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docProps/custom.xml" ContentType="application/vnd.openxmlformats-officedocument.custom-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slides/_rels/slide29.xml.rels" ContentType="application/vnd.openxmlformats-package.relationships+xml"/>
  <Override PartName="/ppt/slides/_rels/slide28.xml.rels" ContentType="application/vnd.openxmlformats-package.relationships+xml"/>
  <Override PartName="/ppt/slides/_rels/slide27.xml.rels" ContentType="application/vnd.openxmlformats-package.relationships+xml"/>
  <Override PartName="/ppt/slides/_rels/slide26.xml.rels" ContentType="application/vnd.openxmlformats-package.relationships+xml"/>
  <Override PartName="/ppt/slides/_rels/slide25.xml.rels" ContentType="application/vnd.openxmlformats-package.relationships+xml"/>
  <Override PartName="/ppt/slides/_rels/slide30.xml.rels" ContentType="application/vnd.openxmlformats-package.relationships+xml"/>
  <Override PartName="/ppt/slides/_rels/slide24.xml.rels" ContentType="application/vnd.openxmlformats-package.relationships+xml"/>
  <Override PartName="/ppt/slides/_rels/slide23.xml.rels" ContentType="application/vnd.openxmlformats-package.relationships+xml"/>
  <Override PartName="/ppt/slides/_rels/slide22.xml.rels" ContentType="application/vnd.openxmlformats-package.relationships+xml"/>
  <Override PartName="/ppt/slides/_rels/slide21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2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6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Click to edit Master title </a:t>
            </a: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2427C80D-FC93-4937-8C10-0EFA5F508C2D}" type="datetime">
              <a:rPr b="0" lang="en-IN" sz="1200" spc="-1" strike="noStrike">
                <a:solidFill>
                  <a:srgbClr val="8b8b8b"/>
                </a:solidFill>
                <a:latin typeface="Calibri"/>
              </a:rPr>
              <a:t>01/02/24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872B0A82-B27D-4E63-9F0F-51DDC5091489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fld id="{886C8FB3-7E4A-4CF6-A08B-0F596AFFCE4D}" type="datetime">
              <a:rPr b="0" lang="en-IN" sz="1200" spc="-1" strike="noStrike">
                <a:solidFill>
                  <a:srgbClr val="8b8b8b"/>
                </a:solidFill>
                <a:latin typeface="Calibri"/>
              </a:rPr>
              <a:t>01/02/24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 b="0" lang="en-IN" sz="2400" spc="-1" strike="noStrike"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53DD0A93-B937-4259-A30F-446F82970077}" type="slidenum">
              <a:rPr b="0" lang="en-IN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IN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rIns="0" tIns="0" bIns="0" anchor="ctr"/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Discrete Maths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/>
            <a:endParaRPr b="0" lang="en-IN" sz="3200" spc="-1" strike="noStrike">
              <a:latin typeface="Arial"/>
            </a:endParaRPr>
          </a:p>
        </p:txBody>
      </p:sp>
      <p:sp>
        <p:nvSpPr>
          <p:cNvPr id="84" name="Freeform 3"/>
          <p:cNvSpPr/>
          <p:nvPr/>
        </p:nvSpPr>
        <p:spPr>
          <a:xfrm>
            <a:off x="4389480" y="4303800"/>
            <a:ext cx="744120" cy="730440"/>
          </a:xfrm>
          <a:custGeom>
            <a:avLst/>
            <a:gdLst/>
            <a:ahLst/>
            <a:rect l="0" t="0" r="r" b="b"/>
            <a:pathLst>
              <a:path w="2067" h="2029">
                <a:moveTo>
                  <a:pt x="0" y="527"/>
                </a:moveTo>
                <a:cubicBezTo>
                  <a:pt x="14" y="478"/>
                  <a:pt x="34" y="429"/>
                  <a:pt x="40" y="377"/>
                </a:cubicBezTo>
                <a:cubicBezTo>
                  <a:pt x="42" y="358"/>
                  <a:pt x="42" y="340"/>
                  <a:pt x="43" y="321"/>
                </a:cubicBezTo>
                <a:cubicBezTo>
                  <a:pt x="48" y="364"/>
                  <a:pt x="53" y="408"/>
                  <a:pt x="60" y="451"/>
                </a:cubicBezTo>
                <a:cubicBezTo>
                  <a:pt x="99" y="706"/>
                  <a:pt x="164" y="960"/>
                  <a:pt x="235" y="1209"/>
                </a:cubicBezTo>
                <a:cubicBezTo>
                  <a:pt x="286" y="1385"/>
                  <a:pt x="365" y="1552"/>
                  <a:pt x="412" y="1729"/>
                </a:cubicBezTo>
                <a:cubicBezTo>
                  <a:pt x="438" y="1827"/>
                  <a:pt x="450" y="1927"/>
                  <a:pt x="455" y="2028"/>
                </a:cubicBezTo>
                <a:moveTo>
                  <a:pt x="1638" y="0"/>
                </a:moveTo>
                <a:cubicBezTo>
                  <a:pt x="1579" y="22"/>
                  <a:pt x="1563" y="18"/>
                  <a:pt x="1515" y="73"/>
                </a:cubicBezTo>
                <a:cubicBezTo>
                  <a:pt x="1403" y="199"/>
                  <a:pt x="1345" y="383"/>
                  <a:pt x="1290" y="539"/>
                </a:cubicBezTo>
                <a:cubicBezTo>
                  <a:pt x="1186" y="835"/>
                  <a:pt x="1043" y="1218"/>
                  <a:pt x="1121" y="1538"/>
                </a:cubicBezTo>
                <a:cubicBezTo>
                  <a:pt x="1169" y="1735"/>
                  <a:pt x="1349" y="1834"/>
                  <a:pt x="1535" y="1843"/>
                </a:cubicBezTo>
                <a:cubicBezTo>
                  <a:pt x="1689" y="1850"/>
                  <a:pt x="1818" y="1783"/>
                  <a:pt x="1925" y="1677"/>
                </a:cubicBezTo>
                <a:cubicBezTo>
                  <a:pt x="1994" y="1610"/>
                  <a:pt x="2066" y="1489"/>
                  <a:pt x="2026" y="1387"/>
                </a:cubicBezTo>
                <a:cubicBezTo>
                  <a:pt x="1981" y="1271"/>
                  <a:pt x="1845" y="1244"/>
                  <a:pt x="1739" y="1245"/>
                </a:cubicBezTo>
                <a:cubicBezTo>
                  <a:pt x="1576" y="1247"/>
                  <a:pt x="1460" y="1351"/>
                  <a:pt x="1442" y="1512"/>
                </a:cubicBezTo>
                <a:cubicBezTo>
                  <a:pt x="1428" y="1636"/>
                  <a:pt x="1481" y="1732"/>
                  <a:pt x="1584" y="1798"/>
                </a:cubicBezTo>
                <a:cubicBezTo>
                  <a:pt x="1664" y="1835"/>
                  <a:pt x="1688" y="1847"/>
                  <a:pt x="1745" y="1860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Freeform 1"/>
          <p:cNvSpPr/>
          <p:nvPr/>
        </p:nvSpPr>
        <p:spPr>
          <a:xfrm>
            <a:off x="554040" y="635040"/>
            <a:ext cx="1431720" cy="363960"/>
          </a:xfrm>
          <a:custGeom>
            <a:avLst/>
            <a:gdLst/>
            <a:ahLst/>
            <a:rect l="0" t="0" r="r" b="b"/>
            <a:pathLst>
              <a:path w="3977" h="1011">
                <a:moveTo>
                  <a:pt x="616" y="229"/>
                </a:moveTo>
                <a:cubicBezTo>
                  <a:pt x="615" y="230"/>
                  <a:pt x="610" y="234"/>
                  <a:pt x="607" y="235"/>
                </a:cubicBezTo>
                <a:cubicBezTo>
                  <a:pt x="594" y="241"/>
                  <a:pt x="581" y="247"/>
                  <a:pt x="568" y="253"/>
                </a:cubicBezTo>
                <a:cubicBezTo>
                  <a:pt x="539" y="265"/>
                  <a:pt x="508" y="276"/>
                  <a:pt x="478" y="286"/>
                </a:cubicBezTo>
                <a:cubicBezTo>
                  <a:pt x="407" y="310"/>
                  <a:pt x="334" y="328"/>
                  <a:pt x="261" y="345"/>
                </a:cubicBezTo>
                <a:cubicBezTo>
                  <a:pt x="197" y="360"/>
                  <a:pt x="136" y="369"/>
                  <a:pt x="70" y="370"/>
                </a:cubicBezTo>
                <a:cubicBezTo>
                  <a:pt x="57" y="370"/>
                  <a:pt x="35" y="373"/>
                  <a:pt x="22" y="369"/>
                </a:cubicBezTo>
                <a:lnTo>
                  <a:pt x="22" y="363"/>
                </a:lnTo>
                <a:cubicBezTo>
                  <a:pt x="24" y="387"/>
                  <a:pt x="27" y="412"/>
                  <a:pt x="28" y="436"/>
                </a:cubicBezTo>
                <a:cubicBezTo>
                  <a:pt x="30" y="509"/>
                  <a:pt x="18" y="588"/>
                  <a:pt x="31" y="659"/>
                </a:cubicBezTo>
                <a:cubicBezTo>
                  <a:pt x="43" y="725"/>
                  <a:pt x="82" y="778"/>
                  <a:pt x="150" y="792"/>
                </a:cubicBezTo>
                <a:cubicBezTo>
                  <a:pt x="217" y="805"/>
                  <a:pt x="298" y="801"/>
                  <a:pt x="362" y="780"/>
                </a:cubicBezTo>
                <a:cubicBezTo>
                  <a:pt x="414" y="763"/>
                  <a:pt x="444" y="741"/>
                  <a:pt x="471" y="696"/>
                </a:cubicBezTo>
                <a:moveTo>
                  <a:pt x="0" y="589"/>
                </a:moveTo>
                <a:cubicBezTo>
                  <a:pt x="62" y="589"/>
                  <a:pt x="121" y="585"/>
                  <a:pt x="182" y="577"/>
                </a:cubicBezTo>
                <a:cubicBezTo>
                  <a:pt x="312" y="560"/>
                  <a:pt x="442" y="547"/>
                  <a:pt x="569" y="516"/>
                </a:cubicBezTo>
                <a:cubicBezTo>
                  <a:pt x="589" y="511"/>
                  <a:pt x="609" y="505"/>
                  <a:pt x="629" y="500"/>
                </a:cubicBezTo>
                <a:moveTo>
                  <a:pt x="750" y="454"/>
                </a:moveTo>
                <a:cubicBezTo>
                  <a:pt x="726" y="486"/>
                  <a:pt x="697" y="518"/>
                  <a:pt x="666" y="546"/>
                </a:cubicBezTo>
                <a:cubicBezTo>
                  <a:pt x="615" y="591"/>
                  <a:pt x="566" y="636"/>
                  <a:pt x="522" y="689"/>
                </a:cubicBezTo>
                <a:cubicBezTo>
                  <a:pt x="502" y="713"/>
                  <a:pt x="487" y="741"/>
                  <a:pt x="464" y="761"/>
                </a:cubicBezTo>
                <a:moveTo>
                  <a:pt x="480" y="494"/>
                </a:moveTo>
                <a:cubicBezTo>
                  <a:pt x="502" y="481"/>
                  <a:pt x="530" y="476"/>
                  <a:pt x="556" y="490"/>
                </a:cubicBezTo>
                <a:cubicBezTo>
                  <a:pt x="602" y="514"/>
                  <a:pt x="624" y="570"/>
                  <a:pt x="640" y="615"/>
                </a:cubicBezTo>
                <a:cubicBezTo>
                  <a:pt x="659" y="671"/>
                  <a:pt x="669" y="720"/>
                  <a:pt x="701" y="770"/>
                </a:cubicBezTo>
                <a:moveTo>
                  <a:pt x="908" y="551"/>
                </a:moveTo>
                <a:cubicBezTo>
                  <a:pt x="908" y="534"/>
                  <a:pt x="908" y="532"/>
                  <a:pt x="908" y="522"/>
                </a:cubicBezTo>
                <a:cubicBezTo>
                  <a:pt x="908" y="630"/>
                  <a:pt x="903" y="737"/>
                  <a:pt x="922" y="843"/>
                </a:cubicBezTo>
                <a:cubicBezTo>
                  <a:pt x="931" y="891"/>
                  <a:pt x="942" y="943"/>
                  <a:pt x="975" y="982"/>
                </a:cubicBezTo>
                <a:cubicBezTo>
                  <a:pt x="998" y="1010"/>
                  <a:pt x="992" y="974"/>
                  <a:pt x="993" y="960"/>
                </a:cubicBezTo>
                <a:moveTo>
                  <a:pt x="953" y="809"/>
                </a:moveTo>
                <a:cubicBezTo>
                  <a:pt x="932" y="728"/>
                  <a:pt x="920" y="656"/>
                  <a:pt x="919" y="572"/>
                </a:cubicBezTo>
                <a:cubicBezTo>
                  <a:pt x="918" y="514"/>
                  <a:pt x="928" y="464"/>
                  <a:pt x="984" y="435"/>
                </a:cubicBezTo>
                <a:cubicBezTo>
                  <a:pt x="1014" y="420"/>
                  <a:pt x="1079" y="411"/>
                  <a:pt x="1102" y="441"/>
                </a:cubicBezTo>
                <a:cubicBezTo>
                  <a:pt x="1138" y="487"/>
                  <a:pt x="1113" y="566"/>
                  <a:pt x="1087" y="607"/>
                </a:cubicBezTo>
                <a:cubicBezTo>
                  <a:pt x="1059" y="651"/>
                  <a:pt x="1021" y="673"/>
                  <a:pt x="971" y="677"/>
                </a:cubicBezTo>
                <a:cubicBezTo>
                  <a:pt x="935" y="680"/>
                  <a:pt x="918" y="674"/>
                  <a:pt x="926" y="631"/>
                </a:cubicBezTo>
                <a:cubicBezTo>
                  <a:pt x="930" y="619"/>
                  <a:pt x="934" y="607"/>
                  <a:pt x="938" y="595"/>
                </a:cubicBezTo>
                <a:moveTo>
                  <a:pt x="1275" y="407"/>
                </a:moveTo>
                <a:cubicBezTo>
                  <a:pt x="1272" y="451"/>
                  <a:pt x="1253" y="491"/>
                  <a:pt x="1241" y="535"/>
                </a:cubicBezTo>
                <a:cubicBezTo>
                  <a:pt x="1233" y="565"/>
                  <a:pt x="1218" y="626"/>
                  <a:pt x="1239" y="655"/>
                </a:cubicBezTo>
                <a:cubicBezTo>
                  <a:pt x="1256" y="679"/>
                  <a:pt x="1316" y="686"/>
                  <a:pt x="1342" y="677"/>
                </a:cubicBezTo>
                <a:cubicBezTo>
                  <a:pt x="1389" y="661"/>
                  <a:pt x="1431" y="605"/>
                  <a:pt x="1444" y="559"/>
                </a:cubicBezTo>
                <a:cubicBezTo>
                  <a:pt x="1455" y="521"/>
                  <a:pt x="1455" y="468"/>
                  <a:pt x="1418" y="444"/>
                </a:cubicBezTo>
                <a:cubicBezTo>
                  <a:pt x="1383" y="421"/>
                  <a:pt x="1325" y="428"/>
                  <a:pt x="1290" y="446"/>
                </a:cubicBezTo>
                <a:cubicBezTo>
                  <a:pt x="1279" y="453"/>
                  <a:pt x="1268" y="461"/>
                  <a:pt x="1257" y="468"/>
                </a:cubicBezTo>
                <a:moveTo>
                  <a:pt x="1445" y="448"/>
                </a:moveTo>
                <a:cubicBezTo>
                  <a:pt x="1448" y="412"/>
                  <a:pt x="1450" y="396"/>
                  <a:pt x="1479" y="373"/>
                </a:cubicBezTo>
                <a:cubicBezTo>
                  <a:pt x="1496" y="359"/>
                  <a:pt x="1527" y="356"/>
                  <a:pt x="1546" y="369"/>
                </a:cubicBezTo>
                <a:cubicBezTo>
                  <a:pt x="1623" y="421"/>
                  <a:pt x="1642" y="522"/>
                  <a:pt x="1642" y="608"/>
                </a:cubicBezTo>
                <a:cubicBezTo>
                  <a:pt x="1642" y="633"/>
                  <a:pt x="1643" y="615"/>
                  <a:pt x="1634" y="625"/>
                </a:cubicBezTo>
                <a:cubicBezTo>
                  <a:pt x="1601" y="623"/>
                  <a:pt x="1596" y="609"/>
                  <a:pt x="1593" y="575"/>
                </a:cubicBezTo>
                <a:cubicBezTo>
                  <a:pt x="1588" y="513"/>
                  <a:pt x="1602" y="474"/>
                  <a:pt x="1642" y="425"/>
                </a:cubicBezTo>
                <a:cubicBezTo>
                  <a:pt x="1674" y="386"/>
                  <a:pt x="1718" y="350"/>
                  <a:pt x="1769" y="342"/>
                </a:cubicBezTo>
                <a:cubicBezTo>
                  <a:pt x="1813" y="336"/>
                  <a:pt x="1835" y="355"/>
                  <a:pt x="1846" y="397"/>
                </a:cubicBezTo>
                <a:cubicBezTo>
                  <a:pt x="1860" y="450"/>
                  <a:pt x="1848" y="507"/>
                  <a:pt x="1852" y="561"/>
                </a:cubicBezTo>
                <a:cubicBezTo>
                  <a:pt x="1854" y="571"/>
                  <a:pt x="1855" y="580"/>
                  <a:pt x="1857" y="590"/>
                </a:cubicBezTo>
                <a:moveTo>
                  <a:pt x="2075" y="317"/>
                </a:moveTo>
                <a:cubicBezTo>
                  <a:pt x="2088" y="306"/>
                  <a:pt x="2086" y="323"/>
                  <a:pt x="2097" y="349"/>
                </a:cubicBezTo>
                <a:cubicBezTo>
                  <a:pt x="2112" y="385"/>
                  <a:pt x="2133" y="428"/>
                  <a:pt x="2167" y="451"/>
                </a:cubicBezTo>
                <a:cubicBezTo>
                  <a:pt x="2196" y="471"/>
                  <a:pt x="2227" y="468"/>
                  <a:pt x="2260" y="468"/>
                </a:cubicBezTo>
                <a:cubicBezTo>
                  <a:pt x="2273" y="448"/>
                  <a:pt x="2285" y="414"/>
                  <a:pt x="2268" y="390"/>
                </a:cubicBezTo>
                <a:cubicBezTo>
                  <a:pt x="2238" y="349"/>
                  <a:pt x="2148" y="324"/>
                  <a:pt x="2101" y="340"/>
                </a:cubicBezTo>
                <a:cubicBezTo>
                  <a:pt x="2031" y="364"/>
                  <a:pt x="2007" y="445"/>
                  <a:pt x="2012" y="511"/>
                </a:cubicBezTo>
                <a:cubicBezTo>
                  <a:pt x="2016" y="570"/>
                  <a:pt x="2074" y="602"/>
                  <a:pt x="2127" y="617"/>
                </a:cubicBezTo>
                <a:cubicBezTo>
                  <a:pt x="2169" y="629"/>
                  <a:pt x="2214" y="629"/>
                  <a:pt x="2257" y="630"/>
                </a:cubicBezTo>
                <a:moveTo>
                  <a:pt x="2309" y="390"/>
                </a:moveTo>
                <a:cubicBezTo>
                  <a:pt x="2307" y="378"/>
                  <a:pt x="2306" y="365"/>
                  <a:pt x="2304" y="353"/>
                </a:cubicBezTo>
                <a:cubicBezTo>
                  <a:pt x="2328" y="368"/>
                  <a:pt x="2340" y="381"/>
                  <a:pt x="2355" y="408"/>
                </a:cubicBezTo>
                <a:cubicBezTo>
                  <a:pt x="2376" y="446"/>
                  <a:pt x="2388" y="489"/>
                  <a:pt x="2401" y="532"/>
                </a:cubicBezTo>
                <a:cubicBezTo>
                  <a:pt x="2406" y="547"/>
                  <a:pt x="2409" y="561"/>
                  <a:pt x="2418" y="573"/>
                </a:cubicBezTo>
                <a:cubicBezTo>
                  <a:pt x="2420" y="573"/>
                  <a:pt x="2421" y="573"/>
                  <a:pt x="2423" y="573"/>
                </a:cubicBezTo>
                <a:cubicBezTo>
                  <a:pt x="2446" y="526"/>
                  <a:pt x="2466" y="470"/>
                  <a:pt x="2504" y="432"/>
                </a:cubicBezTo>
                <a:cubicBezTo>
                  <a:pt x="2522" y="414"/>
                  <a:pt x="2555" y="407"/>
                  <a:pt x="2577" y="422"/>
                </a:cubicBezTo>
                <a:cubicBezTo>
                  <a:pt x="2620" y="451"/>
                  <a:pt x="2643" y="497"/>
                  <a:pt x="2693" y="522"/>
                </a:cubicBezTo>
                <a:cubicBezTo>
                  <a:pt x="2751" y="551"/>
                  <a:pt x="2837" y="560"/>
                  <a:pt x="2900" y="545"/>
                </a:cubicBezTo>
                <a:cubicBezTo>
                  <a:pt x="2972" y="527"/>
                  <a:pt x="3053" y="476"/>
                  <a:pt x="3074" y="401"/>
                </a:cubicBezTo>
                <a:cubicBezTo>
                  <a:pt x="3094" y="327"/>
                  <a:pt x="3060" y="262"/>
                  <a:pt x="3029" y="198"/>
                </a:cubicBezTo>
                <a:cubicBezTo>
                  <a:pt x="3004" y="147"/>
                  <a:pt x="2976" y="92"/>
                  <a:pt x="2938" y="57"/>
                </a:cubicBezTo>
                <a:cubicBezTo>
                  <a:pt x="2926" y="97"/>
                  <a:pt x="2915" y="144"/>
                  <a:pt x="2913" y="190"/>
                </a:cubicBezTo>
                <a:cubicBezTo>
                  <a:pt x="2909" y="258"/>
                  <a:pt x="2908" y="330"/>
                  <a:pt x="2922" y="397"/>
                </a:cubicBezTo>
                <a:cubicBezTo>
                  <a:pt x="2933" y="450"/>
                  <a:pt x="2952" y="502"/>
                  <a:pt x="2966" y="554"/>
                </a:cubicBezTo>
                <a:cubicBezTo>
                  <a:pt x="2971" y="574"/>
                  <a:pt x="2973" y="578"/>
                  <a:pt x="2972" y="590"/>
                </a:cubicBezTo>
                <a:moveTo>
                  <a:pt x="2831" y="421"/>
                </a:moveTo>
                <a:cubicBezTo>
                  <a:pt x="2855" y="410"/>
                  <a:pt x="2889" y="399"/>
                  <a:pt x="2923" y="394"/>
                </a:cubicBezTo>
                <a:cubicBezTo>
                  <a:pt x="2978" y="387"/>
                  <a:pt x="3032" y="386"/>
                  <a:pt x="3087" y="382"/>
                </a:cubicBezTo>
                <a:cubicBezTo>
                  <a:pt x="3121" y="380"/>
                  <a:pt x="3156" y="374"/>
                  <a:pt x="3190" y="372"/>
                </a:cubicBezTo>
                <a:cubicBezTo>
                  <a:pt x="3194" y="372"/>
                  <a:pt x="3194" y="372"/>
                  <a:pt x="3196" y="372"/>
                </a:cubicBezTo>
                <a:cubicBezTo>
                  <a:pt x="3200" y="398"/>
                  <a:pt x="3204" y="423"/>
                  <a:pt x="3211" y="448"/>
                </a:cubicBezTo>
                <a:cubicBezTo>
                  <a:pt x="3223" y="492"/>
                  <a:pt x="3243" y="537"/>
                  <a:pt x="3267" y="576"/>
                </a:cubicBezTo>
                <a:cubicBezTo>
                  <a:pt x="3282" y="600"/>
                  <a:pt x="3283" y="591"/>
                  <a:pt x="3305" y="597"/>
                </a:cubicBezTo>
                <a:moveTo>
                  <a:pt x="3292" y="94"/>
                </a:moveTo>
                <a:cubicBezTo>
                  <a:pt x="3292" y="79"/>
                  <a:pt x="3288" y="76"/>
                  <a:pt x="3295" y="71"/>
                </a:cubicBezTo>
                <a:cubicBezTo>
                  <a:pt x="3328" y="79"/>
                  <a:pt x="3334" y="107"/>
                  <a:pt x="3348" y="136"/>
                </a:cubicBezTo>
                <a:cubicBezTo>
                  <a:pt x="3353" y="147"/>
                  <a:pt x="3358" y="157"/>
                  <a:pt x="3363" y="168"/>
                </a:cubicBezTo>
                <a:moveTo>
                  <a:pt x="3662" y="279"/>
                </a:moveTo>
                <a:cubicBezTo>
                  <a:pt x="3636" y="276"/>
                  <a:pt x="3606" y="272"/>
                  <a:pt x="3579" y="281"/>
                </a:cubicBezTo>
                <a:cubicBezTo>
                  <a:pt x="3531" y="296"/>
                  <a:pt x="3476" y="329"/>
                  <a:pt x="3444" y="368"/>
                </a:cubicBezTo>
                <a:cubicBezTo>
                  <a:pt x="3429" y="386"/>
                  <a:pt x="3433" y="400"/>
                  <a:pt x="3430" y="421"/>
                </a:cubicBezTo>
                <a:cubicBezTo>
                  <a:pt x="3464" y="432"/>
                  <a:pt x="3494" y="440"/>
                  <a:pt x="3535" y="436"/>
                </a:cubicBezTo>
                <a:cubicBezTo>
                  <a:pt x="3579" y="431"/>
                  <a:pt x="3620" y="411"/>
                  <a:pt x="3647" y="375"/>
                </a:cubicBezTo>
                <a:cubicBezTo>
                  <a:pt x="3655" y="364"/>
                  <a:pt x="3661" y="348"/>
                  <a:pt x="3667" y="336"/>
                </a:cubicBezTo>
                <a:cubicBezTo>
                  <a:pt x="3668" y="350"/>
                  <a:pt x="3668" y="359"/>
                  <a:pt x="3669" y="373"/>
                </a:cubicBezTo>
                <a:cubicBezTo>
                  <a:pt x="3673" y="424"/>
                  <a:pt x="3706" y="439"/>
                  <a:pt x="3753" y="441"/>
                </a:cubicBezTo>
                <a:cubicBezTo>
                  <a:pt x="3814" y="444"/>
                  <a:pt x="3864" y="431"/>
                  <a:pt x="3912" y="392"/>
                </a:cubicBezTo>
                <a:cubicBezTo>
                  <a:pt x="3976" y="339"/>
                  <a:pt x="3974" y="273"/>
                  <a:pt x="3973" y="197"/>
                </a:cubicBezTo>
                <a:cubicBezTo>
                  <a:pt x="3972" y="138"/>
                  <a:pt x="3955" y="89"/>
                  <a:pt x="3940" y="33"/>
                </a:cubicBezTo>
                <a:cubicBezTo>
                  <a:pt x="3937" y="22"/>
                  <a:pt x="3936" y="11"/>
                  <a:pt x="3933" y="0"/>
                </a:cubicBezTo>
                <a:cubicBezTo>
                  <a:pt x="3920" y="53"/>
                  <a:pt x="3904" y="105"/>
                  <a:pt x="3894" y="158"/>
                </a:cubicBezTo>
                <a:cubicBezTo>
                  <a:pt x="3879" y="236"/>
                  <a:pt x="3875" y="318"/>
                  <a:pt x="3879" y="397"/>
                </a:cubicBezTo>
                <a:cubicBezTo>
                  <a:pt x="3882" y="451"/>
                  <a:pt x="3900" y="490"/>
                  <a:pt x="3924" y="538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485" name="Freeform 2"/>
          <p:cNvSpPr/>
          <p:nvPr/>
        </p:nvSpPr>
        <p:spPr>
          <a:xfrm>
            <a:off x="2214720" y="608040"/>
            <a:ext cx="1732320" cy="335160"/>
          </a:xfrm>
          <a:custGeom>
            <a:avLst/>
            <a:gdLst/>
            <a:ahLst/>
            <a:rect l="0" t="0" r="r" b="b"/>
            <a:pathLst>
              <a:path w="4812" h="931">
                <a:moveTo>
                  <a:pt x="316" y="308"/>
                </a:moveTo>
                <a:cubicBezTo>
                  <a:pt x="304" y="263"/>
                  <a:pt x="283" y="262"/>
                  <a:pt x="233" y="260"/>
                </a:cubicBezTo>
                <a:cubicBezTo>
                  <a:pt x="165" y="258"/>
                  <a:pt x="108" y="279"/>
                  <a:pt x="58" y="328"/>
                </a:cubicBezTo>
                <a:cubicBezTo>
                  <a:pt x="33" y="352"/>
                  <a:pt x="0" y="411"/>
                  <a:pt x="18" y="448"/>
                </a:cubicBezTo>
                <a:cubicBezTo>
                  <a:pt x="37" y="487"/>
                  <a:pt x="114" y="481"/>
                  <a:pt x="149" y="480"/>
                </a:cubicBezTo>
                <a:cubicBezTo>
                  <a:pt x="202" y="478"/>
                  <a:pt x="228" y="451"/>
                  <a:pt x="256" y="408"/>
                </a:cubicBezTo>
                <a:cubicBezTo>
                  <a:pt x="270" y="387"/>
                  <a:pt x="280" y="355"/>
                  <a:pt x="301" y="339"/>
                </a:cubicBezTo>
                <a:cubicBezTo>
                  <a:pt x="304" y="339"/>
                  <a:pt x="308" y="339"/>
                  <a:pt x="311" y="339"/>
                </a:cubicBezTo>
                <a:cubicBezTo>
                  <a:pt x="334" y="394"/>
                  <a:pt x="345" y="449"/>
                  <a:pt x="355" y="508"/>
                </a:cubicBezTo>
                <a:cubicBezTo>
                  <a:pt x="369" y="594"/>
                  <a:pt x="381" y="681"/>
                  <a:pt x="388" y="770"/>
                </a:cubicBezTo>
                <a:cubicBezTo>
                  <a:pt x="392" y="820"/>
                  <a:pt x="392" y="871"/>
                  <a:pt x="389" y="921"/>
                </a:cubicBezTo>
                <a:cubicBezTo>
                  <a:pt x="347" y="930"/>
                  <a:pt x="317" y="929"/>
                  <a:pt x="285" y="896"/>
                </a:cubicBezTo>
                <a:cubicBezTo>
                  <a:pt x="244" y="854"/>
                  <a:pt x="240" y="795"/>
                  <a:pt x="246" y="739"/>
                </a:cubicBezTo>
                <a:cubicBezTo>
                  <a:pt x="249" y="723"/>
                  <a:pt x="252" y="707"/>
                  <a:pt x="255" y="689"/>
                </a:cubicBezTo>
                <a:moveTo>
                  <a:pt x="589" y="382"/>
                </a:moveTo>
                <a:cubicBezTo>
                  <a:pt x="618" y="387"/>
                  <a:pt x="622" y="372"/>
                  <a:pt x="640" y="404"/>
                </a:cubicBezTo>
                <a:cubicBezTo>
                  <a:pt x="653" y="428"/>
                  <a:pt x="646" y="465"/>
                  <a:pt x="663" y="487"/>
                </a:cubicBezTo>
                <a:cubicBezTo>
                  <a:pt x="678" y="506"/>
                  <a:pt x="719" y="509"/>
                  <a:pt x="740" y="502"/>
                </a:cubicBezTo>
                <a:cubicBezTo>
                  <a:pt x="784" y="488"/>
                  <a:pt x="834" y="447"/>
                  <a:pt x="843" y="400"/>
                </a:cubicBezTo>
                <a:cubicBezTo>
                  <a:pt x="851" y="359"/>
                  <a:pt x="843" y="312"/>
                  <a:pt x="803" y="291"/>
                </a:cubicBezTo>
                <a:cubicBezTo>
                  <a:pt x="739" y="257"/>
                  <a:pt x="684" y="313"/>
                  <a:pt x="654" y="363"/>
                </a:cubicBezTo>
                <a:cubicBezTo>
                  <a:pt x="630" y="404"/>
                  <a:pt x="603" y="484"/>
                  <a:pt x="628" y="531"/>
                </a:cubicBezTo>
                <a:cubicBezTo>
                  <a:pt x="661" y="591"/>
                  <a:pt x="760" y="603"/>
                  <a:pt x="820" y="596"/>
                </a:cubicBezTo>
                <a:cubicBezTo>
                  <a:pt x="883" y="589"/>
                  <a:pt x="938" y="539"/>
                  <a:pt x="971" y="487"/>
                </a:cubicBezTo>
                <a:cubicBezTo>
                  <a:pt x="1008" y="428"/>
                  <a:pt x="1014" y="354"/>
                  <a:pt x="1037" y="290"/>
                </a:cubicBezTo>
                <a:cubicBezTo>
                  <a:pt x="1056" y="236"/>
                  <a:pt x="1070" y="221"/>
                  <a:pt x="1110" y="196"/>
                </a:cubicBezTo>
                <a:cubicBezTo>
                  <a:pt x="1131" y="230"/>
                  <a:pt x="1146" y="266"/>
                  <a:pt x="1149" y="319"/>
                </a:cubicBezTo>
                <a:cubicBezTo>
                  <a:pt x="1153" y="380"/>
                  <a:pt x="1153" y="441"/>
                  <a:pt x="1155" y="502"/>
                </a:cubicBezTo>
                <a:cubicBezTo>
                  <a:pt x="1156" y="539"/>
                  <a:pt x="1155" y="558"/>
                  <a:pt x="1144" y="576"/>
                </a:cubicBezTo>
                <a:cubicBezTo>
                  <a:pt x="1122" y="540"/>
                  <a:pt x="1116" y="512"/>
                  <a:pt x="1115" y="470"/>
                </a:cubicBezTo>
                <a:cubicBezTo>
                  <a:pt x="1114" y="413"/>
                  <a:pt x="1139" y="378"/>
                  <a:pt x="1180" y="340"/>
                </a:cubicBezTo>
                <a:cubicBezTo>
                  <a:pt x="1215" y="308"/>
                  <a:pt x="1296" y="245"/>
                  <a:pt x="1350" y="270"/>
                </a:cubicBezTo>
                <a:cubicBezTo>
                  <a:pt x="1384" y="286"/>
                  <a:pt x="1395" y="351"/>
                  <a:pt x="1398" y="383"/>
                </a:cubicBezTo>
                <a:cubicBezTo>
                  <a:pt x="1404" y="440"/>
                  <a:pt x="1399" y="500"/>
                  <a:pt x="1399" y="557"/>
                </a:cubicBezTo>
                <a:moveTo>
                  <a:pt x="1589" y="239"/>
                </a:moveTo>
                <a:cubicBezTo>
                  <a:pt x="1602" y="253"/>
                  <a:pt x="1584" y="207"/>
                  <a:pt x="1604" y="247"/>
                </a:cubicBezTo>
                <a:cubicBezTo>
                  <a:pt x="1623" y="284"/>
                  <a:pt x="1628" y="326"/>
                  <a:pt x="1665" y="352"/>
                </a:cubicBezTo>
                <a:cubicBezTo>
                  <a:pt x="1678" y="361"/>
                  <a:pt x="1725" y="376"/>
                  <a:pt x="1741" y="366"/>
                </a:cubicBezTo>
                <a:cubicBezTo>
                  <a:pt x="1779" y="341"/>
                  <a:pt x="1773" y="278"/>
                  <a:pt x="1772" y="240"/>
                </a:cubicBezTo>
                <a:cubicBezTo>
                  <a:pt x="1771" y="193"/>
                  <a:pt x="1747" y="179"/>
                  <a:pt x="1705" y="176"/>
                </a:cubicBezTo>
                <a:cubicBezTo>
                  <a:pt x="1633" y="171"/>
                  <a:pt x="1575" y="234"/>
                  <a:pt x="1531" y="284"/>
                </a:cubicBezTo>
                <a:cubicBezTo>
                  <a:pt x="1487" y="334"/>
                  <a:pt x="1419" y="447"/>
                  <a:pt x="1471" y="515"/>
                </a:cubicBezTo>
                <a:cubicBezTo>
                  <a:pt x="1510" y="566"/>
                  <a:pt x="1589" y="571"/>
                  <a:pt x="1647" y="566"/>
                </a:cubicBezTo>
                <a:cubicBezTo>
                  <a:pt x="1721" y="560"/>
                  <a:pt x="1791" y="511"/>
                  <a:pt x="1843" y="461"/>
                </a:cubicBezTo>
                <a:cubicBezTo>
                  <a:pt x="1901" y="407"/>
                  <a:pt x="1927" y="346"/>
                  <a:pt x="1944" y="270"/>
                </a:cubicBezTo>
                <a:cubicBezTo>
                  <a:pt x="1952" y="237"/>
                  <a:pt x="1949" y="182"/>
                  <a:pt x="1971" y="153"/>
                </a:cubicBezTo>
                <a:cubicBezTo>
                  <a:pt x="1979" y="148"/>
                  <a:pt x="1982" y="147"/>
                  <a:pt x="1988" y="148"/>
                </a:cubicBezTo>
                <a:cubicBezTo>
                  <a:pt x="2016" y="159"/>
                  <a:pt x="2023" y="154"/>
                  <a:pt x="2043" y="189"/>
                </a:cubicBezTo>
                <a:cubicBezTo>
                  <a:pt x="2076" y="250"/>
                  <a:pt x="2067" y="355"/>
                  <a:pt x="2056" y="418"/>
                </a:cubicBezTo>
                <a:cubicBezTo>
                  <a:pt x="2048" y="464"/>
                  <a:pt x="2032" y="505"/>
                  <a:pt x="2031" y="552"/>
                </a:cubicBezTo>
                <a:cubicBezTo>
                  <a:pt x="2031" y="558"/>
                  <a:pt x="2031" y="563"/>
                  <a:pt x="2031" y="569"/>
                </a:cubicBezTo>
                <a:cubicBezTo>
                  <a:pt x="2081" y="581"/>
                  <a:pt x="2140" y="586"/>
                  <a:pt x="2199" y="583"/>
                </a:cubicBezTo>
                <a:cubicBezTo>
                  <a:pt x="2302" y="578"/>
                  <a:pt x="2396" y="557"/>
                  <a:pt x="2496" y="535"/>
                </a:cubicBezTo>
                <a:moveTo>
                  <a:pt x="2735" y="353"/>
                </a:moveTo>
                <a:cubicBezTo>
                  <a:pt x="2714" y="307"/>
                  <a:pt x="2688" y="271"/>
                  <a:pt x="2632" y="260"/>
                </a:cubicBezTo>
                <a:cubicBezTo>
                  <a:pt x="2579" y="250"/>
                  <a:pt x="2536" y="268"/>
                  <a:pt x="2496" y="302"/>
                </a:cubicBezTo>
                <a:cubicBezTo>
                  <a:pt x="2452" y="340"/>
                  <a:pt x="2429" y="375"/>
                  <a:pt x="2427" y="432"/>
                </a:cubicBezTo>
                <a:cubicBezTo>
                  <a:pt x="2425" y="485"/>
                  <a:pt x="2474" y="502"/>
                  <a:pt x="2521" y="507"/>
                </a:cubicBezTo>
                <a:cubicBezTo>
                  <a:pt x="2577" y="513"/>
                  <a:pt x="2617" y="504"/>
                  <a:pt x="2662" y="470"/>
                </a:cubicBezTo>
                <a:cubicBezTo>
                  <a:pt x="2697" y="444"/>
                  <a:pt x="2720" y="407"/>
                  <a:pt x="2748" y="375"/>
                </a:cubicBezTo>
                <a:cubicBezTo>
                  <a:pt x="2752" y="370"/>
                  <a:pt x="2758" y="365"/>
                  <a:pt x="2760" y="363"/>
                </a:cubicBezTo>
                <a:cubicBezTo>
                  <a:pt x="2767" y="397"/>
                  <a:pt x="2769" y="433"/>
                  <a:pt x="2790" y="462"/>
                </a:cubicBezTo>
                <a:cubicBezTo>
                  <a:pt x="2826" y="512"/>
                  <a:pt x="2901" y="504"/>
                  <a:pt x="2954" y="505"/>
                </a:cubicBezTo>
                <a:cubicBezTo>
                  <a:pt x="3066" y="507"/>
                  <a:pt x="3233" y="464"/>
                  <a:pt x="3262" y="333"/>
                </a:cubicBezTo>
                <a:cubicBezTo>
                  <a:pt x="3280" y="253"/>
                  <a:pt x="3250" y="168"/>
                  <a:pt x="3229" y="93"/>
                </a:cubicBezTo>
                <a:cubicBezTo>
                  <a:pt x="3220" y="62"/>
                  <a:pt x="3215" y="31"/>
                  <a:pt x="3208" y="0"/>
                </a:cubicBezTo>
                <a:cubicBezTo>
                  <a:pt x="3192" y="21"/>
                  <a:pt x="3171" y="46"/>
                  <a:pt x="3157" y="76"/>
                </a:cubicBezTo>
                <a:cubicBezTo>
                  <a:pt x="3113" y="169"/>
                  <a:pt x="3094" y="272"/>
                  <a:pt x="3105" y="376"/>
                </a:cubicBezTo>
                <a:cubicBezTo>
                  <a:pt x="3114" y="458"/>
                  <a:pt x="3158" y="540"/>
                  <a:pt x="3215" y="599"/>
                </a:cubicBezTo>
                <a:cubicBezTo>
                  <a:pt x="3232" y="613"/>
                  <a:pt x="3234" y="617"/>
                  <a:pt x="3247" y="620"/>
                </a:cubicBezTo>
                <a:moveTo>
                  <a:pt x="3006" y="411"/>
                </a:moveTo>
                <a:cubicBezTo>
                  <a:pt x="3047" y="401"/>
                  <a:pt x="3095" y="393"/>
                  <a:pt x="3141" y="387"/>
                </a:cubicBezTo>
                <a:cubicBezTo>
                  <a:pt x="3208" y="378"/>
                  <a:pt x="3274" y="364"/>
                  <a:pt x="3341" y="357"/>
                </a:cubicBezTo>
                <a:cubicBezTo>
                  <a:pt x="3358" y="355"/>
                  <a:pt x="3406" y="347"/>
                  <a:pt x="3422" y="359"/>
                </a:cubicBezTo>
                <a:cubicBezTo>
                  <a:pt x="3447" y="378"/>
                  <a:pt x="3459" y="422"/>
                  <a:pt x="3475" y="448"/>
                </a:cubicBezTo>
                <a:cubicBezTo>
                  <a:pt x="3490" y="473"/>
                  <a:pt x="3535" y="549"/>
                  <a:pt x="3572" y="547"/>
                </a:cubicBezTo>
                <a:cubicBezTo>
                  <a:pt x="3579" y="547"/>
                  <a:pt x="3582" y="547"/>
                  <a:pt x="3585" y="541"/>
                </a:cubicBezTo>
                <a:moveTo>
                  <a:pt x="3569" y="124"/>
                </a:moveTo>
                <a:cubicBezTo>
                  <a:pt x="3566" y="107"/>
                  <a:pt x="3564" y="104"/>
                  <a:pt x="3565" y="94"/>
                </a:cubicBezTo>
                <a:cubicBezTo>
                  <a:pt x="3568" y="120"/>
                  <a:pt x="3579" y="146"/>
                  <a:pt x="3588" y="171"/>
                </a:cubicBezTo>
                <a:cubicBezTo>
                  <a:pt x="3592" y="180"/>
                  <a:pt x="3595" y="190"/>
                  <a:pt x="3599" y="199"/>
                </a:cubicBezTo>
                <a:moveTo>
                  <a:pt x="3757" y="271"/>
                </a:moveTo>
                <a:cubicBezTo>
                  <a:pt x="3751" y="272"/>
                  <a:pt x="3738" y="269"/>
                  <a:pt x="3721" y="284"/>
                </a:cubicBezTo>
                <a:cubicBezTo>
                  <a:pt x="3701" y="302"/>
                  <a:pt x="3682" y="322"/>
                  <a:pt x="3675" y="349"/>
                </a:cubicBezTo>
                <a:cubicBezTo>
                  <a:pt x="3657" y="412"/>
                  <a:pt x="3660" y="483"/>
                  <a:pt x="3654" y="547"/>
                </a:cubicBezTo>
                <a:cubicBezTo>
                  <a:pt x="3654" y="545"/>
                  <a:pt x="3652" y="506"/>
                  <a:pt x="3651" y="494"/>
                </a:cubicBezTo>
                <a:cubicBezTo>
                  <a:pt x="3649" y="458"/>
                  <a:pt x="3642" y="414"/>
                  <a:pt x="3662" y="382"/>
                </a:cubicBezTo>
                <a:cubicBezTo>
                  <a:pt x="3705" y="314"/>
                  <a:pt x="3792" y="260"/>
                  <a:pt x="3858" y="217"/>
                </a:cubicBezTo>
                <a:cubicBezTo>
                  <a:pt x="3890" y="197"/>
                  <a:pt x="3925" y="177"/>
                  <a:pt x="3963" y="175"/>
                </a:cubicBezTo>
                <a:cubicBezTo>
                  <a:pt x="3966" y="175"/>
                  <a:pt x="3970" y="175"/>
                  <a:pt x="3973" y="175"/>
                </a:cubicBezTo>
                <a:cubicBezTo>
                  <a:pt x="3982" y="212"/>
                  <a:pt x="3980" y="253"/>
                  <a:pt x="3979" y="291"/>
                </a:cubicBezTo>
                <a:cubicBezTo>
                  <a:pt x="3978" y="344"/>
                  <a:pt x="3962" y="393"/>
                  <a:pt x="3951" y="445"/>
                </a:cubicBezTo>
                <a:cubicBezTo>
                  <a:pt x="3946" y="469"/>
                  <a:pt x="3943" y="491"/>
                  <a:pt x="3942" y="515"/>
                </a:cubicBezTo>
                <a:moveTo>
                  <a:pt x="4555" y="263"/>
                </a:moveTo>
                <a:cubicBezTo>
                  <a:pt x="4509" y="234"/>
                  <a:pt x="4473" y="239"/>
                  <a:pt x="4418" y="239"/>
                </a:cubicBezTo>
                <a:cubicBezTo>
                  <a:pt x="4340" y="239"/>
                  <a:pt x="4289" y="257"/>
                  <a:pt x="4229" y="307"/>
                </a:cubicBezTo>
                <a:cubicBezTo>
                  <a:pt x="4191" y="340"/>
                  <a:pt x="4160" y="375"/>
                  <a:pt x="4157" y="426"/>
                </a:cubicBezTo>
                <a:cubicBezTo>
                  <a:pt x="4157" y="432"/>
                  <a:pt x="4157" y="439"/>
                  <a:pt x="4157" y="445"/>
                </a:cubicBezTo>
                <a:cubicBezTo>
                  <a:pt x="4196" y="460"/>
                  <a:pt x="4242" y="468"/>
                  <a:pt x="4284" y="454"/>
                </a:cubicBezTo>
                <a:cubicBezTo>
                  <a:pt x="4385" y="420"/>
                  <a:pt x="4460" y="337"/>
                  <a:pt x="4502" y="243"/>
                </a:cubicBezTo>
                <a:cubicBezTo>
                  <a:pt x="4508" y="227"/>
                  <a:pt x="4509" y="224"/>
                  <a:pt x="4514" y="217"/>
                </a:cubicBezTo>
                <a:cubicBezTo>
                  <a:pt x="4515" y="254"/>
                  <a:pt x="4514" y="284"/>
                  <a:pt x="4505" y="320"/>
                </a:cubicBezTo>
                <a:cubicBezTo>
                  <a:pt x="4487" y="391"/>
                  <a:pt x="4459" y="458"/>
                  <a:pt x="4444" y="530"/>
                </a:cubicBezTo>
                <a:cubicBezTo>
                  <a:pt x="4434" y="579"/>
                  <a:pt x="4453" y="678"/>
                  <a:pt x="4421" y="717"/>
                </a:cubicBezTo>
                <a:cubicBezTo>
                  <a:pt x="4407" y="734"/>
                  <a:pt x="4328" y="723"/>
                  <a:pt x="4311" y="718"/>
                </a:cubicBezTo>
                <a:cubicBezTo>
                  <a:pt x="4285" y="706"/>
                  <a:pt x="4277" y="704"/>
                  <a:pt x="4263" y="690"/>
                </a:cubicBezTo>
                <a:cubicBezTo>
                  <a:pt x="4260" y="647"/>
                  <a:pt x="4257" y="640"/>
                  <a:pt x="4301" y="609"/>
                </a:cubicBezTo>
                <a:cubicBezTo>
                  <a:pt x="4379" y="554"/>
                  <a:pt x="4472" y="519"/>
                  <a:pt x="4561" y="486"/>
                </a:cubicBezTo>
                <a:cubicBezTo>
                  <a:pt x="4643" y="455"/>
                  <a:pt x="4727" y="433"/>
                  <a:pt x="4811" y="408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486" name="Freeform 3"/>
          <p:cNvSpPr/>
          <p:nvPr/>
        </p:nvSpPr>
        <p:spPr>
          <a:xfrm>
            <a:off x="4121280" y="617400"/>
            <a:ext cx="1105200" cy="329040"/>
          </a:xfrm>
          <a:custGeom>
            <a:avLst/>
            <a:gdLst/>
            <a:ahLst/>
            <a:rect l="0" t="0" r="r" b="b"/>
            <a:pathLst>
              <a:path w="3070" h="914">
                <a:moveTo>
                  <a:pt x="284" y="281"/>
                </a:moveTo>
                <a:cubicBezTo>
                  <a:pt x="298" y="250"/>
                  <a:pt x="301" y="235"/>
                  <a:pt x="298" y="206"/>
                </a:cubicBezTo>
                <a:cubicBezTo>
                  <a:pt x="266" y="203"/>
                  <a:pt x="211" y="188"/>
                  <a:pt x="189" y="220"/>
                </a:cubicBezTo>
                <a:cubicBezTo>
                  <a:pt x="161" y="259"/>
                  <a:pt x="168" y="355"/>
                  <a:pt x="176" y="398"/>
                </a:cubicBezTo>
                <a:cubicBezTo>
                  <a:pt x="192" y="482"/>
                  <a:pt x="235" y="559"/>
                  <a:pt x="267" y="636"/>
                </a:cubicBezTo>
                <a:cubicBezTo>
                  <a:pt x="294" y="703"/>
                  <a:pt x="332" y="796"/>
                  <a:pt x="314" y="871"/>
                </a:cubicBezTo>
                <a:cubicBezTo>
                  <a:pt x="304" y="913"/>
                  <a:pt x="243" y="903"/>
                  <a:pt x="213" y="904"/>
                </a:cubicBezTo>
                <a:moveTo>
                  <a:pt x="0" y="645"/>
                </a:moveTo>
                <a:cubicBezTo>
                  <a:pt x="63" y="620"/>
                  <a:pt x="118" y="619"/>
                  <a:pt x="185" y="613"/>
                </a:cubicBezTo>
                <a:cubicBezTo>
                  <a:pt x="280" y="605"/>
                  <a:pt x="378" y="598"/>
                  <a:pt x="470" y="573"/>
                </a:cubicBezTo>
                <a:cubicBezTo>
                  <a:pt x="511" y="562"/>
                  <a:pt x="544" y="547"/>
                  <a:pt x="550" y="502"/>
                </a:cubicBezTo>
                <a:cubicBezTo>
                  <a:pt x="554" y="475"/>
                  <a:pt x="549" y="444"/>
                  <a:pt x="547" y="417"/>
                </a:cubicBezTo>
                <a:cubicBezTo>
                  <a:pt x="546" y="442"/>
                  <a:pt x="546" y="460"/>
                  <a:pt x="546" y="485"/>
                </a:cubicBezTo>
                <a:cubicBezTo>
                  <a:pt x="546" y="533"/>
                  <a:pt x="543" y="577"/>
                  <a:pt x="565" y="621"/>
                </a:cubicBezTo>
                <a:cubicBezTo>
                  <a:pt x="575" y="640"/>
                  <a:pt x="584" y="642"/>
                  <a:pt x="598" y="653"/>
                </a:cubicBezTo>
                <a:cubicBezTo>
                  <a:pt x="623" y="641"/>
                  <a:pt x="624" y="633"/>
                  <a:pt x="634" y="601"/>
                </a:cubicBezTo>
                <a:cubicBezTo>
                  <a:pt x="648" y="555"/>
                  <a:pt x="664" y="511"/>
                  <a:pt x="683" y="467"/>
                </a:cubicBezTo>
                <a:cubicBezTo>
                  <a:pt x="690" y="449"/>
                  <a:pt x="696" y="445"/>
                  <a:pt x="704" y="435"/>
                </a:cubicBezTo>
                <a:cubicBezTo>
                  <a:pt x="712" y="470"/>
                  <a:pt x="719" y="503"/>
                  <a:pt x="720" y="539"/>
                </a:cubicBezTo>
                <a:cubicBezTo>
                  <a:pt x="721" y="573"/>
                  <a:pt x="722" y="605"/>
                  <a:pt x="726" y="638"/>
                </a:cubicBezTo>
                <a:moveTo>
                  <a:pt x="907" y="387"/>
                </a:moveTo>
                <a:cubicBezTo>
                  <a:pt x="907" y="354"/>
                  <a:pt x="909" y="397"/>
                  <a:pt x="910" y="403"/>
                </a:cubicBezTo>
                <a:cubicBezTo>
                  <a:pt x="917" y="446"/>
                  <a:pt x="930" y="489"/>
                  <a:pt x="939" y="532"/>
                </a:cubicBezTo>
                <a:cubicBezTo>
                  <a:pt x="943" y="550"/>
                  <a:pt x="945" y="569"/>
                  <a:pt x="950" y="587"/>
                </a:cubicBezTo>
                <a:cubicBezTo>
                  <a:pt x="950" y="542"/>
                  <a:pt x="944" y="494"/>
                  <a:pt x="961" y="451"/>
                </a:cubicBezTo>
                <a:cubicBezTo>
                  <a:pt x="977" y="412"/>
                  <a:pt x="1011" y="382"/>
                  <a:pt x="1049" y="367"/>
                </a:cubicBezTo>
                <a:cubicBezTo>
                  <a:pt x="1076" y="356"/>
                  <a:pt x="1122" y="352"/>
                  <a:pt x="1146" y="371"/>
                </a:cubicBezTo>
                <a:cubicBezTo>
                  <a:pt x="1184" y="401"/>
                  <a:pt x="1193" y="453"/>
                  <a:pt x="1195" y="498"/>
                </a:cubicBezTo>
                <a:cubicBezTo>
                  <a:pt x="1197" y="542"/>
                  <a:pt x="1188" y="565"/>
                  <a:pt x="1170" y="603"/>
                </a:cubicBezTo>
                <a:moveTo>
                  <a:pt x="1596" y="315"/>
                </a:moveTo>
                <a:cubicBezTo>
                  <a:pt x="1562" y="277"/>
                  <a:pt x="1542" y="268"/>
                  <a:pt x="1488" y="274"/>
                </a:cubicBezTo>
                <a:cubicBezTo>
                  <a:pt x="1427" y="281"/>
                  <a:pt x="1372" y="316"/>
                  <a:pt x="1352" y="376"/>
                </a:cubicBezTo>
                <a:cubicBezTo>
                  <a:pt x="1336" y="425"/>
                  <a:pt x="1339" y="487"/>
                  <a:pt x="1377" y="522"/>
                </a:cubicBezTo>
                <a:cubicBezTo>
                  <a:pt x="1418" y="559"/>
                  <a:pt x="1470" y="559"/>
                  <a:pt x="1522" y="560"/>
                </a:cubicBezTo>
                <a:moveTo>
                  <a:pt x="1805" y="79"/>
                </a:moveTo>
                <a:cubicBezTo>
                  <a:pt x="1816" y="52"/>
                  <a:pt x="1828" y="25"/>
                  <a:pt x="1842" y="0"/>
                </a:cubicBezTo>
                <a:cubicBezTo>
                  <a:pt x="1841" y="73"/>
                  <a:pt x="1827" y="141"/>
                  <a:pt x="1819" y="215"/>
                </a:cubicBezTo>
                <a:cubicBezTo>
                  <a:pt x="1809" y="303"/>
                  <a:pt x="1810" y="391"/>
                  <a:pt x="1810" y="480"/>
                </a:cubicBezTo>
                <a:cubicBezTo>
                  <a:pt x="1810" y="534"/>
                  <a:pt x="1805" y="584"/>
                  <a:pt x="1825" y="634"/>
                </a:cubicBezTo>
                <a:moveTo>
                  <a:pt x="1696" y="405"/>
                </a:moveTo>
                <a:cubicBezTo>
                  <a:pt x="1737" y="376"/>
                  <a:pt x="1778" y="375"/>
                  <a:pt x="1828" y="366"/>
                </a:cubicBezTo>
                <a:cubicBezTo>
                  <a:pt x="1892" y="354"/>
                  <a:pt x="1952" y="337"/>
                  <a:pt x="2010" y="308"/>
                </a:cubicBezTo>
                <a:cubicBezTo>
                  <a:pt x="2045" y="291"/>
                  <a:pt x="2074" y="268"/>
                  <a:pt x="2102" y="242"/>
                </a:cubicBezTo>
                <a:cubicBezTo>
                  <a:pt x="2106" y="238"/>
                  <a:pt x="2111" y="236"/>
                  <a:pt x="2114" y="233"/>
                </a:cubicBezTo>
                <a:cubicBezTo>
                  <a:pt x="2114" y="304"/>
                  <a:pt x="2092" y="413"/>
                  <a:pt x="2123" y="478"/>
                </a:cubicBezTo>
                <a:cubicBezTo>
                  <a:pt x="2133" y="498"/>
                  <a:pt x="2147" y="503"/>
                  <a:pt x="2160" y="514"/>
                </a:cubicBezTo>
                <a:moveTo>
                  <a:pt x="2121" y="1"/>
                </a:moveTo>
                <a:cubicBezTo>
                  <a:pt x="2155" y="4"/>
                  <a:pt x="2156" y="11"/>
                  <a:pt x="2184" y="39"/>
                </a:cubicBezTo>
                <a:cubicBezTo>
                  <a:pt x="2231" y="86"/>
                  <a:pt x="2288" y="115"/>
                  <a:pt x="2335" y="159"/>
                </a:cubicBezTo>
                <a:cubicBezTo>
                  <a:pt x="2350" y="173"/>
                  <a:pt x="2364" y="185"/>
                  <a:pt x="2357" y="208"/>
                </a:cubicBezTo>
                <a:cubicBezTo>
                  <a:pt x="2340" y="262"/>
                  <a:pt x="2273" y="300"/>
                  <a:pt x="2254" y="360"/>
                </a:cubicBezTo>
                <a:cubicBezTo>
                  <a:pt x="2247" y="383"/>
                  <a:pt x="2235" y="454"/>
                  <a:pt x="2258" y="474"/>
                </a:cubicBezTo>
                <a:cubicBezTo>
                  <a:pt x="2271" y="485"/>
                  <a:pt x="2307" y="504"/>
                  <a:pt x="2325" y="492"/>
                </a:cubicBezTo>
                <a:cubicBezTo>
                  <a:pt x="2357" y="472"/>
                  <a:pt x="2371" y="415"/>
                  <a:pt x="2377" y="381"/>
                </a:cubicBezTo>
                <a:cubicBezTo>
                  <a:pt x="2388" y="321"/>
                  <a:pt x="2383" y="258"/>
                  <a:pt x="2383" y="198"/>
                </a:cubicBezTo>
                <a:cubicBezTo>
                  <a:pt x="2389" y="209"/>
                  <a:pt x="2384" y="212"/>
                  <a:pt x="2393" y="220"/>
                </a:cubicBezTo>
                <a:cubicBezTo>
                  <a:pt x="2417" y="241"/>
                  <a:pt x="2442" y="245"/>
                  <a:pt x="2472" y="245"/>
                </a:cubicBezTo>
                <a:cubicBezTo>
                  <a:pt x="2487" y="245"/>
                  <a:pt x="2502" y="242"/>
                  <a:pt x="2517" y="242"/>
                </a:cubicBezTo>
                <a:cubicBezTo>
                  <a:pt x="2552" y="242"/>
                  <a:pt x="2573" y="248"/>
                  <a:pt x="2602" y="270"/>
                </a:cubicBezTo>
                <a:cubicBezTo>
                  <a:pt x="2634" y="295"/>
                  <a:pt x="2662" y="330"/>
                  <a:pt x="2684" y="364"/>
                </a:cubicBezTo>
                <a:cubicBezTo>
                  <a:pt x="2703" y="394"/>
                  <a:pt x="2706" y="416"/>
                  <a:pt x="2711" y="449"/>
                </a:cubicBezTo>
                <a:cubicBezTo>
                  <a:pt x="2683" y="450"/>
                  <a:pt x="2661" y="459"/>
                  <a:pt x="2638" y="437"/>
                </a:cubicBezTo>
                <a:cubicBezTo>
                  <a:pt x="2613" y="414"/>
                  <a:pt x="2615" y="366"/>
                  <a:pt x="2633" y="339"/>
                </a:cubicBezTo>
                <a:cubicBezTo>
                  <a:pt x="2676" y="276"/>
                  <a:pt x="2766" y="220"/>
                  <a:pt x="2829" y="180"/>
                </a:cubicBezTo>
                <a:cubicBezTo>
                  <a:pt x="2878" y="148"/>
                  <a:pt x="2963" y="92"/>
                  <a:pt x="3027" y="112"/>
                </a:cubicBezTo>
                <a:cubicBezTo>
                  <a:pt x="3069" y="125"/>
                  <a:pt x="3054" y="210"/>
                  <a:pt x="3053" y="240"/>
                </a:cubicBezTo>
                <a:cubicBezTo>
                  <a:pt x="3050" y="300"/>
                  <a:pt x="3030" y="355"/>
                  <a:pt x="3023" y="414"/>
                </a:cubicBezTo>
                <a:cubicBezTo>
                  <a:pt x="3019" y="444"/>
                  <a:pt x="3020" y="474"/>
                  <a:pt x="3020" y="504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487" name="Freeform 4"/>
          <p:cNvSpPr/>
          <p:nvPr/>
        </p:nvSpPr>
        <p:spPr>
          <a:xfrm>
            <a:off x="717480" y="953640"/>
            <a:ext cx="7633080" cy="2112120"/>
          </a:xfrm>
          <a:custGeom>
            <a:avLst/>
            <a:gdLst/>
            <a:ahLst/>
            <a:rect l="0" t="0" r="r" b="b"/>
            <a:pathLst>
              <a:path w="21203" h="5867">
                <a:moveTo>
                  <a:pt x="529" y="483"/>
                </a:moveTo>
                <a:cubicBezTo>
                  <a:pt x="547" y="484"/>
                  <a:pt x="532" y="491"/>
                  <a:pt x="550" y="492"/>
                </a:cubicBezTo>
                <a:cubicBezTo>
                  <a:pt x="824" y="501"/>
                  <a:pt x="1089" y="458"/>
                  <a:pt x="1361" y="445"/>
                </a:cubicBezTo>
                <a:cubicBezTo>
                  <a:pt x="2036" y="412"/>
                  <a:pt x="2728" y="378"/>
                  <a:pt x="3397" y="279"/>
                </a:cubicBezTo>
                <a:cubicBezTo>
                  <a:pt x="3713" y="232"/>
                  <a:pt x="4013" y="210"/>
                  <a:pt x="4330" y="187"/>
                </a:cubicBezTo>
                <a:cubicBezTo>
                  <a:pt x="4904" y="145"/>
                  <a:pt x="5474" y="105"/>
                  <a:pt x="6049" y="81"/>
                </a:cubicBezTo>
                <a:cubicBezTo>
                  <a:pt x="6531" y="61"/>
                  <a:pt x="7012" y="5"/>
                  <a:pt x="7494" y="2"/>
                </a:cubicBezTo>
                <a:cubicBezTo>
                  <a:pt x="7914" y="0"/>
                  <a:pt x="8333" y="2"/>
                  <a:pt x="8753" y="9"/>
                </a:cubicBezTo>
                <a:cubicBezTo>
                  <a:pt x="9117" y="15"/>
                  <a:pt x="9482" y="28"/>
                  <a:pt x="9846" y="35"/>
                </a:cubicBezTo>
                <a:cubicBezTo>
                  <a:pt x="10281" y="44"/>
                  <a:pt x="10716" y="43"/>
                  <a:pt x="11151" y="43"/>
                </a:cubicBezTo>
                <a:moveTo>
                  <a:pt x="12534" y="1760"/>
                </a:moveTo>
                <a:cubicBezTo>
                  <a:pt x="15370" y="1743"/>
                  <a:pt x="16783" y="3140"/>
                  <a:pt x="16775" y="1710"/>
                </a:cubicBezTo>
                <a:cubicBezTo>
                  <a:pt x="16772" y="1709"/>
                  <a:pt x="16781" y="1662"/>
                  <a:pt x="16770" y="1667"/>
                </a:cubicBezTo>
                <a:cubicBezTo>
                  <a:pt x="16742" y="1680"/>
                  <a:pt x="16732" y="1667"/>
                  <a:pt x="16715" y="1706"/>
                </a:cubicBezTo>
                <a:cubicBezTo>
                  <a:pt x="16705" y="1730"/>
                  <a:pt x="16717" y="1757"/>
                  <a:pt x="16711" y="1781"/>
                </a:cubicBezTo>
                <a:cubicBezTo>
                  <a:pt x="16728" y="1772"/>
                  <a:pt x="16745" y="1798"/>
                  <a:pt x="16769" y="1773"/>
                </a:cubicBezTo>
                <a:cubicBezTo>
                  <a:pt x="16793" y="1747"/>
                  <a:pt x="16804" y="1677"/>
                  <a:pt x="16851" y="1706"/>
                </a:cubicBezTo>
                <a:cubicBezTo>
                  <a:pt x="16895" y="1733"/>
                  <a:pt x="16956" y="1990"/>
                  <a:pt x="16974" y="2044"/>
                </a:cubicBezTo>
                <a:cubicBezTo>
                  <a:pt x="16978" y="2058"/>
                  <a:pt x="16975" y="2069"/>
                  <a:pt x="16979" y="2083"/>
                </a:cubicBezTo>
                <a:cubicBezTo>
                  <a:pt x="16914" y="2046"/>
                  <a:pt x="16885" y="2030"/>
                  <a:pt x="16828" y="1969"/>
                </a:cubicBezTo>
                <a:moveTo>
                  <a:pt x="3101" y="5267"/>
                </a:moveTo>
                <a:cubicBezTo>
                  <a:pt x="3046" y="5254"/>
                  <a:pt x="2998" y="5253"/>
                  <a:pt x="2941" y="5255"/>
                </a:cubicBezTo>
                <a:moveTo>
                  <a:pt x="0" y="5105"/>
                </a:moveTo>
                <a:cubicBezTo>
                  <a:pt x="365" y="5116"/>
                  <a:pt x="731" y="5139"/>
                  <a:pt x="1096" y="5140"/>
                </a:cubicBezTo>
                <a:cubicBezTo>
                  <a:pt x="2004" y="5142"/>
                  <a:pt x="2894" y="5129"/>
                  <a:pt x="3796" y="5249"/>
                </a:cubicBezTo>
                <a:cubicBezTo>
                  <a:pt x="4465" y="5338"/>
                  <a:pt x="5149" y="5330"/>
                  <a:pt x="5823" y="5327"/>
                </a:cubicBezTo>
                <a:cubicBezTo>
                  <a:pt x="6603" y="5323"/>
                  <a:pt x="7387" y="5318"/>
                  <a:pt x="8166" y="5345"/>
                </a:cubicBezTo>
                <a:cubicBezTo>
                  <a:pt x="8767" y="5366"/>
                  <a:pt x="9369" y="5391"/>
                  <a:pt x="9970" y="5399"/>
                </a:cubicBezTo>
                <a:cubicBezTo>
                  <a:pt x="10533" y="5406"/>
                  <a:pt x="11095" y="5408"/>
                  <a:pt x="11656" y="5468"/>
                </a:cubicBezTo>
                <a:cubicBezTo>
                  <a:pt x="12272" y="5534"/>
                  <a:pt x="12891" y="5570"/>
                  <a:pt x="13510" y="5590"/>
                </a:cubicBezTo>
                <a:cubicBezTo>
                  <a:pt x="13996" y="5606"/>
                  <a:pt x="14501" y="5669"/>
                  <a:pt x="14987" y="5650"/>
                </a:cubicBezTo>
                <a:cubicBezTo>
                  <a:pt x="15364" y="5635"/>
                  <a:pt x="15740" y="5580"/>
                  <a:pt x="16118" y="5563"/>
                </a:cubicBezTo>
                <a:cubicBezTo>
                  <a:pt x="17012" y="5522"/>
                  <a:pt x="17887" y="5573"/>
                  <a:pt x="18778" y="5636"/>
                </a:cubicBezTo>
                <a:cubicBezTo>
                  <a:pt x="19507" y="5687"/>
                  <a:pt x="20225" y="5821"/>
                  <a:pt x="20954" y="5856"/>
                </a:cubicBezTo>
                <a:cubicBezTo>
                  <a:pt x="21037" y="5860"/>
                  <a:pt x="21119" y="5862"/>
                  <a:pt x="21202" y="5866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488" name="Freeform 5"/>
          <p:cNvSpPr/>
          <p:nvPr/>
        </p:nvSpPr>
        <p:spPr>
          <a:xfrm>
            <a:off x="1915560" y="1758960"/>
            <a:ext cx="5760" cy="5040"/>
          </a:xfrm>
          <a:custGeom>
            <a:avLst/>
            <a:gdLst/>
            <a:ahLst/>
            <a:rect l="0" t="0" r="r" b="b"/>
            <a:pathLst>
              <a:path w="16" h="14">
                <a:moveTo>
                  <a:pt x="2" y="13"/>
                </a:moveTo>
                <a:cubicBezTo>
                  <a:pt x="2" y="0"/>
                  <a:pt x="0" y="4"/>
                  <a:pt x="15" y="0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489" name="Freeform 6"/>
          <p:cNvSpPr/>
          <p:nvPr/>
        </p:nvSpPr>
        <p:spPr>
          <a:xfrm>
            <a:off x="634680" y="1257480"/>
            <a:ext cx="1540800" cy="654480"/>
          </a:xfrm>
          <a:custGeom>
            <a:avLst/>
            <a:gdLst/>
            <a:ahLst/>
            <a:rect l="0" t="0" r="r" b="b"/>
            <a:pathLst>
              <a:path w="4280" h="1818">
                <a:moveTo>
                  <a:pt x="103" y="1022"/>
                </a:moveTo>
                <a:cubicBezTo>
                  <a:pt x="99" y="1002"/>
                  <a:pt x="99" y="983"/>
                  <a:pt x="99" y="962"/>
                </a:cubicBezTo>
                <a:cubicBezTo>
                  <a:pt x="99" y="945"/>
                  <a:pt x="106" y="909"/>
                  <a:pt x="95" y="893"/>
                </a:cubicBezTo>
                <a:cubicBezTo>
                  <a:pt x="91" y="888"/>
                  <a:pt x="87" y="884"/>
                  <a:pt x="84" y="879"/>
                </a:cubicBezTo>
                <a:cubicBezTo>
                  <a:pt x="83" y="877"/>
                  <a:pt x="82" y="876"/>
                  <a:pt x="81" y="874"/>
                </a:cubicBezTo>
                <a:cubicBezTo>
                  <a:pt x="78" y="868"/>
                  <a:pt x="77" y="860"/>
                  <a:pt x="75" y="854"/>
                </a:cubicBezTo>
                <a:cubicBezTo>
                  <a:pt x="72" y="846"/>
                  <a:pt x="68" y="838"/>
                  <a:pt x="65" y="830"/>
                </a:cubicBezTo>
                <a:cubicBezTo>
                  <a:pt x="63" y="827"/>
                  <a:pt x="62" y="826"/>
                  <a:pt x="62" y="824"/>
                </a:cubicBezTo>
                <a:cubicBezTo>
                  <a:pt x="60" y="843"/>
                  <a:pt x="60" y="875"/>
                  <a:pt x="65" y="897"/>
                </a:cubicBezTo>
                <a:cubicBezTo>
                  <a:pt x="84" y="976"/>
                  <a:pt x="111" y="1050"/>
                  <a:pt x="126" y="1129"/>
                </a:cubicBezTo>
                <a:cubicBezTo>
                  <a:pt x="139" y="1197"/>
                  <a:pt x="143" y="1265"/>
                  <a:pt x="148" y="1334"/>
                </a:cubicBezTo>
                <a:cubicBezTo>
                  <a:pt x="150" y="1359"/>
                  <a:pt x="150" y="1364"/>
                  <a:pt x="151" y="1379"/>
                </a:cubicBezTo>
                <a:moveTo>
                  <a:pt x="14" y="735"/>
                </a:moveTo>
                <a:cubicBezTo>
                  <a:pt x="4" y="702"/>
                  <a:pt x="0" y="695"/>
                  <a:pt x="2" y="674"/>
                </a:cubicBezTo>
                <a:cubicBezTo>
                  <a:pt x="63" y="643"/>
                  <a:pt x="121" y="640"/>
                  <a:pt x="190" y="639"/>
                </a:cubicBezTo>
                <a:cubicBezTo>
                  <a:pt x="261" y="638"/>
                  <a:pt x="294" y="677"/>
                  <a:pt x="303" y="748"/>
                </a:cubicBezTo>
                <a:cubicBezTo>
                  <a:pt x="312" y="819"/>
                  <a:pt x="301" y="873"/>
                  <a:pt x="257" y="930"/>
                </a:cubicBezTo>
                <a:cubicBezTo>
                  <a:pt x="242" y="950"/>
                  <a:pt x="221" y="966"/>
                  <a:pt x="203" y="983"/>
                </a:cubicBezTo>
                <a:cubicBezTo>
                  <a:pt x="256" y="983"/>
                  <a:pt x="336" y="966"/>
                  <a:pt x="378" y="1002"/>
                </a:cubicBezTo>
                <a:cubicBezTo>
                  <a:pt x="405" y="1025"/>
                  <a:pt x="410" y="1093"/>
                  <a:pt x="388" y="1120"/>
                </a:cubicBezTo>
                <a:cubicBezTo>
                  <a:pt x="348" y="1170"/>
                  <a:pt x="264" y="1183"/>
                  <a:pt x="205" y="1191"/>
                </a:cubicBezTo>
                <a:cubicBezTo>
                  <a:pt x="168" y="1196"/>
                  <a:pt x="77" y="1210"/>
                  <a:pt x="60" y="1181"/>
                </a:cubicBezTo>
                <a:cubicBezTo>
                  <a:pt x="60" y="1173"/>
                  <a:pt x="60" y="1166"/>
                  <a:pt x="60" y="1158"/>
                </a:cubicBezTo>
                <a:moveTo>
                  <a:pt x="685" y="944"/>
                </a:moveTo>
                <a:cubicBezTo>
                  <a:pt x="651" y="932"/>
                  <a:pt x="606" y="916"/>
                  <a:pt x="569" y="928"/>
                </a:cubicBezTo>
                <a:cubicBezTo>
                  <a:pt x="520" y="944"/>
                  <a:pt x="466" y="995"/>
                  <a:pt x="445" y="1041"/>
                </a:cubicBezTo>
                <a:cubicBezTo>
                  <a:pt x="429" y="1077"/>
                  <a:pt x="425" y="1135"/>
                  <a:pt x="467" y="1150"/>
                </a:cubicBezTo>
                <a:cubicBezTo>
                  <a:pt x="526" y="1172"/>
                  <a:pt x="590" y="1143"/>
                  <a:pt x="639" y="1113"/>
                </a:cubicBezTo>
                <a:cubicBezTo>
                  <a:pt x="703" y="1074"/>
                  <a:pt x="761" y="1024"/>
                  <a:pt x="804" y="962"/>
                </a:cubicBezTo>
                <a:cubicBezTo>
                  <a:pt x="808" y="956"/>
                  <a:pt x="840" y="883"/>
                  <a:pt x="812" y="941"/>
                </a:cubicBezTo>
                <a:cubicBezTo>
                  <a:pt x="786" y="999"/>
                  <a:pt x="769" y="1046"/>
                  <a:pt x="764" y="1109"/>
                </a:cubicBezTo>
                <a:moveTo>
                  <a:pt x="1237" y="861"/>
                </a:moveTo>
                <a:cubicBezTo>
                  <a:pt x="1237" y="842"/>
                  <a:pt x="1237" y="838"/>
                  <a:pt x="1237" y="827"/>
                </a:cubicBezTo>
                <a:cubicBezTo>
                  <a:pt x="1198" y="834"/>
                  <a:pt x="1182" y="844"/>
                  <a:pt x="1152" y="875"/>
                </a:cubicBezTo>
                <a:cubicBezTo>
                  <a:pt x="1110" y="919"/>
                  <a:pt x="1082" y="962"/>
                  <a:pt x="1088" y="1024"/>
                </a:cubicBezTo>
                <a:cubicBezTo>
                  <a:pt x="1093" y="1076"/>
                  <a:pt x="1171" y="1059"/>
                  <a:pt x="1207" y="1059"/>
                </a:cubicBezTo>
                <a:moveTo>
                  <a:pt x="1328" y="406"/>
                </a:moveTo>
                <a:cubicBezTo>
                  <a:pt x="1313" y="371"/>
                  <a:pt x="1343" y="454"/>
                  <a:pt x="1355" y="490"/>
                </a:cubicBezTo>
                <a:cubicBezTo>
                  <a:pt x="1386" y="582"/>
                  <a:pt x="1414" y="671"/>
                  <a:pt x="1422" y="768"/>
                </a:cubicBezTo>
                <a:cubicBezTo>
                  <a:pt x="1429" y="848"/>
                  <a:pt x="1425" y="930"/>
                  <a:pt x="1425" y="1010"/>
                </a:cubicBezTo>
                <a:moveTo>
                  <a:pt x="1728" y="727"/>
                </a:moveTo>
                <a:cubicBezTo>
                  <a:pt x="1683" y="732"/>
                  <a:pt x="1662" y="746"/>
                  <a:pt x="1618" y="764"/>
                </a:cubicBezTo>
                <a:cubicBezTo>
                  <a:pt x="1569" y="784"/>
                  <a:pt x="1505" y="792"/>
                  <a:pt x="1461" y="821"/>
                </a:cubicBezTo>
                <a:cubicBezTo>
                  <a:pt x="1460" y="823"/>
                  <a:pt x="1460" y="825"/>
                  <a:pt x="1459" y="827"/>
                </a:cubicBezTo>
                <a:cubicBezTo>
                  <a:pt x="1479" y="843"/>
                  <a:pt x="1504" y="852"/>
                  <a:pt x="1535" y="860"/>
                </a:cubicBezTo>
                <a:cubicBezTo>
                  <a:pt x="1588" y="873"/>
                  <a:pt x="1640" y="887"/>
                  <a:pt x="1692" y="902"/>
                </a:cubicBezTo>
                <a:cubicBezTo>
                  <a:pt x="1726" y="912"/>
                  <a:pt x="1757" y="917"/>
                  <a:pt x="1792" y="920"/>
                </a:cubicBezTo>
                <a:moveTo>
                  <a:pt x="2089" y="816"/>
                </a:moveTo>
                <a:cubicBezTo>
                  <a:pt x="2090" y="788"/>
                  <a:pt x="2108" y="765"/>
                  <a:pt x="2081" y="745"/>
                </a:cubicBezTo>
                <a:cubicBezTo>
                  <a:pt x="2061" y="730"/>
                  <a:pt x="2001" y="726"/>
                  <a:pt x="1980" y="738"/>
                </a:cubicBezTo>
                <a:cubicBezTo>
                  <a:pt x="1921" y="771"/>
                  <a:pt x="1900" y="854"/>
                  <a:pt x="1904" y="917"/>
                </a:cubicBezTo>
                <a:cubicBezTo>
                  <a:pt x="1907" y="964"/>
                  <a:pt x="1946" y="1001"/>
                  <a:pt x="1993" y="1007"/>
                </a:cubicBezTo>
                <a:cubicBezTo>
                  <a:pt x="2034" y="1013"/>
                  <a:pt x="2053" y="1004"/>
                  <a:pt x="2078" y="972"/>
                </a:cubicBezTo>
                <a:cubicBezTo>
                  <a:pt x="2102" y="941"/>
                  <a:pt x="2108" y="897"/>
                  <a:pt x="2132" y="867"/>
                </a:cubicBezTo>
                <a:cubicBezTo>
                  <a:pt x="2168" y="824"/>
                  <a:pt x="2209" y="858"/>
                  <a:pt x="2230" y="897"/>
                </a:cubicBezTo>
                <a:cubicBezTo>
                  <a:pt x="2271" y="973"/>
                  <a:pt x="2294" y="1062"/>
                  <a:pt x="2317" y="1143"/>
                </a:cubicBezTo>
                <a:cubicBezTo>
                  <a:pt x="2327" y="1181"/>
                  <a:pt x="2365" y="1298"/>
                  <a:pt x="2340" y="1337"/>
                </a:cubicBezTo>
                <a:cubicBezTo>
                  <a:pt x="2330" y="1356"/>
                  <a:pt x="2327" y="1362"/>
                  <a:pt x="2309" y="1357"/>
                </a:cubicBezTo>
                <a:cubicBezTo>
                  <a:pt x="2269" y="1318"/>
                  <a:pt x="2244" y="1298"/>
                  <a:pt x="2237" y="1222"/>
                </a:cubicBezTo>
                <a:cubicBezTo>
                  <a:pt x="2228" y="1122"/>
                  <a:pt x="2244" y="1030"/>
                  <a:pt x="2278" y="936"/>
                </a:cubicBezTo>
                <a:cubicBezTo>
                  <a:pt x="2325" y="808"/>
                  <a:pt x="2391" y="679"/>
                  <a:pt x="2501" y="596"/>
                </a:cubicBezTo>
                <a:cubicBezTo>
                  <a:pt x="2502" y="596"/>
                  <a:pt x="2503" y="595"/>
                  <a:pt x="2504" y="595"/>
                </a:cubicBezTo>
                <a:cubicBezTo>
                  <a:pt x="2496" y="636"/>
                  <a:pt x="2481" y="681"/>
                  <a:pt x="2499" y="721"/>
                </a:cubicBezTo>
                <a:cubicBezTo>
                  <a:pt x="2516" y="758"/>
                  <a:pt x="2579" y="775"/>
                  <a:pt x="2609" y="797"/>
                </a:cubicBezTo>
                <a:cubicBezTo>
                  <a:pt x="2641" y="820"/>
                  <a:pt x="2651" y="837"/>
                  <a:pt x="2656" y="876"/>
                </a:cubicBezTo>
                <a:cubicBezTo>
                  <a:pt x="2662" y="928"/>
                  <a:pt x="2656" y="983"/>
                  <a:pt x="2656" y="1034"/>
                </a:cubicBezTo>
                <a:cubicBezTo>
                  <a:pt x="2700" y="1024"/>
                  <a:pt x="2723" y="1014"/>
                  <a:pt x="2761" y="982"/>
                </a:cubicBezTo>
                <a:cubicBezTo>
                  <a:pt x="2796" y="949"/>
                  <a:pt x="2807" y="938"/>
                  <a:pt x="2827" y="913"/>
                </a:cubicBezTo>
                <a:moveTo>
                  <a:pt x="2888" y="796"/>
                </a:moveTo>
                <a:cubicBezTo>
                  <a:pt x="2895" y="774"/>
                  <a:pt x="2902" y="752"/>
                  <a:pt x="2909" y="731"/>
                </a:cubicBezTo>
                <a:cubicBezTo>
                  <a:pt x="2909" y="768"/>
                  <a:pt x="2906" y="803"/>
                  <a:pt x="2904" y="840"/>
                </a:cubicBezTo>
                <a:cubicBezTo>
                  <a:pt x="2902" y="889"/>
                  <a:pt x="2897" y="928"/>
                  <a:pt x="2941" y="959"/>
                </a:cubicBezTo>
                <a:cubicBezTo>
                  <a:pt x="2957" y="970"/>
                  <a:pt x="3001" y="983"/>
                  <a:pt x="3017" y="965"/>
                </a:cubicBezTo>
                <a:cubicBezTo>
                  <a:pt x="3039" y="940"/>
                  <a:pt x="3031" y="877"/>
                  <a:pt x="3017" y="851"/>
                </a:cubicBezTo>
                <a:cubicBezTo>
                  <a:pt x="2988" y="799"/>
                  <a:pt x="2939" y="763"/>
                  <a:pt x="2892" y="730"/>
                </a:cubicBezTo>
                <a:moveTo>
                  <a:pt x="3282" y="617"/>
                </a:moveTo>
                <a:cubicBezTo>
                  <a:pt x="3282" y="598"/>
                  <a:pt x="3272" y="683"/>
                  <a:pt x="3271" y="693"/>
                </a:cubicBezTo>
                <a:cubicBezTo>
                  <a:pt x="3266" y="734"/>
                  <a:pt x="3254" y="792"/>
                  <a:pt x="3293" y="819"/>
                </a:cubicBezTo>
                <a:cubicBezTo>
                  <a:pt x="3318" y="836"/>
                  <a:pt x="3383" y="845"/>
                  <a:pt x="3410" y="826"/>
                </a:cubicBezTo>
                <a:cubicBezTo>
                  <a:pt x="3447" y="799"/>
                  <a:pt x="3452" y="739"/>
                  <a:pt x="3459" y="699"/>
                </a:cubicBezTo>
                <a:cubicBezTo>
                  <a:pt x="3464" y="670"/>
                  <a:pt x="3467" y="640"/>
                  <a:pt x="3478" y="613"/>
                </a:cubicBezTo>
                <a:cubicBezTo>
                  <a:pt x="3479" y="613"/>
                  <a:pt x="3479" y="613"/>
                  <a:pt x="3480" y="613"/>
                </a:cubicBezTo>
                <a:cubicBezTo>
                  <a:pt x="3489" y="653"/>
                  <a:pt x="3493" y="692"/>
                  <a:pt x="3498" y="732"/>
                </a:cubicBezTo>
                <a:cubicBezTo>
                  <a:pt x="3504" y="777"/>
                  <a:pt x="3510" y="832"/>
                  <a:pt x="3547" y="863"/>
                </a:cubicBezTo>
                <a:cubicBezTo>
                  <a:pt x="3554" y="867"/>
                  <a:pt x="3561" y="870"/>
                  <a:pt x="3568" y="874"/>
                </a:cubicBezTo>
                <a:moveTo>
                  <a:pt x="3616" y="758"/>
                </a:moveTo>
                <a:cubicBezTo>
                  <a:pt x="3627" y="718"/>
                  <a:pt x="3639" y="688"/>
                  <a:pt x="3674" y="662"/>
                </a:cubicBezTo>
                <a:cubicBezTo>
                  <a:pt x="3703" y="640"/>
                  <a:pt x="3733" y="637"/>
                  <a:pt x="3768" y="639"/>
                </a:cubicBezTo>
                <a:cubicBezTo>
                  <a:pt x="3801" y="641"/>
                  <a:pt x="3807" y="675"/>
                  <a:pt x="3812" y="703"/>
                </a:cubicBezTo>
                <a:cubicBezTo>
                  <a:pt x="3815" y="721"/>
                  <a:pt x="3810" y="758"/>
                  <a:pt x="3820" y="774"/>
                </a:cubicBezTo>
                <a:cubicBezTo>
                  <a:pt x="3822" y="775"/>
                  <a:pt x="3824" y="775"/>
                  <a:pt x="3826" y="776"/>
                </a:cubicBezTo>
                <a:moveTo>
                  <a:pt x="4184" y="649"/>
                </a:moveTo>
                <a:cubicBezTo>
                  <a:pt x="4187" y="626"/>
                  <a:pt x="4196" y="610"/>
                  <a:pt x="4172" y="596"/>
                </a:cubicBezTo>
                <a:cubicBezTo>
                  <a:pt x="4140" y="577"/>
                  <a:pt x="4099" y="590"/>
                  <a:pt x="4074" y="611"/>
                </a:cubicBezTo>
                <a:cubicBezTo>
                  <a:pt x="4024" y="652"/>
                  <a:pt x="3976" y="714"/>
                  <a:pt x="3951" y="774"/>
                </a:cubicBezTo>
                <a:cubicBezTo>
                  <a:pt x="3939" y="803"/>
                  <a:pt x="3945" y="821"/>
                  <a:pt x="3944" y="850"/>
                </a:cubicBezTo>
                <a:cubicBezTo>
                  <a:pt x="4018" y="855"/>
                  <a:pt x="4059" y="838"/>
                  <a:pt x="4120" y="793"/>
                </a:cubicBezTo>
                <a:cubicBezTo>
                  <a:pt x="4203" y="732"/>
                  <a:pt x="4237" y="670"/>
                  <a:pt x="4239" y="568"/>
                </a:cubicBezTo>
                <a:cubicBezTo>
                  <a:pt x="4242" y="449"/>
                  <a:pt x="4177" y="334"/>
                  <a:pt x="4135" y="224"/>
                </a:cubicBezTo>
                <a:cubicBezTo>
                  <a:pt x="4107" y="150"/>
                  <a:pt x="4086" y="74"/>
                  <a:pt x="4057" y="0"/>
                </a:cubicBezTo>
                <a:cubicBezTo>
                  <a:pt x="4056" y="0"/>
                  <a:pt x="4055" y="0"/>
                  <a:pt x="4054" y="0"/>
                </a:cubicBezTo>
                <a:cubicBezTo>
                  <a:pt x="4040" y="76"/>
                  <a:pt x="4020" y="154"/>
                  <a:pt x="4011" y="230"/>
                </a:cubicBezTo>
                <a:cubicBezTo>
                  <a:pt x="3997" y="344"/>
                  <a:pt x="3995" y="461"/>
                  <a:pt x="4039" y="568"/>
                </a:cubicBezTo>
                <a:cubicBezTo>
                  <a:pt x="4071" y="647"/>
                  <a:pt x="4121" y="718"/>
                  <a:pt x="4173" y="785"/>
                </a:cubicBezTo>
                <a:cubicBezTo>
                  <a:pt x="4199" y="818"/>
                  <a:pt x="4217" y="840"/>
                  <a:pt x="4260" y="840"/>
                </a:cubicBezTo>
                <a:cubicBezTo>
                  <a:pt x="4266" y="840"/>
                  <a:pt x="4273" y="839"/>
                  <a:pt x="4279" y="839"/>
                </a:cubicBezTo>
                <a:moveTo>
                  <a:pt x="1036" y="1817"/>
                </a:moveTo>
                <a:cubicBezTo>
                  <a:pt x="968" y="1809"/>
                  <a:pt x="896" y="1811"/>
                  <a:pt x="829" y="1797"/>
                </a:cubicBezTo>
                <a:cubicBezTo>
                  <a:pt x="799" y="1791"/>
                  <a:pt x="771" y="1775"/>
                  <a:pt x="745" y="1765"/>
                </a:cubicBezTo>
                <a:cubicBezTo>
                  <a:pt x="770" y="1759"/>
                  <a:pt x="811" y="1746"/>
                  <a:pt x="839" y="1742"/>
                </a:cubicBezTo>
                <a:cubicBezTo>
                  <a:pt x="1267" y="1675"/>
                  <a:pt x="1706" y="1664"/>
                  <a:pt x="2136" y="1619"/>
                </a:cubicBezTo>
                <a:cubicBezTo>
                  <a:pt x="2483" y="1583"/>
                  <a:pt x="2829" y="1541"/>
                  <a:pt x="3174" y="1496"/>
                </a:cubicBezTo>
                <a:cubicBezTo>
                  <a:pt x="3359" y="1471"/>
                  <a:pt x="3409" y="1465"/>
                  <a:pt x="3526" y="1448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490" name="Freeform 7"/>
          <p:cNvSpPr/>
          <p:nvPr/>
        </p:nvSpPr>
        <p:spPr>
          <a:xfrm>
            <a:off x="1125720" y="1940040"/>
            <a:ext cx="2448000" cy="277200"/>
          </a:xfrm>
          <a:custGeom>
            <a:avLst/>
            <a:gdLst/>
            <a:ahLst/>
            <a:rect l="0" t="0" r="r" b="b"/>
            <a:pathLst>
              <a:path w="6800" h="770">
                <a:moveTo>
                  <a:pt x="489" y="302"/>
                </a:moveTo>
                <a:cubicBezTo>
                  <a:pt x="453" y="270"/>
                  <a:pt x="382" y="271"/>
                  <a:pt x="334" y="278"/>
                </a:cubicBezTo>
                <a:cubicBezTo>
                  <a:pt x="245" y="292"/>
                  <a:pt x="146" y="327"/>
                  <a:pt x="64" y="364"/>
                </a:cubicBezTo>
                <a:cubicBezTo>
                  <a:pt x="38" y="378"/>
                  <a:pt x="31" y="379"/>
                  <a:pt x="22" y="396"/>
                </a:cubicBezTo>
                <a:cubicBezTo>
                  <a:pt x="27" y="445"/>
                  <a:pt x="61" y="453"/>
                  <a:pt x="107" y="470"/>
                </a:cubicBezTo>
                <a:cubicBezTo>
                  <a:pt x="181" y="497"/>
                  <a:pt x="264" y="509"/>
                  <a:pt x="332" y="552"/>
                </a:cubicBezTo>
                <a:cubicBezTo>
                  <a:pt x="355" y="566"/>
                  <a:pt x="405" y="620"/>
                  <a:pt x="380" y="654"/>
                </a:cubicBezTo>
                <a:cubicBezTo>
                  <a:pt x="331" y="721"/>
                  <a:pt x="190" y="739"/>
                  <a:pt x="116" y="748"/>
                </a:cubicBezTo>
                <a:cubicBezTo>
                  <a:pt x="110" y="749"/>
                  <a:pt x="0" y="769"/>
                  <a:pt x="19" y="733"/>
                </a:cubicBezTo>
                <a:cubicBezTo>
                  <a:pt x="29" y="722"/>
                  <a:pt x="40" y="712"/>
                  <a:pt x="50" y="701"/>
                </a:cubicBezTo>
                <a:moveTo>
                  <a:pt x="552" y="469"/>
                </a:moveTo>
                <a:cubicBezTo>
                  <a:pt x="558" y="494"/>
                  <a:pt x="559" y="535"/>
                  <a:pt x="589" y="544"/>
                </a:cubicBezTo>
                <a:cubicBezTo>
                  <a:pt x="632" y="557"/>
                  <a:pt x="749" y="563"/>
                  <a:pt x="784" y="532"/>
                </a:cubicBezTo>
                <a:cubicBezTo>
                  <a:pt x="805" y="513"/>
                  <a:pt x="792" y="510"/>
                  <a:pt x="801" y="488"/>
                </a:cubicBezTo>
                <a:cubicBezTo>
                  <a:pt x="766" y="471"/>
                  <a:pt x="739" y="459"/>
                  <a:pt x="692" y="467"/>
                </a:cubicBezTo>
                <a:cubicBezTo>
                  <a:pt x="626" y="478"/>
                  <a:pt x="580" y="527"/>
                  <a:pt x="565" y="590"/>
                </a:cubicBezTo>
                <a:cubicBezTo>
                  <a:pt x="552" y="647"/>
                  <a:pt x="558" y="697"/>
                  <a:pt x="623" y="709"/>
                </a:cubicBezTo>
                <a:cubicBezTo>
                  <a:pt x="712" y="726"/>
                  <a:pt x="803" y="705"/>
                  <a:pt x="881" y="661"/>
                </a:cubicBezTo>
                <a:cubicBezTo>
                  <a:pt x="956" y="619"/>
                  <a:pt x="1002" y="564"/>
                  <a:pt x="1010" y="480"/>
                </a:cubicBezTo>
                <a:cubicBezTo>
                  <a:pt x="1018" y="404"/>
                  <a:pt x="978" y="347"/>
                  <a:pt x="944" y="283"/>
                </a:cubicBezTo>
                <a:cubicBezTo>
                  <a:pt x="924" y="245"/>
                  <a:pt x="902" y="204"/>
                  <a:pt x="881" y="169"/>
                </a:cubicBezTo>
                <a:cubicBezTo>
                  <a:pt x="878" y="207"/>
                  <a:pt x="878" y="247"/>
                  <a:pt x="878" y="287"/>
                </a:cubicBezTo>
                <a:cubicBezTo>
                  <a:pt x="878" y="353"/>
                  <a:pt x="896" y="410"/>
                  <a:pt x="932" y="466"/>
                </a:cubicBezTo>
                <a:cubicBezTo>
                  <a:pt x="962" y="512"/>
                  <a:pt x="1001" y="540"/>
                  <a:pt x="1057" y="535"/>
                </a:cubicBezTo>
                <a:cubicBezTo>
                  <a:pt x="1096" y="531"/>
                  <a:pt x="1119" y="486"/>
                  <a:pt x="1139" y="456"/>
                </a:cubicBezTo>
                <a:cubicBezTo>
                  <a:pt x="1150" y="440"/>
                  <a:pt x="1159" y="429"/>
                  <a:pt x="1172" y="415"/>
                </a:cubicBezTo>
                <a:cubicBezTo>
                  <a:pt x="1211" y="422"/>
                  <a:pt x="1215" y="426"/>
                  <a:pt x="1242" y="462"/>
                </a:cubicBezTo>
                <a:cubicBezTo>
                  <a:pt x="1267" y="495"/>
                  <a:pt x="1292" y="538"/>
                  <a:pt x="1336" y="548"/>
                </a:cubicBezTo>
                <a:cubicBezTo>
                  <a:pt x="1375" y="557"/>
                  <a:pt x="1414" y="550"/>
                  <a:pt x="1441" y="522"/>
                </a:cubicBezTo>
                <a:cubicBezTo>
                  <a:pt x="1466" y="496"/>
                  <a:pt x="1470" y="456"/>
                  <a:pt x="1465" y="422"/>
                </a:cubicBezTo>
                <a:cubicBezTo>
                  <a:pt x="1459" y="386"/>
                  <a:pt x="1456" y="382"/>
                  <a:pt x="1421" y="370"/>
                </a:cubicBezTo>
                <a:cubicBezTo>
                  <a:pt x="1374" y="354"/>
                  <a:pt x="1327" y="410"/>
                  <a:pt x="1305" y="442"/>
                </a:cubicBezTo>
                <a:cubicBezTo>
                  <a:pt x="1277" y="482"/>
                  <a:pt x="1240" y="563"/>
                  <a:pt x="1259" y="613"/>
                </a:cubicBezTo>
                <a:cubicBezTo>
                  <a:pt x="1279" y="667"/>
                  <a:pt x="1376" y="656"/>
                  <a:pt x="1418" y="656"/>
                </a:cubicBezTo>
                <a:cubicBezTo>
                  <a:pt x="1438" y="656"/>
                  <a:pt x="1459" y="656"/>
                  <a:pt x="1479" y="656"/>
                </a:cubicBezTo>
                <a:moveTo>
                  <a:pt x="1814" y="332"/>
                </a:moveTo>
                <a:cubicBezTo>
                  <a:pt x="1776" y="327"/>
                  <a:pt x="1747" y="318"/>
                  <a:pt x="1720" y="349"/>
                </a:cubicBezTo>
                <a:cubicBezTo>
                  <a:pt x="1695" y="379"/>
                  <a:pt x="1691" y="434"/>
                  <a:pt x="1699" y="471"/>
                </a:cubicBezTo>
                <a:cubicBezTo>
                  <a:pt x="1711" y="532"/>
                  <a:pt x="1755" y="542"/>
                  <a:pt x="1806" y="549"/>
                </a:cubicBezTo>
                <a:moveTo>
                  <a:pt x="1897" y="103"/>
                </a:moveTo>
                <a:cubicBezTo>
                  <a:pt x="1891" y="87"/>
                  <a:pt x="1891" y="85"/>
                  <a:pt x="1887" y="76"/>
                </a:cubicBezTo>
                <a:cubicBezTo>
                  <a:pt x="1902" y="117"/>
                  <a:pt x="1919" y="158"/>
                  <a:pt x="1932" y="199"/>
                </a:cubicBezTo>
                <a:cubicBezTo>
                  <a:pt x="1959" y="286"/>
                  <a:pt x="1985" y="374"/>
                  <a:pt x="2008" y="462"/>
                </a:cubicBezTo>
                <a:cubicBezTo>
                  <a:pt x="2021" y="511"/>
                  <a:pt x="2034" y="558"/>
                  <a:pt x="2047" y="606"/>
                </a:cubicBezTo>
                <a:moveTo>
                  <a:pt x="1900" y="374"/>
                </a:moveTo>
                <a:cubicBezTo>
                  <a:pt x="1948" y="355"/>
                  <a:pt x="1995" y="350"/>
                  <a:pt x="2047" y="342"/>
                </a:cubicBezTo>
                <a:cubicBezTo>
                  <a:pt x="2111" y="333"/>
                  <a:pt x="2178" y="328"/>
                  <a:pt x="2241" y="315"/>
                </a:cubicBezTo>
                <a:cubicBezTo>
                  <a:pt x="2254" y="312"/>
                  <a:pt x="2281" y="296"/>
                  <a:pt x="2294" y="296"/>
                </a:cubicBezTo>
                <a:cubicBezTo>
                  <a:pt x="2312" y="296"/>
                  <a:pt x="2319" y="302"/>
                  <a:pt x="2329" y="320"/>
                </a:cubicBezTo>
                <a:cubicBezTo>
                  <a:pt x="2356" y="370"/>
                  <a:pt x="2375" y="429"/>
                  <a:pt x="2390" y="484"/>
                </a:cubicBezTo>
                <a:cubicBezTo>
                  <a:pt x="2394" y="498"/>
                  <a:pt x="2398" y="518"/>
                  <a:pt x="2402" y="531"/>
                </a:cubicBezTo>
                <a:moveTo>
                  <a:pt x="2250" y="0"/>
                </a:moveTo>
                <a:cubicBezTo>
                  <a:pt x="2253" y="13"/>
                  <a:pt x="2287" y="47"/>
                  <a:pt x="2303" y="62"/>
                </a:cubicBezTo>
                <a:cubicBezTo>
                  <a:pt x="2313" y="70"/>
                  <a:pt x="2323" y="79"/>
                  <a:pt x="2333" y="87"/>
                </a:cubicBezTo>
                <a:moveTo>
                  <a:pt x="2559" y="168"/>
                </a:moveTo>
                <a:cubicBezTo>
                  <a:pt x="2559" y="211"/>
                  <a:pt x="2557" y="253"/>
                  <a:pt x="2566" y="296"/>
                </a:cubicBezTo>
                <a:cubicBezTo>
                  <a:pt x="2573" y="330"/>
                  <a:pt x="2583" y="362"/>
                  <a:pt x="2614" y="381"/>
                </a:cubicBezTo>
                <a:cubicBezTo>
                  <a:pt x="2636" y="395"/>
                  <a:pt x="2662" y="389"/>
                  <a:pt x="2675" y="367"/>
                </a:cubicBezTo>
                <a:cubicBezTo>
                  <a:pt x="2693" y="336"/>
                  <a:pt x="2692" y="277"/>
                  <a:pt x="2679" y="244"/>
                </a:cubicBezTo>
                <a:cubicBezTo>
                  <a:pt x="2667" y="214"/>
                  <a:pt x="2634" y="178"/>
                  <a:pt x="2603" y="165"/>
                </a:cubicBezTo>
                <a:cubicBezTo>
                  <a:pt x="2581" y="156"/>
                  <a:pt x="2564" y="168"/>
                  <a:pt x="2554" y="187"/>
                </a:cubicBezTo>
                <a:cubicBezTo>
                  <a:pt x="2550" y="203"/>
                  <a:pt x="2548" y="207"/>
                  <a:pt x="2548" y="217"/>
                </a:cubicBezTo>
                <a:moveTo>
                  <a:pt x="6799" y="168"/>
                </a:moveTo>
                <a:cubicBezTo>
                  <a:pt x="5387" y="166"/>
                  <a:pt x="4046" y="144"/>
                  <a:pt x="2635" y="131"/>
                </a:cubicBezTo>
                <a:cubicBezTo>
                  <a:pt x="2693" y="121"/>
                  <a:pt x="2708" y="87"/>
                  <a:pt x="2774" y="129"/>
                </a:cubicBezTo>
                <a:cubicBezTo>
                  <a:pt x="2850" y="177"/>
                  <a:pt x="2968" y="330"/>
                  <a:pt x="2983" y="422"/>
                </a:cubicBezTo>
                <a:cubicBezTo>
                  <a:pt x="2985" y="432"/>
                  <a:pt x="2963" y="425"/>
                  <a:pt x="2965" y="435"/>
                </a:cubicBezTo>
                <a:cubicBezTo>
                  <a:pt x="2938" y="406"/>
                  <a:pt x="2911" y="412"/>
                  <a:pt x="2894" y="357"/>
                </a:cubicBezTo>
                <a:cubicBezTo>
                  <a:pt x="2877" y="302"/>
                  <a:pt x="2886" y="234"/>
                  <a:pt x="2914" y="186"/>
                </a:cubicBezTo>
                <a:cubicBezTo>
                  <a:pt x="2946" y="130"/>
                  <a:pt x="3012" y="111"/>
                  <a:pt x="3073" y="122"/>
                </a:cubicBezTo>
                <a:cubicBezTo>
                  <a:pt x="3212" y="147"/>
                  <a:pt x="3242" y="282"/>
                  <a:pt x="3237" y="401"/>
                </a:cubicBezTo>
                <a:cubicBezTo>
                  <a:pt x="3232" y="417"/>
                  <a:pt x="3227" y="433"/>
                  <a:pt x="3222" y="449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491" name="Freeform 8"/>
          <p:cNvSpPr/>
          <p:nvPr/>
        </p:nvSpPr>
        <p:spPr>
          <a:xfrm>
            <a:off x="432720" y="2146320"/>
            <a:ext cx="2004120" cy="273240"/>
          </a:xfrm>
          <a:custGeom>
            <a:avLst/>
            <a:gdLst/>
            <a:ahLst/>
            <a:rect l="0" t="0" r="r" b="b"/>
            <a:pathLst>
              <a:path w="5567" h="759">
                <a:moveTo>
                  <a:pt x="390" y="266"/>
                </a:moveTo>
                <a:cubicBezTo>
                  <a:pt x="388" y="249"/>
                  <a:pt x="387" y="232"/>
                  <a:pt x="387" y="215"/>
                </a:cubicBezTo>
                <a:cubicBezTo>
                  <a:pt x="343" y="238"/>
                  <a:pt x="309" y="268"/>
                  <a:pt x="269" y="303"/>
                </a:cubicBezTo>
                <a:cubicBezTo>
                  <a:pt x="189" y="374"/>
                  <a:pt x="101" y="446"/>
                  <a:pt x="47" y="540"/>
                </a:cubicBezTo>
                <a:cubicBezTo>
                  <a:pt x="19" y="589"/>
                  <a:pt x="0" y="669"/>
                  <a:pt x="52" y="706"/>
                </a:cubicBezTo>
                <a:cubicBezTo>
                  <a:pt x="125" y="758"/>
                  <a:pt x="237" y="742"/>
                  <a:pt x="320" y="743"/>
                </a:cubicBezTo>
                <a:moveTo>
                  <a:pt x="767" y="503"/>
                </a:moveTo>
                <a:cubicBezTo>
                  <a:pt x="725" y="514"/>
                  <a:pt x="718" y="501"/>
                  <a:pt x="712" y="555"/>
                </a:cubicBezTo>
                <a:cubicBezTo>
                  <a:pt x="709" y="583"/>
                  <a:pt x="705" y="615"/>
                  <a:pt x="724" y="636"/>
                </a:cubicBezTo>
                <a:cubicBezTo>
                  <a:pt x="740" y="653"/>
                  <a:pt x="827" y="649"/>
                  <a:pt x="846" y="641"/>
                </a:cubicBezTo>
                <a:cubicBezTo>
                  <a:pt x="892" y="620"/>
                  <a:pt x="860" y="563"/>
                  <a:pt x="839" y="541"/>
                </a:cubicBezTo>
                <a:cubicBezTo>
                  <a:pt x="780" y="478"/>
                  <a:pt x="695" y="440"/>
                  <a:pt x="618" y="405"/>
                </a:cubicBezTo>
                <a:cubicBezTo>
                  <a:pt x="586" y="392"/>
                  <a:pt x="581" y="390"/>
                  <a:pt x="562" y="382"/>
                </a:cubicBezTo>
                <a:cubicBezTo>
                  <a:pt x="613" y="383"/>
                  <a:pt x="661" y="388"/>
                  <a:pt x="712" y="393"/>
                </a:cubicBezTo>
                <a:cubicBezTo>
                  <a:pt x="753" y="397"/>
                  <a:pt x="848" y="422"/>
                  <a:pt x="888" y="403"/>
                </a:cubicBezTo>
                <a:cubicBezTo>
                  <a:pt x="900" y="397"/>
                  <a:pt x="901" y="378"/>
                  <a:pt x="913" y="373"/>
                </a:cubicBezTo>
                <a:cubicBezTo>
                  <a:pt x="941" y="361"/>
                  <a:pt x="972" y="362"/>
                  <a:pt x="998" y="380"/>
                </a:cubicBezTo>
                <a:cubicBezTo>
                  <a:pt x="1039" y="409"/>
                  <a:pt x="1067" y="461"/>
                  <a:pt x="1084" y="507"/>
                </a:cubicBezTo>
                <a:cubicBezTo>
                  <a:pt x="1093" y="533"/>
                  <a:pt x="1093" y="555"/>
                  <a:pt x="1095" y="581"/>
                </a:cubicBezTo>
                <a:cubicBezTo>
                  <a:pt x="1111" y="547"/>
                  <a:pt x="1124" y="514"/>
                  <a:pt x="1155" y="489"/>
                </a:cubicBezTo>
                <a:cubicBezTo>
                  <a:pt x="1203" y="450"/>
                  <a:pt x="1256" y="441"/>
                  <a:pt x="1315" y="439"/>
                </a:cubicBezTo>
                <a:cubicBezTo>
                  <a:pt x="1365" y="437"/>
                  <a:pt x="1407" y="435"/>
                  <a:pt x="1437" y="482"/>
                </a:cubicBezTo>
                <a:cubicBezTo>
                  <a:pt x="1455" y="510"/>
                  <a:pt x="1441" y="542"/>
                  <a:pt x="1440" y="555"/>
                </a:cubicBezTo>
                <a:cubicBezTo>
                  <a:pt x="1428" y="536"/>
                  <a:pt x="1421" y="520"/>
                  <a:pt x="1425" y="486"/>
                </a:cubicBezTo>
                <a:cubicBezTo>
                  <a:pt x="1431" y="436"/>
                  <a:pt x="1465" y="398"/>
                  <a:pt x="1503" y="369"/>
                </a:cubicBezTo>
                <a:cubicBezTo>
                  <a:pt x="1529" y="349"/>
                  <a:pt x="1587" y="326"/>
                  <a:pt x="1621" y="341"/>
                </a:cubicBezTo>
                <a:cubicBezTo>
                  <a:pt x="1660" y="358"/>
                  <a:pt x="1669" y="422"/>
                  <a:pt x="1686" y="455"/>
                </a:cubicBezTo>
                <a:cubicBezTo>
                  <a:pt x="1704" y="489"/>
                  <a:pt x="1716" y="495"/>
                  <a:pt x="1749" y="507"/>
                </a:cubicBezTo>
                <a:moveTo>
                  <a:pt x="1817" y="125"/>
                </a:moveTo>
                <a:cubicBezTo>
                  <a:pt x="1804" y="96"/>
                  <a:pt x="1802" y="91"/>
                  <a:pt x="1795" y="74"/>
                </a:cubicBezTo>
                <a:cubicBezTo>
                  <a:pt x="1795" y="156"/>
                  <a:pt x="1807" y="225"/>
                  <a:pt x="1828" y="304"/>
                </a:cubicBezTo>
                <a:cubicBezTo>
                  <a:pt x="1843" y="362"/>
                  <a:pt x="1859" y="428"/>
                  <a:pt x="1898" y="476"/>
                </a:cubicBezTo>
                <a:cubicBezTo>
                  <a:pt x="1912" y="493"/>
                  <a:pt x="1932" y="507"/>
                  <a:pt x="1955" y="502"/>
                </a:cubicBezTo>
                <a:cubicBezTo>
                  <a:pt x="1982" y="496"/>
                  <a:pt x="2018" y="445"/>
                  <a:pt x="2040" y="428"/>
                </a:cubicBezTo>
                <a:cubicBezTo>
                  <a:pt x="2073" y="403"/>
                  <a:pt x="2131" y="383"/>
                  <a:pt x="2171" y="407"/>
                </a:cubicBezTo>
                <a:cubicBezTo>
                  <a:pt x="2207" y="428"/>
                  <a:pt x="2216" y="493"/>
                  <a:pt x="2205" y="530"/>
                </a:cubicBezTo>
                <a:cubicBezTo>
                  <a:pt x="2193" y="572"/>
                  <a:pt x="2152" y="599"/>
                  <a:pt x="2113" y="607"/>
                </a:cubicBezTo>
                <a:cubicBezTo>
                  <a:pt x="2071" y="616"/>
                  <a:pt x="2000" y="624"/>
                  <a:pt x="1977" y="593"/>
                </a:cubicBezTo>
                <a:moveTo>
                  <a:pt x="2369" y="349"/>
                </a:moveTo>
                <a:cubicBezTo>
                  <a:pt x="2373" y="378"/>
                  <a:pt x="2388" y="402"/>
                  <a:pt x="2396" y="431"/>
                </a:cubicBezTo>
                <a:cubicBezTo>
                  <a:pt x="2406" y="467"/>
                  <a:pt x="2401" y="505"/>
                  <a:pt x="2405" y="542"/>
                </a:cubicBezTo>
                <a:cubicBezTo>
                  <a:pt x="2407" y="557"/>
                  <a:pt x="2407" y="561"/>
                  <a:pt x="2407" y="570"/>
                </a:cubicBezTo>
                <a:moveTo>
                  <a:pt x="2353" y="227"/>
                </a:moveTo>
                <a:cubicBezTo>
                  <a:pt x="2353" y="211"/>
                  <a:pt x="2353" y="208"/>
                  <a:pt x="2353" y="198"/>
                </a:cubicBezTo>
                <a:cubicBezTo>
                  <a:pt x="2371" y="222"/>
                  <a:pt x="2383" y="245"/>
                  <a:pt x="2399" y="271"/>
                </a:cubicBezTo>
                <a:cubicBezTo>
                  <a:pt x="2407" y="283"/>
                  <a:pt x="2414" y="295"/>
                  <a:pt x="2422" y="307"/>
                </a:cubicBezTo>
                <a:moveTo>
                  <a:pt x="2751" y="402"/>
                </a:moveTo>
                <a:cubicBezTo>
                  <a:pt x="2750" y="419"/>
                  <a:pt x="2753" y="430"/>
                  <a:pt x="2758" y="448"/>
                </a:cubicBezTo>
                <a:cubicBezTo>
                  <a:pt x="2766" y="477"/>
                  <a:pt x="2771" y="506"/>
                  <a:pt x="2786" y="532"/>
                </a:cubicBezTo>
                <a:cubicBezTo>
                  <a:pt x="2787" y="534"/>
                  <a:pt x="2789" y="535"/>
                  <a:pt x="2790" y="537"/>
                </a:cubicBezTo>
                <a:cubicBezTo>
                  <a:pt x="2803" y="528"/>
                  <a:pt x="2799" y="536"/>
                  <a:pt x="2814" y="513"/>
                </a:cubicBezTo>
                <a:cubicBezTo>
                  <a:pt x="2839" y="475"/>
                  <a:pt x="2864" y="435"/>
                  <a:pt x="2896" y="403"/>
                </a:cubicBezTo>
                <a:cubicBezTo>
                  <a:pt x="2917" y="382"/>
                  <a:pt x="2940" y="360"/>
                  <a:pt x="2972" y="365"/>
                </a:cubicBezTo>
                <a:cubicBezTo>
                  <a:pt x="2992" y="368"/>
                  <a:pt x="3023" y="418"/>
                  <a:pt x="3042" y="430"/>
                </a:cubicBezTo>
                <a:cubicBezTo>
                  <a:pt x="3056" y="437"/>
                  <a:pt x="3071" y="445"/>
                  <a:pt x="3085" y="452"/>
                </a:cubicBezTo>
                <a:moveTo>
                  <a:pt x="3600" y="365"/>
                </a:moveTo>
                <a:cubicBezTo>
                  <a:pt x="3535" y="322"/>
                  <a:pt x="3493" y="312"/>
                  <a:pt x="3415" y="313"/>
                </a:cubicBezTo>
                <a:cubicBezTo>
                  <a:pt x="3369" y="314"/>
                  <a:pt x="3330" y="329"/>
                  <a:pt x="3321" y="379"/>
                </a:cubicBezTo>
                <a:cubicBezTo>
                  <a:pt x="3312" y="425"/>
                  <a:pt x="3329" y="442"/>
                  <a:pt x="3373" y="453"/>
                </a:cubicBezTo>
                <a:cubicBezTo>
                  <a:pt x="3409" y="462"/>
                  <a:pt x="3459" y="464"/>
                  <a:pt x="3495" y="453"/>
                </a:cubicBezTo>
                <a:cubicBezTo>
                  <a:pt x="3521" y="445"/>
                  <a:pt x="3536" y="423"/>
                  <a:pt x="3560" y="414"/>
                </a:cubicBezTo>
                <a:cubicBezTo>
                  <a:pt x="3582" y="406"/>
                  <a:pt x="3598" y="419"/>
                  <a:pt x="3616" y="428"/>
                </a:cubicBezTo>
                <a:cubicBezTo>
                  <a:pt x="3688" y="464"/>
                  <a:pt x="3779" y="464"/>
                  <a:pt x="3858" y="456"/>
                </a:cubicBezTo>
                <a:cubicBezTo>
                  <a:pt x="3933" y="448"/>
                  <a:pt x="4049" y="428"/>
                  <a:pt x="4095" y="359"/>
                </a:cubicBezTo>
                <a:cubicBezTo>
                  <a:pt x="4129" y="308"/>
                  <a:pt x="4093" y="242"/>
                  <a:pt x="4065" y="202"/>
                </a:cubicBezTo>
                <a:cubicBezTo>
                  <a:pt x="4030" y="151"/>
                  <a:pt x="3988" y="101"/>
                  <a:pt x="3956" y="49"/>
                </a:cubicBezTo>
                <a:cubicBezTo>
                  <a:pt x="3966" y="105"/>
                  <a:pt x="3988" y="155"/>
                  <a:pt x="4010" y="208"/>
                </a:cubicBezTo>
                <a:cubicBezTo>
                  <a:pt x="4040" y="280"/>
                  <a:pt x="4071" y="353"/>
                  <a:pt x="4088" y="430"/>
                </a:cubicBezTo>
                <a:cubicBezTo>
                  <a:pt x="4095" y="462"/>
                  <a:pt x="4099" y="493"/>
                  <a:pt x="4101" y="525"/>
                </a:cubicBezTo>
                <a:moveTo>
                  <a:pt x="4056" y="303"/>
                </a:moveTo>
                <a:cubicBezTo>
                  <a:pt x="4098" y="270"/>
                  <a:pt x="4134" y="257"/>
                  <a:pt x="4186" y="243"/>
                </a:cubicBezTo>
                <a:cubicBezTo>
                  <a:pt x="4266" y="222"/>
                  <a:pt x="4364" y="205"/>
                  <a:pt x="4446" y="227"/>
                </a:cubicBezTo>
                <a:cubicBezTo>
                  <a:pt x="4529" y="249"/>
                  <a:pt x="4540" y="309"/>
                  <a:pt x="4540" y="383"/>
                </a:cubicBezTo>
                <a:cubicBezTo>
                  <a:pt x="4540" y="417"/>
                  <a:pt x="4534" y="464"/>
                  <a:pt x="4498" y="482"/>
                </a:cubicBezTo>
                <a:cubicBezTo>
                  <a:pt x="4482" y="485"/>
                  <a:pt x="4476" y="486"/>
                  <a:pt x="4465" y="485"/>
                </a:cubicBezTo>
                <a:moveTo>
                  <a:pt x="4523" y="13"/>
                </a:moveTo>
                <a:cubicBezTo>
                  <a:pt x="4523" y="9"/>
                  <a:pt x="4523" y="4"/>
                  <a:pt x="4523" y="0"/>
                </a:cubicBezTo>
                <a:cubicBezTo>
                  <a:pt x="4544" y="24"/>
                  <a:pt x="4563" y="51"/>
                  <a:pt x="4584" y="75"/>
                </a:cubicBezTo>
                <a:cubicBezTo>
                  <a:pt x="4592" y="84"/>
                  <a:pt x="4599" y="92"/>
                  <a:pt x="4607" y="101"/>
                </a:cubicBezTo>
                <a:moveTo>
                  <a:pt x="4887" y="195"/>
                </a:moveTo>
                <a:cubicBezTo>
                  <a:pt x="4868" y="204"/>
                  <a:pt x="4870" y="202"/>
                  <a:pt x="4862" y="221"/>
                </a:cubicBezTo>
                <a:cubicBezTo>
                  <a:pt x="4850" y="251"/>
                  <a:pt x="4838" y="267"/>
                  <a:pt x="4836" y="301"/>
                </a:cubicBezTo>
                <a:cubicBezTo>
                  <a:pt x="4835" y="330"/>
                  <a:pt x="4833" y="363"/>
                  <a:pt x="4847" y="389"/>
                </a:cubicBezTo>
                <a:cubicBezTo>
                  <a:pt x="4853" y="401"/>
                  <a:pt x="4865" y="406"/>
                  <a:pt x="4877" y="406"/>
                </a:cubicBezTo>
                <a:cubicBezTo>
                  <a:pt x="4900" y="407"/>
                  <a:pt x="4905" y="385"/>
                  <a:pt x="4907" y="366"/>
                </a:cubicBezTo>
                <a:cubicBezTo>
                  <a:pt x="4911" y="324"/>
                  <a:pt x="4901" y="299"/>
                  <a:pt x="4875" y="266"/>
                </a:cubicBezTo>
                <a:cubicBezTo>
                  <a:pt x="4860" y="247"/>
                  <a:pt x="4844" y="232"/>
                  <a:pt x="4819" y="230"/>
                </a:cubicBezTo>
                <a:cubicBezTo>
                  <a:pt x="4808" y="229"/>
                  <a:pt x="4814" y="229"/>
                  <a:pt x="4811" y="236"/>
                </a:cubicBezTo>
                <a:moveTo>
                  <a:pt x="5012" y="195"/>
                </a:moveTo>
                <a:cubicBezTo>
                  <a:pt x="5023" y="187"/>
                  <a:pt x="5034" y="182"/>
                  <a:pt x="5057" y="185"/>
                </a:cubicBezTo>
                <a:cubicBezTo>
                  <a:pt x="5091" y="190"/>
                  <a:pt x="5112" y="230"/>
                  <a:pt x="5127" y="257"/>
                </a:cubicBezTo>
                <a:cubicBezTo>
                  <a:pt x="5155" y="307"/>
                  <a:pt x="5163" y="355"/>
                  <a:pt x="5163" y="411"/>
                </a:cubicBezTo>
                <a:cubicBezTo>
                  <a:pt x="5163" y="424"/>
                  <a:pt x="5163" y="438"/>
                  <a:pt x="5163" y="451"/>
                </a:cubicBezTo>
                <a:cubicBezTo>
                  <a:pt x="5150" y="438"/>
                  <a:pt x="5148" y="456"/>
                  <a:pt x="5145" y="420"/>
                </a:cubicBezTo>
                <a:cubicBezTo>
                  <a:pt x="5141" y="366"/>
                  <a:pt x="5152" y="328"/>
                  <a:pt x="5178" y="281"/>
                </a:cubicBezTo>
                <a:cubicBezTo>
                  <a:pt x="5207" y="228"/>
                  <a:pt x="5242" y="168"/>
                  <a:pt x="5303" y="149"/>
                </a:cubicBezTo>
                <a:cubicBezTo>
                  <a:pt x="5365" y="129"/>
                  <a:pt x="5444" y="138"/>
                  <a:pt x="5500" y="170"/>
                </a:cubicBezTo>
                <a:cubicBezTo>
                  <a:pt x="5544" y="195"/>
                  <a:pt x="5539" y="240"/>
                  <a:pt x="5539" y="284"/>
                </a:cubicBezTo>
                <a:cubicBezTo>
                  <a:pt x="5539" y="307"/>
                  <a:pt x="5531" y="348"/>
                  <a:pt x="5544" y="369"/>
                </a:cubicBezTo>
                <a:cubicBezTo>
                  <a:pt x="5552" y="382"/>
                  <a:pt x="5556" y="375"/>
                  <a:pt x="5566" y="380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492" name="Freeform 9"/>
          <p:cNvSpPr/>
          <p:nvPr/>
        </p:nvSpPr>
        <p:spPr>
          <a:xfrm>
            <a:off x="3598920" y="2346480"/>
            <a:ext cx="625680" cy="87840"/>
          </a:xfrm>
          <a:custGeom>
            <a:avLst/>
            <a:gdLst/>
            <a:ahLst/>
            <a:rect l="0" t="0" r="r" b="b"/>
            <a:pathLst>
              <a:path w="1738" h="244">
                <a:moveTo>
                  <a:pt x="0" y="10"/>
                </a:moveTo>
                <a:cubicBezTo>
                  <a:pt x="0" y="7"/>
                  <a:pt x="0" y="3"/>
                  <a:pt x="0" y="0"/>
                </a:cubicBezTo>
                <a:moveTo>
                  <a:pt x="1737" y="10"/>
                </a:moveTo>
                <a:cubicBezTo>
                  <a:pt x="1703" y="1"/>
                  <a:pt x="1694" y="23"/>
                  <a:pt x="1677" y="53"/>
                </a:cubicBezTo>
                <a:cubicBezTo>
                  <a:pt x="1656" y="90"/>
                  <a:pt x="1643" y="138"/>
                  <a:pt x="1650" y="182"/>
                </a:cubicBezTo>
                <a:cubicBezTo>
                  <a:pt x="1657" y="225"/>
                  <a:pt x="1683" y="228"/>
                  <a:pt x="1717" y="243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493" name="Freeform 10"/>
          <p:cNvSpPr/>
          <p:nvPr/>
        </p:nvSpPr>
        <p:spPr>
          <a:xfrm>
            <a:off x="844200" y="2378160"/>
            <a:ext cx="830880" cy="243000"/>
          </a:xfrm>
          <a:custGeom>
            <a:avLst/>
            <a:gdLst/>
            <a:ahLst/>
            <a:rect l="0" t="0" r="r" b="b"/>
            <a:pathLst>
              <a:path w="2308" h="675">
                <a:moveTo>
                  <a:pt x="111" y="354"/>
                </a:moveTo>
                <a:cubicBezTo>
                  <a:pt x="112" y="348"/>
                  <a:pt x="113" y="346"/>
                  <a:pt x="114" y="341"/>
                </a:cubicBezTo>
                <a:cubicBezTo>
                  <a:pt x="115" y="338"/>
                  <a:pt x="116" y="336"/>
                  <a:pt x="117" y="333"/>
                </a:cubicBezTo>
                <a:cubicBezTo>
                  <a:pt x="117" y="332"/>
                  <a:pt x="117" y="330"/>
                  <a:pt x="117" y="329"/>
                </a:cubicBezTo>
                <a:cubicBezTo>
                  <a:pt x="105" y="328"/>
                  <a:pt x="85" y="324"/>
                  <a:pt x="75" y="333"/>
                </a:cubicBezTo>
                <a:cubicBezTo>
                  <a:pt x="35" y="369"/>
                  <a:pt x="23" y="445"/>
                  <a:pt x="17" y="495"/>
                </a:cubicBezTo>
                <a:cubicBezTo>
                  <a:pt x="12" y="535"/>
                  <a:pt x="0" y="611"/>
                  <a:pt x="28" y="645"/>
                </a:cubicBezTo>
                <a:cubicBezTo>
                  <a:pt x="50" y="672"/>
                  <a:pt x="114" y="674"/>
                  <a:pt x="144" y="667"/>
                </a:cubicBezTo>
                <a:cubicBezTo>
                  <a:pt x="192" y="656"/>
                  <a:pt x="243" y="615"/>
                  <a:pt x="265" y="571"/>
                </a:cubicBezTo>
                <a:cubicBezTo>
                  <a:pt x="285" y="531"/>
                  <a:pt x="280" y="469"/>
                  <a:pt x="277" y="426"/>
                </a:cubicBezTo>
                <a:cubicBezTo>
                  <a:pt x="275" y="392"/>
                  <a:pt x="264" y="343"/>
                  <a:pt x="226" y="333"/>
                </a:cubicBezTo>
                <a:cubicBezTo>
                  <a:pt x="200" y="325"/>
                  <a:pt x="186" y="333"/>
                  <a:pt x="177" y="354"/>
                </a:cubicBezTo>
                <a:moveTo>
                  <a:pt x="425" y="541"/>
                </a:moveTo>
                <a:cubicBezTo>
                  <a:pt x="422" y="527"/>
                  <a:pt x="415" y="515"/>
                  <a:pt x="411" y="502"/>
                </a:cubicBezTo>
                <a:cubicBezTo>
                  <a:pt x="401" y="467"/>
                  <a:pt x="397" y="411"/>
                  <a:pt x="410" y="377"/>
                </a:cubicBezTo>
                <a:cubicBezTo>
                  <a:pt x="427" y="333"/>
                  <a:pt x="476" y="318"/>
                  <a:pt x="519" y="312"/>
                </a:cubicBezTo>
                <a:cubicBezTo>
                  <a:pt x="572" y="304"/>
                  <a:pt x="639" y="297"/>
                  <a:pt x="676" y="340"/>
                </a:cubicBezTo>
                <a:cubicBezTo>
                  <a:pt x="714" y="386"/>
                  <a:pt x="719" y="456"/>
                  <a:pt x="722" y="512"/>
                </a:cubicBezTo>
                <a:cubicBezTo>
                  <a:pt x="724" y="548"/>
                  <a:pt x="710" y="590"/>
                  <a:pt x="737" y="611"/>
                </a:cubicBezTo>
                <a:moveTo>
                  <a:pt x="1219" y="351"/>
                </a:moveTo>
                <a:cubicBezTo>
                  <a:pt x="1134" y="325"/>
                  <a:pt x="1062" y="321"/>
                  <a:pt x="971" y="321"/>
                </a:cubicBezTo>
                <a:cubicBezTo>
                  <a:pt x="899" y="321"/>
                  <a:pt x="817" y="306"/>
                  <a:pt x="760" y="360"/>
                </a:cubicBezTo>
                <a:cubicBezTo>
                  <a:pt x="727" y="392"/>
                  <a:pt x="724" y="461"/>
                  <a:pt x="761" y="489"/>
                </a:cubicBezTo>
                <a:cubicBezTo>
                  <a:pt x="813" y="528"/>
                  <a:pt x="926" y="525"/>
                  <a:pt x="986" y="511"/>
                </a:cubicBezTo>
                <a:cubicBezTo>
                  <a:pt x="1059" y="495"/>
                  <a:pt x="1127" y="442"/>
                  <a:pt x="1153" y="371"/>
                </a:cubicBezTo>
                <a:cubicBezTo>
                  <a:pt x="1172" y="313"/>
                  <a:pt x="1161" y="239"/>
                  <a:pt x="1152" y="180"/>
                </a:cubicBezTo>
                <a:cubicBezTo>
                  <a:pt x="1142" y="125"/>
                  <a:pt x="1133" y="69"/>
                  <a:pt x="1125" y="13"/>
                </a:cubicBezTo>
                <a:cubicBezTo>
                  <a:pt x="1125" y="3"/>
                  <a:pt x="1125" y="0"/>
                  <a:pt x="1125" y="14"/>
                </a:cubicBezTo>
                <a:cubicBezTo>
                  <a:pt x="1142" y="94"/>
                  <a:pt x="1160" y="173"/>
                  <a:pt x="1180" y="253"/>
                </a:cubicBezTo>
                <a:cubicBezTo>
                  <a:pt x="1200" y="332"/>
                  <a:pt x="1223" y="400"/>
                  <a:pt x="1265" y="470"/>
                </a:cubicBezTo>
                <a:moveTo>
                  <a:pt x="1365" y="424"/>
                </a:moveTo>
                <a:cubicBezTo>
                  <a:pt x="1370" y="382"/>
                  <a:pt x="1371" y="337"/>
                  <a:pt x="1382" y="297"/>
                </a:cubicBezTo>
                <a:cubicBezTo>
                  <a:pt x="1384" y="293"/>
                  <a:pt x="1385" y="290"/>
                  <a:pt x="1387" y="286"/>
                </a:cubicBezTo>
                <a:cubicBezTo>
                  <a:pt x="1417" y="286"/>
                  <a:pt x="1425" y="289"/>
                  <a:pt x="1453" y="307"/>
                </a:cubicBezTo>
                <a:cubicBezTo>
                  <a:pt x="1499" y="337"/>
                  <a:pt x="1540" y="363"/>
                  <a:pt x="1597" y="370"/>
                </a:cubicBezTo>
                <a:cubicBezTo>
                  <a:pt x="1643" y="375"/>
                  <a:pt x="1694" y="376"/>
                  <a:pt x="1729" y="342"/>
                </a:cubicBezTo>
                <a:cubicBezTo>
                  <a:pt x="1750" y="323"/>
                  <a:pt x="1756" y="274"/>
                  <a:pt x="1744" y="247"/>
                </a:cubicBezTo>
                <a:cubicBezTo>
                  <a:pt x="1731" y="218"/>
                  <a:pt x="1694" y="184"/>
                  <a:pt x="1662" y="178"/>
                </a:cubicBezTo>
                <a:cubicBezTo>
                  <a:pt x="1618" y="170"/>
                  <a:pt x="1587" y="187"/>
                  <a:pt x="1567" y="228"/>
                </a:cubicBezTo>
                <a:cubicBezTo>
                  <a:pt x="1542" y="278"/>
                  <a:pt x="1552" y="337"/>
                  <a:pt x="1590" y="374"/>
                </a:cubicBezTo>
                <a:cubicBezTo>
                  <a:pt x="1635" y="421"/>
                  <a:pt x="1695" y="431"/>
                  <a:pt x="1756" y="441"/>
                </a:cubicBezTo>
                <a:moveTo>
                  <a:pt x="2070" y="243"/>
                </a:moveTo>
                <a:cubicBezTo>
                  <a:pt x="2065" y="217"/>
                  <a:pt x="2065" y="193"/>
                  <a:pt x="2065" y="168"/>
                </a:cubicBezTo>
                <a:cubicBezTo>
                  <a:pt x="2065" y="150"/>
                  <a:pt x="2062" y="131"/>
                  <a:pt x="2070" y="116"/>
                </a:cubicBezTo>
                <a:cubicBezTo>
                  <a:pt x="2072" y="113"/>
                  <a:pt x="2082" y="104"/>
                  <a:pt x="2086" y="103"/>
                </a:cubicBezTo>
                <a:cubicBezTo>
                  <a:pt x="2097" y="100"/>
                  <a:pt x="2101" y="104"/>
                  <a:pt x="2105" y="113"/>
                </a:cubicBezTo>
                <a:cubicBezTo>
                  <a:pt x="2114" y="133"/>
                  <a:pt x="2113" y="155"/>
                  <a:pt x="2123" y="174"/>
                </a:cubicBezTo>
                <a:cubicBezTo>
                  <a:pt x="2137" y="203"/>
                  <a:pt x="2172" y="218"/>
                  <a:pt x="2199" y="230"/>
                </a:cubicBezTo>
                <a:cubicBezTo>
                  <a:pt x="2230" y="244"/>
                  <a:pt x="2263" y="252"/>
                  <a:pt x="2290" y="272"/>
                </a:cubicBezTo>
                <a:cubicBezTo>
                  <a:pt x="2300" y="280"/>
                  <a:pt x="2307" y="304"/>
                  <a:pt x="2301" y="316"/>
                </a:cubicBezTo>
                <a:cubicBezTo>
                  <a:pt x="2288" y="341"/>
                  <a:pt x="2257" y="353"/>
                  <a:pt x="2247" y="381"/>
                </a:cubicBezTo>
                <a:cubicBezTo>
                  <a:pt x="2241" y="400"/>
                  <a:pt x="2251" y="393"/>
                  <a:pt x="2262" y="397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494" name="Freeform 11"/>
          <p:cNvSpPr/>
          <p:nvPr/>
        </p:nvSpPr>
        <p:spPr>
          <a:xfrm>
            <a:off x="1858680" y="2387520"/>
            <a:ext cx="232920" cy="154800"/>
          </a:xfrm>
          <a:custGeom>
            <a:avLst/>
            <a:gdLst/>
            <a:ahLst/>
            <a:rect l="0" t="0" r="r" b="b"/>
            <a:pathLst>
              <a:path w="647" h="430">
                <a:moveTo>
                  <a:pt x="1" y="182"/>
                </a:moveTo>
                <a:cubicBezTo>
                  <a:pt x="1" y="192"/>
                  <a:pt x="0" y="221"/>
                  <a:pt x="4" y="234"/>
                </a:cubicBezTo>
                <a:cubicBezTo>
                  <a:pt x="16" y="279"/>
                  <a:pt x="38" y="324"/>
                  <a:pt x="61" y="364"/>
                </a:cubicBezTo>
                <a:cubicBezTo>
                  <a:pt x="77" y="390"/>
                  <a:pt x="82" y="398"/>
                  <a:pt x="98" y="410"/>
                </a:cubicBezTo>
                <a:moveTo>
                  <a:pt x="7" y="20"/>
                </a:moveTo>
                <a:cubicBezTo>
                  <a:pt x="7" y="13"/>
                  <a:pt x="7" y="7"/>
                  <a:pt x="7" y="0"/>
                </a:cubicBezTo>
                <a:cubicBezTo>
                  <a:pt x="54" y="2"/>
                  <a:pt x="75" y="12"/>
                  <a:pt x="114" y="39"/>
                </a:cubicBezTo>
                <a:moveTo>
                  <a:pt x="442" y="92"/>
                </a:moveTo>
                <a:cubicBezTo>
                  <a:pt x="422" y="84"/>
                  <a:pt x="413" y="79"/>
                  <a:pt x="393" y="78"/>
                </a:cubicBezTo>
                <a:cubicBezTo>
                  <a:pt x="391" y="119"/>
                  <a:pt x="390" y="142"/>
                  <a:pt x="420" y="176"/>
                </a:cubicBezTo>
                <a:cubicBezTo>
                  <a:pt x="468" y="231"/>
                  <a:pt x="534" y="264"/>
                  <a:pt x="587" y="310"/>
                </a:cubicBezTo>
                <a:cubicBezTo>
                  <a:pt x="604" y="324"/>
                  <a:pt x="646" y="371"/>
                  <a:pt x="618" y="398"/>
                </a:cubicBezTo>
                <a:cubicBezTo>
                  <a:pt x="590" y="425"/>
                  <a:pt x="532" y="427"/>
                  <a:pt x="496" y="428"/>
                </a:cubicBezTo>
                <a:cubicBezTo>
                  <a:pt x="471" y="429"/>
                  <a:pt x="445" y="428"/>
                  <a:pt x="420" y="428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495" name="Freeform 12"/>
          <p:cNvSpPr/>
          <p:nvPr/>
        </p:nvSpPr>
        <p:spPr>
          <a:xfrm>
            <a:off x="2255760" y="2357640"/>
            <a:ext cx="718200" cy="241560"/>
          </a:xfrm>
          <a:custGeom>
            <a:avLst/>
            <a:gdLst/>
            <a:ahLst/>
            <a:rect l="0" t="0" r="r" b="b"/>
            <a:pathLst>
              <a:path w="1995" h="671">
                <a:moveTo>
                  <a:pt x="187" y="146"/>
                </a:moveTo>
                <a:cubicBezTo>
                  <a:pt x="165" y="141"/>
                  <a:pt x="138" y="153"/>
                  <a:pt x="102" y="174"/>
                </a:cubicBezTo>
                <a:cubicBezTo>
                  <a:pt x="56" y="199"/>
                  <a:pt x="22" y="216"/>
                  <a:pt x="0" y="261"/>
                </a:cubicBezTo>
                <a:cubicBezTo>
                  <a:pt x="0" y="266"/>
                  <a:pt x="0" y="270"/>
                  <a:pt x="0" y="275"/>
                </a:cubicBezTo>
                <a:cubicBezTo>
                  <a:pt x="46" y="292"/>
                  <a:pt x="83" y="298"/>
                  <a:pt x="139" y="298"/>
                </a:cubicBezTo>
                <a:cubicBezTo>
                  <a:pt x="187" y="298"/>
                  <a:pt x="265" y="297"/>
                  <a:pt x="296" y="250"/>
                </a:cubicBezTo>
                <a:cubicBezTo>
                  <a:pt x="321" y="211"/>
                  <a:pt x="294" y="161"/>
                  <a:pt x="269" y="133"/>
                </a:cubicBezTo>
                <a:cubicBezTo>
                  <a:pt x="237" y="98"/>
                  <a:pt x="194" y="73"/>
                  <a:pt x="151" y="56"/>
                </a:cubicBezTo>
                <a:cubicBezTo>
                  <a:pt x="148" y="55"/>
                  <a:pt x="144" y="54"/>
                  <a:pt x="141" y="53"/>
                </a:cubicBezTo>
                <a:cubicBezTo>
                  <a:pt x="177" y="64"/>
                  <a:pt x="210" y="76"/>
                  <a:pt x="248" y="78"/>
                </a:cubicBezTo>
                <a:cubicBezTo>
                  <a:pt x="273" y="79"/>
                  <a:pt x="321" y="87"/>
                  <a:pt x="341" y="67"/>
                </a:cubicBezTo>
                <a:cubicBezTo>
                  <a:pt x="353" y="54"/>
                  <a:pt x="351" y="35"/>
                  <a:pt x="353" y="19"/>
                </a:cubicBezTo>
                <a:cubicBezTo>
                  <a:pt x="354" y="13"/>
                  <a:pt x="353" y="0"/>
                  <a:pt x="353" y="6"/>
                </a:cubicBezTo>
                <a:cubicBezTo>
                  <a:pt x="355" y="68"/>
                  <a:pt x="361" y="114"/>
                  <a:pt x="384" y="175"/>
                </a:cubicBezTo>
                <a:cubicBezTo>
                  <a:pt x="421" y="271"/>
                  <a:pt x="471" y="363"/>
                  <a:pt x="514" y="456"/>
                </a:cubicBezTo>
                <a:cubicBezTo>
                  <a:pt x="543" y="517"/>
                  <a:pt x="577" y="583"/>
                  <a:pt x="586" y="650"/>
                </a:cubicBezTo>
                <a:cubicBezTo>
                  <a:pt x="586" y="657"/>
                  <a:pt x="586" y="663"/>
                  <a:pt x="586" y="670"/>
                </a:cubicBezTo>
                <a:moveTo>
                  <a:pt x="478" y="493"/>
                </a:moveTo>
                <a:cubicBezTo>
                  <a:pt x="526" y="452"/>
                  <a:pt x="564" y="444"/>
                  <a:pt x="626" y="429"/>
                </a:cubicBezTo>
                <a:cubicBezTo>
                  <a:pt x="709" y="409"/>
                  <a:pt x="790" y="384"/>
                  <a:pt x="871" y="360"/>
                </a:cubicBezTo>
                <a:moveTo>
                  <a:pt x="1125" y="140"/>
                </a:moveTo>
                <a:cubicBezTo>
                  <a:pt x="1123" y="135"/>
                  <a:pt x="1120" y="131"/>
                  <a:pt x="1118" y="126"/>
                </a:cubicBezTo>
                <a:cubicBezTo>
                  <a:pt x="1128" y="130"/>
                  <a:pt x="1153" y="155"/>
                  <a:pt x="1170" y="178"/>
                </a:cubicBezTo>
                <a:cubicBezTo>
                  <a:pt x="1202" y="221"/>
                  <a:pt x="1230" y="266"/>
                  <a:pt x="1243" y="318"/>
                </a:cubicBezTo>
                <a:cubicBezTo>
                  <a:pt x="1247" y="336"/>
                  <a:pt x="1246" y="350"/>
                  <a:pt x="1247" y="368"/>
                </a:cubicBezTo>
                <a:cubicBezTo>
                  <a:pt x="1244" y="331"/>
                  <a:pt x="1237" y="289"/>
                  <a:pt x="1243" y="253"/>
                </a:cubicBezTo>
                <a:cubicBezTo>
                  <a:pt x="1252" y="199"/>
                  <a:pt x="1296" y="141"/>
                  <a:pt x="1340" y="109"/>
                </a:cubicBezTo>
                <a:cubicBezTo>
                  <a:pt x="1371" y="87"/>
                  <a:pt x="1429" y="68"/>
                  <a:pt x="1467" y="81"/>
                </a:cubicBezTo>
                <a:cubicBezTo>
                  <a:pt x="1512" y="96"/>
                  <a:pt x="1538" y="156"/>
                  <a:pt x="1551" y="199"/>
                </a:cubicBezTo>
                <a:cubicBezTo>
                  <a:pt x="1559" y="227"/>
                  <a:pt x="1551" y="278"/>
                  <a:pt x="1566" y="303"/>
                </a:cubicBezTo>
                <a:cubicBezTo>
                  <a:pt x="1569" y="305"/>
                  <a:pt x="1573" y="308"/>
                  <a:pt x="1576" y="310"/>
                </a:cubicBezTo>
                <a:moveTo>
                  <a:pt x="1749" y="126"/>
                </a:moveTo>
                <a:cubicBezTo>
                  <a:pt x="1751" y="112"/>
                  <a:pt x="1751" y="110"/>
                  <a:pt x="1752" y="102"/>
                </a:cubicBezTo>
                <a:cubicBezTo>
                  <a:pt x="1752" y="141"/>
                  <a:pt x="1739" y="207"/>
                  <a:pt x="1758" y="242"/>
                </a:cubicBezTo>
                <a:cubicBezTo>
                  <a:pt x="1773" y="270"/>
                  <a:pt x="1820" y="264"/>
                  <a:pt x="1845" y="264"/>
                </a:cubicBezTo>
                <a:cubicBezTo>
                  <a:pt x="1891" y="264"/>
                  <a:pt x="1938" y="265"/>
                  <a:pt x="1973" y="229"/>
                </a:cubicBezTo>
                <a:cubicBezTo>
                  <a:pt x="1989" y="212"/>
                  <a:pt x="1994" y="164"/>
                  <a:pt x="1982" y="143"/>
                </a:cubicBezTo>
                <a:cubicBezTo>
                  <a:pt x="1963" y="111"/>
                  <a:pt x="1927" y="102"/>
                  <a:pt x="1894" y="101"/>
                </a:cubicBezTo>
                <a:cubicBezTo>
                  <a:pt x="1863" y="100"/>
                  <a:pt x="1846" y="102"/>
                  <a:pt x="1818" y="112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496" name="Freeform 13"/>
          <p:cNvSpPr/>
          <p:nvPr/>
        </p:nvSpPr>
        <p:spPr>
          <a:xfrm>
            <a:off x="3176640" y="2233440"/>
            <a:ext cx="958680" cy="268560"/>
          </a:xfrm>
          <a:custGeom>
            <a:avLst/>
            <a:gdLst/>
            <a:ahLst/>
            <a:rect l="0" t="0" r="r" b="b"/>
            <a:pathLst>
              <a:path w="2663" h="746">
                <a:moveTo>
                  <a:pt x="0" y="188"/>
                </a:moveTo>
                <a:cubicBezTo>
                  <a:pt x="5" y="244"/>
                  <a:pt x="28" y="297"/>
                  <a:pt x="40" y="353"/>
                </a:cubicBezTo>
                <a:cubicBezTo>
                  <a:pt x="55" y="419"/>
                  <a:pt x="55" y="486"/>
                  <a:pt x="64" y="553"/>
                </a:cubicBezTo>
                <a:cubicBezTo>
                  <a:pt x="66" y="570"/>
                  <a:pt x="71" y="580"/>
                  <a:pt x="79" y="590"/>
                </a:cubicBezTo>
                <a:moveTo>
                  <a:pt x="3" y="15"/>
                </a:moveTo>
                <a:cubicBezTo>
                  <a:pt x="3" y="10"/>
                  <a:pt x="3" y="5"/>
                  <a:pt x="3" y="0"/>
                </a:cubicBezTo>
                <a:cubicBezTo>
                  <a:pt x="22" y="10"/>
                  <a:pt x="38" y="38"/>
                  <a:pt x="51" y="56"/>
                </a:cubicBezTo>
                <a:cubicBezTo>
                  <a:pt x="72" y="86"/>
                  <a:pt x="80" y="97"/>
                  <a:pt x="97" y="115"/>
                </a:cubicBezTo>
                <a:moveTo>
                  <a:pt x="257" y="309"/>
                </a:moveTo>
                <a:cubicBezTo>
                  <a:pt x="266" y="332"/>
                  <a:pt x="271" y="352"/>
                  <a:pt x="276" y="376"/>
                </a:cubicBezTo>
                <a:cubicBezTo>
                  <a:pt x="282" y="407"/>
                  <a:pt x="287" y="439"/>
                  <a:pt x="313" y="460"/>
                </a:cubicBezTo>
                <a:cubicBezTo>
                  <a:pt x="336" y="478"/>
                  <a:pt x="369" y="483"/>
                  <a:pt x="397" y="481"/>
                </a:cubicBezTo>
                <a:cubicBezTo>
                  <a:pt x="435" y="479"/>
                  <a:pt x="449" y="441"/>
                  <a:pt x="466" y="412"/>
                </a:cubicBezTo>
                <a:cubicBezTo>
                  <a:pt x="475" y="395"/>
                  <a:pt x="485" y="364"/>
                  <a:pt x="502" y="353"/>
                </a:cubicBezTo>
                <a:cubicBezTo>
                  <a:pt x="505" y="353"/>
                  <a:pt x="509" y="353"/>
                  <a:pt x="512" y="353"/>
                </a:cubicBezTo>
                <a:cubicBezTo>
                  <a:pt x="528" y="372"/>
                  <a:pt x="545" y="400"/>
                  <a:pt x="559" y="428"/>
                </a:cubicBezTo>
                <a:cubicBezTo>
                  <a:pt x="579" y="469"/>
                  <a:pt x="596" y="489"/>
                  <a:pt x="636" y="510"/>
                </a:cubicBezTo>
                <a:moveTo>
                  <a:pt x="789" y="364"/>
                </a:moveTo>
                <a:cubicBezTo>
                  <a:pt x="793" y="346"/>
                  <a:pt x="793" y="342"/>
                  <a:pt x="798" y="332"/>
                </a:cubicBezTo>
                <a:cubicBezTo>
                  <a:pt x="823" y="337"/>
                  <a:pt x="822" y="346"/>
                  <a:pt x="831" y="379"/>
                </a:cubicBezTo>
                <a:cubicBezTo>
                  <a:pt x="853" y="461"/>
                  <a:pt x="861" y="544"/>
                  <a:pt x="887" y="625"/>
                </a:cubicBezTo>
                <a:cubicBezTo>
                  <a:pt x="899" y="664"/>
                  <a:pt x="918" y="702"/>
                  <a:pt x="925" y="742"/>
                </a:cubicBezTo>
                <a:cubicBezTo>
                  <a:pt x="925" y="743"/>
                  <a:pt x="925" y="744"/>
                  <a:pt x="925" y="745"/>
                </a:cubicBezTo>
                <a:cubicBezTo>
                  <a:pt x="895" y="719"/>
                  <a:pt x="872" y="682"/>
                  <a:pt x="857" y="645"/>
                </a:cubicBezTo>
                <a:cubicBezTo>
                  <a:pt x="834" y="588"/>
                  <a:pt x="831" y="531"/>
                  <a:pt x="831" y="471"/>
                </a:cubicBezTo>
                <a:cubicBezTo>
                  <a:pt x="831" y="407"/>
                  <a:pt x="851" y="348"/>
                  <a:pt x="909" y="312"/>
                </a:cubicBezTo>
                <a:cubicBezTo>
                  <a:pt x="935" y="296"/>
                  <a:pt x="961" y="300"/>
                  <a:pt x="990" y="300"/>
                </a:cubicBezTo>
                <a:cubicBezTo>
                  <a:pt x="1012" y="333"/>
                  <a:pt x="1015" y="373"/>
                  <a:pt x="1009" y="414"/>
                </a:cubicBezTo>
                <a:cubicBezTo>
                  <a:pt x="1002" y="461"/>
                  <a:pt x="973" y="507"/>
                  <a:pt x="942" y="542"/>
                </a:cubicBezTo>
                <a:cubicBezTo>
                  <a:pt x="928" y="555"/>
                  <a:pt x="925" y="558"/>
                  <a:pt x="917" y="567"/>
                </a:cubicBezTo>
                <a:moveTo>
                  <a:pt x="611" y="384"/>
                </a:moveTo>
                <a:cubicBezTo>
                  <a:pt x="616" y="337"/>
                  <a:pt x="628" y="344"/>
                  <a:pt x="674" y="343"/>
                </a:cubicBezTo>
                <a:cubicBezTo>
                  <a:pt x="723" y="342"/>
                  <a:pt x="734" y="377"/>
                  <a:pt x="738" y="422"/>
                </a:cubicBezTo>
                <a:cubicBezTo>
                  <a:pt x="743" y="479"/>
                  <a:pt x="733" y="533"/>
                  <a:pt x="726" y="589"/>
                </a:cubicBezTo>
                <a:cubicBezTo>
                  <a:pt x="724" y="613"/>
                  <a:pt x="724" y="618"/>
                  <a:pt x="724" y="633"/>
                </a:cubicBezTo>
                <a:moveTo>
                  <a:pt x="1175" y="326"/>
                </a:moveTo>
                <a:cubicBezTo>
                  <a:pt x="1177" y="322"/>
                  <a:pt x="1179" y="317"/>
                  <a:pt x="1181" y="313"/>
                </a:cubicBezTo>
                <a:cubicBezTo>
                  <a:pt x="1181" y="361"/>
                  <a:pt x="1171" y="419"/>
                  <a:pt x="1188" y="464"/>
                </a:cubicBezTo>
                <a:cubicBezTo>
                  <a:pt x="1199" y="493"/>
                  <a:pt x="1218" y="505"/>
                  <a:pt x="1248" y="507"/>
                </a:cubicBezTo>
                <a:cubicBezTo>
                  <a:pt x="1279" y="509"/>
                  <a:pt x="1303" y="504"/>
                  <a:pt x="1312" y="470"/>
                </a:cubicBezTo>
                <a:cubicBezTo>
                  <a:pt x="1320" y="440"/>
                  <a:pt x="1316" y="397"/>
                  <a:pt x="1308" y="368"/>
                </a:cubicBezTo>
                <a:cubicBezTo>
                  <a:pt x="1301" y="344"/>
                  <a:pt x="1290" y="323"/>
                  <a:pt x="1287" y="299"/>
                </a:cubicBezTo>
                <a:lnTo>
                  <a:pt x="1287" y="298"/>
                </a:lnTo>
                <a:moveTo>
                  <a:pt x="1365" y="464"/>
                </a:moveTo>
                <a:cubicBezTo>
                  <a:pt x="1383" y="477"/>
                  <a:pt x="1388" y="485"/>
                  <a:pt x="1413" y="485"/>
                </a:cubicBezTo>
                <a:cubicBezTo>
                  <a:pt x="1443" y="486"/>
                  <a:pt x="1463" y="478"/>
                  <a:pt x="1484" y="453"/>
                </a:cubicBezTo>
                <a:cubicBezTo>
                  <a:pt x="1519" y="410"/>
                  <a:pt x="1515" y="354"/>
                  <a:pt x="1515" y="302"/>
                </a:cubicBezTo>
                <a:cubicBezTo>
                  <a:pt x="1515" y="277"/>
                  <a:pt x="1509" y="218"/>
                  <a:pt x="1532" y="199"/>
                </a:cubicBezTo>
                <a:cubicBezTo>
                  <a:pt x="1541" y="192"/>
                  <a:pt x="1564" y="198"/>
                  <a:pt x="1572" y="203"/>
                </a:cubicBezTo>
                <a:cubicBezTo>
                  <a:pt x="1596" y="219"/>
                  <a:pt x="1616" y="259"/>
                  <a:pt x="1625" y="285"/>
                </a:cubicBezTo>
                <a:cubicBezTo>
                  <a:pt x="1642" y="333"/>
                  <a:pt x="1639" y="386"/>
                  <a:pt x="1639" y="436"/>
                </a:cubicBezTo>
                <a:cubicBezTo>
                  <a:pt x="1639" y="462"/>
                  <a:pt x="1626" y="533"/>
                  <a:pt x="1645" y="554"/>
                </a:cubicBezTo>
                <a:cubicBezTo>
                  <a:pt x="1661" y="572"/>
                  <a:pt x="1743" y="558"/>
                  <a:pt x="1760" y="554"/>
                </a:cubicBezTo>
                <a:cubicBezTo>
                  <a:pt x="1811" y="541"/>
                  <a:pt x="1848" y="512"/>
                  <a:pt x="1890" y="483"/>
                </a:cubicBezTo>
                <a:moveTo>
                  <a:pt x="1948" y="312"/>
                </a:moveTo>
                <a:cubicBezTo>
                  <a:pt x="1946" y="263"/>
                  <a:pt x="1950" y="222"/>
                  <a:pt x="1912" y="185"/>
                </a:cubicBezTo>
                <a:cubicBezTo>
                  <a:pt x="1902" y="179"/>
                  <a:pt x="1900" y="176"/>
                  <a:pt x="1892" y="178"/>
                </a:cubicBezTo>
                <a:cubicBezTo>
                  <a:pt x="1875" y="212"/>
                  <a:pt x="1879" y="252"/>
                  <a:pt x="1879" y="290"/>
                </a:cubicBezTo>
                <a:cubicBezTo>
                  <a:pt x="1879" y="348"/>
                  <a:pt x="1900" y="399"/>
                  <a:pt x="1921" y="453"/>
                </a:cubicBezTo>
                <a:cubicBezTo>
                  <a:pt x="1931" y="478"/>
                  <a:pt x="1941" y="503"/>
                  <a:pt x="1950" y="528"/>
                </a:cubicBezTo>
                <a:moveTo>
                  <a:pt x="1817" y="443"/>
                </a:moveTo>
                <a:cubicBezTo>
                  <a:pt x="1848" y="437"/>
                  <a:pt x="1888" y="434"/>
                  <a:pt x="1924" y="433"/>
                </a:cubicBezTo>
                <a:cubicBezTo>
                  <a:pt x="1997" y="431"/>
                  <a:pt x="2070" y="427"/>
                  <a:pt x="2143" y="416"/>
                </a:cubicBezTo>
                <a:cubicBezTo>
                  <a:pt x="2176" y="411"/>
                  <a:pt x="2214" y="413"/>
                  <a:pt x="2219" y="376"/>
                </a:cubicBezTo>
                <a:cubicBezTo>
                  <a:pt x="2201" y="368"/>
                  <a:pt x="2162" y="362"/>
                  <a:pt x="2140" y="373"/>
                </a:cubicBezTo>
                <a:cubicBezTo>
                  <a:pt x="2108" y="387"/>
                  <a:pt x="2097" y="423"/>
                  <a:pt x="2096" y="454"/>
                </a:cubicBezTo>
                <a:cubicBezTo>
                  <a:pt x="2095" y="485"/>
                  <a:pt x="2102" y="498"/>
                  <a:pt x="2135" y="504"/>
                </a:cubicBezTo>
                <a:cubicBezTo>
                  <a:pt x="2162" y="509"/>
                  <a:pt x="2200" y="510"/>
                  <a:pt x="2222" y="495"/>
                </a:cubicBezTo>
                <a:cubicBezTo>
                  <a:pt x="2245" y="479"/>
                  <a:pt x="2261" y="451"/>
                  <a:pt x="2282" y="432"/>
                </a:cubicBezTo>
                <a:cubicBezTo>
                  <a:pt x="2291" y="424"/>
                  <a:pt x="2293" y="425"/>
                  <a:pt x="2302" y="421"/>
                </a:cubicBezTo>
                <a:cubicBezTo>
                  <a:pt x="2307" y="435"/>
                  <a:pt x="2309" y="454"/>
                  <a:pt x="2309" y="474"/>
                </a:cubicBezTo>
                <a:cubicBezTo>
                  <a:pt x="2309" y="481"/>
                  <a:pt x="2309" y="488"/>
                  <a:pt x="2309" y="495"/>
                </a:cubicBezTo>
                <a:moveTo>
                  <a:pt x="2382" y="391"/>
                </a:moveTo>
                <a:cubicBezTo>
                  <a:pt x="2397" y="368"/>
                  <a:pt x="2399" y="364"/>
                  <a:pt x="2426" y="364"/>
                </a:cubicBezTo>
                <a:cubicBezTo>
                  <a:pt x="2453" y="364"/>
                  <a:pt x="2447" y="414"/>
                  <a:pt x="2447" y="433"/>
                </a:cubicBezTo>
                <a:cubicBezTo>
                  <a:pt x="2448" y="470"/>
                  <a:pt x="2451" y="517"/>
                  <a:pt x="2445" y="550"/>
                </a:cubicBezTo>
                <a:cubicBezTo>
                  <a:pt x="2444" y="544"/>
                  <a:pt x="2440" y="515"/>
                  <a:pt x="2442" y="504"/>
                </a:cubicBezTo>
                <a:cubicBezTo>
                  <a:pt x="2452" y="461"/>
                  <a:pt x="2483" y="427"/>
                  <a:pt x="2516" y="401"/>
                </a:cubicBezTo>
                <a:cubicBezTo>
                  <a:pt x="2554" y="372"/>
                  <a:pt x="2591" y="358"/>
                  <a:pt x="2638" y="356"/>
                </a:cubicBezTo>
                <a:cubicBezTo>
                  <a:pt x="2643" y="356"/>
                  <a:pt x="2647" y="356"/>
                  <a:pt x="2652" y="356"/>
                </a:cubicBezTo>
                <a:cubicBezTo>
                  <a:pt x="2658" y="380"/>
                  <a:pt x="2662" y="421"/>
                  <a:pt x="2655" y="446"/>
                </a:cubicBezTo>
                <a:cubicBezTo>
                  <a:pt x="2647" y="473"/>
                  <a:pt x="2629" y="500"/>
                  <a:pt x="2620" y="528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497" name="Freeform 14"/>
          <p:cNvSpPr/>
          <p:nvPr/>
        </p:nvSpPr>
        <p:spPr>
          <a:xfrm>
            <a:off x="4305600" y="2347560"/>
            <a:ext cx="84600" cy="145080"/>
          </a:xfrm>
          <a:custGeom>
            <a:avLst/>
            <a:gdLst/>
            <a:ahLst/>
            <a:rect l="0" t="0" r="r" b="b"/>
            <a:pathLst>
              <a:path w="235" h="403">
                <a:moveTo>
                  <a:pt x="54" y="54"/>
                </a:moveTo>
                <a:cubicBezTo>
                  <a:pt x="68" y="48"/>
                  <a:pt x="65" y="39"/>
                  <a:pt x="72" y="54"/>
                </a:cubicBezTo>
                <a:cubicBezTo>
                  <a:pt x="84" y="78"/>
                  <a:pt x="74" y="101"/>
                  <a:pt x="98" y="121"/>
                </a:cubicBezTo>
                <a:cubicBezTo>
                  <a:pt x="118" y="138"/>
                  <a:pt x="158" y="141"/>
                  <a:pt x="183" y="135"/>
                </a:cubicBezTo>
                <a:cubicBezTo>
                  <a:pt x="219" y="127"/>
                  <a:pt x="232" y="104"/>
                  <a:pt x="233" y="70"/>
                </a:cubicBezTo>
                <a:cubicBezTo>
                  <a:pt x="234" y="28"/>
                  <a:pt x="171" y="11"/>
                  <a:pt x="136" y="7"/>
                </a:cubicBezTo>
                <a:cubicBezTo>
                  <a:pt x="78" y="0"/>
                  <a:pt x="55" y="16"/>
                  <a:pt x="32" y="71"/>
                </a:cubicBezTo>
                <a:cubicBezTo>
                  <a:pt x="8" y="127"/>
                  <a:pt x="0" y="191"/>
                  <a:pt x="5" y="249"/>
                </a:cubicBezTo>
                <a:cubicBezTo>
                  <a:pt x="9" y="298"/>
                  <a:pt x="41" y="344"/>
                  <a:pt x="76" y="377"/>
                </a:cubicBezTo>
                <a:cubicBezTo>
                  <a:pt x="102" y="395"/>
                  <a:pt x="110" y="402"/>
                  <a:pt x="132" y="402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498" name="Freeform 15"/>
          <p:cNvSpPr/>
          <p:nvPr/>
        </p:nvSpPr>
        <p:spPr>
          <a:xfrm>
            <a:off x="43200" y="2750760"/>
            <a:ext cx="684360" cy="345960"/>
          </a:xfrm>
          <a:custGeom>
            <a:avLst/>
            <a:gdLst/>
            <a:ahLst/>
            <a:rect l="0" t="0" r="r" b="b"/>
            <a:pathLst>
              <a:path w="1901" h="961">
                <a:moveTo>
                  <a:pt x="416" y="114"/>
                </a:moveTo>
                <a:cubicBezTo>
                  <a:pt x="411" y="114"/>
                  <a:pt x="414" y="112"/>
                  <a:pt x="409" y="112"/>
                </a:cubicBezTo>
                <a:cubicBezTo>
                  <a:pt x="358" y="110"/>
                  <a:pt x="304" y="128"/>
                  <a:pt x="254" y="134"/>
                </a:cubicBezTo>
                <a:cubicBezTo>
                  <a:pt x="177" y="145"/>
                  <a:pt x="100" y="147"/>
                  <a:pt x="23" y="151"/>
                </a:cubicBezTo>
                <a:cubicBezTo>
                  <a:pt x="19" y="151"/>
                  <a:pt x="16" y="151"/>
                  <a:pt x="12" y="151"/>
                </a:cubicBezTo>
                <a:cubicBezTo>
                  <a:pt x="12" y="170"/>
                  <a:pt x="11" y="178"/>
                  <a:pt x="18" y="202"/>
                </a:cubicBezTo>
                <a:cubicBezTo>
                  <a:pt x="37" y="271"/>
                  <a:pt x="35" y="336"/>
                  <a:pt x="35" y="406"/>
                </a:cubicBezTo>
                <a:cubicBezTo>
                  <a:pt x="35" y="488"/>
                  <a:pt x="0" y="585"/>
                  <a:pt x="18" y="666"/>
                </a:cubicBezTo>
                <a:cubicBezTo>
                  <a:pt x="30" y="721"/>
                  <a:pt x="87" y="744"/>
                  <a:pt x="136" y="754"/>
                </a:cubicBezTo>
                <a:cubicBezTo>
                  <a:pt x="226" y="771"/>
                  <a:pt x="337" y="769"/>
                  <a:pt x="427" y="752"/>
                </a:cubicBezTo>
                <a:cubicBezTo>
                  <a:pt x="442" y="748"/>
                  <a:pt x="458" y="744"/>
                  <a:pt x="473" y="740"/>
                </a:cubicBezTo>
                <a:moveTo>
                  <a:pt x="197" y="562"/>
                </a:moveTo>
                <a:cubicBezTo>
                  <a:pt x="218" y="543"/>
                  <a:pt x="249" y="546"/>
                  <a:pt x="288" y="542"/>
                </a:cubicBezTo>
                <a:cubicBezTo>
                  <a:pt x="393" y="530"/>
                  <a:pt x="494" y="524"/>
                  <a:pt x="599" y="523"/>
                </a:cubicBezTo>
                <a:cubicBezTo>
                  <a:pt x="620" y="523"/>
                  <a:pt x="642" y="523"/>
                  <a:pt x="663" y="523"/>
                </a:cubicBezTo>
                <a:moveTo>
                  <a:pt x="808" y="489"/>
                </a:moveTo>
                <a:cubicBezTo>
                  <a:pt x="761" y="490"/>
                  <a:pt x="747" y="511"/>
                  <a:pt x="712" y="542"/>
                </a:cubicBezTo>
                <a:cubicBezTo>
                  <a:pt x="666" y="582"/>
                  <a:pt x="620" y="621"/>
                  <a:pt x="574" y="661"/>
                </a:cubicBezTo>
                <a:cubicBezTo>
                  <a:pt x="560" y="673"/>
                  <a:pt x="541" y="699"/>
                  <a:pt x="523" y="703"/>
                </a:cubicBezTo>
                <a:cubicBezTo>
                  <a:pt x="521" y="703"/>
                  <a:pt x="519" y="703"/>
                  <a:pt x="517" y="703"/>
                </a:cubicBezTo>
                <a:moveTo>
                  <a:pt x="509" y="492"/>
                </a:moveTo>
                <a:cubicBezTo>
                  <a:pt x="536" y="453"/>
                  <a:pt x="562" y="441"/>
                  <a:pt x="614" y="457"/>
                </a:cubicBezTo>
                <a:cubicBezTo>
                  <a:pt x="683" y="477"/>
                  <a:pt x="740" y="528"/>
                  <a:pt x="788" y="580"/>
                </a:cubicBezTo>
                <a:cubicBezTo>
                  <a:pt x="832" y="627"/>
                  <a:pt x="856" y="687"/>
                  <a:pt x="908" y="724"/>
                </a:cubicBezTo>
                <a:moveTo>
                  <a:pt x="1290" y="235"/>
                </a:moveTo>
                <a:cubicBezTo>
                  <a:pt x="1291" y="227"/>
                  <a:pt x="1293" y="220"/>
                  <a:pt x="1294" y="212"/>
                </a:cubicBezTo>
                <a:cubicBezTo>
                  <a:pt x="1295" y="215"/>
                  <a:pt x="1301" y="257"/>
                  <a:pt x="1302" y="267"/>
                </a:cubicBezTo>
                <a:cubicBezTo>
                  <a:pt x="1306" y="333"/>
                  <a:pt x="1311" y="398"/>
                  <a:pt x="1318" y="464"/>
                </a:cubicBezTo>
                <a:cubicBezTo>
                  <a:pt x="1322" y="502"/>
                  <a:pt x="1326" y="541"/>
                  <a:pt x="1341" y="577"/>
                </a:cubicBezTo>
                <a:cubicBezTo>
                  <a:pt x="1332" y="523"/>
                  <a:pt x="1301" y="475"/>
                  <a:pt x="1285" y="422"/>
                </a:cubicBezTo>
                <a:cubicBezTo>
                  <a:pt x="1271" y="373"/>
                  <a:pt x="1254" y="290"/>
                  <a:pt x="1271" y="239"/>
                </a:cubicBezTo>
                <a:cubicBezTo>
                  <a:pt x="1283" y="202"/>
                  <a:pt x="1334" y="194"/>
                  <a:pt x="1366" y="202"/>
                </a:cubicBezTo>
                <a:cubicBezTo>
                  <a:pt x="1420" y="215"/>
                  <a:pt x="1465" y="272"/>
                  <a:pt x="1498" y="314"/>
                </a:cubicBezTo>
                <a:cubicBezTo>
                  <a:pt x="1535" y="361"/>
                  <a:pt x="1567" y="419"/>
                  <a:pt x="1589" y="475"/>
                </a:cubicBezTo>
                <a:cubicBezTo>
                  <a:pt x="1599" y="500"/>
                  <a:pt x="1604" y="526"/>
                  <a:pt x="1608" y="553"/>
                </a:cubicBezTo>
                <a:moveTo>
                  <a:pt x="1226" y="425"/>
                </a:moveTo>
                <a:cubicBezTo>
                  <a:pt x="1286" y="398"/>
                  <a:pt x="1358" y="397"/>
                  <a:pt x="1425" y="393"/>
                </a:cubicBezTo>
                <a:cubicBezTo>
                  <a:pt x="1506" y="388"/>
                  <a:pt x="1589" y="388"/>
                  <a:pt x="1671" y="390"/>
                </a:cubicBezTo>
                <a:cubicBezTo>
                  <a:pt x="1682" y="391"/>
                  <a:pt x="1694" y="391"/>
                  <a:pt x="1705" y="392"/>
                </a:cubicBezTo>
                <a:moveTo>
                  <a:pt x="1529" y="36"/>
                </a:moveTo>
                <a:cubicBezTo>
                  <a:pt x="1444" y="13"/>
                  <a:pt x="1377" y="0"/>
                  <a:pt x="1293" y="39"/>
                </a:cubicBezTo>
                <a:cubicBezTo>
                  <a:pt x="1174" y="95"/>
                  <a:pt x="1071" y="198"/>
                  <a:pt x="993" y="301"/>
                </a:cubicBezTo>
                <a:cubicBezTo>
                  <a:pt x="906" y="416"/>
                  <a:pt x="828" y="548"/>
                  <a:pt x="839" y="697"/>
                </a:cubicBezTo>
                <a:cubicBezTo>
                  <a:pt x="848" y="821"/>
                  <a:pt x="973" y="887"/>
                  <a:pt x="1081" y="917"/>
                </a:cubicBezTo>
                <a:cubicBezTo>
                  <a:pt x="1236" y="960"/>
                  <a:pt x="1410" y="940"/>
                  <a:pt x="1556" y="879"/>
                </a:cubicBezTo>
                <a:cubicBezTo>
                  <a:pt x="1689" y="824"/>
                  <a:pt x="1840" y="729"/>
                  <a:pt x="1871" y="578"/>
                </a:cubicBezTo>
                <a:cubicBezTo>
                  <a:pt x="1900" y="438"/>
                  <a:pt x="1820" y="322"/>
                  <a:pt x="1717" y="237"/>
                </a:cubicBezTo>
                <a:cubicBezTo>
                  <a:pt x="1649" y="181"/>
                  <a:pt x="1538" y="112"/>
                  <a:pt x="1444" y="128"/>
                </a:cubicBezTo>
                <a:cubicBezTo>
                  <a:pt x="1359" y="142"/>
                  <a:pt x="1360" y="261"/>
                  <a:pt x="1362" y="326"/>
                </a:cubicBezTo>
                <a:cubicBezTo>
                  <a:pt x="1364" y="345"/>
                  <a:pt x="1367" y="364"/>
                  <a:pt x="1369" y="383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499" name="Freeform 16"/>
          <p:cNvSpPr/>
          <p:nvPr/>
        </p:nvSpPr>
        <p:spPr>
          <a:xfrm>
            <a:off x="419040" y="3254040"/>
            <a:ext cx="442440" cy="208080"/>
          </a:xfrm>
          <a:custGeom>
            <a:avLst/>
            <a:gdLst/>
            <a:ahLst/>
            <a:rect l="0" t="0" r="r" b="b"/>
            <a:pathLst>
              <a:path w="1229" h="578">
                <a:moveTo>
                  <a:pt x="20" y="86"/>
                </a:moveTo>
                <a:cubicBezTo>
                  <a:pt x="19" y="78"/>
                  <a:pt x="23" y="65"/>
                  <a:pt x="19" y="58"/>
                </a:cubicBezTo>
                <a:cubicBezTo>
                  <a:pt x="16" y="52"/>
                  <a:pt x="8" y="50"/>
                  <a:pt x="4" y="45"/>
                </a:cubicBezTo>
                <a:cubicBezTo>
                  <a:pt x="3" y="44"/>
                  <a:pt x="1" y="39"/>
                  <a:pt x="0" y="38"/>
                </a:cubicBezTo>
                <a:cubicBezTo>
                  <a:pt x="41" y="25"/>
                  <a:pt x="82" y="14"/>
                  <a:pt x="126" y="9"/>
                </a:cubicBezTo>
                <a:cubicBezTo>
                  <a:pt x="201" y="0"/>
                  <a:pt x="277" y="1"/>
                  <a:pt x="353" y="1"/>
                </a:cubicBezTo>
                <a:cubicBezTo>
                  <a:pt x="386" y="1"/>
                  <a:pt x="407" y="2"/>
                  <a:pt x="429" y="15"/>
                </a:cubicBezTo>
                <a:cubicBezTo>
                  <a:pt x="408" y="19"/>
                  <a:pt x="365" y="22"/>
                  <a:pt x="334" y="22"/>
                </a:cubicBezTo>
                <a:cubicBezTo>
                  <a:pt x="292" y="22"/>
                  <a:pt x="247" y="21"/>
                  <a:pt x="208" y="27"/>
                </a:cubicBezTo>
                <a:cubicBezTo>
                  <a:pt x="211" y="82"/>
                  <a:pt x="238" y="123"/>
                  <a:pt x="265" y="173"/>
                </a:cubicBezTo>
                <a:cubicBezTo>
                  <a:pt x="307" y="249"/>
                  <a:pt x="345" y="328"/>
                  <a:pt x="386" y="405"/>
                </a:cubicBezTo>
                <a:cubicBezTo>
                  <a:pt x="411" y="454"/>
                  <a:pt x="439" y="500"/>
                  <a:pt x="468" y="546"/>
                </a:cubicBezTo>
                <a:cubicBezTo>
                  <a:pt x="478" y="562"/>
                  <a:pt x="474" y="562"/>
                  <a:pt x="480" y="574"/>
                </a:cubicBezTo>
                <a:cubicBezTo>
                  <a:pt x="408" y="574"/>
                  <a:pt x="336" y="577"/>
                  <a:pt x="265" y="563"/>
                </a:cubicBezTo>
                <a:cubicBezTo>
                  <a:pt x="303" y="552"/>
                  <a:pt x="358" y="543"/>
                  <a:pt x="402" y="537"/>
                </a:cubicBezTo>
                <a:cubicBezTo>
                  <a:pt x="476" y="528"/>
                  <a:pt x="549" y="519"/>
                  <a:pt x="624" y="509"/>
                </a:cubicBezTo>
                <a:moveTo>
                  <a:pt x="670" y="257"/>
                </a:moveTo>
                <a:cubicBezTo>
                  <a:pt x="677" y="235"/>
                  <a:pt x="676" y="230"/>
                  <a:pt x="713" y="239"/>
                </a:cubicBezTo>
                <a:cubicBezTo>
                  <a:pt x="769" y="253"/>
                  <a:pt x="808" y="311"/>
                  <a:pt x="833" y="359"/>
                </a:cubicBezTo>
                <a:cubicBezTo>
                  <a:pt x="851" y="394"/>
                  <a:pt x="860" y="431"/>
                  <a:pt x="861" y="471"/>
                </a:cubicBezTo>
                <a:cubicBezTo>
                  <a:pt x="861" y="477"/>
                  <a:pt x="861" y="478"/>
                  <a:pt x="861" y="481"/>
                </a:cubicBezTo>
                <a:cubicBezTo>
                  <a:pt x="852" y="455"/>
                  <a:pt x="841" y="424"/>
                  <a:pt x="848" y="390"/>
                </a:cubicBezTo>
                <a:cubicBezTo>
                  <a:pt x="860" y="328"/>
                  <a:pt x="919" y="279"/>
                  <a:pt x="976" y="257"/>
                </a:cubicBezTo>
                <a:cubicBezTo>
                  <a:pt x="1032" y="236"/>
                  <a:pt x="1105" y="236"/>
                  <a:pt x="1152" y="273"/>
                </a:cubicBezTo>
                <a:cubicBezTo>
                  <a:pt x="1228" y="335"/>
                  <a:pt x="1226" y="435"/>
                  <a:pt x="1226" y="522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500" name="Freeform 17"/>
          <p:cNvSpPr/>
          <p:nvPr/>
        </p:nvSpPr>
        <p:spPr>
          <a:xfrm>
            <a:off x="1095480" y="3219480"/>
            <a:ext cx="1433160" cy="216360"/>
          </a:xfrm>
          <a:custGeom>
            <a:avLst/>
            <a:gdLst/>
            <a:ahLst/>
            <a:rect l="0" t="0" r="r" b="b"/>
            <a:pathLst>
              <a:path w="3981" h="601">
                <a:moveTo>
                  <a:pt x="0" y="68"/>
                </a:moveTo>
                <a:cubicBezTo>
                  <a:pt x="0" y="52"/>
                  <a:pt x="0" y="35"/>
                  <a:pt x="0" y="19"/>
                </a:cubicBezTo>
                <a:cubicBezTo>
                  <a:pt x="24" y="61"/>
                  <a:pt x="34" y="107"/>
                  <a:pt x="46" y="155"/>
                </a:cubicBezTo>
                <a:cubicBezTo>
                  <a:pt x="67" y="233"/>
                  <a:pt x="84" y="312"/>
                  <a:pt x="98" y="392"/>
                </a:cubicBezTo>
                <a:cubicBezTo>
                  <a:pt x="107" y="442"/>
                  <a:pt x="111" y="493"/>
                  <a:pt x="128" y="541"/>
                </a:cubicBezTo>
                <a:cubicBezTo>
                  <a:pt x="130" y="546"/>
                  <a:pt x="132" y="550"/>
                  <a:pt x="134" y="555"/>
                </a:cubicBezTo>
                <a:moveTo>
                  <a:pt x="25" y="314"/>
                </a:moveTo>
                <a:cubicBezTo>
                  <a:pt x="46" y="301"/>
                  <a:pt x="72" y="297"/>
                  <a:pt x="109" y="295"/>
                </a:cubicBezTo>
                <a:cubicBezTo>
                  <a:pt x="179" y="291"/>
                  <a:pt x="258" y="303"/>
                  <a:pt x="325" y="279"/>
                </a:cubicBezTo>
                <a:cubicBezTo>
                  <a:pt x="362" y="266"/>
                  <a:pt x="376" y="230"/>
                  <a:pt x="368" y="192"/>
                </a:cubicBezTo>
                <a:cubicBezTo>
                  <a:pt x="357" y="141"/>
                  <a:pt x="315" y="95"/>
                  <a:pt x="292" y="50"/>
                </a:cubicBezTo>
                <a:cubicBezTo>
                  <a:pt x="284" y="34"/>
                  <a:pt x="277" y="17"/>
                  <a:pt x="270" y="0"/>
                </a:cubicBezTo>
                <a:cubicBezTo>
                  <a:pt x="271" y="71"/>
                  <a:pt x="280" y="135"/>
                  <a:pt x="297" y="205"/>
                </a:cubicBezTo>
                <a:cubicBezTo>
                  <a:pt x="321" y="304"/>
                  <a:pt x="345" y="412"/>
                  <a:pt x="399" y="499"/>
                </a:cubicBezTo>
                <a:cubicBezTo>
                  <a:pt x="407" y="510"/>
                  <a:pt x="416" y="521"/>
                  <a:pt x="424" y="532"/>
                </a:cubicBezTo>
                <a:moveTo>
                  <a:pt x="622" y="286"/>
                </a:moveTo>
                <a:cubicBezTo>
                  <a:pt x="597" y="299"/>
                  <a:pt x="595" y="309"/>
                  <a:pt x="589" y="344"/>
                </a:cubicBezTo>
                <a:cubicBezTo>
                  <a:pt x="583" y="384"/>
                  <a:pt x="575" y="433"/>
                  <a:pt x="607" y="463"/>
                </a:cubicBezTo>
                <a:cubicBezTo>
                  <a:pt x="637" y="491"/>
                  <a:pt x="690" y="497"/>
                  <a:pt x="729" y="490"/>
                </a:cubicBezTo>
                <a:cubicBezTo>
                  <a:pt x="773" y="482"/>
                  <a:pt x="772" y="417"/>
                  <a:pt x="765" y="382"/>
                </a:cubicBezTo>
                <a:cubicBezTo>
                  <a:pt x="754" y="327"/>
                  <a:pt x="714" y="269"/>
                  <a:pt x="670" y="234"/>
                </a:cubicBezTo>
                <a:cubicBezTo>
                  <a:pt x="648" y="217"/>
                  <a:pt x="640" y="219"/>
                  <a:pt x="629" y="232"/>
                </a:cubicBezTo>
                <a:moveTo>
                  <a:pt x="863" y="239"/>
                </a:moveTo>
                <a:cubicBezTo>
                  <a:pt x="863" y="228"/>
                  <a:pt x="863" y="218"/>
                  <a:pt x="863" y="207"/>
                </a:cubicBezTo>
                <a:cubicBezTo>
                  <a:pt x="869" y="230"/>
                  <a:pt x="879" y="260"/>
                  <a:pt x="886" y="285"/>
                </a:cubicBezTo>
                <a:cubicBezTo>
                  <a:pt x="898" y="327"/>
                  <a:pt x="908" y="368"/>
                  <a:pt x="940" y="398"/>
                </a:cubicBezTo>
                <a:cubicBezTo>
                  <a:pt x="964" y="421"/>
                  <a:pt x="989" y="419"/>
                  <a:pt x="1021" y="419"/>
                </a:cubicBezTo>
                <a:cubicBezTo>
                  <a:pt x="1055" y="419"/>
                  <a:pt x="1073" y="392"/>
                  <a:pt x="1106" y="385"/>
                </a:cubicBezTo>
                <a:cubicBezTo>
                  <a:pt x="1144" y="376"/>
                  <a:pt x="1191" y="379"/>
                  <a:pt x="1227" y="393"/>
                </a:cubicBezTo>
                <a:cubicBezTo>
                  <a:pt x="1263" y="408"/>
                  <a:pt x="1294" y="435"/>
                  <a:pt x="1334" y="440"/>
                </a:cubicBezTo>
                <a:cubicBezTo>
                  <a:pt x="1363" y="444"/>
                  <a:pt x="1381" y="440"/>
                  <a:pt x="1385" y="408"/>
                </a:cubicBezTo>
                <a:cubicBezTo>
                  <a:pt x="1392" y="348"/>
                  <a:pt x="1369" y="306"/>
                  <a:pt x="1325" y="264"/>
                </a:cubicBezTo>
                <a:cubicBezTo>
                  <a:pt x="1261" y="204"/>
                  <a:pt x="1186" y="182"/>
                  <a:pt x="1101" y="182"/>
                </a:cubicBezTo>
                <a:moveTo>
                  <a:pt x="1818" y="61"/>
                </a:moveTo>
                <a:cubicBezTo>
                  <a:pt x="1809" y="44"/>
                  <a:pt x="1806" y="33"/>
                  <a:pt x="1801" y="16"/>
                </a:cubicBezTo>
                <a:cubicBezTo>
                  <a:pt x="1820" y="8"/>
                  <a:pt x="1848" y="5"/>
                  <a:pt x="1876" y="7"/>
                </a:cubicBezTo>
                <a:cubicBezTo>
                  <a:pt x="1945" y="13"/>
                  <a:pt x="2002" y="52"/>
                  <a:pt x="2054" y="95"/>
                </a:cubicBezTo>
                <a:cubicBezTo>
                  <a:pt x="2093" y="127"/>
                  <a:pt x="2131" y="168"/>
                  <a:pt x="2138" y="220"/>
                </a:cubicBezTo>
                <a:cubicBezTo>
                  <a:pt x="2138" y="233"/>
                  <a:pt x="2138" y="235"/>
                  <a:pt x="2138" y="243"/>
                </a:cubicBezTo>
                <a:cubicBezTo>
                  <a:pt x="2114" y="233"/>
                  <a:pt x="2115" y="248"/>
                  <a:pt x="2100" y="217"/>
                </a:cubicBezTo>
                <a:cubicBezTo>
                  <a:pt x="2086" y="188"/>
                  <a:pt x="2087" y="140"/>
                  <a:pt x="2109" y="116"/>
                </a:cubicBezTo>
                <a:cubicBezTo>
                  <a:pt x="2139" y="84"/>
                  <a:pt x="2191" y="82"/>
                  <a:pt x="2232" y="83"/>
                </a:cubicBezTo>
                <a:cubicBezTo>
                  <a:pt x="2281" y="85"/>
                  <a:pt x="2296" y="115"/>
                  <a:pt x="2311" y="157"/>
                </a:cubicBezTo>
                <a:cubicBezTo>
                  <a:pt x="2324" y="192"/>
                  <a:pt x="2321" y="221"/>
                  <a:pt x="2311" y="240"/>
                </a:cubicBezTo>
                <a:cubicBezTo>
                  <a:pt x="2306" y="228"/>
                  <a:pt x="2290" y="196"/>
                  <a:pt x="2300" y="172"/>
                </a:cubicBezTo>
                <a:cubicBezTo>
                  <a:pt x="2319" y="123"/>
                  <a:pt x="2381" y="86"/>
                  <a:pt x="2426" y="67"/>
                </a:cubicBezTo>
                <a:cubicBezTo>
                  <a:pt x="2469" y="49"/>
                  <a:pt x="2539" y="34"/>
                  <a:pt x="2586" y="46"/>
                </a:cubicBezTo>
                <a:cubicBezTo>
                  <a:pt x="2634" y="59"/>
                  <a:pt x="2632" y="104"/>
                  <a:pt x="2633" y="143"/>
                </a:cubicBezTo>
                <a:cubicBezTo>
                  <a:pt x="2634" y="179"/>
                  <a:pt x="2626" y="210"/>
                  <a:pt x="2619" y="244"/>
                </a:cubicBezTo>
                <a:moveTo>
                  <a:pt x="2845" y="76"/>
                </a:moveTo>
                <a:cubicBezTo>
                  <a:pt x="2837" y="40"/>
                  <a:pt x="2835" y="13"/>
                  <a:pt x="2793" y="10"/>
                </a:cubicBezTo>
                <a:cubicBezTo>
                  <a:pt x="2748" y="7"/>
                  <a:pt x="2726" y="70"/>
                  <a:pt x="2721" y="107"/>
                </a:cubicBezTo>
                <a:cubicBezTo>
                  <a:pt x="2713" y="170"/>
                  <a:pt x="2722" y="219"/>
                  <a:pt x="2776" y="255"/>
                </a:cubicBezTo>
                <a:cubicBezTo>
                  <a:pt x="2804" y="274"/>
                  <a:pt x="2875" y="296"/>
                  <a:pt x="2906" y="271"/>
                </a:cubicBezTo>
                <a:cubicBezTo>
                  <a:pt x="2941" y="243"/>
                  <a:pt x="2930" y="181"/>
                  <a:pt x="2930" y="142"/>
                </a:cubicBezTo>
                <a:cubicBezTo>
                  <a:pt x="2930" y="117"/>
                  <a:pt x="2930" y="93"/>
                  <a:pt x="2930" y="68"/>
                </a:cubicBezTo>
                <a:cubicBezTo>
                  <a:pt x="2944" y="107"/>
                  <a:pt x="2960" y="146"/>
                  <a:pt x="2972" y="187"/>
                </a:cubicBezTo>
                <a:cubicBezTo>
                  <a:pt x="2988" y="239"/>
                  <a:pt x="2997" y="292"/>
                  <a:pt x="3013" y="345"/>
                </a:cubicBezTo>
                <a:moveTo>
                  <a:pt x="3047" y="159"/>
                </a:moveTo>
                <a:cubicBezTo>
                  <a:pt x="3053" y="129"/>
                  <a:pt x="3056" y="82"/>
                  <a:pt x="3092" y="71"/>
                </a:cubicBezTo>
                <a:cubicBezTo>
                  <a:pt x="3126" y="61"/>
                  <a:pt x="3140" y="86"/>
                  <a:pt x="3153" y="113"/>
                </a:cubicBezTo>
                <a:cubicBezTo>
                  <a:pt x="3174" y="159"/>
                  <a:pt x="3178" y="206"/>
                  <a:pt x="3181" y="254"/>
                </a:cubicBezTo>
                <a:cubicBezTo>
                  <a:pt x="3182" y="273"/>
                  <a:pt x="3183" y="326"/>
                  <a:pt x="3183" y="307"/>
                </a:cubicBezTo>
                <a:cubicBezTo>
                  <a:pt x="3183" y="299"/>
                  <a:pt x="3183" y="292"/>
                  <a:pt x="3183" y="285"/>
                </a:cubicBezTo>
                <a:cubicBezTo>
                  <a:pt x="3183" y="236"/>
                  <a:pt x="3178" y="190"/>
                  <a:pt x="3208" y="147"/>
                </a:cubicBezTo>
                <a:cubicBezTo>
                  <a:pt x="3241" y="99"/>
                  <a:pt x="3303" y="62"/>
                  <a:pt x="3360" y="51"/>
                </a:cubicBezTo>
                <a:cubicBezTo>
                  <a:pt x="3405" y="42"/>
                  <a:pt x="3440" y="49"/>
                  <a:pt x="3459" y="92"/>
                </a:cubicBezTo>
                <a:cubicBezTo>
                  <a:pt x="3481" y="142"/>
                  <a:pt x="3477" y="197"/>
                  <a:pt x="3477" y="250"/>
                </a:cubicBezTo>
                <a:cubicBezTo>
                  <a:pt x="3477" y="283"/>
                  <a:pt x="3477" y="292"/>
                  <a:pt x="3477" y="314"/>
                </a:cubicBezTo>
                <a:moveTo>
                  <a:pt x="3525" y="107"/>
                </a:moveTo>
                <a:cubicBezTo>
                  <a:pt x="3542" y="93"/>
                  <a:pt x="3546" y="86"/>
                  <a:pt x="3572" y="90"/>
                </a:cubicBezTo>
                <a:cubicBezTo>
                  <a:pt x="3596" y="94"/>
                  <a:pt x="3617" y="140"/>
                  <a:pt x="3638" y="154"/>
                </a:cubicBezTo>
                <a:cubicBezTo>
                  <a:pt x="3670" y="174"/>
                  <a:pt x="3709" y="175"/>
                  <a:pt x="3745" y="172"/>
                </a:cubicBezTo>
                <a:cubicBezTo>
                  <a:pt x="3780" y="169"/>
                  <a:pt x="3792" y="144"/>
                  <a:pt x="3806" y="115"/>
                </a:cubicBezTo>
                <a:cubicBezTo>
                  <a:pt x="3822" y="80"/>
                  <a:pt x="3833" y="54"/>
                  <a:pt x="3875" y="51"/>
                </a:cubicBezTo>
                <a:cubicBezTo>
                  <a:pt x="3916" y="48"/>
                  <a:pt x="3928" y="112"/>
                  <a:pt x="3935" y="143"/>
                </a:cubicBezTo>
                <a:cubicBezTo>
                  <a:pt x="3959" y="243"/>
                  <a:pt x="3967" y="348"/>
                  <a:pt x="3975" y="449"/>
                </a:cubicBezTo>
                <a:cubicBezTo>
                  <a:pt x="3979" y="500"/>
                  <a:pt x="3980" y="550"/>
                  <a:pt x="3975" y="600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501" name="Freeform 18"/>
          <p:cNvSpPr/>
          <p:nvPr/>
        </p:nvSpPr>
        <p:spPr>
          <a:xfrm>
            <a:off x="2841840" y="3260880"/>
            <a:ext cx="600840" cy="232200"/>
          </a:xfrm>
          <a:custGeom>
            <a:avLst/>
            <a:gdLst/>
            <a:ahLst/>
            <a:rect l="0" t="0" r="r" b="b"/>
            <a:pathLst>
              <a:path w="1669" h="645">
                <a:moveTo>
                  <a:pt x="23" y="76"/>
                </a:moveTo>
                <a:cubicBezTo>
                  <a:pt x="23" y="60"/>
                  <a:pt x="19" y="23"/>
                  <a:pt x="18" y="14"/>
                </a:cubicBezTo>
                <a:lnTo>
                  <a:pt x="17" y="14"/>
                </a:lnTo>
                <a:cubicBezTo>
                  <a:pt x="10" y="62"/>
                  <a:pt x="6" y="109"/>
                  <a:pt x="5" y="157"/>
                </a:cubicBezTo>
                <a:cubicBezTo>
                  <a:pt x="4" y="216"/>
                  <a:pt x="0" y="268"/>
                  <a:pt x="29" y="321"/>
                </a:cubicBezTo>
                <a:cubicBezTo>
                  <a:pt x="39" y="342"/>
                  <a:pt x="58" y="369"/>
                  <a:pt x="84" y="362"/>
                </a:cubicBezTo>
                <a:cubicBezTo>
                  <a:pt x="122" y="352"/>
                  <a:pt x="149" y="282"/>
                  <a:pt x="164" y="251"/>
                </a:cubicBezTo>
                <a:cubicBezTo>
                  <a:pt x="187" y="204"/>
                  <a:pt x="211" y="134"/>
                  <a:pt x="263" y="110"/>
                </a:cubicBezTo>
                <a:cubicBezTo>
                  <a:pt x="314" y="86"/>
                  <a:pt x="344" y="124"/>
                  <a:pt x="367" y="162"/>
                </a:cubicBezTo>
                <a:cubicBezTo>
                  <a:pt x="392" y="202"/>
                  <a:pt x="403" y="251"/>
                  <a:pt x="432" y="288"/>
                </a:cubicBezTo>
                <a:cubicBezTo>
                  <a:pt x="441" y="296"/>
                  <a:pt x="442" y="299"/>
                  <a:pt x="449" y="300"/>
                </a:cubicBezTo>
                <a:cubicBezTo>
                  <a:pt x="454" y="281"/>
                  <a:pt x="454" y="249"/>
                  <a:pt x="454" y="225"/>
                </a:cubicBezTo>
                <a:cubicBezTo>
                  <a:pt x="454" y="160"/>
                  <a:pt x="426" y="112"/>
                  <a:pt x="385" y="62"/>
                </a:cubicBezTo>
                <a:cubicBezTo>
                  <a:pt x="361" y="33"/>
                  <a:pt x="336" y="16"/>
                  <a:pt x="305" y="0"/>
                </a:cubicBezTo>
                <a:cubicBezTo>
                  <a:pt x="312" y="42"/>
                  <a:pt x="320" y="44"/>
                  <a:pt x="352" y="76"/>
                </a:cubicBezTo>
                <a:moveTo>
                  <a:pt x="751" y="103"/>
                </a:moveTo>
                <a:cubicBezTo>
                  <a:pt x="715" y="90"/>
                  <a:pt x="699" y="93"/>
                  <a:pt x="672" y="124"/>
                </a:cubicBezTo>
                <a:cubicBezTo>
                  <a:pt x="638" y="163"/>
                  <a:pt x="625" y="204"/>
                  <a:pt x="627" y="255"/>
                </a:cubicBezTo>
                <a:cubicBezTo>
                  <a:pt x="629" y="301"/>
                  <a:pt x="660" y="309"/>
                  <a:pt x="699" y="311"/>
                </a:cubicBezTo>
                <a:cubicBezTo>
                  <a:pt x="742" y="313"/>
                  <a:pt x="747" y="280"/>
                  <a:pt x="755" y="244"/>
                </a:cubicBezTo>
                <a:cubicBezTo>
                  <a:pt x="763" y="208"/>
                  <a:pt x="756" y="162"/>
                  <a:pt x="771" y="128"/>
                </a:cubicBezTo>
                <a:cubicBezTo>
                  <a:pt x="773" y="128"/>
                  <a:pt x="774" y="128"/>
                  <a:pt x="776" y="128"/>
                </a:cubicBezTo>
                <a:cubicBezTo>
                  <a:pt x="791" y="158"/>
                  <a:pt x="803" y="191"/>
                  <a:pt x="812" y="225"/>
                </a:cubicBezTo>
                <a:cubicBezTo>
                  <a:pt x="824" y="270"/>
                  <a:pt x="835" y="310"/>
                  <a:pt x="855" y="353"/>
                </a:cubicBezTo>
                <a:moveTo>
                  <a:pt x="869" y="190"/>
                </a:moveTo>
                <a:cubicBezTo>
                  <a:pt x="882" y="158"/>
                  <a:pt x="886" y="140"/>
                  <a:pt x="923" y="139"/>
                </a:cubicBezTo>
                <a:cubicBezTo>
                  <a:pt x="961" y="137"/>
                  <a:pt x="977" y="182"/>
                  <a:pt x="999" y="207"/>
                </a:cubicBezTo>
                <a:cubicBezTo>
                  <a:pt x="1024" y="235"/>
                  <a:pt x="1049" y="257"/>
                  <a:pt x="1087" y="261"/>
                </a:cubicBezTo>
                <a:cubicBezTo>
                  <a:pt x="1127" y="265"/>
                  <a:pt x="1133" y="243"/>
                  <a:pt x="1136" y="207"/>
                </a:cubicBezTo>
                <a:cubicBezTo>
                  <a:pt x="1139" y="164"/>
                  <a:pt x="1136" y="120"/>
                  <a:pt x="1136" y="76"/>
                </a:cubicBezTo>
                <a:cubicBezTo>
                  <a:pt x="1136" y="106"/>
                  <a:pt x="1138" y="123"/>
                  <a:pt x="1141" y="153"/>
                </a:cubicBezTo>
                <a:cubicBezTo>
                  <a:pt x="1149" y="235"/>
                  <a:pt x="1160" y="317"/>
                  <a:pt x="1165" y="401"/>
                </a:cubicBezTo>
                <a:cubicBezTo>
                  <a:pt x="1169" y="471"/>
                  <a:pt x="1163" y="541"/>
                  <a:pt x="1189" y="606"/>
                </a:cubicBezTo>
                <a:moveTo>
                  <a:pt x="1566" y="118"/>
                </a:moveTo>
                <a:cubicBezTo>
                  <a:pt x="1568" y="104"/>
                  <a:pt x="1569" y="103"/>
                  <a:pt x="1569" y="96"/>
                </a:cubicBezTo>
                <a:cubicBezTo>
                  <a:pt x="1539" y="132"/>
                  <a:pt x="1517" y="160"/>
                  <a:pt x="1505" y="209"/>
                </a:cubicBezTo>
                <a:cubicBezTo>
                  <a:pt x="1490" y="269"/>
                  <a:pt x="1487" y="345"/>
                  <a:pt x="1515" y="401"/>
                </a:cubicBezTo>
                <a:cubicBezTo>
                  <a:pt x="1539" y="449"/>
                  <a:pt x="1582" y="489"/>
                  <a:pt x="1618" y="528"/>
                </a:cubicBezTo>
                <a:cubicBezTo>
                  <a:pt x="1634" y="546"/>
                  <a:pt x="1661" y="570"/>
                  <a:pt x="1665" y="595"/>
                </a:cubicBezTo>
                <a:cubicBezTo>
                  <a:pt x="1668" y="612"/>
                  <a:pt x="1663" y="620"/>
                  <a:pt x="1649" y="629"/>
                </a:cubicBezTo>
                <a:cubicBezTo>
                  <a:pt x="1639" y="636"/>
                  <a:pt x="1626" y="642"/>
                  <a:pt x="1614" y="644"/>
                </a:cubicBezTo>
                <a:cubicBezTo>
                  <a:pt x="1611" y="644"/>
                  <a:pt x="1608" y="644"/>
                  <a:pt x="1606" y="644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502" name="Freeform 19"/>
          <p:cNvSpPr/>
          <p:nvPr/>
        </p:nvSpPr>
        <p:spPr>
          <a:xfrm>
            <a:off x="969840" y="3699720"/>
            <a:ext cx="406800" cy="126360"/>
          </a:xfrm>
          <a:custGeom>
            <a:avLst/>
            <a:gdLst/>
            <a:ahLst/>
            <a:rect l="0" t="0" r="r" b="b"/>
            <a:pathLst>
              <a:path w="1130" h="351">
                <a:moveTo>
                  <a:pt x="38" y="77"/>
                </a:moveTo>
                <a:cubicBezTo>
                  <a:pt x="25" y="66"/>
                  <a:pt x="15" y="57"/>
                  <a:pt x="0" y="48"/>
                </a:cubicBezTo>
                <a:cubicBezTo>
                  <a:pt x="0" y="116"/>
                  <a:pt x="6" y="177"/>
                  <a:pt x="19" y="243"/>
                </a:cubicBezTo>
                <a:cubicBezTo>
                  <a:pt x="25" y="272"/>
                  <a:pt x="30" y="289"/>
                  <a:pt x="45" y="313"/>
                </a:cubicBezTo>
                <a:cubicBezTo>
                  <a:pt x="68" y="300"/>
                  <a:pt x="70" y="305"/>
                  <a:pt x="93" y="276"/>
                </a:cubicBezTo>
                <a:cubicBezTo>
                  <a:pt x="126" y="234"/>
                  <a:pt x="162" y="191"/>
                  <a:pt x="215" y="173"/>
                </a:cubicBezTo>
                <a:cubicBezTo>
                  <a:pt x="259" y="158"/>
                  <a:pt x="302" y="162"/>
                  <a:pt x="332" y="196"/>
                </a:cubicBezTo>
                <a:cubicBezTo>
                  <a:pt x="357" y="224"/>
                  <a:pt x="375" y="256"/>
                  <a:pt x="406" y="277"/>
                </a:cubicBezTo>
                <a:cubicBezTo>
                  <a:pt x="408" y="277"/>
                  <a:pt x="409" y="277"/>
                  <a:pt x="410" y="277"/>
                </a:cubicBezTo>
                <a:cubicBezTo>
                  <a:pt x="410" y="213"/>
                  <a:pt x="398" y="155"/>
                  <a:pt x="392" y="92"/>
                </a:cubicBezTo>
                <a:cubicBezTo>
                  <a:pt x="389" y="57"/>
                  <a:pt x="383" y="31"/>
                  <a:pt x="414" y="18"/>
                </a:cubicBezTo>
                <a:cubicBezTo>
                  <a:pt x="444" y="5"/>
                  <a:pt x="504" y="13"/>
                  <a:pt x="535" y="15"/>
                </a:cubicBezTo>
                <a:cubicBezTo>
                  <a:pt x="570" y="17"/>
                  <a:pt x="607" y="21"/>
                  <a:pt x="641" y="26"/>
                </a:cubicBezTo>
                <a:cubicBezTo>
                  <a:pt x="745" y="42"/>
                  <a:pt x="850" y="168"/>
                  <a:pt x="962" y="122"/>
                </a:cubicBezTo>
                <a:cubicBezTo>
                  <a:pt x="988" y="111"/>
                  <a:pt x="995" y="66"/>
                  <a:pt x="989" y="42"/>
                </a:cubicBezTo>
                <a:cubicBezTo>
                  <a:pt x="979" y="0"/>
                  <a:pt x="945" y="3"/>
                  <a:pt x="907" y="2"/>
                </a:cubicBezTo>
                <a:cubicBezTo>
                  <a:pt x="845" y="1"/>
                  <a:pt x="798" y="24"/>
                  <a:pt x="761" y="75"/>
                </a:cubicBezTo>
                <a:cubicBezTo>
                  <a:pt x="729" y="120"/>
                  <a:pt x="702" y="202"/>
                  <a:pt x="718" y="257"/>
                </a:cubicBezTo>
                <a:cubicBezTo>
                  <a:pt x="737" y="323"/>
                  <a:pt x="829" y="335"/>
                  <a:pt x="886" y="341"/>
                </a:cubicBezTo>
                <a:cubicBezTo>
                  <a:pt x="966" y="350"/>
                  <a:pt x="1048" y="344"/>
                  <a:pt x="1129" y="343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503" name="Freeform 20"/>
          <p:cNvSpPr/>
          <p:nvPr/>
        </p:nvSpPr>
        <p:spPr>
          <a:xfrm>
            <a:off x="1607400" y="3641400"/>
            <a:ext cx="520200" cy="142200"/>
          </a:xfrm>
          <a:custGeom>
            <a:avLst/>
            <a:gdLst/>
            <a:ahLst/>
            <a:rect l="0" t="0" r="r" b="b"/>
            <a:pathLst>
              <a:path w="1445" h="395">
                <a:moveTo>
                  <a:pt x="298" y="95"/>
                </a:moveTo>
                <a:cubicBezTo>
                  <a:pt x="226" y="91"/>
                  <a:pt x="143" y="76"/>
                  <a:pt x="74" y="102"/>
                </a:cubicBezTo>
                <a:cubicBezTo>
                  <a:pt x="14" y="123"/>
                  <a:pt x="0" y="175"/>
                  <a:pt x="2" y="233"/>
                </a:cubicBezTo>
                <a:cubicBezTo>
                  <a:pt x="5" y="307"/>
                  <a:pt x="70" y="351"/>
                  <a:pt x="136" y="375"/>
                </a:cubicBezTo>
                <a:cubicBezTo>
                  <a:pt x="193" y="389"/>
                  <a:pt x="213" y="394"/>
                  <a:pt x="253" y="393"/>
                </a:cubicBezTo>
                <a:moveTo>
                  <a:pt x="678" y="105"/>
                </a:moveTo>
                <a:cubicBezTo>
                  <a:pt x="676" y="78"/>
                  <a:pt x="667" y="72"/>
                  <a:pt x="635" y="80"/>
                </a:cubicBezTo>
                <a:cubicBezTo>
                  <a:pt x="597" y="90"/>
                  <a:pt x="562" y="118"/>
                  <a:pt x="555" y="157"/>
                </a:cubicBezTo>
                <a:cubicBezTo>
                  <a:pt x="547" y="205"/>
                  <a:pt x="589" y="211"/>
                  <a:pt x="626" y="214"/>
                </a:cubicBezTo>
                <a:cubicBezTo>
                  <a:pt x="678" y="218"/>
                  <a:pt x="725" y="217"/>
                  <a:pt x="763" y="177"/>
                </a:cubicBezTo>
                <a:cubicBezTo>
                  <a:pt x="788" y="151"/>
                  <a:pt x="788" y="116"/>
                  <a:pt x="788" y="83"/>
                </a:cubicBezTo>
                <a:lnTo>
                  <a:pt x="788" y="82"/>
                </a:lnTo>
                <a:cubicBezTo>
                  <a:pt x="815" y="94"/>
                  <a:pt x="826" y="104"/>
                  <a:pt x="843" y="132"/>
                </a:cubicBezTo>
                <a:cubicBezTo>
                  <a:pt x="859" y="158"/>
                  <a:pt x="873" y="187"/>
                  <a:pt x="888" y="214"/>
                </a:cubicBezTo>
                <a:moveTo>
                  <a:pt x="949" y="99"/>
                </a:moveTo>
                <a:cubicBezTo>
                  <a:pt x="978" y="64"/>
                  <a:pt x="994" y="60"/>
                  <a:pt x="1040" y="59"/>
                </a:cubicBezTo>
                <a:cubicBezTo>
                  <a:pt x="1086" y="58"/>
                  <a:pt x="1114" y="69"/>
                  <a:pt x="1135" y="111"/>
                </a:cubicBezTo>
                <a:cubicBezTo>
                  <a:pt x="1149" y="140"/>
                  <a:pt x="1150" y="173"/>
                  <a:pt x="1150" y="205"/>
                </a:cubicBezTo>
                <a:cubicBezTo>
                  <a:pt x="1150" y="209"/>
                  <a:pt x="1150" y="212"/>
                  <a:pt x="1150" y="216"/>
                </a:cubicBezTo>
                <a:cubicBezTo>
                  <a:pt x="1152" y="190"/>
                  <a:pt x="1148" y="176"/>
                  <a:pt x="1155" y="151"/>
                </a:cubicBezTo>
                <a:cubicBezTo>
                  <a:pt x="1168" y="107"/>
                  <a:pt x="1207" y="69"/>
                  <a:pt x="1243" y="43"/>
                </a:cubicBezTo>
                <a:cubicBezTo>
                  <a:pt x="1276" y="19"/>
                  <a:pt x="1311" y="0"/>
                  <a:pt x="1353" y="6"/>
                </a:cubicBezTo>
                <a:cubicBezTo>
                  <a:pt x="1399" y="13"/>
                  <a:pt x="1417" y="67"/>
                  <a:pt x="1429" y="105"/>
                </a:cubicBezTo>
                <a:cubicBezTo>
                  <a:pt x="1440" y="139"/>
                  <a:pt x="1441" y="174"/>
                  <a:pt x="1444" y="210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504" name="Freeform 21"/>
          <p:cNvSpPr/>
          <p:nvPr/>
        </p:nvSpPr>
        <p:spPr>
          <a:xfrm>
            <a:off x="2390040" y="3513960"/>
            <a:ext cx="993240" cy="217080"/>
          </a:xfrm>
          <a:custGeom>
            <a:avLst/>
            <a:gdLst/>
            <a:ahLst/>
            <a:rect l="0" t="0" r="r" b="b"/>
            <a:pathLst>
              <a:path w="2759" h="603">
                <a:moveTo>
                  <a:pt x="260" y="206"/>
                </a:moveTo>
                <a:cubicBezTo>
                  <a:pt x="220" y="183"/>
                  <a:pt x="187" y="161"/>
                  <a:pt x="139" y="169"/>
                </a:cubicBezTo>
                <a:cubicBezTo>
                  <a:pt x="81" y="179"/>
                  <a:pt x="42" y="237"/>
                  <a:pt x="24" y="289"/>
                </a:cubicBezTo>
                <a:cubicBezTo>
                  <a:pt x="8" y="333"/>
                  <a:pt x="0" y="404"/>
                  <a:pt x="42" y="436"/>
                </a:cubicBezTo>
                <a:cubicBezTo>
                  <a:pt x="80" y="465"/>
                  <a:pt x="125" y="463"/>
                  <a:pt x="169" y="465"/>
                </a:cubicBezTo>
                <a:moveTo>
                  <a:pt x="382" y="39"/>
                </a:moveTo>
                <a:cubicBezTo>
                  <a:pt x="371" y="45"/>
                  <a:pt x="374" y="0"/>
                  <a:pt x="371" y="62"/>
                </a:cubicBezTo>
                <a:cubicBezTo>
                  <a:pt x="368" y="141"/>
                  <a:pt x="361" y="235"/>
                  <a:pt x="380" y="313"/>
                </a:cubicBezTo>
                <a:cubicBezTo>
                  <a:pt x="387" y="340"/>
                  <a:pt x="400" y="386"/>
                  <a:pt x="431" y="398"/>
                </a:cubicBezTo>
                <a:cubicBezTo>
                  <a:pt x="464" y="411"/>
                  <a:pt x="489" y="381"/>
                  <a:pt x="509" y="362"/>
                </a:cubicBezTo>
                <a:cubicBezTo>
                  <a:pt x="543" y="330"/>
                  <a:pt x="574" y="292"/>
                  <a:pt x="615" y="269"/>
                </a:cubicBezTo>
                <a:cubicBezTo>
                  <a:pt x="640" y="255"/>
                  <a:pt x="651" y="260"/>
                  <a:pt x="667" y="277"/>
                </a:cubicBezTo>
                <a:cubicBezTo>
                  <a:pt x="707" y="319"/>
                  <a:pt x="698" y="390"/>
                  <a:pt x="761" y="420"/>
                </a:cubicBezTo>
                <a:cubicBezTo>
                  <a:pt x="790" y="434"/>
                  <a:pt x="848" y="435"/>
                  <a:pt x="877" y="422"/>
                </a:cubicBezTo>
                <a:cubicBezTo>
                  <a:pt x="934" y="397"/>
                  <a:pt x="946" y="333"/>
                  <a:pt x="976" y="289"/>
                </a:cubicBezTo>
                <a:cubicBezTo>
                  <a:pt x="982" y="277"/>
                  <a:pt x="983" y="273"/>
                  <a:pt x="991" y="269"/>
                </a:cubicBezTo>
                <a:cubicBezTo>
                  <a:pt x="1000" y="283"/>
                  <a:pt x="1004" y="273"/>
                  <a:pt x="1006" y="308"/>
                </a:cubicBezTo>
                <a:cubicBezTo>
                  <a:pt x="1008" y="347"/>
                  <a:pt x="1013" y="379"/>
                  <a:pt x="1048" y="405"/>
                </a:cubicBezTo>
                <a:cubicBezTo>
                  <a:pt x="1077" y="426"/>
                  <a:pt x="1148" y="437"/>
                  <a:pt x="1179" y="413"/>
                </a:cubicBezTo>
                <a:cubicBezTo>
                  <a:pt x="1203" y="395"/>
                  <a:pt x="1210" y="330"/>
                  <a:pt x="1200" y="306"/>
                </a:cubicBezTo>
                <a:cubicBezTo>
                  <a:pt x="1184" y="263"/>
                  <a:pt x="1129" y="228"/>
                  <a:pt x="1088" y="214"/>
                </a:cubicBezTo>
                <a:cubicBezTo>
                  <a:pt x="1066" y="207"/>
                  <a:pt x="1060" y="213"/>
                  <a:pt x="1042" y="215"/>
                </a:cubicBezTo>
                <a:cubicBezTo>
                  <a:pt x="1042" y="263"/>
                  <a:pt x="1052" y="267"/>
                  <a:pt x="1091" y="296"/>
                </a:cubicBezTo>
                <a:moveTo>
                  <a:pt x="1312" y="289"/>
                </a:moveTo>
                <a:cubicBezTo>
                  <a:pt x="1327" y="266"/>
                  <a:pt x="1338" y="242"/>
                  <a:pt x="1349" y="217"/>
                </a:cubicBezTo>
                <a:cubicBezTo>
                  <a:pt x="1340" y="243"/>
                  <a:pt x="1318" y="264"/>
                  <a:pt x="1312" y="292"/>
                </a:cubicBezTo>
                <a:cubicBezTo>
                  <a:pt x="1307" y="314"/>
                  <a:pt x="1308" y="341"/>
                  <a:pt x="1328" y="354"/>
                </a:cubicBezTo>
                <a:cubicBezTo>
                  <a:pt x="1359" y="374"/>
                  <a:pt x="1399" y="379"/>
                  <a:pt x="1434" y="388"/>
                </a:cubicBezTo>
                <a:cubicBezTo>
                  <a:pt x="1470" y="397"/>
                  <a:pt x="1514" y="403"/>
                  <a:pt x="1542" y="429"/>
                </a:cubicBezTo>
                <a:cubicBezTo>
                  <a:pt x="1554" y="440"/>
                  <a:pt x="1552" y="458"/>
                  <a:pt x="1552" y="473"/>
                </a:cubicBezTo>
                <a:cubicBezTo>
                  <a:pt x="1552" y="479"/>
                  <a:pt x="1552" y="480"/>
                  <a:pt x="1552" y="484"/>
                </a:cubicBezTo>
                <a:cubicBezTo>
                  <a:pt x="1543" y="485"/>
                  <a:pt x="1514" y="491"/>
                  <a:pt x="1506" y="486"/>
                </a:cubicBezTo>
                <a:cubicBezTo>
                  <a:pt x="1496" y="479"/>
                  <a:pt x="1498" y="473"/>
                  <a:pt x="1497" y="462"/>
                </a:cubicBezTo>
                <a:moveTo>
                  <a:pt x="1560" y="343"/>
                </a:moveTo>
                <a:cubicBezTo>
                  <a:pt x="1559" y="321"/>
                  <a:pt x="1559" y="305"/>
                  <a:pt x="1548" y="285"/>
                </a:cubicBezTo>
                <a:cubicBezTo>
                  <a:pt x="1538" y="266"/>
                  <a:pt x="1524" y="246"/>
                  <a:pt x="1506" y="235"/>
                </a:cubicBezTo>
                <a:cubicBezTo>
                  <a:pt x="1483" y="221"/>
                  <a:pt x="1457" y="222"/>
                  <a:pt x="1431" y="222"/>
                </a:cubicBezTo>
                <a:cubicBezTo>
                  <a:pt x="1392" y="222"/>
                  <a:pt x="1361" y="243"/>
                  <a:pt x="1337" y="275"/>
                </a:cubicBezTo>
                <a:cubicBezTo>
                  <a:pt x="1312" y="308"/>
                  <a:pt x="1306" y="355"/>
                  <a:pt x="1313" y="395"/>
                </a:cubicBezTo>
                <a:cubicBezTo>
                  <a:pt x="1321" y="443"/>
                  <a:pt x="1364" y="474"/>
                  <a:pt x="1405" y="493"/>
                </a:cubicBezTo>
                <a:cubicBezTo>
                  <a:pt x="1447" y="511"/>
                  <a:pt x="1535" y="524"/>
                  <a:pt x="1576" y="497"/>
                </a:cubicBezTo>
                <a:cubicBezTo>
                  <a:pt x="1617" y="468"/>
                  <a:pt x="1615" y="412"/>
                  <a:pt x="1616" y="369"/>
                </a:cubicBezTo>
                <a:cubicBezTo>
                  <a:pt x="1617" y="313"/>
                  <a:pt x="1609" y="263"/>
                  <a:pt x="1574" y="215"/>
                </a:cubicBezTo>
                <a:cubicBezTo>
                  <a:pt x="1558" y="193"/>
                  <a:pt x="1533" y="184"/>
                  <a:pt x="1512" y="203"/>
                </a:cubicBezTo>
                <a:cubicBezTo>
                  <a:pt x="1490" y="227"/>
                  <a:pt x="1482" y="236"/>
                  <a:pt x="1469" y="253"/>
                </a:cubicBezTo>
                <a:moveTo>
                  <a:pt x="1846" y="232"/>
                </a:moveTo>
                <a:cubicBezTo>
                  <a:pt x="1840" y="216"/>
                  <a:pt x="1839" y="210"/>
                  <a:pt x="1812" y="218"/>
                </a:cubicBezTo>
                <a:cubicBezTo>
                  <a:pt x="1774" y="230"/>
                  <a:pt x="1764" y="265"/>
                  <a:pt x="1767" y="301"/>
                </a:cubicBezTo>
                <a:cubicBezTo>
                  <a:pt x="1772" y="360"/>
                  <a:pt x="1839" y="390"/>
                  <a:pt x="1885" y="420"/>
                </a:cubicBezTo>
                <a:cubicBezTo>
                  <a:pt x="1929" y="449"/>
                  <a:pt x="1982" y="473"/>
                  <a:pt x="2019" y="511"/>
                </a:cubicBezTo>
                <a:cubicBezTo>
                  <a:pt x="2026" y="518"/>
                  <a:pt x="2044" y="554"/>
                  <a:pt x="2028" y="564"/>
                </a:cubicBezTo>
                <a:cubicBezTo>
                  <a:pt x="2013" y="573"/>
                  <a:pt x="1952" y="582"/>
                  <a:pt x="1938" y="568"/>
                </a:cubicBezTo>
                <a:cubicBezTo>
                  <a:pt x="1938" y="551"/>
                  <a:pt x="1938" y="543"/>
                  <a:pt x="1938" y="531"/>
                </a:cubicBezTo>
                <a:moveTo>
                  <a:pt x="2256" y="303"/>
                </a:moveTo>
                <a:cubicBezTo>
                  <a:pt x="2284" y="309"/>
                  <a:pt x="2293" y="324"/>
                  <a:pt x="2307" y="350"/>
                </a:cubicBezTo>
                <a:cubicBezTo>
                  <a:pt x="2319" y="371"/>
                  <a:pt x="2330" y="393"/>
                  <a:pt x="2357" y="397"/>
                </a:cubicBezTo>
                <a:cubicBezTo>
                  <a:pt x="2398" y="403"/>
                  <a:pt x="2443" y="395"/>
                  <a:pt x="2478" y="374"/>
                </a:cubicBezTo>
                <a:cubicBezTo>
                  <a:pt x="2517" y="351"/>
                  <a:pt x="2538" y="324"/>
                  <a:pt x="2540" y="282"/>
                </a:cubicBezTo>
                <a:cubicBezTo>
                  <a:pt x="2542" y="241"/>
                  <a:pt x="2518" y="222"/>
                  <a:pt x="2478" y="217"/>
                </a:cubicBezTo>
                <a:cubicBezTo>
                  <a:pt x="2418" y="209"/>
                  <a:pt x="2359" y="219"/>
                  <a:pt x="2310" y="256"/>
                </a:cubicBezTo>
                <a:cubicBezTo>
                  <a:pt x="2244" y="306"/>
                  <a:pt x="2210" y="379"/>
                  <a:pt x="2207" y="460"/>
                </a:cubicBezTo>
                <a:cubicBezTo>
                  <a:pt x="2205" y="526"/>
                  <a:pt x="2260" y="558"/>
                  <a:pt x="2318" y="578"/>
                </a:cubicBezTo>
                <a:cubicBezTo>
                  <a:pt x="2373" y="597"/>
                  <a:pt x="2449" y="602"/>
                  <a:pt x="2506" y="594"/>
                </a:cubicBezTo>
                <a:cubicBezTo>
                  <a:pt x="2592" y="582"/>
                  <a:pt x="2670" y="546"/>
                  <a:pt x="2758" y="543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505" name="Freeform 22"/>
          <p:cNvSpPr/>
          <p:nvPr/>
        </p:nvSpPr>
        <p:spPr>
          <a:xfrm>
            <a:off x="4457880" y="3565080"/>
            <a:ext cx="141480" cy="171360"/>
          </a:xfrm>
          <a:custGeom>
            <a:avLst/>
            <a:gdLst/>
            <a:ahLst/>
            <a:rect l="0" t="0" r="r" b="b"/>
            <a:pathLst>
              <a:path w="393" h="476">
                <a:moveTo>
                  <a:pt x="22" y="32"/>
                </a:moveTo>
                <a:cubicBezTo>
                  <a:pt x="17" y="23"/>
                  <a:pt x="14" y="13"/>
                  <a:pt x="5" y="7"/>
                </a:cubicBezTo>
                <a:cubicBezTo>
                  <a:pt x="2" y="7"/>
                  <a:pt x="2" y="7"/>
                  <a:pt x="0" y="7"/>
                </a:cubicBezTo>
                <a:cubicBezTo>
                  <a:pt x="75" y="7"/>
                  <a:pt x="151" y="0"/>
                  <a:pt x="224" y="17"/>
                </a:cubicBezTo>
                <a:cubicBezTo>
                  <a:pt x="271" y="28"/>
                  <a:pt x="296" y="41"/>
                  <a:pt x="299" y="91"/>
                </a:cubicBezTo>
                <a:cubicBezTo>
                  <a:pt x="302" y="144"/>
                  <a:pt x="236" y="167"/>
                  <a:pt x="193" y="183"/>
                </a:cubicBezTo>
                <a:cubicBezTo>
                  <a:pt x="153" y="198"/>
                  <a:pt x="116" y="202"/>
                  <a:pt x="75" y="203"/>
                </a:cubicBezTo>
                <a:cubicBezTo>
                  <a:pt x="104" y="203"/>
                  <a:pt x="118" y="203"/>
                  <a:pt x="148" y="206"/>
                </a:cubicBezTo>
                <a:cubicBezTo>
                  <a:pt x="215" y="212"/>
                  <a:pt x="298" y="219"/>
                  <a:pt x="351" y="266"/>
                </a:cubicBezTo>
                <a:cubicBezTo>
                  <a:pt x="392" y="301"/>
                  <a:pt x="384" y="365"/>
                  <a:pt x="351" y="402"/>
                </a:cubicBezTo>
                <a:cubicBezTo>
                  <a:pt x="310" y="447"/>
                  <a:pt x="242" y="466"/>
                  <a:pt x="184" y="471"/>
                </a:cubicBezTo>
                <a:cubicBezTo>
                  <a:pt x="139" y="475"/>
                  <a:pt x="94" y="471"/>
                  <a:pt x="49" y="471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506" name="Freeform 23"/>
          <p:cNvSpPr/>
          <p:nvPr/>
        </p:nvSpPr>
        <p:spPr>
          <a:xfrm>
            <a:off x="4869000" y="3476520"/>
            <a:ext cx="1924560" cy="249480"/>
          </a:xfrm>
          <a:custGeom>
            <a:avLst/>
            <a:gdLst/>
            <a:ahLst/>
            <a:rect l="0" t="0" r="r" b="b"/>
            <a:pathLst>
              <a:path w="5346" h="693">
                <a:moveTo>
                  <a:pt x="0" y="121"/>
                </a:moveTo>
                <a:cubicBezTo>
                  <a:pt x="10" y="100"/>
                  <a:pt x="20" y="181"/>
                  <a:pt x="23" y="200"/>
                </a:cubicBezTo>
                <a:cubicBezTo>
                  <a:pt x="31" y="256"/>
                  <a:pt x="30" y="313"/>
                  <a:pt x="34" y="371"/>
                </a:cubicBezTo>
                <a:cubicBezTo>
                  <a:pt x="37" y="411"/>
                  <a:pt x="38" y="454"/>
                  <a:pt x="60" y="488"/>
                </a:cubicBezTo>
                <a:cubicBezTo>
                  <a:pt x="64" y="493"/>
                  <a:pt x="68" y="497"/>
                  <a:pt x="72" y="502"/>
                </a:cubicBezTo>
                <a:moveTo>
                  <a:pt x="221" y="274"/>
                </a:moveTo>
                <a:cubicBezTo>
                  <a:pt x="237" y="260"/>
                  <a:pt x="234" y="247"/>
                  <a:pt x="261" y="254"/>
                </a:cubicBezTo>
                <a:cubicBezTo>
                  <a:pt x="303" y="264"/>
                  <a:pt x="337" y="333"/>
                  <a:pt x="382" y="353"/>
                </a:cubicBezTo>
                <a:cubicBezTo>
                  <a:pt x="411" y="364"/>
                  <a:pt x="470" y="377"/>
                  <a:pt x="495" y="353"/>
                </a:cubicBezTo>
                <a:cubicBezTo>
                  <a:pt x="496" y="347"/>
                  <a:pt x="497" y="338"/>
                  <a:pt x="498" y="332"/>
                </a:cubicBezTo>
                <a:cubicBezTo>
                  <a:pt x="490" y="278"/>
                  <a:pt x="455" y="266"/>
                  <a:pt x="401" y="257"/>
                </a:cubicBezTo>
                <a:cubicBezTo>
                  <a:pt x="331" y="245"/>
                  <a:pt x="245" y="240"/>
                  <a:pt x="183" y="276"/>
                </a:cubicBezTo>
                <a:cubicBezTo>
                  <a:pt x="150" y="295"/>
                  <a:pt x="107" y="355"/>
                  <a:pt x="130" y="397"/>
                </a:cubicBezTo>
                <a:cubicBezTo>
                  <a:pt x="163" y="457"/>
                  <a:pt x="293" y="462"/>
                  <a:pt x="349" y="466"/>
                </a:cubicBezTo>
                <a:cubicBezTo>
                  <a:pt x="455" y="473"/>
                  <a:pt x="580" y="481"/>
                  <a:pt x="680" y="439"/>
                </a:cubicBezTo>
                <a:cubicBezTo>
                  <a:pt x="765" y="403"/>
                  <a:pt x="788" y="342"/>
                  <a:pt x="792" y="257"/>
                </a:cubicBezTo>
                <a:cubicBezTo>
                  <a:pt x="795" y="179"/>
                  <a:pt x="776" y="109"/>
                  <a:pt x="748" y="37"/>
                </a:cubicBezTo>
                <a:cubicBezTo>
                  <a:pt x="743" y="23"/>
                  <a:pt x="730" y="8"/>
                  <a:pt x="726" y="0"/>
                </a:cubicBezTo>
                <a:cubicBezTo>
                  <a:pt x="712" y="45"/>
                  <a:pt x="707" y="82"/>
                  <a:pt x="706" y="132"/>
                </a:cubicBezTo>
                <a:cubicBezTo>
                  <a:pt x="705" y="216"/>
                  <a:pt x="731" y="274"/>
                  <a:pt x="774" y="347"/>
                </a:cubicBezTo>
                <a:cubicBezTo>
                  <a:pt x="801" y="392"/>
                  <a:pt x="829" y="435"/>
                  <a:pt x="853" y="481"/>
                </a:cubicBezTo>
                <a:moveTo>
                  <a:pt x="638" y="282"/>
                </a:moveTo>
                <a:cubicBezTo>
                  <a:pt x="697" y="261"/>
                  <a:pt x="753" y="263"/>
                  <a:pt x="816" y="260"/>
                </a:cubicBezTo>
                <a:cubicBezTo>
                  <a:pt x="878" y="257"/>
                  <a:pt x="940" y="250"/>
                  <a:pt x="1002" y="242"/>
                </a:cubicBezTo>
                <a:moveTo>
                  <a:pt x="1069" y="51"/>
                </a:moveTo>
                <a:cubicBezTo>
                  <a:pt x="1068" y="54"/>
                  <a:pt x="1061" y="61"/>
                  <a:pt x="1061" y="86"/>
                </a:cubicBezTo>
                <a:cubicBezTo>
                  <a:pt x="1061" y="150"/>
                  <a:pt x="1070" y="201"/>
                  <a:pt x="1086" y="263"/>
                </a:cubicBezTo>
                <a:cubicBezTo>
                  <a:pt x="1106" y="338"/>
                  <a:pt x="1121" y="417"/>
                  <a:pt x="1124" y="494"/>
                </a:cubicBezTo>
                <a:cubicBezTo>
                  <a:pt x="1124" y="521"/>
                  <a:pt x="1124" y="527"/>
                  <a:pt x="1124" y="543"/>
                </a:cubicBezTo>
                <a:moveTo>
                  <a:pt x="1002" y="321"/>
                </a:moveTo>
                <a:cubicBezTo>
                  <a:pt x="1066" y="302"/>
                  <a:pt x="1127" y="298"/>
                  <a:pt x="1194" y="297"/>
                </a:cubicBezTo>
                <a:cubicBezTo>
                  <a:pt x="1266" y="296"/>
                  <a:pt x="1349" y="287"/>
                  <a:pt x="1420" y="302"/>
                </a:cubicBezTo>
                <a:cubicBezTo>
                  <a:pt x="1454" y="309"/>
                  <a:pt x="1454" y="323"/>
                  <a:pt x="1467" y="350"/>
                </a:cubicBezTo>
                <a:cubicBezTo>
                  <a:pt x="1479" y="373"/>
                  <a:pt x="1482" y="385"/>
                  <a:pt x="1509" y="397"/>
                </a:cubicBezTo>
                <a:cubicBezTo>
                  <a:pt x="1530" y="407"/>
                  <a:pt x="1621" y="414"/>
                  <a:pt x="1639" y="395"/>
                </a:cubicBezTo>
                <a:cubicBezTo>
                  <a:pt x="1663" y="370"/>
                  <a:pt x="1641" y="326"/>
                  <a:pt x="1624" y="307"/>
                </a:cubicBezTo>
                <a:cubicBezTo>
                  <a:pt x="1565" y="243"/>
                  <a:pt x="1461" y="214"/>
                  <a:pt x="1376" y="231"/>
                </a:cubicBezTo>
                <a:cubicBezTo>
                  <a:pt x="1311" y="244"/>
                  <a:pt x="1289" y="303"/>
                  <a:pt x="1284" y="363"/>
                </a:cubicBezTo>
                <a:cubicBezTo>
                  <a:pt x="1278" y="435"/>
                  <a:pt x="1347" y="474"/>
                  <a:pt x="1405" y="501"/>
                </a:cubicBezTo>
                <a:cubicBezTo>
                  <a:pt x="1468" y="530"/>
                  <a:pt x="1544" y="541"/>
                  <a:pt x="1613" y="532"/>
                </a:cubicBezTo>
                <a:cubicBezTo>
                  <a:pt x="1677" y="524"/>
                  <a:pt x="1744" y="493"/>
                  <a:pt x="1776" y="434"/>
                </a:cubicBezTo>
                <a:cubicBezTo>
                  <a:pt x="1809" y="373"/>
                  <a:pt x="1772" y="293"/>
                  <a:pt x="1808" y="234"/>
                </a:cubicBezTo>
                <a:cubicBezTo>
                  <a:pt x="1814" y="228"/>
                  <a:pt x="1816" y="226"/>
                  <a:pt x="1822" y="228"/>
                </a:cubicBezTo>
                <a:cubicBezTo>
                  <a:pt x="1838" y="243"/>
                  <a:pt x="1852" y="254"/>
                  <a:pt x="1867" y="277"/>
                </a:cubicBezTo>
                <a:cubicBezTo>
                  <a:pt x="1889" y="312"/>
                  <a:pt x="1908" y="355"/>
                  <a:pt x="1921" y="394"/>
                </a:cubicBezTo>
                <a:cubicBezTo>
                  <a:pt x="1933" y="430"/>
                  <a:pt x="1930" y="463"/>
                  <a:pt x="1936" y="500"/>
                </a:cubicBezTo>
                <a:cubicBezTo>
                  <a:pt x="1941" y="529"/>
                  <a:pt x="1945" y="530"/>
                  <a:pt x="1970" y="537"/>
                </a:cubicBezTo>
                <a:cubicBezTo>
                  <a:pt x="2018" y="549"/>
                  <a:pt x="2072" y="524"/>
                  <a:pt x="2115" y="506"/>
                </a:cubicBezTo>
                <a:cubicBezTo>
                  <a:pt x="2170" y="484"/>
                  <a:pt x="2218" y="452"/>
                  <a:pt x="2253" y="408"/>
                </a:cubicBezTo>
                <a:moveTo>
                  <a:pt x="2464" y="397"/>
                </a:moveTo>
                <a:cubicBezTo>
                  <a:pt x="2469" y="379"/>
                  <a:pt x="2472" y="364"/>
                  <a:pt x="2473" y="343"/>
                </a:cubicBezTo>
                <a:cubicBezTo>
                  <a:pt x="2473" y="339"/>
                  <a:pt x="2473" y="338"/>
                  <a:pt x="2473" y="336"/>
                </a:cubicBezTo>
                <a:cubicBezTo>
                  <a:pt x="2432" y="331"/>
                  <a:pt x="2384" y="326"/>
                  <a:pt x="2343" y="334"/>
                </a:cubicBezTo>
                <a:cubicBezTo>
                  <a:pt x="2297" y="343"/>
                  <a:pt x="2237" y="369"/>
                  <a:pt x="2227" y="419"/>
                </a:cubicBezTo>
                <a:cubicBezTo>
                  <a:pt x="2215" y="475"/>
                  <a:pt x="2277" y="493"/>
                  <a:pt x="2318" y="509"/>
                </a:cubicBezTo>
                <a:cubicBezTo>
                  <a:pt x="2381" y="533"/>
                  <a:pt x="2452" y="542"/>
                  <a:pt x="2512" y="576"/>
                </a:cubicBezTo>
                <a:cubicBezTo>
                  <a:pt x="2517" y="580"/>
                  <a:pt x="2523" y="585"/>
                  <a:pt x="2528" y="589"/>
                </a:cubicBezTo>
                <a:cubicBezTo>
                  <a:pt x="2528" y="634"/>
                  <a:pt x="2502" y="637"/>
                  <a:pt x="2459" y="649"/>
                </a:cubicBezTo>
                <a:cubicBezTo>
                  <a:pt x="2429" y="657"/>
                  <a:pt x="2159" y="664"/>
                  <a:pt x="2156" y="673"/>
                </a:cubicBezTo>
                <a:cubicBezTo>
                  <a:pt x="2150" y="692"/>
                  <a:pt x="2189" y="687"/>
                  <a:pt x="2194" y="688"/>
                </a:cubicBezTo>
                <a:moveTo>
                  <a:pt x="3192" y="277"/>
                </a:moveTo>
                <a:cubicBezTo>
                  <a:pt x="3169" y="259"/>
                  <a:pt x="3160" y="246"/>
                  <a:pt x="3146" y="221"/>
                </a:cubicBezTo>
                <a:cubicBezTo>
                  <a:pt x="3152" y="231"/>
                  <a:pt x="3150" y="229"/>
                  <a:pt x="3156" y="239"/>
                </a:cubicBezTo>
                <a:cubicBezTo>
                  <a:pt x="3188" y="293"/>
                  <a:pt x="3221" y="350"/>
                  <a:pt x="3278" y="380"/>
                </a:cubicBezTo>
                <a:cubicBezTo>
                  <a:pt x="3304" y="394"/>
                  <a:pt x="3370" y="421"/>
                  <a:pt x="3402" y="408"/>
                </a:cubicBezTo>
                <a:cubicBezTo>
                  <a:pt x="3417" y="402"/>
                  <a:pt x="3412" y="388"/>
                  <a:pt x="3413" y="374"/>
                </a:cubicBezTo>
                <a:cubicBezTo>
                  <a:pt x="3413" y="369"/>
                  <a:pt x="3413" y="373"/>
                  <a:pt x="3413" y="368"/>
                </a:cubicBezTo>
                <a:cubicBezTo>
                  <a:pt x="3446" y="404"/>
                  <a:pt x="3480" y="418"/>
                  <a:pt x="3528" y="430"/>
                </a:cubicBezTo>
                <a:cubicBezTo>
                  <a:pt x="3595" y="447"/>
                  <a:pt x="3663" y="449"/>
                  <a:pt x="3732" y="446"/>
                </a:cubicBezTo>
                <a:cubicBezTo>
                  <a:pt x="3782" y="444"/>
                  <a:pt x="3796" y="423"/>
                  <a:pt x="3798" y="377"/>
                </a:cubicBezTo>
                <a:cubicBezTo>
                  <a:pt x="3800" y="322"/>
                  <a:pt x="3771" y="285"/>
                  <a:pt x="3735" y="248"/>
                </a:cubicBezTo>
                <a:cubicBezTo>
                  <a:pt x="3694" y="206"/>
                  <a:pt x="3649" y="189"/>
                  <a:pt x="3592" y="186"/>
                </a:cubicBezTo>
                <a:cubicBezTo>
                  <a:pt x="3544" y="184"/>
                  <a:pt x="3505" y="194"/>
                  <a:pt x="3496" y="246"/>
                </a:cubicBezTo>
                <a:cubicBezTo>
                  <a:pt x="3496" y="277"/>
                  <a:pt x="3498" y="288"/>
                  <a:pt x="3523" y="299"/>
                </a:cubicBezTo>
                <a:moveTo>
                  <a:pt x="3935" y="70"/>
                </a:moveTo>
                <a:cubicBezTo>
                  <a:pt x="3944" y="80"/>
                  <a:pt x="3951" y="61"/>
                  <a:pt x="3968" y="98"/>
                </a:cubicBezTo>
                <a:cubicBezTo>
                  <a:pt x="4001" y="172"/>
                  <a:pt x="3958" y="292"/>
                  <a:pt x="4031" y="350"/>
                </a:cubicBezTo>
                <a:cubicBezTo>
                  <a:pt x="4054" y="367"/>
                  <a:pt x="4105" y="357"/>
                  <a:pt x="4129" y="351"/>
                </a:cubicBezTo>
                <a:cubicBezTo>
                  <a:pt x="4174" y="338"/>
                  <a:pt x="4250" y="273"/>
                  <a:pt x="4299" y="309"/>
                </a:cubicBezTo>
                <a:cubicBezTo>
                  <a:pt x="4322" y="326"/>
                  <a:pt x="4321" y="359"/>
                  <a:pt x="4351" y="371"/>
                </a:cubicBezTo>
                <a:cubicBezTo>
                  <a:pt x="4377" y="381"/>
                  <a:pt x="4409" y="375"/>
                  <a:pt x="4431" y="363"/>
                </a:cubicBezTo>
                <a:cubicBezTo>
                  <a:pt x="4471" y="340"/>
                  <a:pt x="4496" y="303"/>
                  <a:pt x="4542" y="296"/>
                </a:cubicBezTo>
                <a:cubicBezTo>
                  <a:pt x="4577" y="291"/>
                  <a:pt x="4589" y="309"/>
                  <a:pt x="4616" y="327"/>
                </a:cubicBezTo>
                <a:cubicBezTo>
                  <a:pt x="4651" y="352"/>
                  <a:pt x="4681" y="373"/>
                  <a:pt x="4722" y="385"/>
                </a:cubicBezTo>
                <a:cubicBezTo>
                  <a:pt x="4753" y="394"/>
                  <a:pt x="4782" y="392"/>
                  <a:pt x="4813" y="394"/>
                </a:cubicBezTo>
                <a:cubicBezTo>
                  <a:pt x="4810" y="369"/>
                  <a:pt x="4824" y="360"/>
                  <a:pt x="4804" y="328"/>
                </a:cubicBezTo>
                <a:cubicBezTo>
                  <a:pt x="4773" y="280"/>
                  <a:pt x="4698" y="279"/>
                  <a:pt x="4650" y="279"/>
                </a:cubicBezTo>
                <a:cubicBezTo>
                  <a:pt x="4609" y="279"/>
                  <a:pt x="4557" y="298"/>
                  <a:pt x="4546" y="347"/>
                </a:cubicBezTo>
                <a:cubicBezTo>
                  <a:pt x="4535" y="397"/>
                  <a:pt x="4544" y="420"/>
                  <a:pt x="4585" y="449"/>
                </a:cubicBezTo>
                <a:cubicBezTo>
                  <a:pt x="4632" y="482"/>
                  <a:pt x="4706" y="491"/>
                  <a:pt x="4762" y="494"/>
                </a:cubicBezTo>
                <a:cubicBezTo>
                  <a:pt x="4828" y="498"/>
                  <a:pt x="4904" y="502"/>
                  <a:pt x="4967" y="481"/>
                </a:cubicBezTo>
                <a:cubicBezTo>
                  <a:pt x="5017" y="464"/>
                  <a:pt x="5027" y="445"/>
                  <a:pt x="5032" y="398"/>
                </a:cubicBezTo>
                <a:cubicBezTo>
                  <a:pt x="5035" y="370"/>
                  <a:pt x="5032" y="338"/>
                  <a:pt x="5032" y="309"/>
                </a:cubicBezTo>
                <a:cubicBezTo>
                  <a:pt x="5032" y="327"/>
                  <a:pt x="5032" y="324"/>
                  <a:pt x="5032" y="342"/>
                </a:cubicBezTo>
                <a:cubicBezTo>
                  <a:pt x="5032" y="405"/>
                  <a:pt x="5032" y="466"/>
                  <a:pt x="5032" y="527"/>
                </a:cubicBezTo>
                <a:cubicBezTo>
                  <a:pt x="5032" y="473"/>
                  <a:pt x="5020" y="410"/>
                  <a:pt x="5050" y="364"/>
                </a:cubicBezTo>
                <a:cubicBezTo>
                  <a:pt x="5077" y="321"/>
                  <a:pt x="5121" y="302"/>
                  <a:pt x="5169" y="297"/>
                </a:cubicBezTo>
                <a:cubicBezTo>
                  <a:pt x="5219" y="292"/>
                  <a:pt x="5247" y="306"/>
                  <a:pt x="5277" y="347"/>
                </a:cubicBezTo>
                <a:cubicBezTo>
                  <a:pt x="5330" y="415"/>
                  <a:pt x="5345" y="492"/>
                  <a:pt x="5345" y="576"/>
                </a:cubicBezTo>
                <a:cubicBezTo>
                  <a:pt x="5345" y="586"/>
                  <a:pt x="5345" y="595"/>
                  <a:pt x="5345" y="605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507" name="Freeform 24"/>
          <p:cNvSpPr/>
          <p:nvPr/>
        </p:nvSpPr>
        <p:spPr>
          <a:xfrm>
            <a:off x="7032600" y="3548160"/>
            <a:ext cx="508320" cy="211320"/>
          </a:xfrm>
          <a:custGeom>
            <a:avLst/>
            <a:gdLst/>
            <a:ahLst/>
            <a:rect l="0" t="0" r="r" b="b"/>
            <a:pathLst>
              <a:path w="1412" h="587">
                <a:moveTo>
                  <a:pt x="133" y="0"/>
                </a:moveTo>
                <a:cubicBezTo>
                  <a:pt x="166" y="0"/>
                  <a:pt x="165" y="24"/>
                  <a:pt x="175" y="56"/>
                </a:cubicBezTo>
                <a:cubicBezTo>
                  <a:pt x="196" y="124"/>
                  <a:pt x="200" y="194"/>
                  <a:pt x="219" y="262"/>
                </a:cubicBezTo>
                <a:cubicBezTo>
                  <a:pt x="233" y="311"/>
                  <a:pt x="252" y="357"/>
                  <a:pt x="268" y="405"/>
                </a:cubicBezTo>
                <a:cubicBezTo>
                  <a:pt x="274" y="424"/>
                  <a:pt x="276" y="429"/>
                  <a:pt x="276" y="441"/>
                </a:cubicBezTo>
                <a:moveTo>
                  <a:pt x="0" y="232"/>
                </a:moveTo>
                <a:cubicBezTo>
                  <a:pt x="31" y="226"/>
                  <a:pt x="79" y="224"/>
                  <a:pt x="118" y="224"/>
                </a:cubicBezTo>
                <a:cubicBezTo>
                  <a:pt x="186" y="224"/>
                  <a:pt x="254" y="219"/>
                  <a:pt x="321" y="204"/>
                </a:cubicBezTo>
                <a:cubicBezTo>
                  <a:pt x="392" y="188"/>
                  <a:pt x="467" y="158"/>
                  <a:pt x="497" y="88"/>
                </a:cubicBezTo>
                <a:cubicBezTo>
                  <a:pt x="502" y="77"/>
                  <a:pt x="498" y="69"/>
                  <a:pt x="501" y="59"/>
                </a:cubicBezTo>
                <a:cubicBezTo>
                  <a:pt x="485" y="80"/>
                  <a:pt x="465" y="95"/>
                  <a:pt x="456" y="125"/>
                </a:cubicBezTo>
                <a:cubicBezTo>
                  <a:pt x="444" y="163"/>
                  <a:pt x="436" y="253"/>
                  <a:pt x="464" y="287"/>
                </a:cubicBezTo>
                <a:cubicBezTo>
                  <a:pt x="488" y="318"/>
                  <a:pt x="545" y="298"/>
                  <a:pt x="570" y="285"/>
                </a:cubicBezTo>
                <a:cubicBezTo>
                  <a:pt x="628" y="256"/>
                  <a:pt x="663" y="195"/>
                  <a:pt x="736" y="204"/>
                </a:cubicBezTo>
                <a:cubicBezTo>
                  <a:pt x="776" y="209"/>
                  <a:pt x="797" y="234"/>
                  <a:pt x="828" y="259"/>
                </a:cubicBezTo>
                <a:cubicBezTo>
                  <a:pt x="883" y="304"/>
                  <a:pt x="979" y="334"/>
                  <a:pt x="1049" y="313"/>
                </a:cubicBezTo>
                <a:cubicBezTo>
                  <a:pt x="1102" y="297"/>
                  <a:pt x="1107" y="244"/>
                  <a:pt x="1147" y="225"/>
                </a:cubicBezTo>
                <a:cubicBezTo>
                  <a:pt x="1177" y="210"/>
                  <a:pt x="1206" y="244"/>
                  <a:pt x="1228" y="255"/>
                </a:cubicBezTo>
                <a:cubicBezTo>
                  <a:pt x="1266" y="273"/>
                  <a:pt x="1305" y="288"/>
                  <a:pt x="1347" y="294"/>
                </a:cubicBezTo>
                <a:cubicBezTo>
                  <a:pt x="1380" y="298"/>
                  <a:pt x="1403" y="283"/>
                  <a:pt x="1411" y="282"/>
                </a:cubicBezTo>
                <a:cubicBezTo>
                  <a:pt x="1385" y="252"/>
                  <a:pt x="1369" y="227"/>
                  <a:pt x="1317" y="219"/>
                </a:cubicBezTo>
                <a:cubicBezTo>
                  <a:pt x="1256" y="210"/>
                  <a:pt x="1202" y="214"/>
                  <a:pt x="1161" y="263"/>
                </a:cubicBezTo>
                <a:cubicBezTo>
                  <a:pt x="1124" y="308"/>
                  <a:pt x="1107" y="390"/>
                  <a:pt x="1123" y="445"/>
                </a:cubicBezTo>
                <a:cubicBezTo>
                  <a:pt x="1151" y="544"/>
                  <a:pt x="1273" y="572"/>
                  <a:pt x="1358" y="586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508" name="Freeform 25"/>
          <p:cNvSpPr/>
          <p:nvPr/>
        </p:nvSpPr>
        <p:spPr>
          <a:xfrm>
            <a:off x="7798320" y="3520800"/>
            <a:ext cx="687240" cy="214920"/>
          </a:xfrm>
          <a:custGeom>
            <a:avLst/>
            <a:gdLst/>
            <a:ahLst/>
            <a:rect l="0" t="0" r="r" b="b"/>
            <a:pathLst>
              <a:path w="1909" h="597">
                <a:moveTo>
                  <a:pt x="28" y="111"/>
                </a:moveTo>
                <a:cubicBezTo>
                  <a:pt x="7" y="110"/>
                  <a:pt x="11" y="114"/>
                  <a:pt x="9" y="146"/>
                </a:cubicBezTo>
                <a:cubicBezTo>
                  <a:pt x="5" y="214"/>
                  <a:pt x="8" y="282"/>
                  <a:pt x="8" y="351"/>
                </a:cubicBezTo>
                <a:cubicBezTo>
                  <a:pt x="8" y="407"/>
                  <a:pt x="0" y="466"/>
                  <a:pt x="27" y="517"/>
                </a:cubicBezTo>
                <a:cubicBezTo>
                  <a:pt x="34" y="526"/>
                  <a:pt x="40" y="534"/>
                  <a:pt x="47" y="543"/>
                </a:cubicBezTo>
                <a:moveTo>
                  <a:pt x="188" y="292"/>
                </a:moveTo>
                <a:cubicBezTo>
                  <a:pt x="214" y="285"/>
                  <a:pt x="213" y="280"/>
                  <a:pt x="236" y="303"/>
                </a:cubicBezTo>
                <a:cubicBezTo>
                  <a:pt x="265" y="330"/>
                  <a:pt x="283" y="398"/>
                  <a:pt x="325" y="403"/>
                </a:cubicBezTo>
                <a:cubicBezTo>
                  <a:pt x="329" y="403"/>
                  <a:pt x="334" y="403"/>
                  <a:pt x="338" y="403"/>
                </a:cubicBezTo>
                <a:cubicBezTo>
                  <a:pt x="364" y="387"/>
                  <a:pt x="372" y="367"/>
                  <a:pt x="375" y="335"/>
                </a:cubicBezTo>
                <a:cubicBezTo>
                  <a:pt x="379" y="293"/>
                  <a:pt x="375" y="266"/>
                  <a:pt x="330" y="252"/>
                </a:cubicBezTo>
                <a:cubicBezTo>
                  <a:pt x="279" y="236"/>
                  <a:pt x="210" y="241"/>
                  <a:pt x="164" y="268"/>
                </a:cubicBezTo>
                <a:cubicBezTo>
                  <a:pt x="114" y="297"/>
                  <a:pt x="97" y="338"/>
                  <a:pt x="96" y="393"/>
                </a:cubicBezTo>
                <a:cubicBezTo>
                  <a:pt x="95" y="459"/>
                  <a:pt x="163" y="482"/>
                  <a:pt x="218" y="497"/>
                </a:cubicBezTo>
                <a:cubicBezTo>
                  <a:pt x="292" y="518"/>
                  <a:pt x="393" y="522"/>
                  <a:pt x="466" y="497"/>
                </a:cubicBezTo>
                <a:cubicBezTo>
                  <a:pt x="536" y="473"/>
                  <a:pt x="568" y="432"/>
                  <a:pt x="612" y="378"/>
                </a:cubicBezTo>
                <a:moveTo>
                  <a:pt x="647" y="162"/>
                </a:moveTo>
                <a:cubicBezTo>
                  <a:pt x="647" y="115"/>
                  <a:pt x="647" y="67"/>
                  <a:pt x="647" y="20"/>
                </a:cubicBezTo>
                <a:cubicBezTo>
                  <a:pt x="620" y="66"/>
                  <a:pt x="603" y="115"/>
                  <a:pt x="599" y="169"/>
                </a:cubicBezTo>
                <a:cubicBezTo>
                  <a:pt x="592" y="255"/>
                  <a:pt x="602" y="340"/>
                  <a:pt x="630" y="421"/>
                </a:cubicBezTo>
                <a:cubicBezTo>
                  <a:pt x="649" y="477"/>
                  <a:pt x="681" y="530"/>
                  <a:pt x="699" y="586"/>
                </a:cubicBezTo>
                <a:cubicBezTo>
                  <a:pt x="699" y="589"/>
                  <a:pt x="700" y="593"/>
                  <a:pt x="700" y="596"/>
                </a:cubicBezTo>
                <a:moveTo>
                  <a:pt x="482" y="329"/>
                </a:moveTo>
                <a:cubicBezTo>
                  <a:pt x="548" y="315"/>
                  <a:pt x="614" y="317"/>
                  <a:pt x="681" y="311"/>
                </a:cubicBezTo>
                <a:cubicBezTo>
                  <a:pt x="751" y="305"/>
                  <a:pt x="830" y="297"/>
                  <a:pt x="893" y="264"/>
                </a:cubicBezTo>
                <a:cubicBezTo>
                  <a:pt x="904" y="256"/>
                  <a:pt x="915" y="248"/>
                  <a:pt x="926" y="240"/>
                </a:cubicBezTo>
                <a:moveTo>
                  <a:pt x="949" y="89"/>
                </a:moveTo>
                <a:cubicBezTo>
                  <a:pt x="946" y="59"/>
                  <a:pt x="947" y="25"/>
                  <a:pt x="921" y="3"/>
                </a:cubicBezTo>
                <a:cubicBezTo>
                  <a:pt x="918" y="1"/>
                  <a:pt x="917" y="0"/>
                  <a:pt x="915" y="1"/>
                </a:cubicBezTo>
                <a:cubicBezTo>
                  <a:pt x="906" y="58"/>
                  <a:pt x="909" y="115"/>
                  <a:pt x="909" y="172"/>
                </a:cubicBezTo>
                <a:cubicBezTo>
                  <a:pt x="909" y="247"/>
                  <a:pt x="919" y="321"/>
                  <a:pt x="924" y="396"/>
                </a:cubicBezTo>
                <a:cubicBezTo>
                  <a:pt x="927" y="437"/>
                  <a:pt x="926" y="478"/>
                  <a:pt x="926" y="519"/>
                </a:cubicBezTo>
                <a:moveTo>
                  <a:pt x="760" y="271"/>
                </a:moveTo>
                <a:cubicBezTo>
                  <a:pt x="823" y="271"/>
                  <a:pt x="877" y="279"/>
                  <a:pt x="939" y="293"/>
                </a:cubicBezTo>
                <a:cubicBezTo>
                  <a:pt x="980" y="304"/>
                  <a:pt x="1062" y="324"/>
                  <a:pt x="1104" y="303"/>
                </a:cubicBezTo>
                <a:cubicBezTo>
                  <a:pt x="1132" y="288"/>
                  <a:pt x="1142" y="270"/>
                  <a:pt x="1175" y="267"/>
                </a:cubicBezTo>
                <a:cubicBezTo>
                  <a:pt x="1190" y="266"/>
                  <a:pt x="1223" y="274"/>
                  <a:pt x="1232" y="258"/>
                </a:cubicBezTo>
                <a:cubicBezTo>
                  <a:pt x="1238" y="246"/>
                  <a:pt x="1234" y="233"/>
                  <a:pt x="1235" y="220"/>
                </a:cubicBezTo>
                <a:cubicBezTo>
                  <a:pt x="1211" y="216"/>
                  <a:pt x="1180" y="209"/>
                  <a:pt x="1154" y="217"/>
                </a:cubicBezTo>
                <a:cubicBezTo>
                  <a:pt x="1110" y="229"/>
                  <a:pt x="1063" y="269"/>
                  <a:pt x="1048" y="314"/>
                </a:cubicBezTo>
                <a:cubicBezTo>
                  <a:pt x="1036" y="351"/>
                  <a:pt x="1037" y="402"/>
                  <a:pt x="1066" y="428"/>
                </a:cubicBezTo>
                <a:cubicBezTo>
                  <a:pt x="1109" y="467"/>
                  <a:pt x="1180" y="459"/>
                  <a:pt x="1232" y="459"/>
                </a:cubicBezTo>
                <a:cubicBezTo>
                  <a:pt x="1319" y="460"/>
                  <a:pt x="1373" y="424"/>
                  <a:pt x="1414" y="347"/>
                </a:cubicBezTo>
                <a:cubicBezTo>
                  <a:pt x="1436" y="305"/>
                  <a:pt x="1449" y="252"/>
                  <a:pt x="1458" y="206"/>
                </a:cubicBezTo>
                <a:cubicBezTo>
                  <a:pt x="1460" y="196"/>
                  <a:pt x="1460" y="194"/>
                  <a:pt x="1461" y="188"/>
                </a:cubicBezTo>
                <a:cubicBezTo>
                  <a:pt x="1433" y="197"/>
                  <a:pt x="1416" y="204"/>
                  <a:pt x="1405" y="235"/>
                </a:cubicBezTo>
                <a:cubicBezTo>
                  <a:pt x="1394" y="268"/>
                  <a:pt x="1416" y="288"/>
                  <a:pt x="1438" y="308"/>
                </a:cubicBezTo>
                <a:cubicBezTo>
                  <a:pt x="1472" y="338"/>
                  <a:pt x="1526" y="369"/>
                  <a:pt x="1538" y="415"/>
                </a:cubicBezTo>
                <a:cubicBezTo>
                  <a:pt x="1544" y="437"/>
                  <a:pt x="1540" y="468"/>
                  <a:pt x="1533" y="489"/>
                </a:cubicBezTo>
                <a:cubicBezTo>
                  <a:pt x="1527" y="506"/>
                  <a:pt x="1523" y="513"/>
                  <a:pt x="1520" y="530"/>
                </a:cubicBezTo>
                <a:cubicBezTo>
                  <a:pt x="1550" y="539"/>
                  <a:pt x="1562" y="544"/>
                  <a:pt x="1596" y="546"/>
                </a:cubicBezTo>
                <a:moveTo>
                  <a:pt x="1757" y="211"/>
                </a:moveTo>
                <a:cubicBezTo>
                  <a:pt x="1763" y="201"/>
                  <a:pt x="1765" y="198"/>
                  <a:pt x="1775" y="193"/>
                </a:cubicBezTo>
                <a:cubicBezTo>
                  <a:pt x="1784" y="188"/>
                  <a:pt x="1798" y="187"/>
                  <a:pt x="1808" y="185"/>
                </a:cubicBezTo>
                <a:cubicBezTo>
                  <a:pt x="1805" y="184"/>
                  <a:pt x="1811" y="178"/>
                  <a:pt x="1808" y="179"/>
                </a:cubicBezTo>
                <a:cubicBezTo>
                  <a:pt x="1776" y="190"/>
                  <a:pt x="1734" y="231"/>
                  <a:pt x="1720" y="261"/>
                </a:cubicBezTo>
                <a:cubicBezTo>
                  <a:pt x="1700" y="305"/>
                  <a:pt x="1719" y="344"/>
                  <a:pt x="1750" y="373"/>
                </a:cubicBezTo>
                <a:cubicBezTo>
                  <a:pt x="1790" y="410"/>
                  <a:pt x="1840" y="434"/>
                  <a:pt x="1884" y="465"/>
                </a:cubicBezTo>
                <a:cubicBezTo>
                  <a:pt x="1904" y="479"/>
                  <a:pt x="1898" y="478"/>
                  <a:pt x="1908" y="493"/>
                </a:cubicBezTo>
                <a:cubicBezTo>
                  <a:pt x="1882" y="500"/>
                  <a:pt x="1851" y="497"/>
                  <a:pt x="1823" y="497"/>
                </a:cubicBezTo>
                <a:cubicBezTo>
                  <a:pt x="1804" y="497"/>
                  <a:pt x="1800" y="497"/>
                  <a:pt x="1788" y="497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509" name="Freeform 26"/>
          <p:cNvSpPr/>
          <p:nvPr/>
        </p:nvSpPr>
        <p:spPr>
          <a:xfrm>
            <a:off x="871560" y="3945240"/>
            <a:ext cx="662400" cy="106920"/>
          </a:xfrm>
          <a:custGeom>
            <a:avLst/>
            <a:gdLst/>
            <a:ahLst/>
            <a:rect l="0" t="0" r="r" b="b"/>
            <a:pathLst>
              <a:path w="1840" h="297">
                <a:moveTo>
                  <a:pt x="227" y="83"/>
                </a:moveTo>
                <a:cubicBezTo>
                  <a:pt x="224" y="48"/>
                  <a:pt x="242" y="31"/>
                  <a:pt x="204" y="13"/>
                </a:cubicBezTo>
                <a:cubicBezTo>
                  <a:pt x="177" y="0"/>
                  <a:pt x="129" y="13"/>
                  <a:pt x="107" y="26"/>
                </a:cubicBezTo>
                <a:cubicBezTo>
                  <a:pt x="35" y="67"/>
                  <a:pt x="14" y="112"/>
                  <a:pt x="0" y="184"/>
                </a:cubicBezTo>
                <a:cubicBezTo>
                  <a:pt x="64" y="191"/>
                  <a:pt x="124" y="198"/>
                  <a:pt x="189" y="188"/>
                </a:cubicBezTo>
                <a:cubicBezTo>
                  <a:pt x="250" y="180"/>
                  <a:pt x="345" y="133"/>
                  <a:pt x="407" y="142"/>
                </a:cubicBezTo>
                <a:cubicBezTo>
                  <a:pt x="417" y="143"/>
                  <a:pt x="416" y="152"/>
                  <a:pt x="425" y="154"/>
                </a:cubicBezTo>
                <a:cubicBezTo>
                  <a:pt x="458" y="161"/>
                  <a:pt x="491" y="169"/>
                  <a:pt x="528" y="165"/>
                </a:cubicBezTo>
                <a:cubicBezTo>
                  <a:pt x="582" y="159"/>
                  <a:pt x="621" y="132"/>
                  <a:pt x="668" y="107"/>
                </a:cubicBezTo>
                <a:cubicBezTo>
                  <a:pt x="699" y="89"/>
                  <a:pt x="758" y="45"/>
                  <a:pt x="798" y="61"/>
                </a:cubicBezTo>
                <a:cubicBezTo>
                  <a:pt x="820" y="70"/>
                  <a:pt x="811" y="94"/>
                  <a:pt x="826" y="107"/>
                </a:cubicBezTo>
                <a:cubicBezTo>
                  <a:pt x="860" y="135"/>
                  <a:pt x="894" y="133"/>
                  <a:pt x="940" y="130"/>
                </a:cubicBezTo>
                <a:cubicBezTo>
                  <a:pt x="1015" y="126"/>
                  <a:pt x="1084" y="80"/>
                  <a:pt x="1160" y="85"/>
                </a:cubicBezTo>
                <a:cubicBezTo>
                  <a:pt x="1180" y="86"/>
                  <a:pt x="1196" y="94"/>
                  <a:pt x="1216" y="96"/>
                </a:cubicBezTo>
                <a:cubicBezTo>
                  <a:pt x="1268" y="101"/>
                  <a:pt x="1327" y="102"/>
                  <a:pt x="1379" y="94"/>
                </a:cubicBezTo>
                <a:cubicBezTo>
                  <a:pt x="1423" y="87"/>
                  <a:pt x="1501" y="79"/>
                  <a:pt x="1538" y="52"/>
                </a:cubicBezTo>
                <a:cubicBezTo>
                  <a:pt x="1538" y="47"/>
                  <a:pt x="1538" y="45"/>
                  <a:pt x="1538" y="43"/>
                </a:cubicBezTo>
                <a:cubicBezTo>
                  <a:pt x="1503" y="36"/>
                  <a:pt x="1471" y="30"/>
                  <a:pt x="1433" y="29"/>
                </a:cubicBezTo>
                <a:cubicBezTo>
                  <a:pt x="1389" y="28"/>
                  <a:pt x="1361" y="30"/>
                  <a:pt x="1325" y="57"/>
                </a:cubicBezTo>
                <a:cubicBezTo>
                  <a:pt x="1279" y="93"/>
                  <a:pt x="1253" y="163"/>
                  <a:pt x="1267" y="220"/>
                </a:cubicBezTo>
                <a:cubicBezTo>
                  <a:pt x="1281" y="275"/>
                  <a:pt x="1422" y="283"/>
                  <a:pt x="1461" y="286"/>
                </a:cubicBezTo>
                <a:cubicBezTo>
                  <a:pt x="1587" y="296"/>
                  <a:pt x="1714" y="287"/>
                  <a:pt x="1839" y="276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510" name="Freeform 27"/>
          <p:cNvSpPr/>
          <p:nvPr/>
        </p:nvSpPr>
        <p:spPr>
          <a:xfrm>
            <a:off x="1992240" y="3878280"/>
            <a:ext cx="310680" cy="138240"/>
          </a:xfrm>
          <a:custGeom>
            <a:avLst/>
            <a:gdLst/>
            <a:ahLst/>
            <a:rect l="0" t="0" r="r" b="b"/>
            <a:pathLst>
              <a:path w="863" h="384">
                <a:moveTo>
                  <a:pt x="78" y="0"/>
                </a:moveTo>
                <a:cubicBezTo>
                  <a:pt x="109" y="5"/>
                  <a:pt x="114" y="33"/>
                  <a:pt x="123" y="62"/>
                </a:cubicBezTo>
                <a:cubicBezTo>
                  <a:pt x="139" y="111"/>
                  <a:pt x="146" y="161"/>
                  <a:pt x="166" y="209"/>
                </a:cubicBezTo>
                <a:cubicBezTo>
                  <a:pt x="179" y="241"/>
                  <a:pt x="197" y="270"/>
                  <a:pt x="212" y="301"/>
                </a:cubicBezTo>
                <a:moveTo>
                  <a:pt x="0" y="257"/>
                </a:moveTo>
                <a:cubicBezTo>
                  <a:pt x="61" y="220"/>
                  <a:pt x="115" y="208"/>
                  <a:pt x="188" y="205"/>
                </a:cubicBezTo>
                <a:cubicBezTo>
                  <a:pt x="278" y="201"/>
                  <a:pt x="364" y="201"/>
                  <a:pt x="442" y="251"/>
                </a:cubicBezTo>
                <a:cubicBezTo>
                  <a:pt x="474" y="272"/>
                  <a:pt x="495" y="294"/>
                  <a:pt x="504" y="329"/>
                </a:cubicBezTo>
                <a:cubicBezTo>
                  <a:pt x="510" y="351"/>
                  <a:pt x="508" y="359"/>
                  <a:pt x="530" y="370"/>
                </a:cubicBezTo>
                <a:cubicBezTo>
                  <a:pt x="556" y="383"/>
                  <a:pt x="617" y="379"/>
                  <a:pt x="644" y="375"/>
                </a:cubicBezTo>
                <a:cubicBezTo>
                  <a:pt x="700" y="366"/>
                  <a:pt x="770" y="346"/>
                  <a:pt x="819" y="317"/>
                </a:cubicBezTo>
                <a:cubicBezTo>
                  <a:pt x="839" y="306"/>
                  <a:pt x="862" y="270"/>
                  <a:pt x="834" y="251"/>
                </a:cubicBezTo>
                <a:cubicBezTo>
                  <a:pt x="779" y="214"/>
                  <a:pt x="651" y="213"/>
                  <a:pt x="589" y="228"/>
                </a:cubicBezTo>
                <a:cubicBezTo>
                  <a:pt x="560" y="235"/>
                  <a:pt x="572" y="244"/>
                  <a:pt x="564" y="262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511" name="Freeform 28"/>
          <p:cNvSpPr/>
          <p:nvPr/>
        </p:nvSpPr>
        <p:spPr>
          <a:xfrm>
            <a:off x="2657520" y="3863880"/>
            <a:ext cx="397080" cy="141840"/>
          </a:xfrm>
          <a:custGeom>
            <a:avLst/>
            <a:gdLst/>
            <a:ahLst/>
            <a:rect l="0" t="0" r="r" b="b"/>
            <a:pathLst>
              <a:path w="1103" h="394">
                <a:moveTo>
                  <a:pt x="0" y="48"/>
                </a:moveTo>
                <a:cubicBezTo>
                  <a:pt x="3" y="25"/>
                  <a:pt x="8" y="13"/>
                  <a:pt x="13" y="0"/>
                </a:cubicBezTo>
                <a:cubicBezTo>
                  <a:pt x="27" y="33"/>
                  <a:pt x="37" y="71"/>
                  <a:pt x="43" y="110"/>
                </a:cubicBezTo>
                <a:cubicBezTo>
                  <a:pt x="52" y="166"/>
                  <a:pt x="60" y="221"/>
                  <a:pt x="76" y="276"/>
                </a:cubicBezTo>
                <a:cubicBezTo>
                  <a:pt x="80" y="291"/>
                  <a:pt x="83" y="318"/>
                  <a:pt x="101" y="322"/>
                </a:cubicBezTo>
                <a:cubicBezTo>
                  <a:pt x="135" y="329"/>
                  <a:pt x="169" y="304"/>
                  <a:pt x="200" y="293"/>
                </a:cubicBezTo>
                <a:cubicBezTo>
                  <a:pt x="259" y="273"/>
                  <a:pt x="317" y="267"/>
                  <a:pt x="379" y="266"/>
                </a:cubicBezTo>
                <a:cubicBezTo>
                  <a:pt x="425" y="265"/>
                  <a:pt x="441" y="276"/>
                  <a:pt x="443" y="321"/>
                </a:cubicBezTo>
                <a:cubicBezTo>
                  <a:pt x="445" y="363"/>
                  <a:pt x="406" y="373"/>
                  <a:pt x="371" y="382"/>
                </a:cubicBezTo>
                <a:cubicBezTo>
                  <a:pt x="327" y="393"/>
                  <a:pt x="282" y="389"/>
                  <a:pt x="237" y="389"/>
                </a:cubicBezTo>
                <a:cubicBezTo>
                  <a:pt x="235" y="389"/>
                  <a:pt x="213" y="386"/>
                  <a:pt x="213" y="386"/>
                </a:cubicBezTo>
                <a:moveTo>
                  <a:pt x="528" y="182"/>
                </a:moveTo>
                <a:cubicBezTo>
                  <a:pt x="572" y="184"/>
                  <a:pt x="605" y="200"/>
                  <a:pt x="643" y="217"/>
                </a:cubicBezTo>
                <a:cubicBezTo>
                  <a:pt x="704" y="243"/>
                  <a:pt x="751" y="264"/>
                  <a:pt x="818" y="266"/>
                </a:cubicBezTo>
                <a:cubicBezTo>
                  <a:pt x="854" y="267"/>
                  <a:pt x="905" y="275"/>
                  <a:pt x="936" y="251"/>
                </a:cubicBezTo>
                <a:cubicBezTo>
                  <a:pt x="945" y="244"/>
                  <a:pt x="953" y="208"/>
                  <a:pt x="943" y="199"/>
                </a:cubicBezTo>
                <a:cubicBezTo>
                  <a:pt x="923" y="181"/>
                  <a:pt x="852" y="182"/>
                  <a:pt x="829" y="188"/>
                </a:cubicBezTo>
                <a:cubicBezTo>
                  <a:pt x="784" y="201"/>
                  <a:pt x="773" y="235"/>
                  <a:pt x="773" y="276"/>
                </a:cubicBezTo>
                <a:cubicBezTo>
                  <a:pt x="773" y="325"/>
                  <a:pt x="830" y="345"/>
                  <a:pt x="870" y="361"/>
                </a:cubicBezTo>
                <a:cubicBezTo>
                  <a:pt x="916" y="380"/>
                  <a:pt x="964" y="386"/>
                  <a:pt x="1013" y="389"/>
                </a:cubicBezTo>
                <a:cubicBezTo>
                  <a:pt x="1038" y="391"/>
                  <a:pt x="1064" y="391"/>
                  <a:pt x="1089" y="392"/>
                </a:cubicBezTo>
                <a:cubicBezTo>
                  <a:pt x="1093" y="392"/>
                  <a:pt x="1098" y="392"/>
                  <a:pt x="1102" y="392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512" name="Freeform 29"/>
          <p:cNvSpPr/>
          <p:nvPr/>
        </p:nvSpPr>
        <p:spPr>
          <a:xfrm>
            <a:off x="3337560" y="3851280"/>
            <a:ext cx="1171080" cy="175320"/>
          </a:xfrm>
          <a:custGeom>
            <a:avLst/>
            <a:gdLst/>
            <a:ahLst/>
            <a:rect l="0" t="0" r="r" b="b"/>
            <a:pathLst>
              <a:path w="3253" h="487">
                <a:moveTo>
                  <a:pt x="308" y="233"/>
                </a:moveTo>
                <a:cubicBezTo>
                  <a:pt x="315" y="234"/>
                  <a:pt x="324" y="231"/>
                  <a:pt x="318" y="228"/>
                </a:cubicBezTo>
                <a:cubicBezTo>
                  <a:pt x="287" y="213"/>
                  <a:pt x="227" y="236"/>
                  <a:pt x="201" y="247"/>
                </a:cubicBezTo>
                <a:cubicBezTo>
                  <a:pt x="146" y="270"/>
                  <a:pt x="75" y="301"/>
                  <a:pt x="35" y="349"/>
                </a:cubicBezTo>
                <a:cubicBezTo>
                  <a:pt x="0" y="392"/>
                  <a:pt x="31" y="425"/>
                  <a:pt x="72" y="438"/>
                </a:cubicBezTo>
                <a:cubicBezTo>
                  <a:pt x="167" y="467"/>
                  <a:pt x="275" y="457"/>
                  <a:pt x="373" y="457"/>
                </a:cubicBezTo>
                <a:moveTo>
                  <a:pt x="808" y="0"/>
                </a:moveTo>
                <a:cubicBezTo>
                  <a:pt x="812" y="33"/>
                  <a:pt x="811" y="21"/>
                  <a:pt x="811" y="54"/>
                </a:cubicBezTo>
                <a:cubicBezTo>
                  <a:pt x="812" y="125"/>
                  <a:pt x="811" y="194"/>
                  <a:pt x="834" y="262"/>
                </a:cubicBezTo>
                <a:cubicBezTo>
                  <a:pt x="850" y="309"/>
                  <a:pt x="877" y="367"/>
                  <a:pt x="913" y="401"/>
                </a:cubicBezTo>
                <a:cubicBezTo>
                  <a:pt x="943" y="430"/>
                  <a:pt x="973" y="424"/>
                  <a:pt x="1002" y="401"/>
                </a:cubicBezTo>
                <a:cubicBezTo>
                  <a:pt x="1043" y="368"/>
                  <a:pt x="1061" y="307"/>
                  <a:pt x="1101" y="276"/>
                </a:cubicBezTo>
                <a:cubicBezTo>
                  <a:pt x="1104" y="276"/>
                  <a:pt x="1106" y="276"/>
                  <a:pt x="1109" y="276"/>
                </a:cubicBezTo>
                <a:cubicBezTo>
                  <a:pt x="1118" y="292"/>
                  <a:pt x="1136" y="323"/>
                  <a:pt x="1148" y="344"/>
                </a:cubicBezTo>
                <a:cubicBezTo>
                  <a:pt x="1183" y="405"/>
                  <a:pt x="1204" y="407"/>
                  <a:pt x="1269" y="415"/>
                </a:cubicBezTo>
                <a:cubicBezTo>
                  <a:pt x="1335" y="423"/>
                  <a:pt x="1401" y="403"/>
                  <a:pt x="1461" y="377"/>
                </a:cubicBezTo>
                <a:cubicBezTo>
                  <a:pt x="1502" y="360"/>
                  <a:pt x="1539" y="336"/>
                  <a:pt x="1568" y="301"/>
                </a:cubicBezTo>
                <a:cubicBezTo>
                  <a:pt x="1572" y="294"/>
                  <a:pt x="1574" y="293"/>
                  <a:pt x="1573" y="287"/>
                </a:cubicBezTo>
                <a:cubicBezTo>
                  <a:pt x="1575" y="326"/>
                  <a:pt x="1562" y="370"/>
                  <a:pt x="1588" y="401"/>
                </a:cubicBezTo>
                <a:cubicBezTo>
                  <a:pt x="1619" y="439"/>
                  <a:pt x="1707" y="445"/>
                  <a:pt x="1747" y="423"/>
                </a:cubicBezTo>
                <a:cubicBezTo>
                  <a:pt x="1773" y="410"/>
                  <a:pt x="1791" y="364"/>
                  <a:pt x="1777" y="334"/>
                </a:cubicBezTo>
                <a:cubicBezTo>
                  <a:pt x="1749" y="276"/>
                  <a:pt x="1684" y="251"/>
                  <a:pt x="1634" y="222"/>
                </a:cubicBezTo>
                <a:cubicBezTo>
                  <a:pt x="1639" y="225"/>
                  <a:pt x="1645" y="227"/>
                  <a:pt x="1650" y="230"/>
                </a:cubicBezTo>
                <a:cubicBezTo>
                  <a:pt x="1747" y="259"/>
                  <a:pt x="1836" y="267"/>
                  <a:pt x="1937" y="267"/>
                </a:cubicBezTo>
                <a:cubicBezTo>
                  <a:pt x="1939" y="272"/>
                  <a:pt x="1929" y="300"/>
                  <a:pt x="1938" y="310"/>
                </a:cubicBezTo>
                <a:cubicBezTo>
                  <a:pt x="1994" y="379"/>
                  <a:pt x="2085" y="407"/>
                  <a:pt x="2141" y="476"/>
                </a:cubicBezTo>
                <a:cubicBezTo>
                  <a:pt x="2141" y="478"/>
                  <a:pt x="2141" y="479"/>
                  <a:pt x="2141" y="481"/>
                </a:cubicBezTo>
                <a:cubicBezTo>
                  <a:pt x="2125" y="482"/>
                  <a:pt x="2103" y="486"/>
                  <a:pt x="2084" y="484"/>
                </a:cubicBezTo>
                <a:cubicBezTo>
                  <a:pt x="2082" y="483"/>
                  <a:pt x="2080" y="481"/>
                  <a:pt x="2078" y="480"/>
                </a:cubicBezTo>
                <a:cubicBezTo>
                  <a:pt x="2101" y="452"/>
                  <a:pt x="2107" y="435"/>
                  <a:pt x="2147" y="411"/>
                </a:cubicBezTo>
                <a:cubicBezTo>
                  <a:pt x="2215" y="369"/>
                  <a:pt x="2304" y="304"/>
                  <a:pt x="2383" y="290"/>
                </a:cubicBezTo>
                <a:cubicBezTo>
                  <a:pt x="2411" y="284"/>
                  <a:pt x="2412" y="295"/>
                  <a:pt x="2432" y="308"/>
                </a:cubicBezTo>
                <a:cubicBezTo>
                  <a:pt x="2454" y="323"/>
                  <a:pt x="2456" y="337"/>
                  <a:pt x="2483" y="344"/>
                </a:cubicBezTo>
                <a:cubicBezTo>
                  <a:pt x="2517" y="353"/>
                  <a:pt x="2560" y="340"/>
                  <a:pt x="2584" y="314"/>
                </a:cubicBezTo>
                <a:cubicBezTo>
                  <a:pt x="2598" y="298"/>
                  <a:pt x="2614" y="258"/>
                  <a:pt x="2604" y="236"/>
                </a:cubicBezTo>
                <a:cubicBezTo>
                  <a:pt x="2592" y="209"/>
                  <a:pt x="2513" y="202"/>
                  <a:pt x="2493" y="221"/>
                </a:cubicBezTo>
                <a:cubicBezTo>
                  <a:pt x="2471" y="241"/>
                  <a:pt x="2474" y="295"/>
                  <a:pt x="2491" y="318"/>
                </a:cubicBezTo>
                <a:cubicBezTo>
                  <a:pt x="2537" y="379"/>
                  <a:pt x="2640" y="391"/>
                  <a:pt x="2708" y="380"/>
                </a:cubicBezTo>
                <a:cubicBezTo>
                  <a:pt x="2742" y="380"/>
                  <a:pt x="2752" y="382"/>
                  <a:pt x="2770" y="366"/>
                </a:cubicBezTo>
                <a:moveTo>
                  <a:pt x="2789" y="294"/>
                </a:moveTo>
                <a:cubicBezTo>
                  <a:pt x="2790" y="260"/>
                  <a:pt x="2786" y="199"/>
                  <a:pt x="2825" y="182"/>
                </a:cubicBezTo>
                <a:cubicBezTo>
                  <a:pt x="2855" y="169"/>
                  <a:pt x="2886" y="186"/>
                  <a:pt x="2902" y="212"/>
                </a:cubicBezTo>
                <a:cubicBezTo>
                  <a:pt x="2926" y="251"/>
                  <a:pt x="2930" y="300"/>
                  <a:pt x="2932" y="345"/>
                </a:cubicBezTo>
                <a:cubicBezTo>
                  <a:pt x="2933" y="370"/>
                  <a:pt x="2933" y="395"/>
                  <a:pt x="2935" y="420"/>
                </a:cubicBezTo>
                <a:cubicBezTo>
                  <a:pt x="2935" y="415"/>
                  <a:pt x="2935" y="380"/>
                  <a:pt x="2944" y="366"/>
                </a:cubicBezTo>
                <a:cubicBezTo>
                  <a:pt x="2971" y="322"/>
                  <a:pt x="3027" y="305"/>
                  <a:pt x="3072" y="290"/>
                </a:cubicBezTo>
                <a:cubicBezTo>
                  <a:pt x="3114" y="275"/>
                  <a:pt x="3153" y="270"/>
                  <a:pt x="3197" y="272"/>
                </a:cubicBezTo>
                <a:cubicBezTo>
                  <a:pt x="3233" y="274"/>
                  <a:pt x="3241" y="313"/>
                  <a:pt x="3245" y="345"/>
                </a:cubicBezTo>
                <a:cubicBezTo>
                  <a:pt x="3249" y="376"/>
                  <a:pt x="3248" y="407"/>
                  <a:pt x="3252" y="438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513" name="Freeform 30"/>
          <p:cNvSpPr/>
          <p:nvPr/>
        </p:nvSpPr>
        <p:spPr>
          <a:xfrm>
            <a:off x="4867200" y="3880800"/>
            <a:ext cx="525960" cy="208800"/>
          </a:xfrm>
          <a:custGeom>
            <a:avLst/>
            <a:gdLst/>
            <a:ahLst/>
            <a:rect l="0" t="0" r="r" b="b"/>
            <a:pathLst>
              <a:path w="1461" h="580">
                <a:moveTo>
                  <a:pt x="18" y="37"/>
                </a:moveTo>
                <a:cubicBezTo>
                  <a:pt x="25" y="7"/>
                  <a:pt x="25" y="20"/>
                  <a:pt x="31" y="6"/>
                </a:cubicBezTo>
                <a:cubicBezTo>
                  <a:pt x="53" y="27"/>
                  <a:pt x="53" y="0"/>
                  <a:pt x="61" y="54"/>
                </a:cubicBezTo>
                <a:cubicBezTo>
                  <a:pt x="78" y="164"/>
                  <a:pt x="67" y="278"/>
                  <a:pt x="72" y="390"/>
                </a:cubicBezTo>
                <a:cubicBezTo>
                  <a:pt x="74" y="440"/>
                  <a:pt x="79" y="488"/>
                  <a:pt x="114" y="528"/>
                </a:cubicBezTo>
                <a:cubicBezTo>
                  <a:pt x="131" y="548"/>
                  <a:pt x="197" y="579"/>
                  <a:pt x="224" y="560"/>
                </a:cubicBezTo>
                <a:cubicBezTo>
                  <a:pt x="253" y="540"/>
                  <a:pt x="262" y="511"/>
                  <a:pt x="264" y="478"/>
                </a:cubicBezTo>
                <a:cubicBezTo>
                  <a:pt x="268" y="420"/>
                  <a:pt x="260" y="379"/>
                  <a:pt x="221" y="331"/>
                </a:cubicBezTo>
                <a:cubicBezTo>
                  <a:pt x="162" y="259"/>
                  <a:pt x="76" y="237"/>
                  <a:pt x="0" y="192"/>
                </a:cubicBezTo>
                <a:cubicBezTo>
                  <a:pt x="0" y="191"/>
                  <a:pt x="0" y="191"/>
                  <a:pt x="0" y="190"/>
                </a:cubicBezTo>
                <a:cubicBezTo>
                  <a:pt x="75" y="190"/>
                  <a:pt x="181" y="207"/>
                  <a:pt x="251" y="176"/>
                </a:cubicBezTo>
                <a:cubicBezTo>
                  <a:pt x="263" y="172"/>
                  <a:pt x="264" y="151"/>
                  <a:pt x="277" y="151"/>
                </a:cubicBezTo>
                <a:cubicBezTo>
                  <a:pt x="281" y="151"/>
                  <a:pt x="290" y="173"/>
                  <a:pt x="296" y="178"/>
                </a:cubicBezTo>
                <a:cubicBezTo>
                  <a:pt x="336" y="223"/>
                  <a:pt x="378" y="270"/>
                  <a:pt x="414" y="317"/>
                </a:cubicBezTo>
                <a:cubicBezTo>
                  <a:pt x="430" y="339"/>
                  <a:pt x="439" y="359"/>
                  <a:pt x="449" y="384"/>
                </a:cubicBezTo>
                <a:cubicBezTo>
                  <a:pt x="449" y="385"/>
                  <a:pt x="450" y="385"/>
                  <a:pt x="450" y="386"/>
                </a:cubicBezTo>
                <a:cubicBezTo>
                  <a:pt x="459" y="371"/>
                  <a:pt x="466" y="354"/>
                  <a:pt x="477" y="339"/>
                </a:cubicBezTo>
                <a:cubicBezTo>
                  <a:pt x="513" y="290"/>
                  <a:pt x="561" y="249"/>
                  <a:pt x="586" y="193"/>
                </a:cubicBezTo>
                <a:cubicBezTo>
                  <a:pt x="589" y="184"/>
                  <a:pt x="590" y="182"/>
                  <a:pt x="589" y="176"/>
                </a:cubicBezTo>
                <a:cubicBezTo>
                  <a:pt x="555" y="182"/>
                  <a:pt x="546" y="180"/>
                  <a:pt x="532" y="220"/>
                </a:cubicBezTo>
                <a:cubicBezTo>
                  <a:pt x="521" y="253"/>
                  <a:pt x="518" y="299"/>
                  <a:pt x="541" y="327"/>
                </a:cubicBezTo>
                <a:cubicBezTo>
                  <a:pt x="576" y="370"/>
                  <a:pt x="631" y="370"/>
                  <a:pt x="680" y="370"/>
                </a:cubicBezTo>
                <a:cubicBezTo>
                  <a:pt x="722" y="370"/>
                  <a:pt x="724" y="348"/>
                  <a:pt x="725" y="311"/>
                </a:cubicBezTo>
                <a:cubicBezTo>
                  <a:pt x="726" y="270"/>
                  <a:pt x="707" y="239"/>
                  <a:pt x="681" y="206"/>
                </a:cubicBezTo>
                <a:cubicBezTo>
                  <a:pt x="673" y="196"/>
                  <a:pt x="657" y="176"/>
                  <a:pt x="641" y="178"/>
                </a:cubicBezTo>
                <a:cubicBezTo>
                  <a:pt x="634" y="180"/>
                  <a:pt x="631" y="184"/>
                  <a:pt x="631" y="192"/>
                </a:cubicBezTo>
                <a:moveTo>
                  <a:pt x="729" y="156"/>
                </a:moveTo>
                <a:cubicBezTo>
                  <a:pt x="759" y="143"/>
                  <a:pt x="782" y="140"/>
                  <a:pt x="814" y="139"/>
                </a:cubicBezTo>
                <a:cubicBezTo>
                  <a:pt x="846" y="138"/>
                  <a:pt x="856" y="172"/>
                  <a:pt x="861" y="199"/>
                </a:cubicBezTo>
                <a:cubicBezTo>
                  <a:pt x="866" y="226"/>
                  <a:pt x="863" y="254"/>
                  <a:pt x="863" y="281"/>
                </a:cubicBezTo>
                <a:cubicBezTo>
                  <a:pt x="872" y="259"/>
                  <a:pt x="881" y="237"/>
                  <a:pt x="896" y="217"/>
                </a:cubicBezTo>
                <a:cubicBezTo>
                  <a:pt x="920" y="184"/>
                  <a:pt x="946" y="165"/>
                  <a:pt x="987" y="161"/>
                </a:cubicBezTo>
                <a:cubicBezTo>
                  <a:pt x="1027" y="157"/>
                  <a:pt x="1078" y="155"/>
                  <a:pt x="1110" y="183"/>
                </a:cubicBezTo>
                <a:cubicBezTo>
                  <a:pt x="1130" y="202"/>
                  <a:pt x="1124" y="232"/>
                  <a:pt x="1125" y="257"/>
                </a:cubicBezTo>
                <a:cubicBezTo>
                  <a:pt x="1122" y="247"/>
                  <a:pt x="1115" y="235"/>
                  <a:pt x="1117" y="216"/>
                </a:cubicBezTo>
                <a:cubicBezTo>
                  <a:pt x="1121" y="171"/>
                  <a:pt x="1175" y="152"/>
                  <a:pt x="1212" y="139"/>
                </a:cubicBezTo>
                <a:cubicBezTo>
                  <a:pt x="1257" y="122"/>
                  <a:pt x="1319" y="105"/>
                  <a:pt x="1368" y="116"/>
                </a:cubicBezTo>
                <a:cubicBezTo>
                  <a:pt x="1426" y="129"/>
                  <a:pt x="1447" y="196"/>
                  <a:pt x="1452" y="247"/>
                </a:cubicBezTo>
                <a:cubicBezTo>
                  <a:pt x="1457" y="295"/>
                  <a:pt x="1453" y="345"/>
                  <a:pt x="1459" y="394"/>
                </a:cubicBezTo>
                <a:cubicBezTo>
                  <a:pt x="1459" y="402"/>
                  <a:pt x="1458" y="404"/>
                  <a:pt x="1460" y="409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514" name="Freeform 31"/>
          <p:cNvSpPr/>
          <p:nvPr/>
        </p:nvSpPr>
        <p:spPr>
          <a:xfrm>
            <a:off x="5757840" y="3863880"/>
            <a:ext cx="1171800" cy="240120"/>
          </a:xfrm>
          <a:custGeom>
            <a:avLst/>
            <a:gdLst/>
            <a:ahLst/>
            <a:rect l="0" t="0" r="r" b="b"/>
            <a:pathLst>
              <a:path w="3255" h="667">
                <a:moveTo>
                  <a:pt x="3" y="115"/>
                </a:moveTo>
                <a:cubicBezTo>
                  <a:pt x="2" y="104"/>
                  <a:pt x="1" y="94"/>
                  <a:pt x="0" y="84"/>
                </a:cubicBezTo>
                <a:cubicBezTo>
                  <a:pt x="16" y="112"/>
                  <a:pt x="23" y="133"/>
                  <a:pt x="25" y="171"/>
                </a:cubicBezTo>
                <a:cubicBezTo>
                  <a:pt x="28" y="220"/>
                  <a:pt x="20" y="270"/>
                  <a:pt x="42" y="316"/>
                </a:cubicBezTo>
                <a:cubicBezTo>
                  <a:pt x="64" y="364"/>
                  <a:pt x="102" y="367"/>
                  <a:pt x="147" y="368"/>
                </a:cubicBezTo>
                <a:cubicBezTo>
                  <a:pt x="199" y="369"/>
                  <a:pt x="226" y="354"/>
                  <a:pt x="244" y="302"/>
                </a:cubicBezTo>
                <a:cubicBezTo>
                  <a:pt x="260" y="259"/>
                  <a:pt x="252" y="209"/>
                  <a:pt x="252" y="164"/>
                </a:cubicBezTo>
                <a:cubicBezTo>
                  <a:pt x="252" y="144"/>
                  <a:pt x="252" y="139"/>
                  <a:pt x="252" y="127"/>
                </a:cubicBezTo>
                <a:cubicBezTo>
                  <a:pt x="252" y="155"/>
                  <a:pt x="250" y="195"/>
                  <a:pt x="252" y="226"/>
                </a:cubicBezTo>
                <a:cubicBezTo>
                  <a:pt x="255" y="289"/>
                  <a:pt x="282" y="347"/>
                  <a:pt x="312" y="402"/>
                </a:cubicBezTo>
                <a:cubicBezTo>
                  <a:pt x="326" y="428"/>
                  <a:pt x="341" y="449"/>
                  <a:pt x="361" y="471"/>
                </a:cubicBezTo>
                <a:moveTo>
                  <a:pt x="420" y="237"/>
                </a:moveTo>
                <a:cubicBezTo>
                  <a:pt x="448" y="201"/>
                  <a:pt x="460" y="194"/>
                  <a:pt x="507" y="197"/>
                </a:cubicBezTo>
                <a:cubicBezTo>
                  <a:pt x="551" y="200"/>
                  <a:pt x="572" y="240"/>
                  <a:pt x="589" y="277"/>
                </a:cubicBezTo>
                <a:cubicBezTo>
                  <a:pt x="609" y="320"/>
                  <a:pt x="611" y="363"/>
                  <a:pt x="611" y="409"/>
                </a:cubicBezTo>
                <a:cubicBezTo>
                  <a:pt x="611" y="433"/>
                  <a:pt x="615" y="437"/>
                  <a:pt x="601" y="446"/>
                </a:cubicBezTo>
                <a:cubicBezTo>
                  <a:pt x="576" y="436"/>
                  <a:pt x="578" y="409"/>
                  <a:pt x="577" y="382"/>
                </a:cubicBezTo>
                <a:cubicBezTo>
                  <a:pt x="576" y="338"/>
                  <a:pt x="576" y="308"/>
                  <a:pt x="611" y="277"/>
                </a:cubicBezTo>
                <a:cubicBezTo>
                  <a:pt x="637" y="254"/>
                  <a:pt x="667" y="244"/>
                  <a:pt x="701" y="243"/>
                </a:cubicBezTo>
                <a:cubicBezTo>
                  <a:pt x="737" y="242"/>
                  <a:pt x="737" y="277"/>
                  <a:pt x="741" y="305"/>
                </a:cubicBezTo>
                <a:cubicBezTo>
                  <a:pt x="746" y="344"/>
                  <a:pt x="747" y="385"/>
                  <a:pt x="744" y="423"/>
                </a:cubicBezTo>
                <a:cubicBezTo>
                  <a:pt x="741" y="441"/>
                  <a:pt x="740" y="445"/>
                  <a:pt x="741" y="456"/>
                </a:cubicBezTo>
                <a:moveTo>
                  <a:pt x="908" y="0"/>
                </a:moveTo>
                <a:cubicBezTo>
                  <a:pt x="910" y="19"/>
                  <a:pt x="912" y="34"/>
                  <a:pt x="916" y="53"/>
                </a:cubicBezTo>
                <a:cubicBezTo>
                  <a:pt x="927" y="104"/>
                  <a:pt x="939" y="156"/>
                  <a:pt x="947" y="208"/>
                </a:cubicBezTo>
                <a:cubicBezTo>
                  <a:pt x="956" y="266"/>
                  <a:pt x="964" y="324"/>
                  <a:pt x="971" y="384"/>
                </a:cubicBezTo>
                <a:cubicBezTo>
                  <a:pt x="975" y="422"/>
                  <a:pt x="980" y="455"/>
                  <a:pt x="996" y="489"/>
                </a:cubicBezTo>
                <a:moveTo>
                  <a:pt x="1133" y="280"/>
                </a:moveTo>
                <a:cubicBezTo>
                  <a:pt x="1140" y="276"/>
                  <a:pt x="1142" y="275"/>
                  <a:pt x="1147" y="276"/>
                </a:cubicBezTo>
                <a:cubicBezTo>
                  <a:pt x="1161" y="308"/>
                  <a:pt x="1160" y="339"/>
                  <a:pt x="1160" y="374"/>
                </a:cubicBezTo>
                <a:cubicBezTo>
                  <a:pt x="1160" y="403"/>
                  <a:pt x="1164" y="436"/>
                  <a:pt x="1159" y="465"/>
                </a:cubicBezTo>
                <a:cubicBezTo>
                  <a:pt x="1158" y="467"/>
                  <a:pt x="1157" y="470"/>
                  <a:pt x="1156" y="472"/>
                </a:cubicBezTo>
                <a:moveTo>
                  <a:pt x="1139" y="66"/>
                </a:moveTo>
                <a:cubicBezTo>
                  <a:pt x="1141" y="63"/>
                  <a:pt x="1142" y="61"/>
                  <a:pt x="1144" y="58"/>
                </a:cubicBezTo>
                <a:cubicBezTo>
                  <a:pt x="1159" y="72"/>
                  <a:pt x="1156" y="104"/>
                  <a:pt x="1156" y="127"/>
                </a:cubicBezTo>
                <a:cubicBezTo>
                  <a:pt x="1156" y="136"/>
                  <a:pt x="1156" y="145"/>
                  <a:pt x="1156" y="154"/>
                </a:cubicBezTo>
                <a:moveTo>
                  <a:pt x="1344" y="257"/>
                </a:moveTo>
                <a:cubicBezTo>
                  <a:pt x="1377" y="250"/>
                  <a:pt x="1387" y="264"/>
                  <a:pt x="1394" y="301"/>
                </a:cubicBezTo>
                <a:cubicBezTo>
                  <a:pt x="1402" y="345"/>
                  <a:pt x="1399" y="390"/>
                  <a:pt x="1399" y="433"/>
                </a:cubicBezTo>
                <a:cubicBezTo>
                  <a:pt x="1399" y="456"/>
                  <a:pt x="1399" y="462"/>
                  <a:pt x="1399" y="477"/>
                </a:cubicBezTo>
                <a:cubicBezTo>
                  <a:pt x="1399" y="494"/>
                  <a:pt x="1397" y="493"/>
                  <a:pt x="1399" y="470"/>
                </a:cubicBezTo>
                <a:cubicBezTo>
                  <a:pt x="1403" y="428"/>
                  <a:pt x="1427" y="379"/>
                  <a:pt x="1460" y="351"/>
                </a:cubicBezTo>
                <a:cubicBezTo>
                  <a:pt x="1475" y="338"/>
                  <a:pt x="1518" y="323"/>
                  <a:pt x="1537" y="335"/>
                </a:cubicBezTo>
                <a:cubicBezTo>
                  <a:pt x="1564" y="349"/>
                  <a:pt x="1575" y="393"/>
                  <a:pt x="1578" y="420"/>
                </a:cubicBezTo>
                <a:cubicBezTo>
                  <a:pt x="1580" y="436"/>
                  <a:pt x="1578" y="454"/>
                  <a:pt x="1578" y="471"/>
                </a:cubicBezTo>
                <a:cubicBezTo>
                  <a:pt x="1578" y="462"/>
                  <a:pt x="1578" y="469"/>
                  <a:pt x="1578" y="460"/>
                </a:cubicBezTo>
                <a:cubicBezTo>
                  <a:pt x="1578" y="416"/>
                  <a:pt x="1599" y="386"/>
                  <a:pt x="1623" y="351"/>
                </a:cubicBezTo>
                <a:cubicBezTo>
                  <a:pt x="1645" y="319"/>
                  <a:pt x="1673" y="287"/>
                  <a:pt x="1709" y="276"/>
                </a:cubicBezTo>
                <a:cubicBezTo>
                  <a:pt x="1735" y="268"/>
                  <a:pt x="1751" y="274"/>
                  <a:pt x="1759" y="301"/>
                </a:cubicBezTo>
                <a:cubicBezTo>
                  <a:pt x="1771" y="341"/>
                  <a:pt x="1764" y="382"/>
                  <a:pt x="1770" y="421"/>
                </a:cubicBezTo>
                <a:cubicBezTo>
                  <a:pt x="1777" y="448"/>
                  <a:pt x="1779" y="457"/>
                  <a:pt x="1784" y="474"/>
                </a:cubicBezTo>
                <a:moveTo>
                  <a:pt x="2044" y="344"/>
                </a:moveTo>
                <a:cubicBezTo>
                  <a:pt x="2044" y="371"/>
                  <a:pt x="2043" y="397"/>
                  <a:pt x="2041" y="424"/>
                </a:cubicBezTo>
                <a:cubicBezTo>
                  <a:pt x="2039" y="451"/>
                  <a:pt x="2021" y="543"/>
                  <a:pt x="2044" y="565"/>
                </a:cubicBezTo>
                <a:cubicBezTo>
                  <a:pt x="2048" y="566"/>
                  <a:pt x="2052" y="568"/>
                  <a:pt x="2056" y="569"/>
                </a:cubicBezTo>
                <a:moveTo>
                  <a:pt x="1949" y="67"/>
                </a:moveTo>
                <a:cubicBezTo>
                  <a:pt x="1953" y="36"/>
                  <a:pt x="1967" y="3"/>
                  <a:pt x="2010" y="29"/>
                </a:cubicBezTo>
                <a:cubicBezTo>
                  <a:pt x="2044" y="49"/>
                  <a:pt x="2058" y="109"/>
                  <a:pt x="2076" y="143"/>
                </a:cubicBezTo>
                <a:moveTo>
                  <a:pt x="2290" y="125"/>
                </a:moveTo>
                <a:cubicBezTo>
                  <a:pt x="2328" y="131"/>
                  <a:pt x="2321" y="163"/>
                  <a:pt x="2322" y="198"/>
                </a:cubicBezTo>
                <a:cubicBezTo>
                  <a:pt x="2324" y="268"/>
                  <a:pt x="2305" y="336"/>
                  <a:pt x="2301" y="406"/>
                </a:cubicBezTo>
                <a:cubicBezTo>
                  <a:pt x="2297" y="471"/>
                  <a:pt x="2296" y="542"/>
                  <a:pt x="2307" y="607"/>
                </a:cubicBezTo>
                <a:cubicBezTo>
                  <a:pt x="2315" y="639"/>
                  <a:pt x="2317" y="647"/>
                  <a:pt x="2324" y="666"/>
                </a:cubicBezTo>
                <a:moveTo>
                  <a:pt x="2284" y="472"/>
                </a:moveTo>
                <a:cubicBezTo>
                  <a:pt x="2321" y="463"/>
                  <a:pt x="2357" y="465"/>
                  <a:pt x="2395" y="465"/>
                </a:cubicBezTo>
                <a:cubicBezTo>
                  <a:pt x="2470" y="465"/>
                  <a:pt x="2595" y="440"/>
                  <a:pt x="2665" y="468"/>
                </a:cubicBezTo>
                <a:cubicBezTo>
                  <a:pt x="2686" y="476"/>
                  <a:pt x="2697" y="489"/>
                  <a:pt x="2720" y="492"/>
                </a:cubicBezTo>
                <a:cubicBezTo>
                  <a:pt x="2739" y="494"/>
                  <a:pt x="2752" y="493"/>
                  <a:pt x="2766" y="482"/>
                </a:cubicBezTo>
                <a:cubicBezTo>
                  <a:pt x="2788" y="465"/>
                  <a:pt x="2799" y="427"/>
                  <a:pt x="2791" y="400"/>
                </a:cubicBezTo>
                <a:cubicBezTo>
                  <a:pt x="2782" y="370"/>
                  <a:pt x="2730" y="374"/>
                  <a:pt x="2706" y="377"/>
                </a:cubicBezTo>
                <a:cubicBezTo>
                  <a:pt x="2661" y="383"/>
                  <a:pt x="2619" y="415"/>
                  <a:pt x="2597" y="454"/>
                </a:cubicBezTo>
                <a:cubicBezTo>
                  <a:pt x="2579" y="486"/>
                  <a:pt x="2580" y="539"/>
                  <a:pt x="2602" y="569"/>
                </a:cubicBezTo>
                <a:cubicBezTo>
                  <a:pt x="2627" y="603"/>
                  <a:pt x="2663" y="615"/>
                  <a:pt x="2699" y="632"/>
                </a:cubicBezTo>
                <a:moveTo>
                  <a:pt x="3226" y="533"/>
                </a:moveTo>
                <a:cubicBezTo>
                  <a:pt x="3248" y="505"/>
                  <a:pt x="3244" y="506"/>
                  <a:pt x="3254" y="478"/>
                </a:cubicBezTo>
                <a:cubicBezTo>
                  <a:pt x="3190" y="461"/>
                  <a:pt x="3118" y="459"/>
                  <a:pt x="3052" y="465"/>
                </a:cubicBezTo>
                <a:cubicBezTo>
                  <a:pt x="2989" y="471"/>
                  <a:pt x="2907" y="486"/>
                  <a:pt x="2870" y="542"/>
                </a:cubicBezTo>
                <a:cubicBezTo>
                  <a:pt x="2863" y="563"/>
                  <a:pt x="2860" y="568"/>
                  <a:pt x="2862" y="582"/>
                </a:cubicBezTo>
                <a:cubicBezTo>
                  <a:pt x="2909" y="613"/>
                  <a:pt x="2973" y="613"/>
                  <a:pt x="3030" y="606"/>
                </a:cubicBezTo>
                <a:cubicBezTo>
                  <a:pt x="3108" y="596"/>
                  <a:pt x="3167" y="552"/>
                  <a:pt x="3196" y="478"/>
                </a:cubicBezTo>
                <a:cubicBezTo>
                  <a:pt x="3224" y="405"/>
                  <a:pt x="3215" y="319"/>
                  <a:pt x="3215" y="243"/>
                </a:cubicBezTo>
                <a:cubicBezTo>
                  <a:pt x="3215" y="174"/>
                  <a:pt x="3215" y="105"/>
                  <a:pt x="3215" y="36"/>
                </a:cubicBezTo>
                <a:cubicBezTo>
                  <a:pt x="3182" y="155"/>
                  <a:pt x="3162" y="274"/>
                  <a:pt x="3135" y="395"/>
                </a:cubicBezTo>
                <a:cubicBezTo>
                  <a:pt x="3120" y="463"/>
                  <a:pt x="3095" y="524"/>
                  <a:pt x="3064" y="587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515" name="Freeform 32"/>
          <p:cNvSpPr/>
          <p:nvPr/>
        </p:nvSpPr>
        <p:spPr>
          <a:xfrm>
            <a:off x="7422120" y="3946680"/>
            <a:ext cx="1263600" cy="329040"/>
          </a:xfrm>
          <a:custGeom>
            <a:avLst/>
            <a:gdLst/>
            <a:ahLst/>
            <a:rect l="0" t="0" r="r" b="b"/>
            <a:pathLst>
              <a:path w="3510" h="914">
                <a:moveTo>
                  <a:pt x="324" y="604"/>
                </a:moveTo>
                <a:cubicBezTo>
                  <a:pt x="324" y="565"/>
                  <a:pt x="326" y="539"/>
                  <a:pt x="337" y="504"/>
                </a:cubicBezTo>
                <a:cubicBezTo>
                  <a:pt x="337" y="503"/>
                  <a:pt x="337" y="502"/>
                  <a:pt x="337" y="501"/>
                </a:cubicBezTo>
                <a:cubicBezTo>
                  <a:pt x="267" y="505"/>
                  <a:pt x="183" y="526"/>
                  <a:pt x="126" y="570"/>
                </a:cubicBezTo>
                <a:cubicBezTo>
                  <a:pt x="75" y="610"/>
                  <a:pt x="118" y="655"/>
                  <a:pt x="157" y="676"/>
                </a:cubicBezTo>
                <a:cubicBezTo>
                  <a:pt x="236" y="718"/>
                  <a:pt x="329" y="732"/>
                  <a:pt x="413" y="758"/>
                </a:cubicBezTo>
                <a:cubicBezTo>
                  <a:pt x="441" y="768"/>
                  <a:pt x="447" y="766"/>
                  <a:pt x="458" y="780"/>
                </a:cubicBezTo>
                <a:cubicBezTo>
                  <a:pt x="418" y="793"/>
                  <a:pt x="361" y="798"/>
                  <a:pt x="308" y="798"/>
                </a:cubicBezTo>
                <a:cubicBezTo>
                  <a:pt x="219" y="799"/>
                  <a:pt x="139" y="782"/>
                  <a:pt x="54" y="754"/>
                </a:cubicBezTo>
                <a:cubicBezTo>
                  <a:pt x="0" y="736"/>
                  <a:pt x="38" y="750"/>
                  <a:pt x="38" y="734"/>
                </a:cubicBezTo>
                <a:moveTo>
                  <a:pt x="576" y="570"/>
                </a:moveTo>
                <a:cubicBezTo>
                  <a:pt x="586" y="584"/>
                  <a:pt x="594" y="585"/>
                  <a:pt x="602" y="616"/>
                </a:cubicBezTo>
                <a:cubicBezTo>
                  <a:pt x="610" y="649"/>
                  <a:pt x="616" y="685"/>
                  <a:pt x="641" y="711"/>
                </a:cubicBezTo>
                <a:cubicBezTo>
                  <a:pt x="658" y="728"/>
                  <a:pt x="706" y="739"/>
                  <a:pt x="729" y="729"/>
                </a:cubicBezTo>
                <a:cubicBezTo>
                  <a:pt x="797" y="699"/>
                  <a:pt x="816" y="614"/>
                  <a:pt x="829" y="551"/>
                </a:cubicBezTo>
                <a:cubicBezTo>
                  <a:pt x="832" y="537"/>
                  <a:pt x="834" y="522"/>
                  <a:pt x="837" y="508"/>
                </a:cubicBezTo>
                <a:cubicBezTo>
                  <a:pt x="849" y="547"/>
                  <a:pt x="863" y="584"/>
                  <a:pt x="881" y="622"/>
                </a:cubicBezTo>
                <a:cubicBezTo>
                  <a:pt x="897" y="655"/>
                  <a:pt x="916" y="704"/>
                  <a:pt x="951" y="722"/>
                </a:cubicBezTo>
                <a:cubicBezTo>
                  <a:pt x="975" y="735"/>
                  <a:pt x="1017" y="736"/>
                  <a:pt x="1037" y="716"/>
                </a:cubicBezTo>
                <a:cubicBezTo>
                  <a:pt x="1065" y="688"/>
                  <a:pt x="1068" y="631"/>
                  <a:pt x="1079" y="595"/>
                </a:cubicBezTo>
                <a:cubicBezTo>
                  <a:pt x="1093" y="551"/>
                  <a:pt x="1100" y="547"/>
                  <a:pt x="1134" y="527"/>
                </a:cubicBezTo>
                <a:cubicBezTo>
                  <a:pt x="1177" y="541"/>
                  <a:pt x="1177" y="585"/>
                  <a:pt x="1179" y="632"/>
                </a:cubicBezTo>
                <a:cubicBezTo>
                  <a:pt x="1184" y="725"/>
                  <a:pt x="1179" y="820"/>
                  <a:pt x="1179" y="913"/>
                </a:cubicBezTo>
                <a:cubicBezTo>
                  <a:pt x="1147" y="874"/>
                  <a:pt x="1121" y="837"/>
                  <a:pt x="1103" y="784"/>
                </a:cubicBezTo>
                <a:cubicBezTo>
                  <a:pt x="1075" y="699"/>
                  <a:pt x="1064" y="600"/>
                  <a:pt x="1118" y="525"/>
                </a:cubicBezTo>
                <a:cubicBezTo>
                  <a:pt x="1152" y="478"/>
                  <a:pt x="1206" y="431"/>
                  <a:pt x="1268" y="439"/>
                </a:cubicBezTo>
                <a:cubicBezTo>
                  <a:pt x="1309" y="445"/>
                  <a:pt x="1300" y="525"/>
                  <a:pt x="1288" y="550"/>
                </a:cubicBezTo>
                <a:cubicBezTo>
                  <a:pt x="1267" y="595"/>
                  <a:pt x="1215" y="638"/>
                  <a:pt x="1173" y="663"/>
                </a:cubicBezTo>
                <a:cubicBezTo>
                  <a:pt x="1163" y="669"/>
                  <a:pt x="1138" y="684"/>
                  <a:pt x="1128" y="677"/>
                </a:cubicBezTo>
                <a:cubicBezTo>
                  <a:pt x="1129" y="672"/>
                  <a:pt x="1130" y="667"/>
                  <a:pt x="1131" y="662"/>
                </a:cubicBezTo>
                <a:moveTo>
                  <a:pt x="1354" y="470"/>
                </a:moveTo>
                <a:cubicBezTo>
                  <a:pt x="1404" y="447"/>
                  <a:pt x="1442" y="426"/>
                  <a:pt x="1482" y="475"/>
                </a:cubicBezTo>
                <a:cubicBezTo>
                  <a:pt x="1527" y="528"/>
                  <a:pt x="1532" y="604"/>
                  <a:pt x="1543" y="669"/>
                </a:cubicBezTo>
                <a:cubicBezTo>
                  <a:pt x="1551" y="721"/>
                  <a:pt x="1559" y="774"/>
                  <a:pt x="1561" y="827"/>
                </a:cubicBezTo>
                <a:cubicBezTo>
                  <a:pt x="1561" y="831"/>
                  <a:pt x="1561" y="834"/>
                  <a:pt x="1561" y="838"/>
                </a:cubicBezTo>
                <a:cubicBezTo>
                  <a:pt x="1527" y="829"/>
                  <a:pt x="1514" y="816"/>
                  <a:pt x="1491" y="783"/>
                </a:cubicBezTo>
                <a:cubicBezTo>
                  <a:pt x="1457" y="734"/>
                  <a:pt x="1432" y="679"/>
                  <a:pt x="1427" y="619"/>
                </a:cubicBezTo>
                <a:cubicBezTo>
                  <a:pt x="1422" y="565"/>
                  <a:pt x="1447" y="533"/>
                  <a:pt x="1496" y="511"/>
                </a:cubicBezTo>
                <a:cubicBezTo>
                  <a:pt x="1523" y="499"/>
                  <a:pt x="1600" y="483"/>
                  <a:pt x="1621" y="515"/>
                </a:cubicBezTo>
                <a:cubicBezTo>
                  <a:pt x="1648" y="556"/>
                  <a:pt x="1607" y="607"/>
                  <a:pt x="1578" y="629"/>
                </a:cubicBezTo>
                <a:cubicBezTo>
                  <a:pt x="1537" y="660"/>
                  <a:pt x="1486" y="675"/>
                  <a:pt x="1435" y="679"/>
                </a:cubicBezTo>
                <a:cubicBezTo>
                  <a:pt x="1425" y="679"/>
                  <a:pt x="1416" y="679"/>
                  <a:pt x="1406" y="679"/>
                </a:cubicBezTo>
                <a:moveTo>
                  <a:pt x="1859" y="45"/>
                </a:moveTo>
                <a:cubicBezTo>
                  <a:pt x="1881" y="35"/>
                  <a:pt x="1885" y="31"/>
                  <a:pt x="1900" y="33"/>
                </a:cubicBezTo>
                <a:cubicBezTo>
                  <a:pt x="1904" y="94"/>
                  <a:pt x="1893" y="140"/>
                  <a:pt x="1878" y="200"/>
                </a:cubicBezTo>
                <a:cubicBezTo>
                  <a:pt x="1847" y="326"/>
                  <a:pt x="1832" y="446"/>
                  <a:pt x="1832" y="577"/>
                </a:cubicBezTo>
                <a:cubicBezTo>
                  <a:pt x="1832" y="603"/>
                  <a:pt x="1832" y="608"/>
                  <a:pt x="1833" y="623"/>
                </a:cubicBezTo>
                <a:moveTo>
                  <a:pt x="1942" y="421"/>
                </a:moveTo>
                <a:cubicBezTo>
                  <a:pt x="1945" y="424"/>
                  <a:pt x="1962" y="440"/>
                  <a:pt x="1971" y="453"/>
                </a:cubicBezTo>
                <a:cubicBezTo>
                  <a:pt x="1987" y="479"/>
                  <a:pt x="2009" y="503"/>
                  <a:pt x="2038" y="511"/>
                </a:cubicBezTo>
                <a:cubicBezTo>
                  <a:pt x="2067" y="520"/>
                  <a:pt x="2084" y="513"/>
                  <a:pt x="2093" y="485"/>
                </a:cubicBezTo>
                <a:cubicBezTo>
                  <a:pt x="2106" y="445"/>
                  <a:pt x="2115" y="408"/>
                  <a:pt x="2136" y="373"/>
                </a:cubicBezTo>
                <a:cubicBezTo>
                  <a:pt x="2142" y="365"/>
                  <a:pt x="2142" y="361"/>
                  <a:pt x="2149" y="363"/>
                </a:cubicBezTo>
                <a:cubicBezTo>
                  <a:pt x="2161" y="406"/>
                  <a:pt x="2160" y="452"/>
                  <a:pt x="2163" y="498"/>
                </a:cubicBezTo>
                <a:cubicBezTo>
                  <a:pt x="2168" y="558"/>
                  <a:pt x="2173" y="619"/>
                  <a:pt x="2175" y="679"/>
                </a:cubicBezTo>
                <a:cubicBezTo>
                  <a:pt x="2176" y="712"/>
                  <a:pt x="2175" y="744"/>
                  <a:pt x="2179" y="777"/>
                </a:cubicBezTo>
                <a:moveTo>
                  <a:pt x="3070" y="217"/>
                </a:moveTo>
                <a:cubicBezTo>
                  <a:pt x="3078" y="207"/>
                  <a:pt x="3084" y="201"/>
                  <a:pt x="3089" y="188"/>
                </a:cubicBezTo>
                <a:cubicBezTo>
                  <a:pt x="3091" y="183"/>
                  <a:pt x="3091" y="176"/>
                  <a:pt x="3092" y="171"/>
                </a:cubicBezTo>
                <a:cubicBezTo>
                  <a:pt x="3046" y="188"/>
                  <a:pt x="3004" y="208"/>
                  <a:pt x="2963" y="239"/>
                </a:cubicBezTo>
                <a:cubicBezTo>
                  <a:pt x="2911" y="279"/>
                  <a:pt x="2872" y="326"/>
                  <a:pt x="2864" y="392"/>
                </a:cubicBezTo>
                <a:cubicBezTo>
                  <a:pt x="2858" y="443"/>
                  <a:pt x="2876" y="468"/>
                  <a:pt x="2927" y="474"/>
                </a:cubicBezTo>
                <a:cubicBezTo>
                  <a:pt x="2986" y="481"/>
                  <a:pt x="3035" y="477"/>
                  <a:pt x="3072" y="425"/>
                </a:cubicBezTo>
                <a:cubicBezTo>
                  <a:pt x="3104" y="381"/>
                  <a:pt x="3107" y="319"/>
                  <a:pt x="3109" y="266"/>
                </a:cubicBezTo>
                <a:cubicBezTo>
                  <a:pt x="3110" y="237"/>
                  <a:pt x="3109" y="207"/>
                  <a:pt x="3109" y="178"/>
                </a:cubicBezTo>
                <a:cubicBezTo>
                  <a:pt x="3088" y="189"/>
                  <a:pt x="3091" y="176"/>
                  <a:pt x="3078" y="205"/>
                </a:cubicBezTo>
                <a:cubicBezTo>
                  <a:pt x="3062" y="243"/>
                  <a:pt x="3064" y="276"/>
                  <a:pt x="3101" y="297"/>
                </a:cubicBezTo>
                <a:cubicBezTo>
                  <a:pt x="3167" y="334"/>
                  <a:pt x="3249" y="323"/>
                  <a:pt x="3321" y="323"/>
                </a:cubicBezTo>
                <a:moveTo>
                  <a:pt x="3481" y="164"/>
                </a:moveTo>
                <a:cubicBezTo>
                  <a:pt x="3491" y="110"/>
                  <a:pt x="3499" y="58"/>
                  <a:pt x="3502" y="3"/>
                </a:cubicBezTo>
                <a:cubicBezTo>
                  <a:pt x="3502" y="2"/>
                  <a:pt x="3502" y="1"/>
                  <a:pt x="3502" y="0"/>
                </a:cubicBezTo>
                <a:cubicBezTo>
                  <a:pt x="3467" y="59"/>
                  <a:pt x="3429" y="112"/>
                  <a:pt x="3401" y="175"/>
                </a:cubicBezTo>
                <a:cubicBezTo>
                  <a:pt x="3335" y="324"/>
                  <a:pt x="3317" y="496"/>
                  <a:pt x="3365" y="652"/>
                </a:cubicBezTo>
                <a:cubicBezTo>
                  <a:pt x="3372" y="674"/>
                  <a:pt x="3410" y="757"/>
                  <a:pt x="3390" y="782"/>
                </a:cubicBezTo>
                <a:cubicBezTo>
                  <a:pt x="3385" y="783"/>
                  <a:pt x="3379" y="785"/>
                  <a:pt x="3374" y="786"/>
                </a:cubicBezTo>
                <a:moveTo>
                  <a:pt x="3159" y="428"/>
                </a:moveTo>
                <a:cubicBezTo>
                  <a:pt x="3225" y="377"/>
                  <a:pt x="3268" y="376"/>
                  <a:pt x="3353" y="379"/>
                </a:cubicBezTo>
                <a:cubicBezTo>
                  <a:pt x="3412" y="381"/>
                  <a:pt x="3455" y="395"/>
                  <a:pt x="3509" y="416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516" name="Freeform 33"/>
          <p:cNvSpPr/>
          <p:nvPr/>
        </p:nvSpPr>
        <p:spPr>
          <a:xfrm>
            <a:off x="3395520" y="4229280"/>
            <a:ext cx="384840" cy="221040"/>
          </a:xfrm>
          <a:custGeom>
            <a:avLst/>
            <a:gdLst/>
            <a:ahLst/>
            <a:rect l="0" t="0" r="r" b="b"/>
            <a:pathLst>
              <a:path w="1069" h="614">
                <a:moveTo>
                  <a:pt x="267" y="259"/>
                </a:moveTo>
                <a:cubicBezTo>
                  <a:pt x="270" y="259"/>
                  <a:pt x="273" y="259"/>
                  <a:pt x="276" y="259"/>
                </a:cubicBezTo>
                <a:cubicBezTo>
                  <a:pt x="269" y="257"/>
                  <a:pt x="262" y="241"/>
                  <a:pt x="239" y="253"/>
                </a:cubicBezTo>
                <a:cubicBezTo>
                  <a:pt x="160" y="294"/>
                  <a:pt x="59" y="384"/>
                  <a:pt x="21" y="468"/>
                </a:cubicBezTo>
                <a:cubicBezTo>
                  <a:pt x="3" y="508"/>
                  <a:pt x="0" y="559"/>
                  <a:pt x="48" y="574"/>
                </a:cubicBezTo>
                <a:cubicBezTo>
                  <a:pt x="108" y="594"/>
                  <a:pt x="189" y="582"/>
                  <a:pt x="245" y="558"/>
                </a:cubicBezTo>
                <a:cubicBezTo>
                  <a:pt x="296" y="535"/>
                  <a:pt x="340" y="497"/>
                  <a:pt x="363" y="443"/>
                </a:cubicBezTo>
                <a:cubicBezTo>
                  <a:pt x="370" y="426"/>
                  <a:pt x="370" y="409"/>
                  <a:pt x="372" y="392"/>
                </a:cubicBezTo>
                <a:cubicBezTo>
                  <a:pt x="379" y="405"/>
                  <a:pt x="391" y="424"/>
                  <a:pt x="397" y="443"/>
                </a:cubicBezTo>
                <a:cubicBezTo>
                  <a:pt x="409" y="481"/>
                  <a:pt x="416" y="521"/>
                  <a:pt x="426" y="559"/>
                </a:cubicBezTo>
                <a:moveTo>
                  <a:pt x="702" y="4"/>
                </a:moveTo>
                <a:cubicBezTo>
                  <a:pt x="715" y="0"/>
                  <a:pt x="691" y="99"/>
                  <a:pt x="686" y="128"/>
                </a:cubicBezTo>
                <a:cubicBezTo>
                  <a:pt x="676" y="191"/>
                  <a:pt x="678" y="249"/>
                  <a:pt x="680" y="311"/>
                </a:cubicBezTo>
                <a:moveTo>
                  <a:pt x="1067" y="287"/>
                </a:moveTo>
                <a:cubicBezTo>
                  <a:pt x="1052" y="281"/>
                  <a:pt x="1008" y="263"/>
                  <a:pt x="993" y="281"/>
                </a:cubicBezTo>
                <a:cubicBezTo>
                  <a:pt x="975" y="304"/>
                  <a:pt x="983" y="362"/>
                  <a:pt x="993" y="386"/>
                </a:cubicBezTo>
                <a:cubicBezTo>
                  <a:pt x="1012" y="427"/>
                  <a:pt x="1050" y="455"/>
                  <a:pt x="1059" y="504"/>
                </a:cubicBezTo>
                <a:cubicBezTo>
                  <a:pt x="1068" y="554"/>
                  <a:pt x="1035" y="572"/>
                  <a:pt x="996" y="592"/>
                </a:cubicBezTo>
                <a:cubicBezTo>
                  <a:pt x="976" y="601"/>
                  <a:pt x="955" y="607"/>
                  <a:pt x="934" y="613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517" name="Freeform 34"/>
          <p:cNvSpPr/>
          <p:nvPr/>
        </p:nvSpPr>
        <p:spPr>
          <a:xfrm>
            <a:off x="4184280" y="4235400"/>
            <a:ext cx="610560" cy="192600"/>
          </a:xfrm>
          <a:custGeom>
            <a:avLst/>
            <a:gdLst/>
            <a:ahLst/>
            <a:rect l="0" t="0" r="r" b="b"/>
            <a:pathLst>
              <a:path w="1696" h="535">
                <a:moveTo>
                  <a:pt x="208" y="347"/>
                </a:moveTo>
                <a:cubicBezTo>
                  <a:pt x="174" y="334"/>
                  <a:pt x="117" y="306"/>
                  <a:pt x="78" y="322"/>
                </a:cubicBezTo>
                <a:cubicBezTo>
                  <a:pt x="47" y="334"/>
                  <a:pt x="0" y="396"/>
                  <a:pt x="27" y="431"/>
                </a:cubicBezTo>
                <a:cubicBezTo>
                  <a:pt x="58" y="473"/>
                  <a:pt x="120" y="472"/>
                  <a:pt x="165" y="473"/>
                </a:cubicBezTo>
                <a:cubicBezTo>
                  <a:pt x="224" y="474"/>
                  <a:pt x="240" y="452"/>
                  <a:pt x="280" y="414"/>
                </a:cubicBezTo>
                <a:cubicBezTo>
                  <a:pt x="318" y="379"/>
                  <a:pt x="377" y="307"/>
                  <a:pt x="439" y="330"/>
                </a:cubicBezTo>
                <a:cubicBezTo>
                  <a:pt x="475" y="343"/>
                  <a:pt x="478" y="392"/>
                  <a:pt x="495" y="420"/>
                </a:cubicBezTo>
                <a:cubicBezTo>
                  <a:pt x="518" y="460"/>
                  <a:pt x="551" y="512"/>
                  <a:pt x="607" y="492"/>
                </a:cubicBezTo>
                <a:cubicBezTo>
                  <a:pt x="675" y="468"/>
                  <a:pt x="678" y="378"/>
                  <a:pt x="756" y="358"/>
                </a:cubicBezTo>
                <a:cubicBezTo>
                  <a:pt x="786" y="350"/>
                  <a:pt x="800" y="361"/>
                  <a:pt x="819" y="376"/>
                </a:cubicBezTo>
                <a:cubicBezTo>
                  <a:pt x="849" y="400"/>
                  <a:pt x="841" y="428"/>
                  <a:pt x="888" y="436"/>
                </a:cubicBezTo>
                <a:cubicBezTo>
                  <a:pt x="948" y="446"/>
                  <a:pt x="999" y="425"/>
                  <a:pt x="1052" y="402"/>
                </a:cubicBezTo>
                <a:cubicBezTo>
                  <a:pt x="1078" y="390"/>
                  <a:pt x="1104" y="377"/>
                  <a:pt x="1129" y="366"/>
                </a:cubicBezTo>
                <a:lnTo>
                  <a:pt x="1130" y="366"/>
                </a:lnTo>
                <a:cubicBezTo>
                  <a:pt x="1137" y="384"/>
                  <a:pt x="1140" y="414"/>
                  <a:pt x="1154" y="431"/>
                </a:cubicBezTo>
                <a:cubicBezTo>
                  <a:pt x="1194" y="479"/>
                  <a:pt x="1244" y="491"/>
                  <a:pt x="1306" y="495"/>
                </a:cubicBezTo>
                <a:cubicBezTo>
                  <a:pt x="1383" y="500"/>
                  <a:pt x="1473" y="503"/>
                  <a:pt x="1547" y="478"/>
                </a:cubicBezTo>
                <a:cubicBezTo>
                  <a:pt x="1573" y="469"/>
                  <a:pt x="1619" y="442"/>
                  <a:pt x="1608" y="406"/>
                </a:cubicBezTo>
                <a:cubicBezTo>
                  <a:pt x="1594" y="362"/>
                  <a:pt x="1579" y="371"/>
                  <a:pt x="1529" y="368"/>
                </a:cubicBezTo>
                <a:cubicBezTo>
                  <a:pt x="1478" y="365"/>
                  <a:pt x="1394" y="358"/>
                  <a:pt x="1362" y="411"/>
                </a:cubicBezTo>
                <a:cubicBezTo>
                  <a:pt x="1349" y="434"/>
                  <a:pt x="1328" y="485"/>
                  <a:pt x="1360" y="504"/>
                </a:cubicBezTo>
                <a:cubicBezTo>
                  <a:pt x="1398" y="526"/>
                  <a:pt x="1483" y="520"/>
                  <a:pt x="1521" y="503"/>
                </a:cubicBezTo>
                <a:cubicBezTo>
                  <a:pt x="1581" y="475"/>
                  <a:pt x="1626" y="406"/>
                  <a:pt x="1650" y="348"/>
                </a:cubicBezTo>
                <a:cubicBezTo>
                  <a:pt x="1695" y="237"/>
                  <a:pt x="1658" y="110"/>
                  <a:pt x="1695" y="0"/>
                </a:cubicBezTo>
                <a:cubicBezTo>
                  <a:pt x="1695" y="107"/>
                  <a:pt x="1681" y="207"/>
                  <a:pt x="1669" y="314"/>
                </a:cubicBezTo>
                <a:cubicBezTo>
                  <a:pt x="1661" y="388"/>
                  <a:pt x="1660" y="460"/>
                  <a:pt x="1660" y="534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518" name="Freeform 35"/>
          <p:cNvSpPr/>
          <p:nvPr/>
        </p:nvSpPr>
        <p:spPr>
          <a:xfrm>
            <a:off x="5242320" y="4251240"/>
            <a:ext cx="554400" cy="224280"/>
          </a:xfrm>
          <a:custGeom>
            <a:avLst/>
            <a:gdLst/>
            <a:ahLst/>
            <a:rect l="0" t="0" r="r" b="b"/>
            <a:pathLst>
              <a:path w="1540" h="623">
                <a:moveTo>
                  <a:pt x="27" y="145"/>
                </a:moveTo>
                <a:cubicBezTo>
                  <a:pt x="16" y="161"/>
                  <a:pt x="8" y="183"/>
                  <a:pt x="6" y="211"/>
                </a:cubicBezTo>
                <a:cubicBezTo>
                  <a:pt x="3" y="250"/>
                  <a:pt x="0" y="302"/>
                  <a:pt x="11" y="340"/>
                </a:cubicBezTo>
                <a:cubicBezTo>
                  <a:pt x="16" y="357"/>
                  <a:pt x="34" y="400"/>
                  <a:pt x="54" y="407"/>
                </a:cubicBezTo>
                <a:cubicBezTo>
                  <a:pt x="94" y="422"/>
                  <a:pt x="149" y="386"/>
                  <a:pt x="185" y="376"/>
                </a:cubicBezTo>
                <a:cubicBezTo>
                  <a:pt x="245" y="359"/>
                  <a:pt x="338" y="344"/>
                  <a:pt x="394" y="380"/>
                </a:cubicBezTo>
                <a:cubicBezTo>
                  <a:pt x="418" y="395"/>
                  <a:pt x="448" y="455"/>
                  <a:pt x="427" y="483"/>
                </a:cubicBezTo>
                <a:cubicBezTo>
                  <a:pt x="394" y="529"/>
                  <a:pt x="308" y="520"/>
                  <a:pt x="261" y="520"/>
                </a:cubicBezTo>
                <a:cubicBezTo>
                  <a:pt x="195" y="521"/>
                  <a:pt x="122" y="518"/>
                  <a:pt x="67" y="475"/>
                </a:cubicBezTo>
                <a:cubicBezTo>
                  <a:pt x="35" y="450"/>
                  <a:pt x="43" y="424"/>
                  <a:pt x="44" y="389"/>
                </a:cubicBezTo>
                <a:moveTo>
                  <a:pt x="489" y="0"/>
                </a:moveTo>
                <a:cubicBezTo>
                  <a:pt x="505" y="23"/>
                  <a:pt x="485" y="63"/>
                  <a:pt x="475" y="90"/>
                </a:cubicBezTo>
                <a:cubicBezTo>
                  <a:pt x="462" y="126"/>
                  <a:pt x="449" y="162"/>
                  <a:pt x="437" y="199"/>
                </a:cubicBezTo>
                <a:moveTo>
                  <a:pt x="1007" y="281"/>
                </a:moveTo>
                <a:cubicBezTo>
                  <a:pt x="1007" y="244"/>
                  <a:pt x="991" y="253"/>
                  <a:pt x="955" y="253"/>
                </a:cubicBezTo>
                <a:cubicBezTo>
                  <a:pt x="898" y="252"/>
                  <a:pt x="840" y="245"/>
                  <a:pt x="795" y="288"/>
                </a:cubicBezTo>
                <a:cubicBezTo>
                  <a:pt x="767" y="316"/>
                  <a:pt x="758" y="374"/>
                  <a:pt x="782" y="406"/>
                </a:cubicBezTo>
                <a:cubicBezTo>
                  <a:pt x="816" y="451"/>
                  <a:pt x="915" y="458"/>
                  <a:pt x="928" y="515"/>
                </a:cubicBezTo>
                <a:cubicBezTo>
                  <a:pt x="928" y="519"/>
                  <a:pt x="928" y="522"/>
                  <a:pt x="928" y="526"/>
                </a:cubicBezTo>
                <a:cubicBezTo>
                  <a:pt x="895" y="545"/>
                  <a:pt x="859" y="548"/>
                  <a:pt x="822" y="558"/>
                </a:cubicBezTo>
                <a:cubicBezTo>
                  <a:pt x="802" y="563"/>
                  <a:pt x="788" y="569"/>
                  <a:pt x="773" y="582"/>
                </a:cubicBezTo>
                <a:moveTo>
                  <a:pt x="1511" y="622"/>
                </a:moveTo>
                <a:cubicBezTo>
                  <a:pt x="1513" y="615"/>
                  <a:pt x="1512" y="617"/>
                  <a:pt x="1513" y="612"/>
                </a:cubicBezTo>
                <a:cubicBezTo>
                  <a:pt x="1490" y="612"/>
                  <a:pt x="1469" y="617"/>
                  <a:pt x="1446" y="622"/>
                </a:cubicBezTo>
                <a:moveTo>
                  <a:pt x="1404" y="469"/>
                </a:moveTo>
                <a:cubicBezTo>
                  <a:pt x="1404" y="452"/>
                  <a:pt x="1403" y="441"/>
                  <a:pt x="1410" y="427"/>
                </a:cubicBezTo>
                <a:cubicBezTo>
                  <a:pt x="1437" y="427"/>
                  <a:pt x="1453" y="425"/>
                  <a:pt x="1471" y="448"/>
                </a:cubicBezTo>
                <a:cubicBezTo>
                  <a:pt x="1483" y="464"/>
                  <a:pt x="1493" y="506"/>
                  <a:pt x="1484" y="525"/>
                </a:cubicBezTo>
                <a:cubicBezTo>
                  <a:pt x="1471" y="554"/>
                  <a:pt x="1430" y="551"/>
                  <a:pt x="1405" y="551"/>
                </a:cubicBezTo>
                <a:cubicBezTo>
                  <a:pt x="1395" y="551"/>
                  <a:pt x="1392" y="550"/>
                  <a:pt x="1392" y="540"/>
                </a:cubicBezTo>
                <a:cubicBezTo>
                  <a:pt x="1394" y="513"/>
                  <a:pt x="1409" y="509"/>
                  <a:pt x="1435" y="502"/>
                </a:cubicBezTo>
                <a:cubicBezTo>
                  <a:pt x="1452" y="498"/>
                  <a:pt x="1496" y="491"/>
                  <a:pt x="1514" y="498"/>
                </a:cubicBezTo>
                <a:cubicBezTo>
                  <a:pt x="1537" y="507"/>
                  <a:pt x="1537" y="546"/>
                  <a:pt x="1538" y="565"/>
                </a:cubicBezTo>
                <a:cubicBezTo>
                  <a:pt x="1539" y="596"/>
                  <a:pt x="1529" y="608"/>
                  <a:pt x="1498" y="611"/>
                </a:cubicBezTo>
                <a:cubicBezTo>
                  <a:pt x="1484" y="611"/>
                  <a:pt x="1480" y="611"/>
                  <a:pt x="1471" y="611"/>
                </a:cubicBezTo>
                <a:cubicBezTo>
                  <a:pt x="1463" y="593"/>
                  <a:pt x="1459" y="573"/>
                  <a:pt x="1476" y="557"/>
                </a:cubicBezTo>
                <a:cubicBezTo>
                  <a:pt x="1497" y="541"/>
                  <a:pt x="1504" y="537"/>
                  <a:pt x="1517" y="525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519" name="Freeform 36"/>
          <p:cNvSpPr/>
          <p:nvPr/>
        </p:nvSpPr>
        <p:spPr>
          <a:xfrm>
            <a:off x="1289520" y="4357800"/>
            <a:ext cx="874800" cy="525600"/>
          </a:xfrm>
          <a:custGeom>
            <a:avLst/>
            <a:gdLst/>
            <a:ahLst/>
            <a:rect l="0" t="0" r="r" b="b"/>
            <a:pathLst>
              <a:path w="2430" h="1460">
                <a:moveTo>
                  <a:pt x="428" y="412"/>
                </a:moveTo>
                <a:cubicBezTo>
                  <a:pt x="373" y="414"/>
                  <a:pt x="322" y="412"/>
                  <a:pt x="268" y="427"/>
                </a:cubicBezTo>
                <a:cubicBezTo>
                  <a:pt x="177" y="452"/>
                  <a:pt x="103" y="510"/>
                  <a:pt x="56" y="592"/>
                </a:cubicBezTo>
                <a:cubicBezTo>
                  <a:pt x="23" y="650"/>
                  <a:pt x="0" y="734"/>
                  <a:pt x="10" y="801"/>
                </a:cubicBezTo>
                <a:cubicBezTo>
                  <a:pt x="21" y="872"/>
                  <a:pt x="90" y="880"/>
                  <a:pt x="149" y="883"/>
                </a:cubicBezTo>
                <a:cubicBezTo>
                  <a:pt x="239" y="888"/>
                  <a:pt x="322" y="872"/>
                  <a:pt x="403" y="830"/>
                </a:cubicBezTo>
                <a:cubicBezTo>
                  <a:pt x="453" y="804"/>
                  <a:pt x="500" y="766"/>
                  <a:pt x="510" y="709"/>
                </a:cubicBezTo>
                <a:cubicBezTo>
                  <a:pt x="516" y="675"/>
                  <a:pt x="512" y="635"/>
                  <a:pt x="500" y="605"/>
                </a:cubicBezTo>
                <a:cubicBezTo>
                  <a:pt x="478" y="610"/>
                  <a:pt x="490" y="574"/>
                  <a:pt x="483" y="629"/>
                </a:cubicBezTo>
                <a:cubicBezTo>
                  <a:pt x="477" y="681"/>
                  <a:pt x="480" y="734"/>
                  <a:pt x="480" y="787"/>
                </a:cubicBezTo>
                <a:cubicBezTo>
                  <a:pt x="480" y="820"/>
                  <a:pt x="485" y="838"/>
                  <a:pt x="497" y="868"/>
                </a:cubicBezTo>
                <a:moveTo>
                  <a:pt x="759" y="27"/>
                </a:moveTo>
                <a:cubicBezTo>
                  <a:pt x="761" y="18"/>
                  <a:pt x="763" y="9"/>
                  <a:pt x="765" y="0"/>
                </a:cubicBezTo>
                <a:cubicBezTo>
                  <a:pt x="804" y="2"/>
                  <a:pt x="801" y="45"/>
                  <a:pt x="808" y="79"/>
                </a:cubicBezTo>
                <a:cubicBezTo>
                  <a:pt x="827" y="178"/>
                  <a:pt x="835" y="273"/>
                  <a:pt x="866" y="368"/>
                </a:cubicBezTo>
                <a:moveTo>
                  <a:pt x="1124" y="263"/>
                </a:moveTo>
                <a:cubicBezTo>
                  <a:pt x="1124" y="258"/>
                  <a:pt x="1123" y="254"/>
                  <a:pt x="1123" y="249"/>
                </a:cubicBezTo>
                <a:cubicBezTo>
                  <a:pt x="1118" y="267"/>
                  <a:pt x="1117" y="297"/>
                  <a:pt x="1117" y="320"/>
                </a:cubicBezTo>
                <a:cubicBezTo>
                  <a:pt x="1117" y="384"/>
                  <a:pt x="1154" y="431"/>
                  <a:pt x="1198" y="477"/>
                </a:cubicBezTo>
                <a:cubicBezTo>
                  <a:pt x="1232" y="513"/>
                  <a:pt x="1295" y="550"/>
                  <a:pt x="1310" y="602"/>
                </a:cubicBezTo>
                <a:cubicBezTo>
                  <a:pt x="1324" y="651"/>
                  <a:pt x="1296" y="689"/>
                  <a:pt x="1265" y="723"/>
                </a:cubicBezTo>
                <a:cubicBezTo>
                  <a:pt x="1227" y="762"/>
                  <a:pt x="1184" y="797"/>
                  <a:pt x="1142" y="833"/>
                </a:cubicBezTo>
                <a:moveTo>
                  <a:pt x="1528" y="1261"/>
                </a:moveTo>
                <a:cubicBezTo>
                  <a:pt x="1530" y="1266"/>
                  <a:pt x="1537" y="1279"/>
                  <a:pt x="1541" y="1287"/>
                </a:cubicBezTo>
                <a:cubicBezTo>
                  <a:pt x="1553" y="1311"/>
                  <a:pt x="1571" y="1316"/>
                  <a:pt x="1596" y="1316"/>
                </a:cubicBezTo>
                <a:cubicBezTo>
                  <a:pt x="1624" y="1316"/>
                  <a:pt x="1641" y="1298"/>
                  <a:pt x="1647" y="1270"/>
                </a:cubicBezTo>
                <a:cubicBezTo>
                  <a:pt x="1654" y="1236"/>
                  <a:pt x="1648" y="1208"/>
                  <a:pt x="1614" y="1195"/>
                </a:cubicBezTo>
                <a:cubicBezTo>
                  <a:pt x="1562" y="1176"/>
                  <a:pt x="1506" y="1191"/>
                  <a:pt x="1461" y="1216"/>
                </a:cubicBezTo>
                <a:cubicBezTo>
                  <a:pt x="1411" y="1245"/>
                  <a:pt x="1364" y="1291"/>
                  <a:pt x="1354" y="1350"/>
                </a:cubicBezTo>
                <a:cubicBezTo>
                  <a:pt x="1345" y="1406"/>
                  <a:pt x="1370" y="1426"/>
                  <a:pt x="1422" y="1442"/>
                </a:cubicBezTo>
                <a:cubicBezTo>
                  <a:pt x="1477" y="1458"/>
                  <a:pt x="1566" y="1459"/>
                  <a:pt x="1622" y="1449"/>
                </a:cubicBezTo>
                <a:cubicBezTo>
                  <a:pt x="1640" y="1443"/>
                  <a:pt x="1657" y="1438"/>
                  <a:pt x="1675" y="1432"/>
                </a:cubicBezTo>
                <a:moveTo>
                  <a:pt x="1968" y="1096"/>
                </a:moveTo>
                <a:cubicBezTo>
                  <a:pt x="1972" y="1085"/>
                  <a:pt x="1976" y="1075"/>
                  <a:pt x="1981" y="1065"/>
                </a:cubicBezTo>
                <a:cubicBezTo>
                  <a:pt x="1986" y="1088"/>
                  <a:pt x="1987" y="1112"/>
                  <a:pt x="2011" y="1122"/>
                </a:cubicBezTo>
                <a:cubicBezTo>
                  <a:pt x="2026" y="1128"/>
                  <a:pt x="2030" y="1118"/>
                  <a:pt x="2033" y="1107"/>
                </a:cubicBezTo>
                <a:cubicBezTo>
                  <a:pt x="2039" y="1086"/>
                  <a:pt x="2035" y="1077"/>
                  <a:pt x="2035" y="1054"/>
                </a:cubicBezTo>
                <a:cubicBezTo>
                  <a:pt x="2035" y="1095"/>
                  <a:pt x="2039" y="1126"/>
                  <a:pt x="2054" y="1166"/>
                </a:cubicBezTo>
                <a:cubicBezTo>
                  <a:pt x="2077" y="1228"/>
                  <a:pt x="2101" y="1290"/>
                  <a:pt x="2129" y="1351"/>
                </a:cubicBezTo>
                <a:cubicBezTo>
                  <a:pt x="2139" y="1373"/>
                  <a:pt x="2150" y="1392"/>
                  <a:pt x="2162" y="1412"/>
                </a:cubicBezTo>
                <a:cubicBezTo>
                  <a:pt x="2164" y="1415"/>
                  <a:pt x="2165" y="1415"/>
                  <a:pt x="2165" y="1417"/>
                </a:cubicBezTo>
                <a:cubicBezTo>
                  <a:pt x="2141" y="1417"/>
                  <a:pt x="2117" y="1417"/>
                  <a:pt x="2093" y="1416"/>
                </a:cubicBezTo>
                <a:cubicBezTo>
                  <a:pt x="2092" y="1416"/>
                  <a:pt x="2091" y="1416"/>
                  <a:pt x="2090" y="1416"/>
                </a:cubicBezTo>
                <a:cubicBezTo>
                  <a:pt x="2107" y="1415"/>
                  <a:pt x="2145" y="1413"/>
                  <a:pt x="2162" y="1413"/>
                </a:cubicBezTo>
                <a:cubicBezTo>
                  <a:pt x="2251" y="1412"/>
                  <a:pt x="2340" y="1413"/>
                  <a:pt x="2429" y="1408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520" name="Freeform 37"/>
          <p:cNvSpPr/>
          <p:nvPr/>
        </p:nvSpPr>
        <p:spPr>
          <a:xfrm>
            <a:off x="3506760" y="4656240"/>
            <a:ext cx="373680" cy="235440"/>
          </a:xfrm>
          <a:custGeom>
            <a:avLst/>
            <a:gdLst/>
            <a:ahLst/>
            <a:rect l="0" t="0" r="r" b="b"/>
            <a:pathLst>
              <a:path w="1038" h="654">
                <a:moveTo>
                  <a:pt x="130" y="162"/>
                </a:moveTo>
                <a:cubicBezTo>
                  <a:pt x="127" y="130"/>
                  <a:pt x="128" y="94"/>
                  <a:pt x="117" y="64"/>
                </a:cubicBezTo>
                <a:cubicBezTo>
                  <a:pt x="115" y="58"/>
                  <a:pt x="115" y="55"/>
                  <a:pt x="111" y="56"/>
                </a:cubicBezTo>
                <a:cubicBezTo>
                  <a:pt x="99" y="104"/>
                  <a:pt x="86" y="154"/>
                  <a:pt x="75" y="203"/>
                </a:cubicBezTo>
                <a:cubicBezTo>
                  <a:pt x="60" y="274"/>
                  <a:pt x="56" y="343"/>
                  <a:pt x="56" y="415"/>
                </a:cubicBezTo>
                <a:cubicBezTo>
                  <a:pt x="56" y="448"/>
                  <a:pt x="57" y="482"/>
                  <a:pt x="96" y="491"/>
                </a:cubicBezTo>
                <a:cubicBezTo>
                  <a:pt x="132" y="499"/>
                  <a:pt x="149" y="471"/>
                  <a:pt x="173" y="450"/>
                </a:cubicBezTo>
                <a:cubicBezTo>
                  <a:pt x="214" y="415"/>
                  <a:pt x="258" y="377"/>
                  <a:pt x="308" y="356"/>
                </a:cubicBezTo>
                <a:cubicBezTo>
                  <a:pt x="334" y="345"/>
                  <a:pt x="352" y="346"/>
                  <a:pt x="378" y="346"/>
                </a:cubicBezTo>
                <a:cubicBezTo>
                  <a:pt x="387" y="389"/>
                  <a:pt x="393" y="419"/>
                  <a:pt x="364" y="456"/>
                </a:cubicBezTo>
                <a:cubicBezTo>
                  <a:pt x="331" y="498"/>
                  <a:pt x="277" y="510"/>
                  <a:pt x="227" y="517"/>
                </a:cubicBezTo>
                <a:cubicBezTo>
                  <a:pt x="173" y="524"/>
                  <a:pt x="98" y="531"/>
                  <a:pt x="45" y="515"/>
                </a:cubicBezTo>
                <a:cubicBezTo>
                  <a:pt x="0" y="501"/>
                  <a:pt x="21" y="469"/>
                  <a:pt x="36" y="443"/>
                </a:cubicBezTo>
                <a:moveTo>
                  <a:pt x="600" y="12"/>
                </a:moveTo>
                <a:cubicBezTo>
                  <a:pt x="599" y="8"/>
                  <a:pt x="598" y="4"/>
                  <a:pt x="597" y="0"/>
                </a:cubicBezTo>
                <a:cubicBezTo>
                  <a:pt x="581" y="12"/>
                  <a:pt x="581" y="26"/>
                  <a:pt x="576" y="54"/>
                </a:cubicBezTo>
                <a:cubicBezTo>
                  <a:pt x="567" y="103"/>
                  <a:pt x="557" y="152"/>
                  <a:pt x="548" y="201"/>
                </a:cubicBezTo>
                <a:moveTo>
                  <a:pt x="845" y="285"/>
                </a:moveTo>
                <a:cubicBezTo>
                  <a:pt x="849" y="282"/>
                  <a:pt x="855" y="273"/>
                  <a:pt x="858" y="278"/>
                </a:cubicBezTo>
                <a:cubicBezTo>
                  <a:pt x="867" y="292"/>
                  <a:pt x="853" y="330"/>
                  <a:pt x="849" y="342"/>
                </a:cubicBezTo>
                <a:cubicBezTo>
                  <a:pt x="841" y="368"/>
                  <a:pt x="827" y="415"/>
                  <a:pt x="845" y="441"/>
                </a:cubicBezTo>
                <a:cubicBezTo>
                  <a:pt x="873" y="481"/>
                  <a:pt x="936" y="502"/>
                  <a:pt x="976" y="524"/>
                </a:cubicBezTo>
                <a:cubicBezTo>
                  <a:pt x="1004" y="539"/>
                  <a:pt x="1019" y="547"/>
                  <a:pt x="1037" y="571"/>
                </a:cubicBezTo>
                <a:cubicBezTo>
                  <a:pt x="1023" y="611"/>
                  <a:pt x="966" y="620"/>
                  <a:pt x="924" y="631"/>
                </a:cubicBezTo>
                <a:cubicBezTo>
                  <a:pt x="869" y="644"/>
                  <a:pt x="852" y="647"/>
                  <a:pt x="816" y="653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521" name="Freeform 38"/>
          <p:cNvSpPr/>
          <p:nvPr/>
        </p:nvSpPr>
        <p:spPr>
          <a:xfrm>
            <a:off x="4136400" y="4854240"/>
            <a:ext cx="477360" cy="151200"/>
          </a:xfrm>
          <a:custGeom>
            <a:avLst/>
            <a:gdLst/>
            <a:ahLst/>
            <a:rect l="0" t="0" r="r" b="b"/>
            <a:pathLst>
              <a:path w="1326" h="420">
                <a:moveTo>
                  <a:pt x="135" y="130"/>
                </a:moveTo>
                <a:cubicBezTo>
                  <a:pt x="149" y="114"/>
                  <a:pt x="161" y="111"/>
                  <a:pt x="185" y="119"/>
                </a:cubicBezTo>
                <a:cubicBezTo>
                  <a:pt x="210" y="128"/>
                  <a:pt x="228" y="135"/>
                  <a:pt x="256" y="136"/>
                </a:cubicBezTo>
                <a:cubicBezTo>
                  <a:pt x="284" y="137"/>
                  <a:pt x="309" y="141"/>
                  <a:pt x="326" y="116"/>
                </a:cubicBezTo>
                <a:cubicBezTo>
                  <a:pt x="335" y="104"/>
                  <a:pt x="346" y="68"/>
                  <a:pt x="338" y="52"/>
                </a:cubicBezTo>
                <a:cubicBezTo>
                  <a:pt x="319" y="15"/>
                  <a:pt x="265" y="21"/>
                  <a:pt x="232" y="21"/>
                </a:cubicBezTo>
                <a:cubicBezTo>
                  <a:pt x="168" y="20"/>
                  <a:pt x="115" y="55"/>
                  <a:pt x="75" y="106"/>
                </a:cubicBezTo>
                <a:cubicBezTo>
                  <a:pt x="42" y="147"/>
                  <a:pt x="0" y="253"/>
                  <a:pt x="41" y="303"/>
                </a:cubicBezTo>
                <a:cubicBezTo>
                  <a:pt x="82" y="353"/>
                  <a:pt x="188" y="340"/>
                  <a:pt x="243" y="341"/>
                </a:cubicBezTo>
                <a:cubicBezTo>
                  <a:pt x="316" y="341"/>
                  <a:pt x="340" y="341"/>
                  <a:pt x="389" y="339"/>
                </a:cubicBezTo>
                <a:moveTo>
                  <a:pt x="674" y="36"/>
                </a:moveTo>
                <a:cubicBezTo>
                  <a:pt x="697" y="11"/>
                  <a:pt x="700" y="7"/>
                  <a:pt x="740" y="6"/>
                </a:cubicBezTo>
                <a:cubicBezTo>
                  <a:pt x="775" y="5"/>
                  <a:pt x="810" y="0"/>
                  <a:pt x="833" y="32"/>
                </a:cubicBezTo>
                <a:cubicBezTo>
                  <a:pt x="854" y="62"/>
                  <a:pt x="858" y="125"/>
                  <a:pt x="847" y="160"/>
                </a:cubicBezTo>
                <a:cubicBezTo>
                  <a:pt x="825" y="227"/>
                  <a:pt x="766" y="274"/>
                  <a:pt x="721" y="324"/>
                </a:cubicBezTo>
                <a:cubicBezTo>
                  <a:pt x="701" y="347"/>
                  <a:pt x="699" y="359"/>
                  <a:pt x="688" y="382"/>
                </a:cubicBezTo>
                <a:cubicBezTo>
                  <a:pt x="735" y="399"/>
                  <a:pt x="782" y="409"/>
                  <a:pt x="837" y="412"/>
                </a:cubicBezTo>
                <a:cubicBezTo>
                  <a:pt x="999" y="419"/>
                  <a:pt x="1162" y="413"/>
                  <a:pt x="1325" y="413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522" name="Freeform 39"/>
          <p:cNvSpPr/>
          <p:nvPr/>
        </p:nvSpPr>
        <p:spPr>
          <a:xfrm>
            <a:off x="957240" y="5248800"/>
            <a:ext cx="481320" cy="222120"/>
          </a:xfrm>
          <a:custGeom>
            <a:avLst/>
            <a:gdLst/>
            <a:ahLst/>
            <a:rect l="0" t="0" r="r" b="b"/>
            <a:pathLst>
              <a:path w="1337" h="617">
                <a:moveTo>
                  <a:pt x="135" y="66"/>
                </a:moveTo>
                <a:cubicBezTo>
                  <a:pt x="129" y="64"/>
                  <a:pt x="129" y="59"/>
                  <a:pt x="124" y="54"/>
                </a:cubicBezTo>
                <a:cubicBezTo>
                  <a:pt x="117" y="47"/>
                  <a:pt x="100" y="51"/>
                  <a:pt x="91" y="51"/>
                </a:cubicBezTo>
                <a:cubicBezTo>
                  <a:pt x="86" y="51"/>
                  <a:pt x="82" y="51"/>
                  <a:pt x="77" y="51"/>
                </a:cubicBezTo>
                <a:moveTo>
                  <a:pt x="491" y="17"/>
                </a:moveTo>
                <a:cubicBezTo>
                  <a:pt x="454" y="1"/>
                  <a:pt x="419" y="3"/>
                  <a:pt x="378" y="3"/>
                </a:cubicBezTo>
                <a:cubicBezTo>
                  <a:pt x="332" y="3"/>
                  <a:pt x="289" y="0"/>
                  <a:pt x="245" y="13"/>
                </a:cubicBezTo>
                <a:cubicBezTo>
                  <a:pt x="205" y="24"/>
                  <a:pt x="166" y="42"/>
                  <a:pt x="126" y="54"/>
                </a:cubicBezTo>
                <a:cubicBezTo>
                  <a:pt x="94" y="64"/>
                  <a:pt x="59" y="74"/>
                  <a:pt x="26" y="79"/>
                </a:cubicBezTo>
                <a:cubicBezTo>
                  <a:pt x="18" y="80"/>
                  <a:pt x="11" y="80"/>
                  <a:pt x="3" y="81"/>
                </a:cubicBezTo>
                <a:cubicBezTo>
                  <a:pt x="3" y="192"/>
                  <a:pt x="0" y="302"/>
                  <a:pt x="0" y="413"/>
                </a:cubicBezTo>
                <a:cubicBezTo>
                  <a:pt x="0" y="446"/>
                  <a:pt x="11" y="464"/>
                  <a:pt x="41" y="479"/>
                </a:cubicBezTo>
                <a:cubicBezTo>
                  <a:pt x="84" y="501"/>
                  <a:pt x="135" y="499"/>
                  <a:pt x="182" y="499"/>
                </a:cubicBezTo>
                <a:cubicBezTo>
                  <a:pt x="239" y="500"/>
                  <a:pt x="296" y="499"/>
                  <a:pt x="353" y="499"/>
                </a:cubicBezTo>
                <a:moveTo>
                  <a:pt x="1060" y="80"/>
                </a:moveTo>
                <a:cubicBezTo>
                  <a:pt x="1024" y="70"/>
                  <a:pt x="974" y="65"/>
                  <a:pt x="935" y="73"/>
                </a:cubicBezTo>
                <a:cubicBezTo>
                  <a:pt x="873" y="85"/>
                  <a:pt x="802" y="130"/>
                  <a:pt x="773" y="188"/>
                </a:cubicBezTo>
                <a:cubicBezTo>
                  <a:pt x="755" y="224"/>
                  <a:pt x="750" y="289"/>
                  <a:pt x="765" y="328"/>
                </a:cubicBezTo>
                <a:cubicBezTo>
                  <a:pt x="780" y="366"/>
                  <a:pt x="812" y="384"/>
                  <a:pt x="850" y="387"/>
                </a:cubicBezTo>
                <a:cubicBezTo>
                  <a:pt x="887" y="389"/>
                  <a:pt x="911" y="382"/>
                  <a:pt x="923" y="344"/>
                </a:cubicBezTo>
                <a:cubicBezTo>
                  <a:pt x="934" y="311"/>
                  <a:pt x="933" y="254"/>
                  <a:pt x="925" y="221"/>
                </a:cubicBezTo>
                <a:cubicBezTo>
                  <a:pt x="918" y="193"/>
                  <a:pt x="902" y="119"/>
                  <a:pt x="889" y="144"/>
                </a:cubicBezTo>
                <a:cubicBezTo>
                  <a:pt x="889" y="162"/>
                  <a:pt x="889" y="169"/>
                  <a:pt x="889" y="181"/>
                </a:cubicBezTo>
                <a:moveTo>
                  <a:pt x="1269" y="191"/>
                </a:moveTo>
                <a:cubicBezTo>
                  <a:pt x="1269" y="199"/>
                  <a:pt x="1272" y="232"/>
                  <a:pt x="1275" y="246"/>
                </a:cubicBezTo>
                <a:cubicBezTo>
                  <a:pt x="1284" y="297"/>
                  <a:pt x="1297" y="348"/>
                  <a:pt x="1314" y="396"/>
                </a:cubicBezTo>
                <a:cubicBezTo>
                  <a:pt x="1326" y="427"/>
                  <a:pt x="1329" y="436"/>
                  <a:pt x="1336" y="457"/>
                </a:cubicBezTo>
                <a:moveTo>
                  <a:pt x="1065" y="105"/>
                </a:moveTo>
                <a:cubicBezTo>
                  <a:pt x="1061" y="99"/>
                  <a:pt x="1057" y="94"/>
                  <a:pt x="1053" y="88"/>
                </a:cubicBezTo>
                <a:cubicBezTo>
                  <a:pt x="1051" y="86"/>
                  <a:pt x="1050" y="85"/>
                  <a:pt x="1049" y="82"/>
                </a:cubicBezTo>
                <a:cubicBezTo>
                  <a:pt x="1048" y="80"/>
                  <a:pt x="1042" y="70"/>
                  <a:pt x="1046" y="67"/>
                </a:cubicBezTo>
                <a:cubicBezTo>
                  <a:pt x="1052" y="61"/>
                  <a:pt x="1072" y="60"/>
                  <a:pt x="1080" y="62"/>
                </a:cubicBezTo>
                <a:cubicBezTo>
                  <a:pt x="1097" y="67"/>
                  <a:pt x="1099" y="79"/>
                  <a:pt x="1104" y="96"/>
                </a:cubicBezTo>
                <a:cubicBezTo>
                  <a:pt x="1109" y="115"/>
                  <a:pt x="1110" y="142"/>
                  <a:pt x="1107" y="161"/>
                </a:cubicBezTo>
                <a:cubicBezTo>
                  <a:pt x="1100" y="206"/>
                  <a:pt x="1066" y="247"/>
                  <a:pt x="1046" y="287"/>
                </a:cubicBezTo>
                <a:cubicBezTo>
                  <a:pt x="1030" y="320"/>
                  <a:pt x="1021" y="360"/>
                  <a:pt x="1002" y="389"/>
                </a:cubicBezTo>
                <a:cubicBezTo>
                  <a:pt x="991" y="407"/>
                  <a:pt x="970" y="424"/>
                  <a:pt x="950" y="431"/>
                </a:cubicBezTo>
                <a:cubicBezTo>
                  <a:pt x="922" y="441"/>
                  <a:pt x="885" y="435"/>
                  <a:pt x="856" y="435"/>
                </a:cubicBezTo>
                <a:cubicBezTo>
                  <a:pt x="838" y="435"/>
                  <a:pt x="811" y="440"/>
                  <a:pt x="795" y="431"/>
                </a:cubicBezTo>
                <a:cubicBezTo>
                  <a:pt x="777" y="421"/>
                  <a:pt x="762" y="396"/>
                  <a:pt x="759" y="377"/>
                </a:cubicBezTo>
                <a:cubicBezTo>
                  <a:pt x="756" y="355"/>
                  <a:pt x="752" y="314"/>
                  <a:pt x="770" y="302"/>
                </a:cubicBezTo>
                <a:cubicBezTo>
                  <a:pt x="773" y="300"/>
                  <a:pt x="777" y="299"/>
                  <a:pt x="780" y="297"/>
                </a:cubicBezTo>
                <a:moveTo>
                  <a:pt x="1298" y="370"/>
                </a:moveTo>
                <a:cubicBezTo>
                  <a:pt x="1290" y="362"/>
                  <a:pt x="1283" y="356"/>
                  <a:pt x="1275" y="349"/>
                </a:cubicBezTo>
                <a:cubicBezTo>
                  <a:pt x="1275" y="384"/>
                  <a:pt x="1271" y="411"/>
                  <a:pt x="1262" y="445"/>
                </a:cubicBezTo>
                <a:cubicBezTo>
                  <a:pt x="1246" y="504"/>
                  <a:pt x="1209" y="541"/>
                  <a:pt x="1165" y="582"/>
                </a:cubicBezTo>
                <a:cubicBezTo>
                  <a:pt x="1152" y="593"/>
                  <a:pt x="1139" y="605"/>
                  <a:pt x="1126" y="616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523" name="Freeform 40"/>
          <p:cNvSpPr/>
          <p:nvPr/>
        </p:nvSpPr>
        <p:spPr>
          <a:xfrm>
            <a:off x="1603440" y="5238720"/>
            <a:ext cx="407880" cy="217800"/>
          </a:xfrm>
          <a:custGeom>
            <a:avLst/>
            <a:gdLst/>
            <a:ahLst/>
            <a:rect l="0" t="0" r="r" b="b"/>
            <a:pathLst>
              <a:path w="1133" h="605">
                <a:moveTo>
                  <a:pt x="0" y="18"/>
                </a:moveTo>
                <a:cubicBezTo>
                  <a:pt x="0" y="7"/>
                  <a:pt x="0" y="6"/>
                  <a:pt x="0" y="0"/>
                </a:cubicBezTo>
                <a:cubicBezTo>
                  <a:pt x="6" y="28"/>
                  <a:pt x="15" y="58"/>
                  <a:pt x="17" y="87"/>
                </a:cubicBezTo>
                <a:cubicBezTo>
                  <a:pt x="21" y="131"/>
                  <a:pt x="21" y="175"/>
                  <a:pt x="21" y="219"/>
                </a:cubicBezTo>
                <a:cubicBezTo>
                  <a:pt x="21" y="261"/>
                  <a:pt x="10" y="301"/>
                  <a:pt x="5" y="344"/>
                </a:cubicBezTo>
                <a:moveTo>
                  <a:pt x="338" y="233"/>
                </a:moveTo>
                <a:cubicBezTo>
                  <a:pt x="331" y="216"/>
                  <a:pt x="310" y="280"/>
                  <a:pt x="306" y="288"/>
                </a:cubicBezTo>
                <a:cubicBezTo>
                  <a:pt x="278" y="349"/>
                  <a:pt x="254" y="416"/>
                  <a:pt x="241" y="481"/>
                </a:cubicBezTo>
                <a:cubicBezTo>
                  <a:pt x="236" y="506"/>
                  <a:pt x="235" y="532"/>
                  <a:pt x="234" y="557"/>
                </a:cubicBezTo>
                <a:moveTo>
                  <a:pt x="556" y="141"/>
                </a:moveTo>
                <a:cubicBezTo>
                  <a:pt x="568" y="103"/>
                  <a:pt x="591" y="100"/>
                  <a:pt x="632" y="94"/>
                </a:cubicBezTo>
                <a:cubicBezTo>
                  <a:pt x="661" y="90"/>
                  <a:pt x="722" y="80"/>
                  <a:pt x="747" y="100"/>
                </a:cubicBezTo>
                <a:cubicBezTo>
                  <a:pt x="768" y="117"/>
                  <a:pt x="771" y="180"/>
                  <a:pt x="763" y="203"/>
                </a:cubicBezTo>
                <a:cubicBezTo>
                  <a:pt x="744" y="258"/>
                  <a:pt x="671" y="279"/>
                  <a:pt x="651" y="330"/>
                </a:cubicBezTo>
                <a:cubicBezTo>
                  <a:pt x="648" y="336"/>
                  <a:pt x="651" y="344"/>
                  <a:pt x="650" y="350"/>
                </a:cubicBezTo>
                <a:cubicBezTo>
                  <a:pt x="718" y="350"/>
                  <a:pt x="786" y="350"/>
                  <a:pt x="854" y="350"/>
                </a:cubicBezTo>
                <a:moveTo>
                  <a:pt x="1120" y="348"/>
                </a:moveTo>
                <a:cubicBezTo>
                  <a:pt x="1125" y="369"/>
                  <a:pt x="1127" y="398"/>
                  <a:pt x="1128" y="423"/>
                </a:cubicBezTo>
                <a:cubicBezTo>
                  <a:pt x="1129" y="466"/>
                  <a:pt x="1132" y="511"/>
                  <a:pt x="1120" y="553"/>
                </a:cubicBezTo>
                <a:cubicBezTo>
                  <a:pt x="1110" y="579"/>
                  <a:pt x="1107" y="587"/>
                  <a:pt x="1103" y="604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524" name="Freeform 41"/>
          <p:cNvSpPr/>
          <p:nvPr/>
        </p:nvSpPr>
        <p:spPr>
          <a:xfrm>
            <a:off x="2201760" y="5202360"/>
            <a:ext cx="147600" cy="162000"/>
          </a:xfrm>
          <a:custGeom>
            <a:avLst/>
            <a:gdLst/>
            <a:ahLst/>
            <a:rect l="0" t="0" r="r" b="b"/>
            <a:pathLst>
              <a:path w="410" h="450">
                <a:moveTo>
                  <a:pt x="27" y="54"/>
                </a:moveTo>
                <a:cubicBezTo>
                  <a:pt x="14" y="46"/>
                  <a:pt x="7" y="38"/>
                  <a:pt x="0" y="31"/>
                </a:cubicBezTo>
                <a:cubicBezTo>
                  <a:pt x="22" y="18"/>
                  <a:pt x="42" y="8"/>
                  <a:pt x="72" y="6"/>
                </a:cubicBezTo>
                <a:cubicBezTo>
                  <a:pt x="114" y="3"/>
                  <a:pt x="164" y="0"/>
                  <a:pt x="199" y="25"/>
                </a:cubicBezTo>
                <a:cubicBezTo>
                  <a:pt x="224" y="45"/>
                  <a:pt x="238" y="79"/>
                  <a:pt x="241" y="112"/>
                </a:cubicBezTo>
                <a:cubicBezTo>
                  <a:pt x="244" y="147"/>
                  <a:pt x="234" y="155"/>
                  <a:pt x="201" y="165"/>
                </a:cubicBezTo>
                <a:cubicBezTo>
                  <a:pt x="193" y="168"/>
                  <a:pt x="182" y="169"/>
                  <a:pt x="171" y="170"/>
                </a:cubicBezTo>
                <a:cubicBezTo>
                  <a:pt x="233" y="170"/>
                  <a:pt x="297" y="169"/>
                  <a:pt x="353" y="205"/>
                </a:cubicBezTo>
                <a:cubicBezTo>
                  <a:pt x="385" y="225"/>
                  <a:pt x="409" y="261"/>
                  <a:pt x="399" y="301"/>
                </a:cubicBezTo>
                <a:cubicBezTo>
                  <a:pt x="386" y="352"/>
                  <a:pt x="329" y="369"/>
                  <a:pt x="286" y="387"/>
                </a:cubicBezTo>
                <a:cubicBezTo>
                  <a:pt x="227" y="410"/>
                  <a:pt x="168" y="427"/>
                  <a:pt x="108" y="449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525" name="Freeform 42"/>
          <p:cNvSpPr/>
          <p:nvPr/>
        </p:nvSpPr>
        <p:spPr>
          <a:xfrm>
            <a:off x="2475000" y="5178960"/>
            <a:ext cx="170280" cy="178920"/>
          </a:xfrm>
          <a:custGeom>
            <a:avLst/>
            <a:gdLst/>
            <a:ahLst/>
            <a:rect l="0" t="0" r="r" b="b"/>
            <a:pathLst>
              <a:path w="473" h="497">
                <a:moveTo>
                  <a:pt x="0" y="44"/>
                </a:moveTo>
                <a:cubicBezTo>
                  <a:pt x="11" y="17"/>
                  <a:pt x="11" y="25"/>
                  <a:pt x="50" y="25"/>
                </a:cubicBezTo>
                <a:cubicBezTo>
                  <a:pt x="117" y="25"/>
                  <a:pt x="183" y="23"/>
                  <a:pt x="250" y="18"/>
                </a:cubicBezTo>
                <a:cubicBezTo>
                  <a:pt x="264" y="17"/>
                  <a:pt x="322" y="0"/>
                  <a:pt x="335" y="11"/>
                </a:cubicBezTo>
                <a:cubicBezTo>
                  <a:pt x="347" y="21"/>
                  <a:pt x="348" y="38"/>
                  <a:pt x="354" y="52"/>
                </a:cubicBezTo>
                <a:cubicBezTo>
                  <a:pt x="373" y="96"/>
                  <a:pt x="391" y="142"/>
                  <a:pt x="409" y="189"/>
                </a:cubicBezTo>
                <a:cubicBezTo>
                  <a:pt x="431" y="247"/>
                  <a:pt x="451" y="303"/>
                  <a:pt x="463" y="364"/>
                </a:cubicBezTo>
                <a:cubicBezTo>
                  <a:pt x="469" y="397"/>
                  <a:pt x="471" y="425"/>
                  <a:pt x="472" y="458"/>
                </a:cubicBezTo>
                <a:cubicBezTo>
                  <a:pt x="472" y="460"/>
                  <a:pt x="472" y="462"/>
                  <a:pt x="472" y="464"/>
                </a:cubicBezTo>
                <a:cubicBezTo>
                  <a:pt x="436" y="468"/>
                  <a:pt x="400" y="470"/>
                  <a:pt x="364" y="471"/>
                </a:cubicBezTo>
                <a:cubicBezTo>
                  <a:pt x="291" y="473"/>
                  <a:pt x="219" y="484"/>
                  <a:pt x="147" y="496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526" name="Freeform 43"/>
          <p:cNvSpPr/>
          <p:nvPr/>
        </p:nvSpPr>
        <p:spPr>
          <a:xfrm>
            <a:off x="3475800" y="5247000"/>
            <a:ext cx="290160" cy="203400"/>
          </a:xfrm>
          <a:custGeom>
            <a:avLst/>
            <a:gdLst/>
            <a:ahLst/>
            <a:rect l="0" t="0" r="r" b="b"/>
            <a:pathLst>
              <a:path w="806" h="565">
                <a:moveTo>
                  <a:pt x="361" y="28"/>
                </a:moveTo>
                <a:cubicBezTo>
                  <a:pt x="353" y="0"/>
                  <a:pt x="368" y="5"/>
                  <a:pt x="333" y="4"/>
                </a:cubicBezTo>
                <a:cubicBezTo>
                  <a:pt x="302" y="3"/>
                  <a:pt x="266" y="50"/>
                  <a:pt x="242" y="65"/>
                </a:cubicBezTo>
                <a:cubicBezTo>
                  <a:pt x="202" y="89"/>
                  <a:pt x="159" y="105"/>
                  <a:pt x="114" y="118"/>
                </a:cubicBezTo>
                <a:cubicBezTo>
                  <a:pt x="76" y="129"/>
                  <a:pt x="40" y="136"/>
                  <a:pt x="2" y="140"/>
                </a:cubicBezTo>
                <a:cubicBezTo>
                  <a:pt x="6" y="147"/>
                  <a:pt x="9" y="148"/>
                  <a:pt x="13" y="156"/>
                </a:cubicBezTo>
                <a:cubicBezTo>
                  <a:pt x="27" y="186"/>
                  <a:pt x="19" y="237"/>
                  <a:pt x="18" y="269"/>
                </a:cubicBezTo>
                <a:cubicBezTo>
                  <a:pt x="15" y="326"/>
                  <a:pt x="0" y="385"/>
                  <a:pt x="7" y="443"/>
                </a:cubicBezTo>
                <a:cubicBezTo>
                  <a:pt x="12" y="481"/>
                  <a:pt x="49" y="501"/>
                  <a:pt x="82" y="513"/>
                </a:cubicBezTo>
                <a:cubicBezTo>
                  <a:pt x="124" y="529"/>
                  <a:pt x="169" y="540"/>
                  <a:pt x="212" y="550"/>
                </a:cubicBezTo>
                <a:cubicBezTo>
                  <a:pt x="260" y="561"/>
                  <a:pt x="309" y="564"/>
                  <a:pt x="358" y="564"/>
                </a:cubicBezTo>
                <a:cubicBezTo>
                  <a:pt x="407" y="564"/>
                  <a:pt x="424" y="564"/>
                  <a:pt x="456" y="560"/>
                </a:cubicBezTo>
                <a:moveTo>
                  <a:pt x="765" y="253"/>
                </a:moveTo>
                <a:cubicBezTo>
                  <a:pt x="744" y="244"/>
                  <a:pt x="719" y="235"/>
                  <a:pt x="698" y="255"/>
                </a:cubicBezTo>
                <a:cubicBezTo>
                  <a:pt x="666" y="287"/>
                  <a:pt x="652" y="339"/>
                  <a:pt x="645" y="381"/>
                </a:cubicBezTo>
                <a:cubicBezTo>
                  <a:pt x="642" y="401"/>
                  <a:pt x="632" y="452"/>
                  <a:pt x="651" y="468"/>
                </a:cubicBezTo>
                <a:cubicBezTo>
                  <a:pt x="672" y="484"/>
                  <a:pt x="720" y="480"/>
                  <a:pt x="744" y="478"/>
                </a:cubicBezTo>
                <a:cubicBezTo>
                  <a:pt x="779" y="475"/>
                  <a:pt x="790" y="452"/>
                  <a:pt x="793" y="420"/>
                </a:cubicBezTo>
                <a:cubicBezTo>
                  <a:pt x="796" y="382"/>
                  <a:pt x="795" y="344"/>
                  <a:pt x="784" y="308"/>
                </a:cubicBezTo>
                <a:cubicBezTo>
                  <a:pt x="777" y="289"/>
                  <a:pt x="775" y="285"/>
                  <a:pt x="772" y="272"/>
                </a:cubicBezTo>
                <a:cubicBezTo>
                  <a:pt x="782" y="289"/>
                  <a:pt x="791" y="295"/>
                  <a:pt x="805" y="310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527" name="Freeform 44"/>
          <p:cNvSpPr/>
          <p:nvPr/>
        </p:nvSpPr>
        <p:spPr>
          <a:xfrm>
            <a:off x="3884760" y="5229000"/>
            <a:ext cx="1064880" cy="294480"/>
          </a:xfrm>
          <a:custGeom>
            <a:avLst/>
            <a:gdLst/>
            <a:ahLst/>
            <a:rect l="0" t="0" r="r" b="b"/>
            <a:pathLst>
              <a:path w="2958" h="818">
                <a:moveTo>
                  <a:pt x="37" y="505"/>
                </a:moveTo>
                <a:cubicBezTo>
                  <a:pt x="42" y="529"/>
                  <a:pt x="43" y="559"/>
                  <a:pt x="40" y="584"/>
                </a:cubicBezTo>
                <a:cubicBezTo>
                  <a:pt x="35" y="636"/>
                  <a:pt x="17" y="688"/>
                  <a:pt x="6" y="739"/>
                </a:cubicBezTo>
                <a:cubicBezTo>
                  <a:pt x="4" y="749"/>
                  <a:pt x="2" y="759"/>
                  <a:pt x="0" y="769"/>
                </a:cubicBezTo>
                <a:moveTo>
                  <a:pt x="380" y="221"/>
                </a:moveTo>
                <a:cubicBezTo>
                  <a:pt x="378" y="218"/>
                  <a:pt x="376" y="216"/>
                  <a:pt x="374" y="213"/>
                </a:cubicBezTo>
                <a:cubicBezTo>
                  <a:pt x="383" y="242"/>
                  <a:pt x="404" y="269"/>
                  <a:pt x="415" y="299"/>
                </a:cubicBezTo>
                <a:cubicBezTo>
                  <a:pt x="435" y="355"/>
                  <a:pt x="439" y="415"/>
                  <a:pt x="448" y="473"/>
                </a:cubicBezTo>
                <a:cubicBezTo>
                  <a:pt x="454" y="510"/>
                  <a:pt x="456" y="520"/>
                  <a:pt x="459" y="544"/>
                </a:cubicBezTo>
                <a:moveTo>
                  <a:pt x="801" y="544"/>
                </a:moveTo>
                <a:cubicBezTo>
                  <a:pt x="801" y="526"/>
                  <a:pt x="801" y="586"/>
                  <a:pt x="801" y="586"/>
                </a:cubicBezTo>
                <a:cubicBezTo>
                  <a:pt x="796" y="627"/>
                  <a:pt x="779" y="664"/>
                  <a:pt x="776" y="706"/>
                </a:cubicBezTo>
                <a:cubicBezTo>
                  <a:pt x="776" y="713"/>
                  <a:pt x="776" y="721"/>
                  <a:pt x="776" y="728"/>
                </a:cubicBezTo>
                <a:moveTo>
                  <a:pt x="1095" y="307"/>
                </a:moveTo>
                <a:cubicBezTo>
                  <a:pt x="1125" y="281"/>
                  <a:pt x="1143" y="280"/>
                  <a:pt x="1183" y="281"/>
                </a:cubicBezTo>
                <a:cubicBezTo>
                  <a:pt x="1229" y="282"/>
                  <a:pt x="1232" y="334"/>
                  <a:pt x="1234" y="371"/>
                </a:cubicBezTo>
                <a:cubicBezTo>
                  <a:pt x="1237" y="419"/>
                  <a:pt x="1238" y="466"/>
                  <a:pt x="1225" y="510"/>
                </a:cubicBezTo>
                <a:cubicBezTo>
                  <a:pt x="1219" y="531"/>
                  <a:pt x="1213" y="545"/>
                  <a:pt x="1212" y="567"/>
                </a:cubicBezTo>
                <a:cubicBezTo>
                  <a:pt x="1212" y="569"/>
                  <a:pt x="1212" y="570"/>
                  <a:pt x="1212" y="572"/>
                </a:cubicBezTo>
                <a:cubicBezTo>
                  <a:pt x="1240" y="574"/>
                  <a:pt x="1267" y="573"/>
                  <a:pt x="1295" y="573"/>
                </a:cubicBezTo>
                <a:cubicBezTo>
                  <a:pt x="1331" y="573"/>
                  <a:pt x="1358" y="564"/>
                  <a:pt x="1392" y="555"/>
                </a:cubicBezTo>
                <a:moveTo>
                  <a:pt x="1747" y="619"/>
                </a:moveTo>
                <a:cubicBezTo>
                  <a:pt x="1747" y="660"/>
                  <a:pt x="1751" y="700"/>
                  <a:pt x="1738" y="739"/>
                </a:cubicBezTo>
                <a:cubicBezTo>
                  <a:pt x="1728" y="770"/>
                  <a:pt x="1711" y="794"/>
                  <a:pt x="1689" y="817"/>
                </a:cubicBezTo>
                <a:moveTo>
                  <a:pt x="2044" y="224"/>
                </a:moveTo>
                <a:cubicBezTo>
                  <a:pt x="2048" y="180"/>
                  <a:pt x="2058" y="175"/>
                  <a:pt x="2104" y="169"/>
                </a:cubicBezTo>
                <a:cubicBezTo>
                  <a:pt x="2147" y="163"/>
                  <a:pt x="2199" y="157"/>
                  <a:pt x="2237" y="181"/>
                </a:cubicBezTo>
                <a:cubicBezTo>
                  <a:pt x="2270" y="202"/>
                  <a:pt x="2279" y="257"/>
                  <a:pt x="2269" y="293"/>
                </a:cubicBezTo>
                <a:cubicBezTo>
                  <a:pt x="2260" y="326"/>
                  <a:pt x="2230" y="347"/>
                  <a:pt x="2207" y="369"/>
                </a:cubicBezTo>
                <a:cubicBezTo>
                  <a:pt x="2204" y="372"/>
                  <a:pt x="2201" y="376"/>
                  <a:pt x="2199" y="378"/>
                </a:cubicBezTo>
                <a:cubicBezTo>
                  <a:pt x="2242" y="381"/>
                  <a:pt x="2285" y="382"/>
                  <a:pt x="2326" y="397"/>
                </a:cubicBezTo>
                <a:cubicBezTo>
                  <a:pt x="2366" y="414"/>
                  <a:pt x="2377" y="433"/>
                  <a:pt x="2378" y="473"/>
                </a:cubicBezTo>
                <a:cubicBezTo>
                  <a:pt x="2380" y="518"/>
                  <a:pt x="2351" y="536"/>
                  <a:pt x="2314" y="556"/>
                </a:cubicBezTo>
                <a:cubicBezTo>
                  <a:pt x="2272" y="579"/>
                  <a:pt x="2226" y="590"/>
                  <a:pt x="2180" y="603"/>
                </a:cubicBezTo>
                <a:cubicBezTo>
                  <a:pt x="2167" y="606"/>
                  <a:pt x="2164" y="606"/>
                  <a:pt x="2157" y="609"/>
                </a:cubicBezTo>
                <a:moveTo>
                  <a:pt x="2715" y="29"/>
                </a:moveTo>
                <a:cubicBezTo>
                  <a:pt x="2741" y="0"/>
                  <a:pt x="2737" y="1"/>
                  <a:pt x="2781" y="1"/>
                </a:cubicBezTo>
                <a:cubicBezTo>
                  <a:pt x="2810" y="1"/>
                  <a:pt x="2823" y="15"/>
                  <a:pt x="2842" y="35"/>
                </a:cubicBezTo>
                <a:cubicBezTo>
                  <a:pt x="2869" y="63"/>
                  <a:pt x="2893" y="91"/>
                  <a:pt x="2897" y="132"/>
                </a:cubicBezTo>
                <a:cubicBezTo>
                  <a:pt x="2906" y="232"/>
                  <a:pt x="2882" y="335"/>
                  <a:pt x="2909" y="435"/>
                </a:cubicBezTo>
                <a:cubicBezTo>
                  <a:pt x="2920" y="477"/>
                  <a:pt x="2937" y="516"/>
                  <a:pt x="2945" y="559"/>
                </a:cubicBezTo>
                <a:cubicBezTo>
                  <a:pt x="2951" y="590"/>
                  <a:pt x="2957" y="615"/>
                  <a:pt x="2929" y="628"/>
                </a:cubicBezTo>
                <a:cubicBezTo>
                  <a:pt x="2878" y="652"/>
                  <a:pt x="2808" y="657"/>
                  <a:pt x="2753" y="668"/>
                </a:cubicBezTo>
                <a:cubicBezTo>
                  <a:pt x="2690" y="680"/>
                  <a:pt x="2668" y="684"/>
                  <a:pt x="2626" y="693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528" name="Freeform 45"/>
          <p:cNvSpPr/>
          <p:nvPr/>
        </p:nvSpPr>
        <p:spPr>
          <a:xfrm>
            <a:off x="1680840" y="5854680"/>
            <a:ext cx="218520" cy="138600"/>
          </a:xfrm>
          <a:custGeom>
            <a:avLst/>
            <a:gdLst/>
            <a:ahLst/>
            <a:rect l="0" t="0" r="r" b="b"/>
            <a:pathLst>
              <a:path w="607" h="385">
                <a:moveTo>
                  <a:pt x="133" y="86"/>
                </a:moveTo>
                <a:cubicBezTo>
                  <a:pt x="141" y="79"/>
                  <a:pt x="141" y="69"/>
                  <a:pt x="151" y="63"/>
                </a:cubicBezTo>
                <a:cubicBezTo>
                  <a:pt x="154" y="63"/>
                  <a:pt x="157" y="63"/>
                  <a:pt x="160" y="63"/>
                </a:cubicBezTo>
                <a:cubicBezTo>
                  <a:pt x="174" y="78"/>
                  <a:pt x="188" y="93"/>
                  <a:pt x="203" y="107"/>
                </a:cubicBezTo>
                <a:cubicBezTo>
                  <a:pt x="205" y="108"/>
                  <a:pt x="206" y="109"/>
                  <a:pt x="208" y="110"/>
                </a:cubicBezTo>
                <a:cubicBezTo>
                  <a:pt x="216" y="104"/>
                  <a:pt x="223" y="99"/>
                  <a:pt x="233" y="89"/>
                </a:cubicBezTo>
                <a:cubicBezTo>
                  <a:pt x="252" y="72"/>
                  <a:pt x="274" y="59"/>
                  <a:pt x="294" y="43"/>
                </a:cubicBezTo>
                <a:cubicBezTo>
                  <a:pt x="308" y="32"/>
                  <a:pt x="303" y="29"/>
                  <a:pt x="306" y="14"/>
                </a:cubicBezTo>
                <a:cubicBezTo>
                  <a:pt x="281" y="2"/>
                  <a:pt x="262" y="0"/>
                  <a:pt x="229" y="0"/>
                </a:cubicBezTo>
                <a:cubicBezTo>
                  <a:pt x="168" y="0"/>
                  <a:pt x="118" y="17"/>
                  <a:pt x="70" y="56"/>
                </a:cubicBezTo>
                <a:cubicBezTo>
                  <a:pt x="25" y="93"/>
                  <a:pt x="0" y="137"/>
                  <a:pt x="6" y="197"/>
                </a:cubicBezTo>
                <a:cubicBezTo>
                  <a:pt x="13" y="265"/>
                  <a:pt x="95" y="293"/>
                  <a:pt x="151" y="312"/>
                </a:cubicBezTo>
                <a:cubicBezTo>
                  <a:pt x="205" y="331"/>
                  <a:pt x="260" y="337"/>
                  <a:pt x="317" y="344"/>
                </a:cubicBezTo>
                <a:moveTo>
                  <a:pt x="604" y="39"/>
                </a:moveTo>
                <a:cubicBezTo>
                  <a:pt x="604" y="41"/>
                  <a:pt x="606" y="98"/>
                  <a:pt x="605" y="113"/>
                </a:cubicBezTo>
                <a:cubicBezTo>
                  <a:pt x="600" y="169"/>
                  <a:pt x="584" y="222"/>
                  <a:pt x="583" y="279"/>
                </a:cubicBezTo>
                <a:cubicBezTo>
                  <a:pt x="582" y="318"/>
                  <a:pt x="584" y="348"/>
                  <a:pt x="592" y="384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529" name="Freeform 46"/>
          <p:cNvSpPr/>
          <p:nvPr/>
        </p:nvSpPr>
        <p:spPr>
          <a:xfrm>
            <a:off x="2220840" y="5857920"/>
            <a:ext cx="746640" cy="135360"/>
          </a:xfrm>
          <a:custGeom>
            <a:avLst/>
            <a:gdLst/>
            <a:ahLst/>
            <a:rect l="0" t="0" r="r" b="b"/>
            <a:pathLst>
              <a:path w="2074" h="376">
                <a:moveTo>
                  <a:pt x="143" y="29"/>
                </a:moveTo>
                <a:cubicBezTo>
                  <a:pt x="124" y="12"/>
                  <a:pt x="120" y="7"/>
                  <a:pt x="105" y="0"/>
                </a:cubicBezTo>
                <a:cubicBezTo>
                  <a:pt x="109" y="17"/>
                  <a:pt x="118" y="53"/>
                  <a:pt x="119" y="76"/>
                </a:cubicBezTo>
                <a:cubicBezTo>
                  <a:pt x="122" y="130"/>
                  <a:pt x="121" y="178"/>
                  <a:pt x="137" y="232"/>
                </a:cubicBezTo>
                <a:cubicBezTo>
                  <a:pt x="146" y="262"/>
                  <a:pt x="151" y="290"/>
                  <a:pt x="161" y="319"/>
                </a:cubicBezTo>
                <a:moveTo>
                  <a:pt x="0" y="227"/>
                </a:moveTo>
                <a:cubicBezTo>
                  <a:pt x="19" y="200"/>
                  <a:pt x="90" y="210"/>
                  <a:pt x="128" y="208"/>
                </a:cubicBezTo>
                <a:cubicBezTo>
                  <a:pt x="251" y="201"/>
                  <a:pt x="375" y="203"/>
                  <a:pt x="498" y="203"/>
                </a:cubicBezTo>
                <a:cubicBezTo>
                  <a:pt x="578" y="203"/>
                  <a:pt x="658" y="203"/>
                  <a:pt x="738" y="203"/>
                </a:cubicBezTo>
                <a:moveTo>
                  <a:pt x="822" y="118"/>
                </a:moveTo>
                <a:cubicBezTo>
                  <a:pt x="817" y="110"/>
                  <a:pt x="806" y="94"/>
                  <a:pt x="811" y="102"/>
                </a:cubicBezTo>
                <a:cubicBezTo>
                  <a:pt x="832" y="139"/>
                  <a:pt x="861" y="159"/>
                  <a:pt x="902" y="168"/>
                </a:cubicBezTo>
                <a:cubicBezTo>
                  <a:pt x="942" y="177"/>
                  <a:pt x="994" y="178"/>
                  <a:pt x="1032" y="162"/>
                </a:cubicBezTo>
                <a:cubicBezTo>
                  <a:pt x="1076" y="144"/>
                  <a:pt x="1104" y="119"/>
                  <a:pt x="1108" y="76"/>
                </a:cubicBezTo>
                <a:cubicBezTo>
                  <a:pt x="1112" y="31"/>
                  <a:pt x="1079" y="26"/>
                  <a:pt x="1041" y="24"/>
                </a:cubicBezTo>
                <a:cubicBezTo>
                  <a:pt x="962" y="20"/>
                  <a:pt x="898" y="57"/>
                  <a:pt x="838" y="100"/>
                </a:cubicBezTo>
                <a:cubicBezTo>
                  <a:pt x="780" y="144"/>
                  <a:pt x="755" y="186"/>
                  <a:pt x="756" y="259"/>
                </a:cubicBezTo>
                <a:cubicBezTo>
                  <a:pt x="757" y="319"/>
                  <a:pt x="812" y="341"/>
                  <a:pt x="866" y="353"/>
                </a:cubicBezTo>
                <a:cubicBezTo>
                  <a:pt x="971" y="375"/>
                  <a:pt x="1087" y="363"/>
                  <a:pt x="1193" y="361"/>
                </a:cubicBezTo>
                <a:moveTo>
                  <a:pt x="1508" y="79"/>
                </a:moveTo>
                <a:cubicBezTo>
                  <a:pt x="1508" y="38"/>
                  <a:pt x="1506" y="27"/>
                  <a:pt x="1550" y="19"/>
                </a:cubicBezTo>
                <a:cubicBezTo>
                  <a:pt x="1584" y="13"/>
                  <a:pt x="1620" y="15"/>
                  <a:pt x="1651" y="30"/>
                </a:cubicBezTo>
                <a:cubicBezTo>
                  <a:pt x="1692" y="50"/>
                  <a:pt x="1718" y="97"/>
                  <a:pt x="1693" y="143"/>
                </a:cubicBezTo>
                <a:cubicBezTo>
                  <a:pt x="1663" y="198"/>
                  <a:pt x="1596" y="225"/>
                  <a:pt x="1547" y="259"/>
                </a:cubicBezTo>
                <a:cubicBezTo>
                  <a:pt x="1524" y="274"/>
                  <a:pt x="1522" y="278"/>
                  <a:pt x="1519" y="302"/>
                </a:cubicBezTo>
                <a:cubicBezTo>
                  <a:pt x="1577" y="308"/>
                  <a:pt x="1637" y="305"/>
                  <a:pt x="1695" y="305"/>
                </a:cubicBezTo>
                <a:cubicBezTo>
                  <a:pt x="1822" y="305"/>
                  <a:pt x="1947" y="295"/>
                  <a:pt x="2073" y="286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530" name="Freeform 47"/>
          <p:cNvSpPr/>
          <p:nvPr/>
        </p:nvSpPr>
        <p:spPr>
          <a:xfrm>
            <a:off x="3281400" y="5822280"/>
            <a:ext cx="541440" cy="169200"/>
          </a:xfrm>
          <a:custGeom>
            <a:avLst/>
            <a:gdLst/>
            <a:ahLst/>
            <a:rect l="0" t="0" r="r" b="b"/>
            <a:pathLst>
              <a:path w="1504" h="470">
                <a:moveTo>
                  <a:pt x="0" y="165"/>
                </a:moveTo>
                <a:cubicBezTo>
                  <a:pt x="3" y="135"/>
                  <a:pt x="73" y="164"/>
                  <a:pt x="103" y="171"/>
                </a:cubicBezTo>
                <a:cubicBezTo>
                  <a:pt x="175" y="189"/>
                  <a:pt x="244" y="214"/>
                  <a:pt x="312" y="242"/>
                </a:cubicBezTo>
                <a:cubicBezTo>
                  <a:pt x="321" y="246"/>
                  <a:pt x="331" y="249"/>
                  <a:pt x="340" y="253"/>
                </a:cubicBezTo>
                <a:moveTo>
                  <a:pt x="97" y="377"/>
                </a:moveTo>
                <a:cubicBezTo>
                  <a:pt x="130" y="379"/>
                  <a:pt x="167" y="380"/>
                  <a:pt x="201" y="380"/>
                </a:cubicBezTo>
                <a:cubicBezTo>
                  <a:pt x="285" y="380"/>
                  <a:pt x="368" y="369"/>
                  <a:pt x="453" y="359"/>
                </a:cubicBezTo>
                <a:cubicBezTo>
                  <a:pt x="544" y="347"/>
                  <a:pt x="577" y="343"/>
                  <a:pt x="639" y="332"/>
                </a:cubicBezTo>
                <a:moveTo>
                  <a:pt x="1086" y="13"/>
                </a:moveTo>
                <a:cubicBezTo>
                  <a:pt x="1102" y="3"/>
                  <a:pt x="1060" y="4"/>
                  <a:pt x="1126" y="2"/>
                </a:cubicBezTo>
                <a:cubicBezTo>
                  <a:pt x="1179" y="0"/>
                  <a:pt x="1227" y="13"/>
                  <a:pt x="1274" y="38"/>
                </a:cubicBezTo>
                <a:cubicBezTo>
                  <a:pt x="1314" y="60"/>
                  <a:pt x="1332" y="77"/>
                  <a:pt x="1334" y="123"/>
                </a:cubicBezTo>
                <a:cubicBezTo>
                  <a:pt x="1336" y="167"/>
                  <a:pt x="1304" y="187"/>
                  <a:pt x="1268" y="205"/>
                </a:cubicBezTo>
                <a:cubicBezTo>
                  <a:pt x="1254" y="212"/>
                  <a:pt x="1237" y="221"/>
                  <a:pt x="1226" y="227"/>
                </a:cubicBezTo>
                <a:cubicBezTo>
                  <a:pt x="1236" y="230"/>
                  <a:pt x="1264" y="242"/>
                  <a:pt x="1280" y="244"/>
                </a:cubicBezTo>
                <a:cubicBezTo>
                  <a:pt x="1342" y="254"/>
                  <a:pt x="1428" y="259"/>
                  <a:pt x="1478" y="302"/>
                </a:cubicBezTo>
                <a:cubicBezTo>
                  <a:pt x="1503" y="323"/>
                  <a:pt x="1500" y="360"/>
                  <a:pt x="1473" y="376"/>
                </a:cubicBezTo>
                <a:cubicBezTo>
                  <a:pt x="1406" y="416"/>
                  <a:pt x="1306" y="420"/>
                  <a:pt x="1232" y="432"/>
                </a:cubicBezTo>
                <a:cubicBezTo>
                  <a:pt x="1163" y="443"/>
                  <a:pt x="1096" y="455"/>
                  <a:pt x="1027" y="469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531" name="Freeform 48"/>
          <p:cNvSpPr/>
          <p:nvPr/>
        </p:nvSpPr>
        <p:spPr>
          <a:xfrm>
            <a:off x="1637280" y="6202800"/>
            <a:ext cx="2571120" cy="459720"/>
          </a:xfrm>
          <a:custGeom>
            <a:avLst/>
            <a:gdLst/>
            <a:ahLst/>
            <a:rect l="0" t="0" r="r" b="b"/>
            <a:pathLst>
              <a:path w="7142" h="1277">
                <a:moveTo>
                  <a:pt x="656" y="465"/>
                </a:moveTo>
                <a:cubicBezTo>
                  <a:pt x="641" y="470"/>
                  <a:pt x="634" y="473"/>
                  <a:pt x="617" y="474"/>
                </a:cubicBezTo>
                <a:cubicBezTo>
                  <a:pt x="607" y="475"/>
                  <a:pt x="598" y="474"/>
                  <a:pt x="589" y="469"/>
                </a:cubicBezTo>
                <a:cubicBezTo>
                  <a:pt x="588" y="469"/>
                  <a:pt x="590" y="464"/>
                  <a:pt x="589" y="464"/>
                </a:cubicBezTo>
                <a:cubicBezTo>
                  <a:pt x="628" y="454"/>
                  <a:pt x="667" y="446"/>
                  <a:pt x="708" y="444"/>
                </a:cubicBezTo>
                <a:cubicBezTo>
                  <a:pt x="750" y="442"/>
                  <a:pt x="809" y="432"/>
                  <a:pt x="841" y="464"/>
                </a:cubicBezTo>
                <a:cubicBezTo>
                  <a:pt x="867" y="489"/>
                  <a:pt x="858" y="546"/>
                  <a:pt x="838" y="572"/>
                </a:cubicBezTo>
                <a:cubicBezTo>
                  <a:pt x="792" y="633"/>
                  <a:pt x="709" y="670"/>
                  <a:pt x="642" y="701"/>
                </a:cubicBezTo>
                <a:cubicBezTo>
                  <a:pt x="607" y="717"/>
                  <a:pt x="572" y="731"/>
                  <a:pt x="535" y="742"/>
                </a:cubicBezTo>
                <a:cubicBezTo>
                  <a:pt x="581" y="735"/>
                  <a:pt x="615" y="722"/>
                  <a:pt x="659" y="702"/>
                </a:cubicBezTo>
                <a:cubicBezTo>
                  <a:pt x="737" y="667"/>
                  <a:pt x="835" y="629"/>
                  <a:pt x="893" y="564"/>
                </a:cubicBezTo>
                <a:cubicBezTo>
                  <a:pt x="908" y="547"/>
                  <a:pt x="909" y="532"/>
                  <a:pt x="911" y="511"/>
                </a:cubicBezTo>
                <a:cubicBezTo>
                  <a:pt x="891" y="523"/>
                  <a:pt x="888" y="529"/>
                  <a:pt x="881" y="557"/>
                </a:cubicBezTo>
                <a:cubicBezTo>
                  <a:pt x="874" y="582"/>
                  <a:pt x="866" y="621"/>
                  <a:pt x="890" y="639"/>
                </a:cubicBezTo>
                <a:cubicBezTo>
                  <a:pt x="924" y="664"/>
                  <a:pt x="979" y="658"/>
                  <a:pt x="1017" y="658"/>
                </a:cubicBezTo>
                <a:cubicBezTo>
                  <a:pt x="1058" y="658"/>
                  <a:pt x="1092" y="657"/>
                  <a:pt x="1132" y="649"/>
                </a:cubicBezTo>
                <a:moveTo>
                  <a:pt x="1181" y="144"/>
                </a:moveTo>
                <a:cubicBezTo>
                  <a:pt x="1142" y="147"/>
                  <a:pt x="1121" y="157"/>
                  <a:pt x="1105" y="197"/>
                </a:cubicBezTo>
                <a:cubicBezTo>
                  <a:pt x="1096" y="220"/>
                  <a:pt x="1086" y="285"/>
                  <a:pt x="1107" y="305"/>
                </a:cubicBezTo>
                <a:cubicBezTo>
                  <a:pt x="1136" y="333"/>
                  <a:pt x="1198" y="327"/>
                  <a:pt x="1234" y="327"/>
                </a:cubicBezTo>
                <a:cubicBezTo>
                  <a:pt x="1275" y="327"/>
                  <a:pt x="1306" y="315"/>
                  <a:pt x="1311" y="270"/>
                </a:cubicBezTo>
                <a:cubicBezTo>
                  <a:pt x="1316" y="224"/>
                  <a:pt x="1288" y="199"/>
                  <a:pt x="1251" y="178"/>
                </a:cubicBezTo>
                <a:cubicBezTo>
                  <a:pt x="1232" y="167"/>
                  <a:pt x="1181" y="151"/>
                  <a:pt x="1162" y="171"/>
                </a:cubicBezTo>
                <a:cubicBezTo>
                  <a:pt x="1141" y="193"/>
                  <a:pt x="1145" y="227"/>
                  <a:pt x="1144" y="254"/>
                </a:cubicBezTo>
                <a:moveTo>
                  <a:pt x="1920" y="347"/>
                </a:moveTo>
                <a:cubicBezTo>
                  <a:pt x="1917" y="344"/>
                  <a:pt x="1914" y="340"/>
                  <a:pt x="1911" y="337"/>
                </a:cubicBezTo>
                <a:cubicBezTo>
                  <a:pt x="1909" y="352"/>
                  <a:pt x="1909" y="385"/>
                  <a:pt x="1909" y="403"/>
                </a:cubicBezTo>
                <a:cubicBezTo>
                  <a:pt x="1909" y="465"/>
                  <a:pt x="1926" y="517"/>
                  <a:pt x="1942" y="575"/>
                </a:cubicBezTo>
                <a:cubicBezTo>
                  <a:pt x="1956" y="626"/>
                  <a:pt x="1974" y="678"/>
                  <a:pt x="1983" y="730"/>
                </a:cubicBezTo>
                <a:cubicBezTo>
                  <a:pt x="1986" y="750"/>
                  <a:pt x="1987" y="771"/>
                  <a:pt x="1987" y="791"/>
                </a:cubicBezTo>
                <a:moveTo>
                  <a:pt x="1720" y="619"/>
                </a:moveTo>
                <a:cubicBezTo>
                  <a:pt x="1728" y="569"/>
                  <a:pt x="1769" y="571"/>
                  <a:pt x="1818" y="565"/>
                </a:cubicBezTo>
                <a:cubicBezTo>
                  <a:pt x="1915" y="553"/>
                  <a:pt x="2013" y="556"/>
                  <a:pt x="2111" y="556"/>
                </a:cubicBezTo>
                <a:cubicBezTo>
                  <a:pt x="2209" y="556"/>
                  <a:pt x="2305" y="556"/>
                  <a:pt x="2402" y="562"/>
                </a:cubicBezTo>
                <a:moveTo>
                  <a:pt x="2532" y="562"/>
                </a:moveTo>
                <a:cubicBezTo>
                  <a:pt x="2549" y="538"/>
                  <a:pt x="2567" y="517"/>
                  <a:pt x="2596" y="509"/>
                </a:cubicBezTo>
                <a:cubicBezTo>
                  <a:pt x="2615" y="504"/>
                  <a:pt x="2655" y="499"/>
                  <a:pt x="2669" y="516"/>
                </a:cubicBezTo>
                <a:cubicBezTo>
                  <a:pt x="2690" y="541"/>
                  <a:pt x="2686" y="586"/>
                  <a:pt x="2684" y="616"/>
                </a:cubicBezTo>
                <a:cubicBezTo>
                  <a:pt x="2682" y="653"/>
                  <a:pt x="2661" y="668"/>
                  <a:pt x="2629" y="682"/>
                </a:cubicBezTo>
                <a:cubicBezTo>
                  <a:pt x="2626" y="683"/>
                  <a:pt x="2623" y="684"/>
                  <a:pt x="2620" y="685"/>
                </a:cubicBezTo>
                <a:cubicBezTo>
                  <a:pt x="2633" y="675"/>
                  <a:pt x="2662" y="653"/>
                  <a:pt x="2680" y="643"/>
                </a:cubicBezTo>
                <a:cubicBezTo>
                  <a:pt x="2730" y="612"/>
                  <a:pt x="2782" y="586"/>
                  <a:pt x="2829" y="551"/>
                </a:cubicBezTo>
                <a:cubicBezTo>
                  <a:pt x="2850" y="535"/>
                  <a:pt x="2855" y="532"/>
                  <a:pt x="2859" y="509"/>
                </a:cubicBezTo>
                <a:cubicBezTo>
                  <a:pt x="2832" y="509"/>
                  <a:pt x="2806" y="504"/>
                  <a:pt x="2785" y="524"/>
                </a:cubicBezTo>
                <a:cubicBezTo>
                  <a:pt x="2777" y="531"/>
                  <a:pt x="2760" y="564"/>
                  <a:pt x="2775" y="574"/>
                </a:cubicBezTo>
                <a:cubicBezTo>
                  <a:pt x="2818" y="603"/>
                  <a:pt x="2897" y="583"/>
                  <a:pt x="2940" y="574"/>
                </a:cubicBezTo>
                <a:moveTo>
                  <a:pt x="2991" y="115"/>
                </a:moveTo>
                <a:cubicBezTo>
                  <a:pt x="2979" y="97"/>
                  <a:pt x="3003" y="182"/>
                  <a:pt x="3005" y="192"/>
                </a:cubicBezTo>
                <a:cubicBezTo>
                  <a:pt x="3017" y="248"/>
                  <a:pt x="3026" y="306"/>
                  <a:pt x="3044" y="360"/>
                </a:cubicBezTo>
                <a:cubicBezTo>
                  <a:pt x="3056" y="389"/>
                  <a:pt x="3060" y="397"/>
                  <a:pt x="3068" y="416"/>
                </a:cubicBezTo>
                <a:moveTo>
                  <a:pt x="3778" y="363"/>
                </a:moveTo>
                <a:cubicBezTo>
                  <a:pt x="3772" y="346"/>
                  <a:pt x="3771" y="342"/>
                  <a:pt x="3763" y="334"/>
                </a:cubicBezTo>
                <a:cubicBezTo>
                  <a:pt x="3763" y="380"/>
                  <a:pt x="3761" y="424"/>
                  <a:pt x="3772" y="471"/>
                </a:cubicBezTo>
                <a:cubicBezTo>
                  <a:pt x="3787" y="533"/>
                  <a:pt x="3813" y="591"/>
                  <a:pt x="3829" y="653"/>
                </a:cubicBezTo>
                <a:cubicBezTo>
                  <a:pt x="3831" y="664"/>
                  <a:pt x="3834" y="675"/>
                  <a:pt x="3836" y="686"/>
                </a:cubicBezTo>
                <a:moveTo>
                  <a:pt x="3565" y="639"/>
                </a:moveTo>
                <a:cubicBezTo>
                  <a:pt x="3617" y="603"/>
                  <a:pt x="3669" y="591"/>
                  <a:pt x="3733" y="582"/>
                </a:cubicBezTo>
                <a:cubicBezTo>
                  <a:pt x="3835" y="567"/>
                  <a:pt x="3939" y="560"/>
                  <a:pt x="4042" y="557"/>
                </a:cubicBezTo>
                <a:cubicBezTo>
                  <a:pt x="4127" y="555"/>
                  <a:pt x="4212" y="556"/>
                  <a:pt x="4296" y="556"/>
                </a:cubicBezTo>
                <a:cubicBezTo>
                  <a:pt x="4296" y="597"/>
                  <a:pt x="4288" y="629"/>
                  <a:pt x="4280" y="668"/>
                </a:cubicBezTo>
                <a:cubicBezTo>
                  <a:pt x="4277" y="681"/>
                  <a:pt x="4277" y="693"/>
                  <a:pt x="4275" y="705"/>
                </a:cubicBezTo>
                <a:cubicBezTo>
                  <a:pt x="4300" y="683"/>
                  <a:pt x="4325" y="664"/>
                  <a:pt x="4354" y="646"/>
                </a:cubicBezTo>
                <a:cubicBezTo>
                  <a:pt x="4401" y="617"/>
                  <a:pt x="4441" y="587"/>
                  <a:pt x="4478" y="546"/>
                </a:cubicBezTo>
                <a:cubicBezTo>
                  <a:pt x="4483" y="539"/>
                  <a:pt x="4484" y="538"/>
                  <a:pt x="4487" y="534"/>
                </a:cubicBezTo>
                <a:cubicBezTo>
                  <a:pt x="4485" y="556"/>
                  <a:pt x="4471" y="600"/>
                  <a:pt x="4481" y="620"/>
                </a:cubicBezTo>
                <a:cubicBezTo>
                  <a:pt x="4495" y="650"/>
                  <a:pt x="4527" y="650"/>
                  <a:pt x="4557" y="651"/>
                </a:cubicBezTo>
                <a:cubicBezTo>
                  <a:pt x="4595" y="652"/>
                  <a:pt x="4631" y="650"/>
                  <a:pt x="4669" y="646"/>
                </a:cubicBezTo>
                <a:moveTo>
                  <a:pt x="4666" y="188"/>
                </a:moveTo>
                <a:cubicBezTo>
                  <a:pt x="4667" y="159"/>
                  <a:pt x="4662" y="147"/>
                  <a:pt x="4693" y="145"/>
                </a:cubicBezTo>
                <a:cubicBezTo>
                  <a:pt x="4723" y="143"/>
                  <a:pt x="4736" y="167"/>
                  <a:pt x="4742" y="194"/>
                </a:cubicBezTo>
                <a:cubicBezTo>
                  <a:pt x="4750" y="232"/>
                  <a:pt x="4751" y="288"/>
                  <a:pt x="4736" y="324"/>
                </a:cubicBezTo>
                <a:cubicBezTo>
                  <a:pt x="4720" y="361"/>
                  <a:pt x="4689" y="383"/>
                  <a:pt x="4657" y="406"/>
                </a:cubicBezTo>
                <a:cubicBezTo>
                  <a:pt x="4649" y="412"/>
                  <a:pt x="4647" y="413"/>
                  <a:pt x="4642" y="417"/>
                </a:cubicBezTo>
                <a:cubicBezTo>
                  <a:pt x="4732" y="417"/>
                  <a:pt x="4822" y="417"/>
                  <a:pt x="4911" y="413"/>
                </a:cubicBezTo>
                <a:moveTo>
                  <a:pt x="5415" y="311"/>
                </a:moveTo>
                <a:cubicBezTo>
                  <a:pt x="5413" y="297"/>
                  <a:pt x="5412" y="296"/>
                  <a:pt x="5412" y="288"/>
                </a:cubicBezTo>
                <a:cubicBezTo>
                  <a:pt x="5435" y="332"/>
                  <a:pt x="5450" y="380"/>
                  <a:pt x="5460" y="429"/>
                </a:cubicBezTo>
                <a:cubicBezTo>
                  <a:pt x="5472" y="490"/>
                  <a:pt x="5472" y="549"/>
                  <a:pt x="5472" y="609"/>
                </a:cubicBezTo>
                <a:cubicBezTo>
                  <a:pt x="5472" y="653"/>
                  <a:pt x="5477" y="676"/>
                  <a:pt x="5448" y="708"/>
                </a:cubicBezTo>
                <a:moveTo>
                  <a:pt x="5306" y="583"/>
                </a:moveTo>
                <a:cubicBezTo>
                  <a:pt x="5316" y="548"/>
                  <a:pt x="5359" y="551"/>
                  <a:pt x="5394" y="546"/>
                </a:cubicBezTo>
                <a:cubicBezTo>
                  <a:pt x="5487" y="533"/>
                  <a:pt x="5581" y="531"/>
                  <a:pt x="5675" y="526"/>
                </a:cubicBezTo>
                <a:cubicBezTo>
                  <a:pt x="5753" y="521"/>
                  <a:pt x="5776" y="520"/>
                  <a:pt x="5826" y="514"/>
                </a:cubicBezTo>
                <a:moveTo>
                  <a:pt x="5978" y="423"/>
                </a:moveTo>
                <a:cubicBezTo>
                  <a:pt x="5981" y="402"/>
                  <a:pt x="5986" y="403"/>
                  <a:pt x="6008" y="403"/>
                </a:cubicBezTo>
                <a:cubicBezTo>
                  <a:pt x="6044" y="403"/>
                  <a:pt x="6073" y="400"/>
                  <a:pt x="6099" y="429"/>
                </a:cubicBezTo>
                <a:cubicBezTo>
                  <a:pt x="6120" y="453"/>
                  <a:pt x="6133" y="502"/>
                  <a:pt x="6123" y="533"/>
                </a:cubicBezTo>
                <a:cubicBezTo>
                  <a:pt x="6112" y="568"/>
                  <a:pt x="6067" y="590"/>
                  <a:pt x="6036" y="602"/>
                </a:cubicBezTo>
                <a:cubicBezTo>
                  <a:pt x="6024" y="605"/>
                  <a:pt x="6021" y="605"/>
                  <a:pt x="6015" y="609"/>
                </a:cubicBezTo>
                <a:cubicBezTo>
                  <a:pt x="6061" y="584"/>
                  <a:pt x="6107" y="563"/>
                  <a:pt x="6154" y="541"/>
                </a:cubicBezTo>
                <a:cubicBezTo>
                  <a:pt x="6194" y="522"/>
                  <a:pt x="6264" y="497"/>
                  <a:pt x="6292" y="457"/>
                </a:cubicBezTo>
                <a:cubicBezTo>
                  <a:pt x="6293" y="451"/>
                  <a:pt x="6293" y="450"/>
                  <a:pt x="6293" y="446"/>
                </a:cubicBezTo>
                <a:cubicBezTo>
                  <a:pt x="6254" y="446"/>
                  <a:pt x="6224" y="447"/>
                  <a:pt x="6190" y="469"/>
                </a:cubicBezTo>
                <a:cubicBezTo>
                  <a:pt x="6162" y="486"/>
                  <a:pt x="6151" y="506"/>
                  <a:pt x="6147" y="537"/>
                </a:cubicBezTo>
                <a:cubicBezTo>
                  <a:pt x="6165" y="566"/>
                  <a:pt x="6198" y="568"/>
                  <a:pt x="6234" y="571"/>
                </a:cubicBezTo>
                <a:cubicBezTo>
                  <a:pt x="6271" y="574"/>
                  <a:pt x="6308" y="572"/>
                  <a:pt x="6345" y="572"/>
                </a:cubicBezTo>
                <a:moveTo>
                  <a:pt x="6247" y="64"/>
                </a:moveTo>
                <a:cubicBezTo>
                  <a:pt x="6247" y="46"/>
                  <a:pt x="6241" y="28"/>
                  <a:pt x="6258" y="19"/>
                </a:cubicBezTo>
                <a:cubicBezTo>
                  <a:pt x="6272" y="12"/>
                  <a:pt x="6314" y="11"/>
                  <a:pt x="6328" y="16"/>
                </a:cubicBezTo>
                <a:cubicBezTo>
                  <a:pt x="6355" y="25"/>
                  <a:pt x="6376" y="53"/>
                  <a:pt x="6380" y="81"/>
                </a:cubicBezTo>
                <a:cubicBezTo>
                  <a:pt x="6383" y="104"/>
                  <a:pt x="6381" y="127"/>
                  <a:pt x="6371" y="147"/>
                </a:cubicBezTo>
                <a:cubicBezTo>
                  <a:pt x="6368" y="152"/>
                  <a:pt x="6365" y="159"/>
                  <a:pt x="6363" y="164"/>
                </a:cubicBezTo>
                <a:cubicBezTo>
                  <a:pt x="6372" y="169"/>
                  <a:pt x="6377" y="170"/>
                  <a:pt x="6393" y="174"/>
                </a:cubicBezTo>
                <a:cubicBezTo>
                  <a:pt x="6429" y="183"/>
                  <a:pt x="6474" y="195"/>
                  <a:pt x="6498" y="227"/>
                </a:cubicBezTo>
                <a:cubicBezTo>
                  <a:pt x="6524" y="262"/>
                  <a:pt x="6515" y="311"/>
                  <a:pt x="6482" y="334"/>
                </a:cubicBezTo>
                <a:cubicBezTo>
                  <a:pt x="6432" y="369"/>
                  <a:pt x="6363" y="380"/>
                  <a:pt x="6304" y="389"/>
                </a:cubicBezTo>
                <a:cubicBezTo>
                  <a:pt x="6285" y="392"/>
                  <a:pt x="6242" y="395"/>
                  <a:pt x="6228" y="396"/>
                </a:cubicBezTo>
                <a:moveTo>
                  <a:pt x="6807" y="19"/>
                </a:moveTo>
                <a:cubicBezTo>
                  <a:pt x="6859" y="0"/>
                  <a:pt x="6898" y="20"/>
                  <a:pt x="6944" y="54"/>
                </a:cubicBezTo>
                <a:cubicBezTo>
                  <a:pt x="7033" y="120"/>
                  <a:pt x="7089" y="214"/>
                  <a:pt x="7113" y="321"/>
                </a:cubicBezTo>
                <a:cubicBezTo>
                  <a:pt x="7134" y="413"/>
                  <a:pt x="7141" y="536"/>
                  <a:pt x="7089" y="619"/>
                </a:cubicBezTo>
                <a:cubicBezTo>
                  <a:pt x="7014" y="740"/>
                  <a:pt x="6870" y="780"/>
                  <a:pt x="6747" y="829"/>
                </a:cubicBezTo>
                <a:moveTo>
                  <a:pt x="353" y="244"/>
                </a:moveTo>
                <a:cubicBezTo>
                  <a:pt x="333" y="231"/>
                  <a:pt x="317" y="202"/>
                  <a:pt x="285" y="217"/>
                </a:cubicBezTo>
                <a:cubicBezTo>
                  <a:pt x="212" y="251"/>
                  <a:pt x="141" y="408"/>
                  <a:pt x="109" y="474"/>
                </a:cubicBezTo>
                <a:cubicBezTo>
                  <a:pt x="39" y="617"/>
                  <a:pt x="0" y="807"/>
                  <a:pt x="23" y="968"/>
                </a:cubicBezTo>
                <a:cubicBezTo>
                  <a:pt x="46" y="1124"/>
                  <a:pt x="144" y="1244"/>
                  <a:pt x="303" y="1270"/>
                </a:cubicBezTo>
                <a:cubicBezTo>
                  <a:pt x="490" y="1275"/>
                  <a:pt x="562" y="1276"/>
                  <a:pt x="691" y="1256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532" name="Freeform 49"/>
          <p:cNvSpPr/>
          <p:nvPr/>
        </p:nvSpPr>
        <p:spPr>
          <a:xfrm>
            <a:off x="6089760" y="1410840"/>
            <a:ext cx="1697400" cy="288000"/>
          </a:xfrm>
          <a:custGeom>
            <a:avLst/>
            <a:gdLst/>
            <a:ahLst/>
            <a:rect l="0" t="0" r="r" b="b"/>
            <a:pathLst>
              <a:path w="4715" h="800">
                <a:moveTo>
                  <a:pt x="147" y="344"/>
                </a:moveTo>
                <a:cubicBezTo>
                  <a:pt x="146" y="328"/>
                  <a:pt x="144" y="314"/>
                  <a:pt x="141" y="300"/>
                </a:cubicBezTo>
                <a:cubicBezTo>
                  <a:pt x="125" y="330"/>
                  <a:pt x="112" y="367"/>
                  <a:pt x="101" y="403"/>
                </a:cubicBezTo>
                <a:cubicBezTo>
                  <a:pt x="77" y="484"/>
                  <a:pt x="57" y="567"/>
                  <a:pt x="33" y="648"/>
                </a:cubicBezTo>
                <a:cubicBezTo>
                  <a:pt x="19" y="696"/>
                  <a:pt x="4" y="743"/>
                  <a:pt x="0" y="793"/>
                </a:cubicBezTo>
                <a:cubicBezTo>
                  <a:pt x="0" y="795"/>
                  <a:pt x="0" y="797"/>
                  <a:pt x="0" y="799"/>
                </a:cubicBezTo>
                <a:cubicBezTo>
                  <a:pt x="41" y="747"/>
                  <a:pt x="74" y="691"/>
                  <a:pt x="102" y="631"/>
                </a:cubicBezTo>
                <a:cubicBezTo>
                  <a:pt x="151" y="529"/>
                  <a:pt x="159" y="417"/>
                  <a:pt x="195" y="310"/>
                </a:cubicBezTo>
                <a:cubicBezTo>
                  <a:pt x="208" y="271"/>
                  <a:pt x="223" y="247"/>
                  <a:pt x="248" y="218"/>
                </a:cubicBezTo>
                <a:cubicBezTo>
                  <a:pt x="281" y="223"/>
                  <a:pt x="281" y="226"/>
                  <a:pt x="303" y="258"/>
                </a:cubicBezTo>
                <a:cubicBezTo>
                  <a:pt x="338" y="312"/>
                  <a:pt x="364" y="372"/>
                  <a:pt x="390" y="432"/>
                </a:cubicBezTo>
                <a:cubicBezTo>
                  <a:pt x="418" y="495"/>
                  <a:pt x="436" y="558"/>
                  <a:pt x="457" y="623"/>
                </a:cubicBezTo>
                <a:cubicBezTo>
                  <a:pt x="469" y="659"/>
                  <a:pt x="473" y="669"/>
                  <a:pt x="479" y="692"/>
                </a:cubicBezTo>
                <a:moveTo>
                  <a:pt x="116" y="570"/>
                </a:moveTo>
                <a:cubicBezTo>
                  <a:pt x="159" y="538"/>
                  <a:pt x="215" y="546"/>
                  <a:pt x="268" y="549"/>
                </a:cubicBezTo>
                <a:cubicBezTo>
                  <a:pt x="293" y="551"/>
                  <a:pt x="318" y="554"/>
                  <a:pt x="343" y="556"/>
                </a:cubicBezTo>
                <a:moveTo>
                  <a:pt x="491" y="642"/>
                </a:moveTo>
                <a:cubicBezTo>
                  <a:pt x="489" y="625"/>
                  <a:pt x="487" y="610"/>
                  <a:pt x="487" y="592"/>
                </a:cubicBezTo>
                <a:cubicBezTo>
                  <a:pt x="487" y="567"/>
                  <a:pt x="497" y="545"/>
                  <a:pt x="502" y="520"/>
                </a:cubicBezTo>
                <a:cubicBezTo>
                  <a:pt x="507" y="495"/>
                  <a:pt x="506" y="466"/>
                  <a:pt x="522" y="445"/>
                </a:cubicBezTo>
                <a:cubicBezTo>
                  <a:pt x="535" y="428"/>
                  <a:pt x="549" y="428"/>
                  <a:pt x="569" y="427"/>
                </a:cubicBezTo>
                <a:cubicBezTo>
                  <a:pt x="597" y="426"/>
                  <a:pt x="611" y="434"/>
                  <a:pt x="633" y="452"/>
                </a:cubicBezTo>
                <a:cubicBezTo>
                  <a:pt x="663" y="477"/>
                  <a:pt x="693" y="513"/>
                  <a:pt x="709" y="549"/>
                </a:cubicBezTo>
                <a:cubicBezTo>
                  <a:pt x="723" y="581"/>
                  <a:pt x="727" y="612"/>
                  <a:pt x="727" y="646"/>
                </a:cubicBezTo>
                <a:cubicBezTo>
                  <a:pt x="727" y="654"/>
                  <a:pt x="726" y="662"/>
                  <a:pt x="726" y="669"/>
                </a:cubicBezTo>
                <a:cubicBezTo>
                  <a:pt x="717" y="658"/>
                  <a:pt x="720" y="682"/>
                  <a:pt x="715" y="661"/>
                </a:cubicBezTo>
                <a:cubicBezTo>
                  <a:pt x="707" y="624"/>
                  <a:pt x="737" y="598"/>
                  <a:pt x="755" y="570"/>
                </a:cubicBezTo>
                <a:cubicBezTo>
                  <a:pt x="779" y="533"/>
                  <a:pt x="801" y="495"/>
                  <a:pt x="820" y="456"/>
                </a:cubicBezTo>
                <a:cubicBezTo>
                  <a:pt x="831" y="434"/>
                  <a:pt x="841" y="411"/>
                  <a:pt x="849" y="386"/>
                </a:cubicBezTo>
                <a:cubicBezTo>
                  <a:pt x="861" y="392"/>
                  <a:pt x="857" y="382"/>
                  <a:pt x="872" y="396"/>
                </a:cubicBezTo>
                <a:cubicBezTo>
                  <a:pt x="903" y="425"/>
                  <a:pt x="928" y="462"/>
                  <a:pt x="954" y="494"/>
                </a:cubicBezTo>
                <a:cubicBezTo>
                  <a:pt x="983" y="529"/>
                  <a:pt x="1014" y="560"/>
                  <a:pt x="1044" y="593"/>
                </a:cubicBezTo>
                <a:cubicBezTo>
                  <a:pt x="1061" y="612"/>
                  <a:pt x="1081" y="632"/>
                  <a:pt x="1090" y="655"/>
                </a:cubicBezTo>
                <a:cubicBezTo>
                  <a:pt x="1094" y="665"/>
                  <a:pt x="1093" y="667"/>
                  <a:pt x="1087" y="672"/>
                </a:cubicBezTo>
                <a:cubicBezTo>
                  <a:pt x="1083" y="672"/>
                  <a:pt x="1081" y="672"/>
                  <a:pt x="1078" y="672"/>
                </a:cubicBezTo>
                <a:moveTo>
                  <a:pt x="1311" y="555"/>
                </a:moveTo>
                <a:cubicBezTo>
                  <a:pt x="1311" y="532"/>
                  <a:pt x="1316" y="501"/>
                  <a:pt x="1308" y="479"/>
                </a:cubicBezTo>
                <a:cubicBezTo>
                  <a:pt x="1304" y="468"/>
                  <a:pt x="1295" y="463"/>
                  <a:pt x="1284" y="463"/>
                </a:cubicBezTo>
                <a:cubicBezTo>
                  <a:pt x="1255" y="462"/>
                  <a:pt x="1232" y="467"/>
                  <a:pt x="1209" y="487"/>
                </a:cubicBezTo>
                <a:cubicBezTo>
                  <a:pt x="1183" y="509"/>
                  <a:pt x="1168" y="535"/>
                  <a:pt x="1166" y="568"/>
                </a:cubicBezTo>
                <a:cubicBezTo>
                  <a:pt x="1164" y="601"/>
                  <a:pt x="1217" y="604"/>
                  <a:pt x="1241" y="606"/>
                </a:cubicBezTo>
                <a:cubicBezTo>
                  <a:pt x="1269" y="608"/>
                  <a:pt x="1309" y="616"/>
                  <a:pt x="1324" y="589"/>
                </a:cubicBezTo>
                <a:cubicBezTo>
                  <a:pt x="1332" y="574"/>
                  <a:pt x="1333" y="542"/>
                  <a:pt x="1329" y="525"/>
                </a:cubicBezTo>
                <a:cubicBezTo>
                  <a:pt x="1328" y="522"/>
                  <a:pt x="1326" y="520"/>
                  <a:pt x="1325" y="517"/>
                </a:cubicBezTo>
                <a:cubicBezTo>
                  <a:pt x="1311" y="522"/>
                  <a:pt x="1316" y="519"/>
                  <a:pt x="1316" y="542"/>
                </a:cubicBezTo>
                <a:cubicBezTo>
                  <a:pt x="1316" y="583"/>
                  <a:pt x="1323" y="593"/>
                  <a:pt x="1355" y="617"/>
                </a:cubicBezTo>
                <a:moveTo>
                  <a:pt x="1427" y="476"/>
                </a:moveTo>
                <a:cubicBezTo>
                  <a:pt x="1427" y="457"/>
                  <a:pt x="1418" y="431"/>
                  <a:pt x="1440" y="427"/>
                </a:cubicBezTo>
                <a:cubicBezTo>
                  <a:pt x="1460" y="433"/>
                  <a:pt x="1456" y="429"/>
                  <a:pt x="1463" y="456"/>
                </a:cubicBezTo>
                <a:cubicBezTo>
                  <a:pt x="1472" y="487"/>
                  <a:pt x="1480" y="518"/>
                  <a:pt x="1486" y="549"/>
                </a:cubicBezTo>
                <a:cubicBezTo>
                  <a:pt x="1487" y="556"/>
                  <a:pt x="1488" y="563"/>
                  <a:pt x="1489" y="570"/>
                </a:cubicBezTo>
                <a:cubicBezTo>
                  <a:pt x="1493" y="564"/>
                  <a:pt x="1501" y="549"/>
                  <a:pt x="1505" y="541"/>
                </a:cubicBezTo>
                <a:cubicBezTo>
                  <a:pt x="1522" y="509"/>
                  <a:pt x="1550" y="474"/>
                  <a:pt x="1577" y="450"/>
                </a:cubicBezTo>
                <a:cubicBezTo>
                  <a:pt x="1591" y="438"/>
                  <a:pt x="1615" y="418"/>
                  <a:pt x="1635" y="421"/>
                </a:cubicBezTo>
                <a:cubicBezTo>
                  <a:pt x="1656" y="424"/>
                  <a:pt x="1656" y="445"/>
                  <a:pt x="1659" y="463"/>
                </a:cubicBezTo>
                <a:cubicBezTo>
                  <a:pt x="1665" y="497"/>
                  <a:pt x="1666" y="519"/>
                  <a:pt x="1704" y="531"/>
                </a:cubicBezTo>
                <a:cubicBezTo>
                  <a:pt x="1715" y="533"/>
                  <a:pt x="1726" y="535"/>
                  <a:pt x="1737" y="537"/>
                </a:cubicBezTo>
                <a:moveTo>
                  <a:pt x="2072" y="333"/>
                </a:moveTo>
                <a:cubicBezTo>
                  <a:pt x="2108" y="333"/>
                  <a:pt x="2122" y="332"/>
                  <a:pt x="2154" y="351"/>
                </a:cubicBezTo>
                <a:cubicBezTo>
                  <a:pt x="2190" y="373"/>
                  <a:pt x="2211" y="404"/>
                  <a:pt x="2240" y="432"/>
                </a:cubicBezTo>
                <a:cubicBezTo>
                  <a:pt x="2272" y="463"/>
                  <a:pt x="2303" y="462"/>
                  <a:pt x="2345" y="463"/>
                </a:cubicBezTo>
                <a:cubicBezTo>
                  <a:pt x="2394" y="464"/>
                  <a:pt x="2412" y="458"/>
                  <a:pt x="2415" y="408"/>
                </a:cubicBezTo>
                <a:cubicBezTo>
                  <a:pt x="2417" y="367"/>
                  <a:pt x="2395" y="331"/>
                  <a:pt x="2357" y="314"/>
                </a:cubicBezTo>
                <a:cubicBezTo>
                  <a:pt x="2319" y="297"/>
                  <a:pt x="2277" y="305"/>
                  <a:pt x="2248" y="334"/>
                </a:cubicBezTo>
                <a:cubicBezTo>
                  <a:pt x="2223" y="359"/>
                  <a:pt x="2208" y="404"/>
                  <a:pt x="2218" y="439"/>
                </a:cubicBezTo>
                <a:cubicBezTo>
                  <a:pt x="2231" y="484"/>
                  <a:pt x="2296" y="503"/>
                  <a:pt x="2336" y="510"/>
                </a:cubicBezTo>
                <a:cubicBezTo>
                  <a:pt x="2414" y="523"/>
                  <a:pt x="2497" y="516"/>
                  <a:pt x="2576" y="516"/>
                </a:cubicBezTo>
                <a:moveTo>
                  <a:pt x="2613" y="328"/>
                </a:moveTo>
                <a:cubicBezTo>
                  <a:pt x="2634" y="320"/>
                  <a:pt x="2651" y="320"/>
                  <a:pt x="2674" y="320"/>
                </a:cubicBezTo>
                <a:cubicBezTo>
                  <a:pt x="2714" y="320"/>
                  <a:pt x="2724" y="341"/>
                  <a:pt x="2737" y="376"/>
                </a:cubicBezTo>
                <a:cubicBezTo>
                  <a:pt x="2751" y="414"/>
                  <a:pt x="2749" y="451"/>
                  <a:pt x="2748" y="490"/>
                </a:cubicBezTo>
                <a:cubicBezTo>
                  <a:pt x="2748" y="502"/>
                  <a:pt x="2745" y="509"/>
                  <a:pt x="2738" y="516"/>
                </a:cubicBezTo>
                <a:cubicBezTo>
                  <a:pt x="2738" y="514"/>
                  <a:pt x="2738" y="513"/>
                  <a:pt x="2738" y="511"/>
                </a:cubicBezTo>
                <a:cubicBezTo>
                  <a:pt x="2744" y="466"/>
                  <a:pt x="2763" y="433"/>
                  <a:pt x="2789" y="394"/>
                </a:cubicBezTo>
                <a:cubicBezTo>
                  <a:pt x="2813" y="359"/>
                  <a:pt x="2841" y="331"/>
                  <a:pt x="2884" y="325"/>
                </a:cubicBezTo>
                <a:cubicBezTo>
                  <a:pt x="2918" y="320"/>
                  <a:pt x="2949" y="331"/>
                  <a:pt x="2962" y="366"/>
                </a:cubicBezTo>
                <a:cubicBezTo>
                  <a:pt x="2975" y="402"/>
                  <a:pt x="2968" y="449"/>
                  <a:pt x="2968" y="486"/>
                </a:cubicBezTo>
                <a:cubicBezTo>
                  <a:pt x="2983" y="460"/>
                  <a:pt x="2999" y="440"/>
                  <a:pt x="3020" y="418"/>
                </a:cubicBezTo>
                <a:cubicBezTo>
                  <a:pt x="3040" y="397"/>
                  <a:pt x="3067" y="363"/>
                  <a:pt x="3096" y="356"/>
                </a:cubicBezTo>
                <a:cubicBezTo>
                  <a:pt x="3104" y="356"/>
                  <a:pt x="3106" y="356"/>
                  <a:pt x="3111" y="356"/>
                </a:cubicBezTo>
                <a:cubicBezTo>
                  <a:pt x="3117" y="380"/>
                  <a:pt x="3120" y="402"/>
                  <a:pt x="3120" y="427"/>
                </a:cubicBezTo>
                <a:cubicBezTo>
                  <a:pt x="3120" y="448"/>
                  <a:pt x="3120" y="470"/>
                  <a:pt x="3120" y="491"/>
                </a:cubicBezTo>
                <a:moveTo>
                  <a:pt x="3287" y="311"/>
                </a:moveTo>
                <a:cubicBezTo>
                  <a:pt x="3314" y="321"/>
                  <a:pt x="3318" y="320"/>
                  <a:pt x="3340" y="348"/>
                </a:cubicBezTo>
                <a:cubicBezTo>
                  <a:pt x="3368" y="383"/>
                  <a:pt x="3383" y="410"/>
                  <a:pt x="3421" y="431"/>
                </a:cubicBezTo>
                <a:cubicBezTo>
                  <a:pt x="3422" y="431"/>
                  <a:pt x="3424" y="431"/>
                  <a:pt x="3425" y="431"/>
                </a:cubicBezTo>
                <a:cubicBezTo>
                  <a:pt x="3439" y="392"/>
                  <a:pt x="3448" y="361"/>
                  <a:pt x="3450" y="321"/>
                </a:cubicBezTo>
                <a:cubicBezTo>
                  <a:pt x="3450" y="305"/>
                  <a:pt x="3450" y="301"/>
                  <a:pt x="3450" y="291"/>
                </a:cubicBezTo>
                <a:cubicBezTo>
                  <a:pt x="3418" y="302"/>
                  <a:pt x="3392" y="309"/>
                  <a:pt x="3356" y="331"/>
                </a:cubicBezTo>
                <a:cubicBezTo>
                  <a:pt x="3301" y="364"/>
                  <a:pt x="3220" y="399"/>
                  <a:pt x="3192" y="463"/>
                </a:cubicBezTo>
                <a:cubicBezTo>
                  <a:pt x="3176" y="500"/>
                  <a:pt x="3185" y="523"/>
                  <a:pt x="3211" y="541"/>
                </a:cubicBezTo>
                <a:cubicBezTo>
                  <a:pt x="3240" y="561"/>
                  <a:pt x="3326" y="545"/>
                  <a:pt x="3355" y="534"/>
                </a:cubicBezTo>
                <a:cubicBezTo>
                  <a:pt x="3412" y="512"/>
                  <a:pt x="3463" y="468"/>
                  <a:pt x="3513" y="434"/>
                </a:cubicBezTo>
                <a:cubicBezTo>
                  <a:pt x="3566" y="398"/>
                  <a:pt x="3597" y="380"/>
                  <a:pt x="3659" y="376"/>
                </a:cubicBezTo>
                <a:cubicBezTo>
                  <a:pt x="3664" y="376"/>
                  <a:pt x="3669" y="376"/>
                  <a:pt x="3674" y="376"/>
                </a:cubicBezTo>
                <a:cubicBezTo>
                  <a:pt x="3680" y="404"/>
                  <a:pt x="3675" y="455"/>
                  <a:pt x="3698" y="474"/>
                </a:cubicBezTo>
                <a:cubicBezTo>
                  <a:pt x="3707" y="482"/>
                  <a:pt x="3749" y="479"/>
                  <a:pt x="3760" y="477"/>
                </a:cubicBezTo>
                <a:cubicBezTo>
                  <a:pt x="3798" y="469"/>
                  <a:pt x="3826" y="455"/>
                  <a:pt x="3867" y="452"/>
                </a:cubicBezTo>
                <a:cubicBezTo>
                  <a:pt x="3943" y="446"/>
                  <a:pt x="4021" y="472"/>
                  <a:pt x="4098" y="473"/>
                </a:cubicBezTo>
                <a:cubicBezTo>
                  <a:pt x="4162" y="474"/>
                  <a:pt x="4245" y="481"/>
                  <a:pt x="4280" y="413"/>
                </a:cubicBezTo>
                <a:cubicBezTo>
                  <a:pt x="4306" y="361"/>
                  <a:pt x="4293" y="269"/>
                  <a:pt x="4279" y="217"/>
                </a:cubicBezTo>
                <a:cubicBezTo>
                  <a:pt x="4262" y="152"/>
                  <a:pt x="4239" y="84"/>
                  <a:pt x="4216" y="20"/>
                </a:cubicBezTo>
                <a:cubicBezTo>
                  <a:pt x="4212" y="6"/>
                  <a:pt x="4215" y="0"/>
                  <a:pt x="4207" y="1"/>
                </a:cubicBezTo>
                <a:cubicBezTo>
                  <a:pt x="4180" y="64"/>
                  <a:pt x="4140" y="122"/>
                  <a:pt x="4119" y="187"/>
                </a:cubicBezTo>
                <a:cubicBezTo>
                  <a:pt x="4093" y="266"/>
                  <a:pt x="4094" y="363"/>
                  <a:pt x="4118" y="442"/>
                </a:cubicBezTo>
                <a:cubicBezTo>
                  <a:pt x="4126" y="469"/>
                  <a:pt x="4136" y="497"/>
                  <a:pt x="4144" y="524"/>
                </a:cubicBezTo>
                <a:moveTo>
                  <a:pt x="3954" y="361"/>
                </a:moveTo>
                <a:cubicBezTo>
                  <a:pt x="4013" y="328"/>
                  <a:pt x="4061" y="320"/>
                  <a:pt x="4128" y="310"/>
                </a:cubicBezTo>
                <a:cubicBezTo>
                  <a:pt x="4220" y="297"/>
                  <a:pt x="4310" y="271"/>
                  <a:pt x="4403" y="263"/>
                </a:cubicBezTo>
                <a:cubicBezTo>
                  <a:pt x="4433" y="260"/>
                  <a:pt x="4461" y="259"/>
                  <a:pt x="4490" y="252"/>
                </a:cubicBezTo>
                <a:cubicBezTo>
                  <a:pt x="4509" y="248"/>
                  <a:pt x="4525" y="246"/>
                  <a:pt x="4545" y="245"/>
                </a:cubicBezTo>
                <a:cubicBezTo>
                  <a:pt x="4547" y="245"/>
                  <a:pt x="4549" y="245"/>
                  <a:pt x="4551" y="245"/>
                </a:cubicBezTo>
                <a:cubicBezTo>
                  <a:pt x="4533" y="255"/>
                  <a:pt x="4513" y="263"/>
                  <a:pt x="4505" y="287"/>
                </a:cubicBezTo>
                <a:cubicBezTo>
                  <a:pt x="4495" y="319"/>
                  <a:pt x="4509" y="347"/>
                  <a:pt x="4535" y="365"/>
                </a:cubicBezTo>
                <a:cubicBezTo>
                  <a:pt x="4583" y="399"/>
                  <a:pt x="4640" y="423"/>
                  <a:pt x="4691" y="452"/>
                </a:cubicBezTo>
                <a:cubicBezTo>
                  <a:pt x="4699" y="457"/>
                  <a:pt x="4706" y="461"/>
                  <a:pt x="4714" y="466"/>
                </a:cubicBezTo>
                <a:cubicBezTo>
                  <a:pt x="4692" y="484"/>
                  <a:pt x="4609" y="491"/>
                  <a:pt x="4556" y="493"/>
                </a:cubicBezTo>
                <a:cubicBezTo>
                  <a:pt x="4463" y="497"/>
                  <a:pt x="4370" y="502"/>
                  <a:pt x="4277" y="510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533" name="Freeform 50"/>
          <p:cNvSpPr/>
          <p:nvPr/>
        </p:nvSpPr>
        <p:spPr>
          <a:xfrm>
            <a:off x="5892840" y="1693800"/>
            <a:ext cx="1735200" cy="349560"/>
          </a:xfrm>
          <a:custGeom>
            <a:avLst/>
            <a:gdLst/>
            <a:ahLst/>
            <a:rect l="0" t="0" r="r" b="b"/>
            <a:pathLst>
              <a:path w="4820" h="971">
                <a:moveTo>
                  <a:pt x="0" y="483"/>
                </a:moveTo>
                <a:cubicBezTo>
                  <a:pt x="13" y="468"/>
                  <a:pt x="31" y="440"/>
                  <a:pt x="55" y="449"/>
                </a:cubicBezTo>
                <a:cubicBezTo>
                  <a:pt x="105" y="467"/>
                  <a:pt x="111" y="557"/>
                  <a:pt x="116" y="600"/>
                </a:cubicBezTo>
                <a:cubicBezTo>
                  <a:pt x="130" y="711"/>
                  <a:pt x="123" y="825"/>
                  <a:pt x="123" y="937"/>
                </a:cubicBezTo>
                <a:cubicBezTo>
                  <a:pt x="123" y="968"/>
                  <a:pt x="125" y="958"/>
                  <a:pt x="131" y="970"/>
                </a:cubicBezTo>
                <a:moveTo>
                  <a:pt x="167" y="365"/>
                </a:moveTo>
                <a:cubicBezTo>
                  <a:pt x="208" y="335"/>
                  <a:pt x="251" y="343"/>
                  <a:pt x="303" y="343"/>
                </a:cubicBezTo>
                <a:cubicBezTo>
                  <a:pt x="358" y="343"/>
                  <a:pt x="402" y="343"/>
                  <a:pt x="410" y="407"/>
                </a:cubicBezTo>
                <a:cubicBezTo>
                  <a:pt x="419" y="478"/>
                  <a:pt x="373" y="522"/>
                  <a:pt x="316" y="554"/>
                </a:cubicBezTo>
                <a:cubicBezTo>
                  <a:pt x="278" y="575"/>
                  <a:pt x="235" y="584"/>
                  <a:pt x="192" y="586"/>
                </a:cubicBezTo>
                <a:cubicBezTo>
                  <a:pt x="185" y="586"/>
                  <a:pt x="181" y="589"/>
                  <a:pt x="182" y="584"/>
                </a:cubicBezTo>
                <a:moveTo>
                  <a:pt x="570" y="400"/>
                </a:moveTo>
                <a:cubicBezTo>
                  <a:pt x="594" y="411"/>
                  <a:pt x="602" y="419"/>
                  <a:pt x="613" y="449"/>
                </a:cubicBezTo>
                <a:cubicBezTo>
                  <a:pt x="626" y="483"/>
                  <a:pt x="628" y="522"/>
                  <a:pt x="659" y="546"/>
                </a:cubicBezTo>
                <a:cubicBezTo>
                  <a:pt x="694" y="572"/>
                  <a:pt x="739" y="569"/>
                  <a:pt x="780" y="568"/>
                </a:cubicBezTo>
                <a:cubicBezTo>
                  <a:pt x="823" y="567"/>
                  <a:pt x="841" y="546"/>
                  <a:pt x="834" y="502"/>
                </a:cubicBezTo>
                <a:cubicBezTo>
                  <a:pt x="828" y="459"/>
                  <a:pt x="780" y="429"/>
                  <a:pt x="741" y="423"/>
                </a:cubicBezTo>
                <a:cubicBezTo>
                  <a:pt x="681" y="413"/>
                  <a:pt x="631" y="438"/>
                  <a:pt x="598" y="491"/>
                </a:cubicBezTo>
                <a:cubicBezTo>
                  <a:pt x="568" y="537"/>
                  <a:pt x="565" y="598"/>
                  <a:pt x="613" y="628"/>
                </a:cubicBezTo>
                <a:cubicBezTo>
                  <a:pt x="683" y="671"/>
                  <a:pt x="781" y="663"/>
                  <a:pt x="859" y="663"/>
                </a:cubicBezTo>
                <a:cubicBezTo>
                  <a:pt x="943" y="663"/>
                  <a:pt x="1054" y="654"/>
                  <a:pt x="1119" y="591"/>
                </a:cubicBezTo>
                <a:cubicBezTo>
                  <a:pt x="1155" y="556"/>
                  <a:pt x="1143" y="482"/>
                  <a:pt x="1129" y="440"/>
                </a:cubicBezTo>
                <a:cubicBezTo>
                  <a:pt x="1119" y="410"/>
                  <a:pt x="1100" y="382"/>
                  <a:pt x="1075" y="363"/>
                </a:cubicBezTo>
                <a:cubicBezTo>
                  <a:pt x="1072" y="363"/>
                  <a:pt x="1071" y="363"/>
                  <a:pt x="1069" y="363"/>
                </a:cubicBezTo>
                <a:cubicBezTo>
                  <a:pt x="1069" y="397"/>
                  <a:pt x="1065" y="431"/>
                  <a:pt x="1077" y="463"/>
                </a:cubicBezTo>
                <a:cubicBezTo>
                  <a:pt x="1093" y="506"/>
                  <a:pt x="1127" y="538"/>
                  <a:pt x="1155" y="571"/>
                </a:cubicBezTo>
                <a:cubicBezTo>
                  <a:pt x="1182" y="601"/>
                  <a:pt x="1205" y="629"/>
                  <a:pt x="1217" y="669"/>
                </a:cubicBezTo>
                <a:cubicBezTo>
                  <a:pt x="1226" y="700"/>
                  <a:pt x="1221" y="729"/>
                  <a:pt x="1232" y="756"/>
                </a:cubicBezTo>
                <a:moveTo>
                  <a:pt x="1384" y="406"/>
                </a:moveTo>
                <a:cubicBezTo>
                  <a:pt x="1407" y="385"/>
                  <a:pt x="1425" y="383"/>
                  <a:pt x="1451" y="410"/>
                </a:cubicBezTo>
                <a:cubicBezTo>
                  <a:pt x="1486" y="447"/>
                  <a:pt x="1499" y="508"/>
                  <a:pt x="1511" y="556"/>
                </a:cubicBezTo>
                <a:cubicBezTo>
                  <a:pt x="1520" y="592"/>
                  <a:pt x="1525" y="628"/>
                  <a:pt x="1529" y="665"/>
                </a:cubicBezTo>
                <a:cubicBezTo>
                  <a:pt x="1529" y="625"/>
                  <a:pt x="1518" y="566"/>
                  <a:pt x="1533" y="529"/>
                </a:cubicBezTo>
                <a:cubicBezTo>
                  <a:pt x="1549" y="489"/>
                  <a:pt x="1591" y="458"/>
                  <a:pt x="1632" y="452"/>
                </a:cubicBezTo>
                <a:cubicBezTo>
                  <a:pt x="1674" y="446"/>
                  <a:pt x="1708" y="452"/>
                  <a:pt x="1734" y="490"/>
                </a:cubicBezTo>
                <a:cubicBezTo>
                  <a:pt x="1759" y="524"/>
                  <a:pt x="1756" y="566"/>
                  <a:pt x="1756" y="606"/>
                </a:cubicBezTo>
                <a:cubicBezTo>
                  <a:pt x="1766" y="576"/>
                  <a:pt x="1776" y="548"/>
                  <a:pt x="1793" y="521"/>
                </a:cubicBezTo>
                <a:cubicBezTo>
                  <a:pt x="1819" y="476"/>
                  <a:pt x="1851" y="435"/>
                  <a:pt x="1893" y="406"/>
                </a:cubicBezTo>
                <a:cubicBezTo>
                  <a:pt x="1910" y="394"/>
                  <a:pt x="1954" y="373"/>
                  <a:pt x="1975" y="393"/>
                </a:cubicBezTo>
                <a:cubicBezTo>
                  <a:pt x="2003" y="420"/>
                  <a:pt x="1996" y="474"/>
                  <a:pt x="1996" y="510"/>
                </a:cubicBezTo>
                <a:cubicBezTo>
                  <a:pt x="1996" y="538"/>
                  <a:pt x="1996" y="546"/>
                  <a:pt x="1996" y="564"/>
                </a:cubicBezTo>
                <a:moveTo>
                  <a:pt x="2217" y="362"/>
                </a:moveTo>
                <a:cubicBezTo>
                  <a:pt x="2219" y="376"/>
                  <a:pt x="2222" y="373"/>
                  <a:pt x="2222" y="387"/>
                </a:cubicBezTo>
                <a:cubicBezTo>
                  <a:pt x="2223" y="442"/>
                  <a:pt x="2217" y="500"/>
                  <a:pt x="2227" y="554"/>
                </a:cubicBezTo>
                <a:cubicBezTo>
                  <a:pt x="2234" y="590"/>
                  <a:pt x="2249" y="634"/>
                  <a:pt x="2285" y="649"/>
                </a:cubicBezTo>
                <a:cubicBezTo>
                  <a:pt x="2311" y="660"/>
                  <a:pt x="2338" y="643"/>
                  <a:pt x="2354" y="625"/>
                </a:cubicBezTo>
                <a:cubicBezTo>
                  <a:pt x="2381" y="594"/>
                  <a:pt x="2393" y="551"/>
                  <a:pt x="2419" y="520"/>
                </a:cubicBezTo>
                <a:cubicBezTo>
                  <a:pt x="2423" y="517"/>
                  <a:pt x="2428" y="515"/>
                  <a:pt x="2432" y="512"/>
                </a:cubicBezTo>
                <a:cubicBezTo>
                  <a:pt x="2455" y="527"/>
                  <a:pt x="2457" y="525"/>
                  <a:pt x="2480" y="553"/>
                </a:cubicBezTo>
                <a:cubicBezTo>
                  <a:pt x="2543" y="630"/>
                  <a:pt x="2661" y="648"/>
                  <a:pt x="2756" y="632"/>
                </a:cubicBezTo>
                <a:cubicBezTo>
                  <a:pt x="2832" y="619"/>
                  <a:pt x="2867" y="562"/>
                  <a:pt x="2874" y="490"/>
                </a:cubicBezTo>
                <a:cubicBezTo>
                  <a:pt x="2884" y="387"/>
                  <a:pt x="2867" y="284"/>
                  <a:pt x="2865" y="183"/>
                </a:cubicBezTo>
                <a:cubicBezTo>
                  <a:pt x="2864" y="121"/>
                  <a:pt x="2861" y="63"/>
                  <a:pt x="2880" y="4"/>
                </a:cubicBezTo>
                <a:cubicBezTo>
                  <a:pt x="2885" y="31"/>
                  <a:pt x="2886" y="92"/>
                  <a:pt x="2886" y="128"/>
                </a:cubicBezTo>
                <a:cubicBezTo>
                  <a:pt x="2886" y="220"/>
                  <a:pt x="2893" y="308"/>
                  <a:pt x="2921" y="396"/>
                </a:cubicBezTo>
                <a:cubicBezTo>
                  <a:pt x="2940" y="456"/>
                  <a:pt x="2973" y="513"/>
                  <a:pt x="2998" y="571"/>
                </a:cubicBezTo>
                <a:moveTo>
                  <a:pt x="2799" y="466"/>
                </a:moveTo>
                <a:cubicBezTo>
                  <a:pt x="2836" y="452"/>
                  <a:pt x="2874" y="442"/>
                  <a:pt x="2913" y="430"/>
                </a:cubicBezTo>
                <a:cubicBezTo>
                  <a:pt x="3048" y="390"/>
                  <a:pt x="3184" y="341"/>
                  <a:pt x="3323" y="314"/>
                </a:cubicBezTo>
                <a:cubicBezTo>
                  <a:pt x="3325" y="314"/>
                  <a:pt x="3327" y="314"/>
                  <a:pt x="3329" y="314"/>
                </a:cubicBezTo>
                <a:cubicBezTo>
                  <a:pt x="3285" y="352"/>
                  <a:pt x="3201" y="402"/>
                  <a:pt x="3200" y="469"/>
                </a:cubicBezTo>
                <a:cubicBezTo>
                  <a:pt x="3199" y="510"/>
                  <a:pt x="3213" y="508"/>
                  <a:pt x="3247" y="518"/>
                </a:cubicBezTo>
                <a:cubicBezTo>
                  <a:pt x="3273" y="525"/>
                  <a:pt x="3304" y="519"/>
                  <a:pt x="3323" y="502"/>
                </a:cubicBezTo>
                <a:cubicBezTo>
                  <a:pt x="3336" y="491"/>
                  <a:pt x="3346" y="464"/>
                  <a:pt x="3356" y="449"/>
                </a:cubicBezTo>
                <a:cubicBezTo>
                  <a:pt x="3361" y="454"/>
                  <a:pt x="3373" y="470"/>
                  <a:pt x="3382" y="480"/>
                </a:cubicBezTo>
                <a:cubicBezTo>
                  <a:pt x="3416" y="520"/>
                  <a:pt x="3468" y="516"/>
                  <a:pt x="3514" y="517"/>
                </a:cubicBezTo>
                <a:cubicBezTo>
                  <a:pt x="3585" y="518"/>
                  <a:pt x="3650" y="503"/>
                  <a:pt x="3693" y="438"/>
                </a:cubicBezTo>
                <a:cubicBezTo>
                  <a:pt x="3733" y="379"/>
                  <a:pt x="3729" y="304"/>
                  <a:pt x="3729" y="237"/>
                </a:cubicBezTo>
                <a:cubicBezTo>
                  <a:pt x="3729" y="158"/>
                  <a:pt x="3729" y="79"/>
                  <a:pt x="3729" y="0"/>
                </a:cubicBezTo>
                <a:cubicBezTo>
                  <a:pt x="3717" y="63"/>
                  <a:pt x="3700" y="126"/>
                  <a:pt x="3694" y="190"/>
                </a:cubicBezTo>
                <a:cubicBezTo>
                  <a:pt x="3686" y="273"/>
                  <a:pt x="3686" y="357"/>
                  <a:pt x="3710" y="437"/>
                </a:cubicBezTo>
                <a:cubicBezTo>
                  <a:pt x="3723" y="481"/>
                  <a:pt x="3737" y="523"/>
                  <a:pt x="3743" y="568"/>
                </a:cubicBezTo>
                <a:cubicBezTo>
                  <a:pt x="3743" y="571"/>
                  <a:pt x="3743" y="574"/>
                  <a:pt x="3743" y="577"/>
                </a:cubicBezTo>
                <a:moveTo>
                  <a:pt x="3612" y="410"/>
                </a:moveTo>
                <a:cubicBezTo>
                  <a:pt x="3656" y="393"/>
                  <a:pt x="3698" y="390"/>
                  <a:pt x="3745" y="383"/>
                </a:cubicBezTo>
                <a:cubicBezTo>
                  <a:pt x="3803" y="374"/>
                  <a:pt x="3860" y="363"/>
                  <a:pt x="3918" y="354"/>
                </a:cubicBezTo>
                <a:cubicBezTo>
                  <a:pt x="3939" y="351"/>
                  <a:pt x="3957" y="349"/>
                  <a:pt x="3978" y="348"/>
                </a:cubicBezTo>
                <a:cubicBezTo>
                  <a:pt x="3978" y="401"/>
                  <a:pt x="3974" y="452"/>
                  <a:pt x="3970" y="507"/>
                </a:cubicBezTo>
                <a:cubicBezTo>
                  <a:pt x="3969" y="522"/>
                  <a:pt x="3969" y="526"/>
                  <a:pt x="3969" y="535"/>
                </a:cubicBezTo>
                <a:moveTo>
                  <a:pt x="4022" y="132"/>
                </a:moveTo>
                <a:cubicBezTo>
                  <a:pt x="4034" y="117"/>
                  <a:pt x="4053" y="102"/>
                  <a:pt x="4076" y="115"/>
                </a:cubicBezTo>
                <a:cubicBezTo>
                  <a:pt x="4119" y="140"/>
                  <a:pt x="4155" y="189"/>
                  <a:pt x="4198" y="217"/>
                </a:cubicBezTo>
                <a:moveTo>
                  <a:pt x="4264" y="259"/>
                </a:moveTo>
                <a:cubicBezTo>
                  <a:pt x="4251" y="297"/>
                  <a:pt x="4238" y="305"/>
                  <a:pt x="4204" y="335"/>
                </a:cubicBezTo>
                <a:cubicBezTo>
                  <a:pt x="4171" y="364"/>
                  <a:pt x="4129" y="396"/>
                  <a:pt x="4116" y="440"/>
                </a:cubicBezTo>
                <a:cubicBezTo>
                  <a:pt x="4116" y="444"/>
                  <a:pt x="4116" y="448"/>
                  <a:pt x="4116" y="452"/>
                </a:cubicBezTo>
                <a:cubicBezTo>
                  <a:pt x="4135" y="458"/>
                  <a:pt x="4174" y="467"/>
                  <a:pt x="4204" y="458"/>
                </a:cubicBezTo>
                <a:cubicBezTo>
                  <a:pt x="4251" y="445"/>
                  <a:pt x="4295" y="412"/>
                  <a:pt x="4303" y="362"/>
                </a:cubicBezTo>
                <a:cubicBezTo>
                  <a:pt x="4310" y="318"/>
                  <a:pt x="4304" y="275"/>
                  <a:pt x="4279" y="238"/>
                </a:cubicBezTo>
                <a:cubicBezTo>
                  <a:pt x="4275" y="233"/>
                  <a:pt x="4271" y="229"/>
                  <a:pt x="4267" y="224"/>
                </a:cubicBezTo>
                <a:cubicBezTo>
                  <a:pt x="4259" y="223"/>
                  <a:pt x="4239" y="217"/>
                  <a:pt x="4246" y="221"/>
                </a:cubicBezTo>
                <a:cubicBezTo>
                  <a:pt x="4274" y="235"/>
                  <a:pt x="4302" y="232"/>
                  <a:pt x="4333" y="232"/>
                </a:cubicBezTo>
                <a:cubicBezTo>
                  <a:pt x="4370" y="232"/>
                  <a:pt x="4473" y="214"/>
                  <a:pt x="4503" y="241"/>
                </a:cubicBezTo>
                <a:cubicBezTo>
                  <a:pt x="4526" y="262"/>
                  <a:pt x="4534" y="309"/>
                  <a:pt x="4537" y="338"/>
                </a:cubicBezTo>
                <a:cubicBezTo>
                  <a:pt x="4541" y="373"/>
                  <a:pt x="4541" y="408"/>
                  <a:pt x="4541" y="443"/>
                </a:cubicBezTo>
                <a:cubicBezTo>
                  <a:pt x="4533" y="417"/>
                  <a:pt x="4525" y="393"/>
                  <a:pt x="4524" y="365"/>
                </a:cubicBezTo>
                <a:cubicBezTo>
                  <a:pt x="4522" y="312"/>
                  <a:pt x="4558" y="289"/>
                  <a:pt x="4601" y="265"/>
                </a:cubicBezTo>
                <a:cubicBezTo>
                  <a:pt x="4641" y="243"/>
                  <a:pt x="4693" y="222"/>
                  <a:pt x="4740" y="231"/>
                </a:cubicBezTo>
                <a:cubicBezTo>
                  <a:pt x="4790" y="241"/>
                  <a:pt x="4809" y="306"/>
                  <a:pt x="4813" y="349"/>
                </a:cubicBezTo>
                <a:cubicBezTo>
                  <a:pt x="4819" y="412"/>
                  <a:pt x="4808" y="428"/>
                  <a:pt x="4774" y="475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534" name="Freeform 51"/>
          <p:cNvSpPr/>
          <p:nvPr/>
        </p:nvSpPr>
        <p:spPr>
          <a:xfrm>
            <a:off x="6969240" y="2244960"/>
            <a:ext cx="57600" cy="170280"/>
          </a:xfrm>
          <a:custGeom>
            <a:avLst/>
            <a:gdLst/>
            <a:ahLst/>
            <a:rect l="0" t="0" r="r" b="b"/>
            <a:pathLst>
              <a:path w="160" h="473">
                <a:moveTo>
                  <a:pt x="4" y="242"/>
                </a:moveTo>
                <a:cubicBezTo>
                  <a:pt x="3" y="238"/>
                  <a:pt x="1" y="235"/>
                  <a:pt x="0" y="232"/>
                </a:cubicBezTo>
                <a:cubicBezTo>
                  <a:pt x="1" y="260"/>
                  <a:pt x="3" y="288"/>
                  <a:pt x="6" y="315"/>
                </a:cubicBezTo>
                <a:cubicBezTo>
                  <a:pt x="10" y="352"/>
                  <a:pt x="15" y="390"/>
                  <a:pt x="25" y="426"/>
                </a:cubicBezTo>
                <a:cubicBezTo>
                  <a:pt x="31" y="448"/>
                  <a:pt x="34" y="465"/>
                  <a:pt x="53" y="472"/>
                </a:cubicBezTo>
                <a:moveTo>
                  <a:pt x="159" y="15"/>
                </a:moveTo>
                <a:cubicBezTo>
                  <a:pt x="159" y="0"/>
                  <a:pt x="159" y="62"/>
                  <a:pt x="159" y="71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535" name="Freeform 52"/>
          <p:cNvSpPr/>
          <p:nvPr/>
        </p:nvSpPr>
        <p:spPr>
          <a:xfrm>
            <a:off x="6615000" y="2246040"/>
            <a:ext cx="1659240" cy="87840"/>
          </a:xfrm>
          <a:custGeom>
            <a:avLst/>
            <a:gdLst/>
            <a:ahLst/>
            <a:rect l="0" t="0" r="r" b="b"/>
            <a:pathLst>
              <a:path w="4609" h="244">
                <a:moveTo>
                  <a:pt x="0" y="27"/>
                </a:moveTo>
                <a:cubicBezTo>
                  <a:pt x="38" y="0"/>
                  <a:pt x="70" y="22"/>
                  <a:pt x="112" y="43"/>
                </a:cubicBezTo>
                <a:cubicBezTo>
                  <a:pt x="153" y="64"/>
                  <a:pt x="166" y="73"/>
                  <a:pt x="192" y="88"/>
                </a:cubicBezTo>
                <a:moveTo>
                  <a:pt x="4606" y="237"/>
                </a:moveTo>
                <a:cubicBezTo>
                  <a:pt x="4606" y="240"/>
                  <a:pt x="4606" y="240"/>
                  <a:pt x="4608" y="243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536" name="Freeform 53"/>
          <p:cNvSpPr/>
          <p:nvPr/>
        </p:nvSpPr>
        <p:spPr>
          <a:xfrm>
            <a:off x="5531400" y="2262600"/>
            <a:ext cx="911160" cy="239400"/>
          </a:xfrm>
          <a:custGeom>
            <a:avLst/>
            <a:gdLst/>
            <a:ahLst/>
            <a:rect l="0" t="0" r="r" b="b"/>
            <a:pathLst>
              <a:path w="2531" h="665">
                <a:moveTo>
                  <a:pt x="217" y="236"/>
                </a:moveTo>
                <a:cubicBezTo>
                  <a:pt x="199" y="197"/>
                  <a:pt x="180" y="197"/>
                  <a:pt x="142" y="226"/>
                </a:cubicBezTo>
                <a:cubicBezTo>
                  <a:pt x="88" y="267"/>
                  <a:pt x="37" y="334"/>
                  <a:pt x="19" y="401"/>
                </a:cubicBezTo>
                <a:cubicBezTo>
                  <a:pt x="0" y="473"/>
                  <a:pt x="19" y="515"/>
                  <a:pt x="89" y="537"/>
                </a:cubicBezTo>
                <a:cubicBezTo>
                  <a:pt x="166" y="560"/>
                  <a:pt x="283" y="565"/>
                  <a:pt x="362" y="548"/>
                </a:cubicBezTo>
                <a:cubicBezTo>
                  <a:pt x="434" y="533"/>
                  <a:pt x="447" y="488"/>
                  <a:pt x="447" y="421"/>
                </a:cubicBezTo>
                <a:cubicBezTo>
                  <a:pt x="447" y="346"/>
                  <a:pt x="413" y="285"/>
                  <a:pt x="365" y="230"/>
                </a:cubicBezTo>
                <a:cubicBezTo>
                  <a:pt x="343" y="205"/>
                  <a:pt x="324" y="192"/>
                  <a:pt x="296" y="180"/>
                </a:cubicBezTo>
                <a:cubicBezTo>
                  <a:pt x="296" y="236"/>
                  <a:pt x="312" y="261"/>
                  <a:pt x="341" y="308"/>
                </a:cubicBezTo>
                <a:moveTo>
                  <a:pt x="638" y="446"/>
                </a:moveTo>
                <a:cubicBezTo>
                  <a:pt x="636" y="434"/>
                  <a:pt x="630" y="409"/>
                  <a:pt x="639" y="398"/>
                </a:cubicBezTo>
                <a:cubicBezTo>
                  <a:pt x="659" y="371"/>
                  <a:pt x="692" y="353"/>
                  <a:pt x="716" y="329"/>
                </a:cubicBezTo>
                <a:cubicBezTo>
                  <a:pt x="735" y="311"/>
                  <a:pt x="739" y="295"/>
                  <a:pt x="739" y="270"/>
                </a:cubicBezTo>
                <a:cubicBezTo>
                  <a:pt x="739" y="264"/>
                  <a:pt x="739" y="257"/>
                  <a:pt x="739" y="251"/>
                </a:cubicBezTo>
                <a:cubicBezTo>
                  <a:pt x="762" y="277"/>
                  <a:pt x="788" y="294"/>
                  <a:pt x="817" y="313"/>
                </a:cubicBezTo>
                <a:cubicBezTo>
                  <a:pt x="855" y="338"/>
                  <a:pt x="906" y="363"/>
                  <a:pt x="929" y="405"/>
                </a:cubicBezTo>
                <a:cubicBezTo>
                  <a:pt x="946" y="437"/>
                  <a:pt x="937" y="479"/>
                  <a:pt x="920" y="507"/>
                </a:cubicBezTo>
                <a:cubicBezTo>
                  <a:pt x="902" y="537"/>
                  <a:pt x="874" y="555"/>
                  <a:pt x="869" y="593"/>
                </a:cubicBezTo>
                <a:cubicBezTo>
                  <a:pt x="863" y="632"/>
                  <a:pt x="884" y="648"/>
                  <a:pt x="921" y="658"/>
                </a:cubicBezTo>
                <a:cubicBezTo>
                  <a:pt x="936" y="660"/>
                  <a:pt x="950" y="662"/>
                  <a:pt x="965" y="664"/>
                </a:cubicBezTo>
                <a:moveTo>
                  <a:pt x="1565" y="504"/>
                </a:moveTo>
                <a:cubicBezTo>
                  <a:pt x="1568" y="456"/>
                  <a:pt x="1578" y="429"/>
                  <a:pt x="1544" y="394"/>
                </a:cubicBezTo>
                <a:cubicBezTo>
                  <a:pt x="1501" y="349"/>
                  <a:pt x="1400" y="345"/>
                  <a:pt x="1348" y="370"/>
                </a:cubicBezTo>
                <a:cubicBezTo>
                  <a:pt x="1287" y="399"/>
                  <a:pt x="1238" y="462"/>
                  <a:pt x="1232" y="531"/>
                </a:cubicBezTo>
                <a:cubicBezTo>
                  <a:pt x="1232" y="540"/>
                  <a:pt x="1232" y="549"/>
                  <a:pt x="1232" y="557"/>
                </a:cubicBezTo>
                <a:cubicBezTo>
                  <a:pt x="1275" y="576"/>
                  <a:pt x="1305" y="596"/>
                  <a:pt x="1362" y="568"/>
                </a:cubicBezTo>
                <a:cubicBezTo>
                  <a:pt x="1465" y="517"/>
                  <a:pt x="1478" y="422"/>
                  <a:pt x="1480" y="316"/>
                </a:cubicBezTo>
                <a:cubicBezTo>
                  <a:pt x="1481" y="225"/>
                  <a:pt x="1478" y="134"/>
                  <a:pt x="1478" y="42"/>
                </a:cubicBezTo>
                <a:cubicBezTo>
                  <a:pt x="1478" y="29"/>
                  <a:pt x="1478" y="16"/>
                  <a:pt x="1478" y="3"/>
                </a:cubicBezTo>
                <a:cubicBezTo>
                  <a:pt x="1478" y="24"/>
                  <a:pt x="1478" y="0"/>
                  <a:pt x="1478" y="21"/>
                </a:cubicBezTo>
                <a:cubicBezTo>
                  <a:pt x="1478" y="116"/>
                  <a:pt x="1455" y="207"/>
                  <a:pt x="1452" y="302"/>
                </a:cubicBezTo>
                <a:cubicBezTo>
                  <a:pt x="1449" y="386"/>
                  <a:pt x="1454" y="449"/>
                  <a:pt x="1511" y="513"/>
                </a:cubicBezTo>
                <a:cubicBezTo>
                  <a:pt x="1543" y="549"/>
                  <a:pt x="1596" y="569"/>
                  <a:pt x="1644" y="557"/>
                </a:cubicBezTo>
                <a:cubicBezTo>
                  <a:pt x="1711" y="542"/>
                  <a:pt x="1724" y="456"/>
                  <a:pt x="1747" y="401"/>
                </a:cubicBezTo>
                <a:cubicBezTo>
                  <a:pt x="1762" y="364"/>
                  <a:pt x="1780" y="324"/>
                  <a:pt x="1819" y="311"/>
                </a:cubicBezTo>
                <a:cubicBezTo>
                  <a:pt x="1851" y="299"/>
                  <a:pt x="1871" y="332"/>
                  <a:pt x="1894" y="348"/>
                </a:cubicBezTo>
                <a:cubicBezTo>
                  <a:pt x="1945" y="383"/>
                  <a:pt x="1988" y="398"/>
                  <a:pt x="2050" y="400"/>
                </a:cubicBezTo>
                <a:cubicBezTo>
                  <a:pt x="2052" y="399"/>
                  <a:pt x="2053" y="399"/>
                  <a:pt x="2055" y="398"/>
                </a:cubicBezTo>
                <a:cubicBezTo>
                  <a:pt x="2042" y="361"/>
                  <a:pt x="2045" y="353"/>
                  <a:pt x="2011" y="325"/>
                </a:cubicBezTo>
                <a:cubicBezTo>
                  <a:pt x="1982" y="301"/>
                  <a:pt x="1907" y="297"/>
                  <a:pt x="1875" y="313"/>
                </a:cubicBezTo>
                <a:cubicBezTo>
                  <a:pt x="1834" y="332"/>
                  <a:pt x="1782" y="411"/>
                  <a:pt x="1808" y="461"/>
                </a:cubicBezTo>
                <a:cubicBezTo>
                  <a:pt x="1834" y="511"/>
                  <a:pt x="1897" y="517"/>
                  <a:pt x="1944" y="520"/>
                </a:cubicBezTo>
                <a:cubicBezTo>
                  <a:pt x="2025" y="525"/>
                  <a:pt x="2100" y="520"/>
                  <a:pt x="2171" y="475"/>
                </a:cubicBezTo>
                <a:cubicBezTo>
                  <a:pt x="2234" y="436"/>
                  <a:pt x="2246" y="384"/>
                  <a:pt x="2249" y="313"/>
                </a:cubicBezTo>
                <a:cubicBezTo>
                  <a:pt x="2252" y="243"/>
                  <a:pt x="2260" y="149"/>
                  <a:pt x="2247" y="84"/>
                </a:cubicBezTo>
                <a:cubicBezTo>
                  <a:pt x="2245" y="84"/>
                  <a:pt x="2243" y="84"/>
                  <a:pt x="2241" y="84"/>
                </a:cubicBezTo>
                <a:cubicBezTo>
                  <a:pt x="2237" y="138"/>
                  <a:pt x="2230" y="177"/>
                  <a:pt x="2262" y="224"/>
                </a:cubicBezTo>
                <a:cubicBezTo>
                  <a:pt x="2318" y="304"/>
                  <a:pt x="2403" y="346"/>
                  <a:pt x="2409" y="455"/>
                </a:cubicBezTo>
                <a:cubicBezTo>
                  <a:pt x="2411" y="488"/>
                  <a:pt x="2387" y="591"/>
                  <a:pt x="2423" y="606"/>
                </a:cubicBezTo>
                <a:cubicBezTo>
                  <a:pt x="2454" y="618"/>
                  <a:pt x="2498" y="611"/>
                  <a:pt x="2530" y="611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537" name="Freeform 54"/>
          <p:cNvSpPr/>
          <p:nvPr/>
        </p:nvSpPr>
        <p:spPr>
          <a:xfrm>
            <a:off x="6632280" y="2312280"/>
            <a:ext cx="144000" cy="145440"/>
          </a:xfrm>
          <a:custGeom>
            <a:avLst/>
            <a:gdLst/>
            <a:ahLst/>
            <a:rect l="0" t="0" r="r" b="b"/>
            <a:pathLst>
              <a:path w="400" h="404">
                <a:moveTo>
                  <a:pt x="45" y="42"/>
                </a:moveTo>
                <a:cubicBezTo>
                  <a:pt x="26" y="36"/>
                  <a:pt x="31" y="49"/>
                  <a:pt x="22" y="79"/>
                </a:cubicBezTo>
                <a:cubicBezTo>
                  <a:pt x="7" y="127"/>
                  <a:pt x="5" y="175"/>
                  <a:pt x="5" y="223"/>
                </a:cubicBezTo>
                <a:cubicBezTo>
                  <a:pt x="5" y="257"/>
                  <a:pt x="0" y="301"/>
                  <a:pt x="30" y="326"/>
                </a:cubicBezTo>
                <a:cubicBezTo>
                  <a:pt x="32" y="326"/>
                  <a:pt x="34" y="326"/>
                  <a:pt x="36" y="326"/>
                </a:cubicBezTo>
                <a:moveTo>
                  <a:pt x="352" y="8"/>
                </a:moveTo>
                <a:cubicBezTo>
                  <a:pt x="315" y="8"/>
                  <a:pt x="271" y="0"/>
                  <a:pt x="237" y="17"/>
                </a:cubicBezTo>
                <a:cubicBezTo>
                  <a:pt x="203" y="34"/>
                  <a:pt x="201" y="85"/>
                  <a:pt x="215" y="116"/>
                </a:cubicBezTo>
                <a:cubicBezTo>
                  <a:pt x="242" y="177"/>
                  <a:pt x="302" y="221"/>
                  <a:pt x="342" y="274"/>
                </a:cubicBezTo>
                <a:cubicBezTo>
                  <a:pt x="356" y="292"/>
                  <a:pt x="399" y="352"/>
                  <a:pt x="379" y="380"/>
                </a:cubicBezTo>
                <a:cubicBezTo>
                  <a:pt x="363" y="402"/>
                  <a:pt x="318" y="402"/>
                  <a:pt x="295" y="403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538" name="Freeform 55"/>
          <p:cNvSpPr/>
          <p:nvPr/>
        </p:nvSpPr>
        <p:spPr>
          <a:xfrm>
            <a:off x="7067520" y="2187720"/>
            <a:ext cx="1140120" cy="376560"/>
          </a:xfrm>
          <a:custGeom>
            <a:avLst/>
            <a:gdLst/>
            <a:ahLst/>
            <a:rect l="0" t="0" r="r" b="b"/>
            <a:pathLst>
              <a:path w="3167" h="1046">
                <a:moveTo>
                  <a:pt x="0" y="415"/>
                </a:moveTo>
                <a:cubicBezTo>
                  <a:pt x="13" y="431"/>
                  <a:pt x="24" y="450"/>
                  <a:pt x="34" y="469"/>
                </a:cubicBezTo>
                <a:cubicBezTo>
                  <a:pt x="55" y="508"/>
                  <a:pt x="77" y="548"/>
                  <a:pt x="97" y="588"/>
                </a:cubicBezTo>
                <a:cubicBezTo>
                  <a:pt x="102" y="598"/>
                  <a:pt x="103" y="599"/>
                  <a:pt x="104" y="605"/>
                </a:cubicBezTo>
                <a:cubicBezTo>
                  <a:pt x="102" y="577"/>
                  <a:pt x="97" y="550"/>
                  <a:pt x="97" y="523"/>
                </a:cubicBezTo>
                <a:cubicBezTo>
                  <a:pt x="97" y="481"/>
                  <a:pt x="120" y="453"/>
                  <a:pt x="161" y="442"/>
                </a:cubicBezTo>
                <a:cubicBezTo>
                  <a:pt x="196" y="433"/>
                  <a:pt x="221" y="440"/>
                  <a:pt x="241" y="469"/>
                </a:cubicBezTo>
                <a:cubicBezTo>
                  <a:pt x="259" y="496"/>
                  <a:pt x="271" y="532"/>
                  <a:pt x="274" y="564"/>
                </a:cubicBezTo>
                <a:cubicBezTo>
                  <a:pt x="274" y="577"/>
                  <a:pt x="274" y="580"/>
                  <a:pt x="274" y="588"/>
                </a:cubicBezTo>
                <a:cubicBezTo>
                  <a:pt x="272" y="576"/>
                  <a:pt x="267" y="572"/>
                  <a:pt x="271" y="560"/>
                </a:cubicBezTo>
                <a:cubicBezTo>
                  <a:pt x="289" y="509"/>
                  <a:pt x="344" y="456"/>
                  <a:pt x="393" y="435"/>
                </a:cubicBezTo>
                <a:cubicBezTo>
                  <a:pt x="406" y="429"/>
                  <a:pt x="413" y="431"/>
                  <a:pt x="426" y="430"/>
                </a:cubicBezTo>
                <a:cubicBezTo>
                  <a:pt x="430" y="457"/>
                  <a:pt x="429" y="485"/>
                  <a:pt x="429" y="513"/>
                </a:cubicBezTo>
                <a:cubicBezTo>
                  <a:pt x="429" y="537"/>
                  <a:pt x="429" y="561"/>
                  <a:pt x="429" y="585"/>
                </a:cubicBezTo>
                <a:moveTo>
                  <a:pt x="690" y="350"/>
                </a:moveTo>
                <a:cubicBezTo>
                  <a:pt x="640" y="330"/>
                  <a:pt x="612" y="349"/>
                  <a:pt x="569" y="385"/>
                </a:cubicBezTo>
                <a:cubicBezTo>
                  <a:pt x="534" y="414"/>
                  <a:pt x="502" y="468"/>
                  <a:pt x="539" y="511"/>
                </a:cubicBezTo>
                <a:cubicBezTo>
                  <a:pt x="574" y="551"/>
                  <a:pt x="666" y="592"/>
                  <a:pt x="721" y="576"/>
                </a:cubicBezTo>
                <a:cubicBezTo>
                  <a:pt x="752" y="567"/>
                  <a:pt x="748" y="499"/>
                  <a:pt x="743" y="476"/>
                </a:cubicBezTo>
                <a:cubicBezTo>
                  <a:pt x="733" y="433"/>
                  <a:pt x="694" y="403"/>
                  <a:pt x="653" y="392"/>
                </a:cubicBezTo>
                <a:cubicBezTo>
                  <a:pt x="637" y="391"/>
                  <a:pt x="633" y="391"/>
                  <a:pt x="623" y="391"/>
                </a:cubicBezTo>
                <a:moveTo>
                  <a:pt x="826" y="303"/>
                </a:moveTo>
                <a:cubicBezTo>
                  <a:pt x="821" y="293"/>
                  <a:pt x="820" y="289"/>
                  <a:pt x="820" y="278"/>
                </a:cubicBezTo>
                <a:cubicBezTo>
                  <a:pt x="820" y="277"/>
                  <a:pt x="820" y="276"/>
                  <a:pt x="820" y="275"/>
                </a:cubicBezTo>
                <a:cubicBezTo>
                  <a:pt x="826" y="275"/>
                  <a:pt x="831" y="275"/>
                  <a:pt x="837" y="275"/>
                </a:cubicBezTo>
                <a:cubicBezTo>
                  <a:pt x="837" y="281"/>
                  <a:pt x="837" y="288"/>
                  <a:pt x="838" y="294"/>
                </a:cubicBezTo>
                <a:moveTo>
                  <a:pt x="611" y="403"/>
                </a:moveTo>
                <a:cubicBezTo>
                  <a:pt x="606" y="397"/>
                  <a:pt x="605" y="394"/>
                  <a:pt x="602" y="388"/>
                </a:cubicBezTo>
                <a:cubicBezTo>
                  <a:pt x="604" y="462"/>
                  <a:pt x="610" y="536"/>
                  <a:pt x="610" y="610"/>
                </a:cubicBezTo>
                <a:cubicBezTo>
                  <a:pt x="610" y="733"/>
                  <a:pt x="590" y="872"/>
                  <a:pt x="623" y="991"/>
                </a:cubicBezTo>
                <a:cubicBezTo>
                  <a:pt x="634" y="1021"/>
                  <a:pt x="635" y="1028"/>
                  <a:pt x="646" y="1045"/>
                </a:cubicBezTo>
                <a:moveTo>
                  <a:pt x="683" y="496"/>
                </a:moveTo>
                <a:cubicBezTo>
                  <a:pt x="675" y="467"/>
                  <a:pt x="674" y="443"/>
                  <a:pt x="674" y="413"/>
                </a:cubicBezTo>
                <a:cubicBezTo>
                  <a:pt x="674" y="385"/>
                  <a:pt x="685" y="381"/>
                  <a:pt x="711" y="380"/>
                </a:cubicBezTo>
                <a:cubicBezTo>
                  <a:pt x="748" y="379"/>
                  <a:pt x="786" y="391"/>
                  <a:pt x="799" y="430"/>
                </a:cubicBezTo>
                <a:cubicBezTo>
                  <a:pt x="815" y="478"/>
                  <a:pt x="791" y="516"/>
                  <a:pt x="760" y="549"/>
                </a:cubicBezTo>
                <a:cubicBezTo>
                  <a:pt x="732" y="579"/>
                  <a:pt x="706" y="591"/>
                  <a:pt x="666" y="592"/>
                </a:cubicBezTo>
                <a:cubicBezTo>
                  <a:pt x="659" y="592"/>
                  <a:pt x="651" y="592"/>
                  <a:pt x="644" y="592"/>
                </a:cubicBezTo>
                <a:moveTo>
                  <a:pt x="1010" y="399"/>
                </a:moveTo>
                <a:cubicBezTo>
                  <a:pt x="1017" y="373"/>
                  <a:pt x="959" y="458"/>
                  <a:pt x="951" y="470"/>
                </a:cubicBezTo>
                <a:cubicBezTo>
                  <a:pt x="921" y="518"/>
                  <a:pt x="907" y="569"/>
                  <a:pt x="909" y="625"/>
                </a:cubicBezTo>
                <a:cubicBezTo>
                  <a:pt x="911" y="670"/>
                  <a:pt x="960" y="671"/>
                  <a:pt x="996" y="673"/>
                </a:cubicBezTo>
                <a:cubicBezTo>
                  <a:pt x="1047" y="675"/>
                  <a:pt x="1080" y="654"/>
                  <a:pt x="1096" y="604"/>
                </a:cubicBezTo>
                <a:cubicBezTo>
                  <a:pt x="1111" y="560"/>
                  <a:pt x="1109" y="489"/>
                  <a:pt x="1093" y="445"/>
                </a:cubicBezTo>
                <a:cubicBezTo>
                  <a:pt x="1089" y="433"/>
                  <a:pt x="1067" y="383"/>
                  <a:pt x="1045" y="390"/>
                </a:cubicBezTo>
                <a:cubicBezTo>
                  <a:pt x="1039" y="390"/>
                  <a:pt x="1038" y="393"/>
                  <a:pt x="1042" y="403"/>
                </a:cubicBezTo>
                <a:moveTo>
                  <a:pt x="1237" y="558"/>
                </a:moveTo>
                <a:cubicBezTo>
                  <a:pt x="1268" y="559"/>
                  <a:pt x="1292" y="565"/>
                  <a:pt x="1311" y="536"/>
                </a:cubicBezTo>
                <a:cubicBezTo>
                  <a:pt x="1330" y="506"/>
                  <a:pt x="1328" y="474"/>
                  <a:pt x="1328" y="440"/>
                </a:cubicBezTo>
                <a:cubicBezTo>
                  <a:pt x="1328" y="397"/>
                  <a:pt x="1328" y="353"/>
                  <a:pt x="1328" y="310"/>
                </a:cubicBezTo>
                <a:cubicBezTo>
                  <a:pt x="1351" y="312"/>
                  <a:pt x="1366" y="315"/>
                  <a:pt x="1387" y="328"/>
                </a:cubicBezTo>
                <a:cubicBezTo>
                  <a:pt x="1440" y="361"/>
                  <a:pt x="1479" y="400"/>
                  <a:pt x="1484" y="464"/>
                </a:cubicBezTo>
                <a:cubicBezTo>
                  <a:pt x="1488" y="520"/>
                  <a:pt x="1456" y="553"/>
                  <a:pt x="1441" y="604"/>
                </a:cubicBezTo>
                <a:cubicBezTo>
                  <a:pt x="1438" y="626"/>
                  <a:pt x="1437" y="631"/>
                  <a:pt x="1438" y="645"/>
                </a:cubicBezTo>
                <a:cubicBezTo>
                  <a:pt x="1479" y="656"/>
                  <a:pt x="1521" y="667"/>
                  <a:pt x="1569" y="660"/>
                </a:cubicBezTo>
                <a:cubicBezTo>
                  <a:pt x="1638" y="650"/>
                  <a:pt x="1707" y="610"/>
                  <a:pt x="1739" y="546"/>
                </a:cubicBezTo>
                <a:cubicBezTo>
                  <a:pt x="1771" y="481"/>
                  <a:pt x="1758" y="396"/>
                  <a:pt x="1758" y="326"/>
                </a:cubicBezTo>
                <a:cubicBezTo>
                  <a:pt x="1758" y="272"/>
                  <a:pt x="1758" y="218"/>
                  <a:pt x="1758" y="165"/>
                </a:cubicBezTo>
                <a:cubicBezTo>
                  <a:pt x="1733" y="187"/>
                  <a:pt x="1712" y="206"/>
                  <a:pt x="1702" y="247"/>
                </a:cubicBezTo>
                <a:cubicBezTo>
                  <a:pt x="1690" y="298"/>
                  <a:pt x="1690" y="369"/>
                  <a:pt x="1705" y="419"/>
                </a:cubicBezTo>
                <a:cubicBezTo>
                  <a:pt x="1721" y="474"/>
                  <a:pt x="1754" y="525"/>
                  <a:pt x="1776" y="578"/>
                </a:cubicBezTo>
                <a:cubicBezTo>
                  <a:pt x="1783" y="599"/>
                  <a:pt x="1786" y="603"/>
                  <a:pt x="1785" y="617"/>
                </a:cubicBezTo>
                <a:moveTo>
                  <a:pt x="1557" y="521"/>
                </a:moveTo>
                <a:cubicBezTo>
                  <a:pt x="1596" y="487"/>
                  <a:pt x="1647" y="495"/>
                  <a:pt x="1698" y="489"/>
                </a:cubicBezTo>
                <a:cubicBezTo>
                  <a:pt x="1773" y="480"/>
                  <a:pt x="1852" y="466"/>
                  <a:pt x="1924" y="442"/>
                </a:cubicBezTo>
                <a:cubicBezTo>
                  <a:pt x="1963" y="429"/>
                  <a:pt x="1994" y="410"/>
                  <a:pt x="2027" y="388"/>
                </a:cubicBezTo>
                <a:cubicBezTo>
                  <a:pt x="2010" y="403"/>
                  <a:pt x="2001" y="410"/>
                  <a:pt x="1985" y="426"/>
                </a:cubicBezTo>
                <a:cubicBezTo>
                  <a:pt x="1951" y="460"/>
                  <a:pt x="1928" y="487"/>
                  <a:pt x="1927" y="536"/>
                </a:cubicBezTo>
                <a:cubicBezTo>
                  <a:pt x="1926" y="580"/>
                  <a:pt x="1985" y="573"/>
                  <a:pt x="2016" y="573"/>
                </a:cubicBezTo>
                <a:cubicBezTo>
                  <a:pt x="2067" y="574"/>
                  <a:pt x="2088" y="552"/>
                  <a:pt x="2112" y="509"/>
                </a:cubicBezTo>
                <a:cubicBezTo>
                  <a:pt x="2127" y="481"/>
                  <a:pt x="2129" y="459"/>
                  <a:pt x="2130" y="429"/>
                </a:cubicBezTo>
                <a:cubicBezTo>
                  <a:pt x="2130" y="428"/>
                  <a:pt x="2130" y="428"/>
                  <a:pt x="2130" y="427"/>
                </a:cubicBezTo>
                <a:cubicBezTo>
                  <a:pt x="2108" y="441"/>
                  <a:pt x="2096" y="450"/>
                  <a:pt x="2086" y="477"/>
                </a:cubicBezTo>
                <a:cubicBezTo>
                  <a:pt x="2079" y="496"/>
                  <a:pt x="2081" y="515"/>
                  <a:pt x="2081" y="535"/>
                </a:cubicBezTo>
                <a:moveTo>
                  <a:pt x="2177" y="390"/>
                </a:moveTo>
                <a:cubicBezTo>
                  <a:pt x="2185" y="378"/>
                  <a:pt x="2189" y="374"/>
                  <a:pt x="2194" y="392"/>
                </a:cubicBezTo>
                <a:cubicBezTo>
                  <a:pt x="2206" y="435"/>
                  <a:pt x="2207" y="481"/>
                  <a:pt x="2218" y="525"/>
                </a:cubicBezTo>
                <a:cubicBezTo>
                  <a:pt x="2224" y="550"/>
                  <a:pt x="2233" y="569"/>
                  <a:pt x="2246" y="591"/>
                </a:cubicBezTo>
                <a:cubicBezTo>
                  <a:pt x="2247" y="560"/>
                  <a:pt x="2247" y="543"/>
                  <a:pt x="2264" y="516"/>
                </a:cubicBezTo>
                <a:cubicBezTo>
                  <a:pt x="2290" y="473"/>
                  <a:pt x="2334" y="431"/>
                  <a:pt x="2376" y="403"/>
                </a:cubicBezTo>
                <a:cubicBezTo>
                  <a:pt x="2403" y="385"/>
                  <a:pt x="2435" y="373"/>
                  <a:pt x="2467" y="371"/>
                </a:cubicBezTo>
                <a:cubicBezTo>
                  <a:pt x="2490" y="370"/>
                  <a:pt x="2492" y="395"/>
                  <a:pt x="2497" y="413"/>
                </a:cubicBezTo>
                <a:cubicBezTo>
                  <a:pt x="2506" y="448"/>
                  <a:pt x="2508" y="486"/>
                  <a:pt x="2510" y="523"/>
                </a:cubicBezTo>
                <a:cubicBezTo>
                  <a:pt x="2511" y="537"/>
                  <a:pt x="2510" y="551"/>
                  <a:pt x="2510" y="566"/>
                </a:cubicBezTo>
                <a:moveTo>
                  <a:pt x="2822" y="0"/>
                </a:moveTo>
                <a:cubicBezTo>
                  <a:pt x="2812" y="29"/>
                  <a:pt x="2793" y="68"/>
                  <a:pt x="2779" y="98"/>
                </a:cubicBezTo>
                <a:cubicBezTo>
                  <a:pt x="2747" y="167"/>
                  <a:pt x="2741" y="224"/>
                  <a:pt x="2740" y="299"/>
                </a:cubicBezTo>
                <a:cubicBezTo>
                  <a:pt x="2739" y="372"/>
                  <a:pt x="2765" y="429"/>
                  <a:pt x="2802" y="492"/>
                </a:cubicBezTo>
                <a:cubicBezTo>
                  <a:pt x="2818" y="520"/>
                  <a:pt x="2834" y="544"/>
                  <a:pt x="2855" y="567"/>
                </a:cubicBezTo>
                <a:moveTo>
                  <a:pt x="2686" y="357"/>
                </a:moveTo>
                <a:cubicBezTo>
                  <a:pt x="2717" y="340"/>
                  <a:pt x="2752" y="346"/>
                  <a:pt x="2787" y="344"/>
                </a:cubicBezTo>
                <a:cubicBezTo>
                  <a:pt x="2869" y="340"/>
                  <a:pt x="2951" y="336"/>
                  <a:pt x="3033" y="336"/>
                </a:cubicBezTo>
                <a:cubicBezTo>
                  <a:pt x="3100" y="336"/>
                  <a:pt x="3122" y="336"/>
                  <a:pt x="3166" y="336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539" name="Freeform 56"/>
          <p:cNvSpPr/>
          <p:nvPr/>
        </p:nvSpPr>
        <p:spPr>
          <a:xfrm>
            <a:off x="4162320" y="6008760"/>
            <a:ext cx="196200" cy="119520"/>
          </a:xfrm>
          <a:custGeom>
            <a:avLst/>
            <a:gdLst/>
            <a:ahLst/>
            <a:rect l="0" t="0" r="r" b="b"/>
            <a:pathLst>
              <a:path w="545" h="332">
                <a:moveTo>
                  <a:pt x="121" y="71"/>
                </a:moveTo>
                <a:cubicBezTo>
                  <a:pt x="105" y="67"/>
                  <a:pt x="98" y="69"/>
                  <a:pt x="90" y="51"/>
                </a:cubicBezTo>
                <a:cubicBezTo>
                  <a:pt x="86" y="45"/>
                  <a:pt x="89" y="27"/>
                  <a:pt x="94" y="22"/>
                </a:cubicBezTo>
                <a:cubicBezTo>
                  <a:pt x="104" y="10"/>
                  <a:pt x="130" y="8"/>
                  <a:pt x="144" y="6"/>
                </a:cubicBezTo>
                <a:cubicBezTo>
                  <a:pt x="188" y="0"/>
                  <a:pt x="235" y="0"/>
                  <a:pt x="281" y="0"/>
                </a:cubicBezTo>
                <a:cubicBezTo>
                  <a:pt x="304" y="0"/>
                  <a:pt x="310" y="0"/>
                  <a:pt x="325" y="0"/>
                </a:cubicBezTo>
                <a:cubicBezTo>
                  <a:pt x="331" y="36"/>
                  <a:pt x="334" y="35"/>
                  <a:pt x="303" y="66"/>
                </a:cubicBezTo>
                <a:cubicBezTo>
                  <a:pt x="254" y="114"/>
                  <a:pt x="198" y="155"/>
                  <a:pt x="143" y="197"/>
                </a:cubicBezTo>
                <a:cubicBezTo>
                  <a:pt x="107" y="223"/>
                  <a:pt x="73" y="250"/>
                  <a:pt x="37" y="276"/>
                </a:cubicBezTo>
                <a:cubicBezTo>
                  <a:pt x="23" y="286"/>
                  <a:pt x="12" y="295"/>
                  <a:pt x="0" y="306"/>
                </a:cubicBezTo>
                <a:cubicBezTo>
                  <a:pt x="13" y="306"/>
                  <a:pt x="68" y="307"/>
                  <a:pt x="91" y="307"/>
                </a:cubicBezTo>
                <a:cubicBezTo>
                  <a:pt x="180" y="308"/>
                  <a:pt x="269" y="318"/>
                  <a:pt x="358" y="324"/>
                </a:cubicBezTo>
                <a:cubicBezTo>
                  <a:pt x="416" y="328"/>
                  <a:pt x="473" y="331"/>
                  <a:pt x="531" y="331"/>
                </a:cubicBezTo>
                <a:cubicBezTo>
                  <a:pt x="544" y="331"/>
                  <a:pt x="515" y="331"/>
                  <a:pt x="511" y="331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Freeform 1"/>
          <p:cNvSpPr/>
          <p:nvPr/>
        </p:nvSpPr>
        <p:spPr>
          <a:xfrm>
            <a:off x="1138680" y="885960"/>
            <a:ext cx="711360" cy="211320"/>
          </a:xfrm>
          <a:custGeom>
            <a:avLst/>
            <a:gdLst/>
            <a:ahLst/>
            <a:rect l="0" t="0" r="r" b="b"/>
            <a:pathLst>
              <a:path w="1976" h="587">
                <a:moveTo>
                  <a:pt x="415" y="104"/>
                </a:moveTo>
                <a:cubicBezTo>
                  <a:pt x="424" y="73"/>
                  <a:pt x="425" y="44"/>
                  <a:pt x="425" y="12"/>
                </a:cubicBezTo>
                <a:cubicBezTo>
                  <a:pt x="398" y="10"/>
                  <a:pt x="362" y="4"/>
                  <a:pt x="336" y="12"/>
                </a:cubicBezTo>
                <a:cubicBezTo>
                  <a:pt x="259" y="35"/>
                  <a:pt x="184" y="93"/>
                  <a:pt x="127" y="148"/>
                </a:cubicBezTo>
                <a:cubicBezTo>
                  <a:pt x="77" y="197"/>
                  <a:pt x="22" y="259"/>
                  <a:pt x="10" y="328"/>
                </a:cubicBezTo>
                <a:cubicBezTo>
                  <a:pt x="0" y="385"/>
                  <a:pt x="24" y="414"/>
                  <a:pt x="81" y="421"/>
                </a:cubicBezTo>
                <a:cubicBezTo>
                  <a:pt x="160" y="431"/>
                  <a:pt x="240" y="418"/>
                  <a:pt x="311" y="385"/>
                </a:cubicBezTo>
                <a:cubicBezTo>
                  <a:pt x="367" y="359"/>
                  <a:pt x="421" y="316"/>
                  <a:pt x="428" y="252"/>
                </a:cubicBezTo>
                <a:cubicBezTo>
                  <a:pt x="428" y="242"/>
                  <a:pt x="428" y="241"/>
                  <a:pt x="428" y="235"/>
                </a:cubicBezTo>
                <a:cubicBezTo>
                  <a:pt x="428" y="288"/>
                  <a:pt x="414" y="358"/>
                  <a:pt x="443" y="405"/>
                </a:cubicBezTo>
                <a:cubicBezTo>
                  <a:pt x="472" y="452"/>
                  <a:pt x="511" y="453"/>
                  <a:pt x="558" y="464"/>
                </a:cubicBezTo>
                <a:moveTo>
                  <a:pt x="1175" y="152"/>
                </a:moveTo>
                <a:cubicBezTo>
                  <a:pt x="1090" y="138"/>
                  <a:pt x="1037" y="158"/>
                  <a:pt x="958" y="193"/>
                </a:cubicBezTo>
                <a:cubicBezTo>
                  <a:pt x="874" y="230"/>
                  <a:pt x="751" y="273"/>
                  <a:pt x="699" y="354"/>
                </a:cubicBezTo>
                <a:cubicBezTo>
                  <a:pt x="691" y="385"/>
                  <a:pt x="688" y="393"/>
                  <a:pt x="690" y="413"/>
                </a:cubicBezTo>
                <a:cubicBezTo>
                  <a:pt x="772" y="436"/>
                  <a:pt x="850" y="438"/>
                  <a:pt x="934" y="416"/>
                </a:cubicBezTo>
                <a:cubicBezTo>
                  <a:pt x="1020" y="393"/>
                  <a:pt x="1114" y="350"/>
                  <a:pt x="1172" y="280"/>
                </a:cubicBezTo>
                <a:cubicBezTo>
                  <a:pt x="1198" y="249"/>
                  <a:pt x="1196" y="225"/>
                  <a:pt x="1197" y="188"/>
                </a:cubicBezTo>
                <a:cubicBezTo>
                  <a:pt x="1197" y="187"/>
                  <a:pt x="1197" y="185"/>
                  <a:pt x="1197" y="184"/>
                </a:cubicBezTo>
                <a:cubicBezTo>
                  <a:pt x="1163" y="198"/>
                  <a:pt x="1154" y="209"/>
                  <a:pt x="1136" y="249"/>
                </a:cubicBezTo>
                <a:cubicBezTo>
                  <a:pt x="1118" y="288"/>
                  <a:pt x="1096" y="353"/>
                  <a:pt x="1133" y="389"/>
                </a:cubicBezTo>
                <a:cubicBezTo>
                  <a:pt x="1171" y="425"/>
                  <a:pt x="1222" y="420"/>
                  <a:pt x="1269" y="423"/>
                </a:cubicBezTo>
                <a:moveTo>
                  <a:pt x="1809" y="35"/>
                </a:moveTo>
                <a:cubicBezTo>
                  <a:pt x="1789" y="0"/>
                  <a:pt x="1783" y="7"/>
                  <a:pt x="1735" y="42"/>
                </a:cubicBezTo>
                <a:cubicBezTo>
                  <a:pt x="1660" y="97"/>
                  <a:pt x="1557" y="177"/>
                  <a:pt x="1535" y="273"/>
                </a:cubicBezTo>
                <a:cubicBezTo>
                  <a:pt x="1520" y="337"/>
                  <a:pt x="1559" y="338"/>
                  <a:pt x="1611" y="339"/>
                </a:cubicBezTo>
                <a:cubicBezTo>
                  <a:pt x="1685" y="341"/>
                  <a:pt x="1742" y="313"/>
                  <a:pt x="1789" y="256"/>
                </a:cubicBezTo>
                <a:cubicBezTo>
                  <a:pt x="1820" y="218"/>
                  <a:pt x="1828" y="166"/>
                  <a:pt x="1838" y="118"/>
                </a:cubicBezTo>
                <a:cubicBezTo>
                  <a:pt x="1840" y="106"/>
                  <a:pt x="1841" y="105"/>
                  <a:pt x="1842" y="98"/>
                </a:cubicBezTo>
                <a:cubicBezTo>
                  <a:pt x="1851" y="134"/>
                  <a:pt x="1858" y="182"/>
                  <a:pt x="1866" y="220"/>
                </a:cubicBezTo>
                <a:cubicBezTo>
                  <a:pt x="1884" y="304"/>
                  <a:pt x="1902" y="391"/>
                  <a:pt x="1927" y="475"/>
                </a:cubicBezTo>
                <a:cubicBezTo>
                  <a:pt x="1939" y="515"/>
                  <a:pt x="1955" y="550"/>
                  <a:pt x="1975" y="586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541" name="Freeform 2"/>
          <p:cNvSpPr/>
          <p:nvPr/>
        </p:nvSpPr>
        <p:spPr>
          <a:xfrm>
            <a:off x="2599200" y="790560"/>
            <a:ext cx="649800" cy="233640"/>
          </a:xfrm>
          <a:custGeom>
            <a:avLst/>
            <a:gdLst/>
            <a:ahLst/>
            <a:rect l="0" t="0" r="r" b="b"/>
            <a:pathLst>
              <a:path w="1805" h="649">
                <a:moveTo>
                  <a:pt x="386" y="292"/>
                </a:moveTo>
                <a:cubicBezTo>
                  <a:pt x="334" y="277"/>
                  <a:pt x="266" y="259"/>
                  <a:pt x="210" y="278"/>
                </a:cubicBezTo>
                <a:cubicBezTo>
                  <a:pt x="158" y="296"/>
                  <a:pt x="99" y="341"/>
                  <a:pt x="62" y="381"/>
                </a:cubicBezTo>
                <a:cubicBezTo>
                  <a:pt x="25" y="420"/>
                  <a:pt x="6" y="461"/>
                  <a:pt x="3" y="515"/>
                </a:cubicBezTo>
                <a:cubicBezTo>
                  <a:pt x="0" y="570"/>
                  <a:pt x="29" y="584"/>
                  <a:pt x="80" y="592"/>
                </a:cubicBezTo>
                <a:cubicBezTo>
                  <a:pt x="135" y="601"/>
                  <a:pt x="206" y="604"/>
                  <a:pt x="258" y="583"/>
                </a:cubicBezTo>
                <a:cubicBezTo>
                  <a:pt x="303" y="565"/>
                  <a:pt x="318" y="526"/>
                  <a:pt x="322" y="480"/>
                </a:cubicBezTo>
                <a:cubicBezTo>
                  <a:pt x="325" y="435"/>
                  <a:pt x="322" y="389"/>
                  <a:pt x="322" y="344"/>
                </a:cubicBezTo>
                <a:cubicBezTo>
                  <a:pt x="323" y="392"/>
                  <a:pt x="328" y="437"/>
                  <a:pt x="344" y="483"/>
                </a:cubicBezTo>
                <a:cubicBezTo>
                  <a:pt x="360" y="531"/>
                  <a:pt x="382" y="582"/>
                  <a:pt x="417" y="619"/>
                </a:cubicBezTo>
                <a:cubicBezTo>
                  <a:pt x="441" y="639"/>
                  <a:pt x="449" y="645"/>
                  <a:pt x="471" y="648"/>
                </a:cubicBezTo>
                <a:moveTo>
                  <a:pt x="963" y="319"/>
                </a:moveTo>
                <a:cubicBezTo>
                  <a:pt x="955" y="279"/>
                  <a:pt x="901" y="301"/>
                  <a:pt x="868" y="313"/>
                </a:cubicBezTo>
                <a:cubicBezTo>
                  <a:pt x="791" y="341"/>
                  <a:pt x="711" y="388"/>
                  <a:pt x="659" y="453"/>
                </a:cubicBezTo>
                <a:cubicBezTo>
                  <a:pt x="633" y="487"/>
                  <a:pt x="623" y="518"/>
                  <a:pt x="637" y="556"/>
                </a:cubicBezTo>
                <a:cubicBezTo>
                  <a:pt x="697" y="565"/>
                  <a:pt x="751" y="571"/>
                  <a:pt x="808" y="545"/>
                </a:cubicBezTo>
                <a:cubicBezTo>
                  <a:pt x="863" y="520"/>
                  <a:pt x="893" y="479"/>
                  <a:pt x="906" y="421"/>
                </a:cubicBezTo>
                <a:cubicBezTo>
                  <a:pt x="907" y="416"/>
                  <a:pt x="909" y="325"/>
                  <a:pt x="909" y="373"/>
                </a:cubicBezTo>
                <a:cubicBezTo>
                  <a:pt x="909" y="425"/>
                  <a:pt x="913" y="473"/>
                  <a:pt x="920" y="525"/>
                </a:cubicBezTo>
                <a:cubicBezTo>
                  <a:pt x="924" y="559"/>
                  <a:pt x="929" y="591"/>
                  <a:pt x="942" y="622"/>
                </a:cubicBezTo>
                <a:moveTo>
                  <a:pt x="1337" y="34"/>
                </a:moveTo>
                <a:cubicBezTo>
                  <a:pt x="1337" y="23"/>
                  <a:pt x="1337" y="11"/>
                  <a:pt x="1337" y="0"/>
                </a:cubicBezTo>
                <a:cubicBezTo>
                  <a:pt x="1337" y="12"/>
                  <a:pt x="1337" y="56"/>
                  <a:pt x="1337" y="69"/>
                </a:cubicBezTo>
                <a:cubicBezTo>
                  <a:pt x="1337" y="169"/>
                  <a:pt x="1320" y="279"/>
                  <a:pt x="1352" y="373"/>
                </a:cubicBezTo>
                <a:cubicBezTo>
                  <a:pt x="1361" y="401"/>
                  <a:pt x="1378" y="426"/>
                  <a:pt x="1409" y="430"/>
                </a:cubicBezTo>
                <a:cubicBezTo>
                  <a:pt x="1451" y="436"/>
                  <a:pt x="1469" y="418"/>
                  <a:pt x="1503" y="398"/>
                </a:cubicBezTo>
                <a:cubicBezTo>
                  <a:pt x="1572" y="356"/>
                  <a:pt x="1631" y="325"/>
                  <a:pt x="1713" y="323"/>
                </a:cubicBezTo>
                <a:cubicBezTo>
                  <a:pt x="1779" y="320"/>
                  <a:pt x="1804" y="354"/>
                  <a:pt x="1797" y="419"/>
                </a:cubicBezTo>
                <a:cubicBezTo>
                  <a:pt x="1789" y="490"/>
                  <a:pt x="1722" y="543"/>
                  <a:pt x="1664" y="576"/>
                </a:cubicBezTo>
                <a:cubicBezTo>
                  <a:pt x="1609" y="607"/>
                  <a:pt x="1541" y="628"/>
                  <a:pt x="1479" y="633"/>
                </a:cubicBezTo>
                <a:cubicBezTo>
                  <a:pt x="1428" y="637"/>
                  <a:pt x="1431" y="638"/>
                  <a:pt x="1410" y="603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542" name="Freeform 3"/>
          <p:cNvSpPr/>
          <p:nvPr/>
        </p:nvSpPr>
        <p:spPr>
          <a:xfrm>
            <a:off x="3927600" y="650520"/>
            <a:ext cx="651600" cy="226440"/>
          </a:xfrm>
          <a:custGeom>
            <a:avLst/>
            <a:gdLst/>
            <a:ahLst/>
            <a:rect l="0" t="0" r="r" b="b"/>
            <a:pathLst>
              <a:path w="1810" h="629">
                <a:moveTo>
                  <a:pt x="391" y="266"/>
                </a:moveTo>
                <a:cubicBezTo>
                  <a:pt x="381" y="228"/>
                  <a:pt x="387" y="208"/>
                  <a:pt x="349" y="202"/>
                </a:cubicBezTo>
                <a:cubicBezTo>
                  <a:pt x="286" y="192"/>
                  <a:pt x="232" y="222"/>
                  <a:pt x="179" y="253"/>
                </a:cubicBezTo>
                <a:cubicBezTo>
                  <a:pt x="109" y="294"/>
                  <a:pt x="42" y="349"/>
                  <a:pt x="16" y="428"/>
                </a:cubicBezTo>
                <a:cubicBezTo>
                  <a:pt x="0" y="477"/>
                  <a:pt x="4" y="530"/>
                  <a:pt x="57" y="551"/>
                </a:cubicBezTo>
                <a:cubicBezTo>
                  <a:pt x="112" y="572"/>
                  <a:pt x="199" y="564"/>
                  <a:pt x="253" y="547"/>
                </a:cubicBezTo>
                <a:cubicBezTo>
                  <a:pt x="346" y="516"/>
                  <a:pt x="388" y="442"/>
                  <a:pt x="438" y="367"/>
                </a:cubicBezTo>
                <a:cubicBezTo>
                  <a:pt x="439" y="367"/>
                  <a:pt x="439" y="367"/>
                  <a:pt x="440" y="367"/>
                </a:cubicBezTo>
                <a:cubicBezTo>
                  <a:pt x="447" y="399"/>
                  <a:pt x="454" y="432"/>
                  <a:pt x="461" y="464"/>
                </a:cubicBezTo>
                <a:cubicBezTo>
                  <a:pt x="476" y="521"/>
                  <a:pt x="502" y="575"/>
                  <a:pt x="554" y="607"/>
                </a:cubicBezTo>
                <a:cubicBezTo>
                  <a:pt x="593" y="623"/>
                  <a:pt x="605" y="628"/>
                  <a:pt x="634" y="627"/>
                </a:cubicBezTo>
                <a:moveTo>
                  <a:pt x="875" y="171"/>
                </a:moveTo>
                <a:cubicBezTo>
                  <a:pt x="875" y="118"/>
                  <a:pt x="875" y="105"/>
                  <a:pt x="875" y="73"/>
                </a:cubicBezTo>
                <a:cubicBezTo>
                  <a:pt x="875" y="0"/>
                  <a:pt x="869" y="120"/>
                  <a:pt x="869" y="122"/>
                </a:cubicBezTo>
                <a:cubicBezTo>
                  <a:pt x="857" y="205"/>
                  <a:pt x="849" y="284"/>
                  <a:pt x="852" y="368"/>
                </a:cubicBezTo>
                <a:cubicBezTo>
                  <a:pt x="853" y="412"/>
                  <a:pt x="861" y="471"/>
                  <a:pt x="901" y="501"/>
                </a:cubicBezTo>
                <a:cubicBezTo>
                  <a:pt x="923" y="516"/>
                  <a:pt x="972" y="510"/>
                  <a:pt x="993" y="501"/>
                </a:cubicBezTo>
                <a:cubicBezTo>
                  <a:pt x="1046" y="479"/>
                  <a:pt x="1091" y="440"/>
                  <a:pt x="1146" y="422"/>
                </a:cubicBezTo>
                <a:cubicBezTo>
                  <a:pt x="1181" y="410"/>
                  <a:pt x="1247" y="396"/>
                  <a:pt x="1265" y="439"/>
                </a:cubicBezTo>
                <a:cubicBezTo>
                  <a:pt x="1288" y="496"/>
                  <a:pt x="1249" y="537"/>
                  <a:pt x="1205" y="565"/>
                </a:cubicBezTo>
                <a:cubicBezTo>
                  <a:pt x="1136" y="609"/>
                  <a:pt x="1051" y="610"/>
                  <a:pt x="972" y="607"/>
                </a:cubicBezTo>
                <a:cubicBezTo>
                  <a:pt x="948" y="605"/>
                  <a:pt x="940" y="607"/>
                  <a:pt x="938" y="587"/>
                </a:cubicBezTo>
                <a:moveTo>
                  <a:pt x="1513" y="125"/>
                </a:moveTo>
                <a:cubicBezTo>
                  <a:pt x="1511" y="173"/>
                  <a:pt x="1504" y="209"/>
                  <a:pt x="1489" y="255"/>
                </a:cubicBezTo>
                <a:cubicBezTo>
                  <a:pt x="1468" y="319"/>
                  <a:pt x="1458" y="372"/>
                  <a:pt x="1457" y="439"/>
                </a:cubicBezTo>
                <a:cubicBezTo>
                  <a:pt x="1457" y="469"/>
                  <a:pt x="1464" y="503"/>
                  <a:pt x="1499" y="511"/>
                </a:cubicBezTo>
                <a:cubicBezTo>
                  <a:pt x="1538" y="520"/>
                  <a:pt x="1562" y="493"/>
                  <a:pt x="1590" y="471"/>
                </a:cubicBezTo>
                <a:cubicBezTo>
                  <a:pt x="1631" y="439"/>
                  <a:pt x="1673" y="398"/>
                  <a:pt x="1725" y="383"/>
                </a:cubicBezTo>
                <a:cubicBezTo>
                  <a:pt x="1768" y="371"/>
                  <a:pt x="1797" y="376"/>
                  <a:pt x="1802" y="423"/>
                </a:cubicBezTo>
                <a:cubicBezTo>
                  <a:pt x="1809" y="487"/>
                  <a:pt x="1751" y="520"/>
                  <a:pt x="1698" y="540"/>
                </a:cubicBezTo>
                <a:cubicBezTo>
                  <a:pt x="1635" y="562"/>
                  <a:pt x="1541" y="573"/>
                  <a:pt x="1474" y="562"/>
                </a:cubicBezTo>
                <a:cubicBezTo>
                  <a:pt x="1473" y="561"/>
                  <a:pt x="1472" y="560"/>
                  <a:pt x="1471" y="559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543" name="Freeform 4"/>
          <p:cNvSpPr/>
          <p:nvPr/>
        </p:nvSpPr>
        <p:spPr>
          <a:xfrm>
            <a:off x="6291360" y="471600"/>
            <a:ext cx="516240" cy="287280"/>
          </a:xfrm>
          <a:custGeom>
            <a:avLst/>
            <a:gdLst/>
            <a:ahLst/>
            <a:rect l="0" t="0" r="r" b="b"/>
            <a:pathLst>
              <a:path w="1434" h="798">
                <a:moveTo>
                  <a:pt x="56" y="322"/>
                </a:moveTo>
                <a:cubicBezTo>
                  <a:pt x="56" y="302"/>
                  <a:pt x="56" y="298"/>
                  <a:pt x="56" y="286"/>
                </a:cubicBezTo>
                <a:cubicBezTo>
                  <a:pt x="43" y="315"/>
                  <a:pt x="31" y="347"/>
                  <a:pt x="22" y="379"/>
                </a:cubicBezTo>
                <a:cubicBezTo>
                  <a:pt x="2" y="449"/>
                  <a:pt x="0" y="516"/>
                  <a:pt x="0" y="589"/>
                </a:cubicBezTo>
                <a:cubicBezTo>
                  <a:pt x="0" y="630"/>
                  <a:pt x="5" y="669"/>
                  <a:pt x="33" y="702"/>
                </a:cubicBezTo>
                <a:cubicBezTo>
                  <a:pt x="44" y="716"/>
                  <a:pt x="57" y="717"/>
                  <a:pt x="75" y="713"/>
                </a:cubicBezTo>
                <a:cubicBezTo>
                  <a:pt x="124" y="704"/>
                  <a:pt x="171" y="673"/>
                  <a:pt x="217" y="658"/>
                </a:cubicBezTo>
                <a:cubicBezTo>
                  <a:pt x="257" y="645"/>
                  <a:pt x="319" y="628"/>
                  <a:pt x="361" y="640"/>
                </a:cubicBezTo>
                <a:cubicBezTo>
                  <a:pt x="392" y="649"/>
                  <a:pt x="410" y="698"/>
                  <a:pt x="396" y="727"/>
                </a:cubicBezTo>
                <a:cubicBezTo>
                  <a:pt x="371" y="778"/>
                  <a:pt x="289" y="776"/>
                  <a:pt x="243" y="778"/>
                </a:cubicBezTo>
                <a:cubicBezTo>
                  <a:pt x="187" y="780"/>
                  <a:pt x="146" y="787"/>
                  <a:pt x="107" y="748"/>
                </a:cubicBezTo>
                <a:moveTo>
                  <a:pt x="651" y="341"/>
                </a:moveTo>
                <a:cubicBezTo>
                  <a:pt x="651" y="390"/>
                  <a:pt x="641" y="430"/>
                  <a:pt x="630" y="477"/>
                </a:cubicBezTo>
                <a:cubicBezTo>
                  <a:pt x="617" y="530"/>
                  <a:pt x="615" y="580"/>
                  <a:pt x="615" y="634"/>
                </a:cubicBezTo>
                <a:cubicBezTo>
                  <a:pt x="615" y="673"/>
                  <a:pt x="623" y="691"/>
                  <a:pt x="663" y="693"/>
                </a:cubicBezTo>
                <a:cubicBezTo>
                  <a:pt x="716" y="696"/>
                  <a:pt x="753" y="681"/>
                  <a:pt x="802" y="660"/>
                </a:cubicBezTo>
                <a:cubicBezTo>
                  <a:pt x="843" y="643"/>
                  <a:pt x="906" y="601"/>
                  <a:pt x="954" y="614"/>
                </a:cubicBezTo>
                <a:cubicBezTo>
                  <a:pt x="986" y="623"/>
                  <a:pt x="966" y="698"/>
                  <a:pt x="954" y="716"/>
                </a:cubicBezTo>
                <a:cubicBezTo>
                  <a:pt x="920" y="765"/>
                  <a:pt x="857" y="787"/>
                  <a:pt x="801" y="793"/>
                </a:cubicBezTo>
                <a:cubicBezTo>
                  <a:pt x="761" y="797"/>
                  <a:pt x="736" y="792"/>
                  <a:pt x="702" y="779"/>
                </a:cubicBezTo>
                <a:moveTo>
                  <a:pt x="1185" y="0"/>
                </a:moveTo>
                <a:cubicBezTo>
                  <a:pt x="1215" y="12"/>
                  <a:pt x="1214" y="39"/>
                  <a:pt x="1219" y="89"/>
                </a:cubicBezTo>
                <a:cubicBezTo>
                  <a:pt x="1229" y="182"/>
                  <a:pt x="1228" y="280"/>
                  <a:pt x="1216" y="372"/>
                </a:cubicBezTo>
                <a:cubicBezTo>
                  <a:pt x="1207" y="435"/>
                  <a:pt x="1193" y="495"/>
                  <a:pt x="1192" y="560"/>
                </a:cubicBezTo>
                <a:cubicBezTo>
                  <a:pt x="1192" y="572"/>
                  <a:pt x="1192" y="583"/>
                  <a:pt x="1192" y="595"/>
                </a:cubicBezTo>
                <a:cubicBezTo>
                  <a:pt x="1221" y="588"/>
                  <a:pt x="1246" y="577"/>
                  <a:pt x="1275" y="568"/>
                </a:cubicBezTo>
                <a:cubicBezTo>
                  <a:pt x="1310" y="557"/>
                  <a:pt x="1361" y="549"/>
                  <a:pt x="1389" y="578"/>
                </a:cubicBezTo>
                <a:cubicBezTo>
                  <a:pt x="1416" y="605"/>
                  <a:pt x="1433" y="673"/>
                  <a:pt x="1419" y="710"/>
                </a:cubicBezTo>
                <a:cubicBezTo>
                  <a:pt x="1400" y="762"/>
                  <a:pt x="1331" y="760"/>
                  <a:pt x="1288" y="761"/>
                </a:cubicBezTo>
                <a:cubicBezTo>
                  <a:pt x="1223" y="762"/>
                  <a:pt x="1181" y="757"/>
                  <a:pt x="1122" y="727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544" name="Freeform 5"/>
          <p:cNvSpPr/>
          <p:nvPr/>
        </p:nvSpPr>
        <p:spPr>
          <a:xfrm>
            <a:off x="363600" y="1717200"/>
            <a:ext cx="195480" cy="122040"/>
          </a:xfrm>
          <a:custGeom>
            <a:avLst/>
            <a:gdLst/>
            <a:ahLst/>
            <a:rect l="0" t="0" r="r" b="b"/>
            <a:pathLst>
              <a:path w="543" h="339">
                <a:moveTo>
                  <a:pt x="83" y="50"/>
                </a:moveTo>
                <a:cubicBezTo>
                  <a:pt x="70" y="50"/>
                  <a:pt x="69" y="51"/>
                  <a:pt x="60" y="44"/>
                </a:cubicBezTo>
                <a:cubicBezTo>
                  <a:pt x="92" y="31"/>
                  <a:pt x="136" y="21"/>
                  <a:pt x="175" y="17"/>
                </a:cubicBezTo>
                <a:cubicBezTo>
                  <a:pt x="254" y="10"/>
                  <a:pt x="356" y="0"/>
                  <a:pt x="430" y="31"/>
                </a:cubicBezTo>
                <a:cubicBezTo>
                  <a:pt x="439" y="38"/>
                  <a:pt x="448" y="43"/>
                  <a:pt x="457" y="50"/>
                </a:cubicBezTo>
                <a:moveTo>
                  <a:pt x="0" y="305"/>
                </a:moveTo>
                <a:cubicBezTo>
                  <a:pt x="46" y="321"/>
                  <a:pt x="109" y="332"/>
                  <a:pt x="166" y="334"/>
                </a:cubicBezTo>
                <a:cubicBezTo>
                  <a:pt x="292" y="338"/>
                  <a:pt x="417" y="334"/>
                  <a:pt x="542" y="334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545" name="Freeform 6"/>
          <p:cNvSpPr/>
          <p:nvPr/>
        </p:nvSpPr>
        <p:spPr>
          <a:xfrm>
            <a:off x="1100160" y="1752480"/>
            <a:ext cx="617760" cy="76680"/>
          </a:xfrm>
          <a:custGeom>
            <a:avLst/>
            <a:gdLst/>
            <a:ahLst/>
            <a:rect l="0" t="0" r="r" b="b"/>
            <a:pathLst>
              <a:path w="1716" h="213">
                <a:moveTo>
                  <a:pt x="36" y="212"/>
                </a:moveTo>
                <a:cubicBezTo>
                  <a:pt x="19" y="208"/>
                  <a:pt x="13" y="204"/>
                  <a:pt x="0" y="192"/>
                </a:cubicBezTo>
                <a:cubicBezTo>
                  <a:pt x="34" y="176"/>
                  <a:pt x="83" y="176"/>
                  <a:pt x="121" y="171"/>
                </a:cubicBezTo>
                <a:cubicBezTo>
                  <a:pt x="179" y="163"/>
                  <a:pt x="236" y="155"/>
                  <a:pt x="294" y="147"/>
                </a:cubicBezTo>
                <a:moveTo>
                  <a:pt x="446" y="124"/>
                </a:moveTo>
                <a:cubicBezTo>
                  <a:pt x="470" y="119"/>
                  <a:pt x="493" y="120"/>
                  <a:pt x="518" y="120"/>
                </a:cubicBezTo>
                <a:cubicBezTo>
                  <a:pt x="544" y="120"/>
                  <a:pt x="570" y="120"/>
                  <a:pt x="596" y="120"/>
                </a:cubicBezTo>
                <a:moveTo>
                  <a:pt x="1093" y="80"/>
                </a:moveTo>
                <a:cubicBezTo>
                  <a:pt x="1117" y="76"/>
                  <a:pt x="1138" y="75"/>
                  <a:pt x="1162" y="75"/>
                </a:cubicBezTo>
                <a:cubicBezTo>
                  <a:pt x="1191" y="75"/>
                  <a:pt x="1221" y="74"/>
                  <a:pt x="1250" y="70"/>
                </a:cubicBezTo>
                <a:cubicBezTo>
                  <a:pt x="1261" y="68"/>
                  <a:pt x="1273" y="67"/>
                  <a:pt x="1284" y="65"/>
                </a:cubicBezTo>
                <a:moveTo>
                  <a:pt x="1518" y="40"/>
                </a:moveTo>
                <a:cubicBezTo>
                  <a:pt x="1542" y="36"/>
                  <a:pt x="1564" y="31"/>
                  <a:pt x="1588" y="26"/>
                </a:cubicBezTo>
                <a:cubicBezTo>
                  <a:pt x="1630" y="17"/>
                  <a:pt x="1673" y="10"/>
                  <a:pt x="1715" y="0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546" name="Freeform 7"/>
          <p:cNvSpPr/>
          <p:nvPr/>
        </p:nvSpPr>
        <p:spPr>
          <a:xfrm>
            <a:off x="1901880" y="1724040"/>
            <a:ext cx="1800" cy="5040"/>
          </a:xfrm>
          <a:custGeom>
            <a:avLst/>
            <a:gdLst/>
            <a:ahLst/>
            <a:rect l="0" t="0" r="r" b="b"/>
            <a:pathLst>
              <a:path w="5" h="14">
                <a:moveTo>
                  <a:pt x="0" y="13"/>
                </a:moveTo>
                <a:cubicBezTo>
                  <a:pt x="0" y="8"/>
                  <a:pt x="0" y="4"/>
                  <a:pt x="4" y="0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547" name="Freeform 8"/>
          <p:cNvSpPr/>
          <p:nvPr/>
        </p:nvSpPr>
        <p:spPr>
          <a:xfrm>
            <a:off x="2397240" y="1565280"/>
            <a:ext cx="290880" cy="147960"/>
          </a:xfrm>
          <a:custGeom>
            <a:avLst/>
            <a:gdLst/>
            <a:ahLst/>
            <a:rect l="0" t="0" r="r" b="b"/>
            <a:pathLst>
              <a:path w="808" h="411">
                <a:moveTo>
                  <a:pt x="377" y="27"/>
                </a:moveTo>
                <a:cubicBezTo>
                  <a:pt x="365" y="9"/>
                  <a:pt x="365" y="4"/>
                  <a:pt x="353" y="0"/>
                </a:cubicBezTo>
                <a:cubicBezTo>
                  <a:pt x="350" y="36"/>
                  <a:pt x="349" y="69"/>
                  <a:pt x="349" y="105"/>
                </a:cubicBezTo>
                <a:cubicBezTo>
                  <a:pt x="349" y="173"/>
                  <a:pt x="355" y="225"/>
                  <a:pt x="376" y="290"/>
                </a:cubicBezTo>
                <a:cubicBezTo>
                  <a:pt x="388" y="327"/>
                  <a:pt x="406" y="363"/>
                  <a:pt x="414" y="402"/>
                </a:cubicBezTo>
                <a:cubicBezTo>
                  <a:pt x="414" y="405"/>
                  <a:pt x="414" y="407"/>
                  <a:pt x="414" y="410"/>
                </a:cubicBezTo>
                <a:moveTo>
                  <a:pt x="0" y="256"/>
                </a:moveTo>
                <a:cubicBezTo>
                  <a:pt x="83" y="226"/>
                  <a:pt x="179" y="240"/>
                  <a:pt x="267" y="239"/>
                </a:cubicBezTo>
                <a:cubicBezTo>
                  <a:pt x="448" y="236"/>
                  <a:pt x="627" y="227"/>
                  <a:pt x="807" y="216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548" name="Freeform 9"/>
          <p:cNvSpPr/>
          <p:nvPr/>
        </p:nvSpPr>
        <p:spPr>
          <a:xfrm>
            <a:off x="2936880" y="1433880"/>
            <a:ext cx="1240200" cy="362160"/>
          </a:xfrm>
          <a:custGeom>
            <a:avLst/>
            <a:gdLst/>
            <a:ahLst/>
            <a:rect l="0" t="0" r="r" b="b"/>
            <a:pathLst>
              <a:path w="3445" h="1006">
                <a:moveTo>
                  <a:pt x="331" y="257"/>
                </a:moveTo>
                <a:cubicBezTo>
                  <a:pt x="348" y="248"/>
                  <a:pt x="344" y="229"/>
                  <a:pt x="354" y="241"/>
                </a:cubicBezTo>
                <a:cubicBezTo>
                  <a:pt x="387" y="283"/>
                  <a:pt x="312" y="403"/>
                  <a:pt x="294" y="433"/>
                </a:cubicBezTo>
                <a:cubicBezTo>
                  <a:pt x="219" y="559"/>
                  <a:pt x="123" y="669"/>
                  <a:pt x="3" y="751"/>
                </a:cubicBezTo>
                <a:cubicBezTo>
                  <a:pt x="2" y="752"/>
                  <a:pt x="1" y="753"/>
                  <a:pt x="0" y="754"/>
                </a:cubicBezTo>
                <a:cubicBezTo>
                  <a:pt x="213" y="754"/>
                  <a:pt x="427" y="754"/>
                  <a:pt x="640" y="733"/>
                </a:cubicBezTo>
                <a:cubicBezTo>
                  <a:pt x="699" y="727"/>
                  <a:pt x="712" y="726"/>
                  <a:pt x="739" y="692"/>
                </a:cubicBezTo>
                <a:cubicBezTo>
                  <a:pt x="724" y="661"/>
                  <a:pt x="720" y="648"/>
                  <a:pt x="685" y="628"/>
                </a:cubicBezTo>
                <a:cubicBezTo>
                  <a:pt x="672" y="620"/>
                  <a:pt x="661" y="624"/>
                  <a:pt x="648" y="619"/>
                </a:cubicBezTo>
                <a:cubicBezTo>
                  <a:pt x="638" y="659"/>
                  <a:pt x="634" y="696"/>
                  <a:pt x="634" y="740"/>
                </a:cubicBezTo>
                <a:cubicBezTo>
                  <a:pt x="634" y="816"/>
                  <a:pt x="649" y="888"/>
                  <a:pt x="676" y="959"/>
                </a:cubicBezTo>
                <a:cubicBezTo>
                  <a:pt x="688" y="985"/>
                  <a:pt x="691" y="992"/>
                  <a:pt x="704" y="1005"/>
                </a:cubicBezTo>
                <a:moveTo>
                  <a:pt x="1216" y="637"/>
                </a:moveTo>
                <a:cubicBezTo>
                  <a:pt x="1223" y="579"/>
                  <a:pt x="1264" y="585"/>
                  <a:pt x="1321" y="582"/>
                </a:cubicBezTo>
                <a:cubicBezTo>
                  <a:pt x="1387" y="579"/>
                  <a:pt x="1481" y="565"/>
                  <a:pt x="1532" y="618"/>
                </a:cubicBezTo>
                <a:cubicBezTo>
                  <a:pt x="1577" y="665"/>
                  <a:pt x="1571" y="761"/>
                  <a:pt x="1544" y="815"/>
                </a:cubicBezTo>
                <a:cubicBezTo>
                  <a:pt x="1519" y="865"/>
                  <a:pt x="1466" y="898"/>
                  <a:pt x="1416" y="919"/>
                </a:cubicBezTo>
                <a:cubicBezTo>
                  <a:pt x="1403" y="923"/>
                  <a:pt x="1401" y="925"/>
                  <a:pt x="1393" y="924"/>
                </a:cubicBezTo>
                <a:cubicBezTo>
                  <a:pt x="1422" y="892"/>
                  <a:pt x="1457" y="863"/>
                  <a:pt x="1495" y="835"/>
                </a:cubicBezTo>
                <a:cubicBezTo>
                  <a:pt x="1574" y="777"/>
                  <a:pt x="1646" y="716"/>
                  <a:pt x="1710" y="642"/>
                </a:cubicBezTo>
                <a:cubicBezTo>
                  <a:pt x="1728" y="623"/>
                  <a:pt x="1727" y="620"/>
                  <a:pt x="1737" y="603"/>
                </a:cubicBezTo>
                <a:cubicBezTo>
                  <a:pt x="1695" y="646"/>
                  <a:pt x="1657" y="692"/>
                  <a:pt x="1632" y="746"/>
                </a:cubicBezTo>
                <a:cubicBezTo>
                  <a:pt x="1621" y="770"/>
                  <a:pt x="1596" y="849"/>
                  <a:pt x="1616" y="876"/>
                </a:cubicBezTo>
                <a:cubicBezTo>
                  <a:pt x="1634" y="900"/>
                  <a:pt x="1697" y="897"/>
                  <a:pt x="1725" y="893"/>
                </a:cubicBezTo>
                <a:cubicBezTo>
                  <a:pt x="1736" y="890"/>
                  <a:pt x="1747" y="886"/>
                  <a:pt x="1758" y="883"/>
                </a:cubicBezTo>
                <a:moveTo>
                  <a:pt x="2047" y="93"/>
                </a:moveTo>
                <a:cubicBezTo>
                  <a:pt x="2038" y="76"/>
                  <a:pt x="2024" y="52"/>
                  <a:pt x="2031" y="31"/>
                </a:cubicBezTo>
                <a:cubicBezTo>
                  <a:pt x="2041" y="0"/>
                  <a:pt x="2125" y="9"/>
                  <a:pt x="2145" y="9"/>
                </a:cubicBezTo>
                <a:cubicBezTo>
                  <a:pt x="2198" y="8"/>
                  <a:pt x="2254" y="16"/>
                  <a:pt x="2280" y="70"/>
                </a:cubicBezTo>
                <a:cubicBezTo>
                  <a:pt x="2296" y="103"/>
                  <a:pt x="2289" y="148"/>
                  <a:pt x="2269" y="175"/>
                </a:cubicBezTo>
                <a:cubicBezTo>
                  <a:pt x="2258" y="190"/>
                  <a:pt x="2241" y="197"/>
                  <a:pt x="2229" y="209"/>
                </a:cubicBezTo>
                <a:cubicBezTo>
                  <a:pt x="2229" y="211"/>
                  <a:pt x="2229" y="212"/>
                  <a:pt x="2229" y="213"/>
                </a:cubicBezTo>
                <a:cubicBezTo>
                  <a:pt x="2263" y="225"/>
                  <a:pt x="2315" y="234"/>
                  <a:pt x="2335" y="268"/>
                </a:cubicBezTo>
                <a:cubicBezTo>
                  <a:pt x="2365" y="320"/>
                  <a:pt x="2316" y="363"/>
                  <a:pt x="2278" y="389"/>
                </a:cubicBezTo>
                <a:cubicBezTo>
                  <a:pt x="2215" y="433"/>
                  <a:pt x="2140" y="453"/>
                  <a:pt x="2064" y="459"/>
                </a:cubicBezTo>
                <a:cubicBezTo>
                  <a:pt x="2031" y="462"/>
                  <a:pt x="1998" y="460"/>
                  <a:pt x="1965" y="460"/>
                </a:cubicBezTo>
                <a:moveTo>
                  <a:pt x="3030" y="184"/>
                </a:moveTo>
                <a:cubicBezTo>
                  <a:pt x="2985" y="182"/>
                  <a:pt x="2984" y="211"/>
                  <a:pt x="2978" y="254"/>
                </a:cubicBezTo>
                <a:cubicBezTo>
                  <a:pt x="2969" y="318"/>
                  <a:pt x="2973" y="382"/>
                  <a:pt x="2995" y="443"/>
                </a:cubicBezTo>
                <a:cubicBezTo>
                  <a:pt x="3016" y="502"/>
                  <a:pt x="3049" y="560"/>
                  <a:pt x="3063" y="622"/>
                </a:cubicBezTo>
                <a:cubicBezTo>
                  <a:pt x="3064" y="631"/>
                  <a:pt x="3065" y="641"/>
                  <a:pt x="3066" y="650"/>
                </a:cubicBezTo>
                <a:moveTo>
                  <a:pt x="2851" y="432"/>
                </a:moveTo>
                <a:cubicBezTo>
                  <a:pt x="2929" y="428"/>
                  <a:pt x="3008" y="427"/>
                  <a:pt x="3086" y="429"/>
                </a:cubicBezTo>
                <a:cubicBezTo>
                  <a:pt x="3205" y="433"/>
                  <a:pt x="3325" y="442"/>
                  <a:pt x="3444" y="449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549" name="Freeform 10"/>
          <p:cNvSpPr/>
          <p:nvPr/>
        </p:nvSpPr>
        <p:spPr>
          <a:xfrm>
            <a:off x="4548240" y="1587600"/>
            <a:ext cx="449640" cy="38520"/>
          </a:xfrm>
          <a:custGeom>
            <a:avLst/>
            <a:gdLst/>
            <a:ahLst/>
            <a:rect l="0" t="0" r="r" b="b"/>
            <a:pathLst>
              <a:path w="1249" h="107">
                <a:moveTo>
                  <a:pt x="0" y="106"/>
                </a:moveTo>
                <a:cubicBezTo>
                  <a:pt x="23" y="96"/>
                  <a:pt x="53" y="95"/>
                  <a:pt x="79" y="90"/>
                </a:cubicBezTo>
                <a:cubicBezTo>
                  <a:pt x="131" y="80"/>
                  <a:pt x="183" y="75"/>
                  <a:pt x="235" y="70"/>
                </a:cubicBezTo>
                <a:cubicBezTo>
                  <a:pt x="318" y="62"/>
                  <a:pt x="400" y="50"/>
                  <a:pt x="483" y="39"/>
                </a:cubicBezTo>
                <a:moveTo>
                  <a:pt x="702" y="17"/>
                </a:moveTo>
                <a:cubicBezTo>
                  <a:pt x="755" y="14"/>
                  <a:pt x="808" y="11"/>
                  <a:pt x="861" y="11"/>
                </a:cubicBezTo>
                <a:cubicBezTo>
                  <a:pt x="931" y="11"/>
                  <a:pt x="1000" y="8"/>
                  <a:pt x="1070" y="6"/>
                </a:cubicBezTo>
                <a:cubicBezTo>
                  <a:pt x="1158" y="3"/>
                  <a:pt x="1189" y="2"/>
                  <a:pt x="1248" y="0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550" name="Freeform 11"/>
          <p:cNvSpPr/>
          <p:nvPr/>
        </p:nvSpPr>
        <p:spPr>
          <a:xfrm>
            <a:off x="5192640" y="1581120"/>
            <a:ext cx="132120" cy="2160"/>
          </a:xfrm>
          <a:custGeom>
            <a:avLst/>
            <a:gdLst/>
            <a:ahLst/>
            <a:rect l="0" t="0" r="r" b="b"/>
            <a:pathLst>
              <a:path w="367" h="6">
                <a:moveTo>
                  <a:pt x="0" y="5"/>
                </a:moveTo>
                <a:cubicBezTo>
                  <a:pt x="34" y="2"/>
                  <a:pt x="68" y="2"/>
                  <a:pt x="101" y="2"/>
                </a:cubicBezTo>
                <a:cubicBezTo>
                  <a:pt x="155" y="2"/>
                  <a:pt x="211" y="2"/>
                  <a:pt x="265" y="1"/>
                </a:cubicBezTo>
                <a:cubicBezTo>
                  <a:pt x="298" y="0"/>
                  <a:pt x="332" y="1"/>
                  <a:pt x="366" y="1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551" name="Freeform 12"/>
          <p:cNvSpPr/>
          <p:nvPr/>
        </p:nvSpPr>
        <p:spPr>
          <a:xfrm>
            <a:off x="2849400" y="1847880"/>
            <a:ext cx="394200" cy="579960"/>
          </a:xfrm>
          <a:custGeom>
            <a:avLst/>
            <a:gdLst/>
            <a:ahLst/>
            <a:rect l="0" t="0" r="r" b="b"/>
            <a:pathLst>
              <a:path w="1095" h="1611">
                <a:moveTo>
                  <a:pt x="601" y="0"/>
                </a:moveTo>
                <a:cubicBezTo>
                  <a:pt x="641" y="26"/>
                  <a:pt x="655" y="37"/>
                  <a:pt x="667" y="86"/>
                </a:cubicBezTo>
                <a:cubicBezTo>
                  <a:pt x="687" y="172"/>
                  <a:pt x="680" y="260"/>
                  <a:pt x="681" y="347"/>
                </a:cubicBezTo>
                <a:cubicBezTo>
                  <a:pt x="682" y="437"/>
                  <a:pt x="694" y="517"/>
                  <a:pt x="724" y="602"/>
                </a:cubicBezTo>
                <a:cubicBezTo>
                  <a:pt x="743" y="654"/>
                  <a:pt x="777" y="703"/>
                  <a:pt x="791" y="756"/>
                </a:cubicBezTo>
                <a:cubicBezTo>
                  <a:pt x="791" y="761"/>
                  <a:pt x="792" y="766"/>
                  <a:pt x="792" y="771"/>
                </a:cubicBezTo>
                <a:moveTo>
                  <a:pt x="739" y="238"/>
                </a:moveTo>
                <a:cubicBezTo>
                  <a:pt x="720" y="220"/>
                  <a:pt x="723" y="224"/>
                  <a:pt x="703" y="216"/>
                </a:cubicBezTo>
                <a:cubicBezTo>
                  <a:pt x="689" y="248"/>
                  <a:pt x="674" y="278"/>
                  <a:pt x="662" y="310"/>
                </a:cubicBezTo>
                <a:cubicBezTo>
                  <a:pt x="651" y="338"/>
                  <a:pt x="646" y="368"/>
                  <a:pt x="643" y="398"/>
                </a:cubicBezTo>
                <a:cubicBezTo>
                  <a:pt x="643" y="401"/>
                  <a:pt x="643" y="403"/>
                  <a:pt x="643" y="406"/>
                </a:cubicBezTo>
                <a:cubicBezTo>
                  <a:pt x="643" y="347"/>
                  <a:pt x="650" y="298"/>
                  <a:pt x="670" y="242"/>
                </a:cubicBezTo>
                <a:cubicBezTo>
                  <a:pt x="690" y="186"/>
                  <a:pt x="711" y="135"/>
                  <a:pt x="750" y="90"/>
                </a:cubicBezTo>
                <a:cubicBezTo>
                  <a:pt x="769" y="68"/>
                  <a:pt x="799" y="73"/>
                  <a:pt x="822" y="86"/>
                </a:cubicBezTo>
                <a:cubicBezTo>
                  <a:pt x="890" y="126"/>
                  <a:pt x="951" y="175"/>
                  <a:pt x="1028" y="200"/>
                </a:cubicBezTo>
                <a:cubicBezTo>
                  <a:pt x="1050" y="205"/>
                  <a:pt x="1072" y="210"/>
                  <a:pt x="1094" y="215"/>
                </a:cubicBezTo>
                <a:moveTo>
                  <a:pt x="435" y="869"/>
                </a:moveTo>
                <a:cubicBezTo>
                  <a:pt x="445" y="888"/>
                  <a:pt x="445" y="838"/>
                  <a:pt x="447" y="924"/>
                </a:cubicBezTo>
                <a:cubicBezTo>
                  <a:pt x="450" y="1023"/>
                  <a:pt x="381" y="1105"/>
                  <a:pt x="320" y="1178"/>
                </a:cubicBezTo>
                <a:cubicBezTo>
                  <a:pt x="248" y="1266"/>
                  <a:pt x="159" y="1332"/>
                  <a:pt x="57" y="1383"/>
                </a:cubicBezTo>
                <a:cubicBezTo>
                  <a:pt x="39" y="1392"/>
                  <a:pt x="18" y="1395"/>
                  <a:pt x="0" y="1403"/>
                </a:cubicBezTo>
                <a:cubicBezTo>
                  <a:pt x="3" y="1403"/>
                  <a:pt x="5" y="1403"/>
                  <a:pt x="8" y="1403"/>
                </a:cubicBezTo>
                <a:cubicBezTo>
                  <a:pt x="79" y="1401"/>
                  <a:pt x="150" y="1397"/>
                  <a:pt x="221" y="1396"/>
                </a:cubicBezTo>
                <a:cubicBezTo>
                  <a:pt x="274" y="1395"/>
                  <a:pt x="538" y="1433"/>
                  <a:pt x="576" y="1391"/>
                </a:cubicBezTo>
                <a:cubicBezTo>
                  <a:pt x="580" y="1386"/>
                  <a:pt x="573" y="1362"/>
                  <a:pt x="574" y="1360"/>
                </a:cubicBezTo>
                <a:cubicBezTo>
                  <a:pt x="573" y="1386"/>
                  <a:pt x="571" y="1418"/>
                  <a:pt x="573" y="1445"/>
                </a:cubicBezTo>
                <a:cubicBezTo>
                  <a:pt x="576" y="1504"/>
                  <a:pt x="604" y="1556"/>
                  <a:pt x="628" y="1610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552" name="Freeform 13"/>
          <p:cNvSpPr/>
          <p:nvPr/>
        </p:nvSpPr>
        <p:spPr>
          <a:xfrm>
            <a:off x="3557520" y="2270880"/>
            <a:ext cx="844200" cy="110880"/>
          </a:xfrm>
          <a:custGeom>
            <a:avLst/>
            <a:gdLst/>
            <a:ahLst/>
            <a:rect l="0" t="0" r="r" b="b"/>
            <a:pathLst>
              <a:path w="2345" h="308">
                <a:moveTo>
                  <a:pt x="0" y="163"/>
                </a:moveTo>
                <a:cubicBezTo>
                  <a:pt x="0" y="151"/>
                  <a:pt x="0" y="149"/>
                  <a:pt x="0" y="142"/>
                </a:cubicBezTo>
                <a:cubicBezTo>
                  <a:pt x="16" y="158"/>
                  <a:pt x="35" y="182"/>
                  <a:pt x="50" y="204"/>
                </a:cubicBezTo>
                <a:cubicBezTo>
                  <a:pt x="72" y="234"/>
                  <a:pt x="91" y="268"/>
                  <a:pt x="125" y="288"/>
                </a:cubicBezTo>
                <a:cubicBezTo>
                  <a:pt x="143" y="300"/>
                  <a:pt x="170" y="299"/>
                  <a:pt x="190" y="291"/>
                </a:cubicBezTo>
                <a:cubicBezTo>
                  <a:pt x="278" y="254"/>
                  <a:pt x="350" y="216"/>
                  <a:pt x="449" y="213"/>
                </a:cubicBezTo>
                <a:cubicBezTo>
                  <a:pt x="508" y="211"/>
                  <a:pt x="561" y="220"/>
                  <a:pt x="619" y="226"/>
                </a:cubicBezTo>
                <a:cubicBezTo>
                  <a:pt x="636" y="227"/>
                  <a:pt x="653" y="226"/>
                  <a:pt x="670" y="226"/>
                </a:cubicBezTo>
                <a:cubicBezTo>
                  <a:pt x="671" y="194"/>
                  <a:pt x="674" y="168"/>
                  <a:pt x="658" y="137"/>
                </a:cubicBezTo>
                <a:cubicBezTo>
                  <a:pt x="635" y="93"/>
                  <a:pt x="591" y="61"/>
                  <a:pt x="564" y="20"/>
                </a:cubicBezTo>
                <a:cubicBezTo>
                  <a:pt x="591" y="20"/>
                  <a:pt x="603" y="20"/>
                  <a:pt x="622" y="22"/>
                </a:cubicBezTo>
                <a:moveTo>
                  <a:pt x="1026" y="63"/>
                </a:moveTo>
                <a:cubicBezTo>
                  <a:pt x="996" y="69"/>
                  <a:pt x="969" y="87"/>
                  <a:pt x="946" y="107"/>
                </a:cubicBezTo>
                <a:cubicBezTo>
                  <a:pt x="939" y="113"/>
                  <a:pt x="893" y="162"/>
                  <a:pt x="914" y="178"/>
                </a:cubicBezTo>
                <a:cubicBezTo>
                  <a:pt x="935" y="193"/>
                  <a:pt x="999" y="193"/>
                  <a:pt x="1022" y="187"/>
                </a:cubicBezTo>
                <a:cubicBezTo>
                  <a:pt x="1048" y="181"/>
                  <a:pt x="1074" y="158"/>
                  <a:pt x="1089" y="137"/>
                </a:cubicBezTo>
                <a:cubicBezTo>
                  <a:pt x="1092" y="131"/>
                  <a:pt x="1092" y="129"/>
                  <a:pt x="1096" y="127"/>
                </a:cubicBezTo>
                <a:cubicBezTo>
                  <a:pt x="1103" y="148"/>
                  <a:pt x="1106" y="171"/>
                  <a:pt x="1115" y="191"/>
                </a:cubicBezTo>
                <a:cubicBezTo>
                  <a:pt x="1118" y="195"/>
                  <a:pt x="1120" y="200"/>
                  <a:pt x="1123" y="204"/>
                </a:cubicBezTo>
                <a:moveTo>
                  <a:pt x="1320" y="100"/>
                </a:moveTo>
                <a:cubicBezTo>
                  <a:pt x="1331" y="84"/>
                  <a:pt x="1333" y="80"/>
                  <a:pt x="1353" y="80"/>
                </a:cubicBezTo>
                <a:cubicBezTo>
                  <a:pt x="1364" y="103"/>
                  <a:pt x="1362" y="130"/>
                  <a:pt x="1369" y="156"/>
                </a:cubicBezTo>
                <a:cubicBezTo>
                  <a:pt x="1376" y="181"/>
                  <a:pt x="1386" y="202"/>
                  <a:pt x="1414" y="205"/>
                </a:cubicBezTo>
                <a:cubicBezTo>
                  <a:pt x="1446" y="209"/>
                  <a:pt x="1469" y="202"/>
                  <a:pt x="1493" y="180"/>
                </a:cubicBezTo>
                <a:cubicBezTo>
                  <a:pt x="1513" y="162"/>
                  <a:pt x="1521" y="143"/>
                  <a:pt x="1523" y="117"/>
                </a:cubicBezTo>
                <a:cubicBezTo>
                  <a:pt x="1523" y="111"/>
                  <a:pt x="1523" y="110"/>
                  <a:pt x="1523" y="106"/>
                </a:cubicBezTo>
                <a:cubicBezTo>
                  <a:pt x="1523" y="169"/>
                  <a:pt x="1523" y="231"/>
                  <a:pt x="1523" y="294"/>
                </a:cubicBezTo>
                <a:moveTo>
                  <a:pt x="1838" y="53"/>
                </a:moveTo>
                <a:cubicBezTo>
                  <a:pt x="1838" y="31"/>
                  <a:pt x="1839" y="27"/>
                  <a:pt x="1836" y="13"/>
                </a:cubicBezTo>
                <a:cubicBezTo>
                  <a:pt x="1808" y="9"/>
                  <a:pt x="1770" y="0"/>
                  <a:pt x="1745" y="19"/>
                </a:cubicBezTo>
                <a:cubicBezTo>
                  <a:pt x="1713" y="43"/>
                  <a:pt x="1707" y="106"/>
                  <a:pt x="1716" y="142"/>
                </a:cubicBezTo>
                <a:cubicBezTo>
                  <a:pt x="1729" y="194"/>
                  <a:pt x="1784" y="224"/>
                  <a:pt x="1829" y="244"/>
                </a:cubicBezTo>
                <a:cubicBezTo>
                  <a:pt x="1834" y="247"/>
                  <a:pt x="1887" y="258"/>
                  <a:pt x="1868" y="258"/>
                </a:cubicBezTo>
                <a:cubicBezTo>
                  <a:pt x="1837" y="257"/>
                  <a:pt x="1808" y="256"/>
                  <a:pt x="1780" y="240"/>
                </a:cubicBezTo>
                <a:cubicBezTo>
                  <a:pt x="1765" y="231"/>
                  <a:pt x="1783" y="228"/>
                  <a:pt x="1788" y="224"/>
                </a:cubicBezTo>
                <a:moveTo>
                  <a:pt x="2070" y="195"/>
                </a:moveTo>
                <a:cubicBezTo>
                  <a:pt x="2075" y="191"/>
                  <a:pt x="2079" y="186"/>
                  <a:pt x="2084" y="183"/>
                </a:cubicBezTo>
                <a:cubicBezTo>
                  <a:pt x="2070" y="183"/>
                  <a:pt x="2063" y="183"/>
                  <a:pt x="2053" y="183"/>
                </a:cubicBezTo>
                <a:moveTo>
                  <a:pt x="2265" y="237"/>
                </a:moveTo>
                <a:cubicBezTo>
                  <a:pt x="2267" y="237"/>
                  <a:pt x="2273" y="236"/>
                  <a:pt x="2273" y="236"/>
                </a:cubicBezTo>
                <a:cubicBezTo>
                  <a:pt x="2294" y="234"/>
                  <a:pt x="2316" y="236"/>
                  <a:pt x="2337" y="236"/>
                </a:cubicBezTo>
                <a:cubicBezTo>
                  <a:pt x="2340" y="241"/>
                  <a:pt x="2344" y="261"/>
                  <a:pt x="2340" y="267"/>
                </a:cubicBezTo>
                <a:cubicBezTo>
                  <a:pt x="2325" y="287"/>
                  <a:pt x="2288" y="294"/>
                  <a:pt x="2265" y="297"/>
                </a:cubicBezTo>
                <a:cubicBezTo>
                  <a:pt x="2245" y="300"/>
                  <a:pt x="2189" y="307"/>
                  <a:pt x="2171" y="296"/>
                </a:cubicBezTo>
                <a:cubicBezTo>
                  <a:pt x="2169" y="293"/>
                  <a:pt x="2168" y="291"/>
                  <a:pt x="2166" y="288"/>
                </a:cubicBezTo>
                <a:cubicBezTo>
                  <a:pt x="2166" y="266"/>
                  <a:pt x="2171" y="260"/>
                  <a:pt x="2193" y="249"/>
                </a:cubicBezTo>
                <a:cubicBezTo>
                  <a:pt x="2226" y="233"/>
                  <a:pt x="2263" y="235"/>
                  <a:pt x="2299" y="235"/>
                </a:cubicBezTo>
                <a:cubicBezTo>
                  <a:pt x="2321" y="235"/>
                  <a:pt x="2338" y="228"/>
                  <a:pt x="2340" y="254"/>
                </a:cubicBezTo>
                <a:cubicBezTo>
                  <a:pt x="2341" y="263"/>
                  <a:pt x="2340" y="269"/>
                  <a:pt x="2337" y="276"/>
                </a:cubicBezTo>
                <a:cubicBezTo>
                  <a:pt x="2316" y="278"/>
                  <a:pt x="2296" y="278"/>
                  <a:pt x="2275" y="278"/>
                </a:cubicBezTo>
                <a:cubicBezTo>
                  <a:pt x="2257" y="278"/>
                  <a:pt x="2243" y="282"/>
                  <a:pt x="2240" y="262"/>
                </a:cubicBezTo>
                <a:cubicBezTo>
                  <a:pt x="2238" y="247"/>
                  <a:pt x="2241" y="243"/>
                  <a:pt x="2251" y="235"/>
                </a:cubicBezTo>
                <a:cubicBezTo>
                  <a:pt x="2253" y="233"/>
                  <a:pt x="2254" y="232"/>
                  <a:pt x="2254" y="230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553" name="Freeform 14"/>
          <p:cNvSpPr/>
          <p:nvPr/>
        </p:nvSpPr>
        <p:spPr>
          <a:xfrm>
            <a:off x="4605480" y="2038320"/>
            <a:ext cx="1446480" cy="265320"/>
          </a:xfrm>
          <a:custGeom>
            <a:avLst/>
            <a:gdLst/>
            <a:ahLst/>
            <a:rect l="0" t="0" r="r" b="b"/>
            <a:pathLst>
              <a:path w="4018" h="737">
                <a:moveTo>
                  <a:pt x="52" y="319"/>
                </a:moveTo>
                <a:cubicBezTo>
                  <a:pt x="42" y="311"/>
                  <a:pt x="44" y="313"/>
                  <a:pt x="34" y="309"/>
                </a:cubicBezTo>
                <a:cubicBezTo>
                  <a:pt x="27" y="342"/>
                  <a:pt x="23" y="373"/>
                  <a:pt x="22" y="407"/>
                </a:cubicBezTo>
                <a:cubicBezTo>
                  <a:pt x="20" y="473"/>
                  <a:pt x="26" y="533"/>
                  <a:pt x="38" y="597"/>
                </a:cubicBezTo>
                <a:cubicBezTo>
                  <a:pt x="46" y="636"/>
                  <a:pt x="52" y="674"/>
                  <a:pt x="52" y="715"/>
                </a:cubicBezTo>
                <a:cubicBezTo>
                  <a:pt x="52" y="722"/>
                  <a:pt x="52" y="729"/>
                  <a:pt x="52" y="736"/>
                </a:cubicBezTo>
                <a:moveTo>
                  <a:pt x="0" y="405"/>
                </a:moveTo>
                <a:cubicBezTo>
                  <a:pt x="12" y="377"/>
                  <a:pt x="15" y="358"/>
                  <a:pt x="49" y="362"/>
                </a:cubicBezTo>
                <a:cubicBezTo>
                  <a:pt x="100" y="369"/>
                  <a:pt x="139" y="432"/>
                  <a:pt x="167" y="470"/>
                </a:cubicBezTo>
                <a:cubicBezTo>
                  <a:pt x="216" y="536"/>
                  <a:pt x="258" y="619"/>
                  <a:pt x="331" y="663"/>
                </a:cubicBezTo>
                <a:cubicBezTo>
                  <a:pt x="340" y="669"/>
                  <a:pt x="400" y="693"/>
                  <a:pt x="410" y="673"/>
                </a:cubicBezTo>
                <a:cubicBezTo>
                  <a:pt x="411" y="665"/>
                  <a:pt x="412" y="658"/>
                  <a:pt x="413" y="650"/>
                </a:cubicBezTo>
                <a:moveTo>
                  <a:pt x="376" y="312"/>
                </a:moveTo>
                <a:cubicBezTo>
                  <a:pt x="376" y="284"/>
                  <a:pt x="376" y="256"/>
                  <a:pt x="376" y="228"/>
                </a:cubicBezTo>
                <a:cubicBezTo>
                  <a:pt x="383" y="255"/>
                  <a:pt x="391" y="297"/>
                  <a:pt x="396" y="328"/>
                </a:cubicBezTo>
                <a:cubicBezTo>
                  <a:pt x="408" y="399"/>
                  <a:pt x="418" y="470"/>
                  <a:pt x="428" y="541"/>
                </a:cubicBezTo>
                <a:cubicBezTo>
                  <a:pt x="435" y="591"/>
                  <a:pt x="437" y="631"/>
                  <a:pt x="462" y="675"/>
                </a:cubicBezTo>
                <a:moveTo>
                  <a:pt x="687" y="472"/>
                </a:moveTo>
                <a:cubicBezTo>
                  <a:pt x="693" y="467"/>
                  <a:pt x="689" y="441"/>
                  <a:pt x="690" y="486"/>
                </a:cubicBezTo>
                <a:cubicBezTo>
                  <a:pt x="691" y="522"/>
                  <a:pt x="683" y="561"/>
                  <a:pt x="698" y="595"/>
                </a:cubicBezTo>
                <a:cubicBezTo>
                  <a:pt x="710" y="620"/>
                  <a:pt x="729" y="627"/>
                  <a:pt x="755" y="628"/>
                </a:cubicBezTo>
                <a:cubicBezTo>
                  <a:pt x="790" y="629"/>
                  <a:pt x="792" y="590"/>
                  <a:pt x="793" y="563"/>
                </a:cubicBezTo>
                <a:cubicBezTo>
                  <a:pt x="796" y="510"/>
                  <a:pt x="787" y="479"/>
                  <a:pt x="746" y="442"/>
                </a:cubicBezTo>
                <a:cubicBezTo>
                  <a:pt x="711" y="411"/>
                  <a:pt x="673" y="401"/>
                  <a:pt x="629" y="393"/>
                </a:cubicBezTo>
                <a:moveTo>
                  <a:pt x="996" y="133"/>
                </a:moveTo>
                <a:cubicBezTo>
                  <a:pt x="997" y="140"/>
                  <a:pt x="1002" y="201"/>
                  <a:pt x="1003" y="209"/>
                </a:cubicBezTo>
                <a:cubicBezTo>
                  <a:pt x="1008" y="278"/>
                  <a:pt x="1006" y="346"/>
                  <a:pt x="1011" y="415"/>
                </a:cubicBezTo>
                <a:cubicBezTo>
                  <a:pt x="1015" y="467"/>
                  <a:pt x="1026" y="517"/>
                  <a:pt x="1032" y="568"/>
                </a:cubicBezTo>
                <a:cubicBezTo>
                  <a:pt x="1032" y="575"/>
                  <a:pt x="1032" y="581"/>
                  <a:pt x="1032" y="588"/>
                </a:cubicBezTo>
                <a:moveTo>
                  <a:pt x="945" y="383"/>
                </a:moveTo>
                <a:cubicBezTo>
                  <a:pt x="976" y="354"/>
                  <a:pt x="1012" y="360"/>
                  <a:pt x="1056" y="360"/>
                </a:cubicBezTo>
                <a:cubicBezTo>
                  <a:pt x="1111" y="360"/>
                  <a:pt x="1161" y="360"/>
                  <a:pt x="1214" y="374"/>
                </a:cubicBezTo>
                <a:cubicBezTo>
                  <a:pt x="1253" y="384"/>
                  <a:pt x="1290" y="395"/>
                  <a:pt x="1330" y="400"/>
                </a:cubicBezTo>
                <a:cubicBezTo>
                  <a:pt x="1394" y="408"/>
                  <a:pt x="1472" y="412"/>
                  <a:pt x="1536" y="401"/>
                </a:cubicBezTo>
                <a:cubicBezTo>
                  <a:pt x="1552" y="398"/>
                  <a:pt x="1560" y="394"/>
                  <a:pt x="1572" y="384"/>
                </a:cubicBezTo>
                <a:cubicBezTo>
                  <a:pt x="1579" y="378"/>
                  <a:pt x="1584" y="370"/>
                  <a:pt x="1587" y="362"/>
                </a:cubicBezTo>
                <a:cubicBezTo>
                  <a:pt x="1591" y="351"/>
                  <a:pt x="1588" y="336"/>
                  <a:pt x="1588" y="325"/>
                </a:cubicBezTo>
                <a:cubicBezTo>
                  <a:pt x="1542" y="319"/>
                  <a:pt x="1497" y="318"/>
                  <a:pt x="1453" y="336"/>
                </a:cubicBezTo>
                <a:cubicBezTo>
                  <a:pt x="1389" y="362"/>
                  <a:pt x="1326" y="410"/>
                  <a:pt x="1295" y="473"/>
                </a:cubicBezTo>
                <a:cubicBezTo>
                  <a:pt x="1275" y="515"/>
                  <a:pt x="1273" y="566"/>
                  <a:pt x="1318" y="586"/>
                </a:cubicBezTo>
                <a:cubicBezTo>
                  <a:pt x="1386" y="616"/>
                  <a:pt x="1473" y="605"/>
                  <a:pt x="1545" y="605"/>
                </a:cubicBezTo>
                <a:moveTo>
                  <a:pt x="2206" y="95"/>
                </a:moveTo>
                <a:cubicBezTo>
                  <a:pt x="2201" y="80"/>
                  <a:pt x="2200" y="77"/>
                  <a:pt x="2195" y="69"/>
                </a:cubicBezTo>
                <a:cubicBezTo>
                  <a:pt x="2195" y="119"/>
                  <a:pt x="2195" y="165"/>
                  <a:pt x="2203" y="215"/>
                </a:cubicBezTo>
                <a:cubicBezTo>
                  <a:pt x="2219" y="311"/>
                  <a:pt x="2248" y="405"/>
                  <a:pt x="2267" y="501"/>
                </a:cubicBezTo>
                <a:cubicBezTo>
                  <a:pt x="2277" y="551"/>
                  <a:pt x="2286" y="601"/>
                  <a:pt x="2288" y="651"/>
                </a:cubicBezTo>
                <a:moveTo>
                  <a:pt x="2028" y="405"/>
                </a:moveTo>
                <a:cubicBezTo>
                  <a:pt x="2063" y="388"/>
                  <a:pt x="2109" y="382"/>
                  <a:pt x="2167" y="381"/>
                </a:cubicBezTo>
                <a:cubicBezTo>
                  <a:pt x="2253" y="379"/>
                  <a:pt x="2340" y="374"/>
                  <a:pt x="2425" y="359"/>
                </a:cubicBezTo>
                <a:cubicBezTo>
                  <a:pt x="2485" y="349"/>
                  <a:pt x="2538" y="333"/>
                  <a:pt x="2573" y="280"/>
                </a:cubicBezTo>
                <a:cubicBezTo>
                  <a:pt x="2588" y="257"/>
                  <a:pt x="2583" y="243"/>
                  <a:pt x="2585" y="218"/>
                </a:cubicBezTo>
                <a:cubicBezTo>
                  <a:pt x="2573" y="248"/>
                  <a:pt x="2557" y="280"/>
                  <a:pt x="2550" y="312"/>
                </a:cubicBezTo>
                <a:cubicBezTo>
                  <a:pt x="2542" y="350"/>
                  <a:pt x="2537" y="401"/>
                  <a:pt x="2565" y="430"/>
                </a:cubicBezTo>
                <a:cubicBezTo>
                  <a:pt x="2582" y="448"/>
                  <a:pt x="2611" y="450"/>
                  <a:pt x="2634" y="447"/>
                </a:cubicBezTo>
                <a:cubicBezTo>
                  <a:pt x="2662" y="443"/>
                  <a:pt x="2679" y="399"/>
                  <a:pt x="2695" y="379"/>
                </a:cubicBezTo>
                <a:cubicBezTo>
                  <a:pt x="2712" y="359"/>
                  <a:pt x="2728" y="345"/>
                  <a:pt x="2756" y="348"/>
                </a:cubicBezTo>
                <a:cubicBezTo>
                  <a:pt x="2791" y="352"/>
                  <a:pt x="2799" y="373"/>
                  <a:pt x="2826" y="394"/>
                </a:cubicBezTo>
                <a:cubicBezTo>
                  <a:pt x="2865" y="424"/>
                  <a:pt x="2904" y="430"/>
                  <a:pt x="2950" y="442"/>
                </a:cubicBezTo>
                <a:moveTo>
                  <a:pt x="3329" y="354"/>
                </a:moveTo>
                <a:cubicBezTo>
                  <a:pt x="3330" y="331"/>
                  <a:pt x="3329" y="327"/>
                  <a:pt x="3325" y="309"/>
                </a:cubicBezTo>
                <a:cubicBezTo>
                  <a:pt x="3273" y="304"/>
                  <a:pt x="3217" y="297"/>
                  <a:pt x="3166" y="316"/>
                </a:cubicBezTo>
                <a:cubicBezTo>
                  <a:pt x="3127" y="331"/>
                  <a:pt x="3093" y="360"/>
                  <a:pt x="3089" y="401"/>
                </a:cubicBezTo>
                <a:cubicBezTo>
                  <a:pt x="3089" y="407"/>
                  <a:pt x="3089" y="412"/>
                  <a:pt x="3089" y="418"/>
                </a:cubicBezTo>
                <a:cubicBezTo>
                  <a:pt x="3124" y="438"/>
                  <a:pt x="3152" y="438"/>
                  <a:pt x="3193" y="438"/>
                </a:cubicBezTo>
                <a:cubicBezTo>
                  <a:pt x="3224" y="438"/>
                  <a:pt x="3240" y="424"/>
                  <a:pt x="3259" y="400"/>
                </a:cubicBezTo>
                <a:cubicBezTo>
                  <a:pt x="3269" y="387"/>
                  <a:pt x="3272" y="377"/>
                  <a:pt x="3289" y="374"/>
                </a:cubicBezTo>
                <a:cubicBezTo>
                  <a:pt x="3307" y="371"/>
                  <a:pt x="3334" y="403"/>
                  <a:pt x="3347" y="411"/>
                </a:cubicBezTo>
                <a:cubicBezTo>
                  <a:pt x="3397" y="440"/>
                  <a:pt x="3451" y="434"/>
                  <a:pt x="3506" y="434"/>
                </a:cubicBezTo>
                <a:cubicBezTo>
                  <a:pt x="3593" y="433"/>
                  <a:pt x="3690" y="417"/>
                  <a:pt x="3759" y="359"/>
                </a:cubicBezTo>
                <a:cubicBezTo>
                  <a:pt x="3817" y="311"/>
                  <a:pt x="3802" y="232"/>
                  <a:pt x="3802" y="166"/>
                </a:cubicBezTo>
                <a:cubicBezTo>
                  <a:pt x="3802" y="109"/>
                  <a:pt x="3795" y="56"/>
                  <a:pt x="3784" y="0"/>
                </a:cubicBezTo>
                <a:cubicBezTo>
                  <a:pt x="3781" y="14"/>
                  <a:pt x="3774" y="49"/>
                  <a:pt x="3772" y="66"/>
                </a:cubicBezTo>
                <a:cubicBezTo>
                  <a:pt x="3765" y="133"/>
                  <a:pt x="3758" y="212"/>
                  <a:pt x="3770" y="280"/>
                </a:cubicBezTo>
                <a:cubicBezTo>
                  <a:pt x="3779" y="332"/>
                  <a:pt x="3806" y="380"/>
                  <a:pt x="3815" y="433"/>
                </a:cubicBezTo>
                <a:cubicBezTo>
                  <a:pt x="3817" y="451"/>
                  <a:pt x="3817" y="454"/>
                  <a:pt x="3817" y="465"/>
                </a:cubicBezTo>
                <a:moveTo>
                  <a:pt x="3544" y="295"/>
                </a:moveTo>
                <a:cubicBezTo>
                  <a:pt x="3628" y="286"/>
                  <a:pt x="3712" y="288"/>
                  <a:pt x="3797" y="288"/>
                </a:cubicBezTo>
                <a:cubicBezTo>
                  <a:pt x="3870" y="288"/>
                  <a:pt x="3944" y="288"/>
                  <a:pt x="4017" y="288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554" name="Freeform 15"/>
          <p:cNvSpPr/>
          <p:nvPr/>
        </p:nvSpPr>
        <p:spPr>
          <a:xfrm>
            <a:off x="6772320" y="1951560"/>
            <a:ext cx="610920" cy="190080"/>
          </a:xfrm>
          <a:custGeom>
            <a:avLst/>
            <a:gdLst/>
            <a:ahLst/>
            <a:rect l="0" t="0" r="r" b="b"/>
            <a:pathLst>
              <a:path w="1697" h="528">
                <a:moveTo>
                  <a:pt x="366" y="301"/>
                </a:moveTo>
                <a:cubicBezTo>
                  <a:pt x="364" y="260"/>
                  <a:pt x="366" y="240"/>
                  <a:pt x="322" y="237"/>
                </a:cubicBezTo>
                <a:cubicBezTo>
                  <a:pt x="255" y="233"/>
                  <a:pt x="194" y="271"/>
                  <a:pt x="139" y="306"/>
                </a:cubicBezTo>
                <a:cubicBezTo>
                  <a:pt x="79" y="344"/>
                  <a:pt x="33" y="385"/>
                  <a:pt x="0" y="447"/>
                </a:cubicBezTo>
                <a:cubicBezTo>
                  <a:pt x="8" y="501"/>
                  <a:pt x="54" y="491"/>
                  <a:pt x="103" y="492"/>
                </a:cubicBezTo>
                <a:cubicBezTo>
                  <a:pt x="178" y="494"/>
                  <a:pt x="251" y="495"/>
                  <a:pt x="314" y="450"/>
                </a:cubicBezTo>
                <a:cubicBezTo>
                  <a:pt x="339" y="431"/>
                  <a:pt x="341" y="414"/>
                  <a:pt x="345" y="388"/>
                </a:cubicBezTo>
                <a:cubicBezTo>
                  <a:pt x="345" y="387"/>
                  <a:pt x="345" y="386"/>
                  <a:pt x="345" y="385"/>
                </a:cubicBezTo>
                <a:cubicBezTo>
                  <a:pt x="353" y="414"/>
                  <a:pt x="357" y="435"/>
                  <a:pt x="381" y="458"/>
                </a:cubicBezTo>
                <a:cubicBezTo>
                  <a:pt x="415" y="489"/>
                  <a:pt x="453" y="493"/>
                  <a:pt x="496" y="504"/>
                </a:cubicBezTo>
                <a:moveTo>
                  <a:pt x="973" y="338"/>
                </a:moveTo>
                <a:cubicBezTo>
                  <a:pt x="956" y="292"/>
                  <a:pt x="914" y="302"/>
                  <a:pt x="865" y="302"/>
                </a:cubicBezTo>
                <a:cubicBezTo>
                  <a:pt x="777" y="301"/>
                  <a:pt x="682" y="321"/>
                  <a:pt x="635" y="404"/>
                </a:cubicBezTo>
                <a:cubicBezTo>
                  <a:pt x="602" y="463"/>
                  <a:pt x="640" y="487"/>
                  <a:pt x="696" y="494"/>
                </a:cubicBezTo>
                <a:cubicBezTo>
                  <a:pt x="775" y="503"/>
                  <a:pt x="865" y="501"/>
                  <a:pt x="936" y="464"/>
                </a:cubicBezTo>
                <a:cubicBezTo>
                  <a:pt x="989" y="437"/>
                  <a:pt x="1014" y="380"/>
                  <a:pt x="1060" y="350"/>
                </a:cubicBezTo>
                <a:cubicBezTo>
                  <a:pt x="1062" y="350"/>
                  <a:pt x="1064" y="350"/>
                  <a:pt x="1066" y="350"/>
                </a:cubicBezTo>
                <a:cubicBezTo>
                  <a:pt x="1080" y="379"/>
                  <a:pt x="1094" y="406"/>
                  <a:pt x="1115" y="432"/>
                </a:cubicBezTo>
                <a:cubicBezTo>
                  <a:pt x="1152" y="479"/>
                  <a:pt x="1191" y="489"/>
                  <a:pt x="1246" y="500"/>
                </a:cubicBezTo>
                <a:moveTo>
                  <a:pt x="1310" y="28"/>
                </a:moveTo>
                <a:cubicBezTo>
                  <a:pt x="1310" y="26"/>
                  <a:pt x="1307" y="0"/>
                  <a:pt x="1306" y="3"/>
                </a:cubicBezTo>
                <a:cubicBezTo>
                  <a:pt x="1293" y="42"/>
                  <a:pt x="1319" y="128"/>
                  <a:pt x="1321" y="170"/>
                </a:cubicBezTo>
                <a:cubicBezTo>
                  <a:pt x="1324" y="244"/>
                  <a:pt x="1308" y="338"/>
                  <a:pt x="1331" y="410"/>
                </a:cubicBezTo>
                <a:cubicBezTo>
                  <a:pt x="1333" y="413"/>
                  <a:pt x="1334" y="415"/>
                  <a:pt x="1336" y="418"/>
                </a:cubicBezTo>
                <a:cubicBezTo>
                  <a:pt x="1373" y="413"/>
                  <a:pt x="1392" y="403"/>
                  <a:pt x="1426" y="384"/>
                </a:cubicBezTo>
                <a:cubicBezTo>
                  <a:pt x="1492" y="348"/>
                  <a:pt x="1561" y="311"/>
                  <a:pt x="1637" y="305"/>
                </a:cubicBezTo>
                <a:cubicBezTo>
                  <a:pt x="1696" y="301"/>
                  <a:pt x="1694" y="351"/>
                  <a:pt x="1693" y="397"/>
                </a:cubicBezTo>
                <a:cubicBezTo>
                  <a:pt x="1692" y="449"/>
                  <a:pt x="1663" y="487"/>
                  <a:pt x="1617" y="509"/>
                </a:cubicBezTo>
                <a:cubicBezTo>
                  <a:pt x="1580" y="527"/>
                  <a:pt x="1537" y="523"/>
                  <a:pt x="1497" y="523"/>
                </a:cubicBezTo>
                <a:cubicBezTo>
                  <a:pt x="1465" y="523"/>
                  <a:pt x="1455" y="522"/>
                  <a:pt x="1429" y="507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555" name="Freeform 16"/>
          <p:cNvSpPr/>
          <p:nvPr/>
        </p:nvSpPr>
        <p:spPr>
          <a:xfrm>
            <a:off x="7632720" y="1893960"/>
            <a:ext cx="706320" cy="210600"/>
          </a:xfrm>
          <a:custGeom>
            <a:avLst/>
            <a:gdLst/>
            <a:ahLst/>
            <a:rect l="0" t="0" r="r" b="b"/>
            <a:pathLst>
              <a:path w="1962" h="585">
                <a:moveTo>
                  <a:pt x="0" y="285"/>
                </a:moveTo>
                <a:cubicBezTo>
                  <a:pt x="1" y="282"/>
                  <a:pt x="2" y="280"/>
                  <a:pt x="3" y="277"/>
                </a:cubicBezTo>
                <a:cubicBezTo>
                  <a:pt x="12" y="296"/>
                  <a:pt x="15" y="317"/>
                  <a:pt x="18" y="339"/>
                </a:cubicBezTo>
                <a:cubicBezTo>
                  <a:pt x="24" y="382"/>
                  <a:pt x="28" y="424"/>
                  <a:pt x="34" y="466"/>
                </a:cubicBezTo>
                <a:cubicBezTo>
                  <a:pt x="36" y="481"/>
                  <a:pt x="33" y="529"/>
                  <a:pt x="45" y="541"/>
                </a:cubicBezTo>
                <a:cubicBezTo>
                  <a:pt x="47" y="541"/>
                  <a:pt x="49" y="541"/>
                  <a:pt x="51" y="541"/>
                </a:cubicBezTo>
                <a:moveTo>
                  <a:pt x="61" y="12"/>
                </a:moveTo>
                <a:cubicBezTo>
                  <a:pt x="62" y="8"/>
                  <a:pt x="63" y="4"/>
                  <a:pt x="64" y="0"/>
                </a:cubicBezTo>
                <a:cubicBezTo>
                  <a:pt x="81" y="33"/>
                  <a:pt x="91" y="74"/>
                  <a:pt x="106" y="109"/>
                </a:cubicBezTo>
                <a:moveTo>
                  <a:pt x="544" y="240"/>
                </a:moveTo>
                <a:cubicBezTo>
                  <a:pt x="514" y="239"/>
                  <a:pt x="499" y="235"/>
                  <a:pt x="492" y="270"/>
                </a:cubicBezTo>
                <a:cubicBezTo>
                  <a:pt x="482" y="324"/>
                  <a:pt x="502" y="357"/>
                  <a:pt x="534" y="399"/>
                </a:cubicBezTo>
                <a:cubicBezTo>
                  <a:pt x="569" y="443"/>
                  <a:pt x="624" y="488"/>
                  <a:pt x="641" y="545"/>
                </a:cubicBezTo>
                <a:cubicBezTo>
                  <a:pt x="641" y="551"/>
                  <a:pt x="641" y="556"/>
                  <a:pt x="641" y="562"/>
                </a:cubicBezTo>
                <a:cubicBezTo>
                  <a:pt x="616" y="584"/>
                  <a:pt x="576" y="577"/>
                  <a:pt x="540" y="577"/>
                </a:cubicBezTo>
                <a:cubicBezTo>
                  <a:pt x="529" y="577"/>
                  <a:pt x="517" y="577"/>
                  <a:pt x="506" y="577"/>
                </a:cubicBezTo>
                <a:moveTo>
                  <a:pt x="1057" y="288"/>
                </a:moveTo>
                <a:cubicBezTo>
                  <a:pt x="1057" y="280"/>
                  <a:pt x="1057" y="279"/>
                  <a:pt x="1057" y="274"/>
                </a:cubicBezTo>
                <a:cubicBezTo>
                  <a:pt x="1071" y="287"/>
                  <a:pt x="1082" y="305"/>
                  <a:pt x="1091" y="326"/>
                </a:cubicBezTo>
                <a:cubicBezTo>
                  <a:pt x="1106" y="361"/>
                  <a:pt x="1114" y="396"/>
                  <a:pt x="1121" y="433"/>
                </a:cubicBezTo>
                <a:cubicBezTo>
                  <a:pt x="1123" y="443"/>
                  <a:pt x="1126" y="454"/>
                  <a:pt x="1128" y="465"/>
                </a:cubicBezTo>
                <a:cubicBezTo>
                  <a:pt x="1153" y="461"/>
                  <a:pt x="1159" y="454"/>
                  <a:pt x="1179" y="435"/>
                </a:cubicBezTo>
                <a:cubicBezTo>
                  <a:pt x="1212" y="406"/>
                  <a:pt x="1244" y="371"/>
                  <a:pt x="1280" y="344"/>
                </a:cubicBezTo>
                <a:cubicBezTo>
                  <a:pt x="1294" y="333"/>
                  <a:pt x="1328" y="307"/>
                  <a:pt x="1349" y="312"/>
                </a:cubicBezTo>
                <a:cubicBezTo>
                  <a:pt x="1368" y="317"/>
                  <a:pt x="1370" y="352"/>
                  <a:pt x="1375" y="370"/>
                </a:cubicBezTo>
                <a:cubicBezTo>
                  <a:pt x="1390" y="422"/>
                  <a:pt x="1429" y="439"/>
                  <a:pt x="1479" y="449"/>
                </a:cubicBezTo>
                <a:cubicBezTo>
                  <a:pt x="1498" y="451"/>
                  <a:pt x="1517" y="453"/>
                  <a:pt x="1536" y="455"/>
                </a:cubicBezTo>
                <a:moveTo>
                  <a:pt x="1765" y="370"/>
                </a:moveTo>
                <a:cubicBezTo>
                  <a:pt x="1774" y="352"/>
                  <a:pt x="1783" y="334"/>
                  <a:pt x="1795" y="318"/>
                </a:cubicBezTo>
                <a:lnTo>
                  <a:pt x="1796" y="318"/>
                </a:lnTo>
                <a:cubicBezTo>
                  <a:pt x="1796" y="350"/>
                  <a:pt x="1786" y="378"/>
                  <a:pt x="1784" y="410"/>
                </a:cubicBezTo>
                <a:cubicBezTo>
                  <a:pt x="1781" y="451"/>
                  <a:pt x="1782" y="479"/>
                  <a:pt x="1830" y="489"/>
                </a:cubicBezTo>
                <a:cubicBezTo>
                  <a:pt x="1866" y="497"/>
                  <a:pt x="1919" y="498"/>
                  <a:pt x="1942" y="466"/>
                </a:cubicBezTo>
                <a:cubicBezTo>
                  <a:pt x="1951" y="453"/>
                  <a:pt x="1961" y="394"/>
                  <a:pt x="1948" y="381"/>
                </a:cubicBezTo>
                <a:cubicBezTo>
                  <a:pt x="1925" y="358"/>
                  <a:pt x="1866" y="367"/>
                  <a:pt x="1840" y="367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556" name="Freeform 17"/>
          <p:cNvSpPr/>
          <p:nvPr/>
        </p:nvSpPr>
        <p:spPr>
          <a:xfrm>
            <a:off x="7643880" y="2773440"/>
            <a:ext cx="5040" cy="3600"/>
          </a:xfrm>
          <a:custGeom>
            <a:avLst/>
            <a:gdLst/>
            <a:ahLst/>
            <a:rect l="0" t="0" r="r" b="b"/>
            <a:pathLst>
              <a:path w="14" h="10">
                <a:moveTo>
                  <a:pt x="13" y="9"/>
                </a:moveTo>
                <a:cubicBezTo>
                  <a:pt x="9" y="6"/>
                  <a:pt x="4" y="3"/>
                  <a:pt x="0" y="0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557" name="Freeform 18"/>
          <p:cNvSpPr/>
          <p:nvPr/>
        </p:nvSpPr>
        <p:spPr>
          <a:xfrm>
            <a:off x="6552720" y="2370240"/>
            <a:ext cx="2034360" cy="277200"/>
          </a:xfrm>
          <a:custGeom>
            <a:avLst/>
            <a:gdLst/>
            <a:ahLst/>
            <a:rect l="0" t="0" r="r" b="b"/>
            <a:pathLst>
              <a:path w="5651" h="770">
                <a:moveTo>
                  <a:pt x="426" y="545"/>
                </a:moveTo>
                <a:cubicBezTo>
                  <a:pt x="426" y="501"/>
                  <a:pt x="435" y="478"/>
                  <a:pt x="400" y="451"/>
                </a:cubicBezTo>
                <a:cubicBezTo>
                  <a:pt x="350" y="413"/>
                  <a:pt x="246" y="447"/>
                  <a:pt x="199" y="469"/>
                </a:cubicBezTo>
                <a:cubicBezTo>
                  <a:pt x="136" y="499"/>
                  <a:pt x="66" y="545"/>
                  <a:pt x="22" y="599"/>
                </a:cubicBezTo>
                <a:cubicBezTo>
                  <a:pt x="0" y="626"/>
                  <a:pt x="6" y="640"/>
                  <a:pt x="1" y="670"/>
                </a:cubicBezTo>
                <a:cubicBezTo>
                  <a:pt x="72" y="677"/>
                  <a:pt x="118" y="682"/>
                  <a:pt x="189" y="647"/>
                </a:cubicBezTo>
                <a:cubicBezTo>
                  <a:pt x="284" y="600"/>
                  <a:pt x="357" y="523"/>
                  <a:pt x="402" y="427"/>
                </a:cubicBezTo>
                <a:cubicBezTo>
                  <a:pt x="446" y="335"/>
                  <a:pt x="455" y="231"/>
                  <a:pt x="488" y="134"/>
                </a:cubicBezTo>
                <a:cubicBezTo>
                  <a:pt x="500" y="99"/>
                  <a:pt x="517" y="69"/>
                  <a:pt x="533" y="37"/>
                </a:cubicBezTo>
                <a:cubicBezTo>
                  <a:pt x="532" y="68"/>
                  <a:pt x="532" y="98"/>
                  <a:pt x="520" y="136"/>
                </a:cubicBezTo>
                <a:cubicBezTo>
                  <a:pt x="491" y="227"/>
                  <a:pt x="454" y="308"/>
                  <a:pt x="447" y="403"/>
                </a:cubicBezTo>
                <a:cubicBezTo>
                  <a:pt x="443" y="457"/>
                  <a:pt x="444" y="511"/>
                  <a:pt x="504" y="528"/>
                </a:cubicBezTo>
                <a:cubicBezTo>
                  <a:pt x="549" y="540"/>
                  <a:pt x="588" y="524"/>
                  <a:pt x="625" y="500"/>
                </a:cubicBezTo>
                <a:cubicBezTo>
                  <a:pt x="653" y="482"/>
                  <a:pt x="676" y="457"/>
                  <a:pt x="704" y="439"/>
                </a:cubicBezTo>
                <a:cubicBezTo>
                  <a:pt x="705" y="439"/>
                  <a:pt x="706" y="439"/>
                  <a:pt x="707" y="439"/>
                </a:cubicBezTo>
                <a:cubicBezTo>
                  <a:pt x="717" y="465"/>
                  <a:pt x="725" y="494"/>
                  <a:pt x="735" y="521"/>
                </a:cubicBezTo>
                <a:cubicBezTo>
                  <a:pt x="755" y="573"/>
                  <a:pt x="778" y="602"/>
                  <a:pt x="835" y="604"/>
                </a:cubicBezTo>
                <a:cubicBezTo>
                  <a:pt x="843" y="604"/>
                  <a:pt x="852" y="604"/>
                  <a:pt x="860" y="604"/>
                </a:cubicBezTo>
                <a:moveTo>
                  <a:pt x="972" y="170"/>
                </a:moveTo>
                <a:cubicBezTo>
                  <a:pt x="976" y="177"/>
                  <a:pt x="982" y="199"/>
                  <a:pt x="990" y="206"/>
                </a:cubicBezTo>
                <a:cubicBezTo>
                  <a:pt x="1024" y="235"/>
                  <a:pt x="1071" y="230"/>
                  <a:pt x="1113" y="229"/>
                </a:cubicBezTo>
                <a:cubicBezTo>
                  <a:pt x="1153" y="228"/>
                  <a:pt x="1177" y="218"/>
                  <a:pt x="1209" y="196"/>
                </a:cubicBezTo>
                <a:cubicBezTo>
                  <a:pt x="1220" y="188"/>
                  <a:pt x="1231" y="182"/>
                  <a:pt x="1242" y="176"/>
                </a:cubicBezTo>
                <a:cubicBezTo>
                  <a:pt x="1245" y="212"/>
                  <a:pt x="1245" y="257"/>
                  <a:pt x="1245" y="296"/>
                </a:cubicBezTo>
                <a:cubicBezTo>
                  <a:pt x="1245" y="412"/>
                  <a:pt x="1225" y="536"/>
                  <a:pt x="1239" y="653"/>
                </a:cubicBezTo>
                <a:cubicBezTo>
                  <a:pt x="1244" y="697"/>
                  <a:pt x="1270" y="742"/>
                  <a:pt x="1314" y="757"/>
                </a:cubicBezTo>
                <a:cubicBezTo>
                  <a:pt x="1345" y="767"/>
                  <a:pt x="1385" y="769"/>
                  <a:pt x="1397" y="735"/>
                </a:cubicBezTo>
                <a:cubicBezTo>
                  <a:pt x="1417" y="676"/>
                  <a:pt x="1361" y="629"/>
                  <a:pt x="1328" y="591"/>
                </a:cubicBezTo>
                <a:cubicBezTo>
                  <a:pt x="1290" y="547"/>
                  <a:pt x="1233" y="497"/>
                  <a:pt x="1220" y="438"/>
                </a:cubicBezTo>
                <a:cubicBezTo>
                  <a:pt x="1212" y="401"/>
                  <a:pt x="1255" y="393"/>
                  <a:pt x="1281" y="382"/>
                </a:cubicBezTo>
                <a:cubicBezTo>
                  <a:pt x="1337" y="360"/>
                  <a:pt x="1396" y="338"/>
                  <a:pt x="1454" y="322"/>
                </a:cubicBezTo>
                <a:cubicBezTo>
                  <a:pt x="1482" y="314"/>
                  <a:pt x="1508" y="316"/>
                  <a:pt x="1537" y="315"/>
                </a:cubicBezTo>
                <a:cubicBezTo>
                  <a:pt x="1542" y="356"/>
                  <a:pt x="1544" y="396"/>
                  <a:pt x="1544" y="439"/>
                </a:cubicBezTo>
                <a:cubicBezTo>
                  <a:pt x="1544" y="484"/>
                  <a:pt x="1533" y="545"/>
                  <a:pt x="1550" y="588"/>
                </a:cubicBezTo>
                <a:cubicBezTo>
                  <a:pt x="1560" y="614"/>
                  <a:pt x="1566" y="618"/>
                  <a:pt x="1589" y="624"/>
                </a:cubicBezTo>
                <a:cubicBezTo>
                  <a:pt x="1618" y="631"/>
                  <a:pt x="1637" y="591"/>
                  <a:pt x="1647" y="571"/>
                </a:cubicBezTo>
                <a:cubicBezTo>
                  <a:pt x="1689" y="485"/>
                  <a:pt x="1681" y="378"/>
                  <a:pt x="1681" y="285"/>
                </a:cubicBezTo>
                <a:cubicBezTo>
                  <a:pt x="1681" y="264"/>
                  <a:pt x="1680" y="256"/>
                  <a:pt x="1687" y="247"/>
                </a:cubicBezTo>
                <a:cubicBezTo>
                  <a:pt x="1690" y="243"/>
                  <a:pt x="1701" y="245"/>
                  <a:pt x="1704" y="244"/>
                </a:cubicBezTo>
                <a:cubicBezTo>
                  <a:pt x="1714" y="239"/>
                  <a:pt x="1692" y="234"/>
                  <a:pt x="1716" y="234"/>
                </a:cubicBezTo>
                <a:cubicBezTo>
                  <a:pt x="1733" y="234"/>
                  <a:pt x="1754" y="245"/>
                  <a:pt x="1767" y="255"/>
                </a:cubicBezTo>
                <a:cubicBezTo>
                  <a:pt x="1782" y="267"/>
                  <a:pt x="1794" y="284"/>
                  <a:pt x="1800" y="302"/>
                </a:cubicBezTo>
                <a:cubicBezTo>
                  <a:pt x="1806" y="318"/>
                  <a:pt x="1806" y="341"/>
                  <a:pt x="1807" y="358"/>
                </a:cubicBezTo>
                <a:cubicBezTo>
                  <a:pt x="1810" y="400"/>
                  <a:pt x="1794" y="479"/>
                  <a:pt x="1837" y="507"/>
                </a:cubicBezTo>
                <a:cubicBezTo>
                  <a:pt x="1846" y="513"/>
                  <a:pt x="1885" y="520"/>
                  <a:pt x="1894" y="513"/>
                </a:cubicBezTo>
                <a:cubicBezTo>
                  <a:pt x="1902" y="500"/>
                  <a:pt x="1905" y="495"/>
                  <a:pt x="1908" y="485"/>
                </a:cubicBezTo>
                <a:moveTo>
                  <a:pt x="1971" y="348"/>
                </a:moveTo>
                <a:cubicBezTo>
                  <a:pt x="1973" y="345"/>
                  <a:pt x="1971" y="338"/>
                  <a:pt x="1974" y="336"/>
                </a:cubicBezTo>
                <a:cubicBezTo>
                  <a:pt x="1978" y="333"/>
                  <a:pt x="1977" y="333"/>
                  <a:pt x="1982" y="331"/>
                </a:cubicBezTo>
                <a:cubicBezTo>
                  <a:pt x="1994" y="327"/>
                  <a:pt x="2005" y="331"/>
                  <a:pt x="2017" y="322"/>
                </a:cubicBezTo>
                <a:cubicBezTo>
                  <a:pt x="2042" y="305"/>
                  <a:pt x="2049" y="284"/>
                  <a:pt x="2050" y="255"/>
                </a:cubicBezTo>
                <a:cubicBezTo>
                  <a:pt x="2051" y="225"/>
                  <a:pt x="2048" y="207"/>
                  <a:pt x="2021" y="189"/>
                </a:cubicBezTo>
                <a:cubicBezTo>
                  <a:pt x="1995" y="171"/>
                  <a:pt x="1959" y="168"/>
                  <a:pt x="1928" y="172"/>
                </a:cubicBezTo>
                <a:cubicBezTo>
                  <a:pt x="1890" y="177"/>
                  <a:pt x="1861" y="220"/>
                  <a:pt x="1855" y="256"/>
                </a:cubicBezTo>
                <a:cubicBezTo>
                  <a:pt x="1846" y="310"/>
                  <a:pt x="1858" y="354"/>
                  <a:pt x="1900" y="388"/>
                </a:cubicBezTo>
                <a:cubicBezTo>
                  <a:pt x="1942" y="424"/>
                  <a:pt x="1993" y="437"/>
                  <a:pt x="2046" y="442"/>
                </a:cubicBezTo>
                <a:cubicBezTo>
                  <a:pt x="2085" y="446"/>
                  <a:pt x="2126" y="441"/>
                  <a:pt x="2165" y="445"/>
                </a:cubicBezTo>
                <a:cubicBezTo>
                  <a:pt x="2186" y="447"/>
                  <a:pt x="2179" y="455"/>
                  <a:pt x="2181" y="471"/>
                </a:cubicBezTo>
                <a:cubicBezTo>
                  <a:pt x="2184" y="497"/>
                  <a:pt x="2165" y="516"/>
                  <a:pt x="2154" y="537"/>
                </a:cubicBezTo>
                <a:cubicBezTo>
                  <a:pt x="2145" y="556"/>
                  <a:pt x="2142" y="569"/>
                  <a:pt x="2141" y="589"/>
                </a:cubicBezTo>
                <a:cubicBezTo>
                  <a:pt x="2141" y="594"/>
                  <a:pt x="2141" y="596"/>
                  <a:pt x="2141" y="599"/>
                </a:cubicBezTo>
                <a:cubicBezTo>
                  <a:pt x="2171" y="599"/>
                  <a:pt x="2197" y="598"/>
                  <a:pt x="2226" y="593"/>
                </a:cubicBezTo>
                <a:moveTo>
                  <a:pt x="2477" y="243"/>
                </a:moveTo>
                <a:cubicBezTo>
                  <a:pt x="2480" y="240"/>
                  <a:pt x="2476" y="231"/>
                  <a:pt x="2478" y="234"/>
                </a:cubicBezTo>
                <a:cubicBezTo>
                  <a:pt x="2502" y="287"/>
                  <a:pt x="2512" y="355"/>
                  <a:pt x="2529" y="409"/>
                </a:cubicBezTo>
                <a:cubicBezTo>
                  <a:pt x="2538" y="438"/>
                  <a:pt x="2544" y="463"/>
                  <a:pt x="2544" y="493"/>
                </a:cubicBezTo>
                <a:cubicBezTo>
                  <a:pt x="2544" y="497"/>
                  <a:pt x="2544" y="497"/>
                  <a:pt x="2544" y="499"/>
                </a:cubicBezTo>
                <a:cubicBezTo>
                  <a:pt x="2525" y="490"/>
                  <a:pt x="2521" y="480"/>
                  <a:pt x="2518" y="455"/>
                </a:cubicBezTo>
                <a:cubicBezTo>
                  <a:pt x="2512" y="409"/>
                  <a:pt x="2512" y="361"/>
                  <a:pt x="2534" y="320"/>
                </a:cubicBezTo>
                <a:cubicBezTo>
                  <a:pt x="2556" y="279"/>
                  <a:pt x="2598" y="244"/>
                  <a:pt x="2644" y="233"/>
                </a:cubicBezTo>
                <a:cubicBezTo>
                  <a:pt x="2676" y="225"/>
                  <a:pt x="2703" y="228"/>
                  <a:pt x="2714" y="262"/>
                </a:cubicBezTo>
                <a:cubicBezTo>
                  <a:pt x="2728" y="309"/>
                  <a:pt x="2723" y="363"/>
                  <a:pt x="2723" y="409"/>
                </a:cubicBezTo>
                <a:cubicBezTo>
                  <a:pt x="2723" y="444"/>
                  <a:pt x="2718" y="468"/>
                  <a:pt x="2697" y="496"/>
                </a:cubicBezTo>
                <a:moveTo>
                  <a:pt x="2999" y="80"/>
                </a:moveTo>
                <a:cubicBezTo>
                  <a:pt x="2999" y="128"/>
                  <a:pt x="2994" y="174"/>
                  <a:pt x="2992" y="222"/>
                </a:cubicBezTo>
                <a:cubicBezTo>
                  <a:pt x="2989" y="296"/>
                  <a:pt x="2993" y="362"/>
                  <a:pt x="3014" y="431"/>
                </a:cubicBezTo>
                <a:cubicBezTo>
                  <a:pt x="3026" y="467"/>
                  <a:pt x="3028" y="476"/>
                  <a:pt x="3037" y="498"/>
                </a:cubicBezTo>
                <a:moveTo>
                  <a:pt x="2883" y="360"/>
                </a:moveTo>
                <a:cubicBezTo>
                  <a:pt x="2942" y="337"/>
                  <a:pt x="3000" y="343"/>
                  <a:pt x="3065" y="343"/>
                </a:cubicBezTo>
                <a:cubicBezTo>
                  <a:pt x="3174" y="343"/>
                  <a:pt x="3284" y="344"/>
                  <a:pt x="3393" y="337"/>
                </a:cubicBezTo>
                <a:cubicBezTo>
                  <a:pt x="3424" y="334"/>
                  <a:pt x="3454" y="332"/>
                  <a:pt x="3485" y="329"/>
                </a:cubicBezTo>
                <a:moveTo>
                  <a:pt x="4041" y="73"/>
                </a:moveTo>
                <a:cubicBezTo>
                  <a:pt x="4038" y="60"/>
                  <a:pt x="4032" y="49"/>
                  <a:pt x="4030" y="37"/>
                </a:cubicBezTo>
                <a:cubicBezTo>
                  <a:pt x="4029" y="33"/>
                  <a:pt x="4030" y="13"/>
                  <a:pt x="4030" y="34"/>
                </a:cubicBezTo>
                <a:cubicBezTo>
                  <a:pt x="4030" y="127"/>
                  <a:pt x="4031" y="218"/>
                  <a:pt x="4042" y="311"/>
                </a:cubicBezTo>
                <a:cubicBezTo>
                  <a:pt x="4048" y="363"/>
                  <a:pt x="4054" y="412"/>
                  <a:pt x="4057" y="465"/>
                </a:cubicBezTo>
                <a:moveTo>
                  <a:pt x="3800" y="212"/>
                </a:moveTo>
                <a:cubicBezTo>
                  <a:pt x="3879" y="202"/>
                  <a:pt x="3958" y="205"/>
                  <a:pt x="4038" y="205"/>
                </a:cubicBezTo>
                <a:cubicBezTo>
                  <a:pt x="4130" y="205"/>
                  <a:pt x="4222" y="206"/>
                  <a:pt x="4313" y="203"/>
                </a:cubicBezTo>
                <a:moveTo>
                  <a:pt x="4398" y="30"/>
                </a:moveTo>
                <a:cubicBezTo>
                  <a:pt x="4398" y="13"/>
                  <a:pt x="4397" y="10"/>
                  <a:pt x="4399" y="0"/>
                </a:cubicBezTo>
                <a:cubicBezTo>
                  <a:pt x="4395" y="40"/>
                  <a:pt x="4386" y="69"/>
                  <a:pt x="4371" y="107"/>
                </a:cubicBezTo>
                <a:cubicBezTo>
                  <a:pt x="4352" y="158"/>
                  <a:pt x="4341" y="200"/>
                  <a:pt x="4340" y="255"/>
                </a:cubicBezTo>
                <a:cubicBezTo>
                  <a:pt x="4340" y="270"/>
                  <a:pt x="4340" y="286"/>
                  <a:pt x="4340" y="301"/>
                </a:cubicBezTo>
                <a:cubicBezTo>
                  <a:pt x="4367" y="296"/>
                  <a:pt x="4365" y="291"/>
                  <a:pt x="4386" y="269"/>
                </a:cubicBezTo>
                <a:cubicBezTo>
                  <a:pt x="4417" y="236"/>
                  <a:pt x="4454" y="205"/>
                  <a:pt x="4496" y="189"/>
                </a:cubicBezTo>
                <a:cubicBezTo>
                  <a:pt x="4519" y="180"/>
                  <a:pt x="4580" y="168"/>
                  <a:pt x="4604" y="180"/>
                </a:cubicBezTo>
                <a:cubicBezTo>
                  <a:pt x="4629" y="193"/>
                  <a:pt x="4635" y="237"/>
                  <a:pt x="4642" y="261"/>
                </a:cubicBezTo>
                <a:cubicBezTo>
                  <a:pt x="4649" y="282"/>
                  <a:pt x="4651" y="289"/>
                  <a:pt x="4663" y="299"/>
                </a:cubicBezTo>
                <a:moveTo>
                  <a:pt x="4906" y="219"/>
                </a:moveTo>
                <a:cubicBezTo>
                  <a:pt x="4908" y="193"/>
                  <a:pt x="4913" y="182"/>
                  <a:pt x="4883" y="180"/>
                </a:cubicBezTo>
                <a:cubicBezTo>
                  <a:pt x="4847" y="178"/>
                  <a:pt x="4815" y="176"/>
                  <a:pt x="4789" y="205"/>
                </a:cubicBezTo>
                <a:cubicBezTo>
                  <a:pt x="4780" y="215"/>
                  <a:pt x="4764" y="258"/>
                  <a:pt x="4777" y="272"/>
                </a:cubicBezTo>
                <a:cubicBezTo>
                  <a:pt x="4799" y="295"/>
                  <a:pt x="4852" y="290"/>
                  <a:pt x="4880" y="288"/>
                </a:cubicBezTo>
                <a:cubicBezTo>
                  <a:pt x="4913" y="285"/>
                  <a:pt x="4928" y="264"/>
                  <a:pt x="4950" y="241"/>
                </a:cubicBezTo>
                <a:cubicBezTo>
                  <a:pt x="4956" y="235"/>
                  <a:pt x="4957" y="233"/>
                  <a:pt x="4962" y="231"/>
                </a:cubicBezTo>
                <a:cubicBezTo>
                  <a:pt x="4979" y="232"/>
                  <a:pt x="4976" y="231"/>
                  <a:pt x="4986" y="248"/>
                </a:cubicBezTo>
                <a:cubicBezTo>
                  <a:pt x="5002" y="274"/>
                  <a:pt x="5009" y="296"/>
                  <a:pt x="5030" y="319"/>
                </a:cubicBezTo>
                <a:moveTo>
                  <a:pt x="5220" y="233"/>
                </a:moveTo>
                <a:cubicBezTo>
                  <a:pt x="5230" y="231"/>
                  <a:pt x="5238" y="230"/>
                  <a:pt x="5249" y="229"/>
                </a:cubicBezTo>
                <a:cubicBezTo>
                  <a:pt x="5254" y="246"/>
                  <a:pt x="5256" y="264"/>
                  <a:pt x="5256" y="285"/>
                </a:cubicBezTo>
                <a:cubicBezTo>
                  <a:pt x="5256" y="302"/>
                  <a:pt x="5255" y="319"/>
                  <a:pt x="5272" y="327"/>
                </a:cubicBezTo>
                <a:cubicBezTo>
                  <a:pt x="5300" y="341"/>
                  <a:pt x="5341" y="311"/>
                  <a:pt x="5362" y="298"/>
                </a:cubicBezTo>
                <a:cubicBezTo>
                  <a:pt x="5408" y="269"/>
                  <a:pt x="5450" y="238"/>
                  <a:pt x="5501" y="219"/>
                </a:cubicBezTo>
                <a:cubicBezTo>
                  <a:pt x="5524" y="210"/>
                  <a:pt x="5588" y="191"/>
                  <a:pt x="5612" y="209"/>
                </a:cubicBezTo>
                <a:cubicBezTo>
                  <a:pt x="5650" y="238"/>
                  <a:pt x="5650" y="342"/>
                  <a:pt x="5638" y="380"/>
                </a:cubicBezTo>
                <a:cubicBezTo>
                  <a:pt x="5605" y="439"/>
                  <a:pt x="5593" y="460"/>
                  <a:pt x="5559" y="492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558" name="Freeform 19"/>
          <p:cNvSpPr/>
          <p:nvPr/>
        </p:nvSpPr>
        <p:spPr>
          <a:xfrm>
            <a:off x="7450200" y="2878200"/>
            <a:ext cx="793440" cy="196920"/>
          </a:xfrm>
          <a:custGeom>
            <a:avLst/>
            <a:gdLst/>
            <a:ahLst/>
            <a:rect l="0" t="0" r="r" b="b"/>
            <a:pathLst>
              <a:path w="2204" h="547">
                <a:moveTo>
                  <a:pt x="418" y="106"/>
                </a:moveTo>
                <a:cubicBezTo>
                  <a:pt x="421" y="80"/>
                  <a:pt x="430" y="66"/>
                  <a:pt x="401" y="61"/>
                </a:cubicBezTo>
                <a:cubicBezTo>
                  <a:pt x="336" y="50"/>
                  <a:pt x="275" y="89"/>
                  <a:pt x="222" y="123"/>
                </a:cubicBezTo>
                <a:cubicBezTo>
                  <a:pt x="153" y="168"/>
                  <a:pt x="73" y="226"/>
                  <a:pt x="32" y="300"/>
                </a:cubicBezTo>
                <a:cubicBezTo>
                  <a:pt x="0" y="357"/>
                  <a:pt x="22" y="392"/>
                  <a:pt x="83" y="400"/>
                </a:cubicBezTo>
                <a:cubicBezTo>
                  <a:pt x="155" y="409"/>
                  <a:pt x="233" y="401"/>
                  <a:pt x="295" y="362"/>
                </a:cubicBezTo>
                <a:cubicBezTo>
                  <a:pt x="356" y="323"/>
                  <a:pt x="373" y="265"/>
                  <a:pt x="406" y="206"/>
                </a:cubicBezTo>
                <a:cubicBezTo>
                  <a:pt x="407" y="206"/>
                  <a:pt x="408" y="206"/>
                  <a:pt x="409" y="206"/>
                </a:cubicBezTo>
                <a:cubicBezTo>
                  <a:pt x="413" y="246"/>
                  <a:pt x="415" y="285"/>
                  <a:pt x="421" y="324"/>
                </a:cubicBezTo>
                <a:cubicBezTo>
                  <a:pt x="429" y="383"/>
                  <a:pt x="446" y="409"/>
                  <a:pt x="492" y="442"/>
                </a:cubicBezTo>
                <a:moveTo>
                  <a:pt x="797" y="121"/>
                </a:moveTo>
                <a:cubicBezTo>
                  <a:pt x="802" y="79"/>
                  <a:pt x="804" y="68"/>
                  <a:pt x="804" y="42"/>
                </a:cubicBezTo>
                <a:cubicBezTo>
                  <a:pt x="797" y="0"/>
                  <a:pt x="790" y="88"/>
                  <a:pt x="786" y="99"/>
                </a:cubicBezTo>
                <a:cubicBezTo>
                  <a:pt x="763" y="166"/>
                  <a:pt x="746" y="228"/>
                  <a:pt x="743" y="299"/>
                </a:cubicBezTo>
                <a:cubicBezTo>
                  <a:pt x="742" y="327"/>
                  <a:pt x="734" y="369"/>
                  <a:pt x="771" y="377"/>
                </a:cubicBezTo>
                <a:cubicBezTo>
                  <a:pt x="807" y="385"/>
                  <a:pt x="851" y="375"/>
                  <a:pt x="885" y="366"/>
                </a:cubicBezTo>
                <a:cubicBezTo>
                  <a:pt x="942" y="351"/>
                  <a:pt x="993" y="342"/>
                  <a:pt x="1053" y="345"/>
                </a:cubicBezTo>
                <a:cubicBezTo>
                  <a:pt x="1082" y="347"/>
                  <a:pt x="1129" y="370"/>
                  <a:pt x="1109" y="410"/>
                </a:cubicBezTo>
                <a:cubicBezTo>
                  <a:pt x="1091" y="446"/>
                  <a:pt x="1033" y="455"/>
                  <a:pt x="999" y="457"/>
                </a:cubicBezTo>
                <a:cubicBezTo>
                  <a:pt x="936" y="461"/>
                  <a:pt x="870" y="458"/>
                  <a:pt x="814" y="427"/>
                </a:cubicBezTo>
                <a:cubicBezTo>
                  <a:pt x="796" y="413"/>
                  <a:pt x="790" y="410"/>
                  <a:pt x="792" y="394"/>
                </a:cubicBezTo>
                <a:moveTo>
                  <a:pt x="1667" y="81"/>
                </a:moveTo>
                <a:cubicBezTo>
                  <a:pt x="1633" y="85"/>
                  <a:pt x="1606" y="105"/>
                  <a:pt x="1570" y="126"/>
                </a:cubicBezTo>
                <a:cubicBezTo>
                  <a:pt x="1502" y="167"/>
                  <a:pt x="1424" y="204"/>
                  <a:pt x="1378" y="272"/>
                </a:cubicBezTo>
                <a:cubicBezTo>
                  <a:pt x="1351" y="311"/>
                  <a:pt x="1351" y="358"/>
                  <a:pt x="1398" y="373"/>
                </a:cubicBezTo>
                <a:cubicBezTo>
                  <a:pt x="1441" y="386"/>
                  <a:pt x="1512" y="386"/>
                  <a:pt x="1555" y="372"/>
                </a:cubicBezTo>
                <a:cubicBezTo>
                  <a:pt x="1585" y="362"/>
                  <a:pt x="1601" y="340"/>
                  <a:pt x="1625" y="323"/>
                </a:cubicBezTo>
                <a:cubicBezTo>
                  <a:pt x="1628" y="321"/>
                  <a:pt x="1632" y="323"/>
                  <a:pt x="1634" y="321"/>
                </a:cubicBezTo>
                <a:cubicBezTo>
                  <a:pt x="1645" y="350"/>
                  <a:pt x="1656" y="379"/>
                  <a:pt x="1665" y="408"/>
                </a:cubicBezTo>
                <a:cubicBezTo>
                  <a:pt x="1678" y="450"/>
                  <a:pt x="1689" y="485"/>
                  <a:pt x="1723" y="514"/>
                </a:cubicBezTo>
                <a:cubicBezTo>
                  <a:pt x="1730" y="518"/>
                  <a:pt x="1736" y="523"/>
                  <a:pt x="1743" y="527"/>
                </a:cubicBezTo>
                <a:moveTo>
                  <a:pt x="2164" y="477"/>
                </a:moveTo>
                <a:cubicBezTo>
                  <a:pt x="2159" y="468"/>
                  <a:pt x="2158" y="467"/>
                  <a:pt x="2158" y="457"/>
                </a:cubicBezTo>
                <a:cubicBezTo>
                  <a:pt x="2158" y="456"/>
                  <a:pt x="2158" y="454"/>
                  <a:pt x="2158" y="453"/>
                </a:cubicBezTo>
                <a:cubicBezTo>
                  <a:pt x="2166" y="452"/>
                  <a:pt x="2185" y="448"/>
                  <a:pt x="2192" y="452"/>
                </a:cubicBezTo>
                <a:cubicBezTo>
                  <a:pt x="2197" y="455"/>
                  <a:pt x="2201" y="479"/>
                  <a:pt x="2197" y="484"/>
                </a:cubicBezTo>
                <a:cubicBezTo>
                  <a:pt x="2191" y="491"/>
                  <a:pt x="2177" y="490"/>
                  <a:pt x="2169" y="490"/>
                </a:cubicBezTo>
                <a:cubicBezTo>
                  <a:pt x="2168" y="490"/>
                  <a:pt x="2168" y="490"/>
                  <a:pt x="2167" y="490"/>
                </a:cubicBezTo>
                <a:cubicBezTo>
                  <a:pt x="2167" y="480"/>
                  <a:pt x="2168" y="473"/>
                  <a:pt x="2170" y="463"/>
                </a:cubicBezTo>
                <a:moveTo>
                  <a:pt x="2164" y="477"/>
                </a:moveTo>
                <a:cubicBezTo>
                  <a:pt x="2153" y="470"/>
                  <a:pt x="2141" y="464"/>
                  <a:pt x="2130" y="457"/>
                </a:cubicBezTo>
                <a:cubicBezTo>
                  <a:pt x="2141" y="455"/>
                  <a:pt x="2178" y="445"/>
                  <a:pt x="2189" y="453"/>
                </a:cubicBezTo>
                <a:cubicBezTo>
                  <a:pt x="2203" y="462"/>
                  <a:pt x="2201" y="507"/>
                  <a:pt x="2198" y="520"/>
                </a:cubicBezTo>
                <a:cubicBezTo>
                  <a:pt x="2193" y="546"/>
                  <a:pt x="2167" y="543"/>
                  <a:pt x="2146" y="543"/>
                </a:cubicBezTo>
                <a:cubicBezTo>
                  <a:pt x="2114" y="543"/>
                  <a:pt x="2132" y="509"/>
                  <a:pt x="2137" y="490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559" name="Freeform 20"/>
          <p:cNvSpPr/>
          <p:nvPr/>
        </p:nvSpPr>
        <p:spPr>
          <a:xfrm>
            <a:off x="3137040" y="3824280"/>
            <a:ext cx="39960" cy="39960"/>
          </a:xfrm>
          <a:custGeom>
            <a:avLst/>
            <a:gdLst/>
            <a:ahLst/>
            <a:rect l="0" t="0" r="r" b="b"/>
            <a:pathLst>
              <a:path w="111" h="111">
                <a:moveTo>
                  <a:pt x="0" y="16"/>
                </a:moveTo>
                <a:cubicBezTo>
                  <a:pt x="0" y="11"/>
                  <a:pt x="0" y="5"/>
                  <a:pt x="0" y="0"/>
                </a:cubicBezTo>
                <a:cubicBezTo>
                  <a:pt x="46" y="5"/>
                  <a:pt x="63" y="29"/>
                  <a:pt x="87" y="69"/>
                </a:cubicBezTo>
                <a:cubicBezTo>
                  <a:pt x="95" y="83"/>
                  <a:pt x="102" y="96"/>
                  <a:pt x="110" y="110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560" name="Freeform 21"/>
          <p:cNvSpPr/>
          <p:nvPr/>
        </p:nvSpPr>
        <p:spPr>
          <a:xfrm>
            <a:off x="1148400" y="3451320"/>
            <a:ext cx="956880" cy="322560"/>
          </a:xfrm>
          <a:custGeom>
            <a:avLst/>
            <a:gdLst/>
            <a:ahLst/>
            <a:rect l="0" t="0" r="r" b="b"/>
            <a:pathLst>
              <a:path w="2658" h="896">
                <a:moveTo>
                  <a:pt x="103" y="127"/>
                </a:moveTo>
                <a:cubicBezTo>
                  <a:pt x="83" y="81"/>
                  <a:pt x="80" y="56"/>
                  <a:pt x="81" y="6"/>
                </a:cubicBezTo>
                <a:cubicBezTo>
                  <a:pt x="81" y="2"/>
                  <a:pt x="79" y="0"/>
                  <a:pt x="82" y="0"/>
                </a:cubicBezTo>
                <a:cubicBezTo>
                  <a:pt x="82" y="51"/>
                  <a:pt x="83" y="99"/>
                  <a:pt x="73" y="149"/>
                </a:cubicBezTo>
                <a:cubicBezTo>
                  <a:pt x="53" y="248"/>
                  <a:pt x="19" y="343"/>
                  <a:pt x="8" y="444"/>
                </a:cubicBezTo>
                <a:cubicBezTo>
                  <a:pt x="0" y="521"/>
                  <a:pt x="1" y="592"/>
                  <a:pt x="24" y="662"/>
                </a:cubicBezTo>
                <a:moveTo>
                  <a:pt x="33" y="475"/>
                </a:moveTo>
                <a:cubicBezTo>
                  <a:pt x="72" y="450"/>
                  <a:pt x="95" y="442"/>
                  <a:pt x="150" y="437"/>
                </a:cubicBezTo>
                <a:cubicBezTo>
                  <a:pt x="224" y="430"/>
                  <a:pt x="298" y="429"/>
                  <a:pt x="372" y="420"/>
                </a:cubicBezTo>
                <a:cubicBezTo>
                  <a:pt x="421" y="414"/>
                  <a:pt x="462" y="414"/>
                  <a:pt x="484" y="368"/>
                </a:cubicBezTo>
                <a:cubicBezTo>
                  <a:pt x="503" y="328"/>
                  <a:pt x="482" y="237"/>
                  <a:pt x="478" y="193"/>
                </a:cubicBezTo>
                <a:cubicBezTo>
                  <a:pt x="477" y="221"/>
                  <a:pt x="478" y="240"/>
                  <a:pt x="477" y="268"/>
                </a:cubicBezTo>
                <a:cubicBezTo>
                  <a:pt x="475" y="340"/>
                  <a:pt x="457" y="437"/>
                  <a:pt x="484" y="508"/>
                </a:cubicBezTo>
                <a:cubicBezTo>
                  <a:pt x="502" y="555"/>
                  <a:pt x="543" y="564"/>
                  <a:pt x="588" y="562"/>
                </a:cubicBezTo>
                <a:cubicBezTo>
                  <a:pt x="646" y="559"/>
                  <a:pt x="673" y="511"/>
                  <a:pt x="701" y="466"/>
                </a:cubicBezTo>
                <a:cubicBezTo>
                  <a:pt x="719" y="435"/>
                  <a:pt x="738" y="384"/>
                  <a:pt x="773" y="370"/>
                </a:cubicBezTo>
                <a:cubicBezTo>
                  <a:pt x="823" y="350"/>
                  <a:pt x="862" y="392"/>
                  <a:pt x="897" y="419"/>
                </a:cubicBezTo>
                <a:cubicBezTo>
                  <a:pt x="940" y="454"/>
                  <a:pt x="980" y="477"/>
                  <a:pt x="1035" y="483"/>
                </a:cubicBezTo>
                <a:cubicBezTo>
                  <a:pt x="1072" y="487"/>
                  <a:pt x="1083" y="477"/>
                  <a:pt x="1103" y="469"/>
                </a:cubicBezTo>
                <a:cubicBezTo>
                  <a:pt x="1089" y="420"/>
                  <a:pt x="1086" y="407"/>
                  <a:pt x="1035" y="382"/>
                </a:cubicBezTo>
                <a:cubicBezTo>
                  <a:pt x="978" y="354"/>
                  <a:pt x="878" y="337"/>
                  <a:pt x="826" y="382"/>
                </a:cubicBezTo>
                <a:cubicBezTo>
                  <a:pt x="794" y="410"/>
                  <a:pt x="772" y="490"/>
                  <a:pt x="793" y="530"/>
                </a:cubicBezTo>
                <a:cubicBezTo>
                  <a:pt x="825" y="592"/>
                  <a:pt x="921" y="600"/>
                  <a:pt x="980" y="603"/>
                </a:cubicBezTo>
                <a:cubicBezTo>
                  <a:pt x="1045" y="603"/>
                  <a:pt x="1067" y="603"/>
                  <a:pt x="1111" y="603"/>
                </a:cubicBezTo>
                <a:moveTo>
                  <a:pt x="1356" y="389"/>
                </a:moveTo>
                <a:cubicBezTo>
                  <a:pt x="1362" y="354"/>
                  <a:pt x="1360" y="339"/>
                  <a:pt x="1398" y="337"/>
                </a:cubicBezTo>
                <a:cubicBezTo>
                  <a:pt x="1442" y="335"/>
                  <a:pt x="1457" y="374"/>
                  <a:pt x="1472" y="410"/>
                </a:cubicBezTo>
                <a:cubicBezTo>
                  <a:pt x="1491" y="458"/>
                  <a:pt x="1498" y="508"/>
                  <a:pt x="1500" y="558"/>
                </a:cubicBezTo>
                <a:cubicBezTo>
                  <a:pt x="1500" y="571"/>
                  <a:pt x="1500" y="583"/>
                  <a:pt x="1500" y="596"/>
                </a:cubicBezTo>
                <a:cubicBezTo>
                  <a:pt x="1493" y="568"/>
                  <a:pt x="1488" y="541"/>
                  <a:pt x="1487" y="511"/>
                </a:cubicBezTo>
                <a:cubicBezTo>
                  <a:pt x="1485" y="457"/>
                  <a:pt x="1484" y="412"/>
                  <a:pt x="1525" y="371"/>
                </a:cubicBezTo>
                <a:cubicBezTo>
                  <a:pt x="1551" y="346"/>
                  <a:pt x="1578" y="344"/>
                  <a:pt x="1611" y="347"/>
                </a:cubicBezTo>
                <a:cubicBezTo>
                  <a:pt x="1625" y="390"/>
                  <a:pt x="1623" y="429"/>
                  <a:pt x="1623" y="477"/>
                </a:cubicBezTo>
                <a:cubicBezTo>
                  <a:pt x="1623" y="518"/>
                  <a:pt x="1623" y="559"/>
                  <a:pt x="1623" y="600"/>
                </a:cubicBezTo>
                <a:moveTo>
                  <a:pt x="1936" y="306"/>
                </a:moveTo>
                <a:cubicBezTo>
                  <a:pt x="1893" y="306"/>
                  <a:pt x="1884" y="315"/>
                  <a:pt x="1866" y="357"/>
                </a:cubicBezTo>
                <a:cubicBezTo>
                  <a:pt x="1849" y="395"/>
                  <a:pt x="1836" y="461"/>
                  <a:pt x="1866" y="497"/>
                </a:cubicBezTo>
                <a:cubicBezTo>
                  <a:pt x="1899" y="521"/>
                  <a:pt x="1911" y="529"/>
                  <a:pt x="1939" y="535"/>
                </a:cubicBezTo>
                <a:moveTo>
                  <a:pt x="2269" y="282"/>
                </a:moveTo>
                <a:cubicBezTo>
                  <a:pt x="2277" y="266"/>
                  <a:pt x="2288" y="251"/>
                  <a:pt x="2311" y="261"/>
                </a:cubicBezTo>
                <a:cubicBezTo>
                  <a:pt x="2340" y="274"/>
                  <a:pt x="2358" y="305"/>
                  <a:pt x="2387" y="319"/>
                </a:cubicBezTo>
                <a:cubicBezTo>
                  <a:pt x="2412" y="331"/>
                  <a:pt x="2440" y="328"/>
                  <a:pt x="2467" y="328"/>
                </a:cubicBezTo>
                <a:cubicBezTo>
                  <a:pt x="2476" y="312"/>
                  <a:pt x="2488" y="276"/>
                  <a:pt x="2478" y="257"/>
                </a:cubicBezTo>
                <a:cubicBezTo>
                  <a:pt x="2459" y="221"/>
                  <a:pt x="2403" y="200"/>
                  <a:pt x="2366" y="196"/>
                </a:cubicBezTo>
                <a:cubicBezTo>
                  <a:pt x="2309" y="189"/>
                  <a:pt x="2271" y="199"/>
                  <a:pt x="2235" y="247"/>
                </a:cubicBezTo>
                <a:cubicBezTo>
                  <a:pt x="2207" y="285"/>
                  <a:pt x="2189" y="355"/>
                  <a:pt x="2216" y="399"/>
                </a:cubicBezTo>
                <a:cubicBezTo>
                  <a:pt x="2251" y="458"/>
                  <a:pt x="2322" y="472"/>
                  <a:pt x="2381" y="486"/>
                </a:cubicBezTo>
                <a:moveTo>
                  <a:pt x="2632" y="426"/>
                </a:moveTo>
                <a:cubicBezTo>
                  <a:pt x="2641" y="463"/>
                  <a:pt x="2650" y="507"/>
                  <a:pt x="2651" y="548"/>
                </a:cubicBezTo>
                <a:cubicBezTo>
                  <a:pt x="2654" y="641"/>
                  <a:pt x="2657" y="738"/>
                  <a:pt x="2642" y="829"/>
                </a:cubicBezTo>
                <a:cubicBezTo>
                  <a:pt x="2637" y="851"/>
                  <a:pt x="2632" y="873"/>
                  <a:pt x="2627" y="895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561" name="Freeform 22"/>
          <p:cNvSpPr/>
          <p:nvPr/>
        </p:nvSpPr>
        <p:spPr>
          <a:xfrm>
            <a:off x="2292840" y="3805200"/>
            <a:ext cx="2117880" cy="235440"/>
          </a:xfrm>
          <a:custGeom>
            <a:avLst/>
            <a:gdLst/>
            <a:ahLst/>
            <a:rect l="0" t="0" r="r" b="b"/>
            <a:pathLst>
              <a:path w="5883" h="654">
                <a:moveTo>
                  <a:pt x="281" y="205"/>
                </a:moveTo>
                <a:cubicBezTo>
                  <a:pt x="177" y="245"/>
                  <a:pt x="151" y="286"/>
                  <a:pt x="95" y="382"/>
                </a:cubicBezTo>
                <a:cubicBezTo>
                  <a:pt x="67" y="430"/>
                  <a:pt x="0" y="535"/>
                  <a:pt x="46" y="595"/>
                </a:cubicBezTo>
                <a:cubicBezTo>
                  <a:pt x="86" y="646"/>
                  <a:pt x="167" y="645"/>
                  <a:pt x="222" y="653"/>
                </a:cubicBezTo>
                <a:moveTo>
                  <a:pt x="870" y="266"/>
                </a:moveTo>
                <a:cubicBezTo>
                  <a:pt x="845" y="224"/>
                  <a:pt x="799" y="256"/>
                  <a:pt x="760" y="283"/>
                </a:cubicBezTo>
                <a:cubicBezTo>
                  <a:pt x="704" y="321"/>
                  <a:pt x="655" y="363"/>
                  <a:pt x="654" y="433"/>
                </a:cubicBezTo>
                <a:cubicBezTo>
                  <a:pt x="653" y="496"/>
                  <a:pt x="732" y="499"/>
                  <a:pt x="779" y="502"/>
                </a:cubicBezTo>
                <a:cubicBezTo>
                  <a:pt x="830" y="505"/>
                  <a:pt x="883" y="504"/>
                  <a:pt x="906" y="450"/>
                </a:cubicBezTo>
                <a:cubicBezTo>
                  <a:pt x="924" y="408"/>
                  <a:pt x="917" y="358"/>
                  <a:pt x="889" y="325"/>
                </a:cubicBezTo>
                <a:cubicBezTo>
                  <a:pt x="877" y="311"/>
                  <a:pt x="844" y="287"/>
                  <a:pt x="822" y="298"/>
                </a:cubicBezTo>
                <a:cubicBezTo>
                  <a:pt x="822" y="299"/>
                  <a:pt x="822" y="301"/>
                  <a:pt x="822" y="302"/>
                </a:cubicBezTo>
                <a:moveTo>
                  <a:pt x="1107" y="290"/>
                </a:moveTo>
                <a:cubicBezTo>
                  <a:pt x="1124" y="282"/>
                  <a:pt x="1140" y="264"/>
                  <a:pt x="1162" y="288"/>
                </a:cubicBezTo>
                <a:cubicBezTo>
                  <a:pt x="1191" y="320"/>
                  <a:pt x="1197" y="383"/>
                  <a:pt x="1204" y="423"/>
                </a:cubicBezTo>
                <a:cubicBezTo>
                  <a:pt x="1211" y="459"/>
                  <a:pt x="1213" y="497"/>
                  <a:pt x="1220" y="532"/>
                </a:cubicBezTo>
                <a:cubicBezTo>
                  <a:pt x="1221" y="533"/>
                  <a:pt x="1221" y="535"/>
                  <a:pt x="1222" y="536"/>
                </a:cubicBezTo>
                <a:cubicBezTo>
                  <a:pt x="1225" y="498"/>
                  <a:pt x="1229" y="462"/>
                  <a:pt x="1251" y="429"/>
                </a:cubicBezTo>
                <a:cubicBezTo>
                  <a:pt x="1278" y="388"/>
                  <a:pt x="1321" y="365"/>
                  <a:pt x="1370" y="360"/>
                </a:cubicBezTo>
                <a:cubicBezTo>
                  <a:pt x="1416" y="355"/>
                  <a:pt x="1446" y="369"/>
                  <a:pt x="1469" y="410"/>
                </a:cubicBezTo>
                <a:cubicBezTo>
                  <a:pt x="1483" y="435"/>
                  <a:pt x="1483" y="459"/>
                  <a:pt x="1484" y="486"/>
                </a:cubicBezTo>
                <a:cubicBezTo>
                  <a:pt x="1486" y="467"/>
                  <a:pt x="1484" y="458"/>
                  <a:pt x="1494" y="442"/>
                </a:cubicBezTo>
                <a:cubicBezTo>
                  <a:pt x="1534" y="375"/>
                  <a:pt x="1626" y="331"/>
                  <a:pt x="1696" y="305"/>
                </a:cubicBezTo>
                <a:cubicBezTo>
                  <a:pt x="1725" y="295"/>
                  <a:pt x="1806" y="272"/>
                  <a:pt x="1834" y="301"/>
                </a:cubicBezTo>
                <a:cubicBezTo>
                  <a:pt x="1860" y="329"/>
                  <a:pt x="1848" y="393"/>
                  <a:pt x="1848" y="426"/>
                </a:cubicBezTo>
                <a:cubicBezTo>
                  <a:pt x="1848" y="442"/>
                  <a:pt x="1841" y="479"/>
                  <a:pt x="1855" y="486"/>
                </a:cubicBezTo>
                <a:cubicBezTo>
                  <a:pt x="1862" y="486"/>
                  <a:pt x="1868" y="486"/>
                  <a:pt x="1875" y="486"/>
                </a:cubicBezTo>
                <a:moveTo>
                  <a:pt x="1998" y="187"/>
                </a:moveTo>
                <a:cubicBezTo>
                  <a:pt x="1985" y="126"/>
                  <a:pt x="1972" y="66"/>
                  <a:pt x="1947" y="9"/>
                </a:cubicBezTo>
                <a:cubicBezTo>
                  <a:pt x="1945" y="6"/>
                  <a:pt x="1943" y="3"/>
                  <a:pt x="1941" y="0"/>
                </a:cubicBezTo>
                <a:cubicBezTo>
                  <a:pt x="1937" y="36"/>
                  <a:pt x="1937" y="89"/>
                  <a:pt x="1937" y="130"/>
                </a:cubicBezTo>
                <a:cubicBezTo>
                  <a:pt x="1937" y="218"/>
                  <a:pt x="1941" y="298"/>
                  <a:pt x="1971" y="381"/>
                </a:cubicBezTo>
                <a:cubicBezTo>
                  <a:pt x="1983" y="415"/>
                  <a:pt x="1999" y="456"/>
                  <a:pt x="2038" y="461"/>
                </a:cubicBezTo>
                <a:cubicBezTo>
                  <a:pt x="2079" y="466"/>
                  <a:pt x="2113" y="437"/>
                  <a:pt x="2149" y="423"/>
                </a:cubicBezTo>
                <a:cubicBezTo>
                  <a:pt x="2204" y="401"/>
                  <a:pt x="2252" y="387"/>
                  <a:pt x="2311" y="385"/>
                </a:cubicBezTo>
                <a:cubicBezTo>
                  <a:pt x="2361" y="384"/>
                  <a:pt x="2363" y="417"/>
                  <a:pt x="2362" y="460"/>
                </a:cubicBezTo>
                <a:cubicBezTo>
                  <a:pt x="2361" y="507"/>
                  <a:pt x="2326" y="532"/>
                  <a:pt x="2284" y="544"/>
                </a:cubicBezTo>
                <a:cubicBezTo>
                  <a:pt x="2243" y="555"/>
                  <a:pt x="2173" y="559"/>
                  <a:pt x="2132" y="546"/>
                </a:cubicBezTo>
                <a:cubicBezTo>
                  <a:pt x="2103" y="537"/>
                  <a:pt x="2104" y="519"/>
                  <a:pt x="2101" y="495"/>
                </a:cubicBezTo>
                <a:moveTo>
                  <a:pt x="2378" y="315"/>
                </a:moveTo>
                <a:cubicBezTo>
                  <a:pt x="2408" y="329"/>
                  <a:pt x="2431" y="370"/>
                  <a:pt x="2449" y="400"/>
                </a:cubicBezTo>
                <a:cubicBezTo>
                  <a:pt x="2473" y="442"/>
                  <a:pt x="2482" y="487"/>
                  <a:pt x="2485" y="536"/>
                </a:cubicBezTo>
                <a:cubicBezTo>
                  <a:pt x="2485" y="558"/>
                  <a:pt x="2485" y="563"/>
                  <a:pt x="2485" y="576"/>
                </a:cubicBezTo>
                <a:moveTo>
                  <a:pt x="2730" y="295"/>
                </a:moveTo>
                <a:cubicBezTo>
                  <a:pt x="2751" y="278"/>
                  <a:pt x="2780" y="276"/>
                  <a:pt x="2806" y="294"/>
                </a:cubicBezTo>
                <a:cubicBezTo>
                  <a:pt x="2843" y="320"/>
                  <a:pt x="2856" y="374"/>
                  <a:pt x="2864" y="415"/>
                </a:cubicBezTo>
                <a:cubicBezTo>
                  <a:pt x="2869" y="441"/>
                  <a:pt x="2873" y="466"/>
                  <a:pt x="2879" y="493"/>
                </a:cubicBezTo>
                <a:cubicBezTo>
                  <a:pt x="2887" y="484"/>
                  <a:pt x="2895" y="479"/>
                  <a:pt x="2906" y="456"/>
                </a:cubicBezTo>
                <a:cubicBezTo>
                  <a:pt x="2931" y="403"/>
                  <a:pt x="2962" y="356"/>
                  <a:pt x="3003" y="312"/>
                </a:cubicBezTo>
                <a:cubicBezTo>
                  <a:pt x="3041" y="271"/>
                  <a:pt x="3078" y="246"/>
                  <a:pt x="3134" y="242"/>
                </a:cubicBezTo>
                <a:cubicBezTo>
                  <a:pt x="3186" y="238"/>
                  <a:pt x="3201" y="276"/>
                  <a:pt x="3211" y="321"/>
                </a:cubicBezTo>
                <a:cubicBezTo>
                  <a:pt x="3223" y="373"/>
                  <a:pt x="3212" y="427"/>
                  <a:pt x="3228" y="477"/>
                </a:cubicBezTo>
                <a:cubicBezTo>
                  <a:pt x="3232" y="485"/>
                  <a:pt x="3236" y="494"/>
                  <a:pt x="3240" y="502"/>
                </a:cubicBezTo>
                <a:moveTo>
                  <a:pt x="3583" y="281"/>
                </a:moveTo>
                <a:cubicBezTo>
                  <a:pt x="3561" y="272"/>
                  <a:pt x="3569" y="248"/>
                  <a:pt x="3529" y="280"/>
                </a:cubicBezTo>
                <a:cubicBezTo>
                  <a:pt x="3483" y="316"/>
                  <a:pt x="3454" y="368"/>
                  <a:pt x="3454" y="426"/>
                </a:cubicBezTo>
                <a:cubicBezTo>
                  <a:pt x="3454" y="431"/>
                  <a:pt x="3455" y="435"/>
                  <a:pt x="3455" y="440"/>
                </a:cubicBezTo>
                <a:cubicBezTo>
                  <a:pt x="3494" y="449"/>
                  <a:pt x="3538" y="456"/>
                  <a:pt x="3577" y="442"/>
                </a:cubicBezTo>
                <a:cubicBezTo>
                  <a:pt x="3605" y="432"/>
                  <a:pt x="3624" y="400"/>
                  <a:pt x="3650" y="392"/>
                </a:cubicBezTo>
                <a:cubicBezTo>
                  <a:pt x="3674" y="384"/>
                  <a:pt x="3677" y="393"/>
                  <a:pt x="3693" y="410"/>
                </a:cubicBezTo>
                <a:cubicBezTo>
                  <a:pt x="3756" y="475"/>
                  <a:pt x="3824" y="509"/>
                  <a:pt x="3916" y="515"/>
                </a:cubicBezTo>
                <a:cubicBezTo>
                  <a:pt x="3995" y="520"/>
                  <a:pt x="4059" y="507"/>
                  <a:pt x="4116" y="448"/>
                </a:cubicBezTo>
                <a:cubicBezTo>
                  <a:pt x="4170" y="393"/>
                  <a:pt x="4180" y="311"/>
                  <a:pt x="4168" y="237"/>
                </a:cubicBezTo>
                <a:cubicBezTo>
                  <a:pt x="4158" y="172"/>
                  <a:pt x="4126" y="112"/>
                  <a:pt x="4121" y="46"/>
                </a:cubicBezTo>
                <a:cubicBezTo>
                  <a:pt x="4120" y="32"/>
                  <a:pt x="4124" y="54"/>
                  <a:pt x="4121" y="40"/>
                </a:cubicBezTo>
                <a:cubicBezTo>
                  <a:pt x="4121" y="122"/>
                  <a:pt x="4115" y="207"/>
                  <a:pt x="4128" y="288"/>
                </a:cubicBezTo>
                <a:cubicBezTo>
                  <a:pt x="4137" y="346"/>
                  <a:pt x="4156" y="399"/>
                  <a:pt x="4161" y="456"/>
                </a:cubicBezTo>
                <a:moveTo>
                  <a:pt x="3956" y="304"/>
                </a:moveTo>
                <a:cubicBezTo>
                  <a:pt x="4026" y="284"/>
                  <a:pt x="4096" y="279"/>
                  <a:pt x="4168" y="270"/>
                </a:cubicBezTo>
                <a:cubicBezTo>
                  <a:pt x="4263" y="258"/>
                  <a:pt x="4375" y="226"/>
                  <a:pt x="4471" y="243"/>
                </a:cubicBezTo>
                <a:cubicBezTo>
                  <a:pt x="4518" y="251"/>
                  <a:pt x="4535" y="302"/>
                  <a:pt x="4547" y="343"/>
                </a:cubicBezTo>
                <a:cubicBezTo>
                  <a:pt x="4560" y="387"/>
                  <a:pt x="4563" y="430"/>
                  <a:pt x="4563" y="475"/>
                </a:cubicBezTo>
                <a:cubicBezTo>
                  <a:pt x="4563" y="488"/>
                  <a:pt x="4563" y="490"/>
                  <a:pt x="4563" y="499"/>
                </a:cubicBezTo>
                <a:moveTo>
                  <a:pt x="4512" y="57"/>
                </a:moveTo>
                <a:cubicBezTo>
                  <a:pt x="4550" y="16"/>
                  <a:pt x="4564" y="12"/>
                  <a:pt x="4619" y="11"/>
                </a:cubicBezTo>
                <a:cubicBezTo>
                  <a:pt x="4671" y="10"/>
                  <a:pt x="4714" y="45"/>
                  <a:pt x="4756" y="74"/>
                </a:cubicBezTo>
                <a:cubicBezTo>
                  <a:pt x="4805" y="108"/>
                  <a:pt x="4850" y="136"/>
                  <a:pt x="4859" y="199"/>
                </a:cubicBezTo>
                <a:cubicBezTo>
                  <a:pt x="4864" y="237"/>
                  <a:pt x="4851" y="263"/>
                  <a:pt x="4838" y="298"/>
                </a:cubicBezTo>
                <a:cubicBezTo>
                  <a:pt x="4821" y="344"/>
                  <a:pt x="4768" y="447"/>
                  <a:pt x="4814" y="485"/>
                </a:cubicBezTo>
                <a:cubicBezTo>
                  <a:pt x="4840" y="507"/>
                  <a:pt x="4896" y="497"/>
                  <a:pt x="4917" y="477"/>
                </a:cubicBezTo>
                <a:cubicBezTo>
                  <a:pt x="4956" y="441"/>
                  <a:pt x="4948" y="387"/>
                  <a:pt x="4948" y="339"/>
                </a:cubicBezTo>
                <a:cubicBezTo>
                  <a:pt x="4948" y="301"/>
                  <a:pt x="4941" y="279"/>
                  <a:pt x="4929" y="247"/>
                </a:cubicBezTo>
                <a:cubicBezTo>
                  <a:pt x="4928" y="247"/>
                  <a:pt x="4928" y="247"/>
                  <a:pt x="4927" y="247"/>
                </a:cubicBezTo>
                <a:cubicBezTo>
                  <a:pt x="5001" y="247"/>
                  <a:pt x="5089" y="233"/>
                  <a:pt x="5158" y="259"/>
                </a:cubicBezTo>
                <a:cubicBezTo>
                  <a:pt x="5223" y="284"/>
                  <a:pt x="5298" y="340"/>
                  <a:pt x="5312" y="412"/>
                </a:cubicBezTo>
                <a:cubicBezTo>
                  <a:pt x="5316" y="434"/>
                  <a:pt x="5320" y="483"/>
                  <a:pt x="5307" y="505"/>
                </a:cubicBezTo>
                <a:cubicBezTo>
                  <a:pt x="5300" y="517"/>
                  <a:pt x="5286" y="520"/>
                  <a:pt x="5273" y="517"/>
                </a:cubicBezTo>
                <a:cubicBezTo>
                  <a:pt x="5244" y="510"/>
                  <a:pt x="5240" y="470"/>
                  <a:pt x="5235" y="446"/>
                </a:cubicBezTo>
                <a:cubicBezTo>
                  <a:pt x="5221" y="381"/>
                  <a:pt x="5253" y="334"/>
                  <a:pt x="5292" y="285"/>
                </a:cubicBezTo>
                <a:cubicBezTo>
                  <a:pt x="5337" y="230"/>
                  <a:pt x="5397" y="165"/>
                  <a:pt x="5470" y="150"/>
                </a:cubicBezTo>
                <a:cubicBezTo>
                  <a:pt x="5511" y="142"/>
                  <a:pt x="5547" y="147"/>
                  <a:pt x="5570" y="183"/>
                </a:cubicBezTo>
                <a:cubicBezTo>
                  <a:pt x="5590" y="211"/>
                  <a:pt x="5583" y="280"/>
                  <a:pt x="5579" y="312"/>
                </a:cubicBezTo>
                <a:cubicBezTo>
                  <a:pt x="5574" y="352"/>
                  <a:pt x="5564" y="387"/>
                  <a:pt x="5561" y="426"/>
                </a:cubicBezTo>
                <a:cubicBezTo>
                  <a:pt x="5590" y="428"/>
                  <a:pt x="5619" y="432"/>
                  <a:pt x="5648" y="428"/>
                </a:cubicBezTo>
                <a:cubicBezTo>
                  <a:pt x="5690" y="421"/>
                  <a:pt x="5882" y="392"/>
                  <a:pt x="5847" y="391"/>
                </a:cubicBezTo>
                <a:cubicBezTo>
                  <a:pt x="5836" y="391"/>
                  <a:pt x="5825" y="391"/>
                  <a:pt x="5814" y="391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562" name="Freeform 23"/>
          <p:cNvSpPr/>
          <p:nvPr/>
        </p:nvSpPr>
        <p:spPr>
          <a:xfrm>
            <a:off x="1959120" y="4349880"/>
            <a:ext cx="1866960" cy="679680"/>
          </a:xfrm>
          <a:custGeom>
            <a:avLst/>
            <a:gdLst/>
            <a:ahLst/>
            <a:rect l="0" t="0" r="r" b="b"/>
            <a:pathLst>
              <a:path w="5186" h="1888">
                <a:moveTo>
                  <a:pt x="1072" y="39"/>
                </a:moveTo>
                <a:cubicBezTo>
                  <a:pt x="1066" y="35"/>
                  <a:pt x="1061" y="32"/>
                  <a:pt x="1055" y="29"/>
                </a:cubicBezTo>
                <a:cubicBezTo>
                  <a:pt x="1051" y="27"/>
                  <a:pt x="1047" y="25"/>
                  <a:pt x="1042" y="23"/>
                </a:cubicBezTo>
                <a:cubicBezTo>
                  <a:pt x="1042" y="23"/>
                  <a:pt x="1037" y="22"/>
                  <a:pt x="1036" y="22"/>
                </a:cubicBezTo>
                <a:cubicBezTo>
                  <a:pt x="1030" y="53"/>
                  <a:pt x="1022" y="94"/>
                  <a:pt x="1021" y="128"/>
                </a:cubicBezTo>
                <a:cubicBezTo>
                  <a:pt x="1018" y="203"/>
                  <a:pt x="1018" y="276"/>
                  <a:pt x="1040" y="347"/>
                </a:cubicBezTo>
                <a:cubicBezTo>
                  <a:pt x="1057" y="402"/>
                  <a:pt x="1083" y="460"/>
                  <a:pt x="1112" y="510"/>
                </a:cubicBezTo>
                <a:cubicBezTo>
                  <a:pt x="1125" y="532"/>
                  <a:pt x="1143" y="553"/>
                  <a:pt x="1158" y="571"/>
                </a:cubicBezTo>
                <a:cubicBezTo>
                  <a:pt x="1166" y="561"/>
                  <a:pt x="1180" y="544"/>
                  <a:pt x="1189" y="529"/>
                </a:cubicBezTo>
                <a:cubicBezTo>
                  <a:pt x="1216" y="486"/>
                  <a:pt x="1254" y="444"/>
                  <a:pt x="1297" y="415"/>
                </a:cubicBezTo>
                <a:cubicBezTo>
                  <a:pt x="1335" y="390"/>
                  <a:pt x="1357" y="390"/>
                  <a:pt x="1396" y="392"/>
                </a:cubicBezTo>
                <a:cubicBezTo>
                  <a:pt x="1391" y="454"/>
                  <a:pt x="1367" y="491"/>
                  <a:pt x="1324" y="538"/>
                </a:cubicBezTo>
                <a:cubicBezTo>
                  <a:pt x="1273" y="595"/>
                  <a:pt x="1195" y="645"/>
                  <a:pt x="1115" y="636"/>
                </a:cubicBezTo>
                <a:cubicBezTo>
                  <a:pt x="1076" y="632"/>
                  <a:pt x="1123" y="590"/>
                  <a:pt x="1134" y="576"/>
                </a:cubicBezTo>
                <a:moveTo>
                  <a:pt x="1513" y="230"/>
                </a:moveTo>
                <a:cubicBezTo>
                  <a:pt x="1518" y="248"/>
                  <a:pt x="1519" y="247"/>
                  <a:pt x="1518" y="266"/>
                </a:cubicBezTo>
                <a:cubicBezTo>
                  <a:pt x="1516" y="303"/>
                  <a:pt x="1513" y="337"/>
                  <a:pt x="1513" y="374"/>
                </a:cubicBezTo>
                <a:cubicBezTo>
                  <a:pt x="1513" y="414"/>
                  <a:pt x="1538" y="432"/>
                  <a:pt x="1576" y="443"/>
                </a:cubicBezTo>
                <a:cubicBezTo>
                  <a:pt x="1618" y="455"/>
                  <a:pt x="1679" y="455"/>
                  <a:pt x="1721" y="443"/>
                </a:cubicBezTo>
                <a:cubicBezTo>
                  <a:pt x="1789" y="424"/>
                  <a:pt x="1844" y="380"/>
                  <a:pt x="1916" y="377"/>
                </a:cubicBezTo>
                <a:cubicBezTo>
                  <a:pt x="1954" y="375"/>
                  <a:pt x="1981" y="384"/>
                  <a:pt x="2017" y="391"/>
                </a:cubicBezTo>
                <a:cubicBezTo>
                  <a:pt x="2044" y="396"/>
                  <a:pt x="2061" y="400"/>
                  <a:pt x="2080" y="378"/>
                </a:cubicBezTo>
                <a:cubicBezTo>
                  <a:pt x="2111" y="342"/>
                  <a:pt x="2109" y="250"/>
                  <a:pt x="2101" y="207"/>
                </a:cubicBezTo>
                <a:cubicBezTo>
                  <a:pt x="2090" y="143"/>
                  <a:pt x="2053" y="79"/>
                  <a:pt x="2023" y="22"/>
                </a:cubicBezTo>
                <a:cubicBezTo>
                  <a:pt x="2018" y="13"/>
                  <a:pt x="2012" y="6"/>
                  <a:pt x="2008" y="0"/>
                </a:cubicBezTo>
                <a:cubicBezTo>
                  <a:pt x="2008" y="64"/>
                  <a:pt x="2005" y="117"/>
                  <a:pt x="2028" y="178"/>
                </a:cubicBezTo>
                <a:cubicBezTo>
                  <a:pt x="2061" y="265"/>
                  <a:pt x="2123" y="329"/>
                  <a:pt x="2177" y="402"/>
                </a:cubicBezTo>
                <a:cubicBezTo>
                  <a:pt x="2204" y="441"/>
                  <a:pt x="2212" y="452"/>
                  <a:pt x="2228" y="477"/>
                </a:cubicBezTo>
                <a:moveTo>
                  <a:pt x="1995" y="314"/>
                </a:moveTo>
                <a:cubicBezTo>
                  <a:pt x="2036" y="273"/>
                  <a:pt x="2124" y="290"/>
                  <a:pt x="2185" y="290"/>
                </a:cubicBezTo>
                <a:cubicBezTo>
                  <a:pt x="2275" y="290"/>
                  <a:pt x="2305" y="290"/>
                  <a:pt x="2365" y="290"/>
                </a:cubicBezTo>
                <a:moveTo>
                  <a:pt x="58" y="1490"/>
                </a:moveTo>
                <a:cubicBezTo>
                  <a:pt x="52" y="1486"/>
                  <a:pt x="51" y="1482"/>
                  <a:pt x="42" y="1479"/>
                </a:cubicBezTo>
                <a:cubicBezTo>
                  <a:pt x="34" y="1476"/>
                  <a:pt x="26" y="1476"/>
                  <a:pt x="19" y="1472"/>
                </a:cubicBezTo>
                <a:cubicBezTo>
                  <a:pt x="15" y="1470"/>
                  <a:pt x="12" y="1467"/>
                  <a:pt x="8" y="1465"/>
                </a:cubicBezTo>
                <a:cubicBezTo>
                  <a:pt x="13" y="1445"/>
                  <a:pt x="0" y="1449"/>
                  <a:pt x="25" y="1432"/>
                </a:cubicBezTo>
                <a:cubicBezTo>
                  <a:pt x="56" y="1411"/>
                  <a:pt x="167" y="1370"/>
                  <a:pt x="199" y="1408"/>
                </a:cubicBezTo>
                <a:cubicBezTo>
                  <a:pt x="235" y="1451"/>
                  <a:pt x="221" y="1539"/>
                  <a:pt x="220" y="1588"/>
                </a:cubicBezTo>
                <a:cubicBezTo>
                  <a:pt x="218" y="1673"/>
                  <a:pt x="194" y="1760"/>
                  <a:pt x="156" y="1837"/>
                </a:cubicBezTo>
                <a:cubicBezTo>
                  <a:pt x="146" y="1854"/>
                  <a:pt x="136" y="1870"/>
                  <a:pt x="126" y="1887"/>
                </a:cubicBezTo>
                <a:moveTo>
                  <a:pt x="41" y="1746"/>
                </a:moveTo>
                <a:cubicBezTo>
                  <a:pt x="64" y="1693"/>
                  <a:pt x="86" y="1687"/>
                  <a:pt x="144" y="1675"/>
                </a:cubicBezTo>
                <a:cubicBezTo>
                  <a:pt x="194" y="1664"/>
                  <a:pt x="235" y="1651"/>
                  <a:pt x="281" y="1629"/>
                </a:cubicBezTo>
                <a:cubicBezTo>
                  <a:pt x="319" y="1611"/>
                  <a:pt x="357" y="1594"/>
                  <a:pt x="369" y="1551"/>
                </a:cubicBezTo>
                <a:cubicBezTo>
                  <a:pt x="376" y="1527"/>
                  <a:pt x="378" y="1484"/>
                  <a:pt x="367" y="1461"/>
                </a:cubicBezTo>
                <a:cubicBezTo>
                  <a:pt x="360" y="1453"/>
                  <a:pt x="360" y="1449"/>
                  <a:pt x="353" y="1451"/>
                </a:cubicBezTo>
                <a:cubicBezTo>
                  <a:pt x="351" y="1479"/>
                  <a:pt x="351" y="1519"/>
                  <a:pt x="351" y="1550"/>
                </a:cubicBezTo>
                <a:cubicBezTo>
                  <a:pt x="351" y="1609"/>
                  <a:pt x="343" y="1673"/>
                  <a:pt x="362" y="1731"/>
                </a:cubicBezTo>
                <a:cubicBezTo>
                  <a:pt x="378" y="1781"/>
                  <a:pt x="397" y="1796"/>
                  <a:pt x="445" y="1802"/>
                </a:cubicBezTo>
                <a:moveTo>
                  <a:pt x="659" y="1530"/>
                </a:moveTo>
                <a:cubicBezTo>
                  <a:pt x="643" y="1541"/>
                  <a:pt x="638" y="1572"/>
                  <a:pt x="636" y="1595"/>
                </a:cubicBezTo>
                <a:cubicBezTo>
                  <a:pt x="635" y="1611"/>
                  <a:pt x="627" y="1664"/>
                  <a:pt x="645" y="1674"/>
                </a:cubicBezTo>
                <a:cubicBezTo>
                  <a:pt x="676" y="1691"/>
                  <a:pt x="724" y="1670"/>
                  <a:pt x="748" y="1652"/>
                </a:cubicBezTo>
                <a:cubicBezTo>
                  <a:pt x="786" y="1624"/>
                  <a:pt x="803" y="1596"/>
                  <a:pt x="805" y="1552"/>
                </a:cubicBezTo>
                <a:cubicBezTo>
                  <a:pt x="807" y="1503"/>
                  <a:pt x="753" y="1484"/>
                  <a:pt x="712" y="1472"/>
                </a:cubicBezTo>
                <a:cubicBezTo>
                  <a:pt x="685" y="1464"/>
                  <a:pt x="599" y="1465"/>
                  <a:pt x="627" y="1462"/>
                </a:cubicBezTo>
                <a:cubicBezTo>
                  <a:pt x="635" y="1462"/>
                  <a:pt x="643" y="1462"/>
                  <a:pt x="651" y="1462"/>
                </a:cubicBezTo>
                <a:moveTo>
                  <a:pt x="936" y="1421"/>
                </a:moveTo>
                <a:cubicBezTo>
                  <a:pt x="938" y="1425"/>
                  <a:pt x="953" y="1448"/>
                  <a:pt x="957" y="1459"/>
                </a:cubicBezTo>
                <a:cubicBezTo>
                  <a:pt x="970" y="1489"/>
                  <a:pt x="980" y="1511"/>
                  <a:pt x="1016" y="1515"/>
                </a:cubicBezTo>
                <a:cubicBezTo>
                  <a:pt x="1063" y="1520"/>
                  <a:pt x="1110" y="1514"/>
                  <a:pt x="1156" y="1508"/>
                </a:cubicBezTo>
                <a:cubicBezTo>
                  <a:pt x="1177" y="1505"/>
                  <a:pt x="1215" y="1500"/>
                  <a:pt x="1236" y="1508"/>
                </a:cubicBezTo>
                <a:cubicBezTo>
                  <a:pt x="1280" y="1525"/>
                  <a:pt x="1311" y="1543"/>
                  <a:pt x="1361" y="1545"/>
                </a:cubicBezTo>
                <a:cubicBezTo>
                  <a:pt x="1422" y="1548"/>
                  <a:pt x="1487" y="1551"/>
                  <a:pt x="1536" y="1507"/>
                </a:cubicBezTo>
                <a:cubicBezTo>
                  <a:pt x="1569" y="1477"/>
                  <a:pt x="1553" y="1418"/>
                  <a:pt x="1534" y="1386"/>
                </a:cubicBezTo>
                <a:cubicBezTo>
                  <a:pt x="1507" y="1339"/>
                  <a:pt x="1466" y="1305"/>
                  <a:pt x="1412" y="1297"/>
                </a:cubicBezTo>
                <a:cubicBezTo>
                  <a:pt x="1373" y="1291"/>
                  <a:pt x="1362" y="1297"/>
                  <a:pt x="1337" y="1319"/>
                </a:cubicBezTo>
                <a:moveTo>
                  <a:pt x="2789" y="1276"/>
                </a:moveTo>
                <a:cubicBezTo>
                  <a:pt x="2775" y="1258"/>
                  <a:pt x="2760" y="1241"/>
                  <a:pt x="2746" y="1224"/>
                </a:cubicBezTo>
                <a:cubicBezTo>
                  <a:pt x="2702" y="1280"/>
                  <a:pt x="2547" y="1367"/>
                  <a:pt x="2556" y="1445"/>
                </a:cubicBezTo>
                <a:cubicBezTo>
                  <a:pt x="2562" y="1498"/>
                  <a:pt x="2609" y="1487"/>
                  <a:pt x="2656" y="1485"/>
                </a:cubicBezTo>
                <a:cubicBezTo>
                  <a:pt x="2738" y="1482"/>
                  <a:pt x="2816" y="1450"/>
                  <a:pt x="2883" y="1404"/>
                </a:cubicBezTo>
                <a:cubicBezTo>
                  <a:pt x="2923" y="1376"/>
                  <a:pt x="2940" y="1349"/>
                  <a:pt x="2944" y="1303"/>
                </a:cubicBezTo>
                <a:cubicBezTo>
                  <a:pt x="2945" y="1296"/>
                  <a:pt x="2940" y="1293"/>
                  <a:pt x="2940" y="1286"/>
                </a:cubicBezTo>
                <a:cubicBezTo>
                  <a:pt x="2939" y="1304"/>
                  <a:pt x="2934" y="1335"/>
                  <a:pt x="2938" y="1356"/>
                </a:cubicBezTo>
                <a:cubicBezTo>
                  <a:pt x="2947" y="1406"/>
                  <a:pt x="2987" y="1407"/>
                  <a:pt x="3029" y="1408"/>
                </a:cubicBezTo>
                <a:cubicBezTo>
                  <a:pt x="3095" y="1410"/>
                  <a:pt x="3139" y="1379"/>
                  <a:pt x="3178" y="1326"/>
                </a:cubicBezTo>
                <a:cubicBezTo>
                  <a:pt x="3226" y="1260"/>
                  <a:pt x="3218" y="1176"/>
                  <a:pt x="3217" y="1099"/>
                </a:cubicBezTo>
                <a:cubicBezTo>
                  <a:pt x="3217" y="1060"/>
                  <a:pt x="3204" y="1040"/>
                  <a:pt x="3193" y="1012"/>
                </a:cubicBezTo>
                <a:cubicBezTo>
                  <a:pt x="3192" y="1058"/>
                  <a:pt x="3190" y="1103"/>
                  <a:pt x="3190" y="1149"/>
                </a:cubicBezTo>
                <a:cubicBezTo>
                  <a:pt x="3190" y="1224"/>
                  <a:pt x="3204" y="1272"/>
                  <a:pt x="3253" y="1329"/>
                </a:cubicBezTo>
                <a:cubicBezTo>
                  <a:pt x="3280" y="1360"/>
                  <a:pt x="3322" y="1386"/>
                  <a:pt x="3365" y="1372"/>
                </a:cubicBezTo>
                <a:cubicBezTo>
                  <a:pt x="3443" y="1347"/>
                  <a:pt x="3499" y="1266"/>
                  <a:pt x="3577" y="1240"/>
                </a:cubicBezTo>
                <a:cubicBezTo>
                  <a:pt x="3589" y="1240"/>
                  <a:pt x="3592" y="1240"/>
                  <a:pt x="3599" y="1240"/>
                </a:cubicBezTo>
                <a:cubicBezTo>
                  <a:pt x="3593" y="1280"/>
                  <a:pt x="3593" y="1292"/>
                  <a:pt x="3553" y="1317"/>
                </a:cubicBezTo>
                <a:cubicBezTo>
                  <a:pt x="3522" y="1336"/>
                  <a:pt x="3478" y="1354"/>
                  <a:pt x="3441" y="1352"/>
                </a:cubicBezTo>
                <a:cubicBezTo>
                  <a:pt x="3429" y="1352"/>
                  <a:pt x="3425" y="1352"/>
                  <a:pt x="3438" y="1343"/>
                </a:cubicBezTo>
                <a:moveTo>
                  <a:pt x="4021" y="1102"/>
                </a:moveTo>
                <a:cubicBezTo>
                  <a:pt x="4029" y="1118"/>
                  <a:pt x="4035" y="1126"/>
                  <a:pt x="4043" y="1142"/>
                </a:cubicBezTo>
                <a:cubicBezTo>
                  <a:pt x="4054" y="1164"/>
                  <a:pt x="4060" y="1204"/>
                  <a:pt x="4084" y="1215"/>
                </a:cubicBezTo>
                <a:cubicBezTo>
                  <a:pt x="4111" y="1227"/>
                  <a:pt x="4145" y="1230"/>
                  <a:pt x="4175" y="1224"/>
                </a:cubicBezTo>
                <a:cubicBezTo>
                  <a:pt x="4226" y="1214"/>
                  <a:pt x="4285" y="1181"/>
                  <a:pt x="4339" y="1195"/>
                </a:cubicBezTo>
                <a:cubicBezTo>
                  <a:pt x="4382" y="1206"/>
                  <a:pt x="4407" y="1251"/>
                  <a:pt x="4452" y="1260"/>
                </a:cubicBezTo>
                <a:cubicBezTo>
                  <a:pt x="4518" y="1273"/>
                  <a:pt x="4585" y="1250"/>
                  <a:pt x="4640" y="1215"/>
                </a:cubicBezTo>
                <a:cubicBezTo>
                  <a:pt x="4695" y="1180"/>
                  <a:pt x="4734" y="1130"/>
                  <a:pt x="4743" y="1064"/>
                </a:cubicBezTo>
                <a:cubicBezTo>
                  <a:pt x="4751" y="1004"/>
                  <a:pt x="4748" y="934"/>
                  <a:pt x="4717" y="881"/>
                </a:cubicBezTo>
                <a:cubicBezTo>
                  <a:pt x="4697" y="856"/>
                  <a:pt x="4693" y="849"/>
                  <a:pt x="4676" y="838"/>
                </a:cubicBezTo>
                <a:cubicBezTo>
                  <a:pt x="4646" y="865"/>
                  <a:pt x="4651" y="884"/>
                  <a:pt x="4650" y="939"/>
                </a:cubicBezTo>
                <a:cubicBezTo>
                  <a:pt x="4649" y="1033"/>
                  <a:pt x="4667" y="1105"/>
                  <a:pt x="4704" y="1191"/>
                </a:cubicBezTo>
                <a:cubicBezTo>
                  <a:pt x="4724" y="1237"/>
                  <a:pt x="4747" y="1283"/>
                  <a:pt x="4767" y="1329"/>
                </a:cubicBezTo>
                <a:moveTo>
                  <a:pt x="4529" y="926"/>
                </a:moveTo>
                <a:cubicBezTo>
                  <a:pt x="4625" y="915"/>
                  <a:pt x="4693" y="946"/>
                  <a:pt x="4788" y="964"/>
                </a:cubicBezTo>
                <a:cubicBezTo>
                  <a:pt x="4923" y="989"/>
                  <a:pt x="5054" y="1003"/>
                  <a:pt x="5185" y="1043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563" name="Freeform 24"/>
          <p:cNvSpPr/>
          <p:nvPr/>
        </p:nvSpPr>
        <p:spPr>
          <a:xfrm>
            <a:off x="1781280" y="4732200"/>
            <a:ext cx="3507840" cy="174960"/>
          </a:xfrm>
          <a:custGeom>
            <a:avLst/>
            <a:gdLst/>
            <a:ahLst/>
            <a:rect l="0" t="0" r="r" b="b"/>
            <a:pathLst>
              <a:path w="9744" h="486">
                <a:moveTo>
                  <a:pt x="0" y="45"/>
                </a:moveTo>
                <a:cubicBezTo>
                  <a:pt x="9743" y="485"/>
                  <a:pt x="153" y="28"/>
                  <a:pt x="248" y="70"/>
                </a:cubicBezTo>
                <a:cubicBezTo>
                  <a:pt x="250" y="71"/>
                  <a:pt x="247" y="116"/>
                  <a:pt x="248" y="138"/>
                </a:cubicBezTo>
                <a:cubicBezTo>
                  <a:pt x="249" y="139"/>
                  <a:pt x="249" y="140"/>
                  <a:pt x="249" y="140"/>
                </a:cubicBezTo>
                <a:cubicBezTo>
                  <a:pt x="252" y="130"/>
                  <a:pt x="254" y="148"/>
                  <a:pt x="256" y="118"/>
                </a:cubicBezTo>
                <a:cubicBezTo>
                  <a:pt x="258" y="85"/>
                  <a:pt x="257" y="59"/>
                  <a:pt x="255" y="30"/>
                </a:cubicBezTo>
                <a:cubicBezTo>
                  <a:pt x="254" y="16"/>
                  <a:pt x="253" y="11"/>
                  <a:pt x="251" y="0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564" name="Freeform 25"/>
          <p:cNvSpPr/>
          <p:nvPr/>
        </p:nvSpPr>
        <p:spPr>
          <a:xfrm>
            <a:off x="3042720" y="5044320"/>
            <a:ext cx="1941840" cy="300240"/>
          </a:xfrm>
          <a:custGeom>
            <a:avLst/>
            <a:gdLst/>
            <a:ahLst/>
            <a:rect l="0" t="0" r="r" b="b"/>
            <a:pathLst>
              <a:path w="5394" h="834">
                <a:moveTo>
                  <a:pt x="11" y="739"/>
                </a:moveTo>
                <a:cubicBezTo>
                  <a:pt x="9" y="729"/>
                  <a:pt x="0" y="715"/>
                  <a:pt x="1" y="706"/>
                </a:cubicBezTo>
                <a:cubicBezTo>
                  <a:pt x="5" y="678"/>
                  <a:pt x="24" y="660"/>
                  <a:pt x="41" y="638"/>
                </a:cubicBezTo>
                <a:cubicBezTo>
                  <a:pt x="80" y="588"/>
                  <a:pt x="126" y="517"/>
                  <a:pt x="189" y="493"/>
                </a:cubicBezTo>
                <a:cubicBezTo>
                  <a:pt x="207" y="486"/>
                  <a:pt x="212" y="489"/>
                  <a:pt x="224" y="500"/>
                </a:cubicBezTo>
                <a:cubicBezTo>
                  <a:pt x="287" y="558"/>
                  <a:pt x="307" y="621"/>
                  <a:pt x="402" y="638"/>
                </a:cubicBezTo>
                <a:cubicBezTo>
                  <a:pt x="428" y="643"/>
                  <a:pt x="460" y="646"/>
                  <a:pt x="484" y="634"/>
                </a:cubicBezTo>
                <a:cubicBezTo>
                  <a:pt x="520" y="619"/>
                  <a:pt x="533" y="596"/>
                  <a:pt x="578" y="599"/>
                </a:cubicBezTo>
                <a:cubicBezTo>
                  <a:pt x="610" y="601"/>
                  <a:pt x="638" y="615"/>
                  <a:pt x="670" y="621"/>
                </a:cubicBezTo>
                <a:cubicBezTo>
                  <a:pt x="707" y="626"/>
                  <a:pt x="763" y="633"/>
                  <a:pt x="794" y="610"/>
                </a:cubicBezTo>
                <a:cubicBezTo>
                  <a:pt x="810" y="597"/>
                  <a:pt x="830" y="554"/>
                  <a:pt x="818" y="533"/>
                </a:cubicBezTo>
                <a:cubicBezTo>
                  <a:pt x="787" y="481"/>
                  <a:pt x="726" y="492"/>
                  <a:pt x="697" y="531"/>
                </a:cubicBezTo>
                <a:cubicBezTo>
                  <a:pt x="652" y="592"/>
                  <a:pt x="609" y="710"/>
                  <a:pt x="690" y="757"/>
                </a:cubicBezTo>
                <a:cubicBezTo>
                  <a:pt x="756" y="796"/>
                  <a:pt x="865" y="792"/>
                  <a:pt x="936" y="773"/>
                </a:cubicBezTo>
                <a:cubicBezTo>
                  <a:pt x="1016" y="752"/>
                  <a:pt x="1100" y="704"/>
                  <a:pt x="1142" y="631"/>
                </a:cubicBezTo>
                <a:cubicBezTo>
                  <a:pt x="1181" y="565"/>
                  <a:pt x="1178" y="485"/>
                  <a:pt x="1222" y="424"/>
                </a:cubicBezTo>
                <a:cubicBezTo>
                  <a:pt x="1269" y="448"/>
                  <a:pt x="1292" y="465"/>
                  <a:pt x="1315" y="524"/>
                </a:cubicBezTo>
                <a:cubicBezTo>
                  <a:pt x="1339" y="588"/>
                  <a:pt x="1360" y="722"/>
                  <a:pt x="1331" y="788"/>
                </a:cubicBezTo>
                <a:cubicBezTo>
                  <a:pt x="1314" y="825"/>
                  <a:pt x="1295" y="833"/>
                  <a:pt x="1255" y="820"/>
                </a:cubicBezTo>
                <a:cubicBezTo>
                  <a:pt x="1177" y="794"/>
                  <a:pt x="1162" y="622"/>
                  <a:pt x="1183" y="561"/>
                </a:cubicBezTo>
                <a:cubicBezTo>
                  <a:pt x="1208" y="488"/>
                  <a:pt x="1276" y="429"/>
                  <a:pt x="1345" y="401"/>
                </a:cubicBezTo>
                <a:cubicBezTo>
                  <a:pt x="1385" y="390"/>
                  <a:pt x="1395" y="386"/>
                  <a:pt x="1422" y="389"/>
                </a:cubicBezTo>
                <a:cubicBezTo>
                  <a:pt x="1434" y="427"/>
                  <a:pt x="1442" y="439"/>
                  <a:pt x="1415" y="487"/>
                </a:cubicBezTo>
                <a:cubicBezTo>
                  <a:pt x="1384" y="542"/>
                  <a:pt x="1331" y="584"/>
                  <a:pt x="1288" y="626"/>
                </a:cubicBezTo>
                <a:moveTo>
                  <a:pt x="1592" y="408"/>
                </a:moveTo>
                <a:cubicBezTo>
                  <a:pt x="1631" y="414"/>
                  <a:pt x="1644" y="443"/>
                  <a:pt x="1671" y="471"/>
                </a:cubicBezTo>
                <a:cubicBezTo>
                  <a:pt x="1689" y="490"/>
                  <a:pt x="1716" y="524"/>
                  <a:pt x="1743" y="532"/>
                </a:cubicBezTo>
                <a:cubicBezTo>
                  <a:pt x="1753" y="535"/>
                  <a:pt x="1764" y="531"/>
                  <a:pt x="1773" y="528"/>
                </a:cubicBezTo>
                <a:cubicBezTo>
                  <a:pt x="1774" y="493"/>
                  <a:pt x="1780" y="473"/>
                  <a:pt x="1750" y="450"/>
                </a:cubicBezTo>
                <a:cubicBezTo>
                  <a:pt x="1732" y="436"/>
                  <a:pt x="1684" y="422"/>
                  <a:pt x="1661" y="432"/>
                </a:cubicBezTo>
                <a:cubicBezTo>
                  <a:pt x="1625" y="448"/>
                  <a:pt x="1619" y="510"/>
                  <a:pt x="1616" y="543"/>
                </a:cubicBezTo>
                <a:cubicBezTo>
                  <a:pt x="1611" y="603"/>
                  <a:pt x="1624" y="631"/>
                  <a:pt x="1683" y="654"/>
                </a:cubicBezTo>
                <a:cubicBezTo>
                  <a:pt x="1700" y="659"/>
                  <a:pt x="1718" y="663"/>
                  <a:pt x="1735" y="668"/>
                </a:cubicBezTo>
                <a:moveTo>
                  <a:pt x="2543" y="396"/>
                </a:moveTo>
                <a:cubicBezTo>
                  <a:pt x="2489" y="373"/>
                  <a:pt x="2443" y="373"/>
                  <a:pt x="2384" y="391"/>
                </a:cubicBezTo>
                <a:cubicBezTo>
                  <a:pt x="2324" y="409"/>
                  <a:pt x="2246" y="439"/>
                  <a:pt x="2198" y="481"/>
                </a:cubicBezTo>
                <a:cubicBezTo>
                  <a:pt x="2173" y="503"/>
                  <a:pt x="2184" y="509"/>
                  <a:pt x="2179" y="535"/>
                </a:cubicBezTo>
                <a:cubicBezTo>
                  <a:pt x="2225" y="544"/>
                  <a:pt x="2278" y="548"/>
                  <a:pt x="2325" y="540"/>
                </a:cubicBezTo>
                <a:cubicBezTo>
                  <a:pt x="2359" y="534"/>
                  <a:pt x="2387" y="513"/>
                  <a:pt x="2417" y="505"/>
                </a:cubicBezTo>
                <a:cubicBezTo>
                  <a:pt x="2431" y="501"/>
                  <a:pt x="2452" y="504"/>
                  <a:pt x="2465" y="507"/>
                </a:cubicBezTo>
                <a:cubicBezTo>
                  <a:pt x="2516" y="519"/>
                  <a:pt x="2561" y="534"/>
                  <a:pt x="2614" y="536"/>
                </a:cubicBezTo>
                <a:cubicBezTo>
                  <a:pt x="2679" y="539"/>
                  <a:pt x="2716" y="532"/>
                  <a:pt x="2770" y="493"/>
                </a:cubicBezTo>
                <a:cubicBezTo>
                  <a:pt x="2859" y="429"/>
                  <a:pt x="2982" y="340"/>
                  <a:pt x="3034" y="243"/>
                </a:cubicBezTo>
                <a:cubicBezTo>
                  <a:pt x="3051" y="212"/>
                  <a:pt x="3042" y="197"/>
                  <a:pt x="3043" y="166"/>
                </a:cubicBezTo>
                <a:cubicBezTo>
                  <a:pt x="3007" y="186"/>
                  <a:pt x="3001" y="194"/>
                  <a:pt x="2994" y="247"/>
                </a:cubicBezTo>
                <a:cubicBezTo>
                  <a:pt x="2986" y="311"/>
                  <a:pt x="2987" y="373"/>
                  <a:pt x="3013" y="431"/>
                </a:cubicBezTo>
                <a:cubicBezTo>
                  <a:pt x="3029" y="465"/>
                  <a:pt x="3049" y="498"/>
                  <a:pt x="3068" y="531"/>
                </a:cubicBezTo>
                <a:moveTo>
                  <a:pt x="2795" y="401"/>
                </a:moveTo>
                <a:cubicBezTo>
                  <a:pt x="2852" y="378"/>
                  <a:pt x="2900" y="374"/>
                  <a:pt x="2969" y="368"/>
                </a:cubicBezTo>
                <a:cubicBezTo>
                  <a:pt x="3135" y="354"/>
                  <a:pt x="3302" y="323"/>
                  <a:pt x="3467" y="299"/>
                </a:cubicBezTo>
                <a:cubicBezTo>
                  <a:pt x="3504" y="293"/>
                  <a:pt x="3510" y="292"/>
                  <a:pt x="3532" y="289"/>
                </a:cubicBezTo>
                <a:cubicBezTo>
                  <a:pt x="3497" y="304"/>
                  <a:pt x="3462" y="318"/>
                  <a:pt x="3429" y="339"/>
                </a:cubicBezTo>
                <a:cubicBezTo>
                  <a:pt x="3387" y="365"/>
                  <a:pt x="3398" y="371"/>
                  <a:pt x="3385" y="408"/>
                </a:cubicBezTo>
                <a:cubicBezTo>
                  <a:pt x="3422" y="425"/>
                  <a:pt x="3442" y="432"/>
                  <a:pt x="3487" y="433"/>
                </a:cubicBezTo>
                <a:cubicBezTo>
                  <a:pt x="3526" y="434"/>
                  <a:pt x="3553" y="424"/>
                  <a:pt x="3589" y="418"/>
                </a:cubicBezTo>
                <a:cubicBezTo>
                  <a:pt x="3595" y="417"/>
                  <a:pt x="3597" y="416"/>
                  <a:pt x="3606" y="416"/>
                </a:cubicBezTo>
                <a:cubicBezTo>
                  <a:pt x="3644" y="414"/>
                  <a:pt x="3684" y="419"/>
                  <a:pt x="3723" y="419"/>
                </a:cubicBezTo>
                <a:cubicBezTo>
                  <a:pt x="3802" y="419"/>
                  <a:pt x="3878" y="414"/>
                  <a:pt x="3950" y="379"/>
                </a:cubicBezTo>
                <a:cubicBezTo>
                  <a:pt x="4017" y="346"/>
                  <a:pt x="4019" y="296"/>
                  <a:pt x="4020" y="229"/>
                </a:cubicBezTo>
                <a:cubicBezTo>
                  <a:pt x="4021" y="177"/>
                  <a:pt x="4015" y="119"/>
                  <a:pt x="4006" y="69"/>
                </a:cubicBezTo>
                <a:cubicBezTo>
                  <a:pt x="4001" y="119"/>
                  <a:pt x="3998" y="168"/>
                  <a:pt x="3998" y="218"/>
                </a:cubicBezTo>
                <a:cubicBezTo>
                  <a:pt x="3997" y="314"/>
                  <a:pt x="4034" y="398"/>
                  <a:pt x="4056" y="491"/>
                </a:cubicBezTo>
                <a:moveTo>
                  <a:pt x="3923" y="333"/>
                </a:moveTo>
                <a:cubicBezTo>
                  <a:pt x="3978" y="319"/>
                  <a:pt x="4033" y="315"/>
                  <a:pt x="4089" y="309"/>
                </a:cubicBezTo>
                <a:cubicBezTo>
                  <a:pt x="4183" y="299"/>
                  <a:pt x="4277" y="290"/>
                  <a:pt x="4372" y="285"/>
                </a:cubicBezTo>
                <a:cubicBezTo>
                  <a:pt x="4402" y="284"/>
                  <a:pt x="4458" y="283"/>
                  <a:pt x="4480" y="289"/>
                </a:cubicBezTo>
                <a:cubicBezTo>
                  <a:pt x="4460" y="321"/>
                  <a:pt x="4449" y="341"/>
                  <a:pt x="4444" y="379"/>
                </a:cubicBezTo>
                <a:cubicBezTo>
                  <a:pt x="4440" y="411"/>
                  <a:pt x="4439" y="428"/>
                  <a:pt x="4412" y="446"/>
                </a:cubicBezTo>
                <a:moveTo>
                  <a:pt x="4402" y="39"/>
                </a:moveTo>
                <a:cubicBezTo>
                  <a:pt x="4423" y="0"/>
                  <a:pt x="4458" y="18"/>
                  <a:pt x="4499" y="31"/>
                </a:cubicBezTo>
                <a:cubicBezTo>
                  <a:pt x="4576" y="55"/>
                  <a:pt x="4649" y="89"/>
                  <a:pt x="4723" y="120"/>
                </a:cubicBezTo>
                <a:cubicBezTo>
                  <a:pt x="4781" y="144"/>
                  <a:pt x="4856" y="158"/>
                  <a:pt x="4883" y="214"/>
                </a:cubicBezTo>
                <a:cubicBezTo>
                  <a:pt x="4845" y="243"/>
                  <a:pt x="4801" y="247"/>
                  <a:pt x="4756" y="268"/>
                </a:cubicBezTo>
                <a:cubicBezTo>
                  <a:pt x="4732" y="280"/>
                  <a:pt x="4712" y="301"/>
                  <a:pt x="4720" y="330"/>
                </a:cubicBezTo>
                <a:cubicBezTo>
                  <a:pt x="4729" y="361"/>
                  <a:pt x="4785" y="356"/>
                  <a:pt x="4809" y="356"/>
                </a:cubicBezTo>
                <a:cubicBezTo>
                  <a:pt x="4850" y="357"/>
                  <a:pt x="4846" y="331"/>
                  <a:pt x="4843" y="295"/>
                </a:cubicBezTo>
                <a:cubicBezTo>
                  <a:pt x="4839" y="246"/>
                  <a:pt x="4810" y="209"/>
                  <a:pt x="4770" y="181"/>
                </a:cubicBezTo>
                <a:cubicBezTo>
                  <a:pt x="4762" y="176"/>
                  <a:pt x="4737" y="162"/>
                  <a:pt x="4726" y="167"/>
                </a:cubicBezTo>
                <a:cubicBezTo>
                  <a:pt x="4727" y="170"/>
                  <a:pt x="4728" y="174"/>
                  <a:pt x="4729" y="177"/>
                </a:cubicBezTo>
                <a:moveTo>
                  <a:pt x="4991" y="204"/>
                </a:moveTo>
                <a:cubicBezTo>
                  <a:pt x="5003" y="199"/>
                  <a:pt x="5017" y="188"/>
                  <a:pt x="5032" y="195"/>
                </a:cubicBezTo>
                <a:cubicBezTo>
                  <a:pt x="5060" y="208"/>
                  <a:pt x="5071" y="259"/>
                  <a:pt x="5078" y="285"/>
                </a:cubicBezTo>
                <a:cubicBezTo>
                  <a:pt x="5083" y="304"/>
                  <a:pt x="5085" y="399"/>
                  <a:pt x="5088" y="377"/>
                </a:cubicBezTo>
                <a:cubicBezTo>
                  <a:pt x="5093" y="338"/>
                  <a:pt x="5133" y="308"/>
                  <a:pt x="5159" y="281"/>
                </a:cubicBezTo>
                <a:cubicBezTo>
                  <a:pt x="5187" y="252"/>
                  <a:pt x="5217" y="222"/>
                  <a:pt x="5259" y="218"/>
                </a:cubicBezTo>
                <a:cubicBezTo>
                  <a:pt x="5302" y="214"/>
                  <a:pt x="5347" y="233"/>
                  <a:pt x="5371" y="270"/>
                </a:cubicBezTo>
                <a:cubicBezTo>
                  <a:pt x="5393" y="304"/>
                  <a:pt x="5383" y="357"/>
                  <a:pt x="5383" y="396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565" name="Freeform 26"/>
          <p:cNvSpPr/>
          <p:nvPr/>
        </p:nvSpPr>
        <p:spPr>
          <a:xfrm>
            <a:off x="5386320" y="4971960"/>
            <a:ext cx="1194120" cy="239040"/>
          </a:xfrm>
          <a:custGeom>
            <a:avLst/>
            <a:gdLst/>
            <a:ahLst/>
            <a:rect l="0" t="0" r="r" b="b"/>
            <a:pathLst>
              <a:path w="3317" h="664">
                <a:moveTo>
                  <a:pt x="290" y="355"/>
                </a:moveTo>
                <a:cubicBezTo>
                  <a:pt x="210" y="361"/>
                  <a:pt x="193" y="385"/>
                  <a:pt x="129" y="431"/>
                </a:cubicBezTo>
                <a:cubicBezTo>
                  <a:pt x="76" y="469"/>
                  <a:pt x="19" y="477"/>
                  <a:pt x="0" y="540"/>
                </a:cubicBezTo>
                <a:cubicBezTo>
                  <a:pt x="1" y="545"/>
                  <a:pt x="3" y="552"/>
                  <a:pt x="4" y="558"/>
                </a:cubicBezTo>
                <a:cubicBezTo>
                  <a:pt x="93" y="589"/>
                  <a:pt x="202" y="597"/>
                  <a:pt x="293" y="568"/>
                </a:cubicBezTo>
                <a:cubicBezTo>
                  <a:pt x="328" y="557"/>
                  <a:pt x="342" y="491"/>
                  <a:pt x="377" y="503"/>
                </a:cubicBezTo>
                <a:cubicBezTo>
                  <a:pt x="395" y="509"/>
                  <a:pt x="386" y="530"/>
                  <a:pt x="402" y="539"/>
                </a:cubicBezTo>
                <a:cubicBezTo>
                  <a:pt x="455" y="569"/>
                  <a:pt x="497" y="572"/>
                  <a:pt x="558" y="572"/>
                </a:cubicBezTo>
                <a:cubicBezTo>
                  <a:pt x="638" y="572"/>
                  <a:pt x="715" y="548"/>
                  <a:pt x="765" y="482"/>
                </a:cubicBezTo>
                <a:cubicBezTo>
                  <a:pt x="812" y="418"/>
                  <a:pt x="804" y="298"/>
                  <a:pt x="796" y="223"/>
                </a:cubicBezTo>
                <a:cubicBezTo>
                  <a:pt x="791" y="179"/>
                  <a:pt x="780" y="135"/>
                  <a:pt x="776" y="92"/>
                </a:cubicBezTo>
                <a:cubicBezTo>
                  <a:pt x="764" y="160"/>
                  <a:pt x="754" y="230"/>
                  <a:pt x="748" y="300"/>
                </a:cubicBezTo>
                <a:cubicBezTo>
                  <a:pt x="742" y="366"/>
                  <a:pt x="731" y="452"/>
                  <a:pt x="753" y="516"/>
                </a:cubicBezTo>
                <a:cubicBezTo>
                  <a:pt x="769" y="561"/>
                  <a:pt x="804" y="592"/>
                  <a:pt x="850" y="599"/>
                </a:cubicBezTo>
                <a:cubicBezTo>
                  <a:pt x="907" y="608"/>
                  <a:pt x="952" y="577"/>
                  <a:pt x="994" y="543"/>
                </a:cubicBezTo>
                <a:cubicBezTo>
                  <a:pt x="1087" y="464"/>
                  <a:pt x="1132" y="358"/>
                  <a:pt x="1196" y="258"/>
                </a:cubicBezTo>
                <a:cubicBezTo>
                  <a:pt x="1215" y="229"/>
                  <a:pt x="1226" y="230"/>
                  <a:pt x="1243" y="212"/>
                </a:cubicBezTo>
                <a:cubicBezTo>
                  <a:pt x="1239" y="269"/>
                  <a:pt x="1230" y="311"/>
                  <a:pt x="1208" y="365"/>
                </a:cubicBezTo>
                <a:cubicBezTo>
                  <a:pt x="1182" y="430"/>
                  <a:pt x="1154" y="487"/>
                  <a:pt x="1151" y="556"/>
                </a:cubicBezTo>
                <a:cubicBezTo>
                  <a:pt x="1149" y="605"/>
                  <a:pt x="1162" y="631"/>
                  <a:pt x="1209" y="647"/>
                </a:cubicBezTo>
                <a:cubicBezTo>
                  <a:pt x="1254" y="663"/>
                  <a:pt x="1303" y="644"/>
                  <a:pt x="1337" y="615"/>
                </a:cubicBezTo>
                <a:cubicBezTo>
                  <a:pt x="1411" y="552"/>
                  <a:pt x="1457" y="440"/>
                  <a:pt x="1496" y="355"/>
                </a:cubicBezTo>
                <a:cubicBezTo>
                  <a:pt x="1448" y="370"/>
                  <a:pt x="1404" y="382"/>
                  <a:pt x="1361" y="413"/>
                </a:cubicBezTo>
                <a:cubicBezTo>
                  <a:pt x="1324" y="440"/>
                  <a:pt x="1319" y="467"/>
                  <a:pt x="1342" y="504"/>
                </a:cubicBezTo>
                <a:cubicBezTo>
                  <a:pt x="1364" y="538"/>
                  <a:pt x="1475" y="548"/>
                  <a:pt x="1507" y="526"/>
                </a:cubicBezTo>
                <a:cubicBezTo>
                  <a:pt x="1531" y="509"/>
                  <a:pt x="1568" y="435"/>
                  <a:pt x="1575" y="405"/>
                </a:cubicBezTo>
                <a:cubicBezTo>
                  <a:pt x="1577" y="396"/>
                  <a:pt x="1580" y="366"/>
                  <a:pt x="1572" y="359"/>
                </a:cubicBezTo>
                <a:cubicBezTo>
                  <a:pt x="1562" y="350"/>
                  <a:pt x="1535" y="352"/>
                  <a:pt x="1527" y="362"/>
                </a:cubicBezTo>
                <a:cubicBezTo>
                  <a:pt x="1521" y="370"/>
                  <a:pt x="1534" y="381"/>
                  <a:pt x="1529" y="390"/>
                </a:cubicBezTo>
                <a:moveTo>
                  <a:pt x="1536" y="393"/>
                </a:moveTo>
                <a:cubicBezTo>
                  <a:pt x="1529" y="404"/>
                  <a:pt x="1525" y="421"/>
                  <a:pt x="1515" y="433"/>
                </a:cubicBezTo>
                <a:cubicBezTo>
                  <a:pt x="1476" y="480"/>
                  <a:pt x="1414" y="499"/>
                  <a:pt x="1373" y="544"/>
                </a:cubicBezTo>
                <a:cubicBezTo>
                  <a:pt x="1359" y="558"/>
                  <a:pt x="1336" y="614"/>
                  <a:pt x="1355" y="635"/>
                </a:cubicBezTo>
                <a:cubicBezTo>
                  <a:pt x="1378" y="661"/>
                  <a:pt x="1465" y="653"/>
                  <a:pt x="1493" y="647"/>
                </a:cubicBezTo>
                <a:cubicBezTo>
                  <a:pt x="1556" y="634"/>
                  <a:pt x="1625" y="599"/>
                  <a:pt x="1655" y="540"/>
                </a:cubicBezTo>
                <a:cubicBezTo>
                  <a:pt x="1673" y="505"/>
                  <a:pt x="1686" y="424"/>
                  <a:pt x="1673" y="386"/>
                </a:cubicBezTo>
                <a:cubicBezTo>
                  <a:pt x="1663" y="355"/>
                  <a:pt x="1617" y="343"/>
                  <a:pt x="1591" y="361"/>
                </a:cubicBezTo>
                <a:cubicBezTo>
                  <a:pt x="1572" y="382"/>
                  <a:pt x="1566" y="388"/>
                  <a:pt x="1552" y="400"/>
                </a:cubicBezTo>
                <a:moveTo>
                  <a:pt x="1878" y="366"/>
                </a:moveTo>
                <a:cubicBezTo>
                  <a:pt x="1859" y="360"/>
                  <a:pt x="1855" y="358"/>
                  <a:pt x="1842" y="359"/>
                </a:cubicBezTo>
                <a:cubicBezTo>
                  <a:pt x="1841" y="392"/>
                  <a:pt x="1839" y="421"/>
                  <a:pt x="1829" y="452"/>
                </a:cubicBezTo>
                <a:cubicBezTo>
                  <a:pt x="1820" y="481"/>
                  <a:pt x="1805" y="522"/>
                  <a:pt x="1826" y="549"/>
                </a:cubicBezTo>
                <a:cubicBezTo>
                  <a:pt x="1850" y="581"/>
                  <a:pt x="1898" y="583"/>
                  <a:pt x="1933" y="584"/>
                </a:cubicBezTo>
                <a:cubicBezTo>
                  <a:pt x="1978" y="585"/>
                  <a:pt x="2000" y="558"/>
                  <a:pt x="2032" y="530"/>
                </a:cubicBezTo>
                <a:cubicBezTo>
                  <a:pt x="2064" y="502"/>
                  <a:pt x="2089" y="483"/>
                  <a:pt x="2132" y="479"/>
                </a:cubicBezTo>
                <a:cubicBezTo>
                  <a:pt x="2159" y="477"/>
                  <a:pt x="2174" y="477"/>
                  <a:pt x="2190" y="500"/>
                </a:cubicBezTo>
                <a:cubicBezTo>
                  <a:pt x="2199" y="513"/>
                  <a:pt x="2206" y="529"/>
                  <a:pt x="2223" y="534"/>
                </a:cubicBezTo>
                <a:cubicBezTo>
                  <a:pt x="2246" y="541"/>
                  <a:pt x="2257" y="517"/>
                  <a:pt x="2265" y="499"/>
                </a:cubicBezTo>
                <a:cubicBezTo>
                  <a:pt x="2282" y="462"/>
                  <a:pt x="2289" y="422"/>
                  <a:pt x="2290" y="382"/>
                </a:cubicBezTo>
                <a:cubicBezTo>
                  <a:pt x="2290" y="368"/>
                  <a:pt x="2280" y="311"/>
                  <a:pt x="2294" y="300"/>
                </a:cubicBezTo>
                <a:cubicBezTo>
                  <a:pt x="2304" y="292"/>
                  <a:pt x="2334" y="297"/>
                  <a:pt x="2345" y="297"/>
                </a:cubicBezTo>
                <a:moveTo>
                  <a:pt x="2502" y="365"/>
                </a:moveTo>
                <a:cubicBezTo>
                  <a:pt x="2509" y="376"/>
                  <a:pt x="2514" y="386"/>
                  <a:pt x="2527" y="397"/>
                </a:cubicBezTo>
                <a:cubicBezTo>
                  <a:pt x="2553" y="420"/>
                  <a:pt x="2581" y="440"/>
                  <a:pt x="2614" y="451"/>
                </a:cubicBezTo>
                <a:cubicBezTo>
                  <a:pt x="2628" y="455"/>
                  <a:pt x="2640" y="455"/>
                  <a:pt x="2654" y="455"/>
                </a:cubicBezTo>
                <a:cubicBezTo>
                  <a:pt x="2659" y="439"/>
                  <a:pt x="2662" y="422"/>
                  <a:pt x="2660" y="403"/>
                </a:cubicBezTo>
                <a:cubicBezTo>
                  <a:pt x="2656" y="366"/>
                  <a:pt x="2620" y="352"/>
                  <a:pt x="2586" y="348"/>
                </a:cubicBezTo>
                <a:cubicBezTo>
                  <a:pt x="2528" y="342"/>
                  <a:pt x="2493" y="363"/>
                  <a:pt x="2451" y="401"/>
                </a:cubicBezTo>
                <a:cubicBezTo>
                  <a:pt x="2421" y="428"/>
                  <a:pt x="2373" y="473"/>
                  <a:pt x="2388" y="520"/>
                </a:cubicBezTo>
                <a:cubicBezTo>
                  <a:pt x="2407" y="549"/>
                  <a:pt x="2417" y="560"/>
                  <a:pt x="2445" y="565"/>
                </a:cubicBezTo>
                <a:moveTo>
                  <a:pt x="3257" y="435"/>
                </a:moveTo>
                <a:cubicBezTo>
                  <a:pt x="3245" y="371"/>
                  <a:pt x="3202" y="375"/>
                  <a:pt x="3137" y="372"/>
                </a:cubicBezTo>
                <a:cubicBezTo>
                  <a:pt x="3010" y="367"/>
                  <a:pt x="2880" y="365"/>
                  <a:pt x="2755" y="390"/>
                </a:cubicBezTo>
                <a:cubicBezTo>
                  <a:pt x="2686" y="404"/>
                  <a:pt x="2669" y="412"/>
                  <a:pt x="2636" y="464"/>
                </a:cubicBezTo>
                <a:cubicBezTo>
                  <a:pt x="2654" y="532"/>
                  <a:pt x="2718" y="533"/>
                  <a:pt x="2787" y="537"/>
                </a:cubicBezTo>
                <a:cubicBezTo>
                  <a:pt x="2903" y="544"/>
                  <a:pt x="3013" y="539"/>
                  <a:pt x="3118" y="483"/>
                </a:cubicBezTo>
                <a:cubicBezTo>
                  <a:pt x="3232" y="422"/>
                  <a:pt x="3259" y="316"/>
                  <a:pt x="3270" y="196"/>
                </a:cubicBezTo>
                <a:cubicBezTo>
                  <a:pt x="3274" y="146"/>
                  <a:pt x="3290" y="45"/>
                  <a:pt x="3267" y="0"/>
                </a:cubicBezTo>
                <a:cubicBezTo>
                  <a:pt x="3264" y="0"/>
                  <a:pt x="3260" y="0"/>
                  <a:pt x="3257" y="0"/>
                </a:cubicBezTo>
                <a:cubicBezTo>
                  <a:pt x="3215" y="73"/>
                  <a:pt x="3157" y="134"/>
                  <a:pt x="3115" y="208"/>
                </a:cubicBezTo>
                <a:cubicBezTo>
                  <a:pt x="3074" y="281"/>
                  <a:pt x="3053" y="375"/>
                  <a:pt x="3102" y="451"/>
                </a:cubicBezTo>
                <a:cubicBezTo>
                  <a:pt x="3152" y="529"/>
                  <a:pt x="3237" y="548"/>
                  <a:pt x="3316" y="581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566" name="Freeform 27"/>
          <p:cNvSpPr/>
          <p:nvPr/>
        </p:nvSpPr>
        <p:spPr>
          <a:xfrm>
            <a:off x="6936840" y="5059440"/>
            <a:ext cx="311760" cy="201960"/>
          </a:xfrm>
          <a:custGeom>
            <a:avLst/>
            <a:gdLst/>
            <a:ahLst/>
            <a:rect l="0" t="0" r="r" b="b"/>
            <a:pathLst>
              <a:path w="866" h="561">
                <a:moveTo>
                  <a:pt x="300" y="177"/>
                </a:moveTo>
                <a:cubicBezTo>
                  <a:pt x="263" y="170"/>
                  <a:pt x="238" y="161"/>
                  <a:pt x="202" y="179"/>
                </a:cubicBezTo>
                <a:cubicBezTo>
                  <a:pt x="133" y="212"/>
                  <a:pt x="40" y="287"/>
                  <a:pt x="15" y="364"/>
                </a:cubicBezTo>
                <a:cubicBezTo>
                  <a:pt x="0" y="409"/>
                  <a:pt x="18" y="433"/>
                  <a:pt x="63" y="439"/>
                </a:cubicBezTo>
                <a:cubicBezTo>
                  <a:pt x="129" y="447"/>
                  <a:pt x="176" y="431"/>
                  <a:pt x="226" y="387"/>
                </a:cubicBezTo>
                <a:cubicBezTo>
                  <a:pt x="277" y="343"/>
                  <a:pt x="313" y="283"/>
                  <a:pt x="329" y="215"/>
                </a:cubicBezTo>
                <a:cubicBezTo>
                  <a:pt x="338" y="179"/>
                  <a:pt x="335" y="144"/>
                  <a:pt x="332" y="108"/>
                </a:cubicBezTo>
                <a:cubicBezTo>
                  <a:pt x="306" y="125"/>
                  <a:pt x="287" y="137"/>
                  <a:pt x="274" y="175"/>
                </a:cubicBezTo>
                <a:cubicBezTo>
                  <a:pt x="260" y="217"/>
                  <a:pt x="268" y="252"/>
                  <a:pt x="299" y="282"/>
                </a:cubicBezTo>
                <a:cubicBezTo>
                  <a:pt x="333" y="313"/>
                  <a:pt x="382" y="321"/>
                  <a:pt x="426" y="314"/>
                </a:cubicBezTo>
                <a:cubicBezTo>
                  <a:pt x="461" y="309"/>
                  <a:pt x="503" y="292"/>
                  <a:pt x="539" y="283"/>
                </a:cubicBezTo>
                <a:cubicBezTo>
                  <a:pt x="594" y="268"/>
                  <a:pt x="631" y="242"/>
                  <a:pt x="637" y="182"/>
                </a:cubicBezTo>
                <a:cubicBezTo>
                  <a:pt x="643" y="120"/>
                  <a:pt x="633" y="68"/>
                  <a:pt x="604" y="14"/>
                </a:cubicBezTo>
                <a:cubicBezTo>
                  <a:pt x="601" y="9"/>
                  <a:pt x="598" y="5"/>
                  <a:pt x="595" y="0"/>
                </a:cubicBezTo>
                <a:cubicBezTo>
                  <a:pt x="597" y="23"/>
                  <a:pt x="596" y="33"/>
                  <a:pt x="610" y="53"/>
                </a:cubicBezTo>
                <a:cubicBezTo>
                  <a:pt x="650" y="108"/>
                  <a:pt x="709" y="155"/>
                  <a:pt x="762" y="198"/>
                </a:cubicBezTo>
                <a:cubicBezTo>
                  <a:pt x="796" y="225"/>
                  <a:pt x="865" y="262"/>
                  <a:pt x="856" y="317"/>
                </a:cubicBezTo>
                <a:cubicBezTo>
                  <a:pt x="848" y="366"/>
                  <a:pt x="758" y="375"/>
                  <a:pt x="722" y="387"/>
                </a:cubicBezTo>
                <a:cubicBezTo>
                  <a:pt x="693" y="397"/>
                  <a:pt x="636" y="422"/>
                  <a:pt x="670" y="466"/>
                </a:cubicBezTo>
                <a:cubicBezTo>
                  <a:pt x="706" y="510"/>
                  <a:pt x="776" y="535"/>
                  <a:pt x="824" y="560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567" name="Freeform 28"/>
          <p:cNvSpPr/>
          <p:nvPr/>
        </p:nvSpPr>
        <p:spPr>
          <a:xfrm>
            <a:off x="5283360" y="5316480"/>
            <a:ext cx="1587600" cy="319680"/>
          </a:xfrm>
          <a:custGeom>
            <a:avLst/>
            <a:gdLst/>
            <a:ahLst/>
            <a:rect l="0" t="0" r="r" b="b"/>
            <a:pathLst>
              <a:path w="4410" h="888">
                <a:moveTo>
                  <a:pt x="2096" y="159"/>
                </a:moveTo>
                <a:cubicBezTo>
                  <a:pt x="2102" y="133"/>
                  <a:pt x="2107" y="141"/>
                  <a:pt x="2140" y="140"/>
                </a:cubicBezTo>
                <a:cubicBezTo>
                  <a:pt x="2190" y="139"/>
                  <a:pt x="2218" y="162"/>
                  <a:pt x="2246" y="203"/>
                </a:cubicBezTo>
                <a:cubicBezTo>
                  <a:pt x="2287" y="262"/>
                  <a:pt x="2319" y="337"/>
                  <a:pt x="2335" y="408"/>
                </a:cubicBezTo>
                <a:cubicBezTo>
                  <a:pt x="2340" y="434"/>
                  <a:pt x="2354" y="514"/>
                  <a:pt x="2340" y="539"/>
                </a:cubicBezTo>
                <a:cubicBezTo>
                  <a:pt x="2336" y="542"/>
                  <a:pt x="2332" y="544"/>
                  <a:pt x="2328" y="547"/>
                </a:cubicBezTo>
                <a:cubicBezTo>
                  <a:pt x="2302" y="544"/>
                  <a:pt x="2288" y="549"/>
                  <a:pt x="2283" y="515"/>
                </a:cubicBezTo>
                <a:cubicBezTo>
                  <a:pt x="2275" y="459"/>
                  <a:pt x="2295" y="417"/>
                  <a:pt x="2328" y="373"/>
                </a:cubicBezTo>
                <a:cubicBezTo>
                  <a:pt x="2374" y="311"/>
                  <a:pt x="2438" y="246"/>
                  <a:pt x="2510" y="217"/>
                </a:cubicBezTo>
                <a:cubicBezTo>
                  <a:pt x="2546" y="209"/>
                  <a:pt x="2554" y="205"/>
                  <a:pt x="2577" y="207"/>
                </a:cubicBezTo>
                <a:cubicBezTo>
                  <a:pt x="2588" y="245"/>
                  <a:pt x="2586" y="288"/>
                  <a:pt x="2581" y="328"/>
                </a:cubicBezTo>
                <a:cubicBezTo>
                  <a:pt x="2572" y="400"/>
                  <a:pt x="2546" y="473"/>
                  <a:pt x="2490" y="521"/>
                </a:cubicBezTo>
                <a:cubicBezTo>
                  <a:pt x="2488" y="522"/>
                  <a:pt x="2485" y="523"/>
                  <a:pt x="2483" y="524"/>
                </a:cubicBezTo>
                <a:moveTo>
                  <a:pt x="2793" y="307"/>
                </a:moveTo>
                <a:cubicBezTo>
                  <a:pt x="2809" y="286"/>
                  <a:pt x="2824" y="264"/>
                  <a:pt x="2840" y="243"/>
                </a:cubicBezTo>
                <a:cubicBezTo>
                  <a:pt x="2823" y="264"/>
                  <a:pt x="2806" y="285"/>
                  <a:pt x="2798" y="313"/>
                </a:cubicBezTo>
                <a:cubicBezTo>
                  <a:pt x="2790" y="342"/>
                  <a:pt x="2779" y="395"/>
                  <a:pt x="2810" y="414"/>
                </a:cubicBezTo>
                <a:cubicBezTo>
                  <a:pt x="2843" y="434"/>
                  <a:pt x="2912" y="428"/>
                  <a:pt x="2945" y="410"/>
                </a:cubicBezTo>
                <a:cubicBezTo>
                  <a:pt x="2993" y="385"/>
                  <a:pt x="3003" y="335"/>
                  <a:pt x="3005" y="287"/>
                </a:cubicBezTo>
                <a:cubicBezTo>
                  <a:pt x="3007" y="235"/>
                  <a:pt x="2995" y="194"/>
                  <a:pt x="2950" y="164"/>
                </a:cubicBezTo>
                <a:cubicBezTo>
                  <a:pt x="2931" y="152"/>
                  <a:pt x="2913" y="153"/>
                  <a:pt x="2892" y="152"/>
                </a:cubicBezTo>
                <a:moveTo>
                  <a:pt x="3330" y="11"/>
                </a:moveTo>
                <a:cubicBezTo>
                  <a:pt x="3312" y="0"/>
                  <a:pt x="3316" y="37"/>
                  <a:pt x="3306" y="78"/>
                </a:cubicBezTo>
                <a:cubicBezTo>
                  <a:pt x="3289" y="152"/>
                  <a:pt x="3249" y="212"/>
                  <a:pt x="3229" y="283"/>
                </a:cubicBezTo>
                <a:cubicBezTo>
                  <a:pt x="3214" y="333"/>
                  <a:pt x="3211" y="408"/>
                  <a:pt x="3227" y="460"/>
                </a:cubicBezTo>
                <a:cubicBezTo>
                  <a:pt x="3234" y="480"/>
                  <a:pt x="3245" y="486"/>
                  <a:pt x="3256" y="498"/>
                </a:cubicBezTo>
                <a:moveTo>
                  <a:pt x="3193" y="343"/>
                </a:moveTo>
                <a:cubicBezTo>
                  <a:pt x="3236" y="324"/>
                  <a:pt x="3284" y="331"/>
                  <a:pt x="3332" y="331"/>
                </a:cubicBezTo>
                <a:cubicBezTo>
                  <a:pt x="3429" y="331"/>
                  <a:pt x="3527" y="331"/>
                  <a:pt x="3624" y="331"/>
                </a:cubicBezTo>
                <a:moveTo>
                  <a:pt x="4331" y="441"/>
                </a:moveTo>
                <a:cubicBezTo>
                  <a:pt x="4320" y="423"/>
                  <a:pt x="4310" y="408"/>
                  <a:pt x="4295" y="394"/>
                </a:cubicBezTo>
                <a:cubicBezTo>
                  <a:pt x="4256" y="358"/>
                  <a:pt x="4206" y="332"/>
                  <a:pt x="4172" y="291"/>
                </a:cubicBezTo>
                <a:cubicBezTo>
                  <a:pt x="4171" y="290"/>
                  <a:pt x="4171" y="288"/>
                  <a:pt x="4170" y="287"/>
                </a:cubicBezTo>
                <a:cubicBezTo>
                  <a:pt x="4217" y="287"/>
                  <a:pt x="4255" y="294"/>
                  <a:pt x="4300" y="308"/>
                </a:cubicBezTo>
                <a:cubicBezTo>
                  <a:pt x="4338" y="320"/>
                  <a:pt x="4392" y="334"/>
                  <a:pt x="4400" y="380"/>
                </a:cubicBezTo>
                <a:cubicBezTo>
                  <a:pt x="4409" y="428"/>
                  <a:pt x="4364" y="466"/>
                  <a:pt x="4336" y="497"/>
                </a:cubicBezTo>
                <a:cubicBezTo>
                  <a:pt x="4299" y="537"/>
                  <a:pt x="4261" y="577"/>
                  <a:pt x="4224" y="617"/>
                </a:cubicBezTo>
                <a:cubicBezTo>
                  <a:pt x="4186" y="660"/>
                  <a:pt x="4143" y="724"/>
                  <a:pt x="4161" y="787"/>
                </a:cubicBezTo>
                <a:cubicBezTo>
                  <a:pt x="4165" y="794"/>
                  <a:pt x="4169" y="801"/>
                  <a:pt x="4173" y="808"/>
                </a:cubicBezTo>
                <a:moveTo>
                  <a:pt x="0" y="857"/>
                </a:moveTo>
                <a:cubicBezTo>
                  <a:pt x="1419" y="860"/>
                  <a:pt x="2834" y="867"/>
                  <a:pt x="4253" y="868"/>
                </a:cubicBezTo>
                <a:cubicBezTo>
                  <a:pt x="4265" y="868"/>
                  <a:pt x="4263" y="887"/>
                  <a:pt x="4275" y="887"/>
                </a:cubicBezTo>
                <a:cubicBezTo>
                  <a:pt x="4311" y="887"/>
                  <a:pt x="4216" y="847"/>
                  <a:pt x="4186" y="828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Freeform 1"/>
          <p:cNvSpPr/>
          <p:nvPr/>
        </p:nvSpPr>
        <p:spPr>
          <a:xfrm>
            <a:off x="-735120" y="612720"/>
            <a:ext cx="205200" cy="168480"/>
          </a:xfrm>
          <a:custGeom>
            <a:avLst/>
            <a:gdLst/>
            <a:ahLst/>
            <a:rect l="0" t="0" r="r" b="b"/>
            <a:pathLst>
              <a:path w="570" h="468">
                <a:moveTo>
                  <a:pt x="548" y="46"/>
                </a:moveTo>
                <a:cubicBezTo>
                  <a:pt x="558" y="29"/>
                  <a:pt x="562" y="18"/>
                  <a:pt x="569" y="0"/>
                </a:cubicBezTo>
                <a:cubicBezTo>
                  <a:pt x="552" y="4"/>
                  <a:pt x="538" y="7"/>
                  <a:pt x="521" y="10"/>
                </a:cubicBezTo>
                <a:cubicBezTo>
                  <a:pt x="432" y="27"/>
                  <a:pt x="345" y="56"/>
                  <a:pt x="256" y="74"/>
                </a:cubicBezTo>
                <a:cubicBezTo>
                  <a:pt x="173" y="91"/>
                  <a:pt x="93" y="94"/>
                  <a:pt x="9" y="99"/>
                </a:cubicBezTo>
                <a:cubicBezTo>
                  <a:pt x="3" y="100"/>
                  <a:pt x="0" y="97"/>
                  <a:pt x="0" y="101"/>
                </a:cubicBezTo>
                <a:cubicBezTo>
                  <a:pt x="25" y="111"/>
                  <a:pt x="52" y="120"/>
                  <a:pt x="76" y="137"/>
                </a:cubicBezTo>
                <a:cubicBezTo>
                  <a:pt x="126" y="174"/>
                  <a:pt x="140" y="211"/>
                  <a:pt x="143" y="272"/>
                </a:cubicBezTo>
                <a:cubicBezTo>
                  <a:pt x="146" y="319"/>
                  <a:pt x="138" y="365"/>
                  <a:pt x="137" y="412"/>
                </a:cubicBezTo>
                <a:cubicBezTo>
                  <a:pt x="136" y="451"/>
                  <a:pt x="143" y="449"/>
                  <a:pt x="170" y="467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569" name="Freeform 2"/>
          <p:cNvSpPr/>
          <p:nvPr/>
        </p:nvSpPr>
        <p:spPr>
          <a:xfrm>
            <a:off x="45720" y="555120"/>
            <a:ext cx="749880" cy="312840"/>
          </a:xfrm>
          <a:custGeom>
            <a:avLst/>
            <a:gdLst/>
            <a:ahLst/>
            <a:rect l="0" t="0" r="r" b="b"/>
            <a:pathLst>
              <a:path w="2083" h="869">
                <a:moveTo>
                  <a:pt x="456" y="106"/>
                </a:moveTo>
                <a:cubicBezTo>
                  <a:pt x="452" y="102"/>
                  <a:pt x="462" y="98"/>
                  <a:pt x="451" y="93"/>
                </a:cubicBezTo>
                <a:cubicBezTo>
                  <a:pt x="442" y="89"/>
                  <a:pt x="446" y="85"/>
                  <a:pt x="426" y="88"/>
                </a:cubicBezTo>
                <a:cubicBezTo>
                  <a:pt x="383" y="94"/>
                  <a:pt x="319" y="109"/>
                  <a:pt x="279" y="127"/>
                </a:cubicBezTo>
                <a:cubicBezTo>
                  <a:pt x="269" y="132"/>
                  <a:pt x="273" y="136"/>
                  <a:pt x="263" y="141"/>
                </a:cubicBezTo>
                <a:cubicBezTo>
                  <a:pt x="202" y="172"/>
                  <a:pt x="139" y="196"/>
                  <a:pt x="76" y="223"/>
                </a:cubicBezTo>
                <a:cubicBezTo>
                  <a:pt x="51" y="234"/>
                  <a:pt x="15" y="246"/>
                  <a:pt x="8" y="276"/>
                </a:cubicBezTo>
                <a:cubicBezTo>
                  <a:pt x="0" y="308"/>
                  <a:pt x="9" y="343"/>
                  <a:pt x="23" y="371"/>
                </a:cubicBezTo>
                <a:cubicBezTo>
                  <a:pt x="59" y="441"/>
                  <a:pt x="134" y="499"/>
                  <a:pt x="203" y="537"/>
                </a:cubicBezTo>
                <a:cubicBezTo>
                  <a:pt x="289" y="584"/>
                  <a:pt x="388" y="581"/>
                  <a:pt x="484" y="582"/>
                </a:cubicBezTo>
                <a:cubicBezTo>
                  <a:pt x="545" y="582"/>
                  <a:pt x="564" y="582"/>
                  <a:pt x="604" y="571"/>
                </a:cubicBezTo>
                <a:moveTo>
                  <a:pt x="94" y="446"/>
                </a:moveTo>
                <a:cubicBezTo>
                  <a:pt x="117" y="437"/>
                  <a:pt x="191" y="437"/>
                  <a:pt x="231" y="436"/>
                </a:cubicBezTo>
                <a:cubicBezTo>
                  <a:pt x="338" y="431"/>
                  <a:pt x="447" y="408"/>
                  <a:pt x="547" y="375"/>
                </a:cubicBezTo>
                <a:cubicBezTo>
                  <a:pt x="616" y="352"/>
                  <a:pt x="671" y="315"/>
                  <a:pt x="735" y="284"/>
                </a:cubicBezTo>
                <a:cubicBezTo>
                  <a:pt x="737" y="284"/>
                  <a:pt x="739" y="283"/>
                  <a:pt x="741" y="283"/>
                </a:cubicBezTo>
                <a:cubicBezTo>
                  <a:pt x="732" y="314"/>
                  <a:pt x="723" y="347"/>
                  <a:pt x="708" y="378"/>
                </a:cubicBezTo>
                <a:cubicBezTo>
                  <a:pt x="676" y="444"/>
                  <a:pt x="627" y="512"/>
                  <a:pt x="568" y="559"/>
                </a:cubicBezTo>
                <a:cubicBezTo>
                  <a:pt x="538" y="584"/>
                  <a:pt x="518" y="582"/>
                  <a:pt x="481" y="584"/>
                </a:cubicBezTo>
                <a:moveTo>
                  <a:pt x="406" y="382"/>
                </a:moveTo>
                <a:cubicBezTo>
                  <a:pt x="445" y="392"/>
                  <a:pt x="483" y="429"/>
                  <a:pt x="520" y="446"/>
                </a:cubicBezTo>
                <a:cubicBezTo>
                  <a:pt x="575" y="475"/>
                  <a:pt x="643" y="515"/>
                  <a:pt x="704" y="534"/>
                </a:cubicBezTo>
                <a:cubicBezTo>
                  <a:pt x="723" y="538"/>
                  <a:pt x="743" y="542"/>
                  <a:pt x="762" y="546"/>
                </a:cubicBezTo>
                <a:moveTo>
                  <a:pt x="1603" y="155"/>
                </a:moveTo>
                <a:cubicBezTo>
                  <a:pt x="1595" y="134"/>
                  <a:pt x="1596" y="126"/>
                  <a:pt x="1579" y="131"/>
                </a:cubicBezTo>
                <a:cubicBezTo>
                  <a:pt x="1569" y="176"/>
                  <a:pt x="1575" y="223"/>
                  <a:pt x="1559" y="269"/>
                </a:cubicBezTo>
                <a:cubicBezTo>
                  <a:pt x="1542" y="315"/>
                  <a:pt x="1508" y="371"/>
                  <a:pt x="1538" y="423"/>
                </a:cubicBezTo>
                <a:cubicBezTo>
                  <a:pt x="1553" y="447"/>
                  <a:pt x="1587" y="475"/>
                  <a:pt x="1617" y="480"/>
                </a:cubicBezTo>
                <a:cubicBezTo>
                  <a:pt x="1630" y="480"/>
                  <a:pt x="1634" y="478"/>
                  <a:pt x="1634" y="464"/>
                </a:cubicBezTo>
                <a:moveTo>
                  <a:pt x="1607" y="194"/>
                </a:moveTo>
                <a:cubicBezTo>
                  <a:pt x="1639" y="121"/>
                  <a:pt x="1666" y="46"/>
                  <a:pt x="1752" y="19"/>
                </a:cubicBezTo>
                <a:cubicBezTo>
                  <a:pt x="1814" y="0"/>
                  <a:pt x="1876" y="10"/>
                  <a:pt x="1914" y="62"/>
                </a:cubicBezTo>
                <a:cubicBezTo>
                  <a:pt x="1939" y="95"/>
                  <a:pt x="1955" y="160"/>
                  <a:pt x="1933" y="199"/>
                </a:cubicBezTo>
                <a:cubicBezTo>
                  <a:pt x="1899" y="261"/>
                  <a:pt x="1817" y="286"/>
                  <a:pt x="1757" y="310"/>
                </a:cubicBezTo>
                <a:cubicBezTo>
                  <a:pt x="1736" y="318"/>
                  <a:pt x="1730" y="318"/>
                  <a:pt x="1722" y="331"/>
                </a:cubicBezTo>
                <a:cubicBezTo>
                  <a:pt x="1749" y="348"/>
                  <a:pt x="1776" y="358"/>
                  <a:pt x="1820" y="361"/>
                </a:cubicBezTo>
                <a:cubicBezTo>
                  <a:pt x="1860" y="363"/>
                  <a:pt x="1892" y="355"/>
                  <a:pt x="1914" y="390"/>
                </a:cubicBezTo>
                <a:cubicBezTo>
                  <a:pt x="1905" y="439"/>
                  <a:pt x="1872" y="453"/>
                  <a:pt x="1824" y="473"/>
                </a:cubicBezTo>
                <a:cubicBezTo>
                  <a:pt x="1752" y="503"/>
                  <a:pt x="1678" y="518"/>
                  <a:pt x="1601" y="521"/>
                </a:cubicBezTo>
                <a:moveTo>
                  <a:pt x="950" y="799"/>
                </a:moveTo>
                <a:cubicBezTo>
                  <a:pt x="1011" y="788"/>
                  <a:pt x="1069" y="777"/>
                  <a:pt x="1131" y="770"/>
                </a:cubicBezTo>
                <a:cubicBezTo>
                  <a:pt x="1336" y="748"/>
                  <a:pt x="1541" y="738"/>
                  <a:pt x="1743" y="715"/>
                </a:cubicBezTo>
                <a:cubicBezTo>
                  <a:pt x="1857" y="702"/>
                  <a:pt x="1969" y="685"/>
                  <a:pt x="2082" y="665"/>
                </a:cubicBezTo>
                <a:moveTo>
                  <a:pt x="1325" y="792"/>
                </a:moveTo>
                <a:cubicBezTo>
                  <a:pt x="1328" y="829"/>
                  <a:pt x="1362" y="844"/>
                  <a:pt x="1398" y="852"/>
                </a:cubicBezTo>
                <a:cubicBezTo>
                  <a:pt x="1473" y="868"/>
                  <a:pt x="1561" y="857"/>
                  <a:pt x="1636" y="857"/>
                </a:cubicBezTo>
                <a:cubicBezTo>
                  <a:pt x="1698" y="857"/>
                  <a:pt x="1762" y="860"/>
                  <a:pt x="1823" y="845"/>
                </a:cubicBezTo>
                <a:cubicBezTo>
                  <a:pt x="1828" y="843"/>
                  <a:pt x="1834" y="841"/>
                  <a:pt x="1839" y="839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570" name="Freeform 3"/>
          <p:cNvSpPr/>
          <p:nvPr/>
        </p:nvSpPr>
        <p:spPr>
          <a:xfrm>
            <a:off x="431640" y="700920"/>
            <a:ext cx="12950280" cy="609120"/>
          </a:xfrm>
          <a:custGeom>
            <a:avLst/>
            <a:gdLst/>
            <a:ahLst/>
            <a:rect l="0" t="0" r="r" b="b"/>
            <a:pathLst>
              <a:path w="35973" h="1692">
                <a:moveTo>
                  <a:pt x="73" y="1243"/>
                </a:moveTo>
                <a:cubicBezTo>
                  <a:pt x="73" y="1226"/>
                  <a:pt x="73" y="1210"/>
                  <a:pt x="73" y="1194"/>
                </a:cubicBezTo>
                <a:cubicBezTo>
                  <a:pt x="79" y="1233"/>
                  <a:pt x="82" y="1274"/>
                  <a:pt x="84" y="1315"/>
                </a:cubicBezTo>
                <a:cubicBezTo>
                  <a:pt x="90" y="1397"/>
                  <a:pt x="90" y="1479"/>
                  <a:pt x="90" y="1562"/>
                </a:cubicBezTo>
                <a:cubicBezTo>
                  <a:pt x="90" y="1606"/>
                  <a:pt x="90" y="1648"/>
                  <a:pt x="90" y="1691"/>
                </a:cubicBezTo>
                <a:cubicBezTo>
                  <a:pt x="90" y="1662"/>
                  <a:pt x="90" y="1647"/>
                  <a:pt x="90" y="1618"/>
                </a:cubicBezTo>
                <a:moveTo>
                  <a:pt x="47" y="1321"/>
                </a:moveTo>
                <a:cubicBezTo>
                  <a:pt x="44" y="1283"/>
                  <a:pt x="32" y="1243"/>
                  <a:pt x="61" y="1227"/>
                </a:cubicBezTo>
                <a:cubicBezTo>
                  <a:pt x="105" y="1204"/>
                  <a:pt x="157" y="1203"/>
                  <a:pt x="201" y="1190"/>
                </a:cubicBezTo>
                <a:cubicBezTo>
                  <a:pt x="263" y="1172"/>
                  <a:pt x="323" y="1147"/>
                  <a:pt x="386" y="1141"/>
                </a:cubicBezTo>
                <a:cubicBezTo>
                  <a:pt x="412" y="1139"/>
                  <a:pt x="425" y="1137"/>
                  <a:pt x="437" y="1155"/>
                </a:cubicBezTo>
                <a:moveTo>
                  <a:pt x="0" y="1485"/>
                </a:moveTo>
                <a:cubicBezTo>
                  <a:pt x="19" y="1500"/>
                  <a:pt x="30" y="1501"/>
                  <a:pt x="55" y="1501"/>
                </a:cubicBezTo>
                <a:cubicBezTo>
                  <a:pt x="116" y="1501"/>
                  <a:pt x="177" y="1468"/>
                  <a:pt x="236" y="1445"/>
                </a:cubicBezTo>
                <a:cubicBezTo>
                  <a:pt x="281" y="1428"/>
                  <a:pt x="323" y="1407"/>
                  <a:pt x="366" y="1380"/>
                </a:cubicBezTo>
                <a:moveTo>
                  <a:pt x="386" y="1362"/>
                </a:moveTo>
                <a:cubicBezTo>
                  <a:pt x="386" y="1416"/>
                  <a:pt x="386" y="1471"/>
                  <a:pt x="386" y="1526"/>
                </a:cubicBezTo>
                <a:moveTo>
                  <a:pt x="404" y="1200"/>
                </a:moveTo>
                <a:cubicBezTo>
                  <a:pt x="402" y="1188"/>
                  <a:pt x="401" y="1186"/>
                  <a:pt x="401" y="1179"/>
                </a:cubicBezTo>
                <a:cubicBezTo>
                  <a:pt x="419" y="1187"/>
                  <a:pt x="429" y="1211"/>
                  <a:pt x="440" y="1234"/>
                </a:cubicBezTo>
                <a:cubicBezTo>
                  <a:pt x="453" y="1266"/>
                  <a:pt x="457" y="1276"/>
                  <a:pt x="465" y="1298"/>
                </a:cubicBezTo>
                <a:moveTo>
                  <a:pt x="528" y="1403"/>
                </a:moveTo>
                <a:cubicBezTo>
                  <a:pt x="536" y="1408"/>
                  <a:pt x="540" y="1412"/>
                  <a:pt x="547" y="1425"/>
                </a:cubicBezTo>
                <a:cubicBezTo>
                  <a:pt x="558" y="1446"/>
                  <a:pt x="569" y="1468"/>
                  <a:pt x="579" y="1491"/>
                </a:cubicBezTo>
                <a:cubicBezTo>
                  <a:pt x="583" y="1498"/>
                  <a:pt x="590" y="1519"/>
                  <a:pt x="597" y="1517"/>
                </a:cubicBezTo>
                <a:cubicBezTo>
                  <a:pt x="611" y="1515"/>
                  <a:pt x="616" y="1478"/>
                  <a:pt x="620" y="1461"/>
                </a:cubicBezTo>
                <a:cubicBezTo>
                  <a:pt x="631" y="1419"/>
                  <a:pt x="642" y="1371"/>
                  <a:pt x="660" y="1335"/>
                </a:cubicBezTo>
                <a:cubicBezTo>
                  <a:pt x="665" y="1325"/>
                  <a:pt x="673" y="1308"/>
                  <a:pt x="683" y="1312"/>
                </a:cubicBezTo>
                <a:cubicBezTo>
                  <a:pt x="702" y="1319"/>
                  <a:pt x="711" y="1381"/>
                  <a:pt x="719" y="1403"/>
                </a:cubicBezTo>
                <a:cubicBezTo>
                  <a:pt x="736" y="1450"/>
                  <a:pt x="747" y="1453"/>
                  <a:pt x="778" y="1470"/>
                </a:cubicBezTo>
                <a:moveTo>
                  <a:pt x="999" y="1377"/>
                </a:moveTo>
                <a:cubicBezTo>
                  <a:pt x="1003" y="1333"/>
                  <a:pt x="1008" y="1306"/>
                  <a:pt x="981" y="1279"/>
                </a:cubicBezTo>
                <a:cubicBezTo>
                  <a:pt x="962" y="1260"/>
                  <a:pt x="922" y="1255"/>
                  <a:pt x="902" y="1272"/>
                </a:cubicBezTo>
                <a:cubicBezTo>
                  <a:pt x="872" y="1296"/>
                  <a:pt x="862" y="1346"/>
                  <a:pt x="865" y="1395"/>
                </a:cubicBezTo>
                <a:cubicBezTo>
                  <a:pt x="868" y="1451"/>
                  <a:pt x="910" y="1447"/>
                  <a:pt x="938" y="1448"/>
                </a:cubicBezTo>
                <a:cubicBezTo>
                  <a:pt x="975" y="1449"/>
                  <a:pt x="1003" y="1432"/>
                  <a:pt x="1012" y="1369"/>
                </a:cubicBezTo>
                <a:cubicBezTo>
                  <a:pt x="1023" y="1298"/>
                  <a:pt x="1008" y="1246"/>
                  <a:pt x="985" y="1186"/>
                </a:cubicBezTo>
                <a:cubicBezTo>
                  <a:pt x="962" y="1126"/>
                  <a:pt x="944" y="1073"/>
                  <a:pt x="936" y="1003"/>
                </a:cubicBezTo>
                <a:cubicBezTo>
                  <a:pt x="938" y="1049"/>
                  <a:pt x="945" y="1083"/>
                  <a:pt x="955" y="1128"/>
                </a:cubicBezTo>
                <a:cubicBezTo>
                  <a:pt x="973" y="1205"/>
                  <a:pt x="992" y="1282"/>
                  <a:pt x="1011" y="1358"/>
                </a:cubicBezTo>
                <a:cubicBezTo>
                  <a:pt x="1022" y="1400"/>
                  <a:pt x="1033" y="1443"/>
                  <a:pt x="1044" y="1485"/>
                </a:cubicBezTo>
                <a:moveTo>
                  <a:pt x="1736" y="986"/>
                </a:moveTo>
                <a:cubicBezTo>
                  <a:pt x="1736" y="1005"/>
                  <a:pt x="1735" y="1019"/>
                  <a:pt x="1736" y="1038"/>
                </a:cubicBezTo>
                <a:cubicBezTo>
                  <a:pt x="1738" y="1098"/>
                  <a:pt x="1754" y="1146"/>
                  <a:pt x="1773" y="1197"/>
                </a:cubicBezTo>
                <a:cubicBezTo>
                  <a:pt x="1792" y="1251"/>
                  <a:pt x="1826" y="1300"/>
                  <a:pt x="1840" y="1358"/>
                </a:cubicBezTo>
                <a:cubicBezTo>
                  <a:pt x="1840" y="1361"/>
                  <a:pt x="1840" y="1363"/>
                  <a:pt x="1840" y="1366"/>
                </a:cubicBezTo>
                <a:moveTo>
                  <a:pt x="1631" y="1246"/>
                </a:moveTo>
                <a:cubicBezTo>
                  <a:pt x="1656" y="1245"/>
                  <a:pt x="1685" y="1247"/>
                  <a:pt x="1710" y="1245"/>
                </a:cubicBezTo>
                <a:cubicBezTo>
                  <a:pt x="1777" y="1238"/>
                  <a:pt x="1848" y="1228"/>
                  <a:pt x="1912" y="1198"/>
                </a:cubicBezTo>
                <a:cubicBezTo>
                  <a:pt x="1965" y="1174"/>
                  <a:pt x="2001" y="1134"/>
                  <a:pt x="2020" y="1052"/>
                </a:cubicBezTo>
                <a:cubicBezTo>
                  <a:pt x="2025" y="1026"/>
                  <a:pt x="2029" y="998"/>
                  <a:pt x="2033" y="972"/>
                </a:cubicBezTo>
                <a:cubicBezTo>
                  <a:pt x="2033" y="1031"/>
                  <a:pt x="2021" y="1124"/>
                  <a:pt x="2039" y="1179"/>
                </a:cubicBezTo>
                <a:cubicBezTo>
                  <a:pt x="2056" y="1230"/>
                  <a:pt x="2093" y="1235"/>
                  <a:pt x="2125" y="1234"/>
                </a:cubicBezTo>
                <a:cubicBezTo>
                  <a:pt x="2156" y="1233"/>
                  <a:pt x="2180" y="1210"/>
                  <a:pt x="2196" y="1169"/>
                </a:cubicBezTo>
                <a:cubicBezTo>
                  <a:pt x="2207" y="1143"/>
                  <a:pt x="2211" y="1111"/>
                  <a:pt x="2216" y="1083"/>
                </a:cubicBezTo>
                <a:cubicBezTo>
                  <a:pt x="2230" y="1090"/>
                  <a:pt x="2226" y="1079"/>
                  <a:pt x="2240" y="1103"/>
                </a:cubicBezTo>
                <a:cubicBezTo>
                  <a:pt x="2257" y="1133"/>
                  <a:pt x="2274" y="1164"/>
                  <a:pt x="2301" y="1175"/>
                </a:cubicBezTo>
                <a:cubicBezTo>
                  <a:pt x="2324" y="1184"/>
                  <a:pt x="2349" y="1182"/>
                  <a:pt x="2372" y="1182"/>
                </a:cubicBezTo>
                <a:moveTo>
                  <a:pt x="2437" y="1121"/>
                </a:moveTo>
                <a:cubicBezTo>
                  <a:pt x="2451" y="1105"/>
                  <a:pt x="2457" y="1104"/>
                  <a:pt x="2475" y="1104"/>
                </a:cubicBezTo>
                <a:cubicBezTo>
                  <a:pt x="2500" y="1104"/>
                  <a:pt x="2523" y="1114"/>
                  <a:pt x="2548" y="1115"/>
                </a:cubicBezTo>
                <a:cubicBezTo>
                  <a:pt x="2591" y="1117"/>
                  <a:pt x="2639" y="1122"/>
                  <a:pt x="2682" y="1107"/>
                </a:cubicBezTo>
                <a:cubicBezTo>
                  <a:pt x="2707" y="1098"/>
                  <a:pt x="2711" y="1091"/>
                  <a:pt x="2720" y="1058"/>
                </a:cubicBezTo>
                <a:cubicBezTo>
                  <a:pt x="2713" y="1003"/>
                  <a:pt x="2690" y="980"/>
                  <a:pt x="2654" y="964"/>
                </a:cubicBezTo>
                <a:cubicBezTo>
                  <a:pt x="2605" y="942"/>
                  <a:pt x="2553" y="951"/>
                  <a:pt x="2514" y="1003"/>
                </a:cubicBezTo>
                <a:cubicBezTo>
                  <a:pt x="2483" y="1044"/>
                  <a:pt x="2457" y="1134"/>
                  <a:pt x="2469" y="1200"/>
                </a:cubicBezTo>
                <a:cubicBezTo>
                  <a:pt x="2483" y="1278"/>
                  <a:pt x="2557" y="1297"/>
                  <a:pt x="2600" y="1305"/>
                </a:cubicBezTo>
                <a:cubicBezTo>
                  <a:pt x="2651" y="1308"/>
                  <a:pt x="2669" y="1309"/>
                  <a:pt x="2703" y="1308"/>
                </a:cubicBezTo>
                <a:moveTo>
                  <a:pt x="3170" y="1111"/>
                </a:moveTo>
                <a:cubicBezTo>
                  <a:pt x="3170" y="1101"/>
                  <a:pt x="3170" y="1104"/>
                  <a:pt x="3176" y="1102"/>
                </a:cubicBezTo>
                <a:cubicBezTo>
                  <a:pt x="3207" y="1095"/>
                  <a:pt x="3230" y="1118"/>
                  <a:pt x="3253" y="1147"/>
                </a:cubicBezTo>
                <a:cubicBezTo>
                  <a:pt x="3283" y="1186"/>
                  <a:pt x="3310" y="1240"/>
                  <a:pt x="3322" y="1298"/>
                </a:cubicBezTo>
                <a:cubicBezTo>
                  <a:pt x="3325" y="1313"/>
                  <a:pt x="3324" y="1323"/>
                  <a:pt x="3324" y="1338"/>
                </a:cubicBezTo>
                <a:cubicBezTo>
                  <a:pt x="3311" y="1307"/>
                  <a:pt x="3302" y="1286"/>
                  <a:pt x="3300" y="1246"/>
                </a:cubicBezTo>
                <a:cubicBezTo>
                  <a:pt x="3296" y="1176"/>
                  <a:pt x="3310" y="1135"/>
                  <a:pt x="3345" y="1092"/>
                </a:cubicBezTo>
                <a:cubicBezTo>
                  <a:pt x="3372" y="1058"/>
                  <a:pt x="3416" y="1028"/>
                  <a:pt x="3452" y="1041"/>
                </a:cubicBezTo>
                <a:cubicBezTo>
                  <a:pt x="3487" y="1054"/>
                  <a:pt x="3511" y="1125"/>
                  <a:pt x="3520" y="1176"/>
                </a:cubicBezTo>
                <a:cubicBezTo>
                  <a:pt x="3529" y="1222"/>
                  <a:pt x="3527" y="1274"/>
                  <a:pt x="3527" y="1321"/>
                </a:cubicBezTo>
                <a:moveTo>
                  <a:pt x="3572" y="1045"/>
                </a:moveTo>
                <a:cubicBezTo>
                  <a:pt x="3579" y="1046"/>
                  <a:pt x="3586" y="1034"/>
                  <a:pt x="3604" y="1052"/>
                </a:cubicBezTo>
                <a:cubicBezTo>
                  <a:pt x="3652" y="1103"/>
                  <a:pt x="3682" y="1187"/>
                  <a:pt x="3746" y="1187"/>
                </a:cubicBezTo>
                <a:cubicBezTo>
                  <a:pt x="3782" y="1187"/>
                  <a:pt x="3786" y="1145"/>
                  <a:pt x="3791" y="1097"/>
                </a:cubicBezTo>
                <a:cubicBezTo>
                  <a:pt x="3793" y="1073"/>
                  <a:pt x="3791" y="1045"/>
                  <a:pt x="3791" y="1021"/>
                </a:cubicBezTo>
                <a:cubicBezTo>
                  <a:pt x="3801" y="1065"/>
                  <a:pt x="3806" y="1101"/>
                  <a:pt x="3825" y="1139"/>
                </a:cubicBezTo>
                <a:cubicBezTo>
                  <a:pt x="3847" y="1184"/>
                  <a:pt x="3879" y="1198"/>
                  <a:pt x="3913" y="1201"/>
                </a:cubicBezTo>
                <a:cubicBezTo>
                  <a:pt x="3946" y="1204"/>
                  <a:pt x="3964" y="1201"/>
                  <a:pt x="3976" y="1152"/>
                </a:cubicBezTo>
                <a:cubicBezTo>
                  <a:pt x="3989" y="1105"/>
                  <a:pt x="3978" y="1027"/>
                  <a:pt x="3978" y="976"/>
                </a:cubicBezTo>
                <a:cubicBezTo>
                  <a:pt x="3989" y="993"/>
                  <a:pt x="3999" y="993"/>
                  <a:pt x="4010" y="1027"/>
                </a:cubicBezTo>
                <a:cubicBezTo>
                  <a:pt x="4027" y="1080"/>
                  <a:pt x="4022" y="1135"/>
                  <a:pt x="4028" y="1190"/>
                </a:cubicBezTo>
                <a:cubicBezTo>
                  <a:pt x="4028" y="1196"/>
                  <a:pt x="4032" y="1214"/>
                  <a:pt x="4033" y="1219"/>
                </a:cubicBezTo>
                <a:cubicBezTo>
                  <a:pt x="4036" y="1212"/>
                  <a:pt x="4044" y="1201"/>
                  <a:pt x="4049" y="1186"/>
                </a:cubicBezTo>
                <a:cubicBezTo>
                  <a:pt x="4062" y="1148"/>
                  <a:pt x="4075" y="1089"/>
                  <a:pt x="4098" y="1063"/>
                </a:cubicBezTo>
                <a:cubicBezTo>
                  <a:pt x="4117" y="1042"/>
                  <a:pt x="4134" y="1038"/>
                  <a:pt x="4146" y="1072"/>
                </a:cubicBezTo>
                <a:cubicBezTo>
                  <a:pt x="4157" y="1105"/>
                  <a:pt x="4151" y="1156"/>
                  <a:pt x="4151" y="1193"/>
                </a:cubicBezTo>
                <a:cubicBezTo>
                  <a:pt x="4166" y="1177"/>
                  <a:pt x="4186" y="1154"/>
                  <a:pt x="4202" y="1134"/>
                </a:cubicBezTo>
                <a:cubicBezTo>
                  <a:pt x="4222" y="1110"/>
                  <a:pt x="4240" y="1080"/>
                  <a:pt x="4260" y="1057"/>
                </a:cubicBezTo>
                <a:cubicBezTo>
                  <a:pt x="4294" y="1021"/>
                  <a:pt x="4306" y="1052"/>
                  <a:pt x="4337" y="1075"/>
                </a:cubicBezTo>
                <a:cubicBezTo>
                  <a:pt x="4372" y="1101"/>
                  <a:pt x="4398" y="1096"/>
                  <a:pt x="4431" y="1063"/>
                </a:cubicBezTo>
                <a:cubicBezTo>
                  <a:pt x="4504" y="989"/>
                  <a:pt x="4500" y="850"/>
                  <a:pt x="4500" y="732"/>
                </a:cubicBezTo>
                <a:cubicBezTo>
                  <a:pt x="4500" y="691"/>
                  <a:pt x="4500" y="652"/>
                  <a:pt x="4500" y="612"/>
                </a:cubicBezTo>
                <a:cubicBezTo>
                  <a:pt x="4498" y="661"/>
                  <a:pt x="4493" y="689"/>
                  <a:pt x="4487" y="739"/>
                </a:cubicBezTo>
                <a:cubicBezTo>
                  <a:pt x="4478" y="809"/>
                  <a:pt x="4465" y="917"/>
                  <a:pt x="4485" y="985"/>
                </a:cubicBezTo>
                <a:cubicBezTo>
                  <a:pt x="4501" y="1043"/>
                  <a:pt x="4554" y="1080"/>
                  <a:pt x="4593" y="1065"/>
                </a:cubicBezTo>
                <a:cubicBezTo>
                  <a:pt x="4620" y="1054"/>
                  <a:pt x="4644" y="1020"/>
                  <a:pt x="4670" y="1005"/>
                </a:cubicBezTo>
                <a:cubicBezTo>
                  <a:pt x="4682" y="998"/>
                  <a:pt x="4721" y="972"/>
                  <a:pt x="4733" y="996"/>
                </a:cubicBezTo>
                <a:cubicBezTo>
                  <a:pt x="4754" y="1037"/>
                  <a:pt x="4722" y="1095"/>
                  <a:pt x="4701" y="1113"/>
                </a:cubicBezTo>
                <a:cubicBezTo>
                  <a:pt x="4678" y="1134"/>
                  <a:pt x="4656" y="1126"/>
                  <a:pt x="4640" y="1108"/>
                </a:cubicBezTo>
                <a:cubicBezTo>
                  <a:pt x="4640" y="1101"/>
                  <a:pt x="4640" y="1095"/>
                  <a:pt x="4640" y="1088"/>
                </a:cubicBezTo>
                <a:moveTo>
                  <a:pt x="4751" y="871"/>
                </a:moveTo>
                <a:cubicBezTo>
                  <a:pt x="4771" y="870"/>
                  <a:pt x="4763" y="848"/>
                  <a:pt x="4784" y="892"/>
                </a:cubicBezTo>
                <a:cubicBezTo>
                  <a:pt x="4803" y="930"/>
                  <a:pt x="4819" y="970"/>
                  <a:pt x="4847" y="993"/>
                </a:cubicBezTo>
                <a:cubicBezTo>
                  <a:pt x="4891" y="1028"/>
                  <a:pt x="4961" y="1024"/>
                  <a:pt x="5005" y="995"/>
                </a:cubicBezTo>
                <a:cubicBezTo>
                  <a:pt x="5026" y="981"/>
                  <a:pt x="5061" y="936"/>
                  <a:pt x="5048" y="892"/>
                </a:cubicBezTo>
                <a:cubicBezTo>
                  <a:pt x="5033" y="842"/>
                  <a:pt x="4991" y="833"/>
                  <a:pt x="4961" y="830"/>
                </a:cubicBezTo>
                <a:cubicBezTo>
                  <a:pt x="4914" y="826"/>
                  <a:pt x="4887" y="875"/>
                  <a:pt x="4862" y="931"/>
                </a:cubicBezTo>
                <a:cubicBezTo>
                  <a:pt x="4845" y="970"/>
                  <a:pt x="4805" y="1069"/>
                  <a:pt x="4833" y="1117"/>
                </a:cubicBezTo>
                <a:cubicBezTo>
                  <a:pt x="4854" y="1154"/>
                  <a:pt x="4906" y="1150"/>
                  <a:pt x="4934" y="1144"/>
                </a:cubicBezTo>
                <a:cubicBezTo>
                  <a:pt x="4987" y="1133"/>
                  <a:pt x="5036" y="1083"/>
                  <a:pt x="5076" y="1031"/>
                </a:cubicBezTo>
                <a:cubicBezTo>
                  <a:pt x="5131" y="960"/>
                  <a:pt x="5145" y="888"/>
                  <a:pt x="5155" y="782"/>
                </a:cubicBezTo>
                <a:cubicBezTo>
                  <a:pt x="5160" y="739"/>
                  <a:pt x="5160" y="652"/>
                  <a:pt x="5191" y="629"/>
                </a:cubicBezTo>
                <a:cubicBezTo>
                  <a:pt x="5213" y="613"/>
                  <a:pt x="5230" y="645"/>
                  <a:pt x="5242" y="667"/>
                </a:cubicBezTo>
                <a:cubicBezTo>
                  <a:pt x="5264" y="711"/>
                  <a:pt x="5284" y="760"/>
                  <a:pt x="5298" y="810"/>
                </a:cubicBezTo>
                <a:cubicBezTo>
                  <a:pt x="5310" y="847"/>
                  <a:pt x="5319" y="890"/>
                  <a:pt x="5314" y="931"/>
                </a:cubicBezTo>
                <a:cubicBezTo>
                  <a:pt x="5311" y="954"/>
                  <a:pt x="5306" y="974"/>
                  <a:pt x="5300" y="996"/>
                </a:cubicBezTo>
                <a:cubicBezTo>
                  <a:pt x="5343" y="999"/>
                  <a:pt x="5384" y="999"/>
                  <a:pt x="5426" y="999"/>
                </a:cubicBezTo>
                <a:moveTo>
                  <a:pt x="5880" y="656"/>
                </a:moveTo>
                <a:cubicBezTo>
                  <a:pt x="5824" y="662"/>
                  <a:pt x="5794" y="684"/>
                  <a:pt x="5754" y="750"/>
                </a:cubicBezTo>
                <a:cubicBezTo>
                  <a:pt x="5739" y="775"/>
                  <a:pt x="5710" y="846"/>
                  <a:pt x="5728" y="885"/>
                </a:cubicBezTo>
                <a:cubicBezTo>
                  <a:pt x="5756" y="945"/>
                  <a:pt x="5824" y="943"/>
                  <a:pt x="5865" y="945"/>
                </a:cubicBezTo>
                <a:cubicBezTo>
                  <a:pt x="5906" y="947"/>
                  <a:pt x="5943" y="939"/>
                  <a:pt x="5953" y="868"/>
                </a:cubicBezTo>
                <a:cubicBezTo>
                  <a:pt x="5963" y="803"/>
                  <a:pt x="5950" y="737"/>
                  <a:pt x="5934" y="678"/>
                </a:cubicBezTo>
                <a:cubicBezTo>
                  <a:pt x="5924" y="645"/>
                  <a:pt x="5911" y="612"/>
                  <a:pt x="5897" y="584"/>
                </a:cubicBezTo>
                <a:cubicBezTo>
                  <a:pt x="5897" y="584"/>
                  <a:pt x="5897" y="584"/>
                  <a:pt x="5896" y="584"/>
                </a:cubicBezTo>
                <a:cubicBezTo>
                  <a:pt x="5899" y="629"/>
                  <a:pt x="5896" y="650"/>
                  <a:pt x="5924" y="677"/>
                </a:cubicBezTo>
                <a:cubicBezTo>
                  <a:pt x="5968" y="719"/>
                  <a:pt x="6032" y="718"/>
                  <a:pt x="6080" y="712"/>
                </a:cubicBezTo>
                <a:cubicBezTo>
                  <a:pt x="6126" y="706"/>
                  <a:pt x="6167" y="682"/>
                  <a:pt x="6174" y="605"/>
                </a:cubicBezTo>
                <a:cubicBezTo>
                  <a:pt x="6180" y="534"/>
                  <a:pt x="6174" y="456"/>
                  <a:pt x="6174" y="383"/>
                </a:cubicBezTo>
                <a:cubicBezTo>
                  <a:pt x="6160" y="446"/>
                  <a:pt x="6142" y="507"/>
                  <a:pt x="6132" y="573"/>
                </a:cubicBezTo>
                <a:cubicBezTo>
                  <a:pt x="6117" y="667"/>
                  <a:pt x="6110" y="789"/>
                  <a:pt x="6121" y="887"/>
                </a:cubicBezTo>
                <a:cubicBezTo>
                  <a:pt x="6132" y="973"/>
                  <a:pt x="6169" y="1047"/>
                  <a:pt x="6197" y="1121"/>
                </a:cubicBezTo>
                <a:cubicBezTo>
                  <a:pt x="6215" y="1168"/>
                  <a:pt x="6223" y="1209"/>
                  <a:pt x="6223" y="1239"/>
                </a:cubicBezTo>
                <a:moveTo>
                  <a:pt x="6091" y="989"/>
                </a:moveTo>
                <a:cubicBezTo>
                  <a:pt x="6121" y="977"/>
                  <a:pt x="6149" y="977"/>
                  <a:pt x="6180" y="976"/>
                </a:cubicBezTo>
                <a:cubicBezTo>
                  <a:pt x="6227" y="974"/>
                  <a:pt x="6275" y="973"/>
                  <a:pt x="6321" y="972"/>
                </a:cubicBezTo>
                <a:cubicBezTo>
                  <a:pt x="6334" y="972"/>
                  <a:pt x="6426" y="954"/>
                  <a:pt x="6436" y="972"/>
                </a:cubicBezTo>
                <a:cubicBezTo>
                  <a:pt x="6438" y="976"/>
                  <a:pt x="6434" y="985"/>
                  <a:pt x="6432" y="986"/>
                </a:cubicBezTo>
                <a:cubicBezTo>
                  <a:pt x="6428" y="986"/>
                  <a:pt x="6425" y="986"/>
                  <a:pt x="6421" y="986"/>
                </a:cubicBezTo>
                <a:moveTo>
                  <a:pt x="7556" y="768"/>
                </a:moveTo>
                <a:cubicBezTo>
                  <a:pt x="7563" y="768"/>
                  <a:pt x="7565" y="768"/>
                  <a:pt x="7569" y="767"/>
                </a:cubicBezTo>
                <a:cubicBezTo>
                  <a:pt x="7567" y="740"/>
                  <a:pt x="7580" y="735"/>
                  <a:pt x="7559" y="726"/>
                </a:cubicBezTo>
                <a:cubicBezTo>
                  <a:pt x="7512" y="707"/>
                  <a:pt x="7460" y="753"/>
                  <a:pt x="7421" y="787"/>
                </a:cubicBezTo>
                <a:cubicBezTo>
                  <a:pt x="7383" y="822"/>
                  <a:pt x="7329" y="869"/>
                  <a:pt x="7316" y="941"/>
                </a:cubicBezTo>
                <a:cubicBezTo>
                  <a:pt x="7316" y="949"/>
                  <a:pt x="7316" y="957"/>
                  <a:pt x="7316" y="965"/>
                </a:cubicBezTo>
                <a:cubicBezTo>
                  <a:pt x="7343" y="1003"/>
                  <a:pt x="7349" y="1006"/>
                  <a:pt x="7398" y="1007"/>
                </a:cubicBezTo>
                <a:cubicBezTo>
                  <a:pt x="7460" y="1008"/>
                  <a:pt x="7531" y="987"/>
                  <a:pt x="7577" y="916"/>
                </a:cubicBezTo>
                <a:cubicBezTo>
                  <a:pt x="7621" y="847"/>
                  <a:pt x="7616" y="743"/>
                  <a:pt x="7616" y="655"/>
                </a:cubicBezTo>
                <a:cubicBezTo>
                  <a:pt x="7617" y="541"/>
                  <a:pt x="7617" y="426"/>
                  <a:pt x="7620" y="311"/>
                </a:cubicBezTo>
                <a:cubicBezTo>
                  <a:pt x="7621" y="278"/>
                  <a:pt x="7621" y="272"/>
                  <a:pt x="7621" y="253"/>
                </a:cubicBezTo>
                <a:cubicBezTo>
                  <a:pt x="7620" y="310"/>
                  <a:pt x="7616" y="364"/>
                  <a:pt x="7610" y="421"/>
                </a:cubicBezTo>
                <a:cubicBezTo>
                  <a:pt x="7599" y="528"/>
                  <a:pt x="7591" y="630"/>
                  <a:pt x="7590" y="737"/>
                </a:cubicBezTo>
                <a:cubicBezTo>
                  <a:pt x="7590" y="788"/>
                  <a:pt x="7588" y="860"/>
                  <a:pt x="7614" y="900"/>
                </a:cubicBezTo>
                <a:cubicBezTo>
                  <a:pt x="7635" y="931"/>
                  <a:pt x="7686" y="925"/>
                  <a:pt x="7710" y="916"/>
                </a:cubicBezTo>
                <a:cubicBezTo>
                  <a:pt x="7755" y="899"/>
                  <a:pt x="7814" y="852"/>
                  <a:pt x="7845" y="796"/>
                </a:cubicBezTo>
                <a:cubicBezTo>
                  <a:pt x="7848" y="785"/>
                  <a:pt x="7849" y="784"/>
                  <a:pt x="7851" y="778"/>
                </a:cubicBezTo>
                <a:cubicBezTo>
                  <a:pt x="7838" y="818"/>
                  <a:pt x="7815" y="863"/>
                  <a:pt x="7819" y="910"/>
                </a:cubicBezTo>
                <a:cubicBezTo>
                  <a:pt x="7821" y="928"/>
                  <a:pt x="7825" y="920"/>
                  <a:pt x="7826" y="927"/>
                </a:cubicBezTo>
                <a:moveTo>
                  <a:pt x="7837" y="497"/>
                </a:moveTo>
                <a:cubicBezTo>
                  <a:pt x="7837" y="467"/>
                  <a:pt x="7837" y="461"/>
                  <a:pt x="7837" y="443"/>
                </a:cubicBezTo>
                <a:cubicBezTo>
                  <a:pt x="7854" y="445"/>
                  <a:pt x="7864" y="448"/>
                  <a:pt x="7880" y="460"/>
                </a:cubicBezTo>
                <a:cubicBezTo>
                  <a:pt x="7916" y="488"/>
                  <a:pt x="7954" y="499"/>
                  <a:pt x="7991" y="522"/>
                </a:cubicBezTo>
                <a:cubicBezTo>
                  <a:pt x="8015" y="538"/>
                  <a:pt x="8019" y="568"/>
                  <a:pt x="8023" y="608"/>
                </a:cubicBezTo>
                <a:cubicBezTo>
                  <a:pt x="8032" y="732"/>
                  <a:pt x="8026" y="863"/>
                  <a:pt x="8025" y="988"/>
                </a:cubicBezTo>
                <a:cubicBezTo>
                  <a:pt x="8024" y="1059"/>
                  <a:pt x="8011" y="1166"/>
                  <a:pt x="8034" y="1231"/>
                </a:cubicBezTo>
                <a:cubicBezTo>
                  <a:pt x="8047" y="1271"/>
                  <a:pt x="8092" y="1287"/>
                  <a:pt x="8118" y="1273"/>
                </a:cubicBezTo>
                <a:cubicBezTo>
                  <a:pt x="8147" y="1257"/>
                  <a:pt x="8156" y="1217"/>
                  <a:pt x="8170" y="1180"/>
                </a:cubicBezTo>
                <a:moveTo>
                  <a:pt x="5334" y="772"/>
                </a:moveTo>
                <a:cubicBezTo>
                  <a:pt x="35972" y="0"/>
                  <a:pt x="7705" y="681"/>
                  <a:pt x="8075" y="660"/>
                </a:cubicBezTo>
                <a:cubicBezTo>
                  <a:pt x="8132" y="657"/>
                  <a:pt x="8203" y="607"/>
                  <a:pt x="8261" y="591"/>
                </a:cubicBezTo>
                <a:cubicBezTo>
                  <a:pt x="8284" y="585"/>
                  <a:pt x="8307" y="587"/>
                  <a:pt x="8327" y="584"/>
                </a:cubicBezTo>
                <a:cubicBezTo>
                  <a:pt x="8344" y="735"/>
                  <a:pt x="8344" y="881"/>
                  <a:pt x="8344" y="1035"/>
                </a:cubicBezTo>
                <a:cubicBezTo>
                  <a:pt x="8344" y="1073"/>
                  <a:pt x="8346" y="1111"/>
                  <a:pt x="8347" y="1147"/>
                </a:cubicBezTo>
                <a:cubicBezTo>
                  <a:pt x="8362" y="1142"/>
                  <a:pt x="8384" y="1164"/>
                  <a:pt x="8403" y="1147"/>
                </a:cubicBezTo>
                <a:cubicBezTo>
                  <a:pt x="8461" y="1096"/>
                  <a:pt x="8470" y="1034"/>
                  <a:pt x="8465" y="934"/>
                </a:cubicBezTo>
                <a:cubicBezTo>
                  <a:pt x="8462" y="881"/>
                  <a:pt x="8389" y="732"/>
                  <a:pt x="8393" y="706"/>
                </a:cubicBezTo>
                <a:cubicBezTo>
                  <a:pt x="8395" y="691"/>
                  <a:pt x="8399" y="709"/>
                  <a:pt x="8404" y="699"/>
                </a:cubicBezTo>
                <a:cubicBezTo>
                  <a:pt x="8410" y="686"/>
                  <a:pt x="8438" y="687"/>
                  <a:pt x="8448" y="680"/>
                </a:cubicBezTo>
                <a:cubicBezTo>
                  <a:pt x="8453" y="676"/>
                  <a:pt x="8458" y="679"/>
                  <a:pt x="8464" y="674"/>
                </a:cubicBezTo>
                <a:moveTo>
                  <a:pt x="8621" y="657"/>
                </a:moveTo>
                <a:cubicBezTo>
                  <a:pt x="8631" y="673"/>
                  <a:pt x="8640" y="687"/>
                  <a:pt x="8653" y="698"/>
                </a:cubicBezTo>
                <a:cubicBezTo>
                  <a:pt x="8671" y="715"/>
                  <a:pt x="8691" y="719"/>
                  <a:pt x="8712" y="720"/>
                </a:cubicBezTo>
                <a:cubicBezTo>
                  <a:pt x="8736" y="721"/>
                  <a:pt x="8753" y="714"/>
                  <a:pt x="8764" y="678"/>
                </a:cubicBezTo>
                <a:cubicBezTo>
                  <a:pt x="8770" y="662"/>
                  <a:pt x="8775" y="608"/>
                  <a:pt x="8767" y="592"/>
                </a:cubicBezTo>
                <a:cubicBezTo>
                  <a:pt x="8747" y="551"/>
                  <a:pt x="8691" y="581"/>
                  <a:pt x="8670" y="598"/>
                </a:cubicBezTo>
                <a:cubicBezTo>
                  <a:pt x="8621" y="640"/>
                  <a:pt x="8568" y="714"/>
                  <a:pt x="8546" y="796"/>
                </a:cubicBezTo>
                <a:cubicBezTo>
                  <a:pt x="8531" y="854"/>
                  <a:pt x="8539" y="905"/>
                  <a:pt x="8577" y="931"/>
                </a:cubicBezTo>
                <a:cubicBezTo>
                  <a:pt x="8613" y="956"/>
                  <a:pt x="8670" y="960"/>
                  <a:pt x="8708" y="951"/>
                </a:cubicBezTo>
                <a:cubicBezTo>
                  <a:pt x="8764" y="938"/>
                  <a:pt x="8825" y="895"/>
                  <a:pt x="8865" y="831"/>
                </a:cubicBezTo>
                <a:cubicBezTo>
                  <a:pt x="8871" y="817"/>
                  <a:pt x="8879" y="802"/>
                  <a:pt x="8885" y="787"/>
                </a:cubicBezTo>
                <a:moveTo>
                  <a:pt x="8897" y="639"/>
                </a:moveTo>
                <a:cubicBezTo>
                  <a:pt x="8897" y="589"/>
                  <a:pt x="8894" y="539"/>
                  <a:pt x="8892" y="488"/>
                </a:cubicBezTo>
                <a:cubicBezTo>
                  <a:pt x="8891" y="476"/>
                  <a:pt x="8891" y="474"/>
                  <a:pt x="8890" y="467"/>
                </a:cubicBezTo>
                <a:cubicBezTo>
                  <a:pt x="8887" y="494"/>
                  <a:pt x="8885" y="525"/>
                  <a:pt x="8885" y="554"/>
                </a:cubicBezTo>
                <a:cubicBezTo>
                  <a:pt x="8885" y="610"/>
                  <a:pt x="8896" y="637"/>
                  <a:pt x="8916" y="682"/>
                </a:cubicBezTo>
                <a:cubicBezTo>
                  <a:pt x="8939" y="732"/>
                  <a:pt x="8970" y="783"/>
                  <a:pt x="8978" y="845"/>
                </a:cubicBezTo>
                <a:cubicBezTo>
                  <a:pt x="8983" y="879"/>
                  <a:pt x="8980" y="918"/>
                  <a:pt x="8976" y="952"/>
                </a:cubicBezTo>
                <a:cubicBezTo>
                  <a:pt x="8973" y="981"/>
                  <a:pt x="8971" y="981"/>
                  <a:pt x="8982" y="991"/>
                </a:cubicBezTo>
                <a:moveTo>
                  <a:pt x="9183" y="749"/>
                </a:moveTo>
                <a:cubicBezTo>
                  <a:pt x="9187" y="749"/>
                  <a:pt x="9186" y="746"/>
                  <a:pt x="9190" y="747"/>
                </a:cubicBezTo>
                <a:cubicBezTo>
                  <a:pt x="9223" y="756"/>
                  <a:pt x="9256" y="755"/>
                  <a:pt x="9290" y="754"/>
                </a:cubicBezTo>
                <a:cubicBezTo>
                  <a:pt x="9314" y="753"/>
                  <a:pt x="9337" y="751"/>
                  <a:pt x="9340" y="708"/>
                </a:cubicBezTo>
                <a:cubicBezTo>
                  <a:pt x="9343" y="671"/>
                  <a:pt x="9331" y="645"/>
                  <a:pt x="9307" y="638"/>
                </a:cubicBezTo>
                <a:cubicBezTo>
                  <a:pt x="9264" y="626"/>
                  <a:pt x="9232" y="659"/>
                  <a:pt x="9203" y="706"/>
                </a:cubicBezTo>
                <a:cubicBezTo>
                  <a:pt x="9171" y="756"/>
                  <a:pt x="9149" y="811"/>
                  <a:pt x="9151" y="883"/>
                </a:cubicBezTo>
                <a:cubicBezTo>
                  <a:pt x="9152" y="943"/>
                  <a:pt x="9203" y="956"/>
                  <a:pt x="9234" y="964"/>
                </a:cubicBezTo>
                <a:cubicBezTo>
                  <a:pt x="9276" y="975"/>
                  <a:pt x="9320" y="971"/>
                  <a:pt x="9362" y="971"/>
                </a:cubicBezTo>
                <a:moveTo>
                  <a:pt x="9456" y="684"/>
                </a:moveTo>
                <a:cubicBezTo>
                  <a:pt x="9456" y="665"/>
                  <a:pt x="9456" y="645"/>
                  <a:pt x="9457" y="626"/>
                </a:cubicBezTo>
                <a:cubicBezTo>
                  <a:pt x="9466" y="651"/>
                  <a:pt x="9477" y="692"/>
                  <a:pt x="9482" y="728"/>
                </a:cubicBezTo>
                <a:cubicBezTo>
                  <a:pt x="9495" y="813"/>
                  <a:pt x="9507" y="899"/>
                  <a:pt x="9514" y="985"/>
                </a:cubicBezTo>
                <a:cubicBezTo>
                  <a:pt x="9515" y="995"/>
                  <a:pt x="9515" y="996"/>
                  <a:pt x="9515" y="1002"/>
                </a:cubicBezTo>
                <a:cubicBezTo>
                  <a:pt x="9515" y="938"/>
                  <a:pt x="9518" y="897"/>
                  <a:pt x="9541" y="840"/>
                </a:cubicBezTo>
                <a:cubicBezTo>
                  <a:pt x="9560" y="793"/>
                  <a:pt x="9588" y="742"/>
                  <a:pt x="9622" y="720"/>
                </a:cubicBezTo>
                <a:cubicBezTo>
                  <a:pt x="9651" y="700"/>
                  <a:pt x="9677" y="712"/>
                  <a:pt x="9693" y="754"/>
                </a:cubicBezTo>
                <a:cubicBezTo>
                  <a:pt x="9717" y="819"/>
                  <a:pt x="9714" y="898"/>
                  <a:pt x="9732" y="965"/>
                </a:cubicBezTo>
                <a:cubicBezTo>
                  <a:pt x="9744" y="1011"/>
                  <a:pt x="9761" y="1022"/>
                  <a:pt x="9791" y="1024"/>
                </a:cubicBezTo>
                <a:cubicBezTo>
                  <a:pt x="9842" y="1027"/>
                  <a:pt x="9884" y="984"/>
                  <a:pt x="9924" y="938"/>
                </a:cubicBezTo>
                <a:cubicBezTo>
                  <a:pt x="9971" y="883"/>
                  <a:pt x="10007" y="817"/>
                  <a:pt x="10025" y="728"/>
                </a:cubicBezTo>
                <a:cubicBezTo>
                  <a:pt x="10042" y="651"/>
                  <a:pt x="10037" y="567"/>
                  <a:pt x="10037" y="487"/>
                </a:cubicBezTo>
                <a:cubicBezTo>
                  <a:pt x="10037" y="457"/>
                  <a:pt x="10037" y="452"/>
                  <a:pt x="10037" y="435"/>
                </a:cubicBezTo>
                <a:cubicBezTo>
                  <a:pt x="10027" y="462"/>
                  <a:pt x="10014" y="497"/>
                  <a:pt x="10006" y="533"/>
                </a:cubicBezTo>
                <a:cubicBezTo>
                  <a:pt x="9989" y="608"/>
                  <a:pt x="9981" y="684"/>
                  <a:pt x="9985" y="765"/>
                </a:cubicBezTo>
                <a:cubicBezTo>
                  <a:pt x="9989" y="857"/>
                  <a:pt x="10024" y="956"/>
                  <a:pt x="10060" y="1027"/>
                </a:cubicBezTo>
                <a:cubicBezTo>
                  <a:pt x="10064" y="1035"/>
                  <a:pt x="10064" y="1039"/>
                  <a:pt x="10068" y="1038"/>
                </a:cubicBezTo>
                <a:moveTo>
                  <a:pt x="9895" y="878"/>
                </a:moveTo>
                <a:cubicBezTo>
                  <a:pt x="10037" y="878"/>
                  <a:pt x="10178" y="891"/>
                  <a:pt x="10320" y="903"/>
                </a:cubicBezTo>
                <a:moveTo>
                  <a:pt x="11009" y="958"/>
                </a:moveTo>
                <a:cubicBezTo>
                  <a:pt x="11000" y="975"/>
                  <a:pt x="11013" y="903"/>
                  <a:pt x="11000" y="995"/>
                </a:cubicBezTo>
                <a:cubicBezTo>
                  <a:pt x="10994" y="1039"/>
                  <a:pt x="10991" y="1080"/>
                  <a:pt x="10991" y="1125"/>
                </a:cubicBezTo>
                <a:cubicBezTo>
                  <a:pt x="10991" y="1173"/>
                  <a:pt x="11005" y="1184"/>
                  <a:pt x="11035" y="1191"/>
                </a:cubicBezTo>
                <a:cubicBezTo>
                  <a:pt x="11059" y="1197"/>
                  <a:pt x="11092" y="1200"/>
                  <a:pt x="11113" y="1178"/>
                </a:cubicBezTo>
                <a:cubicBezTo>
                  <a:pt x="11128" y="1163"/>
                  <a:pt x="11137" y="1138"/>
                  <a:pt x="11151" y="1122"/>
                </a:cubicBezTo>
                <a:cubicBezTo>
                  <a:pt x="11152" y="1122"/>
                  <a:pt x="11153" y="1121"/>
                  <a:pt x="11155" y="1121"/>
                </a:cubicBezTo>
                <a:cubicBezTo>
                  <a:pt x="11171" y="1137"/>
                  <a:pt x="11185" y="1161"/>
                  <a:pt x="11201" y="1182"/>
                </a:cubicBezTo>
                <a:cubicBezTo>
                  <a:pt x="11239" y="1231"/>
                  <a:pt x="11285" y="1262"/>
                  <a:pt x="11335" y="1256"/>
                </a:cubicBezTo>
                <a:cubicBezTo>
                  <a:pt x="11373" y="1251"/>
                  <a:pt x="11371" y="1188"/>
                  <a:pt x="11372" y="1142"/>
                </a:cubicBezTo>
                <a:cubicBezTo>
                  <a:pt x="11374" y="1078"/>
                  <a:pt x="11376" y="1011"/>
                  <a:pt x="11365" y="949"/>
                </a:cubicBezTo>
                <a:cubicBezTo>
                  <a:pt x="11356" y="902"/>
                  <a:pt x="11340" y="848"/>
                  <a:pt x="11306" y="838"/>
                </a:cubicBezTo>
                <a:cubicBezTo>
                  <a:pt x="11272" y="827"/>
                  <a:pt x="11242" y="868"/>
                  <a:pt x="11229" y="916"/>
                </a:cubicBezTo>
                <a:cubicBezTo>
                  <a:pt x="11215" y="973"/>
                  <a:pt x="11229" y="979"/>
                  <a:pt x="11253" y="1012"/>
                </a:cubicBezTo>
                <a:moveTo>
                  <a:pt x="11626" y="952"/>
                </a:moveTo>
                <a:cubicBezTo>
                  <a:pt x="11627" y="942"/>
                  <a:pt x="11580" y="1002"/>
                  <a:pt x="11571" y="1014"/>
                </a:cubicBezTo>
                <a:cubicBezTo>
                  <a:pt x="11538" y="1057"/>
                  <a:pt x="11515" y="1091"/>
                  <a:pt x="11515" y="1160"/>
                </a:cubicBezTo>
                <a:cubicBezTo>
                  <a:pt x="11514" y="1222"/>
                  <a:pt x="11557" y="1231"/>
                  <a:pt x="11589" y="1234"/>
                </a:cubicBezTo>
                <a:cubicBezTo>
                  <a:pt x="11628" y="1238"/>
                  <a:pt x="11660" y="1220"/>
                  <a:pt x="11679" y="1166"/>
                </a:cubicBezTo>
                <a:cubicBezTo>
                  <a:pt x="11692" y="1129"/>
                  <a:pt x="11696" y="1052"/>
                  <a:pt x="11690" y="1012"/>
                </a:cubicBezTo>
                <a:cubicBezTo>
                  <a:pt x="11685" y="980"/>
                  <a:pt x="11667" y="943"/>
                  <a:pt x="11646" y="937"/>
                </a:cubicBezTo>
                <a:cubicBezTo>
                  <a:pt x="11640" y="937"/>
                  <a:pt x="11639" y="936"/>
                  <a:pt x="11636" y="941"/>
                </a:cubicBezTo>
                <a:moveTo>
                  <a:pt x="11729" y="1162"/>
                </a:moveTo>
                <a:cubicBezTo>
                  <a:pt x="11753" y="1162"/>
                  <a:pt x="11770" y="1165"/>
                  <a:pt x="11790" y="1139"/>
                </a:cubicBezTo>
                <a:cubicBezTo>
                  <a:pt x="11820" y="1101"/>
                  <a:pt x="11820" y="1043"/>
                  <a:pt x="11818" y="988"/>
                </a:cubicBezTo>
                <a:cubicBezTo>
                  <a:pt x="11817" y="942"/>
                  <a:pt x="11805" y="902"/>
                  <a:pt x="11805" y="855"/>
                </a:cubicBezTo>
                <a:cubicBezTo>
                  <a:pt x="11804" y="828"/>
                  <a:pt x="11807" y="801"/>
                  <a:pt x="11830" y="810"/>
                </a:cubicBezTo>
                <a:cubicBezTo>
                  <a:pt x="11855" y="820"/>
                  <a:pt x="11880" y="893"/>
                  <a:pt x="11889" y="926"/>
                </a:cubicBezTo>
                <a:cubicBezTo>
                  <a:pt x="11904" y="982"/>
                  <a:pt x="11907" y="1041"/>
                  <a:pt x="11907" y="1102"/>
                </a:cubicBezTo>
                <a:cubicBezTo>
                  <a:pt x="11907" y="1138"/>
                  <a:pt x="11905" y="1172"/>
                  <a:pt x="11904" y="1207"/>
                </a:cubicBezTo>
                <a:cubicBezTo>
                  <a:pt x="11902" y="1252"/>
                  <a:pt x="11941" y="1250"/>
                  <a:pt x="11961" y="1252"/>
                </a:cubicBezTo>
                <a:cubicBezTo>
                  <a:pt x="12004" y="1252"/>
                  <a:pt x="12020" y="1252"/>
                  <a:pt x="12050" y="1252"/>
                </a:cubicBezTo>
                <a:moveTo>
                  <a:pt x="12353" y="1127"/>
                </a:moveTo>
                <a:cubicBezTo>
                  <a:pt x="12385" y="1087"/>
                  <a:pt x="12411" y="1066"/>
                  <a:pt x="12416" y="1001"/>
                </a:cubicBezTo>
                <a:cubicBezTo>
                  <a:pt x="12370" y="968"/>
                  <a:pt x="12305" y="964"/>
                  <a:pt x="12254" y="976"/>
                </a:cubicBezTo>
                <a:cubicBezTo>
                  <a:pt x="12196" y="990"/>
                  <a:pt x="12111" y="1030"/>
                  <a:pt x="12078" y="1114"/>
                </a:cubicBezTo>
                <a:cubicBezTo>
                  <a:pt x="12059" y="1159"/>
                  <a:pt x="12072" y="1216"/>
                  <a:pt x="12101" y="1237"/>
                </a:cubicBezTo>
                <a:cubicBezTo>
                  <a:pt x="12138" y="1265"/>
                  <a:pt x="12196" y="1263"/>
                  <a:pt x="12231" y="1232"/>
                </a:cubicBezTo>
                <a:cubicBezTo>
                  <a:pt x="12282" y="1189"/>
                  <a:pt x="12302" y="1100"/>
                  <a:pt x="12310" y="1017"/>
                </a:cubicBezTo>
                <a:cubicBezTo>
                  <a:pt x="12320" y="913"/>
                  <a:pt x="12319" y="811"/>
                  <a:pt x="12341" y="708"/>
                </a:cubicBezTo>
                <a:cubicBezTo>
                  <a:pt x="12362" y="610"/>
                  <a:pt x="12394" y="507"/>
                  <a:pt x="12430" y="419"/>
                </a:cubicBezTo>
                <a:cubicBezTo>
                  <a:pt x="12431" y="419"/>
                  <a:pt x="12432" y="418"/>
                  <a:pt x="12432" y="418"/>
                </a:cubicBezTo>
                <a:cubicBezTo>
                  <a:pt x="12430" y="501"/>
                  <a:pt x="12413" y="568"/>
                  <a:pt x="12394" y="645"/>
                </a:cubicBezTo>
                <a:cubicBezTo>
                  <a:pt x="12367" y="754"/>
                  <a:pt x="12333" y="870"/>
                  <a:pt x="12345" y="991"/>
                </a:cubicBezTo>
                <a:cubicBezTo>
                  <a:pt x="12352" y="1061"/>
                  <a:pt x="12380" y="1088"/>
                  <a:pt x="12413" y="1128"/>
                </a:cubicBezTo>
                <a:moveTo>
                  <a:pt x="12672" y="976"/>
                </a:moveTo>
                <a:cubicBezTo>
                  <a:pt x="12689" y="921"/>
                  <a:pt x="12706" y="868"/>
                  <a:pt x="12729" y="819"/>
                </a:cubicBezTo>
                <a:cubicBezTo>
                  <a:pt x="12733" y="811"/>
                  <a:pt x="12735" y="804"/>
                  <a:pt x="12734" y="812"/>
                </a:cubicBezTo>
                <a:cubicBezTo>
                  <a:pt x="12702" y="876"/>
                  <a:pt x="12659" y="942"/>
                  <a:pt x="12648" y="1023"/>
                </a:cubicBezTo>
                <a:cubicBezTo>
                  <a:pt x="12641" y="1076"/>
                  <a:pt x="12648" y="1120"/>
                  <a:pt x="12669" y="1162"/>
                </a:cubicBezTo>
                <a:cubicBezTo>
                  <a:pt x="12681" y="1185"/>
                  <a:pt x="12685" y="1191"/>
                  <a:pt x="12689" y="1218"/>
                </a:cubicBezTo>
                <a:cubicBezTo>
                  <a:pt x="12668" y="1241"/>
                  <a:pt x="12644" y="1250"/>
                  <a:pt x="12619" y="1262"/>
                </a:cubicBezTo>
                <a:cubicBezTo>
                  <a:pt x="12599" y="1272"/>
                  <a:pt x="12582" y="1284"/>
                  <a:pt x="12569" y="1309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571" name="Freeform 4"/>
          <p:cNvSpPr/>
          <p:nvPr/>
        </p:nvSpPr>
        <p:spPr>
          <a:xfrm>
            <a:off x="654120" y="1383840"/>
            <a:ext cx="1529280" cy="321480"/>
          </a:xfrm>
          <a:custGeom>
            <a:avLst/>
            <a:gdLst/>
            <a:ahLst/>
            <a:rect l="0" t="0" r="r" b="b"/>
            <a:pathLst>
              <a:path w="4248" h="893">
                <a:moveTo>
                  <a:pt x="261" y="255"/>
                </a:moveTo>
                <a:cubicBezTo>
                  <a:pt x="277" y="244"/>
                  <a:pt x="287" y="237"/>
                  <a:pt x="299" y="224"/>
                </a:cubicBezTo>
                <a:cubicBezTo>
                  <a:pt x="299" y="223"/>
                  <a:pt x="299" y="222"/>
                  <a:pt x="299" y="221"/>
                </a:cubicBezTo>
                <a:cubicBezTo>
                  <a:pt x="267" y="219"/>
                  <a:pt x="232" y="215"/>
                  <a:pt x="200" y="225"/>
                </a:cubicBezTo>
                <a:cubicBezTo>
                  <a:pt x="129" y="246"/>
                  <a:pt x="39" y="297"/>
                  <a:pt x="16" y="373"/>
                </a:cubicBezTo>
                <a:cubicBezTo>
                  <a:pt x="0" y="425"/>
                  <a:pt x="9" y="468"/>
                  <a:pt x="68" y="477"/>
                </a:cubicBezTo>
                <a:cubicBezTo>
                  <a:pt x="138" y="488"/>
                  <a:pt x="222" y="480"/>
                  <a:pt x="283" y="446"/>
                </a:cubicBezTo>
                <a:cubicBezTo>
                  <a:pt x="326" y="421"/>
                  <a:pt x="344" y="361"/>
                  <a:pt x="325" y="314"/>
                </a:cubicBezTo>
                <a:cubicBezTo>
                  <a:pt x="299" y="251"/>
                  <a:pt x="232" y="197"/>
                  <a:pt x="183" y="152"/>
                </a:cubicBezTo>
                <a:cubicBezTo>
                  <a:pt x="232" y="173"/>
                  <a:pt x="274" y="188"/>
                  <a:pt x="328" y="199"/>
                </a:cubicBezTo>
                <a:cubicBezTo>
                  <a:pt x="415" y="216"/>
                  <a:pt x="566" y="242"/>
                  <a:pt x="650" y="202"/>
                </a:cubicBezTo>
                <a:cubicBezTo>
                  <a:pt x="656" y="196"/>
                  <a:pt x="661" y="191"/>
                  <a:pt x="667" y="185"/>
                </a:cubicBezTo>
                <a:cubicBezTo>
                  <a:pt x="659" y="135"/>
                  <a:pt x="656" y="122"/>
                  <a:pt x="615" y="84"/>
                </a:cubicBezTo>
                <a:cubicBezTo>
                  <a:pt x="584" y="55"/>
                  <a:pt x="561" y="46"/>
                  <a:pt x="523" y="34"/>
                </a:cubicBezTo>
                <a:cubicBezTo>
                  <a:pt x="496" y="93"/>
                  <a:pt x="484" y="142"/>
                  <a:pt x="481" y="214"/>
                </a:cubicBezTo>
                <a:cubicBezTo>
                  <a:pt x="477" y="336"/>
                  <a:pt x="491" y="443"/>
                  <a:pt x="514" y="560"/>
                </a:cubicBezTo>
                <a:cubicBezTo>
                  <a:pt x="530" y="646"/>
                  <a:pt x="547" y="734"/>
                  <a:pt x="551" y="821"/>
                </a:cubicBezTo>
                <a:cubicBezTo>
                  <a:pt x="551" y="859"/>
                  <a:pt x="551" y="868"/>
                  <a:pt x="551" y="892"/>
                </a:cubicBezTo>
                <a:moveTo>
                  <a:pt x="379" y="512"/>
                </a:moveTo>
                <a:cubicBezTo>
                  <a:pt x="485" y="491"/>
                  <a:pt x="595" y="483"/>
                  <a:pt x="703" y="471"/>
                </a:cubicBezTo>
                <a:cubicBezTo>
                  <a:pt x="853" y="455"/>
                  <a:pt x="1004" y="448"/>
                  <a:pt x="1153" y="430"/>
                </a:cubicBezTo>
                <a:cubicBezTo>
                  <a:pt x="1192" y="425"/>
                  <a:pt x="1230" y="419"/>
                  <a:pt x="1269" y="414"/>
                </a:cubicBezTo>
                <a:moveTo>
                  <a:pt x="1646" y="73"/>
                </a:moveTo>
                <a:cubicBezTo>
                  <a:pt x="1620" y="66"/>
                  <a:pt x="1634" y="84"/>
                  <a:pt x="1634" y="126"/>
                </a:cubicBezTo>
                <a:cubicBezTo>
                  <a:pt x="1634" y="235"/>
                  <a:pt x="1668" y="331"/>
                  <a:pt x="1706" y="432"/>
                </a:cubicBezTo>
                <a:cubicBezTo>
                  <a:pt x="1724" y="478"/>
                  <a:pt x="1749" y="527"/>
                  <a:pt x="1759" y="577"/>
                </a:cubicBezTo>
                <a:moveTo>
                  <a:pt x="1369" y="397"/>
                </a:moveTo>
                <a:cubicBezTo>
                  <a:pt x="1456" y="361"/>
                  <a:pt x="1536" y="360"/>
                  <a:pt x="1631" y="348"/>
                </a:cubicBezTo>
                <a:cubicBezTo>
                  <a:pt x="1727" y="336"/>
                  <a:pt x="1943" y="338"/>
                  <a:pt x="2010" y="248"/>
                </a:cubicBezTo>
                <a:cubicBezTo>
                  <a:pt x="2044" y="202"/>
                  <a:pt x="2013" y="132"/>
                  <a:pt x="1996" y="87"/>
                </a:cubicBezTo>
                <a:cubicBezTo>
                  <a:pt x="1986" y="60"/>
                  <a:pt x="1982" y="39"/>
                  <a:pt x="1977" y="12"/>
                </a:cubicBezTo>
                <a:cubicBezTo>
                  <a:pt x="1979" y="69"/>
                  <a:pt x="1983" y="123"/>
                  <a:pt x="1994" y="180"/>
                </a:cubicBezTo>
                <a:cubicBezTo>
                  <a:pt x="2011" y="267"/>
                  <a:pt x="2040" y="354"/>
                  <a:pt x="2079" y="434"/>
                </a:cubicBezTo>
                <a:cubicBezTo>
                  <a:pt x="2089" y="452"/>
                  <a:pt x="2102" y="468"/>
                  <a:pt x="2113" y="483"/>
                </a:cubicBezTo>
                <a:cubicBezTo>
                  <a:pt x="2122" y="467"/>
                  <a:pt x="2130" y="442"/>
                  <a:pt x="2137" y="418"/>
                </a:cubicBezTo>
                <a:cubicBezTo>
                  <a:pt x="2149" y="374"/>
                  <a:pt x="2167" y="326"/>
                  <a:pt x="2219" y="325"/>
                </a:cubicBezTo>
                <a:cubicBezTo>
                  <a:pt x="2259" y="324"/>
                  <a:pt x="2278" y="341"/>
                  <a:pt x="2299" y="374"/>
                </a:cubicBezTo>
                <a:cubicBezTo>
                  <a:pt x="2320" y="407"/>
                  <a:pt x="2329" y="448"/>
                  <a:pt x="2344" y="481"/>
                </a:cubicBezTo>
                <a:moveTo>
                  <a:pt x="2451" y="287"/>
                </a:moveTo>
                <a:cubicBezTo>
                  <a:pt x="2461" y="267"/>
                  <a:pt x="2446" y="268"/>
                  <a:pt x="2462" y="250"/>
                </a:cubicBezTo>
                <a:cubicBezTo>
                  <a:pt x="2480" y="231"/>
                  <a:pt x="2505" y="221"/>
                  <a:pt x="2526" y="205"/>
                </a:cubicBezTo>
                <a:cubicBezTo>
                  <a:pt x="2567" y="174"/>
                  <a:pt x="2585" y="150"/>
                  <a:pt x="2583" y="96"/>
                </a:cubicBezTo>
                <a:cubicBezTo>
                  <a:pt x="2582" y="54"/>
                  <a:pt x="2570" y="56"/>
                  <a:pt x="2544" y="34"/>
                </a:cubicBezTo>
                <a:cubicBezTo>
                  <a:pt x="2539" y="34"/>
                  <a:pt x="2534" y="34"/>
                  <a:pt x="2529" y="34"/>
                </a:cubicBezTo>
                <a:cubicBezTo>
                  <a:pt x="2528" y="44"/>
                  <a:pt x="2505" y="67"/>
                  <a:pt x="2514" y="94"/>
                </a:cubicBezTo>
                <a:cubicBezTo>
                  <a:pt x="2531" y="147"/>
                  <a:pt x="2631" y="175"/>
                  <a:pt x="2675" y="195"/>
                </a:cubicBezTo>
                <a:cubicBezTo>
                  <a:pt x="2730" y="221"/>
                  <a:pt x="2800" y="241"/>
                  <a:pt x="2816" y="307"/>
                </a:cubicBezTo>
                <a:cubicBezTo>
                  <a:pt x="2824" y="338"/>
                  <a:pt x="2813" y="376"/>
                  <a:pt x="2809" y="406"/>
                </a:cubicBezTo>
                <a:cubicBezTo>
                  <a:pt x="2808" y="415"/>
                  <a:pt x="2805" y="428"/>
                  <a:pt x="2803" y="438"/>
                </a:cubicBezTo>
                <a:cubicBezTo>
                  <a:pt x="2853" y="430"/>
                  <a:pt x="2883" y="422"/>
                  <a:pt x="2928" y="391"/>
                </a:cubicBezTo>
                <a:cubicBezTo>
                  <a:pt x="2980" y="355"/>
                  <a:pt x="3008" y="315"/>
                  <a:pt x="3025" y="255"/>
                </a:cubicBezTo>
                <a:cubicBezTo>
                  <a:pt x="3036" y="217"/>
                  <a:pt x="3041" y="180"/>
                  <a:pt x="3067" y="150"/>
                </a:cubicBezTo>
                <a:cubicBezTo>
                  <a:pt x="3070" y="150"/>
                  <a:pt x="3073" y="149"/>
                  <a:pt x="3076" y="149"/>
                </a:cubicBezTo>
                <a:cubicBezTo>
                  <a:pt x="3094" y="165"/>
                  <a:pt x="3117" y="181"/>
                  <a:pt x="3136" y="202"/>
                </a:cubicBezTo>
                <a:cubicBezTo>
                  <a:pt x="3185" y="254"/>
                  <a:pt x="3261" y="297"/>
                  <a:pt x="3336" y="277"/>
                </a:cubicBezTo>
                <a:cubicBezTo>
                  <a:pt x="3382" y="265"/>
                  <a:pt x="3409" y="217"/>
                  <a:pt x="3394" y="171"/>
                </a:cubicBezTo>
                <a:cubicBezTo>
                  <a:pt x="3378" y="121"/>
                  <a:pt x="3344" y="118"/>
                  <a:pt x="3301" y="108"/>
                </a:cubicBezTo>
                <a:cubicBezTo>
                  <a:pt x="3238" y="93"/>
                  <a:pt x="3188" y="153"/>
                  <a:pt x="3155" y="197"/>
                </a:cubicBezTo>
                <a:cubicBezTo>
                  <a:pt x="3122" y="241"/>
                  <a:pt x="3085" y="316"/>
                  <a:pt x="3118" y="370"/>
                </a:cubicBezTo>
                <a:cubicBezTo>
                  <a:pt x="3147" y="417"/>
                  <a:pt x="3297" y="409"/>
                  <a:pt x="3340" y="401"/>
                </a:cubicBezTo>
                <a:cubicBezTo>
                  <a:pt x="3450" y="381"/>
                  <a:pt x="3567" y="304"/>
                  <a:pt x="3631" y="214"/>
                </a:cubicBezTo>
                <a:cubicBezTo>
                  <a:pt x="3663" y="169"/>
                  <a:pt x="3679" y="110"/>
                  <a:pt x="3722" y="75"/>
                </a:cubicBezTo>
                <a:cubicBezTo>
                  <a:pt x="3724" y="75"/>
                  <a:pt x="3727" y="75"/>
                  <a:pt x="3729" y="75"/>
                </a:cubicBezTo>
                <a:cubicBezTo>
                  <a:pt x="3741" y="95"/>
                  <a:pt x="3754" y="124"/>
                  <a:pt x="3768" y="145"/>
                </a:cubicBezTo>
                <a:cubicBezTo>
                  <a:pt x="3800" y="191"/>
                  <a:pt x="3833" y="190"/>
                  <a:pt x="3887" y="192"/>
                </a:cubicBezTo>
                <a:cubicBezTo>
                  <a:pt x="3961" y="195"/>
                  <a:pt x="4117" y="174"/>
                  <a:pt x="4163" y="103"/>
                </a:cubicBezTo>
                <a:cubicBezTo>
                  <a:pt x="4184" y="70"/>
                  <a:pt x="4168" y="67"/>
                  <a:pt x="4174" y="34"/>
                </a:cubicBezTo>
                <a:cubicBezTo>
                  <a:pt x="4110" y="12"/>
                  <a:pt x="4040" y="0"/>
                  <a:pt x="3972" y="19"/>
                </a:cubicBezTo>
                <a:cubicBezTo>
                  <a:pt x="3852" y="53"/>
                  <a:pt x="3765" y="159"/>
                  <a:pt x="3760" y="280"/>
                </a:cubicBezTo>
                <a:cubicBezTo>
                  <a:pt x="3757" y="346"/>
                  <a:pt x="3810" y="380"/>
                  <a:pt x="3868" y="403"/>
                </a:cubicBezTo>
                <a:cubicBezTo>
                  <a:pt x="3951" y="435"/>
                  <a:pt x="4068" y="429"/>
                  <a:pt x="4154" y="413"/>
                </a:cubicBezTo>
                <a:cubicBezTo>
                  <a:pt x="4189" y="407"/>
                  <a:pt x="4212" y="400"/>
                  <a:pt x="4247" y="394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572" name="Freeform 5"/>
          <p:cNvSpPr/>
          <p:nvPr/>
        </p:nvSpPr>
        <p:spPr>
          <a:xfrm>
            <a:off x="2814480" y="1330200"/>
            <a:ext cx="1068480" cy="222480"/>
          </a:xfrm>
          <a:custGeom>
            <a:avLst/>
            <a:gdLst/>
            <a:ahLst/>
            <a:rect l="0" t="0" r="r" b="b"/>
            <a:pathLst>
              <a:path w="2968" h="618">
                <a:moveTo>
                  <a:pt x="27" y="0"/>
                </a:moveTo>
                <a:cubicBezTo>
                  <a:pt x="27" y="25"/>
                  <a:pt x="27" y="32"/>
                  <a:pt x="27" y="57"/>
                </a:cubicBezTo>
                <a:cubicBezTo>
                  <a:pt x="26" y="141"/>
                  <a:pt x="12" y="224"/>
                  <a:pt x="11" y="307"/>
                </a:cubicBezTo>
                <a:cubicBezTo>
                  <a:pt x="10" y="374"/>
                  <a:pt x="0" y="449"/>
                  <a:pt x="39" y="508"/>
                </a:cubicBezTo>
                <a:cubicBezTo>
                  <a:pt x="64" y="546"/>
                  <a:pt x="92" y="546"/>
                  <a:pt x="132" y="554"/>
                </a:cubicBezTo>
                <a:moveTo>
                  <a:pt x="297" y="255"/>
                </a:moveTo>
                <a:cubicBezTo>
                  <a:pt x="362" y="251"/>
                  <a:pt x="382" y="272"/>
                  <a:pt x="434" y="318"/>
                </a:cubicBezTo>
                <a:cubicBezTo>
                  <a:pt x="479" y="359"/>
                  <a:pt x="521" y="400"/>
                  <a:pt x="576" y="426"/>
                </a:cubicBezTo>
                <a:cubicBezTo>
                  <a:pt x="608" y="440"/>
                  <a:pt x="676" y="461"/>
                  <a:pt x="711" y="446"/>
                </a:cubicBezTo>
                <a:cubicBezTo>
                  <a:pt x="727" y="430"/>
                  <a:pt x="732" y="424"/>
                  <a:pt x="727" y="407"/>
                </a:cubicBezTo>
                <a:cubicBezTo>
                  <a:pt x="717" y="345"/>
                  <a:pt x="687" y="316"/>
                  <a:pt x="632" y="283"/>
                </a:cubicBezTo>
                <a:cubicBezTo>
                  <a:pt x="577" y="248"/>
                  <a:pt x="500" y="230"/>
                  <a:pt x="437" y="243"/>
                </a:cubicBezTo>
                <a:cubicBezTo>
                  <a:pt x="373" y="256"/>
                  <a:pt x="318" y="304"/>
                  <a:pt x="307" y="368"/>
                </a:cubicBezTo>
                <a:cubicBezTo>
                  <a:pt x="293" y="447"/>
                  <a:pt x="406" y="476"/>
                  <a:pt x="461" y="492"/>
                </a:cubicBezTo>
                <a:cubicBezTo>
                  <a:pt x="583" y="528"/>
                  <a:pt x="728" y="529"/>
                  <a:pt x="851" y="494"/>
                </a:cubicBezTo>
                <a:cubicBezTo>
                  <a:pt x="926" y="473"/>
                  <a:pt x="1033" y="433"/>
                  <a:pt x="1063" y="352"/>
                </a:cubicBezTo>
                <a:cubicBezTo>
                  <a:pt x="1088" y="286"/>
                  <a:pt x="1063" y="200"/>
                  <a:pt x="1048" y="135"/>
                </a:cubicBezTo>
                <a:cubicBezTo>
                  <a:pt x="1039" y="96"/>
                  <a:pt x="1032" y="58"/>
                  <a:pt x="1018" y="21"/>
                </a:cubicBezTo>
                <a:cubicBezTo>
                  <a:pt x="1007" y="57"/>
                  <a:pt x="996" y="105"/>
                  <a:pt x="994" y="147"/>
                </a:cubicBezTo>
                <a:cubicBezTo>
                  <a:pt x="989" y="258"/>
                  <a:pt x="996" y="358"/>
                  <a:pt x="1045" y="458"/>
                </a:cubicBezTo>
                <a:cubicBezTo>
                  <a:pt x="1074" y="517"/>
                  <a:pt x="1113" y="569"/>
                  <a:pt x="1157" y="617"/>
                </a:cubicBezTo>
                <a:moveTo>
                  <a:pt x="855" y="438"/>
                </a:moveTo>
                <a:cubicBezTo>
                  <a:pt x="895" y="407"/>
                  <a:pt x="960" y="417"/>
                  <a:pt x="1012" y="412"/>
                </a:cubicBezTo>
                <a:cubicBezTo>
                  <a:pt x="1113" y="403"/>
                  <a:pt x="1216" y="391"/>
                  <a:pt x="1313" y="362"/>
                </a:cubicBezTo>
                <a:cubicBezTo>
                  <a:pt x="1338" y="353"/>
                  <a:pt x="1362" y="345"/>
                  <a:pt x="1387" y="335"/>
                </a:cubicBezTo>
                <a:moveTo>
                  <a:pt x="1391" y="74"/>
                </a:moveTo>
                <a:cubicBezTo>
                  <a:pt x="1391" y="85"/>
                  <a:pt x="1388" y="126"/>
                  <a:pt x="1390" y="136"/>
                </a:cubicBezTo>
                <a:cubicBezTo>
                  <a:pt x="1401" y="202"/>
                  <a:pt x="1436" y="262"/>
                  <a:pt x="1470" y="318"/>
                </a:cubicBezTo>
                <a:cubicBezTo>
                  <a:pt x="1501" y="373"/>
                  <a:pt x="1534" y="424"/>
                  <a:pt x="1556" y="484"/>
                </a:cubicBezTo>
                <a:cubicBezTo>
                  <a:pt x="1564" y="509"/>
                  <a:pt x="1566" y="515"/>
                  <a:pt x="1571" y="531"/>
                </a:cubicBezTo>
                <a:moveTo>
                  <a:pt x="1327" y="361"/>
                </a:moveTo>
                <a:cubicBezTo>
                  <a:pt x="1396" y="332"/>
                  <a:pt x="1468" y="331"/>
                  <a:pt x="1538" y="313"/>
                </a:cubicBezTo>
                <a:cubicBezTo>
                  <a:pt x="1603" y="298"/>
                  <a:pt x="1666" y="273"/>
                  <a:pt x="1726" y="245"/>
                </a:cubicBezTo>
                <a:cubicBezTo>
                  <a:pt x="1758" y="230"/>
                  <a:pt x="1797" y="194"/>
                  <a:pt x="1832" y="188"/>
                </a:cubicBezTo>
                <a:cubicBezTo>
                  <a:pt x="1857" y="184"/>
                  <a:pt x="1852" y="199"/>
                  <a:pt x="1869" y="213"/>
                </a:cubicBezTo>
                <a:cubicBezTo>
                  <a:pt x="1922" y="260"/>
                  <a:pt x="1963" y="294"/>
                  <a:pt x="2035" y="304"/>
                </a:cubicBezTo>
                <a:cubicBezTo>
                  <a:pt x="2059" y="306"/>
                  <a:pt x="2084" y="305"/>
                  <a:pt x="2108" y="305"/>
                </a:cubicBezTo>
                <a:cubicBezTo>
                  <a:pt x="2107" y="260"/>
                  <a:pt x="2108" y="240"/>
                  <a:pt x="2072" y="202"/>
                </a:cubicBezTo>
                <a:cubicBezTo>
                  <a:pt x="2030" y="158"/>
                  <a:pt x="1989" y="138"/>
                  <a:pt x="1929" y="136"/>
                </a:cubicBezTo>
                <a:cubicBezTo>
                  <a:pt x="1866" y="134"/>
                  <a:pt x="1831" y="185"/>
                  <a:pt x="1805" y="239"/>
                </a:cubicBezTo>
                <a:cubicBezTo>
                  <a:pt x="1788" y="274"/>
                  <a:pt x="1758" y="358"/>
                  <a:pt x="1781" y="397"/>
                </a:cubicBezTo>
                <a:cubicBezTo>
                  <a:pt x="1817" y="460"/>
                  <a:pt x="1924" y="462"/>
                  <a:pt x="1984" y="458"/>
                </a:cubicBezTo>
                <a:cubicBezTo>
                  <a:pt x="2052" y="454"/>
                  <a:pt x="2112" y="417"/>
                  <a:pt x="2160" y="368"/>
                </a:cubicBezTo>
                <a:cubicBezTo>
                  <a:pt x="2211" y="316"/>
                  <a:pt x="2228" y="255"/>
                  <a:pt x="2236" y="184"/>
                </a:cubicBezTo>
                <a:cubicBezTo>
                  <a:pt x="2241" y="142"/>
                  <a:pt x="2240" y="101"/>
                  <a:pt x="2242" y="59"/>
                </a:cubicBezTo>
                <a:cubicBezTo>
                  <a:pt x="2242" y="57"/>
                  <a:pt x="2242" y="55"/>
                  <a:pt x="2242" y="53"/>
                </a:cubicBezTo>
                <a:cubicBezTo>
                  <a:pt x="2223" y="74"/>
                  <a:pt x="2203" y="95"/>
                  <a:pt x="2194" y="125"/>
                </a:cubicBezTo>
                <a:cubicBezTo>
                  <a:pt x="2182" y="168"/>
                  <a:pt x="2186" y="211"/>
                  <a:pt x="2217" y="243"/>
                </a:cubicBezTo>
                <a:cubicBezTo>
                  <a:pt x="2256" y="283"/>
                  <a:pt x="2309" y="294"/>
                  <a:pt x="2357" y="313"/>
                </a:cubicBezTo>
                <a:cubicBezTo>
                  <a:pt x="2394" y="328"/>
                  <a:pt x="2395" y="340"/>
                  <a:pt x="2418" y="363"/>
                </a:cubicBezTo>
                <a:cubicBezTo>
                  <a:pt x="2403" y="408"/>
                  <a:pt x="2398" y="413"/>
                  <a:pt x="2357" y="445"/>
                </a:cubicBezTo>
                <a:cubicBezTo>
                  <a:pt x="2329" y="468"/>
                  <a:pt x="2333" y="477"/>
                  <a:pt x="2321" y="503"/>
                </a:cubicBezTo>
                <a:cubicBezTo>
                  <a:pt x="2348" y="512"/>
                  <a:pt x="2370" y="516"/>
                  <a:pt x="2403" y="516"/>
                </a:cubicBezTo>
                <a:cubicBezTo>
                  <a:pt x="2443" y="516"/>
                  <a:pt x="2468" y="504"/>
                  <a:pt x="2505" y="490"/>
                </a:cubicBezTo>
                <a:moveTo>
                  <a:pt x="2781" y="144"/>
                </a:moveTo>
                <a:cubicBezTo>
                  <a:pt x="2782" y="130"/>
                  <a:pt x="2783" y="118"/>
                  <a:pt x="2783" y="105"/>
                </a:cubicBezTo>
                <a:cubicBezTo>
                  <a:pt x="2776" y="143"/>
                  <a:pt x="2756" y="179"/>
                  <a:pt x="2750" y="220"/>
                </a:cubicBezTo>
                <a:cubicBezTo>
                  <a:pt x="2741" y="279"/>
                  <a:pt x="2746" y="315"/>
                  <a:pt x="2787" y="359"/>
                </a:cubicBezTo>
                <a:cubicBezTo>
                  <a:pt x="2829" y="403"/>
                  <a:pt x="2883" y="432"/>
                  <a:pt x="2923" y="477"/>
                </a:cubicBezTo>
                <a:cubicBezTo>
                  <a:pt x="2937" y="492"/>
                  <a:pt x="2967" y="537"/>
                  <a:pt x="2936" y="553"/>
                </a:cubicBezTo>
                <a:cubicBezTo>
                  <a:pt x="2892" y="576"/>
                  <a:pt x="2822" y="569"/>
                  <a:pt x="2774" y="565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573" name="Freeform 6"/>
          <p:cNvSpPr/>
          <p:nvPr/>
        </p:nvSpPr>
        <p:spPr>
          <a:xfrm>
            <a:off x="4187880" y="1279800"/>
            <a:ext cx="1042200" cy="237600"/>
          </a:xfrm>
          <a:custGeom>
            <a:avLst/>
            <a:gdLst/>
            <a:ahLst/>
            <a:rect l="0" t="0" r="r" b="b"/>
            <a:pathLst>
              <a:path w="2895" h="660">
                <a:moveTo>
                  <a:pt x="108" y="304"/>
                </a:moveTo>
                <a:cubicBezTo>
                  <a:pt x="56" y="301"/>
                  <a:pt x="55" y="288"/>
                  <a:pt x="29" y="348"/>
                </a:cubicBezTo>
                <a:cubicBezTo>
                  <a:pt x="14" y="383"/>
                  <a:pt x="0" y="452"/>
                  <a:pt x="17" y="490"/>
                </a:cubicBezTo>
                <a:cubicBezTo>
                  <a:pt x="43" y="545"/>
                  <a:pt x="118" y="573"/>
                  <a:pt x="171" y="586"/>
                </a:cubicBezTo>
                <a:cubicBezTo>
                  <a:pt x="210" y="596"/>
                  <a:pt x="285" y="611"/>
                  <a:pt x="324" y="594"/>
                </a:cubicBezTo>
                <a:cubicBezTo>
                  <a:pt x="365" y="577"/>
                  <a:pt x="377" y="510"/>
                  <a:pt x="387" y="472"/>
                </a:cubicBezTo>
                <a:cubicBezTo>
                  <a:pt x="391" y="459"/>
                  <a:pt x="399" y="450"/>
                  <a:pt x="401" y="445"/>
                </a:cubicBezTo>
                <a:cubicBezTo>
                  <a:pt x="419" y="477"/>
                  <a:pt x="433" y="508"/>
                  <a:pt x="466" y="527"/>
                </a:cubicBezTo>
                <a:cubicBezTo>
                  <a:pt x="509" y="553"/>
                  <a:pt x="587" y="555"/>
                  <a:pt x="635" y="546"/>
                </a:cubicBezTo>
                <a:cubicBezTo>
                  <a:pt x="701" y="534"/>
                  <a:pt x="724" y="499"/>
                  <a:pt x="726" y="435"/>
                </a:cubicBezTo>
                <a:cubicBezTo>
                  <a:pt x="729" y="355"/>
                  <a:pt x="677" y="288"/>
                  <a:pt x="625" y="232"/>
                </a:cubicBezTo>
                <a:cubicBezTo>
                  <a:pt x="584" y="187"/>
                  <a:pt x="531" y="137"/>
                  <a:pt x="467" y="146"/>
                </a:cubicBezTo>
                <a:cubicBezTo>
                  <a:pt x="425" y="152"/>
                  <a:pt x="404" y="223"/>
                  <a:pt x="421" y="258"/>
                </a:cubicBezTo>
                <a:cubicBezTo>
                  <a:pt x="431" y="269"/>
                  <a:pt x="441" y="279"/>
                  <a:pt x="451" y="291"/>
                </a:cubicBezTo>
                <a:moveTo>
                  <a:pt x="880" y="8"/>
                </a:moveTo>
                <a:cubicBezTo>
                  <a:pt x="885" y="15"/>
                  <a:pt x="896" y="0"/>
                  <a:pt x="899" y="61"/>
                </a:cubicBezTo>
                <a:cubicBezTo>
                  <a:pt x="903" y="147"/>
                  <a:pt x="904" y="233"/>
                  <a:pt x="913" y="318"/>
                </a:cubicBezTo>
                <a:cubicBezTo>
                  <a:pt x="919" y="374"/>
                  <a:pt x="921" y="453"/>
                  <a:pt x="953" y="503"/>
                </a:cubicBezTo>
                <a:cubicBezTo>
                  <a:pt x="963" y="519"/>
                  <a:pt x="976" y="529"/>
                  <a:pt x="996" y="523"/>
                </a:cubicBezTo>
                <a:cubicBezTo>
                  <a:pt x="1030" y="514"/>
                  <a:pt x="1062" y="469"/>
                  <a:pt x="1084" y="443"/>
                </a:cubicBezTo>
                <a:cubicBezTo>
                  <a:pt x="1109" y="415"/>
                  <a:pt x="1134" y="366"/>
                  <a:pt x="1177" y="369"/>
                </a:cubicBezTo>
                <a:cubicBezTo>
                  <a:pt x="1206" y="372"/>
                  <a:pt x="1217" y="408"/>
                  <a:pt x="1235" y="429"/>
                </a:cubicBezTo>
                <a:cubicBezTo>
                  <a:pt x="1280" y="480"/>
                  <a:pt x="1333" y="485"/>
                  <a:pt x="1396" y="486"/>
                </a:cubicBezTo>
                <a:cubicBezTo>
                  <a:pt x="1446" y="488"/>
                  <a:pt x="1486" y="483"/>
                  <a:pt x="1519" y="440"/>
                </a:cubicBezTo>
                <a:cubicBezTo>
                  <a:pt x="1542" y="410"/>
                  <a:pt x="1556" y="365"/>
                  <a:pt x="1598" y="362"/>
                </a:cubicBezTo>
                <a:cubicBezTo>
                  <a:pt x="1625" y="360"/>
                  <a:pt x="1639" y="398"/>
                  <a:pt x="1656" y="415"/>
                </a:cubicBezTo>
                <a:cubicBezTo>
                  <a:pt x="1691" y="452"/>
                  <a:pt x="1736" y="466"/>
                  <a:pt x="1786" y="471"/>
                </a:cubicBezTo>
                <a:cubicBezTo>
                  <a:pt x="1844" y="477"/>
                  <a:pt x="1916" y="481"/>
                  <a:pt x="1971" y="458"/>
                </a:cubicBezTo>
                <a:cubicBezTo>
                  <a:pt x="2019" y="437"/>
                  <a:pt x="2027" y="413"/>
                  <a:pt x="2032" y="366"/>
                </a:cubicBezTo>
                <a:cubicBezTo>
                  <a:pt x="2038" y="313"/>
                  <a:pt x="2000" y="287"/>
                  <a:pt x="1951" y="281"/>
                </a:cubicBezTo>
                <a:cubicBezTo>
                  <a:pt x="1867" y="271"/>
                  <a:pt x="1798" y="306"/>
                  <a:pt x="1735" y="359"/>
                </a:cubicBezTo>
                <a:cubicBezTo>
                  <a:pt x="1680" y="407"/>
                  <a:pt x="1636" y="469"/>
                  <a:pt x="1628" y="543"/>
                </a:cubicBezTo>
                <a:cubicBezTo>
                  <a:pt x="1622" y="595"/>
                  <a:pt x="1635" y="626"/>
                  <a:pt x="1687" y="642"/>
                </a:cubicBezTo>
                <a:cubicBezTo>
                  <a:pt x="1740" y="659"/>
                  <a:pt x="1804" y="649"/>
                  <a:pt x="1859" y="649"/>
                </a:cubicBezTo>
                <a:moveTo>
                  <a:pt x="2117" y="51"/>
                </a:moveTo>
                <a:cubicBezTo>
                  <a:pt x="2131" y="18"/>
                  <a:pt x="2137" y="11"/>
                  <a:pt x="2196" y="23"/>
                </a:cubicBezTo>
                <a:cubicBezTo>
                  <a:pt x="2287" y="42"/>
                  <a:pt x="2354" y="121"/>
                  <a:pt x="2376" y="211"/>
                </a:cubicBezTo>
                <a:cubicBezTo>
                  <a:pt x="2392" y="274"/>
                  <a:pt x="2385" y="344"/>
                  <a:pt x="2385" y="409"/>
                </a:cubicBezTo>
                <a:cubicBezTo>
                  <a:pt x="2385" y="413"/>
                  <a:pt x="2385" y="417"/>
                  <a:pt x="2385" y="421"/>
                </a:cubicBezTo>
                <a:cubicBezTo>
                  <a:pt x="2375" y="379"/>
                  <a:pt x="2365" y="336"/>
                  <a:pt x="2362" y="292"/>
                </a:cubicBezTo>
                <a:cubicBezTo>
                  <a:pt x="2358" y="219"/>
                  <a:pt x="2357" y="149"/>
                  <a:pt x="2413" y="94"/>
                </a:cubicBezTo>
                <a:cubicBezTo>
                  <a:pt x="2470" y="39"/>
                  <a:pt x="2559" y="44"/>
                  <a:pt x="2627" y="71"/>
                </a:cubicBezTo>
                <a:cubicBezTo>
                  <a:pt x="2716" y="105"/>
                  <a:pt x="2805" y="172"/>
                  <a:pt x="2857" y="254"/>
                </a:cubicBezTo>
                <a:cubicBezTo>
                  <a:pt x="2894" y="313"/>
                  <a:pt x="2892" y="377"/>
                  <a:pt x="2893" y="443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574" name="Freeform 7"/>
          <p:cNvSpPr/>
          <p:nvPr/>
        </p:nvSpPr>
        <p:spPr>
          <a:xfrm>
            <a:off x="5700600" y="1254240"/>
            <a:ext cx="654480" cy="233640"/>
          </a:xfrm>
          <a:custGeom>
            <a:avLst/>
            <a:gdLst/>
            <a:ahLst/>
            <a:rect l="0" t="0" r="r" b="b"/>
            <a:pathLst>
              <a:path w="1818" h="649">
                <a:moveTo>
                  <a:pt x="288" y="28"/>
                </a:moveTo>
                <a:cubicBezTo>
                  <a:pt x="286" y="19"/>
                  <a:pt x="284" y="9"/>
                  <a:pt x="282" y="0"/>
                </a:cubicBezTo>
                <a:cubicBezTo>
                  <a:pt x="275" y="34"/>
                  <a:pt x="271" y="83"/>
                  <a:pt x="268" y="120"/>
                </a:cubicBezTo>
                <a:cubicBezTo>
                  <a:pt x="261" y="205"/>
                  <a:pt x="257" y="295"/>
                  <a:pt x="263" y="381"/>
                </a:cubicBezTo>
                <a:cubicBezTo>
                  <a:pt x="268" y="451"/>
                  <a:pt x="290" y="519"/>
                  <a:pt x="307" y="587"/>
                </a:cubicBezTo>
                <a:cubicBezTo>
                  <a:pt x="312" y="609"/>
                  <a:pt x="313" y="612"/>
                  <a:pt x="315" y="625"/>
                </a:cubicBezTo>
                <a:moveTo>
                  <a:pt x="0" y="377"/>
                </a:moveTo>
                <a:cubicBezTo>
                  <a:pt x="50" y="360"/>
                  <a:pt x="94" y="354"/>
                  <a:pt x="149" y="346"/>
                </a:cubicBezTo>
                <a:cubicBezTo>
                  <a:pt x="253" y="331"/>
                  <a:pt x="389" y="305"/>
                  <a:pt x="461" y="220"/>
                </a:cubicBezTo>
                <a:cubicBezTo>
                  <a:pt x="514" y="157"/>
                  <a:pt x="513" y="81"/>
                  <a:pt x="516" y="4"/>
                </a:cubicBezTo>
                <a:cubicBezTo>
                  <a:pt x="516" y="53"/>
                  <a:pt x="511" y="85"/>
                  <a:pt x="507" y="134"/>
                </a:cubicBezTo>
                <a:cubicBezTo>
                  <a:pt x="501" y="213"/>
                  <a:pt x="489" y="305"/>
                  <a:pt x="525" y="379"/>
                </a:cubicBezTo>
                <a:cubicBezTo>
                  <a:pt x="565" y="461"/>
                  <a:pt x="657" y="500"/>
                  <a:pt x="745" y="485"/>
                </a:cubicBezTo>
                <a:cubicBezTo>
                  <a:pt x="845" y="468"/>
                  <a:pt x="894" y="317"/>
                  <a:pt x="992" y="312"/>
                </a:cubicBezTo>
                <a:cubicBezTo>
                  <a:pt x="1034" y="310"/>
                  <a:pt x="1039" y="356"/>
                  <a:pt x="1059" y="385"/>
                </a:cubicBezTo>
                <a:cubicBezTo>
                  <a:pt x="1090" y="430"/>
                  <a:pt x="1116" y="471"/>
                  <a:pt x="1178" y="465"/>
                </a:cubicBezTo>
                <a:cubicBezTo>
                  <a:pt x="1215" y="462"/>
                  <a:pt x="1220" y="437"/>
                  <a:pt x="1241" y="409"/>
                </a:cubicBezTo>
                <a:cubicBezTo>
                  <a:pt x="1265" y="377"/>
                  <a:pt x="1276" y="354"/>
                  <a:pt x="1317" y="343"/>
                </a:cubicBezTo>
                <a:cubicBezTo>
                  <a:pt x="1353" y="333"/>
                  <a:pt x="1391" y="346"/>
                  <a:pt x="1424" y="354"/>
                </a:cubicBezTo>
                <a:cubicBezTo>
                  <a:pt x="1512" y="375"/>
                  <a:pt x="1690" y="446"/>
                  <a:pt x="1778" y="395"/>
                </a:cubicBezTo>
                <a:cubicBezTo>
                  <a:pt x="1817" y="371"/>
                  <a:pt x="1805" y="320"/>
                  <a:pt x="1790" y="287"/>
                </a:cubicBezTo>
                <a:cubicBezTo>
                  <a:pt x="1756" y="212"/>
                  <a:pt x="1599" y="224"/>
                  <a:pt x="1544" y="252"/>
                </a:cubicBezTo>
                <a:cubicBezTo>
                  <a:pt x="1452" y="300"/>
                  <a:pt x="1389" y="422"/>
                  <a:pt x="1410" y="526"/>
                </a:cubicBezTo>
                <a:cubicBezTo>
                  <a:pt x="1427" y="609"/>
                  <a:pt x="1517" y="626"/>
                  <a:pt x="1583" y="648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575" name="Freeform 8"/>
          <p:cNvSpPr/>
          <p:nvPr/>
        </p:nvSpPr>
        <p:spPr>
          <a:xfrm>
            <a:off x="6778800" y="1311120"/>
            <a:ext cx="1136880" cy="260280"/>
          </a:xfrm>
          <a:custGeom>
            <a:avLst/>
            <a:gdLst/>
            <a:ahLst/>
            <a:rect l="0" t="0" r="r" b="b"/>
            <a:pathLst>
              <a:path w="3158" h="723">
                <a:moveTo>
                  <a:pt x="58" y="0"/>
                </a:moveTo>
                <a:cubicBezTo>
                  <a:pt x="50" y="15"/>
                  <a:pt x="48" y="19"/>
                  <a:pt x="44" y="36"/>
                </a:cubicBezTo>
                <a:cubicBezTo>
                  <a:pt x="25" y="112"/>
                  <a:pt x="12" y="184"/>
                  <a:pt x="10" y="262"/>
                </a:cubicBezTo>
                <a:cubicBezTo>
                  <a:pt x="8" y="341"/>
                  <a:pt x="0" y="425"/>
                  <a:pt x="49" y="493"/>
                </a:cubicBezTo>
                <a:cubicBezTo>
                  <a:pt x="59" y="504"/>
                  <a:pt x="70" y="514"/>
                  <a:pt x="80" y="524"/>
                </a:cubicBezTo>
                <a:moveTo>
                  <a:pt x="267" y="228"/>
                </a:moveTo>
                <a:cubicBezTo>
                  <a:pt x="284" y="239"/>
                  <a:pt x="291" y="238"/>
                  <a:pt x="314" y="270"/>
                </a:cubicBezTo>
                <a:cubicBezTo>
                  <a:pt x="342" y="310"/>
                  <a:pt x="374" y="340"/>
                  <a:pt x="419" y="361"/>
                </a:cubicBezTo>
                <a:cubicBezTo>
                  <a:pt x="462" y="379"/>
                  <a:pt x="521" y="388"/>
                  <a:pt x="568" y="380"/>
                </a:cubicBezTo>
                <a:cubicBezTo>
                  <a:pt x="613" y="372"/>
                  <a:pt x="612" y="323"/>
                  <a:pt x="613" y="287"/>
                </a:cubicBezTo>
                <a:cubicBezTo>
                  <a:pt x="614" y="242"/>
                  <a:pt x="604" y="198"/>
                  <a:pt x="554" y="189"/>
                </a:cubicBezTo>
                <a:cubicBezTo>
                  <a:pt x="484" y="176"/>
                  <a:pt x="430" y="231"/>
                  <a:pt x="386" y="277"/>
                </a:cubicBezTo>
                <a:cubicBezTo>
                  <a:pt x="349" y="315"/>
                  <a:pt x="301" y="375"/>
                  <a:pt x="313" y="434"/>
                </a:cubicBezTo>
                <a:cubicBezTo>
                  <a:pt x="326" y="497"/>
                  <a:pt x="436" y="499"/>
                  <a:pt x="482" y="502"/>
                </a:cubicBezTo>
                <a:cubicBezTo>
                  <a:pt x="600" y="508"/>
                  <a:pt x="718" y="501"/>
                  <a:pt x="833" y="472"/>
                </a:cubicBezTo>
                <a:cubicBezTo>
                  <a:pt x="923" y="450"/>
                  <a:pt x="1030" y="418"/>
                  <a:pt x="1050" y="312"/>
                </a:cubicBezTo>
                <a:cubicBezTo>
                  <a:pt x="1065" y="234"/>
                  <a:pt x="1035" y="158"/>
                  <a:pt x="1004" y="90"/>
                </a:cubicBezTo>
                <a:cubicBezTo>
                  <a:pt x="993" y="65"/>
                  <a:pt x="983" y="55"/>
                  <a:pt x="968" y="36"/>
                </a:cubicBezTo>
                <a:cubicBezTo>
                  <a:pt x="943" y="60"/>
                  <a:pt x="927" y="81"/>
                  <a:pt x="918" y="123"/>
                </a:cubicBezTo>
                <a:cubicBezTo>
                  <a:pt x="902" y="201"/>
                  <a:pt x="904" y="292"/>
                  <a:pt x="930" y="368"/>
                </a:cubicBezTo>
                <a:cubicBezTo>
                  <a:pt x="968" y="475"/>
                  <a:pt x="1045" y="573"/>
                  <a:pt x="1129" y="648"/>
                </a:cubicBezTo>
                <a:moveTo>
                  <a:pt x="865" y="365"/>
                </a:moveTo>
                <a:cubicBezTo>
                  <a:pt x="948" y="359"/>
                  <a:pt x="1031" y="361"/>
                  <a:pt x="1114" y="361"/>
                </a:cubicBezTo>
                <a:cubicBezTo>
                  <a:pt x="1143" y="361"/>
                  <a:pt x="1173" y="361"/>
                  <a:pt x="1202" y="361"/>
                </a:cubicBezTo>
                <a:moveTo>
                  <a:pt x="1493" y="61"/>
                </a:moveTo>
                <a:cubicBezTo>
                  <a:pt x="1480" y="79"/>
                  <a:pt x="1481" y="101"/>
                  <a:pt x="1481" y="129"/>
                </a:cubicBezTo>
                <a:cubicBezTo>
                  <a:pt x="1480" y="202"/>
                  <a:pt x="1474" y="280"/>
                  <a:pt x="1487" y="352"/>
                </a:cubicBezTo>
                <a:cubicBezTo>
                  <a:pt x="1498" y="416"/>
                  <a:pt x="1522" y="475"/>
                  <a:pt x="1534" y="538"/>
                </a:cubicBezTo>
                <a:cubicBezTo>
                  <a:pt x="1537" y="555"/>
                  <a:pt x="1539" y="572"/>
                  <a:pt x="1542" y="589"/>
                </a:cubicBezTo>
                <a:moveTo>
                  <a:pt x="1359" y="429"/>
                </a:moveTo>
                <a:cubicBezTo>
                  <a:pt x="1406" y="427"/>
                  <a:pt x="1453" y="428"/>
                  <a:pt x="1500" y="426"/>
                </a:cubicBezTo>
                <a:cubicBezTo>
                  <a:pt x="1547" y="424"/>
                  <a:pt x="1593" y="415"/>
                  <a:pt x="1639" y="405"/>
                </a:cubicBezTo>
                <a:cubicBezTo>
                  <a:pt x="1695" y="393"/>
                  <a:pt x="1751" y="380"/>
                  <a:pt x="1808" y="371"/>
                </a:cubicBezTo>
                <a:cubicBezTo>
                  <a:pt x="1825" y="368"/>
                  <a:pt x="1869" y="359"/>
                  <a:pt x="1887" y="368"/>
                </a:cubicBezTo>
                <a:cubicBezTo>
                  <a:pt x="1940" y="395"/>
                  <a:pt x="1939" y="446"/>
                  <a:pt x="2014" y="442"/>
                </a:cubicBezTo>
                <a:cubicBezTo>
                  <a:pt x="2067" y="439"/>
                  <a:pt x="2074" y="400"/>
                  <a:pt x="2072" y="352"/>
                </a:cubicBezTo>
                <a:cubicBezTo>
                  <a:pt x="2070" y="295"/>
                  <a:pt x="1997" y="286"/>
                  <a:pt x="1955" y="283"/>
                </a:cubicBezTo>
                <a:cubicBezTo>
                  <a:pt x="1871" y="277"/>
                  <a:pt x="1808" y="300"/>
                  <a:pt x="1744" y="356"/>
                </a:cubicBezTo>
                <a:cubicBezTo>
                  <a:pt x="1697" y="398"/>
                  <a:pt x="1677" y="440"/>
                  <a:pt x="1679" y="502"/>
                </a:cubicBezTo>
                <a:cubicBezTo>
                  <a:pt x="1681" y="564"/>
                  <a:pt x="1750" y="581"/>
                  <a:pt x="1802" y="590"/>
                </a:cubicBezTo>
                <a:cubicBezTo>
                  <a:pt x="1885" y="605"/>
                  <a:pt x="1978" y="602"/>
                  <a:pt x="2059" y="579"/>
                </a:cubicBezTo>
                <a:cubicBezTo>
                  <a:pt x="2164" y="550"/>
                  <a:pt x="2243" y="498"/>
                  <a:pt x="2276" y="392"/>
                </a:cubicBezTo>
                <a:cubicBezTo>
                  <a:pt x="2294" y="331"/>
                  <a:pt x="2304" y="271"/>
                  <a:pt x="2326" y="211"/>
                </a:cubicBezTo>
                <a:cubicBezTo>
                  <a:pt x="2327" y="209"/>
                  <a:pt x="2328" y="206"/>
                  <a:pt x="2329" y="204"/>
                </a:cubicBezTo>
                <a:cubicBezTo>
                  <a:pt x="2315" y="229"/>
                  <a:pt x="2300" y="255"/>
                  <a:pt x="2286" y="280"/>
                </a:cubicBezTo>
                <a:cubicBezTo>
                  <a:pt x="2263" y="320"/>
                  <a:pt x="2253" y="367"/>
                  <a:pt x="2286" y="402"/>
                </a:cubicBezTo>
                <a:cubicBezTo>
                  <a:pt x="2312" y="429"/>
                  <a:pt x="2355" y="434"/>
                  <a:pt x="2381" y="461"/>
                </a:cubicBezTo>
                <a:cubicBezTo>
                  <a:pt x="2403" y="483"/>
                  <a:pt x="2395" y="506"/>
                  <a:pt x="2386" y="530"/>
                </a:cubicBezTo>
                <a:cubicBezTo>
                  <a:pt x="2380" y="547"/>
                  <a:pt x="2378" y="559"/>
                  <a:pt x="2374" y="576"/>
                </a:cubicBezTo>
                <a:cubicBezTo>
                  <a:pt x="2417" y="587"/>
                  <a:pt x="2457" y="591"/>
                  <a:pt x="2504" y="592"/>
                </a:cubicBezTo>
                <a:cubicBezTo>
                  <a:pt x="2583" y="593"/>
                  <a:pt x="2613" y="593"/>
                  <a:pt x="2668" y="593"/>
                </a:cubicBezTo>
                <a:moveTo>
                  <a:pt x="3157" y="349"/>
                </a:moveTo>
                <a:cubicBezTo>
                  <a:pt x="3111" y="341"/>
                  <a:pt x="3072" y="339"/>
                  <a:pt x="3030" y="365"/>
                </a:cubicBezTo>
                <a:cubicBezTo>
                  <a:pt x="2984" y="391"/>
                  <a:pt x="2970" y="429"/>
                  <a:pt x="2968" y="478"/>
                </a:cubicBezTo>
                <a:cubicBezTo>
                  <a:pt x="2966" y="532"/>
                  <a:pt x="2983" y="553"/>
                  <a:pt x="3012" y="595"/>
                </a:cubicBezTo>
                <a:cubicBezTo>
                  <a:pt x="3027" y="617"/>
                  <a:pt x="3064" y="661"/>
                  <a:pt x="3051" y="692"/>
                </a:cubicBezTo>
                <a:cubicBezTo>
                  <a:pt x="3038" y="722"/>
                  <a:pt x="2963" y="712"/>
                  <a:pt x="2939" y="712"/>
                </a:cubicBezTo>
                <a:cubicBezTo>
                  <a:pt x="2919" y="712"/>
                  <a:pt x="2898" y="712"/>
                  <a:pt x="2878" y="712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576" name="Freeform 9"/>
          <p:cNvSpPr/>
          <p:nvPr/>
        </p:nvSpPr>
        <p:spPr>
          <a:xfrm>
            <a:off x="8206560" y="1449360"/>
            <a:ext cx="560160" cy="182880"/>
          </a:xfrm>
          <a:custGeom>
            <a:avLst/>
            <a:gdLst/>
            <a:ahLst/>
            <a:rect l="0" t="0" r="r" b="b"/>
            <a:pathLst>
              <a:path w="1556" h="508">
                <a:moveTo>
                  <a:pt x="211" y="53"/>
                </a:moveTo>
                <a:cubicBezTo>
                  <a:pt x="180" y="58"/>
                  <a:pt x="271" y="0"/>
                  <a:pt x="170" y="53"/>
                </a:cubicBezTo>
                <a:cubicBezTo>
                  <a:pt x="119" y="80"/>
                  <a:pt x="19" y="133"/>
                  <a:pt x="8" y="197"/>
                </a:cubicBezTo>
                <a:cubicBezTo>
                  <a:pt x="0" y="247"/>
                  <a:pt x="25" y="260"/>
                  <a:pt x="71" y="271"/>
                </a:cubicBezTo>
                <a:cubicBezTo>
                  <a:pt x="115" y="282"/>
                  <a:pt x="189" y="288"/>
                  <a:pt x="234" y="275"/>
                </a:cubicBezTo>
                <a:cubicBezTo>
                  <a:pt x="279" y="262"/>
                  <a:pt x="296" y="224"/>
                  <a:pt x="318" y="189"/>
                </a:cubicBezTo>
                <a:cubicBezTo>
                  <a:pt x="309" y="204"/>
                  <a:pt x="300" y="204"/>
                  <a:pt x="293" y="220"/>
                </a:cubicBezTo>
                <a:cubicBezTo>
                  <a:pt x="284" y="242"/>
                  <a:pt x="268" y="278"/>
                  <a:pt x="296" y="295"/>
                </a:cubicBezTo>
                <a:cubicBezTo>
                  <a:pt x="328" y="313"/>
                  <a:pt x="393" y="309"/>
                  <a:pt x="425" y="295"/>
                </a:cubicBezTo>
                <a:cubicBezTo>
                  <a:pt x="489" y="268"/>
                  <a:pt x="531" y="208"/>
                  <a:pt x="573" y="155"/>
                </a:cubicBezTo>
                <a:cubicBezTo>
                  <a:pt x="612" y="106"/>
                  <a:pt x="652" y="68"/>
                  <a:pt x="716" y="61"/>
                </a:cubicBezTo>
                <a:cubicBezTo>
                  <a:pt x="760" y="56"/>
                  <a:pt x="758" y="77"/>
                  <a:pt x="763" y="114"/>
                </a:cubicBezTo>
                <a:cubicBezTo>
                  <a:pt x="768" y="158"/>
                  <a:pt x="748" y="182"/>
                  <a:pt x="740" y="221"/>
                </a:cubicBezTo>
                <a:cubicBezTo>
                  <a:pt x="739" y="237"/>
                  <a:pt x="739" y="241"/>
                  <a:pt x="739" y="251"/>
                </a:cubicBezTo>
                <a:cubicBezTo>
                  <a:pt x="774" y="263"/>
                  <a:pt x="808" y="267"/>
                  <a:pt x="851" y="267"/>
                </a:cubicBezTo>
                <a:cubicBezTo>
                  <a:pt x="918" y="267"/>
                  <a:pt x="971" y="259"/>
                  <a:pt x="1033" y="233"/>
                </a:cubicBezTo>
                <a:cubicBezTo>
                  <a:pt x="1115" y="199"/>
                  <a:pt x="1186" y="151"/>
                  <a:pt x="1279" y="158"/>
                </a:cubicBezTo>
                <a:cubicBezTo>
                  <a:pt x="1320" y="161"/>
                  <a:pt x="1351" y="187"/>
                  <a:pt x="1390" y="201"/>
                </a:cubicBezTo>
                <a:cubicBezTo>
                  <a:pt x="1444" y="220"/>
                  <a:pt x="1502" y="222"/>
                  <a:pt x="1555" y="221"/>
                </a:cubicBezTo>
                <a:cubicBezTo>
                  <a:pt x="1531" y="191"/>
                  <a:pt x="1520" y="175"/>
                  <a:pt x="1470" y="170"/>
                </a:cubicBezTo>
                <a:cubicBezTo>
                  <a:pt x="1388" y="162"/>
                  <a:pt x="1316" y="189"/>
                  <a:pt x="1243" y="224"/>
                </a:cubicBezTo>
                <a:cubicBezTo>
                  <a:pt x="1180" y="254"/>
                  <a:pt x="1111" y="286"/>
                  <a:pt x="1100" y="361"/>
                </a:cubicBezTo>
                <a:cubicBezTo>
                  <a:pt x="1090" y="427"/>
                  <a:pt x="1156" y="456"/>
                  <a:pt x="1208" y="476"/>
                </a:cubicBezTo>
                <a:cubicBezTo>
                  <a:pt x="1268" y="494"/>
                  <a:pt x="1289" y="501"/>
                  <a:pt x="1331" y="507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577" name="Freeform 10"/>
          <p:cNvSpPr/>
          <p:nvPr/>
        </p:nvSpPr>
        <p:spPr>
          <a:xfrm>
            <a:off x="2144880" y="1756800"/>
            <a:ext cx="4173480" cy="312840"/>
          </a:xfrm>
          <a:custGeom>
            <a:avLst/>
            <a:gdLst/>
            <a:ahLst/>
            <a:rect l="0" t="0" r="r" b="b"/>
            <a:pathLst>
              <a:path w="11593" h="869">
                <a:moveTo>
                  <a:pt x="442" y="547"/>
                </a:moveTo>
                <a:cubicBezTo>
                  <a:pt x="409" y="511"/>
                  <a:pt x="395" y="504"/>
                  <a:pt x="345" y="505"/>
                </a:cubicBezTo>
                <a:cubicBezTo>
                  <a:pt x="255" y="508"/>
                  <a:pt x="175" y="556"/>
                  <a:pt x="108" y="613"/>
                </a:cubicBezTo>
                <a:cubicBezTo>
                  <a:pt x="68" y="647"/>
                  <a:pt x="0" y="728"/>
                  <a:pt x="45" y="786"/>
                </a:cubicBezTo>
                <a:cubicBezTo>
                  <a:pt x="108" y="868"/>
                  <a:pt x="254" y="854"/>
                  <a:pt x="341" y="857"/>
                </a:cubicBezTo>
                <a:moveTo>
                  <a:pt x="11562" y="14"/>
                </a:moveTo>
                <a:cubicBezTo>
                  <a:pt x="11587" y="0"/>
                  <a:pt x="11579" y="2"/>
                  <a:pt x="11592" y="31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578" name="Freeform 11"/>
          <p:cNvSpPr/>
          <p:nvPr/>
        </p:nvSpPr>
        <p:spPr>
          <a:xfrm>
            <a:off x="552600" y="1868400"/>
            <a:ext cx="246600" cy="189360"/>
          </a:xfrm>
          <a:custGeom>
            <a:avLst/>
            <a:gdLst/>
            <a:ahLst/>
            <a:rect l="0" t="0" r="r" b="b"/>
            <a:pathLst>
              <a:path w="685" h="526">
                <a:moveTo>
                  <a:pt x="166" y="30"/>
                </a:moveTo>
                <a:cubicBezTo>
                  <a:pt x="166" y="8"/>
                  <a:pt x="171" y="7"/>
                  <a:pt x="155" y="0"/>
                </a:cubicBezTo>
                <a:cubicBezTo>
                  <a:pt x="122" y="40"/>
                  <a:pt x="110" y="78"/>
                  <a:pt x="95" y="128"/>
                </a:cubicBezTo>
                <a:cubicBezTo>
                  <a:pt x="76" y="193"/>
                  <a:pt x="79" y="256"/>
                  <a:pt x="79" y="323"/>
                </a:cubicBezTo>
                <a:cubicBezTo>
                  <a:pt x="79" y="382"/>
                  <a:pt x="89" y="444"/>
                  <a:pt x="113" y="498"/>
                </a:cubicBezTo>
                <a:cubicBezTo>
                  <a:pt x="117" y="507"/>
                  <a:pt x="122" y="516"/>
                  <a:pt x="127" y="525"/>
                </a:cubicBezTo>
                <a:moveTo>
                  <a:pt x="0" y="404"/>
                </a:moveTo>
                <a:cubicBezTo>
                  <a:pt x="74" y="365"/>
                  <a:pt x="146" y="355"/>
                  <a:pt x="229" y="343"/>
                </a:cubicBezTo>
                <a:cubicBezTo>
                  <a:pt x="315" y="330"/>
                  <a:pt x="398" y="323"/>
                  <a:pt x="485" y="323"/>
                </a:cubicBezTo>
                <a:cubicBezTo>
                  <a:pt x="518" y="323"/>
                  <a:pt x="521" y="319"/>
                  <a:pt x="528" y="346"/>
                </a:cubicBezTo>
                <a:cubicBezTo>
                  <a:pt x="520" y="379"/>
                  <a:pt x="494" y="390"/>
                  <a:pt x="463" y="408"/>
                </a:cubicBezTo>
                <a:cubicBezTo>
                  <a:pt x="433" y="425"/>
                  <a:pt x="449" y="416"/>
                  <a:pt x="437" y="433"/>
                </a:cubicBezTo>
                <a:cubicBezTo>
                  <a:pt x="482" y="434"/>
                  <a:pt x="531" y="439"/>
                  <a:pt x="575" y="432"/>
                </a:cubicBezTo>
                <a:cubicBezTo>
                  <a:pt x="614" y="426"/>
                  <a:pt x="660" y="415"/>
                  <a:pt x="684" y="383"/>
                </a:cubicBezTo>
                <a:cubicBezTo>
                  <a:pt x="670" y="342"/>
                  <a:pt x="621" y="338"/>
                  <a:pt x="579" y="329"/>
                </a:cubicBezTo>
                <a:cubicBezTo>
                  <a:pt x="536" y="320"/>
                  <a:pt x="492" y="315"/>
                  <a:pt x="448" y="314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579" name="Freeform 12"/>
          <p:cNvSpPr/>
          <p:nvPr/>
        </p:nvSpPr>
        <p:spPr>
          <a:xfrm>
            <a:off x="1142280" y="1871640"/>
            <a:ext cx="445320" cy="228960"/>
          </a:xfrm>
          <a:custGeom>
            <a:avLst/>
            <a:gdLst/>
            <a:ahLst/>
            <a:rect l="0" t="0" r="r" b="b"/>
            <a:pathLst>
              <a:path w="1237" h="636">
                <a:moveTo>
                  <a:pt x="82" y="47"/>
                </a:moveTo>
                <a:cubicBezTo>
                  <a:pt x="52" y="20"/>
                  <a:pt x="42" y="16"/>
                  <a:pt x="12" y="0"/>
                </a:cubicBezTo>
                <a:cubicBezTo>
                  <a:pt x="8" y="46"/>
                  <a:pt x="0" y="106"/>
                  <a:pt x="12" y="151"/>
                </a:cubicBezTo>
                <a:cubicBezTo>
                  <a:pt x="35" y="239"/>
                  <a:pt x="112" y="337"/>
                  <a:pt x="191" y="382"/>
                </a:cubicBezTo>
                <a:cubicBezTo>
                  <a:pt x="239" y="409"/>
                  <a:pt x="307" y="404"/>
                  <a:pt x="357" y="389"/>
                </a:cubicBezTo>
                <a:cubicBezTo>
                  <a:pt x="415" y="372"/>
                  <a:pt x="466" y="349"/>
                  <a:pt x="527" y="345"/>
                </a:cubicBezTo>
                <a:cubicBezTo>
                  <a:pt x="558" y="343"/>
                  <a:pt x="615" y="358"/>
                  <a:pt x="588" y="405"/>
                </a:cubicBezTo>
                <a:cubicBezTo>
                  <a:pt x="560" y="455"/>
                  <a:pt x="469" y="478"/>
                  <a:pt x="418" y="488"/>
                </a:cubicBezTo>
                <a:cubicBezTo>
                  <a:pt x="358" y="500"/>
                  <a:pt x="200" y="528"/>
                  <a:pt x="143" y="494"/>
                </a:cubicBezTo>
                <a:cubicBezTo>
                  <a:pt x="142" y="488"/>
                  <a:pt x="140" y="483"/>
                  <a:pt x="139" y="477"/>
                </a:cubicBezTo>
                <a:moveTo>
                  <a:pt x="839" y="151"/>
                </a:moveTo>
                <a:cubicBezTo>
                  <a:pt x="859" y="164"/>
                  <a:pt x="861" y="175"/>
                  <a:pt x="872" y="202"/>
                </a:cubicBezTo>
                <a:cubicBezTo>
                  <a:pt x="883" y="230"/>
                  <a:pt x="896" y="254"/>
                  <a:pt x="928" y="263"/>
                </a:cubicBezTo>
                <a:cubicBezTo>
                  <a:pt x="987" y="279"/>
                  <a:pt x="1066" y="272"/>
                  <a:pt x="1124" y="256"/>
                </a:cubicBezTo>
                <a:cubicBezTo>
                  <a:pt x="1180" y="241"/>
                  <a:pt x="1225" y="226"/>
                  <a:pt x="1236" y="170"/>
                </a:cubicBezTo>
                <a:cubicBezTo>
                  <a:pt x="1210" y="126"/>
                  <a:pt x="1159" y="125"/>
                  <a:pt x="1105" y="130"/>
                </a:cubicBezTo>
                <a:cubicBezTo>
                  <a:pt x="1009" y="138"/>
                  <a:pt x="926" y="196"/>
                  <a:pt x="870" y="273"/>
                </a:cubicBezTo>
                <a:cubicBezTo>
                  <a:pt x="828" y="332"/>
                  <a:pt x="794" y="438"/>
                  <a:pt x="836" y="506"/>
                </a:cubicBezTo>
                <a:cubicBezTo>
                  <a:pt x="885" y="585"/>
                  <a:pt x="1017" y="620"/>
                  <a:pt x="1102" y="631"/>
                </a:cubicBezTo>
                <a:cubicBezTo>
                  <a:pt x="1136" y="632"/>
                  <a:pt x="1169" y="634"/>
                  <a:pt x="1203" y="635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580" name="Freeform 13"/>
          <p:cNvSpPr/>
          <p:nvPr/>
        </p:nvSpPr>
        <p:spPr>
          <a:xfrm>
            <a:off x="2371320" y="1832760"/>
            <a:ext cx="906120" cy="255600"/>
          </a:xfrm>
          <a:custGeom>
            <a:avLst/>
            <a:gdLst/>
            <a:ahLst/>
            <a:rect l="0" t="0" r="r" b="b"/>
            <a:pathLst>
              <a:path w="2517" h="710">
                <a:moveTo>
                  <a:pt x="59" y="71"/>
                </a:moveTo>
                <a:cubicBezTo>
                  <a:pt x="47" y="0"/>
                  <a:pt x="50" y="78"/>
                  <a:pt x="44" y="110"/>
                </a:cubicBezTo>
                <a:cubicBezTo>
                  <a:pt x="24" y="222"/>
                  <a:pt x="0" y="357"/>
                  <a:pt x="43" y="465"/>
                </a:cubicBezTo>
                <a:cubicBezTo>
                  <a:pt x="62" y="513"/>
                  <a:pt x="103" y="556"/>
                  <a:pt x="159" y="542"/>
                </a:cubicBezTo>
                <a:cubicBezTo>
                  <a:pt x="213" y="529"/>
                  <a:pt x="251" y="476"/>
                  <a:pt x="279" y="430"/>
                </a:cubicBezTo>
                <a:cubicBezTo>
                  <a:pt x="299" y="399"/>
                  <a:pt x="316" y="366"/>
                  <a:pt x="337" y="335"/>
                </a:cubicBezTo>
                <a:cubicBezTo>
                  <a:pt x="355" y="351"/>
                  <a:pt x="356" y="346"/>
                  <a:pt x="374" y="379"/>
                </a:cubicBezTo>
                <a:cubicBezTo>
                  <a:pt x="412" y="443"/>
                  <a:pt x="458" y="531"/>
                  <a:pt x="538" y="548"/>
                </a:cubicBezTo>
                <a:cubicBezTo>
                  <a:pt x="587" y="558"/>
                  <a:pt x="641" y="549"/>
                  <a:pt x="676" y="513"/>
                </a:cubicBezTo>
                <a:cubicBezTo>
                  <a:pt x="709" y="480"/>
                  <a:pt x="711" y="431"/>
                  <a:pt x="716" y="388"/>
                </a:cubicBezTo>
                <a:cubicBezTo>
                  <a:pt x="719" y="365"/>
                  <a:pt x="719" y="360"/>
                  <a:pt x="720" y="347"/>
                </a:cubicBezTo>
                <a:cubicBezTo>
                  <a:pt x="718" y="372"/>
                  <a:pt x="717" y="388"/>
                  <a:pt x="716" y="413"/>
                </a:cubicBezTo>
                <a:cubicBezTo>
                  <a:pt x="715" y="471"/>
                  <a:pt x="724" y="502"/>
                  <a:pt x="774" y="533"/>
                </a:cubicBezTo>
                <a:cubicBezTo>
                  <a:pt x="802" y="550"/>
                  <a:pt x="863" y="557"/>
                  <a:pt x="892" y="536"/>
                </a:cubicBezTo>
                <a:cubicBezTo>
                  <a:pt x="920" y="516"/>
                  <a:pt x="916" y="449"/>
                  <a:pt x="904" y="421"/>
                </a:cubicBezTo>
                <a:cubicBezTo>
                  <a:pt x="889" y="386"/>
                  <a:pt x="849" y="344"/>
                  <a:pt x="816" y="326"/>
                </a:cubicBezTo>
                <a:cubicBezTo>
                  <a:pt x="804" y="321"/>
                  <a:pt x="803" y="318"/>
                  <a:pt x="796" y="319"/>
                </a:cubicBezTo>
                <a:moveTo>
                  <a:pt x="1094" y="299"/>
                </a:moveTo>
                <a:cubicBezTo>
                  <a:pt x="1095" y="291"/>
                  <a:pt x="1101" y="263"/>
                  <a:pt x="1097" y="256"/>
                </a:cubicBezTo>
                <a:cubicBezTo>
                  <a:pt x="1094" y="257"/>
                  <a:pt x="1091" y="258"/>
                  <a:pt x="1088" y="259"/>
                </a:cubicBezTo>
                <a:cubicBezTo>
                  <a:pt x="1074" y="302"/>
                  <a:pt x="1068" y="336"/>
                  <a:pt x="1098" y="374"/>
                </a:cubicBezTo>
                <a:cubicBezTo>
                  <a:pt x="1141" y="429"/>
                  <a:pt x="1206" y="465"/>
                  <a:pt x="1253" y="516"/>
                </a:cubicBezTo>
                <a:cubicBezTo>
                  <a:pt x="1275" y="538"/>
                  <a:pt x="1280" y="550"/>
                  <a:pt x="1283" y="578"/>
                </a:cubicBezTo>
                <a:cubicBezTo>
                  <a:pt x="1248" y="594"/>
                  <a:pt x="1192" y="595"/>
                  <a:pt x="1152" y="589"/>
                </a:cubicBezTo>
                <a:cubicBezTo>
                  <a:pt x="1113" y="584"/>
                  <a:pt x="1058" y="570"/>
                  <a:pt x="1058" y="523"/>
                </a:cubicBezTo>
                <a:cubicBezTo>
                  <a:pt x="1059" y="515"/>
                  <a:pt x="1061" y="508"/>
                  <a:pt x="1062" y="500"/>
                </a:cubicBezTo>
                <a:moveTo>
                  <a:pt x="1435" y="293"/>
                </a:moveTo>
                <a:cubicBezTo>
                  <a:pt x="1482" y="291"/>
                  <a:pt x="1506" y="283"/>
                  <a:pt x="1541" y="317"/>
                </a:cubicBezTo>
                <a:cubicBezTo>
                  <a:pt x="1592" y="365"/>
                  <a:pt x="1628" y="410"/>
                  <a:pt x="1702" y="416"/>
                </a:cubicBezTo>
                <a:cubicBezTo>
                  <a:pt x="1769" y="422"/>
                  <a:pt x="1827" y="414"/>
                  <a:pt x="1884" y="376"/>
                </a:cubicBezTo>
                <a:cubicBezTo>
                  <a:pt x="1917" y="353"/>
                  <a:pt x="1955" y="300"/>
                  <a:pt x="1922" y="256"/>
                </a:cubicBezTo>
                <a:cubicBezTo>
                  <a:pt x="1857" y="173"/>
                  <a:pt x="1698" y="196"/>
                  <a:pt x="1624" y="247"/>
                </a:cubicBezTo>
                <a:cubicBezTo>
                  <a:pt x="1565" y="290"/>
                  <a:pt x="1527" y="351"/>
                  <a:pt x="1535" y="425"/>
                </a:cubicBezTo>
                <a:cubicBezTo>
                  <a:pt x="1543" y="500"/>
                  <a:pt x="1626" y="538"/>
                  <a:pt x="1689" y="555"/>
                </a:cubicBezTo>
                <a:cubicBezTo>
                  <a:pt x="1761" y="575"/>
                  <a:pt x="1841" y="570"/>
                  <a:pt x="1907" y="540"/>
                </a:cubicBezTo>
                <a:cubicBezTo>
                  <a:pt x="1970" y="513"/>
                  <a:pt x="1993" y="481"/>
                  <a:pt x="1996" y="414"/>
                </a:cubicBezTo>
                <a:cubicBezTo>
                  <a:pt x="1997" y="384"/>
                  <a:pt x="1981" y="315"/>
                  <a:pt x="2009" y="293"/>
                </a:cubicBezTo>
                <a:cubicBezTo>
                  <a:pt x="2030" y="274"/>
                  <a:pt x="2063" y="266"/>
                  <a:pt x="2091" y="274"/>
                </a:cubicBezTo>
                <a:cubicBezTo>
                  <a:pt x="2129" y="286"/>
                  <a:pt x="2174" y="356"/>
                  <a:pt x="2192" y="389"/>
                </a:cubicBezTo>
                <a:cubicBezTo>
                  <a:pt x="2216" y="432"/>
                  <a:pt x="2229" y="505"/>
                  <a:pt x="2211" y="546"/>
                </a:cubicBezTo>
                <a:cubicBezTo>
                  <a:pt x="2208" y="546"/>
                  <a:pt x="2205" y="546"/>
                  <a:pt x="2202" y="546"/>
                </a:cubicBezTo>
                <a:cubicBezTo>
                  <a:pt x="2191" y="522"/>
                  <a:pt x="2186" y="510"/>
                  <a:pt x="2185" y="476"/>
                </a:cubicBezTo>
                <a:cubicBezTo>
                  <a:pt x="2184" y="425"/>
                  <a:pt x="2207" y="388"/>
                  <a:pt x="2241" y="352"/>
                </a:cubicBezTo>
                <a:cubicBezTo>
                  <a:pt x="2283" y="309"/>
                  <a:pt x="2338" y="269"/>
                  <a:pt x="2398" y="259"/>
                </a:cubicBezTo>
                <a:cubicBezTo>
                  <a:pt x="2450" y="250"/>
                  <a:pt x="2474" y="264"/>
                  <a:pt x="2489" y="317"/>
                </a:cubicBezTo>
                <a:cubicBezTo>
                  <a:pt x="2516" y="406"/>
                  <a:pt x="2503" y="509"/>
                  <a:pt x="2503" y="601"/>
                </a:cubicBezTo>
                <a:cubicBezTo>
                  <a:pt x="2503" y="636"/>
                  <a:pt x="2506" y="673"/>
                  <a:pt x="2498" y="706"/>
                </a:cubicBezTo>
                <a:cubicBezTo>
                  <a:pt x="2496" y="708"/>
                  <a:pt x="2495" y="709"/>
                  <a:pt x="2493" y="708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581" name="Freeform 14"/>
          <p:cNvSpPr/>
          <p:nvPr/>
        </p:nvSpPr>
        <p:spPr>
          <a:xfrm>
            <a:off x="3882600" y="1765440"/>
            <a:ext cx="732600" cy="251640"/>
          </a:xfrm>
          <a:custGeom>
            <a:avLst/>
            <a:gdLst/>
            <a:ahLst/>
            <a:rect l="0" t="0" r="r" b="b"/>
            <a:pathLst>
              <a:path w="2035" h="699">
                <a:moveTo>
                  <a:pt x="31" y="171"/>
                </a:moveTo>
                <a:cubicBezTo>
                  <a:pt x="34" y="168"/>
                  <a:pt x="63" y="172"/>
                  <a:pt x="50" y="154"/>
                </a:cubicBezTo>
                <a:cubicBezTo>
                  <a:pt x="47" y="149"/>
                  <a:pt x="47" y="153"/>
                  <a:pt x="41" y="149"/>
                </a:cubicBezTo>
                <a:cubicBezTo>
                  <a:pt x="35" y="145"/>
                  <a:pt x="16" y="141"/>
                  <a:pt x="8" y="137"/>
                </a:cubicBezTo>
                <a:cubicBezTo>
                  <a:pt x="10" y="135"/>
                  <a:pt x="0" y="129"/>
                  <a:pt x="11" y="126"/>
                </a:cubicBezTo>
                <a:cubicBezTo>
                  <a:pt x="16" y="125"/>
                  <a:pt x="27" y="128"/>
                  <a:pt x="31" y="125"/>
                </a:cubicBezTo>
                <a:cubicBezTo>
                  <a:pt x="35" y="122"/>
                  <a:pt x="36" y="117"/>
                  <a:pt x="41" y="113"/>
                </a:cubicBezTo>
                <a:cubicBezTo>
                  <a:pt x="60" y="98"/>
                  <a:pt x="66" y="95"/>
                  <a:pt x="93" y="93"/>
                </a:cubicBezTo>
                <a:cubicBezTo>
                  <a:pt x="133" y="90"/>
                  <a:pt x="162" y="94"/>
                  <a:pt x="174" y="139"/>
                </a:cubicBezTo>
                <a:cubicBezTo>
                  <a:pt x="197" y="231"/>
                  <a:pt x="157" y="322"/>
                  <a:pt x="133" y="410"/>
                </a:cubicBezTo>
                <a:cubicBezTo>
                  <a:pt x="116" y="471"/>
                  <a:pt x="99" y="550"/>
                  <a:pt x="125" y="612"/>
                </a:cubicBezTo>
                <a:cubicBezTo>
                  <a:pt x="151" y="673"/>
                  <a:pt x="209" y="698"/>
                  <a:pt x="271" y="697"/>
                </a:cubicBezTo>
                <a:cubicBezTo>
                  <a:pt x="317" y="696"/>
                  <a:pt x="335" y="657"/>
                  <a:pt x="340" y="615"/>
                </a:cubicBezTo>
                <a:cubicBezTo>
                  <a:pt x="347" y="550"/>
                  <a:pt x="329" y="504"/>
                  <a:pt x="294" y="449"/>
                </a:cubicBezTo>
                <a:cubicBezTo>
                  <a:pt x="253" y="385"/>
                  <a:pt x="200" y="330"/>
                  <a:pt x="135" y="291"/>
                </a:cubicBezTo>
                <a:cubicBezTo>
                  <a:pt x="108" y="275"/>
                  <a:pt x="80" y="266"/>
                  <a:pt x="51" y="254"/>
                </a:cubicBezTo>
                <a:cubicBezTo>
                  <a:pt x="137" y="254"/>
                  <a:pt x="273" y="284"/>
                  <a:pt x="354" y="251"/>
                </a:cubicBezTo>
                <a:cubicBezTo>
                  <a:pt x="389" y="237"/>
                  <a:pt x="393" y="181"/>
                  <a:pt x="395" y="150"/>
                </a:cubicBezTo>
                <a:cubicBezTo>
                  <a:pt x="398" y="109"/>
                  <a:pt x="409" y="37"/>
                  <a:pt x="390" y="0"/>
                </a:cubicBezTo>
                <a:cubicBezTo>
                  <a:pt x="387" y="0"/>
                  <a:pt x="387" y="0"/>
                  <a:pt x="385" y="0"/>
                </a:cubicBezTo>
                <a:cubicBezTo>
                  <a:pt x="401" y="29"/>
                  <a:pt x="400" y="39"/>
                  <a:pt x="431" y="67"/>
                </a:cubicBezTo>
                <a:cubicBezTo>
                  <a:pt x="482" y="112"/>
                  <a:pt x="540" y="152"/>
                  <a:pt x="575" y="211"/>
                </a:cubicBezTo>
                <a:cubicBezTo>
                  <a:pt x="598" y="250"/>
                  <a:pt x="602" y="301"/>
                  <a:pt x="597" y="346"/>
                </a:cubicBezTo>
                <a:cubicBezTo>
                  <a:pt x="593" y="379"/>
                  <a:pt x="580" y="409"/>
                  <a:pt x="575" y="440"/>
                </a:cubicBezTo>
                <a:cubicBezTo>
                  <a:pt x="623" y="442"/>
                  <a:pt x="672" y="442"/>
                  <a:pt x="720" y="442"/>
                </a:cubicBezTo>
                <a:moveTo>
                  <a:pt x="879" y="175"/>
                </a:moveTo>
                <a:cubicBezTo>
                  <a:pt x="845" y="193"/>
                  <a:pt x="828" y="243"/>
                  <a:pt x="818" y="285"/>
                </a:cubicBezTo>
                <a:cubicBezTo>
                  <a:pt x="808" y="326"/>
                  <a:pt x="798" y="393"/>
                  <a:pt x="833" y="423"/>
                </a:cubicBezTo>
                <a:cubicBezTo>
                  <a:pt x="871" y="456"/>
                  <a:pt x="953" y="459"/>
                  <a:pt x="996" y="437"/>
                </a:cubicBezTo>
                <a:cubicBezTo>
                  <a:pt x="1055" y="407"/>
                  <a:pt x="1065" y="343"/>
                  <a:pt x="1064" y="285"/>
                </a:cubicBezTo>
                <a:cubicBezTo>
                  <a:pt x="1063" y="206"/>
                  <a:pt x="1008" y="149"/>
                  <a:pt x="955" y="95"/>
                </a:cubicBezTo>
                <a:cubicBezTo>
                  <a:pt x="940" y="80"/>
                  <a:pt x="901" y="34"/>
                  <a:pt x="872" y="44"/>
                </a:cubicBezTo>
                <a:cubicBezTo>
                  <a:pt x="868" y="60"/>
                  <a:pt x="867" y="68"/>
                  <a:pt x="869" y="81"/>
                </a:cubicBezTo>
                <a:moveTo>
                  <a:pt x="1146" y="97"/>
                </a:moveTo>
                <a:cubicBezTo>
                  <a:pt x="1146" y="87"/>
                  <a:pt x="1146" y="77"/>
                  <a:pt x="1146" y="67"/>
                </a:cubicBezTo>
                <a:cubicBezTo>
                  <a:pt x="1195" y="75"/>
                  <a:pt x="1218" y="86"/>
                  <a:pt x="1259" y="123"/>
                </a:cubicBezTo>
                <a:cubicBezTo>
                  <a:pt x="1318" y="176"/>
                  <a:pt x="1368" y="239"/>
                  <a:pt x="1386" y="318"/>
                </a:cubicBezTo>
                <a:cubicBezTo>
                  <a:pt x="1392" y="344"/>
                  <a:pt x="1389" y="374"/>
                  <a:pt x="1389" y="400"/>
                </a:cubicBezTo>
                <a:cubicBezTo>
                  <a:pt x="1364" y="392"/>
                  <a:pt x="1359" y="389"/>
                  <a:pt x="1355" y="355"/>
                </a:cubicBezTo>
                <a:cubicBezTo>
                  <a:pt x="1350" y="313"/>
                  <a:pt x="1352" y="275"/>
                  <a:pt x="1379" y="245"/>
                </a:cubicBezTo>
                <a:cubicBezTo>
                  <a:pt x="1423" y="197"/>
                  <a:pt x="1498" y="175"/>
                  <a:pt x="1562" y="185"/>
                </a:cubicBezTo>
                <a:cubicBezTo>
                  <a:pt x="1610" y="192"/>
                  <a:pt x="1637" y="238"/>
                  <a:pt x="1658" y="278"/>
                </a:cubicBezTo>
                <a:cubicBezTo>
                  <a:pt x="1672" y="305"/>
                  <a:pt x="1684" y="334"/>
                  <a:pt x="1697" y="363"/>
                </a:cubicBezTo>
                <a:cubicBezTo>
                  <a:pt x="1704" y="337"/>
                  <a:pt x="1706" y="316"/>
                  <a:pt x="1719" y="294"/>
                </a:cubicBezTo>
                <a:cubicBezTo>
                  <a:pt x="1743" y="252"/>
                  <a:pt x="1780" y="219"/>
                  <a:pt x="1819" y="192"/>
                </a:cubicBezTo>
                <a:cubicBezTo>
                  <a:pt x="1834" y="181"/>
                  <a:pt x="1886" y="141"/>
                  <a:pt x="1910" y="154"/>
                </a:cubicBezTo>
                <a:cubicBezTo>
                  <a:pt x="1938" y="169"/>
                  <a:pt x="1946" y="223"/>
                  <a:pt x="1951" y="251"/>
                </a:cubicBezTo>
                <a:cubicBezTo>
                  <a:pt x="1959" y="296"/>
                  <a:pt x="1938" y="382"/>
                  <a:pt x="1983" y="409"/>
                </a:cubicBezTo>
                <a:cubicBezTo>
                  <a:pt x="2000" y="415"/>
                  <a:pt x="2017" y="421"/>
                  <a:pt x="2034" y="427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582" name="Freeform 15"/>
          <p:cNvSpPr/>
          <p:nvPr/>
        </p:nvSpPr>
        <p:spPr>
          <a:xfrm>
            <a:off x="4872600" y="1815840"/>
            <a:ext cx="406440" cy="106920"/>
          </a:xfrm>
          <a:custGeom>
            <a:avLst/>
            <a:gdLst/>
            <a:ahLst/>
            <a:rect l="0" t="0" r="r" b="b"/>
            <a:pathLst>
              <a:path w="1129" h="297">
                <a:moveTo>
                  <a:pt x="295" y="24"/>
                </a:moveTo>
                <a:cubicBezTo>
                  <a:pt x="253" y="0"/>
                  <a:pt x="211" y="0"/>
                  <a:pt x="161" y="17"/>
                </a:cubicBezTo>
                <a:cubicBezTo>
                  <a:pt x="101" y="38"/>
                  <a:pt x="30" y="77"/>
                  <a:pt x="15" y="144"/>
                </a:cubicBezTo>
                <a:cubicBezTo>
                  <a:pt x="0" y="212"/>
                  <a:pt x="51" y="247"/>
                  <a:pt x="110" y="264"/>
                </a:cubicBezTo>
                <a:cubicBezTo>
                  <a:pt x="158" y="278"/>
                  <a:pt x="236" y="287"/>
                  <a:pt x="273" y="248"/>
                </a:cubicBezTo>
                <a:cubicBezTo>
                  <a:pt x="305" y="213"/>
                  <a:pt x="299" y="162"/>
                  <a:pt x="299" y="120"/>
                </a:cubicBezTo>
                <a:cubicBezTo>
                  <a:pt x="299" y="99"/>
                  <a:pt x="299" y="77"/>
                  <a:pt x="295" y="58"/>
                </a:cubicBezTo>
                <a:cubicBezTo>
                  <a:pt x="295" y="102"/>
                  <a:pt x="289" y="149"/>
                  <a:pt x="304" y="190"/>
                </a:cubicBezTo>
                <a:cubicBezTo>
                  <a:pt x="325" y="245"/>
                  <a:pt x="366" y="270"/>
                  <a:pt x="414" y="296"/>
                </a:cubicBezTo>
                <a:moveTo>
                  <a:pt x="590" y="70"/>
                </a:moveTo>
                <a:cubicBezTo>
                  <a:pt x="604" y="48"/>
                  <a:pt x="610" y="27"/>
                  <a:pt x="640" y="30"/>
                </a:cubicBezTo>
                <a:cubicBezTo>
                  <a:pt x="671" y="33"/>
                  <a:pt x="693" y="122"/>
                  <a:pt x="702" y="144"/>
                </a:cubicBezTo>
                <a:cubicBezTo>
                  <a:pt x="718" y="182"/>
                  <a:pt x="728" y="223"/>
                  <a:pt x="739" y="264"/>
                </a:cubicBezTo>
                <a:cubicBezTo>
                  <a:pt x="740" y="270"/>
                  <a:pt x="741" y="270"/>
                  <a:pt x="741" y="273"/>
                </a:cubicBezTo>
                <a:cubicBezTo>
                  <a:pt x="743" y="245"/>
                  <a:pt x="746" y="220"/>
                  <a:pt x="757" y="194"/>
                </a:cubicBezTo>
                <a:cubicBezTo>
                  <a:pt x="775" y="152"/>
                  <a:pt x="805" y="121"/>
                  <a:pt x="839" y="91"/>
                </a:cubicBezTo>
                <a:cubicBezTo>
                  <a:pt x="870" y="63"/>
                  <a:pt x="903" y="39"/>
                  <a:pt x="948" y="34"/>
                </a:cubicBezTo>
                <a:cubicBezTo>
                  <a:pt x="996" y="29"/>
                  <a:pt x="1016" y="60"/>
                  <a:pt x="1042" y="95"/>
                </a:cubicBezTo>
                <a:cubicBezTo>
                  <a:pt x="1070" y="132"/>
                  <a:pt x="1098" y="174"/>
                  <a:pt x="1113" y="218"/>
                </a:cubicBezTo>
                <a:cubicBezTo>
                  <a:pt x="1121" y="243"/>
                  <a:pt x="1125" y="270"/>
                  <a:pt x="1128" y="296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583" name="Freeform 16"/>
          <p:cNvSpPr/>
          <p:nvPr/>
        </p:nvSpPr>
        <p:spPr>
          <a:xfrm>
            <a:off x="5664240" y="1704240"/>
            <a:ext cx="1630440" cy="285120"/>
          </a:xfrm>
          <a:custGeom>
            <a:avLst/>
            <a:gdLst/>
            <a:ahLst/>
            <a:rect l="0" t="0" r="r" b="b"/>
            <a:pathLst>
              <a:path w="4529" h="792">
                <a:moveTo>
                  <a:pt x="0" y="400"/>
                </a:moveTo>
                <a:cubicBezTo>
                  <a:pt x="15" y="383"/>
                  <a:pt x="24" y="378"/>
                  <a:pt x="41" y="368"/>
                </a:cubicBezTo>
                <a:cubicBezTo>
                  <a:pt x="60" y="385"/>
                  <a:pt x="70" y="406"/>
                  <a:pt x="83" y="432"/>
                </a:cubicBezTo>
                <a:cubicBezTo>
                  <a:pt x="108" y="485"/>
                  <a:pt x="136" y="544"/>
                  <a:pt x="183" y="580"/>
                </a:cubicBezTo>
                <a:cubicBezTo>
                  <a:pt x="241" y="624"/>
                  <a:pt x="310" y="626"/>
                  <a:pt x="378" y="627"/>
                </a:cubicBezTo>
                <a:cubicBezTo>
                  <a:pt x="458" y="628"/>
                  <a:pt x="510" y="591"/>
                  <a:pt x="528" y="510"/>
                </a:cubicBezTo>
                <a:cubicBezTo>
                  <a:pt x="535" y="480"/>
                  <a:pt x="532" y="447"/>
                  <a:pt x="532" y="417"/>
                </a:cubicBezTo>
                <a:cubicBezTo>
                  <a:pt x="532" y="392"/>
                  <a:pt x="531" y="436"/>
                  <a:pt x="531" y="462"/>
                </a:cubicBezTo>
                <a:cubicBezTo>
                  <a:pt x="530" y="531"/>
                  <a:pt x="530" y="577"/>
                  <a:pt x="557" y="639"/>
                </a:cubicBezTo>
                <a:moveTo>
                  <a:pt x="811" y="460"/>
                </a:moveTo>
                <a:cubicBezTo>
                  <a:pt x="811" y="451"/>
                  <a:pt x="811" y="440"/>
                  <a:pt x="811" y="431"/>
                </a:cubicBezTo>
                <a:cubicBezTo>
                  <a:pt x="853" y="410"/>
                  <a:pt x="884" y="428"/>
                  <a:pt x="920" y="459"/>
                </a:cubicBezTo>
                <a:cubicBezTo>
                  <a:pt x="973" y="502"/>
                  <a:pt x="1000" y="569"/>
                  <a:pt x="1008" y="637"/>
                </a:cubicBezTo>
                <a:cubicBezTo>
                  <a:pt x="1012" y="672"/>
                  <a:pt x="1021" y="750"/>
                  <a:pt x="992" y="776"/>
                </a:cubicBezTo>
                <a:cubicBezTo>
                  <a:pt x="972" y="783"/>
                  <a:pt x="967" y="786"/>
                  <a:pt x="953" y="784"/>
                </a:cubicBezTo>
                <a:cubicBezTo>
                  <a:pt x="928" y="770"/>
                  <a:pt x="923" y="729"/>
                  <a:pt x="935" y="696"/>
                </a:cubicBezTo>
                <a:cubicBezTo>
                  <a:pt x="958" y="634"/>
                  <a:pt x="1029" y="578"/>
                  <a:pt x="1078" y="539"/>
                </a:cubicBezTo>
                <a:cubicBezTo>
                  <a:pt x="1139" y="489"/>
                  <a:pt x="1199" y="455"/>
                  <a:pt x="1278" y="448"/>
                </a:cubicBezTo>
                <a:cubicBezTo>
                  <a:pt x="1339" y="444"/>
                  <a:pt x="1356" y="481"/>
                  <a:pt x="1361" y="537"/>
                </a:cubicBezTo>
                <a:cubicBezTo>
                  <a:pt x="1365" y="577"/>
                  <a:pt x="1361" y="619"/>
                  <a:pt x="1361" y="659"/>
                </a:cubicBezTo>
                <a:moveTo>
                  <a:pt x="1411" y="40"/>
                </a:moveTo>
                <a:cubicBezTo>
                  <a:pt x="1416" y="0"/>
                  <a:pt x="1425" y="140"/>
                  <a:pt x="1426" y="151"/>
                </a:cubicBezTo>
                <a:cubicBezTo>
                  <a:pt x="1437" y="264"/>
                  <a:pt x="1443" y="378"/>
                  <a:pt x="1460" y="490"/>
                </a:cubicBezTo>
                <a:cubicBezTo>
                  <a:pt x="1472" y="569"/>
                  <a:pt x="1484" y="657"/>
                  <a:pt x="1517" y="730"/>
                </a:cubicBezTo>
                <a:cubicBezTo>
                  <a:pt x="1535" y="762"/>
                  <a:pt x="1539" y="771"/>
                  <a:pt x="1560" y="783"/>
                </a:cubicBezTo>
                <a:moveTo>
                  <a:pt x="1696" y="424"/>
                </a:moveTo>
                <a:cubicBezTo>
                  <a:pt x="1702" y="410"/>
                  <a:pt x="1701" y="404"/>
                  <a:pt x="1712" y="407"/>
                </a:cubicBezTo>
                <a:cubicBezTo>
                  <a:pt x="1746" y="462"/>
                  <a:pt x="1766" y="521"/>
                  <a:pt x="1780" y="584"/>
                </a:cubicBezTo>
                <a:cubicBezTo>
                  <a:pt x="1792" y="637"/>
                  <a:pt x="1798" y="690"/>
                  <a:pt x="1803" y="743"/>
                </a:cubicBezTo>
                <a:moveTo>
                  <a:pt x="1924" y="436"/>
                </a:moveTo>
                <a:cubicBezTo>
                  <a:pt x="1964" y="427"/>
                  <a:pt x="1991" y="434"/>
                  <a:pt x="2023" y="463"/>
                </a:cubicBezTo>
                <a:cubicBezTo>
                  <a:pt x="2075" y="509"/>
                  <a:pt x="2084" y="577"/>
                  <a:pt x="2087" y="643"/>
                </a:cubicBezTo>
                <a:cubicBezTo>
                  <a:pt x="2088" y="657"/>
                  <a:pt x="2087" y="670"/>
                  <a:pt x="2087" y="685"/>
                </a:cubicBezTo>
                <a:cubicBezTo>
                  <a:pt x="2084" y="659"/>
                  <a:pt x="2081" y="632"/>
                  <a:pt x="2084" y="607"/>
                </a:cubicBezTo>
                <a:cubicBezTo>
                  <a:pt x="2089" y="559"/>
                  <a:pt x="2121" y="513"/>
                  <a:pt x="2153" y="480"/>
                </a:cubicBezTo>
                <a:cubicBezTo>
                  <a:pt x="2170" y="463"/>
                  <a:pt x="2210" y="428"/>
                  <a:pt x="2239" y="442"/>
                </a:cubicBezTo>
                <a:cubicBezTo>
                  <a:pt x="2273" y="460"/>
                  <a:pt x="2288" y="520"/>
                  <a:pt x="2292" y="554"/>
                </a:cubicBezTo>
                <a:cubicBezTo>
                  <a:pt x="2297" y="590"/>
                  <a:pt x="2293" y="630"/>
                  <a:pt x="2293" y="666"/>
                </a:cubicBezTo>
                <a:cubicBezTo>
                  <a:pt x="2298" y="626"/>
                  <a:pt x="2316" y="597"/>
                  <a:pt x="2337" y="562"/>
                </a:cubicBezTo>
                <a:cubicBezTo>
                  <a:pt x="2362" y="520"/>
                  <a:pt x="2394" y="483"/>
                  <a:pt x="2432" y="452"/>
                </a:cubicBezTo>
                <a:cubicBezTo>
                  <a:pt x="2452" y="435"/>
                  <a:pt x="2457" y="440"/>
                  <a:pt x="2478" y="435"/>
                </a:cubicBezTo>
                <a:cubicBezTo>
                  <a:pt x="2507" y="484"/>
                  <a:pt x="2518" y="531"/>
                  <a:pt x="2524" y="587"/>
                </a:cubicBezTo>
                <a:cubicBezTo>
                  <a:pt x="2529" y="635"/>
                  <a:pt x="2528" y="659"/>
                  <a:pt x="2559" y="696"/>
                </a:cubicBezTo>
                <a:moveTo>
                  <a:pt x="2784" y="473"/>
                </a:moveTo>
                <a:cubicBezTo>
                  <a:pt x="2784" y="473"/>
                  <a:pt x="2784" y="437"/>
                  <a:pt x="2784" y="472"/>
                </a:cubicBezTo>
                <a:cubicBezTo>
                  <a:pt x="2784" y="530"/>
                  <a:pt x="2775" y="594"/>
                  <a:pt x="2789" y="651"/>
                </a:cubicBezTo>
                <a:cubicBezTo>
                  <a:pt x="2797" y="686"/>
                  <a:pt x="2813" y="717"/>
                  <a:pt x="2842" y="734"/>
                </a:cubicBezTo>
                <a:moveTo>
                  <a:pt x="2663" y="65"/>
                </a:moveTo>
                <a:cubicBezTo>
                  <a:pt x="2674" y="38"/>
                  <a:pt x="2678" y="32"/>
                  <a:pt x="2678" y="63"/>
                </a:cubicBezTo>
                <a:moveTo>
                  <a:pt x="2993" y="95"/>
                </a:moveTo>
                <a:cubicBezTo>
                  <a:pt x="3042" y="141"/>
                  <a:pt x="3067" y="201"/>
                  <a:pt x="3087" y="268"/>
                </a:cubicBezTo>
                <a:cubicBezTo>
                  <a:pt x="3121" y="383"/>
                  <a:pt x="3122" y="505"/>
                  <a:pt x="3123" y="624"/>
                </a:cubicBezTo>
                <a:cubicBezTo>
                  <a:pt x="3123" y="669"/>
                  <a:pt x="3123" y="682"/>
                  <a:pt x="3124" y="710"/>
                </a:cubicBezTo>
                <a:moveTo>
                  <a:pt x="3153" y="525"/>
                </a:moveTo>
                <a:cubicBezTo>
                  <a:pt x="3189" y="508"/>
                  <a:pt x="3221" y="509"/>
                  <a:pt x="3260" y="505"/>
                </a:cubicBezTo>
                <a:cubicBezTo>
                  <a:pt x="3325" y="499"/>
                  <a:pt x="3387" y="493"/>
                  <a:pt x="3451" y="493"/>
                </a:cubicBezTo>
                <a:cubicBezTo>
                  <a:pt x="3481" y="493"/>
                  <a:pt x="3497" y="490"/>
                  <a:pt x="3517" y="516"/>
                </a:cubicBezTo>
                <a:cubicBezTo>
                  <a:pt x="3536" y="543"/>
                  <a:pt x="3541" y="572"/>
                  <a:pt x="3572" y="588"/>
                </a:cubicBezTo>
                <a:cubicBezTo>
                  <a:pt x="3617" y="612"/>
                  <a:pt x="3709" y="611"/>
                  <a:pt x="3757" y="597"/>
                </a:cubicBezTo>
                <a:cubicBezTo>
                  <a:pt x="3804" y="584"/>
                  <a:pt x="3842" y="548"/>
                  <a:pt x="3851" y="500"/>
                </a:cubicBezTo>
                <a:cubicBezTo>
                  <a:pt x="3856" y="475"/>
                  <a:pt x="3865" y="415"/>
                  <a:pt x="3836" y="402"/>
                </a:cubicBezTo>
                <a:cubicBezTo>
                  <a:pt x="3752" y="363"/>
                  <a:pt x="3643" y="434"/>
                  <a:pt x="3581" y="482"/>
                </a:cubicBezTo>
                <a:cubicBezTo>
                  <a:pt x="3520" y="530"/>
                  <a:pt x="3461" y="595"/>
                  <a:pt x="3441" y="673"/>
                </a:cubicBezTo>
                <a:cubicBezTo>
                  <a:pt x="3423" y="746"/>
                  <a:pt x="3444" y="763"/>
                  <a:pt x="3502" y="791"/>
                </a:cubicBezTo>
                <a:moveTo>
                  <a:pt x="4488" y="562"/>
                </a:moveTo>
                <a:cubicBezTo>
                  <a:pt x="4450" y="521"/>
                  <a:pt x="4412" y="523"/>
                  <a:pt x="4355" y="525"/>
                </a:cubicBezTo>
                <a:cubicBezTo>
                  <a:pt x="4285" y="528"/>
                  <a:pt x="4223" y="556"/>
                  <a:pt x="4175" y="609"/>
                </a:cubicBezTo>
                <a:cubicBezTo>
                  <a:pt x="4150" y="636"/>
                  <a:pt x="4119" y="700"/>
                  <a:pt x="4148" y="736"/>
                </a:cubicBezTo>
                <a:cubicBezTo>
                  <a:pt x="4186" y="784"/>
                  <a:pt x="4263" y="780"/>
                  <a:pt x="4316" y="779"/>
                </a:cubicBezTo>
                <a:cubicBezTo>
                  <a:pt x="4386" y="778"/>
                  <a:pt x="4445" y="747"/>
                  <a:pt x="4486" y="689"/>
                </a:cubicBezTo>
                <a:cubicBezTo>
                  <a:pt x="4528" y="628"/>
                  <a:pt x="4526" y="550"/>
                  <a:pt x="4521" y="479"/>
                </a:cubicBezTo>
                <a:cubicBezTo>
                  <a:pt x="4513" y="367"/>
                  <a:pt x="4469" y="265"/>
                  <a:pt x="4465" y="153"/>
                </a:cubicBezTo>
                <a:cubicBezTo>
                  <a:pt x="4464" y="138"/>
                  <a:pt x="4466" y="102"/>
                  <a:pt x="4467" y="90"/>
                </a:cubicBezTo>
                <a:cubicBezTo>
                  <a:pt x="4469" y="166"/>
                  <a:pt x="4470" y="240"/>
                  <a:pt x="4457" y="316"/>
                </a:cubicBezTo>
                <a:cubicBezTo>
                  <a:pt x="4440" y="414"/>
                  <a:pt x="4403" y="508"/>
                  <a:pt x="4389" y="607"/>
                </a:cubicBezTo>
                <a:cubicBezTo>
                  <a:pt x="4382" y="654"/>
                  <a:pt x="4385" y="704"/>
                  <a:pt x="4385" y="751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584" name="Freeform 17"/>
          <p:cNvSpPr/>
          <p:nvPr/>
        </p:nvSpPr>
        <p:spPr>
          <a:xfrm>
            <a:off x="7612200" y="1744560"/>
            <a:ext cx="1313280" cy="302040"/>
          </a:xfrm>
          <a:custGeom>
            <a:avLst/>
            <a:gdLst/>
            <a:ahLst/>
            <a:rect l="0" t="0" r="r" b="b"/>
            <a:pathLst>
              <a:path w="3648" h="839">
                <a:moveTo>
                  <a:pt x="289" y="114"/>
                </a:moveTo>
                <a:cubicBezTo>
                  <a:pt x="277" y="97"/>
                  <a:pt x="314" y="85"/>
                  <a:pt x="257" y="98"/>
                </a:cubicBezTo>
                <a:cubicBezTo>
                  <a:pt x="187" y="114"/>
                  <a:pt x="102" y="156"/>
                  <a:pt x="47" y="202"/>
                </a:cubicBezTo>
                <a:cubicBezTo>
                  <a:pt x="0" y="241"/>
                  <a:pt x="2" y="290"/>
                  <a:pt x="52" y="321"/>
                </a:cubicBezTo>
                <a:cubicBezTo>
                  <a:pt x="137" y="374"/>
                  <a:pt x="247" y="391"/>
                  <a:pt x="341" y="420"/>
                </a:cubicBezTo>
                <a:cubicBezTo>
                  <a:pt x="394" y="437"/>
                  <a:pt x="447" y="458"/>
                  <a:pt x="487" y="485"/>
                </a:cubicBezTo>
                <a:cubicBezTo>
                  <a:pt x="411" y="492"/>
                  <a:pt x="327" y="495"/>
                  <a:pt x="251" y="486"/>
                </a:cubicBezTo>
                <a:cubicBezTo>
                  <a:pt x="204" y="480"/>
                  <a:pt x="118" y="471"/>
                  <a:pt x="108" y="415"/>
                </a:cubicBezTo>
                <a:cubicBezTo>
                  <a:pt x="108" y="386"/>
                  <a:pt x="114" y="375"/>
                  <a:pt x="144" y="371"/>
                </a:cubicBezTo>
                <a:moveTo>
                  <a:pt x="781" y="153"/>
                </a:moveTo>
                <a:cubicBezTo>
                  <a:pt x="784" y="183"/>
                  <a:pt x="782" y="216"/>
                  <a:pt x="772" y="252"/>
                </a:cubicBezTo>
                <a:cubicBezTo>
                  <a:pt x="765" y="278"/>
                  <a:pt x="731" y="353"/>
                  <a:pt x="754" y="381"/>
                </a:cubicBezTo>
                <a:cubicBezTo>
                  <a:pt x="787" y="420"/>
                  <a:pt x="871" y="418"/>
                  <a:pt x="916" y="417"/>
                </a:cubicBezTo>
                <a:cubicBezTo>
                  <a:pt x="975" y="415"/>
                  <a:pt x="975" y="382"/>
                  <a:pt x="976" y="332"/>
                </a:cubicBezTo>
                <a:cubicBezTo>
                  <a:pt x="977" y="289"/>
                  <a:pt x="964" y="253"/>
                  <a:pt x="951" y="213"/>
                </a:cubicBezTo>
                <a:cubicBezTo>
                  <a:pt x="950" y="210"/>
                  <a:pt x="949" y="207"/>
                  <a:pt x="948" y="204"/>
                </a:cubicBezTo>
                <a:cubicBezTo>
                  <a:pt x="948" y="238"/>
                  <a:pt x="943" y="268"/>
                  <a:pt x="961" y="299"/>
                </a:cubicBezTo>
                <a:cubicBezTo>
                  <a:pt x="988" y="345"/>
                  <a:pt x="1035" y="365"/>
                  <a:pt x="1081" y="383"/>
                </a:cubicBezTo>
                <a:moveTo>
                  <a:pt x="1289" y="248"/>
                </a:moveTo>
                <a:cubicBezTo>
                  <a:pt x="1317" y="241"/>
                  <a:pt x="1313" y="241"/>
                  <a:pt x="1324" y="289"/>
                </a:cubicBezTo>
                <a:cubicBezTo>
                  <a:pt x="1342" y="372"/>
                  <a:pt x="1342" y="469"/>
                  <a:pt x="1335" y="553"/>
                </a:cubicBezTo>
                <a:cubicBezTo>
                  <a:pt x="1330" y="613"/>
                  <a:pt x="1324" y="683"/>
                  <a:pt x="1309" y="741"/>
                </a:cubicBezTo>
                <a:cubicBezTo>
                  <a:pt x="1303" y="756"/>
                  <a:pt x="1302" y="761"/>
                  <a:pt x="1289" y="760"/>
                </a:cubicBezTo>
                <a:cubicBezTo>
                  <a:pt x="1252" y="741"/>
                  <a:pt x="1241" y="679"/>
                  <a:pt x="1236" y="635"/>
                </a:cubicBezTo>
                <a:cubicBezTo>
                  <a:pt x="1227" y="557"/>
                  <a:pt x="1222" y="461"/>
                  <a:pt x="1250" y="386"/>
                </a:cubicBezTo>
                <a:cubicBezTo>
                  <a:pt x="1276" y="316"/>
                  <a:pt x="1332" y="236"/>
                  <a:pt x="1401" y="203"/>
                </a:cubicBezTo>
                <a:cubicBezTo>
                  <a:pt x="1432" y="196"/>
                  <a:pt x="1441" y="194"/>
                  <a:pt x="1461" y="196"/>
                </a:cubicBezTo>
                <a:cubicBezTo>
                  <a:pt x="1486" y="254"/>
                  <a:pt x="1496" y="313"/>
                  <a:pt x="1477" y="377"/>
                </a:cubicBezTo>
                <a:cubicBezTo>
                  <a:pt x="1463" y="425"/>
                  <a:pt x="1427" y="481"/>
                  <a:pt x="1388" y="512"/>
                </a:cubicBezTo>
                <a:cubicBezTo>
                  <a:pt x="1361" y="534"/>
                  <a:pt x="1342" y="529"/>
                  <a:pt x="1335" y="507"/>
                </a:cubicBezTo>
                <a:moveTo>
                  <a:pt x="1643" y="280"/>
                </a:moveTo>
                <a:cubicBezTo>
                  <a:pt x="1673" y="341"/>
                  <a:pt x="1696" y="405"/>
                  <a:pt x="1715" y="470"/>
                </a:cubicBezTo>
                <a:cubicBezTo>
                  <a:pt x="1736" y="543"/>
                  <a:pt x="1761" y="623"/>
                  <a:pt x="1767" y="698"/>
                </a:cubicBezTo>
                <a:cubicBezTo>
                  <a:pt x="1770" y="734"/>
                  <a:pt x="1770" y="716"/>
                  <a:pt x="1750" y="728"/>
                </a:cubicBezTo>
                <a:cubicBezTo>
                  <a:pt x="1700" y="717"/>
                  <a:pt x="1673" y="682"/>
                  <a:pt x="1647" y="636"/>
                </a:cubicBezTo>
                <a:cubicBezTo>
                  <a:pt x="1616" y="581"/>
                  <a:pt x="1588" y="499"/>
                  <a:pt x="1604" y="435"/>
                </a:cubicBezTo>
                <a:cubicBezTo>
                  <a:pt x="1622" y="361"/>
                  <a:pt x="1698" y="303"/>
                  <a:pt x="1761" y="270"/>
                </a:cubicBezTo>
                <a:cubicBezTo>
                  <a:pt x="1795" y="252"/>
                  <a:pt x="1862" y="230"/>
                  <a:pt x="1893" y="265"/>
                </a:cubicBezTo>
                <a:cubicBezTo>
                  <a:pt x="1923" y="299"/>
                  <a:pt x="1923" y="380"/>
                  <a:pt x="1911" y="421"/>
                </a:cubicBezTo>
                <a:cubicBezTo>
                  <a:pt x="1898" y="466"/>
                  <a:pt x="1851" y="529"/>
                  <a:pt x="1802" y="539"/>
                </a:cubicBezTo>
                <a:cubicBezTo>
                  <a:pt x="1796" y="539"/>
                  <a:pt x="1789" y="539"/>
                  <a:pt x="1783" y="539"/>
                </a:cubicBezTo>
                <a:moveTo>
                  <a:pt x="2023" y="0"/>
                </a:moveTo>
                <a:cubicBezTo>
                  <a:pt x="2023" y="66"/>
                  <a:pt x="2025" y="132"/>
                  <a:pt x="2025" y="197"/>
                </a:cubicBezTo>
                <a:cubicBezTo>
                  <a:pt x="2025" y="296"/>
                  <a:pt x="2014" y="401"/>
                  <a:pt x="2035" y="497"/>
                </a:cubicBezTo>
                <a:moveTo>
                  <a:pt x="2273" y="296"/>
                </a:moveTo>
                <a:cubicBezTo>
                  <a:pt x="2300" y="308"/>
                  <a:pt x="2316" y="344"/>
                  <a:pt x="2335" y="372"/>
                </a:cubicBezTo>
                <a:cubicBezTo>
                  <a:pt x="2352" y="397"/>
                  <a:pt x="2372" y="420"/>
                  <a:pt x="2403" y="427"/>
                </a:cubicBezTo>
                <a:cubicBezTo>
                  <a:pt x="2413" y="427"/>
                  <a:pt x="2416" y="427"/>
                  <a:pt x="2422" y="427"/>
                </a:cubicBezTo>
                <a:cubicBezTo>
                  <a:pt x="2427" y="401"/>
                  <a:pt x="2429" y="373"/>
                  <a:pt x="2438" y="348"/>
                </a:cubicBezTo>
                <a:cubicBezTo>
                  <a:pt x="2443" y="339"/>
                  <a:pt x="2443" y="338"/>
                  <a:pt x="2447" y="334"/>
                </a:cubicBezTo>
                <a:cubicBezTo>
                  <a:pt x="2448" y="361"/>
                  <a:pt x="2452" y="399"/>
                  <a:pt x="2448" y="427"/>
                </a:cubicBezTo>
                <a:cubicBezTo>
                  <a:pt x="2438" y="493"/>
                  <a:pt x="2412" y="558"/>
                  <a:pt x="2392" y="622"/>
                </a:cubicBezTo>
                <a:cubicBezTo>
                  <a:pt x="2383" y="651"/>
                  <a:pt x="2375" y="679"/>
                  <a:pt x="2366" y="707"/>
                </a:cubicBezTo>
                <a:moveTo>
                  <a:pt x="3036" y="324"/>
                </a:moveTo>
                <a:cubicBezTo>
                  <a:pt x="2956" y="327"/>
                  <a:pt x="2901" y="345"/>
                  <a:pt x="2833" y="390"/>
                </a:cubicBezTo>
                <a:cubicBezTo>
                  <a:pt x="2795" y="416"/>
                  <a:pt x="2732" y="471"/>
                  <a:pt x="2754" y="527"/>
                </a:cubicBezTo>
                <a:cubicBezTo>
                  <a:pt x="2776" y="585"/>
                  <a:pt x="2855" y="587"/>
                  <a:pt x="2905" y="589"/>
                </a:cubicBezTo>
                <a:cubicBezTo>
                  <a:pt x="2965" y="591"/>
                  <a:pt x="2983" y="561"/>
                  <a:pt x="2997" y="506"/>
                </a:cubicBezTo>
                <a:cubicBezTo>
                  <a:pt x="3013" y="446"/>
                  <a:pt x="3010" y="373"/>
                  <a:pt x="3006" y="311"/>
                </a:cubicBezTo>
                <a:cubicBezTo>
                  <a:pt x="3005" y="295"/>
                  <a:pt x="3002" y="279"/>
                  <a:pt x="3000" y="263"/>
                </a:cubicBezTo>
                <a:cubicBezTo>
                  <a:pt x="3058" y="261"/>
                  <a:pt x="3115" y="262"/>
                  <a:pt x="3173" y="265"/>
                </a:cubicBezTo>
                <a:cubicBezTo>
                  <a:pt x="3262" y="270"/>
                  <a:pt x="3351" y="270"/>
                  <a:pt x="3440" y="270"/>
                </a:cubicBezTo>
                <a:moveTo>
                  <a:pt x="3597" y="200"/>
                </a:moveTo>
                <a:cubicBezTo>
                  <a:pt x="3615" y="154"/>
                  <a:pt x="3629" y="108"/>
                  <a:pt x="3647" y="62"/>
                </a:cubicBezTo>
                <a:cubicBezTo>
                  <a:pt x="3605" y="116"/>
                  <a:pt x="3561" y="169"/>
                  <a:pt x="3528" y="229"/>
                </a:cubicBezTo>
                <a:cubicBezTo>
                  <a:pt x="3478" y="318"/>
                  <a:pt x="3470" y="399"/>
                  <a:pt x="3469" y="499"/>
                </a:cubicBezTo>
                <a:cubicBezTo>
                  <a:pt x="3468" y="590"/>
                  <a:pt x="3491" y="711"/>
                  <a:pt x="3467" y="799"/>
                </a:cubicBezTo>
                <a:cubicBezTo>
                  <a:pt x="3459" y="829"/>
                  <a:pt x="3445" y="832"/>
                  <a:pt x="3421" y="838"/>
                </a:cubicBezTo>
                <a:moveTo>
                  <a:pt x="3315" y="560"/>
                </a:moveTo>
                <a:cubicBezTo>
                  <a:pt x="3385" y="555"/>
                  <a:pt x="3455" y="555"/>
                  <a:pt x="3525" y="556"/>
                </a:cubicBezTo>
                <a:cubicBezTo>
                  <a:pt x="3545" y="556"/>
                  <a:pt x="3566" y="557"/>
                  <a:pt x="3586" y="557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585" name="Freeform 18"/>
          <p:cNvSpPr/>
          <p:nvPr/>
        </p:nvSpPr>
        <p:spPr>
          <a:xfrm>
            <a:off x="2685960" y="2241720"/>
            <a:ext cx="468360" cy="248040"/>
          </a:xfrm>
          <a:custGeom>
            <a:avLst/>
            <a:gdLst/>
            <a:ahLst/>
            <a:rect l="0" t="0" r="r" b="b"/>
            <a:pathLst>
              <a:path w="1301" h="689">
                <a:moveTo>
                  <a:pt x="593" y="297"/>
                </a:moveTo>
                <a:cubicBezTo>
                  <a:pt x="577" y="263"/>
                  <a:pt x="564" y="235"/>
                  <a:pt x="523" y="228"/>
                </a:cubicBezTo>
                <a:cubicBezTo>
                  <a:pt x="457" y="217"/>
                  <a:pt x="384" y="223"/>
                  <a:pt x="323" y="245"/>
                </a:cubicBezTo>
                <a:cubicBezTo>
                  <a:pt x="225" y="279"/>
                  <a:pt x="120" y="337"/>
                  <a:pt x="45" y="409"/>
                </a:cubicBezTo>
                <a:cubicBezTo>
                  <a:pt x="9" y="443"/>
                  <a:pt x="5" y="465"/>
                  <a:pt x="0" y="510"/>
                </a:cubicBezTo>
                <a:cubicBezTo>
                  <a:pt x="69" y="532"/>
                  <a:pt x="151" y="538"/>
                  <a:pt x="225" y="528"/>
                </a:cubicBezTo>
                <a:cubicBezTo>
                  <a:pt x="312" y="517"/>
                  <a:pt x="410" y="485"/>
                  <a:pt x="480" y="430"/>
                </a:cubicBezTo>
                <a:cubicBezTo>
                  <a:pt x="510" y="407"/>
                  <a:pt x="523" y="379"/>
                  <a:pt x="539" y="348"/>
                </a:cubicBezTo>
                <a:cubicBezTo>
                  <a:pt x="540" y="347"/>
                  <a:pt x="540" y="346"/>
                  <a:pt x="541" y="345"/>
                </a:cubicBezTo>
                <a:cubicBezTo>
                  <a:pt x="541" y="396"/>
                  <a:pt x="526" y="472"/>
                  <a:pt x="545" y="520"/>
                </a:cubicBezTo>
                <a:cubicBezTo>
                  <a:pt x="557" y="538"/>
                  <a:pt x="561" y="544"/>
                  <a:pt x="575" y="548"/>
                </a:cubicBezTo>
                <a:moveTo>
                  <a:pt x="846" y="0"/>
                </a:moveTo>
                <a:cubicBezTo>
                  <a:pt x="850" y="16"/>
                  <a:pt x="851" y="61"/>
                  <a:pt x="851" y="84"/>
                </a:cubicBezTo>
                <a:cubicBezTo>
                  <a:pt x="851" y="147"/>
                  <a:pt x="842" y="209"/>
                  <a:pt x="885" y="263"/>
                </a:cubicBezTo>
                <a:cubicBezTo>
                  <a:pt x="898" y="275"/>
                  <a:pt x="910" y="287"/>
                  <a:pt x="923" y="299"/>
                </a:cubicBezTo>
                <a:moveTo>
                  <a:pt x="1283" y="265"/>
                </a:moveTo>
                <a:cubicBezTo>
                  <a:pt x="1262" y="243"/>
                  <a:pt x="1227" y="239"/>
                  <a:pt x="1194" y="246"/>
                </a:cubicBezTo>
                <a:cubicBezTo>
                  <a:pt x="1149" y="256"/>
                  <a:pt x="1088" y="290"/>
                  <a:pt x="1075" y="338"/>
                </a:cubicBezTo>
                <a:cubicBezTo>
                  <a:pt x="1056" y="407"/>
                  <a:pt x="1107" y="446"/>
                  <a:pt x="1158" y="481"/>
                </a:cubicBezTo>
                <a:cubicBezTo>
                  <a:pt x="1202" y="512"/>
                  <a:pt x="1271" y="537"/>
                  <a:pt x="1286" y="594"/>
                </a:cubicBezTo>
                <a:cubicBezTo>
                  <a:pt x="1300" y="647"/>
                  <a:pt x="1223" y="663"/>
                  <a:pt x="1188" y="672"/>
                </a:cubicBezTo>
                <a:cubicBezTo>
                  <a:pt x="1148" y="682"/>
                  <a:pt x="1107" y="686"/>
                  <a:pt x="1066" y="688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586" name="Freeform 19"/>
          <p:cNvSpPr/>
          <p:nvPr/>
        </p:nvSpPr>
        <p:spPr>
          <a:xfrm>
            <a:off x="3461760" y="2174760"/>
            <a:ext cx="639000" cy="244800"/>
          </a:xfrm>
          <a:custGeom>
            <a:avLst/>
            <a:gdLst/>
            <a:ahLst/>
            <a:rect l="0" t="0" r="r" b="b"/>
            <a:pathLst>
              <a:path w="1775" h="680">
                <a:moveTo>
                  <a:pt x="337" y="383"/>
                </a:moveTo>
                <a:cubicBezTo>
                  <a:pt x="273" y="377"/>
                  <a:pt x="208" y="352"/>
                  <a:pt x="148" y="385"/>
                </a:cubicBezTo>
                <a:cubicBezTo>
                  <a:pt x="92" y="415"/>
                  <a:pt x="43" y="474"/>
                  <a:pt x="21" y="533"/>
                </a:cubicBezTo>
                <a:cubicBezTo>
                  <a:pt x="6" y="573"/>
                  <a:pt x="0" y="633"/>
                  <a:pt x="48" y="654"/>
                </a:cubicBezTo>
                <a:cubicBezTo>
                  <a:pt x="105" y="679"/>
                  <a:pt x="179" y="662"/>
                  <a:pt x="229" y="632"/>
                </a:cubicBezTo>
                <a:cubicBezTo>
                  <a:pt x="315" y="580"/>
                  <a:pt x="348" y="488"/>
                  <a:pt x="419" y="422"/>
                </a:cubicBezTo>
                <a:cubicBezTo>
                  <a:pt x="440" y="403"/>
                  <a:pt x="467" y="394"/>
                  <a:pt x="493" y="408"/>
                </a:cubicBezTo>
                <a:cubicBezTo>
                  <a:pt x="533" y="429"/>
                  <a:pt x="556" y="532"/>
                  <a:pt x="579" y="569"/>
                </a:cubicBezTo>
                <a:cubicBezTo>
                  <a:pt x="598" y="555"/>
                  <a:pt x="616" y="541"/>
                  <a:pt x="636" y="520"/>
                </a:cubicBezTo>
                <a:cubicBezTo>
                  <a:pt x="664" y="491"/>
                  <a:pt x="702" y="449"/>
                  <a:pt x="745" y="442"/>
                </a:cubicBezTo>
                <a:cubicBezTo>
                  <a:pt x="773" y="438"/>
                  <a:pt x="791" y="440"/>
                  <a:pt x="809" y="459"/>
                </a:cubicBezTo>
                <a:cubicBezTo>
                  <a:pt x="836" y="486"/>
                  <a:pt x="845" y="531"/>
                  <a:pt x="895" y="519"/>
                </a:cubicBezTo>
                <a:cubicBezTo>
                  <a:pt x="932" y="510"/>
                  <a:pt x="954" y="474"/>
                  <a:pt x="978" y="447"/>
                </a:cubicBezTo>
                <a:cubicBezTo>
                  <a:pt x="1026" y="394"/>
                  <a:pt x="1072" y="349"/>
                  <a:pt x="1142" y="334"/>
                </a:cubicBezTo>
                <a:cubicBezTo>
                  <a:pt x="1145" y="334"/>
                  <a:pt x="1148" y="334"/>
                  <a:pt x="1151" y="334"/>
                </a:cubicBezTo>
                <a:cubicBezTo>
                  <a:pt x="1162" y="388"/>
                  <a:pt x="1166" y="441"/>
                  <a:pt x="1214" y="477"/>
                </a:cubicBezTo>
                <a:cubicBezTo>
                  <a:pt x="1231" y="487"/>
                  <a:pt x="1249" y="496"/>
                  <a:pt x="1266" y="505"/>
                </a:cubicBezTo>
                <a:moveTo>
                  <a:pt x="1708" y="464"/>
                </a:moveTo>
                <a:cubicBezTo>
                  <a:pt x="1701" y="413"/>
                  <a:pt x="1684" y="394"/>
                  <a:pt x="1627" y="388"/>
                </a:cubicBezTo>
                <a:cubicBezTo>
                  <a:pt x="1565" y="381"/>
                  <a:pt x="1500" y="384"/>
                  <a:pt x="1456" y="434"/>
                </a:cubicBezTo>
                <a:cubicBezTo>
                  <a:pt x="1421" y="473"/>
                  <a:pt x="1428" y="538"/>
                  <a:pt x="1465" y="569"/>
                </a:cubicBezTo>
                <a:cubicBezTo>
                  <a:pt x="1508" y="606"/>
                  <a:pt x="1586" y="624"/>
                  <a:pt x="1641" y="613"/>
                </a:cubicBezTo>
                <a:cubicBezTo>
                  <a:pt x="1709" y="599"/>
                  <a:pt x="1735" y="529"/>
                  <a:pt x="1741" y="469"/>
                </a:cubicBezTo>
                <a:cubicBezTo>
                  <a:pt x="1750" y="378"/>
                  <a:pt x="1718" y="307"/>
                  <a:pt x="1691" y="222"/>
                </a:cubicBezTo>
                <a:cubicBezTo>
                  <a:pt x="1673" y="166"/>
                  <a:pt x="1647" y="75"/>
                  <a:pt x="1669" y="15"/>
                </a:cubicBezTo>
                <a:cubicBezTo>
                  <a:pt x="1674" y="10"/>
                  <a:pt x="1679" y="5"/>
                  <a:pt x="1684" y="0"/>
                </a:cubicBezTo>
                <a:cubicBezTo>
                  <a:pt x="1715" y="25"/>
                  <a:pt x="1718" y="53"/>
                  <a:pt x="1727" y="104"/>
                </a:cubicBezTo>
                <a:cubicBezTo>
                  <a:pt x="1754" y="255"/>
                  <a:pt x="1740" y="410"/>
                  <a:pt x="1763" y="561"/>
                </a:cubicBezTo>
                <a:cubicBezTo>
                  <a:pt x="1767" y="578"/>
                  <a:pt x="1770" y="596"/>
                  <a:pt x="1774" y="613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587" name="Freeform 20"/>
          <p:cNvSpPr/>
          <p:nvPr/>
        </p:nvSpPr>
        <p:spPr>
          <a:xfrm>
            <a:off x="4417920" y="2181240"/>
            <a:ext cx="570240" cy="234000"/>
          </a:xfrm>
          <a:custGeom>
            <a:avLst/>
            <a:gdLst/>
            <a:ahLst/>
            <a:rect l="0" t="0" r="r" b="b"/>
            <a:pathLst>
              <a:path w="1584" h="650">
                <a:moveTo>
                  <a:pt x="0" y="128"/>
                </a:moveTo>
                <a:cubicBezTo>
                  <a:pt x="14" y="170"/>
                  <a:pt x="28" y="222"/>
                  <a:pt x="46" y="266"/>
                </a:cubicBezTo>
                <a:cubicBezTo>
                  <a:pt x="71" y="324"/>
                  <a:pt x="108" y="377"/>
                  <a:pt x="143" y="429"/>
                </a:cubicBezTo>
                <a:cubicBezTo>
                  <a:pt x="157" y="450"/>
                  <a:pt x="170" y="492"/>
                  <a:pt x="200" y="495"/>
                </a:cubicBezTo>
                <a:cubicBezTo>
                  <a:pt x="231" y="498"/>
                  <a:pt x="250" y="486"/>
                  <a:pt x="278" y="473"/>
                </a:cubicBezTo>
                <a:cubicBezTo>
                  <a:pt x="330" y="449"/>
                  <a:pt x="412" y="437"/>
                  <a:pt x="460" y="473"/>
                </a:cubicBezTo>
                <a:cubicBezTo>
                  <a:pt x="499" y="502"/>
                  <a:pt x="489" y="560"/>
                  <a:pt x="453" y="583"/>
                </a:cubicBezTo>
                <a:cubicBezTo>
                  <a:pt x="404" y="614"/>
                  <a:pt x="310" y="619"/>
                  <a:pt x="255" y="608"/>
                </a:cubicBezTo>
                <a:cubicBezTo>
                  <a:pt x="201" y="598"/>
                  <a:pt x="113" y="562"/>
                  <a:pt x="88" y="508"/>
                </a:cubicBezTo>
                <a:cubicBezTo>
                  <a:pt x="85" y="475"/>
                  <a:pt x="84" y="463"/>
                  <a:pt x="85" y="440"/>
                </a:cubicBezTo>
                <a:moveTo>
                  <a:pt x="495" y="0"/>
                </a:moveTo>
                <a:cubicBezTo>
                  <a:pt x="494" y="63"/>
                  <a:pt x="482" y="120"/>
                  <a:pt x="471" y="182"/>
                </a:cubicBezTo>
                <a:cubicBezTo>
                  <a:pt x="460" y="240"/>
                  <a:pt x="457" y="257"/>
                  <a:pt x="459" y="296"/>
                </a:cubicBezTo>
                <a:moveTo>
                  <a:pt x="1036" y="204"/>
                </a:moveTo>
                <a:cubicBezTo>
                  <a:pt x="968" y="187"/>
                  <a:pt x="904" y="180"/>
                  <a:pt x="836" y="207"/>
                </a:cubicBezTo>
                <a:cubicBezTo>
                  <a:pt x="767" y="234"/>
                  <a:pt x="731" y="276"/>
                  <a:pt x="729" y="347"/>
                </a:cubicBezTo>
                <a:cubicBezTo>
                  <a:pt x="726" y="430"/>
                  <a:pt x="819" y="468"/>
                  <a:pt x="883" y="500"/>
                </a:cubicBezTo>
                <a:cubicBezTo>
                  <a:pt x="936" y="526"/>
                  <a:pt x="1027" y="542"/>
                  <a:pt x="1068" y="587"/>
                </a:cubicBezTo>
                <a:cubicBezTo>
                  <a:pt x="1071" y="600"/>
                  <a:pt x="1072" y="604"/>
                  <a:pt x="1071" y="613"/>
                </a:cubicBezTo>
                <a:cubicBezTo>
                  <a:pt x="1026" y="628"/>
                  <a:pt x="986" y="636"/>
                  <a:pt x="939" y="641"/>
                </a:cubicBezTo>
                <a:cubicBezTo>
                  <a:pt x="927" y="642"/>
                  <a:pt x="883" y="644"/>
                  <a:pt x="879" y="644"/>
                </a:cubicBezTo>
                <a:moveTo>
                  <a:pt x="1446" y="617"/>
                </a:moveTo>
                <a:cubicBezTo>
                  <a:pt x="1480" y="608"/>
                  <a:pt x="1513" y="605"/>
                  <a:pt x="1548" y="604"/>
                </a:cubicBezTo>
                <a:cubicBezTo>
                  <a:pt x="1560" y="604"/>
                  <a:pt x="1572" y="603"/>
                  <a:pt x="1583" y="606"/>
                </a:cubicBezTo>
                <a:cubicBezTo>
                  <a:pt x="1579" y="636"/>
                  <a:pt x="1559" y="643"/>
                  <a:pt x="1529" y="647"/>
                </a:cubicBezTo>
                <a:cubicBezTo>
                  <a:pt x="1514" y="649"/>
                  <a:pt x="1496" y="647"/>
                  <a:pt x="1480" y="647"/>
                </a:cubicBezTo>
                <a:cubicBezTo>
                  <a:pt x="1478" y="618"/>
                  <a:pt x="1484" y="617"/>
                  <a:pt x="1510" y="601"/>
                </a:cubicBezTo>
                <a:cubicBezTo>
                  <a:pt x="1519" y="596"/>
                  <a:pt x="1527" y="591"/>
                  <a:pt x="1536" y="586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588" name="Freeform 21"/>
          <p:cNvSpPr/>
          <p:nvPr/>
        </p:nvSpPr>
        <p:spPr>
          <a:xfrm>
            <a:off x="1127160" y="2828880"/>
            <a:ext cx="1182240" cy="673560"/>
          </a:xfrm>
          <a:custGeom>
            <a:avLst/>
            <a:gdLst/>
            <a:ahLst/>
            <a:rect l="0" t="0" r="r" b="b"/>
            <a:pathLst>
              <a:path w="3284" h="1871">
                <a:moveTo>
                  <a:pt x="0" y="513"/>
                </a:moveTo>
                <a:cubicBezTo>
                  <a:pt x="0" y="491"/>
                  <a:pt x="0" y="470"/>
                  <a:pt x="0" y="448"/>
                </a:cubicBezTo>
                <a:cubicBezTo>
                  <a:pt x="26" y="500"/>
                  <a:pt x="40" y="549"/>
                  <a:pt x="46" y="608"/>
                </a:cubicBezTo>
                <a:cubicBezTo>
                  <a:pt x="56" y="705"/>
                  <a:pt x="32" y="811"/>
                  <a:pt x="68" y="904"/>
                </a:cubicBezTo>
                <a:cubicBezTo>
                  <a:pt x="78" y="930"/>
                  <a:pt x="101" y="948"/>
                  <a:pt x="131" y="939"/>
                </a:cubicBezTo>
                <a:cubicBezTo>
                  <a:pt x="188" y="921"/>
                  <a:pt x="233" y="849"/>
                  <a:pt x="276" y="812"/>
                </a:cubicBezTo>
                <a:cubicBezTo>
                  <a:pt x="302" y="790"/>
                  <a:pt x="373" y="721"/>
                  <a:pt x="415" y="741"/>
                </a:cubicBezTo>
                <a:cubicBezTo>
                  <a:pt x="451" y="758"/>
                  <a:pt x="454" y="842"/>
                  <a:pt x="461" y="874"/>
                </a:cubicBezTo>
                <a:cubicBezTo>
                  <a:pt x="467" y="901"/>
                  <a:pt x="472" y="946"/>
                  <a:pt x="488" y="969"/>
                </a:cubicBezTo>
                <a:cubicBezTo>
                  <a:pt x="493" y="970"/>
                  <a:pt x="495" y="970"/>
                  <a:pt x="498" y="970"/>
                </a:cubicBezTo>
                <a:cubicBezTo>
                  <a:pt x="511" y="915"/>
                  <a:pt x="519" y="858"/>
                  <a:pt x="525" y="802"/>
                </a:cubicBezTo>
                <a:cubicBezTo>
                  <a:pt x="539" y="681"/>
                  <a:pt x="550" y="558"/>
                  <a:pt x="553" y="436"/>
                </a:cubicBezTo>
                <a:cubicBezTo>
                  <a:pt x="554" y="410"/>
                  <a:pt x="551" y="449"/>
                  <a:pt x="548" y="475"/>
                </a:cubicBezTo>
                <a:moveTo>
                  <a:pt x="1192" y="700"/>
                </a:moveTo>
                <a:cubicBezTo>
                  <a:pt x="1135" y="709"/>
                  <a:pt x="1102" y="741"/>
                  <a:pt x="1064" y="787"/>
                </a:cubicBezTo>
                <a:cubicBezTo>
                  <a:pt x="1044" y="812"/>
                  <a:pt x="994" y="874"/>
                  <a:pt x="1013" y="911"/>
                </a:cubicBezTo>
                <a:cubicBezTo>
                  <a:pt x="1033" y="951"/>
                  <a:pt x="1158" y="942"/>
                  <a:pt x="1192" y="936"/>
                </a:cubicBezTo>
                <a:cubicBezTo>
                  <a:pt x="1247" y="923"/>
                  <a:pt x="1308" y="886"/>
                  <a:pt x="1319" y="826"/>
                </a:cubicBezTo>
                <a:cubicBezTo>
                  <a:pt x="1329" y="770"/>
                  <a:pt x="1306" y="722"/>
                  <a:pt x="1261" y="688"/>
                </a:cubicBezTo>
                <a:cubicBezTo>
                  <a:pt x="1238" y="671"/>
                  <a:pt x="1179" y="647"/>
                  <a:pt x="1149" y="662"/>
                </a:cubicBezTo>
                <a:cubicBezTo>
                  <a:pt x="1128" y="673"/>
                  <a:pt x="1146" y="707"/>
                  <a:pt x="1150" y="720"/>
                </a:cubicBezTo>
                <a:moveTo>
                  <a:pt x="1562" y="887"/>
                </a:moveTo>
                <a:cubicBezTo>
                  <a:pt x="1541" y="854"/>
                  <a:pt x="1523" y="822"/>
                  <a:pt x="1512" y="784"/>
                </a:cubicBezTo>
                <a:cubicBezTo>
                  <a:pt x="1500" y="742"/>
                  <a:pt x="1488" y="678"/>
                  <a:pt x="1515" y="639"/>
                </a:cubicBezTo>
                <a:cubicBezTo>
                  <a:pt x="1541" y="603"/>
                  <a:pt x="1605" y="573"/>
                  <a:pt x="1651" y="585"/>
                </a:cubicBezTo>
                <a:cubicBezTo>
                  <a:pt x="1695" y="596"/>
                  <a:pt x="1699" y="675"/>
                  <a:pt x="1706" y="709"/>
                </a:cubicBezTo>
                <a:cubicBezTo>
                  <a:pt x="1715" y="752"/>
                  <a:pt x="1722" y="796"/>
                  <a:pt x="1739" y="837"/>
                </a:cubicBezTo>
                <a:cubicBezTo>
                  <a:pt x="1760" y="890"/>
                  <a:pt x="1802" y="886"/>
                  <a:pt x="1853" y="886"/>
                </a:cubicBezTo>
                <a:cubicBezTo>
                  <a:pt x="1873" y="886"/>
                  <a:pt x="1893" y="886"/>
                  <a:pt x="1913" y="886"/>
                </a:cubicBezTo>
                <a:moveTo>
                  <a:pt x="2550" y="465"/>
                </a:moveTo>
                <a:cubicBezTo>
                  <a:pt x="2543" y="422"/>
                  <a:pt x="2530" y="414"/>
                  <a:pt x="2484" y="411"/>
                </a:cubicBezTo>
                <a:cubicBezTo>
                  <a:pt x="2418" y="407"/>
                  <a:pt x="2375" y="462"/>
                  <a:pt x="2342" y="513"/>
                </a:cubicBezTo>
                <a:cubicBezTo>
                  <a:pt x="2302" y="574"/>
                  <a:pt x="2273" y="659"/>
                  <a:pt x="2287" y="733"/>
                </a:cubicBezTo>
                <a:cubicBezTo>
                  <a:pt x="2297" y="788"/>
                  <a:pt x="2358" y="809"/>
                  <a:pt x="2408" y="800"/>
                </a:cubicBezTo>
                <a:cubicBezTo>
                  <a:pt x="2491" y="785"/>
                  <a:pt x="2539" y="691"/>
                  <a:pt x="2565" y="619"/>
                </a:cubicBezTo>
                <a:cubicBezTo>
                  <a:pt x="2605" y="508"/>
                  <a:pt x="2597" y="388"/>
                  <a:pt x="2602" y="272"/>
                </a:cubicBezTo>
                <a:cubicBezTo>
                  <a:pt x="2606" y="183"/>
                  <a:pt x="2619" y="96"/>
                  <a:pt x="2630" y="8"/>
                </a:cubicBezTo>
                <a:cubicBezTo>
                  <a:pt x="2630" y="5"/>
                  <a:pt x="2630" y="3"/>
                  <a:pt x="2630" y="0"/>
                </a:cubicBezTo>
                <a:cubicBezTo>
                  <a:pt x="2618" y="59"/>
                  <a:pt x="2607" y="114"/>
                  <a:pt x="2605" y="175"/>
                </a:cubicBezTo>
                <a:cubicBezTo>
                  <a:pt x="2601" y="286"/>
                  <a:pt x="2627" y="379"/>
                  <a:pt x="2672" y="480"/>
                </a:cubicBezTo>
                <a:cubicBezTo>
                  <a:pt x="2700" y="536"/>
                  <a:pt x="2709" y="553"/>
                  <a:pt x="2723" y="591"/>
                </a:cubicBezTo>
                <a:moveTo>
                  <a:pt x="2580" y="1214"/>
                </a:moveTo>
                <a:cubicBezTo>
                  <a:pt x="2586" y="1196"/>
                  <a:pt x="2586" y="1192"/>
                  <a:pt x="2593" y="1182"/>
                </a:cubicBezTo>
                <a:cubicBezTo>
                  <a:pt x="2596" y="1227"/>
                  <a:pt x="2600" y="1279"/>
                  <a:pt x="2596" y="1325"/>
                </a:cubicBezTo>
                <a:cubicBezTo>
                  <a:pt x="2590" y="1398"/>
                  <a:pt x="2567" y="1468"/>
                  <a:pt x="2563" y="1542"/>
                </a:cubicBezTo>
                <a:cubicBezTo>
                  <a:pt x="2562" y="1566"/>
                  <a:pt x="2565" y="1585"/>
                  <a:pt x="2568" y="1607"/>
                </a:cubicBezTo>
                <a:cubicBezTo>
                  <a:pt x="2611" y="1611"/>
                  <a:pt x="2639" y="1607"/>
                  <a:pt x="2681" y="1593"/>
                </a:cubicBezTo>
                <a:cubicBezTo>
                  <a:pt x="2786" y="1559"/>
                  <a:pt x="2883" y="1521"/>
                  <a:pt x="2995" y="1515"/>
                </a:cubicBezTo>
                <a:cubicBezTo>
                  <a:pt x="3035" y="1515"/>
                  <a:pt x="3046" y="1515"/>
                  <a:pt x="3072" y="1515"/>
                </a:cubicBezTo>
                <a:moveTo>
                  <a:pt x="3065" y="1345"/>
                </a:moveTo>
                <a:cubicBezTo>
                  <a:pt x="3046" y="1322"/>
                  <a:pt x="3048" y="1326"/>
                  <a:pt x="3029" y="1313"/>
                </a:cubicBezTo>
                <a:cubicBezTo>
                  <a:pt x="3032" y="1355"/>
                  <a:pt x="3035" y="1374"/>
                  <a:pt x="3065" y="1408"/>
                </a:cubicBezTo>
                <a:cubicBezTo>
                  <a:pt x="3110" y="1460"/>
                  <a:pt x="3168" y="1486"/>
                  <a:pt x="3224" y="1523"/>
                </a:cubicBezTo>
                <a:cubicBezTo>
                  <a:pt x="3243" y="1536"/>
                  <a:pt x="3283" y="1570"/>
                  <a:pt x="3263" y="1600"/>
                </a:cubicBezTo>
                <a:cubicBezTo>
                  <a:pt x="3227" y="1653"/>
                  <a:pt x="3151" y="1686"/>
                  <a:pt x="3102" y="1722"/>
                </a:cubicBezTo>
                <a:cubicBezTo>
                  <a:pt x="3042" y="1766"/>
                  <a:pt x="2995" y="1810"/>
                  <a:pt x="2953" y="1870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589" name="Freeform 22"/>
          <p:cNvSpPr/>
          <p:nvPr/>
        </p:nvSpPr>
        <p:spPr>
          <a:xfrm>
            <a:off x="2547720" y="3196800"/>
            <a:ext cx="978480" cy="291960"/>
          </a:xfrm>
          <a:custGeom>
            <a:avLst/>
            <a:gdLst/>
            <a:ahLst/>
            <a:rect l="0" t="0" r="r" b="b"/>
            <a:pathLst>
              <a:path w="2718" h="811">
                <a:moveTo>
                  <a:pt x="139" y="562"/>
                </a:moveTo>
                <a:cubicBezTo>
                  <a:pt x="127" y="539"/>
                  <a:pt x="103" y="533"/>
                  <a:pt x="77" y="559"/>
                </a:cubicBezTo>
                <a:cubicBezTo>
                  <a:pt x="43" y="593"/>
                  <a:pt x="15" y="642"/>
                  <a:pt x="8" y="690"/>
                </a:cubicBezTo>
                <a:cubicBezTo>
                  <a:pt x="3" y="726"/>
                  <a:pt x="0" y="778"/>
                  <a:pt x="43" y="793"/>
                </a:cubicBezTo>
                <a:cubicBezTo>
                  <a:pt x="92" y="810"/>
                  <a:pt x="140" y="790"/>
                  <a:pt x="176" y="759"/>
                </a:cubicBezTo>
                <a:cubicBezTo>
                  <a:pt x="222" y="719"/>
                  <a:pt x="241" y="672"/>
                  <a:pt x="236" y="612"/>
                </a:cubicBezTo>
                <a:cubicBezTo>
                  <a:pt x="232" y="563"/>
                  <a:pt x="198" y="509"/>
                  <a:pt x="149" y="494"/>
                </a:cubicBezTo>
                <a:cubicBezTo>
                  <a:pt x="130" y="494"/>
                  <a:pt x="126" y="494"/>
                  <a:pt x="115" y="495"/>
                </a:cubicBezTo>
                <a:cubicBezTo>
                  <a:pt x="106" y="541"/>
                  <a:pt x="107" y="586"/>
                  <a:pt x="109" y="635"/>
                </a:cubicBezTo>
                <a:moveTo>
                  <a:pt x="339" y="766"/>
                </a:moveTo>
                <a:cubicBezTo>
                  <a:pt x="347" y="742"/>
                  <a:pt x="357" y="719"/>
                  <a:pt x="361" y="694"/>
                </a:cubicBezTo>
                <a:cubicBezTo>
                  <a:pt x="367" y="653"/>
                  <a:pt x="364" y="610"/>
                  <a:pt x="364" y="568"/>
                </a:cubicBezTo>
                <a:cubicBezTo>
                  <a:pt x="364" y="532"/>
                  <a:pt x="356" y="499"/>
                  <a:pt x="355" y="463"/>
                </a:cubicBezTo>
                <a:cubicBezTo>
                  <a:pt x="395" y="466"/>
                  <a:pt x="415" y="469"/>
                  <a:pt x="449" y="496"/>
                </a:cubicBezTo>
                <a:cubicBezTo>
                  <a:pt x="503" y="538"/>
                  <a:pt x="539" y="598"/>
                  <a:pt x="579" y="655"/>
                </a:cubicBezTo>
                <a:cubicBezTo>
                  <a:pt x="598" y="682"/>
                  <a:pt x="619" y="713"/>
                  <a:pt x="649" y="729"/>
                </a:cubicBezTo>
                <a:cubicBezTo>
                  <a:pt x="689" y="751"/>
                  <a:pt x="767" y="744"/>
                  <a:pt x="809" y="736"/>
                </a:cubicBezTo>
                <a:cubicBezTo>
                  <a:pt x="834" y="729"/>
                  <a:pt x="860" y="721"/>
                  <a:pt x="885" y="714"/>
                </a:cubicBezTo>
                <a:moveTo>
                  <a:pt x="1340" y="408"/>
                </a:moveTo>
                <a:cubicBezTo>
                  <a:pt x="1284" y="386"/>
                  <a:pt x="1224" y="367"/>
                  <a:pt x="1160" y="391"/>
                </a:cubicBezTo>
                <a:cubicBezTo>
                  <a:pt x="1106" y="411"/>
                  <a:pt x="1040" y="467"/>
                  <a:pt x="1027" y="525"/>
                </a:cubicBezTo>
                <a:cubicBezTo>
                  <a:pt x="1015" y="579"/>
                  <a:pt x="1018" y="604"/>
                  <a:pt x="1074" y="616"/>
                </a:cubicBezTo>
                <a:cubicBezTo>
                  <a:pt x="1139" y="629"/>
                  <a:pt x="1208" y="614"/>
                  <a:pt x="1251" y="561"/>
                </a:cubicBezTo>
                <a:cubicBezTo>
                  <a:pt x="1325" y="471"/>
                  <a:pt x="1301" y="306"/>
                  <a:pt x="1279" y="202"/>
                </a:cubicBezTo>
                <a:cubicBezTo>
                  <a:pt x="1268" y="151"/>
                  <a:pt x="1260" y="106"/>
                  <a:pt x="1256" y="54"/>
                </a:cubicBezTo>
                <a:cubicBezTo>
                  <a:pt x="1256" y="146"/>
                  <a:pt x="1226" y="414"/>
                  <a:pt x="1331" y="467"/>
                </a:cubicBezTo>
                <a:cubicBezTo>
                  <a:pt x="1369" y="486"/>
                  <a:pt x="1404" y="489"/>
                  <a:pt x="1437" y="460"/>
                </a:cubicBezTo>
                <a:cubicBezTo>
                  <a:pt x="1468" y="433"/>
                  <a:pt x="1485" y="377"/>
                  <a:pt x="1505" y="341"/>
                </a:cubicBezTo>
                <a:cubicBezTo>
                  <a:pt x="1541" y="352"/>
                  <a:pt x="1541" y="356"/>
                  <a:pt x="1576" y="380"/>
                </a:cubicBezTo>
                <a:cubicBezTo>
                  <a:pt x="1618" y="409"/>
                  <a:pt x="1647" y="418"/>
                  <a:pt x="1698" y="422"/>
                </a:cubicBezTo>
                <a:cubicBezTo>
                  <a:pt x="1756" y="426"/>
                  <a:pt x="1831" y="421"/>
                  <a:pt x="1846" y="353"/>
                </a:cubicBezTo>
                <a:cubicBezTo>
                  <a:pt x="1855" y="312"/>
                  <a:pt x="1833" y="274"/>
                  <a:pt x="1797" y="255"/>
                </a:cubicBezTo>
                <a:cubicBezTo>
                  <a:pt x="1752" y="231"/>
                  <a:pt x="1697" y="247"/>
                  <a:pt x="1662" y="280"/>
                </a:cubicBezTo>
                <a:cubicBezTo>
                  <a:pt x="1621" y="319"/>
                  <a:pt x="1590" y="400"/>
                  <a:pt x="1609" y="457"/>
                </a:cubicBezTo>
                <a:cubicBezTo>
                  <a:pt x="1631" y="522"/>
                  <a:pt x="1718" y="542"/>
                  <a:pt x="1777" y="547"/>
                </a:cubicBezTo>
                <a:cubicBezTo>
                  <a:pt x="1848" y="553"/>
                  <a:pt x="1910" y="550"/>
                  <a:pt x="1960" y="494"/>
                </a:cubicBezTo>
                <a:cubicBezTo>
                  <a:pt x="2018" y="428"/>
                  <a:pt x="2012" y="326"/>
                  <a:pt x="2017" y="246"/>
                </a:cubicBezTo>
                <a:cubicBezTo>
                  <a:pt x="2023" y="146"/>
                  <a:pt x="2052" y="76"/>
                  <a:pt x="2149" y="36"/>
                </a:cubicBezTo>
                <a:cubicBezTo>
                  <a:pt x="2212" y="10"/>
                  <a:pt x="2296" y="0"/>
                  <a:pt x="2352" y="43"/>
                </a:cubicBezTo>
                <a:cubicBezTo>
                  <a:pt x="2433" y="106"/>
                  <a:pt x="2450" y="227"/>
                  <a:pt x="2535" y="289"/>
                </a:cubicBezTo>
                <a:cubicBezTo>
                  <a:pt x="2587" y="326"/>
                  <a:pt x="2657" y="341"/>
                  <a:pt x="2717" y="360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590" name="Freeform 23"/>
          <p:cNvSpPr/>
          <p:nvPr/>
        </p:nvSpPr>
        <p:spPr>
          <a:xfrm>
            <a:off x="3813120" y="3127320"/>
            <a:ext cx="397440" cy="322560"/>
          </a:xfrm>
          <a:custGeom>
            <a:avLst/>
            <a:gdLst/>
            <a:ahLst/>
            <a:rect l="0" t="0" r="r" b="b"/>
            <a:pathLst>
              <a:path w="1104" h="896">
                <a:moveTo>
                  <a:pt x="159" y="203"/>
                </a:moveTo>
                <a:cubicBezTo>
                  <a:pt x="101" y="168"/>
                  <a:pt x="129" y="181"/>
                  <a:pt x="81" y="171"/>
                </a:cubicBezTo>
                <a:cubicBezTo>
                  <a:pt x="65" y="205"/>
                  <a:pt x="45" y="239"/>
                  <a:pt x="32" y="274"/>
                </a:cubicBezTo>
                <a:cubicBezTo>
                  <a:pt x="18" y="311"/>
                  <a:pt x="0" y="382"/>
                  <a:pt x="14" y="421"/>
                </a:cubicBezTo>
                <a:cubicBezTo>
                  <a:pt x="34" y="477"/>
                  <a:pt x="110" y="475"/>
                  <a:pt x="155" y="474"/>
                </a:cubicBezTo>
                <a:cubicBezTo>
                  <a:pt x="220" y="472"/>
                  <a:pt x="274" y="434"/>
                  <a:pt x="302" y="374"/>
                </a:cubicBezTo>
                <a:cubicBezTo>
                  <a:pt x="328" y="316"/>
                  <a:pt x="318" y="246"/>
                  <a:pt x="280" y="200"/>
                </a:cubicBezTo>
                <a:cubicBezTo>
                  <a:pt x="245" y="156"/>
                  <a:pt x="199" y="139"/>
                  <a:pt x="146" y="136"/>
                </a:cubicBezTo>
                <a:cubicBezTo>
                  <a:pt x="141" y="136"/>
                  <a:pt x="135" y="136"/>
                  <a:pt x="129" y="136"/>
                </a:cubicBezTo>
                <a:cubicBezTo>
                  <a:pt x="135" y="185"/>
                  <a:pt x="135" y="201"/>
                  <a:pt x="189" y="225"/>
                </a:cubicBezTo>
                <a:cubicBezTo>
                  <a:pt x="286" y="269"/>
                  <a:pt x="435" y="273"/>
                  <a:pt x="535" y="242"/>
                </a:cubicBezTo>
                <a:cubicBezTo>
                  <a:pt x="600" y="223"/>
                  <a:pt x="631" y="176"/>
                  <a:pt x="641" y="114"/>
                </a:cubicBezTo>
                <a:cubicBezTo>
                  <a:pt x="646" y="85"/>
                  <a:pt x="654" y="28"/>
                  <a:pt x="640" y="0"/>
                </a:cubicBezTo>
                <a:cubicBezTo>
                  <a:pt x="636" y="0"/>
                  <a:pt x="631" y="0"/>
                  <a:pt x="627" y="0"/>
                </a:cubicBezTo>
                <a:cubicBezTo>
                  <a:pt x="606" y="57"/>
                  <a:pt x="593" y="113"/>
                  <a:pt x="591" y="181"/>
                </a:cubicBezTo>
                <a:cubicBezTo>
                  <a:pt x="587" y="302"/>
                  <a:pt x="594" y="418"/>
                  <a:pt x="620" y="538"/>
                </a:cubicBezTo>
                <a:cubicBezTo>
                  <a:pt x="642" y="636"/>
                  <a:pt x="676" y="728"/>
                  <a:pt x="706" y="823"/>
                </a:cubicBezTo>
                <a:cubicBezTo>
                  <a:pt x="715" y="851"/>
                  <a:pt x="716" y="868"/>
                  <a:pt x="719" y="895"/>
                </a:cubicBezTo>
                <a:moveTo>
                  <a:pt x="513" y="635"/>
                </a:moveTo>
                <a:cubicBezTo>
                  <a:pt x="605" y="623"/>
                  <a:pt x="695" y="617"/>
                  <a:pt x="786" y="605"/>
                </a:cubicBezTo>
                <a:cubicBezTo>
                  <a:pt x="893" y="590"/>
                  <a:pt x="997" y="569"/>
                  <a:pt x="1103" y="546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591" name="Freeform 24"/>
          <p:cNvSpPr/>
          <p:nvPr/>
        </p:nvSpPr>
        <p:spPr>
          <a:xfrm>
            <a:off x="4444200" y="3100320"/>
            <a:ext cx="902880" cy="206640"/>
          </a:xfrm>
          <a:custGeom>
            <a:avLst/>
            <a:gdLst/>
            <a:ahLst/>
            <a:rect l="0" t="0" r="r" b="b"/>
            <a:pathLst>
              <a:path w="2508" h="574">
                <a:moveTo>
                  <a:pt x="2" y="0"/>
                </a:moveTo>
                <a:cubicBezTo>
                  <a:pt x="0" y="81"/>
                  <a:pt x="15" y="154"/>
                  <a:pt x="29" y="234"/>
                </a:cubicBezTo>
                <a:cubicBezTo>
                  <a:pt x="44" y="321"/>
                  <a:pt x="47" y="413"/>
                  <a:pt x="99" y="487"/>
                </a:cubicBezTo>
                <a:cubicBezTo>
                  <a:pt x="125" y="523"/>
                  <a:pt x="149" y="528"/>
                  <a:pt x="189" y="539"/>
                </a:cubicBezTo>
                <a:moveTo>
                  <a:pt x="269" y="263"/>
                </a:moveTo>
                <a:cubicBezTo>
                  <a:pt x="312" y="253"/>
                  <a:pt x="326" y="247"/>
                  <a:pt x="374" y="275"/>
                </a:cubicBezTo>
                <a:cubicBezTo>
                  <a:pt x="437" y="313"/>
                  <a:pt x="483" y="385"/>
                  <a:pt x="559" y="395"/>
                </a:cubicBezTo>
                <a:cubicBezTo>
                  <a:pt x="592" y="399"/>
                  <a:pt x="631" y="401"/>
                  <a:pt x="647" y="368"/>
                </a:cubicBezTo>
                <a:cubicBezTo>
                  <a:pt x="662" y="338"/>
                  <a:pt x="661" y="276"/>
                  <a:pt x="641" y="248"/>
                </a:cubicBezTo>
                <a:cubicBezTo>
                  <a:pt x="615" y="213"/>
                  <a:pt x="546" y="200"/>
                  <a:pt x="505" y="214"/>
                </a:cubicBezTo>
                <a:cubicBezTo>
                  <a:pt x="446" y="234"/>
                  <a:pt x="380" y="305"/>
                  <a:pt x="356" y="360"/>
                </a:cubicBezTo>
                <a:cubicBezTo>
                  <a:pt x="327" y="430"/>
                  <a:pt x="360" y="468"/>
                  <a:pt x="423" y="495"/>
                </a:cubicBezTo>
                <a:cubicBezTo>
                  <a:pt x="525" y="537"/>
                  <a:pt x="662" y="529"/>
                  <a:pt x="763" y="491"/>
                </a:cubicBezTo>
                <a:cubicBezTo>
                  <a:pt x="849" y="458"/>
                  <a:pt x="925" y="402"/>
                  <a:pt x="964" y="318"/>
                </a:cubicBezTo>
                <a:cubicBezTo>
                  <a:pt x="1004" y="231"/>
                  <a:pt x="1001" y="131"/>
                  <a:pt x="1003" y="40"/>
                </a:cubicBezTo>
                <a:cubicBezTo>
                  <a:pt x="1001" y="90"/>
                  <a:pt x="992" y="139"/>
                  <a:pt x="990" y="190"/>
                </a:cubicBezTo>
                <a:cubicBezTo>
                  <a:pt x="986" y="282"/>
                  <a:pt x="995" y="347"/>
                  <a:pt x="1039" y="428"/>
                </a:cubicBezTo>
                <a:cubicBezTo>
                  <a:pt x="1067" y="480"/>
                  <a:pt x="1104" y="526"/>
                  <a:pt x="1141" y="573"/>
                </a:cubicBezTo>
                <a:moveTo>
                  <a:pt x="876" y="395"/>
                </a:moveTo>
                <a:cubicBezTo>
                  <a:pt x="934" y="381"/>
                  <a:pt x="992" y="379"/>
                  <a:pt x="1051" y="371"/>
                </a:cubicBezTo>
                <a:cubicBezTo>
                  <a:pt x="1141" y="359"/>
                  <a:pt x="1230" y="337"/>
                  <a:pt x="1313" y="300"/>
                </a:cubicBezTo>
                <a:cubicBezTo>
                  <a:pt x="1392" y="264"/>
                  <a:pt x="1442" y="218"/>
                  <a:pt x="1472" y="138"/>
                </a:cubicBezTo>
                <a:cubicBezTo>
                  <a:pt x="1488" y="95"/>
                  <a:pt x="1490" y="54"/>
                  <a:pt x="1497" y="10"/>
                </a:cubicBezTo>
                <a:cubicBezTo>
                  <a:pt x="1497" y="13"/>
                  <a:pt x="1497" y="16"/>
                  <a:pt x="1497" y="19"/>
                </a:cubicBezTo>
                <a:cubicBezTo>
                  <a:pt x="1488" y="77"/>
                  <a:pt x="1486" y="134"/>
                  <a:pt x="1486" y="194"/>
                </a:cubicBezTo>
                <a:cubicBezTo>
                  <a:pt x="1486" y="269"/>
                  <a:pt x="1482" y="346"/>
                  <a:pt x="1492" y="420"/>
                </a:cubicBezTo>
                <a:cubicBezTo>
                  <a:pt x="1498" y="466"/>
                  <a:pt x="1510" y="511"/>
                  <a:pt x="1521" y="556"/>
                </a:cubicBezTo>
                <a:moveTo>
                  <a:pt x="1321" y="433"/>
                </a:moveTo>
                <a:cubicBezTo>
                  <a:pt x="1347" y="415"/>
                  <a:pt x="1376" y="410"/>
                  <a:pt x="1418" y="405"/>
                </a:cubicBezTo>
                <a:cubicBezTo>
                  <a:pt x="1512" y="393"/>
                  <a:pt x="1604" y="375"/>
                  <a:pt x="1694" y="348"/>
                </a:cubicBezTo>
                <a:cubicBezTo>
                  <a:pt x="1734" y="336"/>
                  <a:pt x="1826" y="288"/>
                  <a:pt x="1871" y="310"/>
                </a:cubicBezTo>
                <a:cubicBezTo>
                  <a:pt x="1892" y="320"/>
                  <a:pt x="1898" y="349"/>
                  <a:pt x="1917" y="361"/>
                </a:cubicBezTo>
                <a:cubicBezTo>
                  <a:pt x="1944" y="380"/>
                  <a:pt x="1965" y="376"/>
                  <a:pt x="1996" y="378"/>
                </a:cubicBezTo>
                <a:cubicBezTo>
                  <a:pt x="2040" y="380"/>
                  <a:pt x="2075" y="361"/>
                  <a:pt x="2105" y="331"/>
                </a:cubicBezTo>
                <a:cubicBezTo>
                  <a:pt x="2125" y="310"/>
                  <a:pt x="2152" y="250"/>
                  <a:pt x="2134" y="220"/>
                </a:cubicBezTo>
                <a:cubicBezTo>
                  <a:pt x="2105" y="174"/>
                  <a:pt x="2016" y="175"/>
                  <a:pt x="1970" y="180"/>
                </a:cubicBezTo>
                <a:cubicBezTo>
                  <a:pt x="1902" y="187"/>
                  <a:pt x="1846" y="227"/>
                  <a:pt x="1816" y="290"/>
                </a:cubicBezTo>
                <a:cubicBezTo>
                  <a:pt x="1795" y="335"/>
                  <a:pt x="1792" y="392"/>
                  <a:pt x="1836" y="420"/>
                </a:cubicBezTo>
                <a:cubicBezTo>
                  <a:pt x="1890" y="455"/>
                  <a:pt x="1995" y="459"/>
                  <a:pt x="2056" y="447"/>
                </a:cubicBezTo>
                <a:cubicBezTo>
                  <a:pt x="2166" y="424"/>
                  <a:pt x="2259" y="348"/>
                  <a:pt x="2301" y="245"/>
                </a:cubicBezTo>
                <a:cubicBezTo>
                  <a:pt x="2321" y="197"/>
                  <a:pt x="2331" y="143"/>
                  <a:pt x="2343" y="92"/>
                </a:cubicBezTo>
                <a:cubicBezTo>
                  <a:pt x="2345" y="81"/>
                  <a:pt x="2345" y="80"/>
                  <a:pt x="2347" y="74"/>
                </a:cubicBezTo>
                <a:cubicBezTo>
                  <a:pt x="2350" y="101"/>
                  <a:pt x="2352" y="130"/>
                  <a:pt x="2356" y="157"/>
                </a:cubicBezTo>
                <a:cubicBezTo>
                  <a:pt x="2364" y="207"/>
                  <a:pt x="2378" y="253"/>
                  <a:pt x="2402" y="299"/>
                </a:cubicBezTo>
                <a:cubicBezTo>
                  <a:pt x="2427" y="345"/>
                  <a:pt x="2467" y="383"/>
                  <a:pt x="2489" y="430"/>
                </a:cubicBezTo>
                <a:cubicBezTo>
                  <a:pt x="2499" y="452"/>
                  <a:pt x="2497" y="444"/>
                  <a:pt x="2507" y="456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592" name="Freeform 25"/>
          <p:cNvSpPr/>
          <p:nvPr/>
        </p:nvSpPr>
        <p:spPr>
          <a:xfrm>
            <a:off x="5599080" y="3105000"/>
            <a:ext cx="1464120" cy="262080"/>
          </a:xfrm>
          <a:custGeom>
            <a:avLst/>
            <a:gdLst/>
            <a:ahLst/>
            <a:rect l="0" t="0" r="r" b="b"/>
            <a:pathLst>
              <a:path w="4067" h="728">
                <a:moveTo>
                  <a:pt x="26" y="336"/>
                </a:moveTo>
                <a:cubicBezTo>
                  <a:pt x="5" y="306"/>
                  <a:pt x="2" y="298"/>
                  <a:pt x="0" y="264"/>
                </a:cubicBezTo>
                <a:cubicBezTo>
                  <a:pt x="63" y="247"/>
                  <a:pt x="121" y="242"/>
                  <a:pt x="181" y="273"/>
                </a:cubicBezTo>
                <a:cubicBezTo>
                  <a:pt x="290" y="329"/>
                  <a:pt x="325" y="438"/>
                  <a:pt x="336" y="551"/>
                </a:cubicBezTo>
                <a:cubicBezTo>
                  <a:pt x="337" y="563"/>
                  <a:pt x="338" y="572"/>
                  <a:pt x="339" y="584"/>
                </a:cubicBezTo>
                <a:cubicBezTo>
                  <a:pt x="345" y="555"/>
                  <a:pt x="350" y="521"/>
                  <a:pt x="361" y="492"/>
                </a:cubicBezTo>
                <a:cubicBezTo>
                  <a:pt x="382" y="436"/>
                  <a:pt x="414" y="391"/>
                  <a:pt x="467" y="363"/>
                </a:cubicBezTo>
                <a:cubicBezTo>
                  <a:pt x="505" y="342"/>
                  <a:pt x="569" y="332"/>
                  <a:pt x="604" y="363"/>
                </a:cubicBezTo>
                <a:cubicBezTo>
                  <a:pt x="639" y="393"/>
                  <a:pt x="646" y="453"/>
                  <a:pt x="649" y="496"/>
                </a:cubicBezTo>
                <a:cubicBezTo>
                  <a:pt x="650" y="511"/>
                  <a:pt x="645" y="538"/>
                  <a:pt x="644" y="545"/>
                </a:cubicBezTo>
                <a:cubicBezTo>
                  <a:pt x="644" y="513"/>
                  <a:pt x="637" y="481"/>
                  <a:pt x="658" y="453"/>
                </a:cubicBezTo>
                <a:cubicBezTo>
                  <a:pt x="689" y="410"/>
                  <a:pt x="748" y="390"/>
                  <a:pt x="798" y="381"/>
                </a:cubicBezTo>
                <a:cubicBezTo>
                  <a:pt x="830" y="375"/>
                  <a:pt x="900" y="363"/>
                  <a:pt x="925" y="392"/>
                </a:cubicBezTo>
                <a:cubicBezTo>
                  <a:pt x="952" y="423"/>
                  <a:pt x="940" y="489"/>
                  <a:pt x="940" y="526"/>
                </a:cubicBezTo>
                <a:cubicBezTo>
                  <a:pt x="940" y="560"/>
                  <a:pt x="941" y="590"/>
                  <a:pt x="947" y="624"/>
                </a:cubicBezTo>
                <a:moveTo>
                  <a:pt x="1332" y="336"/>
                </a:moveTo>
                <a:cubicBezTo>
                  <a:pt x="1277" y="302"/>
                  <a:pt x="1237" y="294"/>
                  <a:pt x="1174" y="325"/>
                </a:cubicBezTo>
                <a:cubicBezTo>
                  <a:pt x="1115" y="355"/>
                  <a:pt x="1059" y="400"/>
                  <a:pt x="1048" y="467"/>
                </a:cubicBezTo>
                <a:cubicBezTo>
                  <a:pt x="1037" y="537"/>
                  <a:pt x="1106" y="572"/>
                  <a:pt x="1166" y="584"/>
                </a:cubicBezTo>
                <a:cubicBezTo>
                  <a:pt x="1224" y="596"/>
                  <a:pt x="1293" y="595"/>
                  <a:pt x="1335" y="548"/>
                </a:cubicBezTo>
                <a:cubicBezTo>
                  <a:pt x="1367" y="513"/>
                  <a:pt x="1365" y="461"/>
                  <a:pt x="1391" y="424"/>
                </a:cubicBezTo>
                <a:cubicBezTo>
                  <a:pt x="1399" y="414"/>
                  <a:pt x="1400" y="410"/>
                  <a:pt x="1408" y="409"/>
                </a:cubicBezTo>
                <a:cubicBezTo>
                  <a:pt x="1420" y="426"/>
                  <a:pt x="1441" y="463"/>
                  <a:pt x="1457" y="481"/>
                </a:cubicBezTo>
                <a:cubicBezTo>
                  <a:pt x="1507" y="535"/>
                  <a:pt x="1565" y="556"/>
                  <a:pt x="1638" y="561"/>
                </a:cubicBezTo>
                <a:cubicBezTo>
                  <a:pt x="1770" y="570"/>
                  <a:pt x="1863" y="480"/>
                  <a:pt x="1892" y="356"/>
                </a:cubicBezTo>
                <a:cubicBezTo>
                  <a:pt x="1910" y="279"/>
                  <a:pt x="1904" y="196"/>
                  <a:pt x="1906" y="119"/>
                </a:cubicBezTo>
                <a:cubicBezTo>
                  <a:pt x="1907" y="79"/>
                  <a:pt x="1909" y="40"/>
                  <a:pt x="1911" y="0"/>
                </a:cubicBezTo>
                <a:cubicBezTo>
                  <a:pt x="1911" y="83"/>
                  <a:pt x="1906" y="165"/>
                  <a:pt x="1921" y="246"/>
                </a:cubicBezTo>
                <a:cubicBezTo>
                  <a:pt x="1937" y="332"/>
                  <a:pt x="1970" y="415"/>
                  <a:pt x="1986" y="501"/>
                </a:cubicBezTo>
                <a:cubicBezTo>
                  <a:pt x="1997" y="558"/>
                  <a:pt x="2006" y="597"/>
                  <a:pt x="1960" y="624"/>
                </a:cubicBezTo>
                <a:moveTo>
                  <a:pt x="1772" y="429"/>
                </a:moveTo>
                <a:cubicBezTo>
                  <a:pt x="1851" y="409"/>
                  <a:pt x="1932" y="404"/>
                  <a:pt x="2013" y="389"/>
                </a:cubicBezTo>
                <a:cubicBezTo>
                  <a:pt x="2138" y="366"/>
                  <a:pt x="2277" y="331"/>
                  <a:pt x="2382" y="253"/>
                </a:cubicBezTo>
                <a:cubicBezTo>
                  <a:pt x="2442" y="208"/>
                  <a:pt x="2472" y="158"/>
                  <a:pt x="2478" y="85"/>
                </a:cubicBezTo>
                <a:cubicBezTo>
                  <a:pt x="2478" y="67"/>
                  <a:pt x="2479" y="63"/>
                  <a:pt x="2470" y="55"/>
                </a:cubicBezTo>
                <a:cubicBezTo>
                  <a:pt x="2436" y="62"/>
                  <a:pt x="2434" y="62"/>
                  <a:pt x="2421" y="103"/>
                </a:cubicBezTo>
                <a:cubicBezTo>
                  <a:pt x="2396" y="181"/>
                  <a:pt x="2401" y="275"/>
                  <a:pt x="2424" y="354"/>
                </a:cubicBezTo>
                <a:cubicBezTo>
                  <a:pt x="2442" y="413"/>
                  <a:pt x="2466" y="464"/>
                  <a:pt x="2469" y="526"/>
                </a:cubicBezTo>
                <a:cubicBezTo>
                  <a:pt x="2469" y="531"/>
                  <a:pt x="2469" y="536"/>
                  <a:pt x="2469" y="542"/>
                </a:cubicBezTo>
                <a:moveTo>
                  <a:pt x="2309" y="326"/>
                </a:moveTo>
                <a:cubicBezTo>
                  <a:pt x="2362" y="316"/>
                  <a:pt x="2409" y="312"/>
                  <a:pt x="2466" y="312"/>
                </a:cubicBezTo>
                <a:cubicBezTo>
                  <a:pt x="2561" y="312"/>
                  <a:pt x="2655" y="306"/>
                  <a:pt x="2749" y="305"/>
                </a:cubicBezTo>
                <a:cubicBezTo>
                  <a:pt x="2774" y="305"/>
                  <a:pt x="2832" y="293"/>
                  <a:pt x="2849" y="320"/>
                </a:cubicBezTo>
                <a:cubicBezTo>
                  <a:pt x="2858" y="335"/>
                  <a:pt x="2837" y="368"/>
                  <a:pt x="2854" y="381"/>
                </a:cubicBezTo>
                <a:cubicBezTo>
                  <a:pt x="2884" y="405"/>
                  <a:pt x="2979" y="396"/>
                  <a:pt x="3013" y="391"/>
                </a:cubicBezTo>
                <a:cubicBezTo>
                  <a:pt x="3067" y="384"/>
                  <a:pt x="3098" y="362"/>
                  <a:pt x="3103" y="308"/>
                </a:cubicBezTo>
                <a:cubicBezTo>
                  <a:pt x="3108" y="246"/>
                  <a:pt x="3071" y="194"/>
                  <a:pt x="3012" y="173"/>
                </a:cubicBezTo>
                <a:cubicBezTo>
                  <a:pt x="2902" y="130"/>
                  <a:pt x="2774" y="190"/>
                  <a:pt x="2706" y="278"/>
                </a:cubicBezTo>
                <a:cubicBezTo>
                  <a:pt x="2675" y="318"/>
                  <a:pt x="2650" y="397"/>
                  <a:pt x="2674" y="446"/>
                </a:cubicBezTo>
                <a:cubicBezTo>
                  <a:pt x="2710" y="520"/>
                  <a:pt x="2809" y="531"/>
                  <a:pt x="2879" y="535"/>
                </a:cubicBezTo>
                <a:cubicBezTo>
                  <a:pt x="3020" y="542"/>
                  <a:pt x="3174" y="501"/>
                  <a:pt x="3282" y="406"/>
                </a:cubicBezTo>
                <a:cubicBezTo>
                  <a:pt x="3367" y="331"/>
                  <a:pt x="3409" y="198"/>
                  <a:pt x="3420" y="90"/>
                </a:cubicBezTo>
                <a:cubicBezTo>
                  <a:pt x="3423" y="64"/>
                  <a:pt x="3416" y="57"/>
                  <a:pt x="3411" y="42"/>
                </a:cubicBezTo>
                <a:cubicBezTo>
                  <a:pt x="3366" y="48"/>
                  <a:pt x="3338" y="44"/>
                  <a:pt x="3307" y="86"/>
                </a:cubicBezTo>
                <a:cubicBezTo>
                  <a:pt x="3274" y="131"/>
                  <a:pt x="3286" y="200"/>
                  <a:pt x="3307" y="246"/>
                </a:cubicBezTo>
                <a:cubicBezTo>
                  <a:pt x="3328" y="294"/>
                  <a:pt x="3358" y="332"/>
                  <a:pt x="3363" y="387"/>
                </a:cubicBezTo>
                <a:cubicBezTo>
                  <a:pt x="3365" y="408"/>
                  <a:pt x="3345" y="485"/>
                  <a:pt x="3353" y="499"/>
                </a:cubicBezTo>
                <a:cubicBezTo>
                  <a:pt x="3363" y="516"/>
                  <a:pt x="3402" y="509"/>
                  <a:pt x="3423" y="508"/>
                </a:cubicBezTo>
                <a:cubicBezTo>
                  <a:pt x="3442" y="506"/>
                  <a:pt x="3461" y="504"/>
                  <a:pt x="3480" y="502"/>
                </a:cubicBezTo>
                <a:moveTo>
                  <a:pt x="4066" y="121"/>
                </a:moveTo>
                <a:cubicBezTo>
                  <a:pt x="4030" y="141"/>
                  <a:pt x="4003" y="161"/>
                  <a:pt x="3973" y="192"/>
                </a:cubicBezTo>
                <a:cubicBezTo>
                  <a:pt x="3918" y="250"/>
                  <a:pt x="3889" y="306"/>
                  <a:pt x="3884" y="388"/>
                </a:cubicBezTo>
                <a:cubicBezTo>
                  <a:pt x="3877" y="493"/>
                  <a:pt x="3939" y="551"/>
                  <a:pt x="3996" y="631"/>
                </a:cubicBezTo>
                <a:cubicBezTo>
                  <a:pt x="4004" y="643"/>
                  <a:pt x="4011" y="654"/>
                  <a:pt x="4019" y="666"/>
                </a:cubicBezTo>
                <a:cubicBezTo>
                  <a:pt x="4002" y="727"/>
                  <a:pt x="3890" y="699"/>
                  <a:pt x="3837" y="700"/>
                </a:cubicBezTo>
                <a:cubicBezTo>
                  <a:pt x="3717" y="702"/>
                  <a:pt x="3673" y="703"/>
                  <a:pt x="3591" y="703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593" name="Freeform 26"/>
          <p:cNvSpPr/>
          <p:nvPr/>
        </p:nvSpPr>
        <p:spPr>
          <a:xfrm>
            <a:off x="3405240" y="3822840"/>
            <a:ext cx="44640" cy="59040"/>
          </a:xfrm>
          <a:custGeom>
            <a:avLst/>
            <a:gdLst/>
            <a:ahLst/>
            <a:rect l="0" t="0" r="r" b="b"/>
            <a:pathLst>
              <a:path w="124" h="164">
                <a:moveTo>
                  <a:pt x="123" y="0"/>
                </a:moveTo>
                <a:cubicBezTo>
                  <a:pt x="55" y="46"/>
                  <a:pt x="16" y="83"/>
                  <a:pt x="0" y="163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594" name="Freeform 27"/>
          <p:cNvSpPr/>
          <p:nvPr/>
        </p:nvSpPr>
        <p:spPr>
          <a:xfrm>
            <a:off x="2082600" y="3623400"/>
            <a:ext cx="516240" cy="247320"/>
          </a:xfrm>
          <a:custGeom>
            <a:avLst/>
            <a:gdLst/>
            <a:ahLst/>
            <a:rect l="0" t="0" r="r" b="b"/>
            <a:pathLst>
              <a:path w="1434" h="687">
                <a:moveTo>
                  <a:pt x="44" y="209"/>
                </a:moveTo>
                <a:cubicBezTo>
                  <a:pt x="38" y="178"/>
                  <a:pt x="48" y="164"/>
                  <a:pt x="30" y="166"/>
                </a:cubicBezTo>
                <a:cubicBezTo>
                  <a:pt x="24" y="213"/>
                  <a:pt x="17" y="269"/>
                  <a:pt x="14" y="318"/>
                </a:cubicBezTo>
                <a:cubicBezTo>
                  <a:pt x="9" y="398"/>
                  <a:pt x="0" y="482"/>
                  <a:pt x="28" y="558"/>
                </a:cubicBezTo>
                <a:cubicBezTo>
                  <a:pt x="46" y="605"/>
                  <a:pt x="75" y="650"/>
                  <a:pt x="108" y="686"/>
                </a:cubicBezTo>
                <a:moveTo>
                  <a:pt x="190" y="18"/>
                </a:moveTo>
                <a:cubicBezTo>
                  <a:pt x="198" y="0"/>
                  <a:pt x="193" y="90"/>
                  <a:pt x="193" y="92"/>
                </a:cubicBezTo>
                <a:cubicBezTo>
                  <a:pt x="193" y="137"/>
                  <a:pt x="193" y="153"/>
                  <a:pt x="193" y="184"/>
                </a:cubicBezTo>
                <a:moveTo>
                  <a:pt x="522" y="531"/>
                </a:moveTo>
                <a:cubicBezTo>
                  <a:pt x="523" y="524"/>
                  <a:pt x="527" y="510"/>
                  <a:pt x="524" y="503"/>
                </a:cubicBezTo>
                <a:cubicBezTo>
                  <a:pt x="522" y="497"/>
                  <a:pt x="517" y="494"/>
                  <a:pt x="515" y="489"/>
                </a:cubicBezTo>
                <a:moveTo>
                  <a:pt x="1029" y="426"/>
                </a:moveTo>
                <a:cubicBezTo>
                  <a:pt x="1021" y="427"/>
                  <a:pt x="1006" y="422"/>
                  <a:pt x="1013" y="426"/>
                </a:cubicBezTo>
                <a:cubicBezTo>
                  <a:pt x="1039" y="443"/>
                  <a:pt x="1080" y="442"/>
                  <a:pt x="1111" y="439"/>
                </a:cubicBezTo>
                <a:cubicBezTo>
                  <a:pt x="1163" y="434"/>
                  <a:pt x="1196" y="407"/>
                  <a:pt x="1204" y="355"/>
                </a:cubicBezTo>
                <a:cubicBezTo>
                  <a:pt x="1212" y="296"/>
                  <a:pt x="1173" y="282"/>
                  <a:pt x="1124" y="278"/>
                </a:cubicBezTo>
                <a:cubicBezTo>
                  <a:pt x="1047" y="272"/>
                  <a:pt x="987" y="331"/>
                  <a:pt x="944" y="391"/>
                </a:cubicBezTo>
                <a:cubicBezTo>
                  <a:pt x="901" y="451"/>
                  <a:pt x="893" y="521"/>
                  <a:pt x="956" y="568"/>
                </a:cubicBezTo>
                <a:cubicBezTo>
                  <a:pt x="1053" y="641"/>
                  <a:pt x="1200" y="653"/>
                  <a:pt x="1315" y="661"/>
                </a:cubicBezTo>
                <a:cubicBezTo>
                  <a:pt x="1354" y="662"/>
                  <a:pt x="1394" y="664"/>
                  <a:pt x="1433" y="665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595" name="Freeform 28"/>
          <p:cNvSpPr/>
          <p:nvPr/>
        </p:nvSpPr>
        <p:spPr>
          <a:xfrm>
            <a:off x="3087720" y="3773520"/>
            <a:ext cx="920520" cy="185040"/>
          </a:xfrm>
          <a:custGeom>
            <a:avLst/>
            <a:gdLst/>
            <a:ahLst/>
            <a:rect l="0" t="0" r="r" b="b"/>
            <a:pathLst>
              <a:path w="2557" h="514">
                <a:moveTo>
                  <a:pt x="0" y="264"/>
                </a:moveTo>
                <a:cubicBezTo>
                  <a:pt x="12" y="264"/>
                  <a:pt x="7" y="265"/>
                  <a:pt x="19" y="264"/>
                </a:cubicBezTo>
                <a:cubicBezTo>
                  <a:pt x="74" y="260"/>
                  <a:pt x="128" y="227"/>
                  <a:pt x="174" y="198"/>
                </a:cubicBezTo>
                <a:cubicBezTo>
                  <a:pt x="222" y="167"/>
                  <a:pt x="239" y="143"/>
                  <a:pt x="241" y="88"/>
                </a:cubicBezTo>
                <a:cubicBezTo>
                  <a:pt x="243" y="38"/>
                  <a:pt x="214" y="13"/>
                  <a:pt x="164" y="6"/>
                </a:cubicBezTo>
                <a:cubicBezTo>
                  <a:pt x="118" y="0"/>
                  <a:pt x="96" y="9"/>
                  <a:pt x="91" y="55"/>
                </a:cubicBezTo>
                <a:cubicBezTo>
                  <a:pt x="84" y="123"/>
                  <a:pt x="183" y="148"/>
                  <a:pt x="232" y="166"/>
                </a:cubicBezTo>
                <a:cubicBezTo>
                  <a:pt x="318" y="198"/>
                  <a:pt x="411" y="211"/>
                  <a:pt x="497" y="249"/>
                </a:cubicBezTo>
                <a:cubicBezTo>
                  <a:pt x="519" y="262"/>
                  <a:pt x="526" y="262"/>
                  <a:pt x="530" y="278"/>
                </a:cubicBezTo>
                <a:cubicBezTo>
                  <a:pt x="507" y="303"/>
                  <a:pt x="482" y="317"/>
                  <a:pt x="443" y="335"/>
                </a:cubicBezTo>
                <a:cubicBezTo>
                  <a:pt x="397" y="356"/>
                  <a:pt x="359" y="374"/>
                  <a:pt x="323" y="407"/>
                </a:cubicBezTo>
                <a:cubicBezTo>
                  <a:pt x="327" y="451"/>
                  <a:pt x="356" y="453"/>
                  <a:pt x="399" y="458"/>
                </a:cubicBezTo>
                <a:cubicBezTo>
                  <a:pt x="447" y="460"/>
                  <a:pt x="463" y="461"/>
                  <a:pt x="495" y="460"/>
                </a:cubicBezTo>
                <a:moveTo>
                  <a:pt x="759" y="109"/>
                </a:moveTo>
                <a:cubicBezTo>
                  <a:pt x="735" y="150"/>
                  <a:pt x="725" y="191"/>
                  <a:pt x="731" y="241"/>
                </a:cubicBezTo>
                <a:cubicBezTo>
                  <a:pt x="739" y="315"/>
                  <a:pt x="805" y="356"/>
                  <a:pt x="869" y="383"/>
                </a:cubicBezTo>
                <a:cubicBezTo>
                  <a:pt x="915" y="400"/>
                  <a:pt x="1019" y="431"/>
                  <a:pt x="1066" y="398"/>
                </a:cubicBezTo>
                <a:cubicBezTo>
                  <a:pt x="1110" y="369"/>
                  <a:pt x="1082" y="270"/>
                  <a:pt x="1066" y="235"/>
                </a:cubicBezTo>
                <a:cubicBezTo>
                  <a:pt x="1039" y="176"/>
                  <a:pt x="990" y="107"/>
                  <a:pt x="939" y="65"/>
                </a:cubicBezTo>
                <a:cubicBezTo>
                  <a:pt x="912" y="43"/>
                  <a:pt x="894" y="56"/>
                  <a:pt x="887" y="86"/>
                </a:cubicBezTo>
                <a:cubicBezTo>
                  <a:pt x="886" y="95"/>
                  <a:pt x="885" y="104"/>
                  <a:pt x="884" y="113"/>
                </a:cubicBezTo>
                <a:moveTo>
                  <a:pt x="1554" y="112"/>
                </a:moveTo>
                <a:cubicBezTo>
                  <a:pt x="1579" y="98"/>
                  <a:pt x="1579" y="93"/>
                  <a:pt x="1613" y="92"/>
                </a:cubicBezTo>
                <a:cubicBezTo>
                  <a:pt x="1652" y="91"/>
                  <a:pt x="1657" y="105"/>
                  <a:pt x="1675" y="136"/>
                </a:cubicBezTo>
                <a:cubicBezTo>
                  <a:pt x="1702" y="186"/>
                  <a:pt x="1722" y="239"/>
                  <a:pt x="1749" y="289"/>
                </a:cubicBezTo>
                <a:cubicBezTo>
                  <a:pt x="1773" y="332"/>
                  <a:pt x="1804" y="381"/>
                  <a:pt x="1856" y="388"/>
                </a:cubicBezTo>
                <a:cubicBezTo>
                  <a:pt x="1915" y="398"/>
                  <a:pt x="1970" y="381"/>
                  <a:pt x="2019" y="350"/>
                </a:cubicBezTo>
                <a:cubicBezTo>
                  <a:pt x="2080" y="313"/>
                  <a:pt x="2130" y="241"/>
                  <a:pt x="2195" y="215"/>
                </a:cubicBezTo>
                <a:cubicBezTo>
                  <a:pt x="2235" y="199"/>
                  <a:pt x="2245" y="228"/>
                  <a:pt x="2259" y="259"/>
                </a:cubicBezTo>
                <a:cubicBezTo>
                  <a:pt x="2281" y="308"/>
                  <a:pt x="2296" y="358"/>
                  <a:pt x="2341" y="391"/>
                </a:cubicBezTo>
                <a:cubicBezTo>
                  <a:pt x="2379" y="421"/>
                  <a:pt x="2436" y="431"/>
                  <a:pt x="2483" y="425"/>
                </a:cubicBezTo>
                <a:cubicBezTo>
                  <a:pt x="2530" y="419"/>
                  <a:pt x="2547" y="377"/>
                  <a:pt x="2551" y="335"/>
                </a:cubicBezTo>
                <a:cubicBezTo>
                  <a:pt x="2556" y="285"/>
                  <a:pt x="2556" y="214"/>
                  <a:pt x="2517" y="177"/>
                </a:cubicBezTo>
                <a:cubicBezTo>
                  <a:pt x="2496" y="166"/>
                  <a:pt x="2489" y="162"/>
                  <a:pt x="2472" y="162"/>
                </a:cubicBezTo>
                <a:moveTo>
                  <a:pt x="1085" y="52"/>
                </a:moveTo>
                <a:cubicBezTo>
                  <a:pt x="1087" y="48"/>
                  <a:pt x="1089" y="38"/>
                  <a:pt x="1091" y="35"/>
                </a:cubicBezTo>
                <a:cubicBezTo>
                  <a:pt x="1093" y="35"/>
                  <a:pt x="1093" y="35"/>
                  <a:pt x="1094" y="35"/>
                </a:cubicBezTo>
                <a:cubicBezTo>
                  <a:pt x="1093" y="50"/>
                  <a:pt x="1088" y="75"/>
                  <a:pt x="1084" y="93"/>
                </a:cubicBezTo>
                <a:cubicBezTo>
                  <a:pt x="1074" y="140"/>
                  <a:pt x="1073" y="192"/>
                  <a:pt x="1090" y="239"/>
                </a:cubicBezTo>
                <a:cubicBezTo>
                  <a:pt x="1116" y="310"/>
                  <a:pt x="1171" y="359"/>
                  <a:pt x="1227" y="404"/>
                </a:cubicBezTo>
                <a:cubicBezTo>
                  <a:pt x="1265" y="436"/>
                  <a:pt x="1306" y="466"/>
                  <a:pt x="1344" y="498"/>
                </a:cubicBezTo>
                <a:cubicBezTo>
                  <a:pt x="1357" y="508"/>
                  <a:pt x="1367" y="513"/>
                  <a:pt x="1384" y="510"/>
                </a:cubicBezTo>
                <a:cubicBezTo>
                  <a:pt x="1418" y="504"/>
                  <a:pt x="1456" y="462"/>
                  <a:pt x="1483" y="442"/>
                </a:cubicBezTo>
                <a:moveTo>
                  <a:pt x="1035" y="56"/>
                </a:moveTo>
                <a:cubicBezTo>
                  <a:pt x="1032" y="51"/>
                  <a:pt x="1034" y="46"/>
                  <a:pt x="1030" y="44"/>
                </a:cubicBezTo>
                <a:cubicBezTo>
                  <a:pt x="1020" y="40"/>
                  <a:pt x="1010" y="41"/>
                  <a:pt x="1000" y="35"/>
                </a:cubicBezTo>
                <a:cubicBezTo>
                  <a:pt x="992" y="31"/>
                  <a:pt x="991" y="31"/>
                  <a:pt x="981" y="30"/>
                </a:cubicBezTo>
                <a:cubicBezTo>
                  <a:pt x="951" y="28"/>
                  <a:pt x="910" y="23"/>
                  <a:pt x="887" y="44"/>
                </a:cubicBezTo>
                <a:cubicBezTo>
                  <a:pt x="859" y="69"/>
                  <a:pt x="839" y="104"/>
                  <a:pt x="818" y="132"/>
                </a:cubicBezTo>
                <a:cubicBezTo>
                  <a:pt x="800" y="158"/>
                  <a:pt x="778" y="184"/>
                  <a:pt x="755" y="205"/>
                </a:cubicBezTo>
                <a:cubicBezTo>
                  <a:pt x="739" y="220"/>
                  <a:pt x="711" y="239"/>
                  <a:pt x="704" y="262"/>
                </a:cubicBezTo>
                <a:cubicBezTo>
                  <a:pt x="697" y="284"/>
                  <a:pt x="703" y="306"/>
                  <a:pt x="713" y="325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596" name="Freeform 29"/>
          <p:cNvSpPr/>
          <p:nvPr/>
        </p:nvSpPr>
        <p:spPr>
          <a:xfrm>
            <a:off x="4553640" y="3678840"/>
            <a:ext cx="278280" cy="245880"/>
          </a:xfrm>
          <a:custGeom>
            <a:avLst/>
            <a:gdLst/>
            <a:ahLst/>
            <a:rect l="0" t="0" r="r" b="b"/>
            <a:pathLst>
              <a:path w="773" h="683">
                <a:moveTo>
                  <a:pt x="3" y="218"/>
                </a:moveTo>
                <a:cubicBezTo>
                  <a:pt x="3" y="194"/>
                  <a:pt x="0" y="231"/>
                  <a:pt x="3" y="255"/>
                </a:cubicBezTo>
                <a:cubicBezTo>
                  <a:pt x="16" y="349"/>
                  <a:pt x="87" y="435"/>
                  <a:pt x="152" y="501"/>
                </a:cubicBezTo>
                <a:cubicBezTo>
                  <a:pt x="164" y="513"/>
                  <a:pt x="215" y="564"/>
                  <a:pt x="240" y="548"/>
                </a:cubicBezTo>
                <a:cubicBezTo>
                  <a:pt x="266" y="531"/>
                  <a:pt x="275" y="471"/>
                  <a:pt x="283" y="444"/>
                </a:cubicBezTo>
                <a:cubicBezTo>
                  <a:pt x="306" y="367"/>
                  <a:pt x="321" y="292"/>
                  <a:pt x="359" y="221"/>
                </a:cubicBezTo>
                <a:cubicBezTo>
                  <a:pt x="390" y="159"/>
                  <a:pt x="430" y="101"/>
                  <a:pt x="469" y="43"/>
                </a:cubicBezTo>
                <a:cubicBezTo>
                  <a:pt x="499" y="0"/>
                  <a:pt x="492" y="13"/>
                  <a:pt x="480" y="55"/>
                </a:cubicBezTo>
                <a:moveTo>
                  <a:pt x="720" y="371"/>
                </a:moveTo>
                <a:cubicBezTo>
                  <a:pt x="735" y="371"/>
                  <a:pt x="739" y="370"/>
                  <a:pt x="753" y="366"/>
                </a:cubicBezTo>
                <a:cubicBezTo>
                  <a:pt x="696" y="367"/>
                  <a:pt x="657" y="373"/>
                  <a:pt x="608" y="407"/>
                </a:cubicBezTo>
                <a:cubicBezTo>
                  <a:pt x="576" y="428"/>
                  <a:pt x="531" y="474"/>
                  <a:pt x="550" y="519"/>
                </a:cubicBezTo>
                <a:cubicBezTo>
                  <a:pt x="571" y="568"/>
                  <a:pt x="667" y="582"/>
                  <a:pt x="710" y="600"/>
                </a:cubicBezTo>
                <a:cubicBezTo>
                  <a:pt x="747" y="615"/>
                  <a:pt x="772" y="621"/>
                  <a:pt x="769" y="663"/>
                </a:cubicBezTo>
                <a:cubicBezTo>
                  <a:pt x="712" y="677"/>
                  <a:pt x="659" y="681"/>
                  <a:pt x="600" y="682"/>
                </a:cubicBezTo>
                <a:cubicBezTo>
                  <a:pt x="572" y="682"/>
                  <a:pt x="566" y="682"/>
                  <a:pt x="550" y="682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597" name="Freeform 30"/>
          <p:cNvSpPr/>
          <p:nvPr/>
        </p:nvSpPr>
        <p:spPr>
          <a:xfrm>
            <a:off x="5419080" y="3697200"/>
            <a:ext cx="623160" cy="173520"/>
          </a:xfrm>
          <a:custGeom>
            <a:avLst/>
            <a:gdLst/>
            <a:ahLst/>
            <a:rect l="0" t="0" r="r" b="b"/>
            <a:pathLst>
              <a:path w="1731" h="482">
                <a:moveTo>
                  <a:pt x="18" y="47"/>
                </a:moveTo>
                <a:cubicBezTo>
                  <a:pt x="14" y="44"/>
                  <a:pt x="11" y="13"/>
                  <a:pt x="7" y="39"/>
                </a:cubicBezTo>
                <a:cubicBezTo>
                  <a:pt x="0" y="81"/>
                  <a:pt x="35" y="146"/>
                  <a:pt x="45" y="186"/>
                </a:cubicBezTo>
                <a:cubicBezTo>
                  <a:pt x="59" y="241"/>
                  <a:pt x="67" y="294"/>
                  <a:pt x="68" y="349"/>
                </a:cubicBezTo>
                <a:cubicBezTo>
                  <a:pt x="68" y="364"/>
                  <a:pt x="68" y="379"/>
                  <a:pt x="68" y="394"/>
                </a:cubicBezTo>
                <a:cubicBezTo>
                  <a:pt x="89" y="372"/>
                  <a:pt x="107" y="350"/>
                  <a:pt x="133" y="333"/>
                </a:cubicBezTo>
                <a:cubicBezTo>
                  <a:pt x="185" y="298"/>
                  <a:pt x="242" y="278"/>
                  <a:pt x="305" y="282"/>
                </a:cubicBezTo>
                <a:cubicBezTo>
                  <a:pt x="355" y="285"/>
                  <a:pt x="382" y="327"/>
                  <a:pt x="415" y="361"/>
                </a:cubicBezTo>
                <a:cubicBezTo>
                  <a:pt x="443" y="390"/>
                  <a:pt x="471" y="422"/>
                  <a:pt x="513" y="429"/>
                </a:cubicBezTo>
                <a:cubicBezTo>
                  <a:pt x="553" y="436"/>
                  <a:pt x="560" y="411"/>
                  <a:pt x="563" y="375"/>
                </a:cubicBezTo>
                <a:cubicBezTo>
                  <a:pt x="568" y="312"/>
                  <a:pt x="563" y="251"/>
                  <a:pt x="550" y="189"/>
                </a:cubicBezTo>
                <a:cubicBezTo>
                  <a:pt x="539" y="136"/>
                  <a:pt x="522" y="85"/>
                  <a:pt x="506" y="34"/>
                </a:cubicBezTo>
                <a:cubicBezTo>
                  <a:pt x="506" y="32"/>
                  <a:pt x="505" y="31"/>
                  <a:pt x="505" y="29"/>
                </a:cubicBezTo>
                <a:cubicBezTo>
                  <a:pt x="510" y="79"/>
                  <a:pt x="530" y="101"/>
                  <a:pt x="562" y="139"/>
                </a:cubicBezTo>
                <a:moveTo>
                  <a:pt x="1030" y="159"/>
                </a:moveTo>
                <a:cubicBezTo>
                  <a:pt x="1015" y="158"/>
                  <a:pt x="966" y="149"/>
                  <a:pt x="942" y="154"/>
                </a:cubicBezTo>
                <a:cubicBezTo>
                  <a:pt x="880" y="167"/>
                  <a:pt x="813" y="204"/>
                  <a:pt x="776" y="258"/>
                </a:cubicBezTo>
                <a:cubicBezTo>
                  <a:pt x="758" y="283"/>
                  <a:pt x="744" y="345"/>
                  <a:pt x="772" y="369"/>
                </a:cubicBezTo>
                <a:cubicBezTo>
                  <a:pt x="806" y="398"/>
                  <a:pt x="871" y="395"/>
                  <a:pt x="912" y="391"/>
                </a:cubicBezTo>
                <a:cubicBezTo>
                  <a:pt x="950" y="387"/>
                  <a:pt x="985" y="369"/>
                  <a:pt x="1002" y="333"/>
                </a:cubicBezTo>
                <a:cubicBezTo>
                  <a:pt x="1009" y="319"/>
                  <a:pt x="1004" y="306"/>
                  <a:pt x="1006" y="292"/>
                </a:cubicBezTo>
                <a:cubicBezTo>
                  <a:pt x="1004" y="331"/>
                  <a:pt x="992" y="362"/>
                  <a:pt x="1026" y="388"/>
                </a:cubicBezTo>
                <a:cubicBezTo>
                  <a:pt x="1062" y="416"/>
                  <a:pt x="1123" y="415"/>
                  <a:pt x="1165" y="410"/>
                </a:cubicBezTo>
                <a:cubicBezTo>
                  <a:pt x="1238" y="402"/>
                  <a:pt x="1299" y="347"/>
                  <a:pt x="1307" y="273"/>
                </a:cubicBezTo>
                <a:cubicBezTo>
                  <a:pt x="1315" y="207"/>
                  <a:pt x="1307" y="134"/>
                  <a:pt x="1294" y="71"/>
                </a:cubicBezTo>
                <a:cubicBezTo>
                  <a:pt x="1292" y="60"/>
                  <a:pt x="1285" y="12"/>
                  <a:pt x="1275" y="0"/>
                </a:cubicBezTo>
                <a:cubicBezTo>
                  <a:pt x="1275" y="7"/>
                  <a:pt x="1275" y="13"/>
                  <a:pt x="1275" y="19"/>
                </a:cubicBezTo>
                <a:cubicBezTo>
                  <a:pt x="1291" y="66"/>
                  <a:pt x="1314" y="104"/>
                  <a:pt x="1351" y="139"/>
                </a:cubicBezTo>
                <a:cubicBezTo>
                  <a:pt x="1395" y="181"/>
                  <a:pt x="1449" y="209"/>
                  <a:pt x="1498" y="245"/>
                </a:cubicBezTo>
                <a:cubicBezTo>
                  <a:pt x="1521" y="261"/>
                  <a:pt x="1553" y="282"/>
                  <a:pt x="1545" y="315"/>
                </a:cubicBezTo>
                <a:cubicBezTo>
                  <a:pt x="1538" y="342"/>
                  <a:pt x="1512" y="356"/>
                  <a:pt x="1503" y="382"/>
                </a:cubicBezTo>
                <a:cubicBezTo>
                  <a:pt x="1491" y="415"/>
                  <a:pt x="1501" y="431"/>
                  <a:pt x="1531" y="446"/>
                </a:cubicBezTo>
                <a:cubicBezTo>
                  <a:pt x="1591" y="476"/>
                  <a:pt x="1665" y="479"/>
                  <a:pt x="1730" y="481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Freeform 1"/>
          <p:cNvSpPr/>
          <p:nvPr/>
        </p:nvSpPr>
        <p:spPr>
          <a:xfrm>
            <a:off x="938880" y="743040"/>
            <a:ext cx="1812600" cy="259200"/>
          </a:xfrm>
          <a:custGeom>
            <a:avLst/>
            <a:gdLst/>
            <a:ahLst/>
            <a:rect l="0" t="0" r="r" b="b"/>
            <a:pathLst>
              <a:path w="5035" h="720">
                <a:moveTo>
                  <a:pt x="343" y="330"/>
                </a:moveTo>
                <a:cubicBezTo>
                  <a:pt x="365" y="312"/>
                  <a:pt x="369" y="303"/>
                  <a:pt x="370" y="275"/>
                </a:cubicBezTo>
                <a:cubicBezTo>
                  <a:pt x="370" y="265"/>
                  <a:pt x="370" y="254"/>
                  <a:pt x="370" y="243"/>
                </a:cubicBezTo>
                <a:cubicBezTo>
                  <a:pt x="347" y="242"/>
                  <a:pt x="324" y="242"/>
                  <a:pt x="301" y="242"/>
                </a:cubicBezTo>
                <a:cubicBezTo>
                  <a:pt x="237" y="242"/>
                  <a:pt x="178" y="275"/>
                  <a:pt x="131" y="318"/>
                </a:cubicBezTo>
                <a:cubicBezTo>
                  <a:pt x="73" y="371"/>
                  <a:pt x="27" y="443"/>
                  <a:pt x="12" y="520"/>
                </a:cubicBezTo>
                <a:cubicBezTo>
                  <a:pt x="2" y="574"/>
                  <a:pt x="0" y="622"/>
                  <a:pt x="58" y="641"/>
                </a:cubicBezTo>
                <a:cubicBezTo>
                  <a:pt x="122" y="663"/>
                  <a:pt x="205" y="652"/>
                  <a:pt x="265" y="628"/>
                </a:cubicBezTo>
                <a:cubicBezTo>
                  <a:pt x="345" y="597"/>
                  <a:pt x="400" y="535"/>
                  <a:pt x="414" y="449"/>
                </a:cubicBezTo>
                <a:cubicBezTo>
                  <a:pt x="420" y="414"/>
                  <a:pt x="416" y="376"/>
                  <a:pt x="416" y="340"/>
                </a:cubicBezTo>
                <a:cubicBezTo>
                  <a:pt x="407" y="373"/>
                  <a:pt x="396" y="417"/>
                  <a:pt x="392" y="453"/>
                </a:cubicBezTo>
                <a:cubicBezTo>
                  <a:pt x="386" y="509"/>
                  <a:pt x="376" y="595"/>
                  <a:pt x="392" y="649"/>
                </a:cubicBezTo>
                <a:cubicBezTo>
                  <a:pt x="396" y="656"/>
                  <a:pt x="400" y="664"/>
                  <a:pt x="404" y="671"/>
                </a:cubicBezTo>
                <a:moveTo>
                  <a:pt x="978" y="317"/>
                </a:moveTo>
                <a:cubicBezTo>
                  <a:pt x="971" y="292"/>
                  <a:pt x="972" y="296"/>
                  <a:pt x="941" y="289"/>
                </a:cubicBezTo>
                <a:cubicBezTo>
                  <a:pt x="908" y="282"/>
                  <a:pt x="873" y="273"/>
                  <a:pt x="839" y="278"/>
                </a:cubicBezTo>
                <a:cubicBezTo>
                  <a:pt x="787" y="285"/>
                  <a:pt x="753" y="355"/>
                  <a:pt x="729" y="395"/>
                </a:cubicBezTo>
                <a:cubicBezTo>
                  <a:pt x="691" y="457"/>
                  <a:pt x="657" y="526"/>
                  <a:pt x="649" y="600"/>
                </a:cubicBezTo>
                <a:cubicBezTo>
                  <a:pt x="645" y="638"/>
                  <a:pt x="641" y="682"/>
                  <a:pt x="682" y="699"/>
                </a:cubicBezTo>
                <a:cubicBezTo>
                  <a:pt x="731" y="719"/>
                  <a:pt x="819" y="717"/>
                  <a:pt x="869" y="706"/>
                </a:cubicBezTo>
                <a:cubicBezTo>
                  <a:pt x="929" y="693"/>
                  <a:pt x="981" y="661"/>
                  <a:pt x="996" y="601"/>
                </a:cubicBezTo>
                <a:cubicBezTo>
                  <a:pt x="1010" y="545"/>
                  <a:pt x="1005" y="472"/>
                  <a:pt x="1001" y="416"/>
                </a:cubicBezTo>
                <a:cubicBezTo>
                  <a:pt x="999" y="389"/>
                  <a:pt x="992" y="376"/>
                  <a:pt x="984" y="353"/>
                </a:cubicBezTo>
                <a:cubicBezTo>
                  <a:pt x="980" y="367"/>
                  <a:pt x="970" y="404"/>
                  <a:pt x="968" y="422"/>
                </a:cubicBezTo>
                <a:cubicBezTo>
                  <a:pt x="960" y="482"/>
                  <a:pt x="953" y="557"/>
                  <a:pt x="965" y="618"/>
                </a:cubicBezTo>
                <a:cubicBezTo>
                  <a:pt x="971" y="648"/>
                  <a:pt x="989" y="686"/>
                  <a:pt x="1023" y="694"/>
                </a:cubicBezTo>
                <a:cubicBezTo>
                  <a:pt x="1032" y="694"/>
                  <a:pt x="1041" y="695"/>
                  <a:pt x="1050" y="695"/>
                </a:cubicBezTo>
                <a:moveTo>
                  <a:pt x="1722" y="279"/>
                </a:moveTo>
                <a:cubicBezTo>
                  <a:pt x="1663" y="252"/>
                  <a:pt x="1602" y="246"/>
                  <a:pt x="1536" y="253"/>
                </a:cubicBezTo>
                <a:cubicBezTo>
                  <a:pt x="1426" y="264"/>
                  <a:pt x="1339" y="314"/>
                  <a:pt x="1266" y="395"/>
                </a:cubicBezTo>
                <a:cubicBezTo>
                  <a:pt x="1226" y="440"/>
                  <a:pt x="1178" y="514"/>
                  <a:pt x="1195" y="580"/>
                </a:cubicBezTo>
                <a:cubicBezTo>
                  <a:pt x="1212" y="645"/>
                  <a:pt x="1318" y="634"/>
                  <a:pt x="1366" y="635"/>
                </a:cubicBezTo>
                <a:cubicBezTo>
                  <a:pt x="1440" y="636"/>
                  <a:pt x="1515" y="625"/>
                  <a:pt x="1557" y="556"/>
                </a:cubicBezTo>
                <a:cubicBezTo>
                  <a:pt x="1588" y="506"/>
                  <a:pt x="1581" y="436"/>
                  <a:pt x="1581" y="380"/>
                </a:cubicBezTo>
                <a:cubicBezTo>
                  <a:pt x="1581" y="361"/>
                  <a:pt x="1581" y="321"/>
                  <a:pt x="1581" y="340"/>
                </a:cubicBezTo>
                <a:cubicBezTo>
                  <a:pt x="1581" y="349"/>
                  <a:pt x="1581" y="359"/>
                  <a:pt x="1581" y="368"/>
                </a:cubicBezTo>
                <a:cubicBezTo>
                  <a:pt x="1581" y="428"/>
                  <a:pt x="1580" y="471"/>
                  <a:pt x="1611" y="525"/>
                </a:cubicBezTo>
                <a:cubicBezTo>
                  <a:pt x="1633" y="564"/>
                  <a:pt x="1661" y="586"/>
                  <a:pt x="1696" y="613"/>
                </a:cubicBezTo>
                <a:moveTo>
                  <a:pt x="2265" y="402"/>
                </a:moveTo>
                <a:cubicBezTo>
                  <a:pt x="2260" y="382"/>
                  <a:pt x="2241" y="388"/>
                  <a:pt x="2270" y="382"/>
                </a:cubicBezTo>
                <a:cubicBezTo>
                  <a:pt x="2386" y="356"/>
                  <a:pt x="2624" y="390"/>
                  <a:pt x="2709" y="293"/>
                </a:cubicBezTo>
                <a:cubicBezTo>
                  <a:pt x="2734" y="265"/>
                  <a:pt x="2696" y="226"/>
                  <a:pt x="2677" y="212"/>
                </a:cubicBezTo>
                <a:cubicBezTo>
                  <a:pt x="2630" y="178"/>
                  <a:pt x="2574" y="156"/>
                  <a:pt x="2522" y="133"/>
                </a:cubicBezTo>
                <a:cubicBezTo>
                  <a:pt x="2550" y="151"/>
                  <a:pt x="2578" y="169"/>
                  <a:pt x="2604" y="190"/>
                </a:cubicBezTo>
                <a:cubicBezTo>
                  <a:pt x="2651" y="227"/>
                  <a:pt x="2689" y="267"/>
                  <a:pt x="2696" y="327"/>
                </a:cubicBezTo>
                <a:cubicBezTo>
                  <a:pt x="2704" y="394"/>
                  <a:pt x="2678" y="439"/>
                  <a:pt x="2637" y="488"/>
                </a:cubicBezTo>
                <a:cubicBezTo>
                  <a:pt x="2616" y="513"/>
                  <a:pt x="2593" y="532"/>
                  <a:pt x="2568" y="552"/>
                </a:cubicBezTo>
                <a:moveTo>
                  <a:pt x="3575" y="208"/>
                </a:moveTo>
                <a:cubicBezTo>
                  <a:pt x="3510" y="200"/>
                  <a:pt x="3461" y="187"/>
                  <a:pt x="3396" y="216"/>
                </a:cubicBezTo>
                <a:cubicBezTo>
                  <a:pt x="3313" y="253"/>
                  <a:pt x="3246" y="321"/>
                  <a:pt x="3256" y="417"/>
                </a:cubicBezTo>
                <a:cubicBezTo>
                  <a:pt x="3263" y="482"/>
                  <a:pt x="3331" y="500"/>
                  <a:pt x="3387" y="505"/>
                </a:cubicBezTo>
                <a:cubicBezTo>
                  <a:pt x="3453" y="511"/>
                  <a:pt x="3500" y="504"/>
                  <a:pt x="3545" y="454"/>
                </a:cubicBezTo>
                <a:cubicBezTo>
                  <a:pt x="3594" y="400"/>
                  <a:pt x="3602" y="334"/>
                  <a:pt x="3611" y="267"/>
                </a:cubicBezTo>
                <a:cubicBezTo>
                  <a:pt x="3639" y="339"/>
                  <a:pt x="3661" y="380"/>
                  <a:pt x="3752" y="389"/>
                </a:cubicBezTo>
                <a:cubicBezTo>
                  <a:pt x="3852" y="399"/>
                  <a:pt x="3952" y="386"/>
                  <a:pt x="4045" y="347"/>
                </a:cubicBezTo>
                <a:cubicBezTo>
                  <a:pt x="4160" y="299"/>
                  <a:pt x="4247" y="215"/>
                  <a:pt x="4281" y="94"/>
                </a:cubicBezTo>
                <a:cubicBezTo>
                  <a:pt x="4288" y="69"/>
                  <a:pt x="4286" y="46"/>
                  <a:pt x="4287" y="20"/>
                </a:cubicBezTo>
                <a:cubicBezTo>
                  <a:pt x="4239" y="42"/>
                  <a:pt x="4206" y="51"/>
                  <a:pt x="4157" y="89"/>
                </a:cubicBezTo>
                <a:cubicBezTo>
                  <a:pt x="4098" y="135"/>
                  <a:pt x="3988" y="203"/>
                  <a:pt x="4003" y="293"/>
                </a:cubicBezTo>
                <a:cubicBezTo>
                  <a:pt x="4012" y="351"/>
                  <a:pt x="4062" y="360"/>
                  <a:pt x="4116" y="364"/>
                </a:cubicBezTo>
                <a:cubicBezTo>
                  <a:pt x="4167" y="368"/>
                  <a:pt x="4222" y="363"/>
                  <a:pt x="4248" y="311"/>
                </a:cubicBezTo>
                <a:cubicBezTo>
                  <a:pt x="4264" y="278"/>
                  <a:pt x="4271" y="244"/>
                  <a:pt x="4267" y="208"/>
                </a:cubicBezTo>
                <a:cubicBezTo>
                  <a:pt x="4264" y="197"/>
                  <a:pt x="4265" y="193"/>
                  <a:pt x="4257" y="191"/>
                </a:cubicBezTo>
                <a:cubicBezTo>
                  <a:pt x="4247" y="206"/>
                  <a:pt x="4229" y="213"/>
                  <a:pt x="4224" y="242"/>
                </a:cubicBezTo>
                <a:cubicBezTo>
                  <a:pt x="4216" y="288"/>
                  <a:pt x="4233" y="294"/>
                  <a:pt x="4270" y="314"/>
                </a:cubicBezTo>
                <a:cubicBezTo>
                  <a:pt x="4322" y="342"/>
                  <a:pt x="4415" y="318"/>
                  <a:pt x="4464" y="301"/>
                </a:cubicBezTo>
                <a:cubicBezTo>
                  <a:pt x="4592" y="258"/>
                  <a:pt x="4702" y="185"/>
                  <a:pt x="4786" y="81"/>
                </a:cubicBezTo>
                <a:cubicBezTo>
                  <a:pt x="4807" y="55"/>
                  <a:pt x="4821" y="27"/>
                  <a:pt x="4836" y="0"/>
                </a:cubicBezTo>
                <a:cubicBezTo>
                  <a:pt x="4767" y="44"/>
                  <a:pt x="4693" y="89"/>
                  <a:pt x="4643" y="156"/>
                </a:cubicBezTo>
                <a:cubicBezTo>
                  <a:pt x="4615" y="194"/>
                  <a:pt x="4621" y="220"/>
                  <a:pt x="4612" y="261"/>
                </a:cubicBezTo>
                <a:cubicBezTo>
                  <a:pt x="4654" y="288"/>
                  <a:pt x="4674" y="303"/>
                  <a:pt x="4739" y="297"/>
                </a:cubicBezTo>
                <a:cubicBezTo>
                  <a:pt x="4815" y="290"/>
                  <a:pt x="4880" y="243"/>
                  <a:pt x="4928" y="186"/>
                </a:cubicBezTo>
                <a:cubicBezTo>
                  <a:pt x="4972" y="135"/>
                  <a:pt x="4994" y="77"/>
                  <a:pt x="5013" y="14"/>
                </a:cubicBezTo>
                <a:cubicBezTo>
                  <a:pt x="4994" y="93"/>
                  <a:pt x="4971" y="172"/>
                  <a:pt x="4976" y="256"/>
                </a:cubicBezTo>
                <a:cubicBezTo>
                  <a:pt x="4980" y="332"/>
                  <a:pt x="5014" y="408"/>
                  <a:pt x="5034" y="481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599" name="Freeform 2"/>
          <p:cNvSpPr/>
          <p:nvPr/>
        </p:nvSpPr>
        <p:spPr>
          <a:xfrm>
            <a:off x="3423600" y="464760"/>
            <a:ext cx="909000" cy="413640"/>
          </a:xfrm>
          <a:custGeom>
            <a:avLst/>
            <a:gdLst/>
            <a:ahLst/>
            <a:rect l="0" t="0" r="r" b="b"/>
            <a:pathLst>
              <a:path w="2525" h="1149">
                <a:moveTo>
                  <a:pt x="17" y="846"/>
                </a:moveTo>
                <a:cubicBezTo>
                  <a:pt x="11" y="839"/>
                  <a:pt x="4" y="857"/>
                  <a:pt x="2" y="837"/>
                </a:cubicBezTo>
                <a:cubicBezTo>
                  <a:pt x="0" y="810"/>
                  <a:pt x="29" y="787"/>
                  <a:pt x="49" y="773"/>
                </a:cubicBezTo>
                <a:cubicBezTo>
                  <a:pt x="126" y="719"/>
                  <a:pt x="234" y="720"/>
                  <a:pt x="324" y="726"/>
                </a:cubicBezTo>
                <a:cubicBezTo>
                  <a:pt x="402" y="731"/>
                  <a:pt x="443" y="771"/>
                  <a:pt x="428" y="853"/>
                </a:cubicBezTo>
                <a:cubicBezTo>
                  <a:pt x="414" y="936"/>
                  <a:pt x="337" y="1009"/>
                  <a:pt x="276" y="1061"/>
                </a:cubicBezTo>
                <a:cubicBezTo>
                  <a:pt x="235" y="1096"/>
                  <a:pt x="190" y="1127"/>
                  <a:pt x="142" y="1148"/>
                </a:cubicBezTo>
                <a:cubicBezTo>
                  <a:pt x="172" y="1093"/>
                  <a:pt x="223" y="1051"/>
                  <a:pt x="269" y="1007"/>
                </a:cubicBezTo>
                <a:cubicBezTo>
                  <a:pt x="339" y="940"/>
                  <a:pt x="412" y="877"/>
                  <a:pt x="475" y="805"/>
                </a:cubicBezTo>
                <a:cubicBezTo>
                  <a:pt x="503" y="773"/>
                  <a:pt x="503" y="763"/>
                  <a:pt x="517" y="731"/>
                </a:cubicBezTo>
                <a:cubicBezTo>
                  <a:pt x="480" y="739"/>
                  <a:pt x="473" y="752"/>
                  <a:pt x="444" y="784"/>
                </a:cubicBezTo>
                <a:cubicBezTo>
                  <a:pt x="399" y="833"/>
                  <a:pt x="362" y="874"/>
                  <a:pt x="357" y="941"/>
                </a:cubicBezTo>
                <a:cubicBezTo>
                  <a:pt x="353" y="999"/>
                  <a:pt x="419" y="997"/>
                  <a:pt x="461" y="998"/>
                </a:cubicBezTo>
                <a:cubicBezTo>
                  <a:pt x="552" y="1001"/>
                  <a:pt x="621" y="977"/>
                  <a:pt x="706" y="947"/>
                </a:cubicBezTo>
                <a:moveTo>
                  <a:pt x="456" y="118"/>
                </a:moveTo>
                <a:cubicBezTo>
                  <a:pt x="456" y="61"/>
                  <a:pt x="451" y="47"/>
                  <a:pt x="514" y="33"/>
                </a:cubicBezTo>
                <a:cubicBezTo>
                  <a:pt x="577" y="19"/>
                  <a:pt x="675" y="0"/>
                  <a:pt x="739" y="17"/>
                </a:cubicBezTo>
                <a:cubicBezTo>
                  <a:pt x="785" y="29"/>
                  <a:pt x="778" y="104"/>
                  <a:pt x="778" y="137"/>
                </a:cubicBezTo>
                <a:cubicBezTo>
                  <a:pt x="777" y="189"/>
                  <a:pt x="747" y="221"/>
                  <a:pt x="706" y="250"/>
                </a:cubicBezTo>
                <a:cubicBezTo>
                  <a:pt x="697" y="256"/>
                  <a:pt x="685" y="263"/>
                  <a:pt x="675" y="269"/>
                </a:cubicBezTo>
                <a:cubicBezTo>
                  <a:pt x="682" y="273"/>
                  <a:pt x="710" y="285"/>
                  <a:pt x="721" y="290"/>
                </a:cubicBezTo>
                <a:cubicBezTo>
                  <a:pt x="767" y="309"/>
                  <a:pt x="803" y="339"/>
                  <a:pt x="811" y="392"/>
                </a:cubicBezTo>
                <a:cubicBezTo>
                  <a:pt x="821" y="459"/>
                  <a:pt x="777" y="503"/>
                  <a:pt x="723" y="535"/>
                </a:cubicBezTo>
                <a:cubicBezTo>
                  <a:pt x="661" y="572"/>
                  <a:pt x="573" y="570"/>
                  <a:pt x="517" y="611"/>
                </a:cubicBezTo>
                <a:cubicBezTo>
                  <a:pt x="510" y="617"/>
                  <a:pt x="507" y="618"/>
                  <a:pt x="508" y="624"/>
                </a:cubicBezTo>
                <a:moveTo>
                  <a:pt x="1528" y="727"/>
                </a:moveTo>
                <a:cubicBezTo>
                  <a:pt x="1530" y="714"/>
                  <a:pt x="1524" y="706"/>
                  <a:pt x="1535" y="696"/>
                </a:cubicBezTo>
                <a:cubicBezTo>
                  <a:pt x="1587" y="651"/>
                  <a:pt x="1713" y="641"/>
                  <a:pt x="1777" y="649"/>
                </a:cubicBezTo>
                <a:cubicBezTo>
                  <a:pt x="1818" y="654"/>
                  <a:pt x="1815" y="708"/>
                  <a:pt x="1808" y="740"/>
                </a:cubicBezTo>
                <a:cubicBezTo>
                  <a:pt x="1797" y="793"/>
                  <a:pt x="1760" y="838"/>
                  <a:pt x="1723" y="874"/>
                </a:cubicBezTo>
                <a:cubicBezTo>
                  <a:pt x="1710" y="888"/>
                  <a:pt x="1694" y="898"/>
                  <a:pt x="1680" y="911"/>
                </a:cubicBezTo>
                <a:cubicBezTo>
                  <a:pt x="1704" y="878"/>
                  <a:pt x="1736" y="855"/>
                  <a:pt x="1768" y="829"/>
                </a:cubicBezTo>
                <a:cubicBezTo>
                  <a:pt x="1811" y="794"/>
                  <a:pt x="1854" y="764"/>
                  <a:pt x="1887" y="718"/>
                </a:cubicBezTo>
                <a:cubicBezTo>
                  <a:pt x="1907" y="690"/>
                  <a:pt x="1901" y="687"/>
                  <a:pt x="1891" y="674"/>
                </a:cubicBezTo>
                <a:cubicBezTo>
                  <a:pt x="1856" y="708"/>
                  <a:pt x="1818" y="745"/>
                  <a:pt x="1800" y="792"/>
                </a:cubicBezTo>
                <a:cubicBezTo>
                  <a:pt x="1784" y="832"/>
                  <a:pt x="1791" y="867"/>
                  <a:pt x="1835" y="879"/>
                </a:cubicBezTo>
                <a:cubicBezTo>
                  <a:pt x="1883" y="893"/>
                  <a:pt x="1967" y="893"/>
                  <a:pt x="2015" y="880"/>
                </a:cubicBezTo>
                <a:cubicBezTo>
                  <a:pt x="2048" y="864"/>
                  <a:pt x="2058" y="862"/>
                  <a:pt x="2073" y="842"/>
                </a:cubicBezTo>
                <a:moveTo>
                  <a:pt x="2056" y="218"/>
                </a:moveTo>
                <a:cubicBezTo>
                  <a:pt x="2043" y="203"/>
                  <a:pt x="2043" y="210"/>
                  <a:pt x="2032" y="228"/>
                </a:cubicBezTo>
                <a:cubicBezTo>
                  <a:pt x="2011" y="262"/>
                  <a:pt x="1973" y="293"/>
                  <a:pt x="1963" y="333"/>
                </a:cubicBezTo>
                <a:cubicBezTo>
                  <a:pt x="1955" y="365"/>
                  <a:pt x="1966" y="386"/>
                  <a:pt x="1999" y="391"/>
                </a:cubicBezTo>
                <a:cubicBezTo>
                  <a:pt x="2033" y="396"/>
                  <a:pt x="2084" y="398"/>
                  <a:pt x="2111" y="377"/>
                </a:cubicBezTo>
                <a:cubicBezTo>
                  <a:pt x="2129" y="363"/>
                  <a:pt x="2138" y="327"/>
                  <a:pt x="2123" y="308"/>
                </a:cubicBezTo>
                <a:cubicBezTo>
                  <a:pt x="2104" y="284"/>
                  <a:pt x="2070" y="283"/>
                  <a:pt x="2042" y="286"/>
                </a:cubicBezTo>
                <a:cubicBezTo>
                  <a:pt x="2021" y="290"/>
                  <a:pt x="2014" y="291"/>
                  <a:pt x="2008" y="305"/>
                </a:cubicBezTo>
                <a:moveTo>
                  <a:pt x="2093" y="385"/>
                </a:moveTo>
                <a:cubicBezTo>
                  <a:pt x="2121" y="368"/>
                  <a:pt x="2140" y="357"/>
                  <a:pt x="2174" y="356"/>
                </a:cubicBezTo>
                <a:cubicBezTo>
                  <a:pt x="2214" y="355"/>
                  <a:pt x="2202" y="410"/>
                  <a:pt x="2202" y="436"/>
                </a:cubicBezTo>
                <a:cubicBezTo>
                  <a:pt x="2202" y="487"/>
                  <a:pt x="2189" y="529"/>
                  <a:pt x="2160" y="573"/>
                </a:cubicBezTo>
                <a:cubicBezTo>
                  <a:pt x="2154" y="580"/>
                  <a:pt x="2149" y="589"/>
                  <a:pt x="2143" y="596"/>
                </a:cubicBezTo>
                <a:moveTo>
                  <a:pt x="2298" y="187"/>
                </a:moveTo>
                <a:cubicBezTo>
                  <a:pt x="2322" y="165"/>
                  <a:pt x="2324" y="160"/>
                  <a:pt x="2326" y="129"/>
                </a:cubicBezTo>
                <a:cubicBezTo>
                  <a:pt x="2326" y="126"/>
                  <a:pt x="2326" y="124"/>
                  <a:pt x="2326" y="121"/>
                </a:cubicBezTo>
                <a:cubicBezTo>
                  <a:pt x="2318" y="114"/>
                  <a:pt x="2322" y="105"/>
                  <a:pt x="2305" y="103"/>
                </a:cubicBezTo>
                <a:cubicBezTo>
                  <a:pt x="2278" y="98"/>
                  <a:pt x="2250" y="101"/>
                  <a:pt x="2225" y="112"/>
                </a:cubicBezTo>
                <a:cubicBezTo>
                  <a:pt x="2170" y="138"/>
                  <a:pt x="2117" y="177"/>
                  <a:pt x="2070" y="213"/>
                </a:cubicBezTo>
                <a:cubicBezTo>
                  <a:pt x="2029" y="244"/>
                  <a:pt x="1981" y="278"/>
                  <a:pt x="1974" y="332"/>
                </a:cubicBezTo>
                <a:cubicBezTo>
                  <a:pt x="1969" y="370"/>
                  <a:pt x="1976" y="398"/>
                  <a:pt x="2008" y="421"/>
                </a:cubicBezTo>
                <a:cubicBezTo>
                  <a:pt x="2086" y="477"/>
                  <a:pt x="2202" y="467"/>
                  <a:pt x="2292" y="464"/>
                </a:cubicBezTo>
                <a:cubicBezTo>
                  <a:pt x="2363" y="461"/>
                  <a:pt x="2464" y="443"/>
                  <a:pt x="2505" y="375"/>
                </a:cubicBezTo>
                <a:cubicBezTo>
                  <a:pt x="2524" y="344"/>
                  <a:pt x="2516" y="291"/>
                  <a:pt x="2505" y="259"/>
                </a:cubicBezTo>
                <a:cubicBezTo>
                  <a:pt x="2488" y="210"/>
                  <a:pt x="2463" y="148"/>
                  <a:pt x="2428" y="108"/>
                </a:cubicBezTo>
                <a:cubicBezTo>
                  <a:pt x="2402" y="79"/>
                  <a:pt x="2349" y="74"/>
                  <a:pt x="2313" y="84"/>
                </a:cubicBezTo>
                <a:cubicBezTo>
                  <a:pt x="2248" y="101"/>
                  <a:pt x="2174" y="146"/>
                  <a:pt x="2120" y="184"/>
                </a:cubicBezTo>
                <a:cubicBezTo>
                  <a:pt x="2070" y="220"/>
                  <a:pt x="2032" y="268"/>
                  <a:pt x="2006" y="323"/>
                </a:cubicBezTo>
                <a:cubicBezTo>
                  <a:pt x="2001" y="335"/>
                  <a:pt x="1997" y="346"/>
                  <a:pt x="1992" y="358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600" name="Freeform 3"/>
          <p:cNvSpPr/>
          <p:nvPr/>
        </p:nvSpPr>
        <p:spPr>
          <a:xfrm>
            <a:off x="4934880" y="262080"/>
            <a:ext cx="1184400" cy="705240"/>
          </a:xfrm>
          <a:custGeom>
            <a:avLst/>
            <a:gdLst/>
            <a:ahLst/>
            <a:rect l="0" t="0" r="r" b="b"/>
            <a:pathLst>
              <a:path w="3290" h="1959">
                <a:moveTo>
                  <a:pt x="656" y="145"/>
                </a:moveTo>
                <a:cubicBezTo>
                  <a:pt x="630" y="131"/>
                  <a:pt x="592" y="117"/>
                  <a:pt x="570" y="96"/>
                </a:cubicBezTo>
                <a:cubicBezTo>
                  <a:pt x="565" y="92"/>
                  <a:pt x="570" y="91"/>
                  <a:pt x="567" y="87"/>
                </a:cubicBezTo>
                <a:cubicBezTo>
                  <a:pt x="583" y="81"/>
                  <a:pt x="496" y="89"/>
                  <a:pt x="586" y="77"/>
                </a:cubicBezTo>
                <a:cubicBezTo>
                  <a:pt x="648" y="69"/>
                  <a:pt x="712" y="72"/>
                  <a:pt x="775" y="72"/>
                </a:cubicBezTo>
                <a:cubicBezTo>
                  <a:pt x="819" y="72"/>
                  <a:pt x="895" y="70"/>
                  <a:pt x="917" y="121"/>
                </a:cubicBezTo>
                <a:cubicBezTo>
                  <a:pt x="927" y="143"/>
                  <a:pt x="922" y="165"/>
                  <a:pt x="904" y="178"/>
                </a:cubicBezTo>
                <a:cubicBezTo>
                  <a:pt x="887" y="190"/>
                  <a:pt x="845" y="188"/>
                  <a:pt x="833" y="200"/>
                </a:cubicBezTo>
                <a:cubicBezTo>
                  <a:pt x="827" y="206"/>
                  <a:pt x="832" y="204"/>
                  <a:pt x="829" y="212"/>
                </a:cubicBezTo>
                <a:cubicBezTo>
                  <a:pt x="843" y="222"/>
                  <a:pt x="860" y="231"/>
                  <a:pt x="868" y="247"/>
                </a:cubicBezTo>
                <a:cubicBezTo>
                  <a:pt x="880" y="271"/>
                  <a:pt x="875" y="300"/>
                  <a:pt x="853" y="314"/>
                </a:cubicBezTo>
                <a:cubicBezTo>
                  <a:pt x="792" y="354"/>
                  <a:pt x="702" y="352"/>
                  <a:pt x="632" y="356"/>
                </a:cubicBezTo>
                <a:cubicBezTo>
                  <a:pt x="609" y="357"/>
                  <a:pt x="590" y="358"/>
                  <a:pt x="568" y="363"/>
                </a:cubicBezTo>
                <a:moveTo>
                  <a:pt x="1102" y="8"/>
                </a:moveTo>
                <a:cubicBezTo>
                  <a:pt x="1102" y="5"/>
                  <a:pt x="1102" y="3"/>
                  <a:pt x="1102" y="0"/>
                </a:cubicBezTo>
                <a:cubicBezTo>
                  <a:pt x="1123" y="11"/>
                  <a:pt x="1122" y="15"/>
                  <a:pt x="1126" y="41"/>
                </a:cubicBezTo>
                <a:cubicBezTo>
                  <a:pt x="1133" y="96"/>
                  <a:pt x="1129" y="154"/>
                  <a:pt x="1129" y="210"/>
                </a:cubicBezTo>
                <a:cubicBezTo>
                  <a:pt x="1129" y="266"/>
                  <a:pt x="1126" y="321"/>
                  <a:pt x="1126" y="377"/>
                </a:cubicBezTo>
                <a:cubicBezTo>
                  <a:pt x="1126" y="406"/>
                  <a:pt x="1116" y="456"/>
                  <a:pt x="1132" y="482"/>
                </a:cubicBezTo>
                <a:cubicBezTo>
                  <a:pt x="1137" y="486"/>
                  <a:pt x="1142" y="491"/>
                  <a:pt x="1147" y="495"/>
                </a:cubicBezTo>
                <a:moveTo>
                  <a:pt x="1246" y="584"/>
                </a:moveTo>
                <a:cubicBezTo>
                  <a:pt x="1242" y="590"/>
                  <a:pt x="1243" y="588"/>
                  <a:pt x="1252" y="588"/>
                </a:cubicBezTo>
                <a:cubicBezTo>
                  <a:pt x="1254" y="588"/>
                  <a:pt x="1255" y="588"/>
                  <a:pt x="1257" y="588"/>
                </a:cubicBezTo>
                <a:cubicBezTo>
                  <a:pt x="1250" y="599"/>
                  <a:pt x="1220" y="597"/>
                  <a:pt x="1208" y="597"/>
                </a:cubicBezTo>
                <a:cubicBezTo>
                  <a:pt x="1200" y="597"/>
                  <a:pt x="1151" y="602"/>
                  <a:pt x="1148" y="594"/>
                </a:cubicBezTo>
                <a:moveTo>
                  <a:pt x="25" y="1040"/>
                </a:moveTo>
                <a:cubicBezTo>
                  <a:pt x="32" y="1036"/>
                  <a:pt x="0" y="1033"/>
                  <a:pt x="7" y="1029"/>
                </a:cubicBezTo>
                <a:cubicBezTo>
                  <a:pt x="75" y="991"/>
                  <a:pt x="189" y="987"/>
                  <a:pt x="261" y="974"/>
                </a:cubicBezTo>
                <a:cubicBezTo>
                  <a:pt x="1144" y="836"/>
                  <a:pt x="2040" y="699"/>
                  <a:pt x="2932" y="649"/>
                </a:cubicBezTo>
                <a:cubicBezTo>
                  <a:pt x="3051" y="642"/>
                  <a:pt x="3276" y="739"/>
                  <a:pt x="3287" y="621"/>
                </a:cubicBezTo>
                <a:cubicBezTo>
                  <a:pt x="3289" y="602"/>
                  <a:pt x="3230" y="596"/>
                  <a:pt x="3218" y="594"/>
                </a:cubicBezTo>
                <a:cubicBezTo>
                  <a:pt x="3176" y="594"/>
                  <a:pt x="3159" y="594"/>
                  <a:pt x="3130" y="594"/>
                </a:cubicBezTo>
                <a:moveTo>
                  <a:pt x="821" y="1237"/>
                </a:moveTo>
                <a:cubicBezTo>
                  <a:pt x="810" y="1237"/>
                  <a:pt x="800" y="1241"/>
                  <a:pt x="821" y="1237"/>
                </a:cubicBezTo>
                <a:cubicBezTo>
                  <a:pt x="867" y="1227"/>
                  <a:pt x="909" y="1224"/>
                  <a:pt x="956" y="1224"/>
                </a:cubicBezTo>
                <a:cubicBezTo>
                  <a:pt x="987" y="1224"/>
                  <a:pt x="1029" y="1216"/>
                  <a:pt x="1051" y="1245"/>
                </a:cubicBezTo>
                <a:cubicBezTo>
                  <a:pt x="1078" y="1281"/>
                  <a:pt x="1034" y="1308"/>
                  <a:pt x="1009" y="1323"/>
                </a:cubicBezTo>
                <a:cubicBezTo>
                  <a:pt x="977" y="1342"/>
                  <a:pt x="922" y="1350"/>
                  <a:pt x="895" y="1377"/>
                </a:cubicBezTo>
                <a:cubicBezTo>
                  <a:pt x="893" y="1382"/>
                  <a:pt x="892" y="1383"/>
                  <a:pt x="892" y="1386"/>
                </a:cubicBezTo>
                <a:cubicBezTo>
                  <a:pt x="930" y="1388"/>
                  <a:pt x="970" y="1389"/>
                  <a:pt x="1008" y="1392"/>
                </a:cubicBezTo>
                <a:cubicBezTo>
                  <a:pt x="1041" y="1394"/>
                  <a:pt x="1121" y="1394"/>
                  <a:pt x="1103" y="1451"/>
                </a:cubicBezTo>
                <a:cubicBezTo>
                  <a:pt x="1088" y="1499"/>
                  <a:pt x="1022" y="1521"/>
                  <a:pt x="980" y="1534"/>
                </a:cubicBezTo>
                <a:cubicBezTo>
                  <a:pt x="925" y="1550"/>
                  <a:pt x="868" y="1554"/>
                  <a:pt x="811" y="1560"/>
                </a:cubicBezTo>
                <a:cubicBezTo>
                  <a:pt x="803" y="1561"/>
                  <a:pt x="796" y="1561"/>
                  <a:pt x="788" y="1561"/>
                </a:cubicBezTo>
                <a:moveTo>
                  <a:pt x="1343" y="1170"/>
                </a:moveTo>
                <a:cubicBezTo>
                  <a:pt x="1343" y="1224"/>
                  <a:pt x="1348" y="1278"/>
                  <a:pt x="1333" y="1331"/>
                </a:cubicBezTo>
                <a:cubicBezTo>
                  <a:pt x="1314" y="1398"/>
                  <a:pt x="1308" y="1449"/>
                  <a:pt x="1308" y="1519"/>
                </a:cubicBezTo>
                <a:cubicBezTo>
                  <a:pt x="1308" y="1569"/>
                  <a:pt x="1313" y="1614"/>
                  <a:pt x="1320" y="1663"/>
                </a:cubicBezTo>
                <a:moveTo>
                  <a:pt x="1367" y="1929"/>
                </a:moveTo>
                <a:cubicBezTo>
                  <a:pt x="1383" y="1906"/>
                  <a:pt x="1392" y="1902"/>
                  <a:pt x="1420" y="1893"/>
                </a:cubicBezTo>
                <a:cubicBezTo>
                  <a:pt x="1457" y="1881"/>
                  <a:pt x="1496" y="1870"/>
                  <a:pt x="1535" y="1866"/>
                </a:cubicBezTo>
                <a:cubicBezTo>
                  <a:pt x="1537" y="1890"/>
                  <a:pt x="1541" y="1907"/>
                  <a:pt x="1521" y="1925"/>
                </a:cubicBezTo>
                <a:cubicBezTo>
                  <a:pt x="1491" y="1951"/>
                  <a:pt x="1446" y="1953"/>
                  <a:pt x="1409" y="1954"/>
                </a:cubicBezTo>
                <a:cubicBezTo>
                  <a:pt x="1368" y="1955"/>
                  <a:pt x="1364" y="1958"/>
                  <a:pt x="1360" y="1917"/>
                </a:cubicBezTo>
                <a:moveTo>
                  <a:pt x="2161" y="1193"/>
                </a:moveTo>
                <a:cubicBezTo>
                  <a:pt x="2152" y="1173"/>
                  <a:pt x="2152" y="1167"/>
                  <a:pt x="2128" y="1188"/>
                </a:cubicBezTo>
                <a:cubicBezTo>
                  <a:pt x="2077" y="1234"/>
                  <a:pt x="2017" y="1265"/>
                  <a:pt x="1970" y="1317"/>
                </a:cubicBezTo>
                <a:cubicBezTo>
                  <a:pt x="1923" y="1368"/>
                  <a:pt x="1901" y="1420"/>
                  <a:pt x="1898" y="1488"/>
                </a:cubicBezTo>
                <a:cubicBezTo>
                  <a:pt x="1895" y="1542"/>
                  <a:pt x="1951" y="1533"/>
                  <a:pt x="1991" y="1534"/>
                </a:cubicBezTo>
                <a:cubicBezTo>
                  <a:pt x="2056" y="1535"/>
                  <a:pt x="2119" y="1525"/>
                  <a:pt x="2162" y="1472"/>
                </a:cubicBezTo>
                <a:cubicBezTo>
                  <a:pt x="2192" y="1435"/>
                  <a:pt x="2193" y="1357"/>
                  <a:pt x="2183" y="1313"/>
                </a:cubicBezTo>
                <a:cubicBezTo>
                  <a:pt x="2171" y="1259"/>
                  <a:pt x="2137" y="1206"/>
                  <a:pt x="2106" y="1161"/>
                </a:cubicBezTo>
                <a:cubicBezTo>
                  <a:pt x="2088" y="1135"/>
                  <a:pt x="2093" y="1140"/>
                  <a:pt x="2092" y="1165"/>
                </a:cubicBezTo>
                <a:moveTo>
                  <a:pt x="2428" y="1144"/>
                </a:moveTo>
                <a:cubicBezTo>
                  <a:pt x="2439" y="1118"/>
                  <a:pt x="2437" y="1189"/>
                  <a:pt x="2437" y="1200"/>
                </a:cubicBezTo>
                <a:cubicBezTo>
                  <a:pt x="2440" y="1316"/>
                  <a:pt x="2432" y="1431"/>
                  <a:pt x="2446" y="1547"/>
                </a:cubicBezTo>
                <a:cubicBezTo>
                  <a:pt x="2453" y="1606"/>
                  <a:pt x="2458" y="1664"/>
                  <a:pt x="2461" y="1723"/>
                </a:cubicBezTo>
                <a:moveTo>
                  <a:pt x="2490" y="1942"/>
                </a:moveTo>
                <a:cubicBezTo>
                  <a:pt x="2501" y="1937"/>
                  <a:pt x="2514" y="1926"/>
                  <a:pt x="2525" y="1918"/>
                </a:cubicBezTo>
                <a:cubicBezTo>
                  <a:pt x="2554" y="1898"/>
                  <a:pt x="2587" y="1877"/>
                  <a:pt x="2622" y="1869"/>
                </a:cubicBezTo>
                <a:cubicBezTo>
                  <a:pt x="2632" y="1869"/>
                  <a:pt x="2633" y="1869"/>
                  <a:pt x="2639" y="1869"/>
                </a:cubicBezTo>
                <a:cubicBezTo>
                  <a:pt x="2638" y="1895"/>
                  <a:pt x="2626" y="1899"/>
                  <a:pt x="2601" y="1905"/>
                </a:cubicBezTo>
                <a:cubicBezTo>
                  <a:pt x="2572" y="1912"/>
                  <a:pt x="2516" y="1917"/>
                  <a:pt x="2487" y="1909"/>
                </a:cubicBezTo>
                <a:cubicBezTo>
                  <a:pt x="2479" y="1904"/>
                  <a:pt x="2470" y="1900"/>
                  <a:pt x="2462" y="1895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601" name="Freeform 4"/>
          <p:cNvSpPr/>
          <p:nvPr/>
        </p:nvSpPr>
        <p:spPr>
          <a:xfrm>
            <a:off x="6515280" y="365040"/>
            <a:ext cx="216360" cy="222840"/>
          </a:xfrm>
          <a:custGeom>
            <a:avLst/>
            <a:gdLst/>
            <a:ahLst/>
            <a:rect l="0" t="0" r="r" b="b"/>
            <a:pathLst>
              <a:path w="601" h="619">
                <a:moveTo>
                  <a:pt x="0" y="104"/>
                </a:moveTo>
                <a:cubicBezTo>
                  <a:pt x="26" y="107"/>
                  <a:pt x="52" y="108"/>
                  <a:pt x="79" y="108"/>
                </a:cubicBezTo>
                <a:cubicBezTo>
                  <a:pt x="128" y="108"/>
                  <a:pt x="214" y="105"/>
                  <a:pt x="249" y="66"/>
                </a:cubicBezTo>
                <a:cubicBezTo>
                  <a:pt x="259" y="54"/>
                  <a:pt x="254" y="30"/>
                  <a:pt x="254" y="16"/>
                </a:cubicBezTo>
                <a:cubicBezTo>
                  <a:pt x="254" y="11"/>
                  <a:pt x="254" y="5"/>
                  <a:pt x="254" y="0"/>
                </a:cubicBezTo>
                <a:cubicBezTo>
                  <a:pt x="249" y="71"/>
                  <a:pt x="244" y="139"/>
                  <a:pt x="244" y="210"/>
                </a:cubicBezTo>
                <a:cubicBezTo>
                  <a:pt x="244" y="310"/>
                  <a:pt x="279" y="383"/>
                  <a:pt x="309" y="477"/>
                </a:cubicBezTo>
                <a:cubicBezTo>
                  <a:pt x="322" y="517"/>
                  <a:pt x="342" y="578"/>
                  <a:pt x="307" y="606"/>
                </a:cubicBezTo>
                <a:cubicBezTo>
                  <a:pt x="291" y="618"/>
                  <a:pt x="230" y="611"/>
                  <a:pt x="214" y="605"/>
                </a:cubicBezTo>
                <a:cubicBezTo>
                  <a:pt x="192" y="597"/>
                  <a:pt x="189" y="585"/>
                  <a:pt x="178" y="573"/>
                </a:cubicBezTo>
                <a:cubicBezTo>
                  <a:pt x="220" y="563"/>
                  <a:pt x="257" y="561"/>
                  <a:pt x="303" y="561"/>
                </a:cubicBezTo>
                <a:cubicBezTo>
                  <a:pt x="403" y="561"/>
                  <a:pt x="500" y="566"/>
                  <a:pt x="600" y="569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602" name="Freeform 5"/>
          <p:cNvSpPr/>
          <p:nvPr/>
        </p:nvSpPr>
        <p:spPr>
          <a:xfrm>
            <a:off x="3537000" y="735120"/>
            <a:ext cx="809640" cy="794880"/>
          </a:xfrm>
          <a:custGeom>
            <a:avLst/>
            <a:gdLst/>
            <a:ahLst/>
            <a:rect l="0" t="0" r="r" b="b"/>
            <a:pathLst>
              <a:path w="2249" h="2208">
                <a:moveTo>
                  <a:pt x="38" y="1565"/>
                </a:moveTo>
                <a:cubicBezTo>
                  <a:pt x="30" y="1561"/>
                  <a:pt x="15" y="1558"/>
                  <a:pt x="8" y="1551"/>
                </a:cubicBezTo>
                <a:cubicBezTo>
                  <a:pt x="2" y="1545"/>
                  <a:pt x="2" y="1537"/>
                  <a:pt x="0" y="1530"/>
                </a:cubicBezTo>
                <a:cubicBezTo>
                  <a:pt x="0" y="1527"/>
                  <a:pt x="0" y="1525"/>
                  <a:pt x="0" y="1522"/>
                </a:cubicBezTo>
                <a:cubicBezTo>
                  <a:pt x="11" y="1490"/>
                  <a:pt x="15" y="1482"/>
                  <a:pt x="51" y="1464"/>
                </a:cubicBezTo>
                <a:cubicBezTo>
                  <a:pt x="111" y="1434"/>
                  <a:pt x="178" y="1429"/>
                  <a:pt x="244" y="1427"/>
                </a:cubicBezTo>
                <a:cubicBezTo>
                  <a:pt x="300" y="1425"/>
                  <a:pt x="349" y="1420"/>
                  <a:pt x="357" y="1486"/>
                </a:cubicBezTo>
                <a:cubicBezTo>
                  <a:pt x="368" y="1570"/>
                  <a:pt x="281" y="1632"/>
                  <a:pt x="223" y="1678"/>
                </a:cubicBezTo>
                <a:cubicBezTo>
                  <a:pt x="176" y="1717"/>
                  <a:pt x="122" y="1749"/>
                  <a:pt x="66" y="1771"/>
                </a:cubicBezTo>
                <a:cubicBezTo>
                  <a:pt x="95" y="1735"/>
                  <a:pt x="125" y="1707"/>
                  <a:pt x="163" y="1678"/>
                </a:cubicBezTo>
                <a:cubicBezTo>
                  <a:pt x="238" y="1621"/>
                  <a:pt x="318" y="1571"/>
                  <a:pt x="381" y="1499"/>
                </a:cubicBezTo>
                <a:cubicBezTo>
                  <a:pt x="401" y="1476"/>
                  <a:pt x="411" y="1453"/>
                  <a:pt x="424" y="1430"/>
                </a:cubicBezTo>
                <a:cubicBezTo>
                  <a:pt x="381" y="1442"/>
                  <a:pt x="358" y="1455"/>
                  <a:pt x="324" y="1488"/>
                </a:cubicBezTo>
                <a:cubicBezTo>
                  <a:pt x="280" y="1531"/>
                  <a:pt x="250" y="1575"/>
                  <a:pt x="245" y="1636"/>
                </a:cubicBezTo>
                <a:cubicBezTo>
                  <a:pt x="241" y="1686"/>
                  <a:pt x="295" y="1693"/>
                  <a:pt x="335" y="1696"/>
                </a:cubicBezTo>
                <a:cubicBezTo>
                  <a:pt x="401" y="1701"/>
                  <a:pt x="459" y="1695"/>
                  <a:pt x="516" y="1656"/>
                </a:cubicBezTo>
                <a:cubicBezTo>
                  <a:pt x="529" y="1646"/>
                  <a:pt x="542" y="1634"/>
                  <a:pt x="555" y="1623"/>
                </a:cubicBezTo>
                <a:moveTo>
                  <a:pt x="510" y="1057"/>
                </a:moveTo>
                <a:cubicBezTo>
                  <a:pt x="486" y="1065"/>
                  <a:pt x="469" y="1098"/>
                  <a:pt x="451" y="1118"/>
                </a:cubicBezTo>
                <a:cubicBezTo>
                  <a:pt x="424" y="1148"/>
                  <a:pt x="399" y="1176"/>
                  <a:pt x="406" y="1220"/>
                </a:cubicBezTo>
                <a:cubicBezTo>
                  <a:pt x="412" y="1255"/>
                  <a:pt x="473" y="1246"/>
                  <a:pt x="497" y="1245"/>
                </a:cubicBezTo>
                <a:cubicBezTo>
                  <a:pt x="541" y="1244"/>
                  <a:pt x="598" y="1228"/>
                  <a:pt x="614" y="1180"/>
                </a:cubicBezTo>
                <a:cubicBezTo>
                  <a:pt x="631" y="1128"/>
                  <a:pt x="596" y="1096"/>
                  <a:pt x="561" y="1065"/>
                </a:cubicBezTo>
                <a:cubicBezTo>
                  <a:pt x="537" y="1044"/>
                  <a:pt x="506" y="1031"/>
                  <a:pt x="484" y="1010"/>
                </a:cubicBezTo>
                <a:cubicBezTo>
                  <a:pt x="470" y="997"/>
                  <a:pt x="517" y="1030"/>
                  <a:pt x="533" y="1041"/>
                </a:cubicBezTo>
                <a:moveTo>
                  <a:pt x="1352" y="1372"/>
                </a:moveTo>
                <a:cubicBezTo>
                  <a:pt x="1352" y="1372"/>
                  <a:pt x="1336" y="1373"/>
                  <a:pt x="1335" y="1371"/>
                </a:cubicBezTo>
                <a:cubicBezTo>
                  <a:pt x="1328" y="1352"/>
                  <a:pt x="1371" y="1347"/>
                  <a:pt x="1379" y="1346"/>
                </a:cubicBezTo>
                <a:cubicBezTo>
                  <a:pt x="1428" y="1340"/>
                  <a:pt x="1493" y="1336"/>
                  <a:pt x="1541" y="1350"/>
                </a:cubicBezTo>
                <a:cubicBezTo>
                  <a:pt x="1597" y="1366"/>
                  <a:pt x="1612" y="1411"/>
                  <a:pt x="1610" y="1464"/>
                </a:cubicBezTo>
                <a:cubicBezTo>
                  <a:pt x="1608" y="1517"/>
                  <a:pt x="1578" y="1564"/>
                  <a:pt x="1538" y="1598"/>
                </a:cubicBezTo>
                <a:cubicBezTo>
                  <a:pt x="1523" y="1611"/>
                  <a:pt x="1501" y="1620"/>
                  <a:pt x="1481" y="1616"/>
                </a:cubicBezTo>
                <a:cubicBezTo>
                  <a:pt x="1474" y="1616"/>
                  <a:pt x="1472" y="1616"/>
                  <a:pt x="1473" y="1609"/>
                </a:cubicBezTo>
                <a:cubicBezTo>
                  <a:pt x="1473" y="1559"/>
                  <a:pt x="1481" y="1538"/>
                  <a:pt x="1519" y="1501"/>
                </a:cubicBezTo>
                <a:cubicBezTo>
                  <a:pt x="1573" y="1448"/>
                  <a:pt x="1640" y="1407"/>
                  <a:pt x="1698" y="1358"/>
                </a:cubicBezTo>
                <a:cubicBezTo>
                  <a:pt x="1724" y="1336"/>
                  <a:pt x="1753" y="1309"/>
                  <a:pt x="1777" y="1286"/>
                </a:cubicBezTo>
                <a:cubicBezTo>
                  <a:pt x="1731" y="1291"/>
                  <a:pt x="1696" y="1313"/>
                  <a:pt x="1658" y="1341"/>
                </a:cubicBezTo>
                <a:cubicBezTo>
                  <a:pt x="1613" y="1375"/>
                  <a:pt x="1565" y="1421"/>
                  <a:pt x="1580" y="1484"/>
                </a:cubicBezTo>
                <a:cubicBezTo>
                  <a:pt x="1593" y="1537"/>
                  <a:pt x="1664" y="1542"/>
                  <a:pt x="1707" y="1544"/>
                </a:cubicBezTo>
                <a:cubicBezTo>
                  <a:pt x="1787" y="1548"/>
                  <a:pt x="1845" y="1537"/>
                  <a:pt x="1919" y="1508"/>
                </a:cubicBezTo>
                <a:moveTo>
                  <a:pt x="1914" y="817"/>
                </a:moveTo>
                <a:cubicBezTo>
                  <a:pt x="1915" y="798"/>
                  <a:pt x="1903" y="803"/>
                  <a:pt x="1923" y="794"/>
                </a:cubicBezTo>
                <a:cubicBezTo>
                  <a:pt x="1957" y="778"/>
                  <a:pt x="1999" y="774"/>
                  <a:pt x="2036" y="773"/>
                </a:cubicBezTo>
                <a:cubicBezTo>
                  <a:pt x="2078" y="771"/>
                  <a:pt x="2139" y="761"/>
                  <a:pt x="2172" y="790"/>
                </a:cubicBezTo>
                <a:cubicBezTo>
                  <a:pt x="2193" y="809"/>
                  <a:pt x="2195" y="861"/>
                  <a:pt x="2178" y="883"/>
                </a:cubicBezTo>
                <a:cubicBezTo>
                  <a:pt x="2153" y="915"/>
                  <a:pt x="2107" y="916"/>
                  <a:pt x="2071" y="921"/>
                </a:cubicBezTo>
                <a:cubicBezTo>
                  <a:pt x="2099" y="923"/>
                  <a:pt x="2127" y="926"/>
                  <a:pt x="2154" y="936"/>
                </a:cubicBezTo>
                <a:cubicBezTo>
                  <a:pt x="2192" y="950"/>
                  <a:pt x="2248" y="973"/>
                  <a:pt x="2234" y="1025"/>
                </a:cubicBezTo>
                <a:cubicBezTo>
                  <a:pt x="2217" y="1088"/>
                  <a:pt x="2125" y="1107"/>
                  <a:pt x="2072" y="1119"/>
                </a:cubicBezTo>
                <a:cubicBezTo>
                  <a:pt x="2007" y="1133"/>
                  <a:pt x="1941" y="1136"/>
                  <a:pt x="1875" y="1137"/>
                </a:cubicBezTo>
                <a:moveTo>
                  <a:pt x="1092" y="97"/>
                </a:moveTo>
                <a:cubicBezTo>
                  <a:pt x="1105" y="80"/>
                  <a:pt x="1112" y="70"/>
                  <a:pt x="1134" y="57"/>
                </a:cubicBezTo>
                <a:cubicBezTo>
                  <a:pt x="1156" y="44"/>
                  <a:pt x="1182" y="24"/>
                  <a:pt x="1205" y="14"/>
                </a:cubicBezTo>
                <a:cubicBezTo>
                  <a:pt x="1238" y="0"/>
                  <a:pt x="1275" y="5"/>
                  <a:pt x="1310" y="5"/>
                </a:cubicBezTo>
                <a:cubicBezTo>
                  <a:pt x="1336" y="5"/>
                  <a:pt x="1350" y="8"/>
                  <a:pt x="1374" y="18"/>
                </a:cubicBezTo>
                <a:cubicBezTo>
                  <a:pt x="1417" y="35"/>
                  <a:pt x="1438" y="77"/>
                  <a:pt x="1442" y="121"/>
                </a:cubicBezTo>
                <a:cubicBezTo>
                  <a:pt x="1445" y="154"/>
                  <a:pt x="1443" y="189"/>
                  <a:pt x="1438" y="221"/>
                </a:cubicBezTo>
                <a:cubicBezTo>
                  <a:pt x="1436" y="233"/>
                  <a:pt x="1435" y="243"/>
                  <a:pt x="1434" y="255"/>
                </a:cubicBezTo>
                <a:cubicBezTo>
                  <a:pt x="1479" y="255"/>
                  <a:pt x="1519" y="254"/>
                  <a:pt x="1564" y="245"/>
                </a:cubicBezTo>
                <a:cubicBezTo>
                  <a:pt x="1599" y="238"/>
                  <a:pt x="1683" y="228"/>
                  <a:pt x="1707" y="196"/>
                </a:cubicBezTo>
                <a:cubicBezTo>
                  <a:pt x="1723" y="174"/>
                  <a:pt x="1718" y="145"/>
                  <a:pt x="1705" y="125"/>
                </a:cubicBezTo>
                <a:cubicBezTo>
                  <a:pt x="1692" y="106"/>
                  <a:pt x="1669" y="92"/>
                  <a:pt x="1652" y="77"/>
                </a:cubicBezTo>
                <a:cubicBezTo>
                  <a:pt x="1652" y="109"/>
                  <a:pt x="1651" y="134"/>
                  <a:pt x="1662" y="165"/>
                </a:cubicBezTo>
                <a:cubicBezTo>
                  <a:pt x="1688" y="239"/>
                  <a:pt x="1715" y="304"/>
                  <a:pt x="1726" y="383"/>
                </a:cubicBezTo>
                <a:cubicBezTo>
                  <a:pt x="1734" y="442"/>
                  <a:pt x="1739" y="514"/>
                  <a:pt x="1728" y="572"/>
                </a:cubicBezTo>
                <a:cubicBezTo>
                  <a:pt x="1726" y="582"/>
                  <a:pt x="1719" y="618"/>
                  <a:pt x="1710" y="626"/>
                </a:cubicBezTo>
                <a:cubicBezTo>
                  <a:pt x="1702" y="634"/>
                  <a:pt x="1705" y="632"/>
                  <a:pt x="1690" y="632"/>
                </a:cubicBezTo>
                <a:cubicBezTo>
                  <a:pt x="1651" y="632"/>
                  <a:pt x="1617" y="613"/>
                  <a:pt x="1583" y="595"/>
                </a:cubicBezTo>
                <a:cubicBezTo>
                  <a:pt x="1547" y="576"/>
                  <a:pt x="1515" y="560"/>
                  <a:pt x="1508" y="518"/>
                </a:cubicBezTo>
                <a:cubicBezTo>
                  <a:pt x="1506" y="503"/>
                  <a:pt x="1509" y="488"/>
                  <a:pt x="1510" y="473"/>
                </a:cubicBezTo>
                <a:moveTo>
                  <a:pt x="1631" y="1436"/>
                </a:moveTo>
                <a:cubicBezTo>
                  <a:pt x="1626" y="1423"/>
                  <a:pt x="1620" y="1410"/>
                  <a:pt x="1614" y="1398"/>
                </a:cubicBezTo>
                <a:cubicBezTo>
                  <a:pt x="1608" y="1386"/>
                  <a:pt x="1599" y="1377"/>
                  <a:pt x="1586" y="1373"/>
                </a:cubicBezTo>
                <a:cubicBezTo>
                  <a:pt x="1576" y="1370"/>
                  <a:pt x="1565" y="1371"/>
                  <a:pt x="1555" y="1371"/>
                </a:cubicBezTo>
                <a:cubicBezTo>
                  <a:pt x="1535" y="1371"/>
                  <a:pt x="1516" y="1371"/>
                  <a:pt x="1497" y="1373"/>
                </a:cubicBezTo>
                <a:moveTo>
                  <a:pt x="1228" y="1383"/>
                </a:moveTo>
                <a:cubicBezTo>
                  <a:pt x="1203" y="1378"/>
                  <a:pt x="1178" y="1373"/>
                  <a:pt x="1153" y="1368"/>
                </a:cubicBezTo>
                <a:cubicBezTo>
                  <a:pt x="1156" y="1365"/>
                  <a:pt x="1148" y="1353"/>
                  <a:pt x="1155" y="1348"/>
                </a:cubicBezTo>
                <a:cubicBezTo>
                  <a:pt x="1180" y="1329"/>
                  <a:pt x="1214" y="1324"/>
                  <a:pt x="1244" y="1319"/>
                </a:cubicBezTo>
                <a:cubicBezTo>
                  <a:pt x="1286" y="1312"/>
                  <a:pt x="1360" y="1299"/>
                  <a:pt x="1393" y="1331"/>
                </a:cubicBezTo>
                <a:cubicBezTo>
                  <a:pt x="1427" y="1364"/>
                  <a:pt x="1436" y="1420"/>
                  <a:pt x="1438" y="1465"/>
                </a:cubicBezTo>
                <a:cubicBezTo>
                  <a:pt x="1440" y="1503"/>
                  <a:pt x="1432" y="1546"/>
                  <a:pt x="1447" y="1583"/>
                </a:cubicBezTo>
                <a:cubicBezTo>
                  <a:pt x="1457" y="1606"/>
                  <a:pt x="1458" y="1605"/>
                  <a:pt x="1480" y="1609"/>
                </a:cubicBezTo>
                <a:cubicBezTo>
                  <a:pt x="1558" y="1623"/>
                  <a:pt x="1675" y="1605"/>
                  <a:pt x="1729" y="1543"/>
                </a:cubicBezTo>
                <a:cubicBezTo>
                  <a:pt x="1766" y="1501"/>
                  <a:pt x="1771" y="1442"/>
                  <a:pt x="1767" y="1389"/>
                </a:cubicBezTo>
                <a:cubicBezTo>
                  <a:pt x="1764" y="1353"/>
                  <a:pt x="1743" y="1330"/>
                  <a:pt x="1726" y="1300"/>
                </a:cubicBezTo>
                <a:lnTo>
                  <a:pt x="1726" y="1299"/>
                </a:lnTo>
                <a:cubicBezTo>
                  <a:pt x="1727" y="1365"/>
                  <a:pt x="1739" y="1421"/>
                  <a:pt x="1753" y="1486"/>
                </a:cubicBezTo>
                <a:cubicBezTo>
                  <a:pt x="1789" y="1649"/>
                  <a:pt x="1827" y="1814"/>
                  <a:pt x="1834" y="1983"/>
                </a:cubicBezTo>
                <a:cubicBezTo>
                  <a:pt x="1836" y="2030"/>
                  <a:pt x="1851" y="2116"/>
                  <a:pt x="1826" y="2159"/>
                </a:cubicBezTo>
                <a:cubicBezTo>
                  <a:pt x="1807" y="2192"/>
                  <a:pt x="1793" y="2192"/>
                  <a:pt x="1759" y="2198"/>
                </a:cubicBezTo>
                <a:cubicBezTo>
                  <a:pt x="1711" y="2207"/>
                  <a:pt x="1667" y="2186"/>
                  <a:pt x="1640" y="2146"/>
                </a:cubicBezTo>
                <a:cubicBezTo>
                  <a:pt x="1604" y="2093"/>
                  <a:pt x="1614" y="2012"/>
                  <a:pt x="1643" y="1959"/>
                </a:cubicBezTo>
                <a:cubicBezTo>
                  <a:pt x="1706" y="1845"/>
                  <a:pt x="1842" y="1806"/>
                  <a:pt x="1961" y="1786"/>
                </a:cubicBezTo>
                <a:cubicBezTo>
                  <a:pt x="1975" y="1784"/>
                  <a:pt x="2027" y="1770"/>
                  <a:pt x="2043" y="1778"/>
                </a:cubicBezTo>
                <a:cubicBezTo>
                  <a:pt x="2053" y="1783"/>
                  <a:pt x="2022" y="1780"/>
                  <a:pt x="2011" y="1782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603" name="Freeform 6"/>
          <p:cNvSpPr/>
          <p:nvPr/>
        </p:nvSpPr>
        <p:spPr>
          <a:xfrm>
            <a:off x="4804560" y="1214280"/>
            <a:ext cx="894960" cy="562320"/>
          </a:xfrm>
          <a:custGeom>
            <a:avLst/>
            <a:gdLst/>
            <a:ahLst/>
            <a:rect l="0" t="0" r="r" b="b"/>
            <a:pathLst>
              <a:path w="2486" h="1562">
                <a:moveTo>
                  <a:pt x="490" y="50"/>
                </a:moveTo>
                <a:cubicBezTo>
                  <a:pt x="485" y="49"/>
                  <a:pt x="479" y="51"/>
                  <a:pt x="474" y="48"/>
                </a:cubicBezTo>
                <a:cubicBezTo>
                  <a:pt x="474" y="46"/>
                  <a:pt x="474" y="46"/>
                  <a:pt x="474" y="45"/>
                </a:cubicBezTo>
                <a:cubicBezTo>
                  <a:pt x="474" y="42"/>
                  <a:pt x="470" y="41"/>
                  <a:pt x="471" y="38"/>
                </a:cubicBezTo>
                <a:cubicBezTo>
                  <a:pt x="474" y="31"/>
                  <a:pt x="468" y="33"/>
                  <a:pt x="476" y="28"/>
                </a:cubicBezTo>
                <a:cubicBezTo>
                  <a:pt x="501" y="12"/>
                  <a:pt x="545" y="18"/>
                  <a:pt x="572" y="18"/>
                </a:cubicBezTo>
                <a:cubicBezTo>
                  <a:pt x="615" y="18"/>
                  <a:pt x="664" y="11"/>
                  <a:pt x="702" y="33"/>
                </a:cubicBezTo>
                <a:cubicBezTo>
                  <a:pt x="725" y="47"/>
                  <a:pt x="725" y="74"/>
                  <a:pt x="723" y="97"/>
                </a:cubicBezTo>
                <a:cubicBezTo>
                  <a:pt x="719" y="135"/>
                  <a:pt x="682" y="147"/>
                  <a:pt x="652" y="160"/>
                </a:cubicBezTo>
                <a:cubicBezTo>
                  <a:pt x="635" y="167"/>
                  <a:pt x="619" y="170"/>
                  <a:pt x="602" y="175"/>
                </a:cubicBezTo>
                <a:cubicBezTo>
                  <a:pt x="660" y="175"/>
                  <a:pt x="725" y="172"/>
                  <a:pt x="778" y="200"/>
                </a:cubicBezTo>
                <a:cubicBezTo>
                  <a:pt x="810" y="217"/>
                  <a:pt x="806" y="262"/>
                  <a:pt x="785" y="287"/>
                </a:cubicBezTo>
                <a:cubicBezTo>
                  <a:pt x="759" y="319"/>
                  <a:pt x="712" y="329"/>
                  <a:pt x="674" y="333"/>
                </a:cubicBezTo>
                <a:cubicBezTo>
                  <a:pt x="642" y="337"/>
                  <a:pt x="556" y="351"/>
                  <a:pt x="526" y="333"/>
                </a:cubicBezTo>
                <a:cubicBezTo>
                  <a:pt x="525" y="328"/>
                  <a:pt x="524" y="326"/>
                  <a:pt x="525" y="322"/>
                </a:cubicBezTo>
                <a:moveTo>
                  <a:pt x="1078" y="0"/>
                </a:moveTo>
                <a:cubicBezTo>
                  <a:pt x="1078" y="21"/>
                  <a:pt x="1080" y="30"/>
                  <a:pt x="1077" y="50"/>
                </a:cubicBezTo>
                <a:cubicBezTo>
                  <a:pt x="1070" y="100"/>
                  <a:pt x="1056" y="146"/>
                  <a:pt x="1054" y="197"/>
                </a:cubicBezTo>
                <a:cubicBezTo>
                  <a:pt x="1051" y="278"/>
                  <a:pt x="1054" y="359"/>
                  <a:pt x="1051" y="439"/>
                </a:cubicBezTo>
                <a:cubicBezTo>
                  <a:pt x="1051" y="460"/>
                  <a:pt x="1051" y="467"/>
                  <a:pt x="1051" y="481"/>
                </a:cubicBezTo>
                <a:moveTo>
                  <a:pt x="1078" y="595"/>
                </a:moveTo>
                <a:cubicBezTo>
                  <a:pt x="1078" y="589"/>
                  <a:pt x="1078" y="584"/>
                  <a:pt x="1078" y="578"/>
                </a:cubicBezTo>
                <a:moveTo>
                  <a:pt x="35" y="725"/>
                </a:moveTo>
                <a:cubicBezTo>
                  <a:pt x="17" y="743"/>
                  <a:pt x="13" y="736"/>
                  <a:pt x="3" y="757"/>
                </a:cubicBezTo>
                <a:cubicBezTo>
                  <a:pt x="0" y="762"/>
                  <a:pt x="5" y="771"/>
                  <a:pt x="3" y="776"/>
                </a:cubicBezTo>
                <a:cubicBezTo>
                  <a:pt x="17" y="788"/>
                  <a:pt x="16" y="803"/>
                  <a:pt x="38" y="807"/>
                </a:cubicBezTo>
                <a:cubicBezTo>
                  <a:pt x="107" y="819"/>
                  <a:pt x="189" y="810"/>
                  <a:pt x="258" y="809"/>
                </a:cubicBezTo>
                <a:cubicBezTo>
                  <a:pt x="551" y="803"/>
                  <a:pt x="846" y="762"/>
                  <a:pt x="1136" y="725"/>
                </a:cubicBezTo>
                <a:cubicBezTo>
                  <a:pt x="1350" y="698"/>
                  <a:pt x="1620" y="622"/>
                  <a:pt x="1839" y="664"/>
                </a:cubicBezTo>
                <a:cubicBezTo>
                  <a:pt x="1859" y="671"/>
                  <a:pt x="1868" y="667"/>
                  <a:pt x="1866" y="680"/>
                </a:cubicBezTo>
                <a:cubicBezTo>
                  <a:pt x="1825" y="686"/>
                  <a:pt x="1782" y="690"/>
                  <a:pt x="1739" y="691"/>
                </a:cubicBezTo>
                <a:cubicBezTo>
                  <a:pt x="1699" y="691"/>
                  <a:pt x="1686" y="691"/>
                  <a:pt x="1659" y="691"/>
                </a:cubicBezTo>
                <a:moveTo>
                  <a:pt x="574" y="1104"/>
                </a:moveTo>
                <a:cubicBezTo>
                  <a:pt x="570" y="1098"/>
                  <a:pt x="574" y="1095"/>
                  <a:pt x="565" y="1090"/>
                </a:cubicBezTo>
                <a:cubicBezTo>
                  <a:pt x="550" y="1081"/>
                  <a:pt x="534" y="1079"/>
                  <a:pt x="517" y="1079"/>
                </a:cubicBezTo>
                <a:cubicBezTo>
                  <a:pt x="468" y="1078"/>
                  <a:pt x="446" y="1093"/>
                  <a:pt x="404" y="1120"/>
                </a:cubicBezTo>
                <a:cubicBezTo>
                  <a:pt x="358" y="1149"/>
                  <a:pt x="308" y="1178"/>
                  <a:pt x="272" y="1219"/>
                </a:cubicBezTo>
                <a:cubicBezTo>
                  <a:pt x="257" y="1237"/>
                  <a:pt x="258" y="1245"/>
                  <a:pt x="258" y="1265"/>
                </a:cubicBezTo>
                <a:cubicBezTo>
                  <a:pt x="283" y="1279"/>
                  <a:pt x="337" y="1275"/>
                  <a:pt x="368" y="1273"/>
                </a:cubicBezTo>
                <a:cubicBezTo>
                  <a:pt x="432" y="1268"/>
                  <a:pt x="513" y="1254"/>
                  <a:pt x="568" y="1218"/>
                </a:cubicBezTo>
                <a:cubicBezTo>
                  <a:pt x="591" y="1203"/>
                  <a:pt x="595" y="1163"/>
                  <a:pt x="581" y="1140"/>
                </a:cubicBezTo>
                <a:cubicBezTo>
                  <a:pt x="559" y="1104"/>
                  <a:pt x="500" y="1092"/>
                  <a:pt x="462" y="1086"/>
                </a:cubicBezTo>
                <a:cubicBezTo>
                  <a:pt x="439" y="1082"/>
                  <a:pt x="437" y="1086"/>
                  <a:pt x="473" y="1085"/>
                </a:cubicBezTo>
                <a:moveTo>
                  <a:pt x="798" y="1020"/>
                </a:moveTo>
                <a:cubicBezTo>
                  <a:pt x="795" y="1025"/>
                  <a:pt x="792" y="1037"/>
                  <a:pt x="787" y="1050"/>
                </a:cubicBezTo>
                <a:cubicBezTo>
                  <a:pt x="768" y="1101"/>
                  <a:pt x="736" y="1137"/>
                  <a:pt x="724" y="1193"/>
                </a:cubicBezTo>
                <a:cubicBezTo>
                  <a:pt x="711" y="1257"/>
                  <a:pt x="714" y="1323"/>
                  <a:pt x="714" y="1387"/>
                </a:cubicBezTo>
                <a:moveTo>
                  <a:pt x="811" y="1561"/>
                </a:moveTo>
                <a:cubicBezTo>
                  <a:pt x="809" y="1550"/>
                  <a:pt x="801" y="1543"/>
                  <a:pt x="793" y="1535"/>
                </a:cubicBezTo>
                <a:moveTo>
                  <a:pt x="1356" y="1078"/>
                </a:moveTo>
                <a:cubicBezTo>
                  <a:pt x="1340" y="1067"/>
                  <a:pt x="1299" y="1068"/>
                  <a:pt x="1308" y="1051"/>
                </a:cubicBezTo>
                <a:cubicBezTo>
                  <a:pt x="1309" y="1050"/>
                  <a:pt x="1310" y="1051"/>
                  <a:pt x="1311" y="1050"/>
                </a:cubicBezTo>
                <a:moveTo>
                  <a:pt x="1694" y="930"/>
                </a:moveTo>
                <a:cubicBezTo>
                  <a:pt x="1693" y="916"/>
                  <a:pt x="1673" y="925"/>
                  <a:pt x="1705" y="917"/>
                </a:cubicBezTo>
                <a:cubicBezTo>
                  <a:pt x="1768" y="901"/>
                  <a:pt x="1857" y="901"/>
                  <a:pt x="1921" y="910"/>
                </a:cubicBezTo>
                <a:cubicBezTo>
                  <a:pt x="1923" y="911"/>
                  <a:pt x="1925" y="913"/>
                  <a:pt x="1927" y="914"/>
                </a:cubicBezTo>
                <a:cubicBezTo>
                  <a:pt x="1927" y="951"/>
                  <a:pt x="1917" y="959"/>
                  <a:pt x="1885" y="980"/>
                </a:cubicBezTo>
                <a:cubicBezTo>
                  <a:pt x="1863" y="994"/>
                  <a:pt x="1837" y="1002"/>
                  <a:pt x="1818" y="1021"/>
                </a:cubicBezTo>
                <a:cubicBezTo>
                  <a:pt x="1818" y="1022"/>
                  <a:pt x="1818" y="1024"/>
                  <a:pt x="1818" y="1025"/>
                </a:cubicBezTo>
                <a:cubicBezTo>
                  <a:pt x="1836" y="1032"/>
                  <a:pt x="1867" y="1036"/>
                  <a:pt x="1893" y="1038"/>
                </a:cubicBezTo>
                <a:cubicBezTo>
                  <a:pt x="1925" y="1040"/>
                  <a:pt x="2010" y="1034"/>
                  <a:pt x="2027" y="1072"/>
                </a:cubicBezTo>
                <a:cubicBezTo>
                  <a:pt x="2046" y="1116"/>
                  <a:pt x="1997" y="1156"/>
                  <a:pt x="1967" y="1176"/>
                </a:cubicBezTo>
                <a:cubicBezTo>
                  <a:pt x="1916" y="1211"/>
                  <a:pt x="1859" y="1220"/>
                  <a:pt x="1799" y="1227"/>
                </a:cubicBezTo>
                <a:cubicBezTo>
                  <a:pt x="1781" y="1229"/>
                  <a:pt x="1741" y="1243"/>
                  <a:pt x="1748" y="1227"/>
                </a:cubicBezTo>
                <a:cubicBezTo>
                  <a:pt x="1757" y="1221"/>
                  <a:pt x="1765" y="1215"/>
                  <a:pt x="1774" y="1210"/>
                </a:cubicBezTo>
                <a:moveTo>
                  <a:pt x="2258" y="781"/>
                </a:moveTo>
                <a:cubicBezTo>
                  <a:pt x="2278" y="819"/>
                  <a:pt x="2293" y="861"/>
                  <a:pt x="2306" y="903"/>
                </a:cubicBezTo>
                <a:cubicBezTo>
                  <a:pt x="2323" y="960"/>
                  <a:pt x="2338" y="1023"/>
                  <a:pt x="2345" y="1082"/>
                </a:cubicBezTo>
                <a:cubicBezTo>
                  <a:pt x="2351" y="1132"/>
                  <a:pt x="2349" y="1184"/>
                  <a:pt x="2349" y="1236"/>
                </a:cubicBezTo>
                <a:cubicBezTo>
                  <a:pt x="2349" y="1246"/>
                  <a:pt x="2349" y="1255"/>
                  <a:pt x="2349" y="1265"/>
                </a:cubicBezTo>
                <a:moveTo>
                  <a:pt x="2448" y="1375"/>
                </a:moveTo>
                <a:cubicBezTo>
                  <a:pt x="2458" y="1378"/>
                  <a:pt x="2464" y="1385"/>
                  <a:pt x="2475" y="1387"/>
                </a:cubicBezTo>
                <a:cubicBezTo>
                  <a:pt x="2484" y="1388"/>
                  <a:pt x="2484" y="1385"/>
                  <a:pt x="2485" y="1393"/>
                </a:cubicBezTo>
                <a:cubicBezTo>
                  <a:pt x="2481" y="1408"/>
                  <a:pt x="2471" y="1411"/>
                  <a:pt x="2455" y="1412"/>
                </a:cubicBezTo>
                <a:cubicBezTo>
                  <a:pt x="2450" y="1412"/>
                  <a:pt x="2445" y="1412"/>
                  <a:pt x="2440" y="1412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604" name="Freeform 7"/>
          <p:cNvSpPr/>
          <p:nvPr/>
        </p:nvSpPr>
        <p:spPr>
          <a:xfrm>
            <a:off x="1040400" y="1301760"/>
            <a:ext cx="549720" cy="265680"/>
          </a:xfrm>
          <a:custGeom>
            <a:avLst/>
            <a:gdLst/>
            <a:ahLst/>
            <a:rect l="0" t="0" r="r" b="b"/>
            <a:pathLst>
              <a:path w="1527" h="738">
                <a:moveTo>
                  <a:pt x="66" y="141"/>
                </a:moveTo>
                <a:cubicBezTo>
                  <a:pt x="47" y="126"/>
                  <a:pt x="31" y="111"/>
                  <a:pt x="15" y="93"/>
                </a:cubicBezTo>
                <a:lnTo>
                  <a:pt x="15" y="92"/>
                </a:lnTo>
                <a:cubicBezTo>
                  <a:pt x="15" y="151"/>
                  <a:pt x="12" y="209"/>
                  <a:pt x="12" y="268"/>
                </a:cubicBezTo>
                <a:cubicBezTo>
                  <a:pt x="11" y="374"/>
                  <a:pt x="0" y="487"/>
                  <a:pt x="16" y="590"/>
                </a:cubicBezTo>
                <a:cubicBezTo>
                  <a:pt x="22" y="626"/>
                  <a:pt x="36" y="683"/>
                  <a:pt x="66" y="709"/>
                </a:cubicBezTo>
                <a:cubicBezTo>
                  <a:pt x="71" y="711"/>
                  <a:pt x="76" y="714"/>
                  <a:pt x="81" y="716"/>
                </a:cubicBezTo>
                <a:cubicBezTo>
                  <a:pt x="110" y="704"/>
                  <a:pt x="103" y="697"/>
                  <a:pt x="118" y="663"/>
                </a:cubicBezTo>
                <a:cubicBezTo>
                  <a:pt x="140" y="614"/>
                  <a:pt x="161" y="556"/>
                  <a:pt x="201" y="519"/>
                </a:cubicBezTo>
                <a:cubicBezTo>
                  <a:pt x="227" y="494"/>
                  <a:pt x="298" y="461"/>
                  <a:pt x="335" y="484"/>
                </a:cubicBezTo>
                <a:cubicBezTo>
                  <a:pt x="375" y="509"/>
                  <a:pt x="373" y="589"/>
                  <a:pt x="368" y="628"/>
                </a:cubicBezTo>
                <a:cubicBezTo>
                  <a:pt x="362" y="681"/>
                  <a:pt x="321" y="710"/>
                  <a:pt x="272" y="722"/>
                </a:cubicBezTo>
                <a:cubicBezTo>
                  <a:pt x="238" y="731"/>
                  <a:pt x="167" y="737"/>
                  <a:pt x="132" y="727"/>
                </a:cubicBezTo>
                <a:cubicBezTo>
                  <a:pt x="95" y="716"/>
                  <a:pt x="106" y="670"/>
                  <a:pt x="107" y="642"/>
                </a:cubicBezTo>
                <a:moveTo>
                  <a:pt x="635" y="32"/>
                </a:moveTo>
                <a:cubicBezTo>
                  <a:pt x="635" y="25"/>
                  <a:pt x="635" y="1"/>
                  <a:pt x="635" y="0"/>
                </a:cubicBezTo>
                <a:cubicBezTo>
                  <a:pt x="636" y="12"/>
                  <a:pt x="638" y="24"/>
                  <a:pt x="638" y="37"/>
                </a:cubicBezTo>
                <a:cubicBezTo>
                  <a:pt x="640" y="113"/>
                  <a:pt x="638" y="185"/>
                  <a:pt x="650" y="260"/>
                </a:cubicBezTo>
                <a:cubicBezTo>
                  <a:pt x="662" y="331"/>
                  <a:pt x="675" y="401"/>
                  <a:pt x="693" y="471"/>
                </a:cubicBezTo>
                <a:cubicBezTo>
                  <a:pt x="702" y="505"/>
                  <a:pt x="708" y="540"/>
                  <a:pt x="726" y="569"/>
                </a:cubicBezTo>
                <a:cubicBezTo>
                  <a:pt x="728" y="570"/>
                  <a:pt x="730" y="572"/>
                  <a:pt x="732" y="573"/>
                </a:cubicBezTo>
                <a:cubicBezTo>
                  <a:pt x="752" y="564"/>
                  <a:pt x="746" y="572"/>
                  <a:pt x="766" y="549"/>
                </a:cubicBezTo>
                <a:cubicBezTo>
                  <a:pt x="802" y="510"/>
                  <a:pt x="834" y="473"/>
                  <a:pt x="886" y="454"/>
                </a:cubicBezTo>
                <a:cubicBezTo>
                  <a:pt x="929" y="438"/>
                  <a:pt x="1020" y="423"/>
                  <a:pt x="1062" y="452"/>
                </a:cubicBezTo>
                <a:cubicBezTo>
                  <a:pt x="1103" y="481"/>
                  <a:pt x="1078" y="550"/>
                  <a:pt x="1052" y="577"/>
                </a:cubicBezTo>
                <a:cubicBezTo>
                  <a:pt x="988" y="643"/>
                  <a:pt x="889" y="647"/>
                  <a:pt x="804" y="647"/>
                </a:cubicBezTo>
                <a:cubicBezTo>
                  <a:pt x="770" y="647"/>
                  <a:pt x="787" y="638"/>
                  <a:pt x="779" y="613"/>
                </a:cubicBezTo>
                <a:moveTo>
                  <a:pt x="1182" y="60"/>
                </a:moveTo>
                <a:cubicBezTo>
                  <a:pt x="1205" y="84"/>
                  <a:pt x="1197" y="102"/>
                  <a:pt x="1201" y="135"/>
                </a:cubicBezTo>
                <a:cubicBezTo>
                  <a:pt x="1212" y="225"/>
                  <a:pt x="1213" y="316"/>
                  <a:pt x="1230" y="407"/>
                </a:cubicBezTo>
                <a:cubicBezTo>
                  <a:pt x="1234" y="430"/>
                  <a:pt x="1243" y="498"/>
                  <a:pt x="1274" y="503"/>
                </a:cubicBezTo>
                <a:cubicBezTo>
                  <a:pt x="1306" y="508"/>
                  <a:pt x="1334" y="472"/>
                  <a:pt x="1357" y="456"/>
                </a:cubicBezTo>
                <a:cubicBezTo>
                  <a:pt x="1400" y="425"/>
                  <a:pt x="1439" y="401"/>
                  <a:pt x="1493" y="398"/>
                </a:cubicBezTo>
                <a:cubicBezTo>
                  <a:pt x="1500" y="398"/>
                  <a:pt x="1507" y="398"/>
                  <a:pt x="1514" y="398"/>
                </a:cubicBezTo>
                <a:cubicBezTo>
                  <a:pt x="1526" y="448"/>
                  <a:pt x="1523" y="480"/>
                  <a:pt x="1485" y="519"/>
                </a:cubicBezTo>
                <a:cubicBezTo>
                  <a:pt x="1421" y="584"/>
                  <a:pt x="1319" y="599"/>
                  <a:pt x="1233" y="601"/>
                </a:cubicBezTo>
                <a:cubicBezTo>
                  <a:pt x="1192" y="602"/>
                  <a:pt x="1162" y="614"/>
                  <a:pt x="1154" y="574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605" name="Freeform 8"/>
          <p:cNvSpPr/>
          <p:nvPr/>
        </p:nvSpPr>
        <p:spPr>
          <a:xfrm>
            <a:off x="1725480" y="1298520"/>
            <a:ext cx="188280" cy="173520"/>
          </a:xfrm>
          <a:custGeom>
            <a:avLst/>
            <a:gdLst/>
            <a:ahLst/>
            <a:rect l="0" t="0" r="r" b="b"/>
            <a:pathLst>
              <a:path w="523" h="482">
                <a:moveTo>
                  <a:pt x="0" y="296"/>
                </a:moveTo>
                <a:cubicBezTo>
                  <a:pt x="42" y="270"/>
                  <a:pt x="83" y="264"/>
                  <a:pt x="132" y="258"/>
                </a:cubicBezTo>
                <a:cubicBezTo>
                  <a:pt x="189" y="250"/>
                  <a:pt x="245" y="252"/>
                  <a:pt x="301" y="252"/>
                </a:cubicBezTo>
                <a:cubicBezTo>
                  <a:pt x="354" y="252"/>
                  <a:pt x="431" y="263"/>
                  <a:pt x="478" y="231"/>
                </a:cubicBezTo>
                <a:cubicBezTo>
                  <a:pt x="522" y="202"/>
                  <a:pt x="470" y="148"/>
                  <a:pt x="451" y="127"/>
                </a:cubicBezTo>
                <a:cubicBezTo>
                  <a:pt x="415" y="86"/>
                  <a:pt x="373" y="49"/>
                  <a:pt x="332" y="13"/>
                </a:cubicBezTo>
                <a:cubicBezTo>
                  <a:pt x="323" y="6"/>
                  <a:pt x="319" y="7"/>
                  <a:pt x="320" y="0"/>
                </a:cubicBezTo>
                <a:cubicBezTo>
                  <a:pt x="353" y="21"/>
                  <a:pt x="391" y="39"/>
                  <a:pt x="423" y="62"/>
                </a:cubicBezTo>
                <a:cubicBezTo>
                  <a:pt x="470" y="95"/>
                  <a:pt x="504" y="137"/>
                  <a:pt x="511" y="195"/>
                </a:cubicBezTo>
                <a:cubicBezTo>
                  <a:pt x="518" y="257"/>
                  <a:pt x="496" y="294"/>
                  <a:pt x="456" y="338"/>
                </a:cubicBezTo>
                <a:cubicBezTo>
                  <a:pt x="410" y="390"/>
                  <a:pt x="356" y="435"/>
                  <a:pt x="305" y="481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606" name="Freeform 9"/>
          <p:cNvSpPr/>
          <p:nvPr/>
        </p:nvSpPr>
        <p:spPr>
          <a:xfrm>
            <a:off x="2208600" y="1138320"/>
            <a:ext cx="611280" cy="303840"/>
          </a:xfrm>
          <a:custGeom>
            <a:avLst/>
            <a:gdLst/>
            <a:ahLst/>
            <a:rect l="0" t="0" r="r" b="b"/>
            <a:pathLst>
              <a:path w="1698" h="844">
                <a:moveTo>
                  <a:pt x="33" y="244"/>
                </a:moveTo>
                <a:cubicBezTo>
                  <a:pt x="0" y="226"/>
                  <a:pt x="16" y="241"/>
                  <a:pt x="16" y="290"/>
                </a:cubicBezTo>
                <a:cubicBezTo>
                  <a:pt x="16" y="378"/>
                  <a:pt x="15" y="463"/>
                  <a:pt x="25" y="550"/>
                </a:cubicBezTo>
                <a:cubicBezTo>
                  <a:pt x="32" y="612"/>
                  <a:pt x="42" y="672"/>
                  <a:pt x="43" y="734"/>
                </a:cubicBezTo>
                <a:cubicBezTo>
                  <a:pt x="43" y="750"/>
                  <a:pt x="43" y="754"/>
                  <a:pt x="43" y="764"/>
                </a:cubicBezTo>
                <a:cubicBezTo>
                  <a:pt x="58" y="747"/>
                  <a:pt x="77" y="720"/>
                  <a:pt x="94" y="702"/>
                </a:cubicBezTo>
                <a:cubicBezTo>
                  <a:pt x="132" y="659"/>
                  <a:pt x="181" y="611"/>
                  <a:pt x="239" y="600"/>
                </a:cubicBezTo>
                <a:cubicBezTo>
                  <a:pt x="294" y="590"/>
                  <a:pt x="328" y="601"/>
                  <a:pt x="336" y="659"/>
                </a:cubicBezTo>
                <a:cubicBezTo>
                  <a:pt x="346" y="726"/>
                  <a:pt x="316" y="768"/>
                  <a:pt x="260" y="803"/>
                </a:cubicBezTo>
                <a:cubicBezTo>
                  <a:pt x="196" y="842"/>
                  <a:pt x="121" y="843"/>
                  <a:pt x="49" y="841"/>
                </a:cubicBezTo>
                <a:cubicBezTo>
                  <a:pt x="18" y="840"/>
                  <a:pt x="26" y="826"/>
                  <a:pt x="24" y="799"/>
                </a:cubicBezTo>
                <a:moveTo>
                  <a:pt x="690" y="130"/>
                </a:moveTo>
                <a:cubicBezTo>
                  <a:pt x="689" y="148"/>
                  <a:pt x="682" y="218"/>
                  <a:pt x="680" y="249"/>
                </a:cubicBezTo>
                <a:cubicBezTo>
                  <a:pt x="674" y="334"/>
                  <a:pt x="668" y="424"/>
                  <a:pt x="690" y="506"/>
                </a:cubicBezTo>
                <a:cubicBezTo>
                  <a:pt x="701" y="548"/>
                  <a:pt x="721" y="581"/>
                  <a:pt x="744" y="616"/>
                </a:cubicBezTo>
                <a:cubicBezTo>
                  <a:pt x="772" y="612"/>
                  <a:pt x="775" y="607"/>
                  <a:pt x="798" y="585"/>
                </a:cubicBezTo>
                <a:cubicBezTo>
                  <a:pt x="843" y="540"/>
                  <a:pt x="888" y="494"/>
                  <a:pt x="953" y="485"/>
                </a:cubicBezTo>
                <a:cubicBezTo>
                  <a:pt x="1004" y="478"/>
                  <a:pt x="1016" y="539"/>
                  <a:pt x="1020" y="578"/>
                </a:cubicBezTo>
                <a:cubicBezTo>
                  <a:pt x="1025" y="633"/>
                  <a:pt x="1027" y="692"/>
                  <a:pt x="989" y="734"/>
                </a:cubicBezTo>
                <a:cubicBezTo>
                  <a:pt x="945" y="782"/>
                  <a:pt x="883" y="784"/>
                  <a:pt x="823" y="786"/>
                </a:cubicBezTo>
                <a:cubicBezTo>
                  <a:pt x="756" y="788"/>
                  <a:pt x="747" y="775"/>
                  <a:pt x="741" y="713"/>
                </a:cubicBezTo>
                <a:moveTo>
                  <a:pt x="1334" y="0"/>
                </a:moveTo>
                <a:cubicBezTo>
                  <a:pt x="1341" y="43"/>
                  <a:pt x="1337" y="70"/>
                  <a:pt x="1333" y="113"/>
                </a:cubicBezTo>
                <a:cubicBezTo>
                  <a:pt x="1327" y="197"/>
                  <a:pt x="1321" y="290"/>
                  <a:pt x="1329" y="374"/>
                </a:cubicBezTo>
                <a:cubicBezTo>
                  <a:pt x="1333" y="421"/>
                  <a:pt x="1342" y="491"/>
                  <a:pt x="1364" y="535"/>
                </a:cubicBezTo>
                <a:cubicBezTo>
                  <a:pt x="1368" y="543"/>
                  <a:pt x="1367" y="546"/>
                  <a:pt x="1373" y="546"/>
                </a:cubicBezTo>
                <a:cubicBezTo>
                  <a:pt x="1393" y="530"/>
                  <a:pt x="1409" y="506"/>
                  <a:pt x="1427" y="484"/>
                </a:cubicBezTo>
                <a:cubicBezTo>
                  <a:pt x="1467" y="434"/>
                  <a:pt x="1511" y="390"/>
                  <a:pt x="1575" y="380"/>
                </a:cubicBezTo>
                <a:cubicBezTo>
                  <a:pt x="1642" y="370"/>
                  <a:pt x="1677" y="436"/>
                  <a:pt x="1687" y="495"/>
                </a:cubicBezTo>
                <a:cubicBezTo>
                  <a:pt x="1697" y="553"/>
                  <a:pt x="1693" y="626"/>
                  <a:pt x="1668" y="679"/>
                </a:cubicBezTo>
                <a:cubicBezTo>
                  <a:pt x="1645" y="729"/>
                  <a:pt x="1606" y="754"/>
                  <a:pt x="1556" y="768"/>
                </a:cubicBezTo>
                <a:cubicBezTo>
                  <a:pt x="1506" y="782"/>
                  <a:pt x="1452" y="782"/>
                  <a:pt x="1400" y="783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607" name="Freeform 10"/>
          <p:cNvSpPr/>
          <p:nvPr/>
        </p:nvSpPr>
        <p:spPr>
          <a:xfrm>
            <a:off x="6431040" y="1174680"/>
            <a:ext cx="185040" cy="227520"/>
          </a:xfrm>
          <a:custGeom>
            <a:avLst/>
            <a:gdLst/>
            <a:ahLst/>
            <a:rect l="0" t="0" r="r" b="b"/>
            <a:pathLst>
              <a:path w="514" h="632">
                <a:moveTo>
                  <a:pt x="92" y="139"/>
                </a:moveTo>
                <a:cubicBezTo>
                  <a:pt x="90" y="123"/>
                  <a:pt x="87" y="109"/>
                  <a:pt x="84" y="94"/>
                </a:cubicBezTo>
                <a:cubicBezTo>
                  <a:pt x="101" y="92"/>
                  <a:pt x="117" y="90"/>
                  <a:pt x="133" y="86"/>
                </a:cubicBezTo>
                <a:cubicBezTo>
                  <a:pt x="173" y="77"/>
                  <a:pt x="207" y="57"/>
                  <a:pt x="226" y="20"/>
                </a:cubicBezTo>
                <a:cubicBezTo>
                  <a:pt x="229" y="14"/>
                  <a:pt x="229" y="6"/>
                  <a:pt x="232" y="0"/>
                </a:cubicBezTo>
                <a:cubicBezTo>
                  <a:pt x="227" y="59"/>
                  <a:pt x="211" y="102"/>
                  <a:pt x="195" y="160"/>
                </a:cubicBezTo>
                <a:cubicBezTo>
                  <a:pt x="169" y="252"/>
                  <a:pt x="168" y="350"/>
                  <a:pt x="173" y="445"/>
                </a:cubicBezTo>
                <a:cubicBezTo>
                  <a:pt x="176" y="507"/>
                  <a:pt x="180" y="569"/>
                  <a:pt x="180" y="631"/>
                </a:cubicBezTo>
                <a:cubicBezTo>
                  <a:pt x="118" y="631"/>
                  <a:pt x="61" y="626"/>
                  <a:pt x="0" y="613"/>
                </a:cubicBezTo>
                <a:cubicBezTo>
                  <a:pt x="51" y="612"/>
                  <a:pt x="102" y="609"/>
                  <a:pt x="152" y="608"/>
                </a:cubicBezTo>
                <a:cubicBezTo>
                  <a:pt x="256" y="606"/>
                  <a:pt x="358" y="599"/>
                  <a:pt x="459" y="593"/>
                </a:cubicBezTo>
                <a:cubicBezTo>
                  <a:pt x="496" y="591"/>
                  <a:pt x="513" y="581"/>
                  <a:pt x="482" y="595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608" name="Freeform 11"/>
          <p:cNvSpPr/>
          <p:nvPr/>
        </p:nvSpPr>
        <p:spPr>
          <a:xfrm>
            <a:off x="435960" y="2062080"/>
            <a:ext cx="7046280" cy="1111680"/>
          </a:xfrm>
          <a:custGeom>
            <a:avLst/>
            <a:gdLst/>
            <a:ahLst/>
            <a:rect l="0" t="0" r="r" b="b"/>
            <a:pathLst>
              <a:path w="19573" h="3088">
                <a:moveTo>
                  <a:pt x="1853" y="422"/>
                </a:moveTo>
                <a:cubicBezTo>
                  <a:pt x="1875" y="406"/>
                  <a:pt x="1895" y="394"/>
                  <a:pt x="1920" y="382"/>
                </a:cubicBezTo>
                <a:cubicBezTo>
                  <a:pt x="1971" y="356"/>
                  <a:pt x="1917" y="383"/>
                  <a:pt x="1933" y="371"/>
                </a:cubicBezTo>
                <a:cubicBezTo>
                  <a:pt x="1905" y="364"/>
                  <a:pt x="1862" y="360"/>
                  <a:pt x="1827" y="363"/>
                </a:cubicBezTo>
                <a:cubicBezTo>
                  <a:pt x="1735" y="371"/>
                  <a:pt x="1653" y="418"/>
                  <a:pt x="1583" y="477"/>
                </a:cubicBezTo>
                <a:cubicBezTo>
                  <a:pt x="1545" y="509"/>
                  <a:pt x="1477" y="579"/>
                  <a:pt x="1498" y="639"/>
                </a:cubicBezTo>
                <a:cubicBezTo>
                  <a:pt x="1517" y="693"/>
                  <a:pt x="1627" y="679"/>
                  <a:pt x="1666" y="676"/>
                </a:cubicBezTo>
                <a:cubicBezTo>
                  <a:pt x="1751" y="670"/>
                  <a:pt x="1839" y="642"/>
                  <a:pt x="1906" y="588"/>
                </a:cubicBezTo>
                <a:cubicBezTo>
                  <a:pt x="1942" y="559"/>
                  <a:pt x="1949" y="530"/>
                  <a:pt x="1957" y="488"/>
                </a:cubicBezTo>
                <a:cubicBezTo>
                  <a:pt x="1957" y="486"/>
                  <a:pt x="1957" y="483"/>
                  <a:pt x="1957" y="481"/>
                </a:cubicBezTo>
                <a:cubicBezTo>
                  <a:pt x="1957" y="528"/>
                  <a:pt x="1955" y="568"/>
                  <a:pt x="1969" y="612"/>
                </a:cubicBezTo>
                <a:cubicBezTo>
                  <a:pt x="1988" y="672"/>
                  <a:pt x="2032" y="744"/>
                  <a:pt x="2100" y="756"/>
                </a:cubicBezTo>
                <a:cubicBezTo>
                  <a:pt x="2114" y="756"/>
                  <a:pt x="2128" y="756"/>
                  <a:pt x="2142" y="756"/>
                </a:cubicBezTo>
                <a:moveTo>
                  <a:pt x="2339" y="87"/>
                </a:moveTo>
                <a:cubicBezTo>
                  <a:pt x="2339" y="76"/>
                  <a:pt x="2339" y="66"/>
                  <a:pt x="2339" y="55"/>
                </a:cubicBezTo>
                <a:cubicBezTo>
                  <a:pt x="2340" y="85"/>
                  <a:pt x="2340" y="88"/>
                  <a:pt x="2342" y="118"/>
                </a:cubicBezTo>
                <a:cubicBezTo>
                  <a:pt x="2351" y="231"/>
                  <a:pt x="2370" y="342"/>
                  <a:pt x="2388" y="453"/>
                </a:cubicBezTo>
                <a:cubicBezTo>
                  <a:pt x="2394" y="491"/>
                  <a:pt x="2395" y="543"/>
                  <a:pt x="2414" y="579"/>
                </a:cubicBezTo>
                <a:cubicBezTo>
                  <a:pt x="2416" y="581"/>
                  <a:pt x="2419" y="584"/>
                  <a:pt x="2421" y="586"/>
                </a:cubicBezTo>
                <a:cubicBezTo>
                  <a:pt x="2452" y="578"/>
                  <a:pt x="2454" y="567"/>
                  <a:pt x="2477" y="539"/>
                </a:cubicBezTo>
                <a:cubicBezTo>
                  <a:pt x="2514" y="493"/>
                  <a:pt x="2559" y="459"/>
                  <a:pt x="2618" y="452"/>
                </a:cubicBezTo>
                <a:cubicBezTo>
                  <a:pt x="2683" y="444"/>
                  <a:pt x="2701" y="464"/>
                  <a:pt x="2704" y="526"/>
                </a:cubicBezTo>
                <a:cubicBezTo>
                  <a:pt x="2707" y="589"/>
                  <a:pt x="2657" y="628"/>
                  <a:pt x="2603" y="654"/>
                </a:cubicBezTo>
                <a:cubicBezTo>
                  <a:pt x="2554" y="677"/>
                  <a:pt x="2504" y="679"/>
                  <a:pt x="2452" y="679"/>
                </a:cubicBezTo>
                <a:cubicBezTo>
                  <a:pt x="2414" y="679"/>
                  <a:pt x="2422" y="667"/>
                  <a:pt x="2418" y="635"/>
                </a:cubicBezTo>
                <a:moveTo>
                  <a:pt x="2910" y="0"/>
                </a:moveTo>
                <a:cubicBezTo>
                  <a:pt x="2932" y="23"/>
                  <a:pt x="2941" y="49"/>
                  <a:pt x="2949" y="86"/>
                </a:cubicBezTo>
                <a:cubicBezTo>
                  <a:pt x="2977" y="210"/>
                  <a:pt x="2966" y="337"/>
                  <a:pt x="2985" y="462"/>
                </a:cubicBezTo>
                <a:cubicBezTo>
                  <a:pt x="2991" y="503"/>
                  <a:pt x="3003" y="531"/>
                  <a:pt x="3023" y="565"/>
                </a:cubicBezTo>
                <a:cubicBezTo>
                  <a:pt x="3039" y="552"/>
                  <a:pt x="3039" y="556"/>
                  <a:pt x="3056" y="529"/>
                </a:cubicBezTo>
                <a:cubicBezTo>
                  <a:pt x="3084" y="484"/>
                  <a:pt x="3113" y="432"/>
                  <a:pt x="3161" y="406"/>
                </a:cubicBezTo>
                <a:cubicBezTo>
                  <a:pt x="3205" y="382"/>
                  <a:pt x="3256" y="388"/>
                  <a:pt x="3279" y="432"/>
                </a:cubicBezTo>
                <a:cubicBezTo>
                  <a:pt x="3305" y="479"/>
                  <a:pt x="3315" y="590"/>
                  <a:pt x="3288" y="639"/>
                </a:cubicBezTo>
                <a:cubicBezTo>
                  <a:pt x="3264" y="682"/>
                  <a:pt x="3205" y="681"/>
                  <a:pt x="3164" y="682"/>
                </a:cubicBezTo>
                <a:cubicBezTo>
                  <a:pt x="3129" y="683"/>
                  <a:pt x="3060" y="694"/>
                  <a:pt x="3034" y="661"/>
                </a:cubicBezTo>
                <a:cubicBezTo>
                  <a:pt x="3032" y="654"/>
                  <a:pt x="3031" y="647"/>
                  <a:pt x="3029" y="640"/>
                </a:cubicBezTo>
                <a:moveTo>
                  <a:pt x="19566" y="1810"/>
                </a:moveTo>
                <a:cubicBezTo>
                  <a:pt x="19568" y="1801"/>
                  <a:pt x="19568" y="1799"/>
                  <a:pt x="19572" y="1796"/>
                </a:cubicBezTo>
                <a:moveTo>
                  <a:pt x="1757" y="1082"/>
                </a:moveTo>
                <a:cubicBezTo>
                  <a:pt x="1752" y="1071"/>
                  <a:pt x="1746" y="1056"/>
                  <a:pt x="1741" y="1045"/>
                </a:cubicBezTo>
                <a:cubicBezTo>
                  <a:pt x="1733" y="1055"/>
                  <a:pt x="1709" y="1086"/>
                  <a:pt x="1702" y="1096"/>
                </a:cubicBezTo>
                <a:cubicBezTo>
                  <a:pt x="1622" y="1214"/>
                  <a:pt x="1535" y="1324"/>
                  <a:pt x="1432" y="1423"/>
                </a:cubicBezTo>
                <a:cubicBezTo>
                  <a:pt x="1289" y="1563"/>
                  <a:pt x="1128" y="1683"/>
                  <a:pt x="970" y="1803"/>
                </a:cubicBezTo>
                <a:cubicBezTo>
                  <a:pt x="893" y="1862"/>
                  <a:pt x="790" y="1922"/>
                  <a:pt x="731" y="2002"/>
                </a:cubicBezTo>
                <a:cubicBezTo>
                  <a:pt x="718" y="2023"/>
                  <a:pt x="715" y="2028"/>
                  <a:pt x="709" y="2042"/>
                </a:cubicBezTo>
                <a:moveTo>
                  <a:pt x="110" y="2087"/>
                </a:moveTo>
                <a:cubicBezTo>
                  <a:pt x="110" y="2081"/>
                  <a:pt x="109" y="2067"/>
                  <a:pt x="109" y="2062"/>
                </a:cubicBezTo>
                <a:cubicBezTo>
                  <a:pt x="109" y="2060"/>
                  <a:pt x="109" y="2058"/>
                  <a:pt x="109" y="2056"/>
                </a:cubicBezTo>
                <a:cubicBezTo>
                  <a:pt x="100" y="2053"/>
                  <a:pt x="95" y="2051"/>
                  <a:pt x="85" y="2051"/>
                </a:cubicBezTo>
                <a:cubicBezTo>
                  <a:pt x="74" y="2050"/>
                  <a:pt x="64" y="2050"/>
                  <a:pt x="54" y="2049"/>
                </a:cubicBezTo>
                <a:cubicBezTo>
                  <a:pt x="52" y="2049"/>
                  <a:pt x="46" y="2047"/>
                  <a:pt x="45" y="2048"/>
                </a:cubicBezTo>
                <a:cubicBezTo>
                  <a:pt x="24" y="2059"/>
                  <a:pt x="22" y="2109"/>
                  <a:pt x="18" y="2128"/>
                </a:cubicBezTo>
                <a:cubicBezTo>
                  <a:pt x="5" y="2192"/>
                  <a:pt x="3" y="2256"/>
                  <a:pt x="2" y="2321"/>
                </a:cubicBezTo>
                <a:cubicBezTo>
                  <a:pt x="2" y="2361"/>
                  <a:pt x="0" y="2408"/>
                  <a:pt x="45" y="2427"/>
                </a:cubicBezTo>
                <a:cubicBezTo>
                  <a:pt x="89" y="2445"/>
                  <a:pt x="133" y="2423"/>
                  <a:pt x="166" y="2396"/>
                </a:cubicBezTo>
                <a:cubicBezTo>
                  <a:pt x="203" y="2366"/>
                  <a:pt x="235" y="2328"/>
                  <a:pt x="240" y="2280"/>
                </a:cubicBezTo>
                <a:cubicBezTo>
                  <a:pt x="247" y="2216"/>
                  <a:pt x="223" y="2173"/>
                  <a:pt x="188" y="2121"/>
                </a:cubicBezTo>
                <a:cubicBezTo>
                  <a:pt x="164" y="2085"/>
                  <a:pt x="126" y="2040"/>
                  <a:pt x="85" y="2021"/>
                </a:cubicBezTo>
                <a:cubicBezTo>
                  <a:pt x="72" y="2015"/>
                  <a:pt x="60" y="2020"/>
                  <a:pt x="69" y="2038"/>
                </a:cubicBezTo>
                <a:cubicBezTo>
                  <a:pt x="74" y="2043"/>
                  <a:pt x="80" y="2048"/>
                  <a:pt x="85" y="2053"/>
                </a:cubicBezTo>
                <a:moveTo>
                  <a:pt x="421" y="2101"/>
                </a:moveTo>
                <a:cubicBezTo>
                  <a:pt x="427" y="2111"/>
                  <a:pt x="427" y="2100"/>
                  <a:pt x="430" y="2111"/>
                </a:cubicBezTo>
                <a:cubicBezTo>
                  <a:pt x="440" y="2146"/>
                  <a:pt x="438" y="2185"/>
                  <a:pt x="452" y="2219"/>
                </a:cubicBezTo>
                <a:cubicBezTo>
                  <a:pt x="457" y="2234"/>
                  <a:pt x="459" y="2238"/>
                  <a:pt x="466" y="2245"/>
                </a:cubicBezTo>
                <a:cubicBezTo>
                  <a:pt x="475" y="2244"/>
                  <a:pt x="486" y="2254"/>
                  <a:pt x="497" y="2248"/>
                </a:cubicBezTo>
                <a:cubicBezTo>
                  <a:pt x="526" y="2230"/>
                  <a:pt x="545" y="2180"/>
                  <a:pt x="565" y="2153"/>
                </a:cubicBezTo>
                <a:cubicBezTo>
                  <a:pt x="591" y="2118"/>
                  <a:pt x="635" y="2100"/>
                  <a:pt x="679" y="2111"/>
                </a:cubicBezTo>
                <a:cubicBezTo>
                  <a:pt x="709" y="2118"/>
                  <a:pt x="731" y="2145"/>
                  <a:pt x="761" y="2151"/>
                </a:cubicBezTo>
                <a:cubicBezTo>
                  <a:pt x="791" y="2157"/>
                  <a:pt x="833" y="2157"/>
                  <a:pt x="858" y="2139"/>
                </a:cubicBezTo>
                <a:cubicBezTo>
                  <a:pt x="899" y="2108"/>
                  <a:pt x="893" y="2006"/>
                  <a:pt x="938" y="1992"/>
                </a:cubicBezTo>
                <a:cubicBezTo>
                  <a:pt x="962" y="1985"/>
                  <a:pt x="993" y="1995"/>
                  <a:pt x="1015" y="2001"/>
                </a:cubicBezTo>
                <a:cubicBezTo>
                  <a:pt x="1058" y="2013"/>
                  <a:pt x="1096" y="2018"/>
                  <a:pt x="1141" y="2018"/>
                </a:cubicBezTo>
                <a:cubicBezTo>
                  <a:pt x="1172" y="2018"/>
                  <a:pt x="1240" y="2012"/>
                  <a:pt x="1259" y="1981"/>
                </a:cubicBezTo>
                <a:cubicBezTo>
                  <a:pt x="1266" y="1967"/>
                  <a:pt x="1268" y="1963"/>
                  <a:pt x="1266" y="1953"/>
                </a:cubicBezTo>
                <a:cubicBezTo>
                  <a:pt x="1220" y="1921"/>
                  <a:pt x="1183" y="1915"/>
                  <a:pt x="1126" y="1915"/>
                </a:cubicBezTo>
                <a:cubicBezTo>
                  <a:pt x="1054" y="1914"/>
                  <a:pt x="995" y="1954"/>
                  <a:pt x="970" y="2024"/>
                </a:cubicBezTo>
                <a:cubicBezTo>
                  <a:pt x="942" y="2102"/>
                  <a:pt x="971" y="2157"/>
                  <a:pt x="1037" y="2200"/>
                </a:cubicBezTo>
                <a:cubicBezTo>
                  <a:pt x="1101" y="2242"/>
                  <a:pt x="1177" y="2249"/>
                  <a:pt x="1250" y="2260"/>
                </a:cubicBezTo>
                <a:moveTo>
                  <a:pt x="652" y="2695"/>
                </a:moveTo>
                <a:cubicBezTo>
                  <a:pt x="635" y="2676"/>
                  <a:pt x="632" y="2677"/>
                  <a:pt x="603" y="2676"/>
                </a:cubicBezTo>
                <a:cubicBezTo>
                  <a:pt x="604" y="2719"/>
                  <a:pt x="621" y="2747"/>
                  <a:pt x="645" y="2783"/>
                </a:cubicBezTo>
                <a:cubicBezTo>
                  <a:pt x="693" y="2855"/>
                  <a:pt x="751" y="2920"/>
                  <a:pt x="786" y="3000"/>
                </a:cubicBezTo>
                <a:cubicBezTo>
                  <a:pt x="790" y="3012"/>
                  <a:pt x="794" y="3023"/>
                  <a:pt x="798" y="3035"/>
                </a:cubicBezTo>
                <a:moveTo>
                  <a:pt x="482" y="2997"/>
                </a:moveTo>
                <a:cubicBezTo>
                  <a:pt x="492" y="2934"/>
                  <a:pt x="543" y="2927"/>
                  <a:pt x="601" y="2905"/>
                </a:cubicBezTo>
                <a:cubicBezTo>
                  <a:pt x="668" y="2880"/>
                  <a:pt x="737" y="2860"/>
                  <a:pt x="808" y="2850"/>
                </a:cubicBezTo>
                <a:cubicBezTo>
                  <a:pt x="845" y="2845"/>
                  <a:pt x="893" y="2835"/>
                  <a:pt x="931" y="2842"/>
                </a:cubicBezTo>
                <a:cubicBezTo>
                  <a:pt x="957" y="2847"/>
                  <a:pt x="977" y="2896"/>
                  <a:pt x="986" y="2917"/>
                </a:cubicBezTo>
                <a:cubicBezTo>
                  <a:pt x="1007" y="2962"/>
                  <a:pt x="1013" y="3011"/>
                  <a:pt x="1022" y="3059"/>
                </a:cubicBezTo>
                <a:cubicBezTo>
                  <a:pt x="1024" y="3069"/>
                  <a:pt x="1024" y="3077"/>
                  <a:pt x="1026" y="3087"/>
                </a:cubicBezTo>
                <a:moveTo>
                  <a:pt x="828" y="2686"/>
                </a:moveTo>
                <a:cubicBezTo>
                  <a:pt x="823" y="2658"/>
                  <a:pt x="819" y="2644"/>
                  <a:pt x="819" y="2617"/>
                </a:cubicBezTo>
                <a:cubicBezTo>
                  <a:pt x="856" y="2617"/>
                  <a:pt x="873" y="2617"/>
                  <a:pt x="901" y="2644"/>
                </a:cubicBezTo>
                <a:cubicBezTo>
                  <a:pt x="924" y="2666"/>
                  <a:pt x="945" y="2690"/>
                  <a:pt x="967" y="2712"/>
                </a:cubicBezTo>
                <a:moveTo>
                  <a:pt x="1059" y="2765"/>
                </a:moveTo>
                <a:cubicBezTo>
                  <a:pt x="1088" y="2767"/>
                  <a:pt x="1119" y="2763"/>
                  <a:pt x="1144" y="2783"/>
                </a:cubicBezTo>
                <a:cubicBezTo>
                  <a:pt x="1167" y="2801"/>
                  <a:pt x="1174" y="2829"/>
                  <a:pt x="1192" y="2851"/>
                </a:cubicBezTo>
                <a:cubicBezTo>
                  <a:pt x="1195" y="2854"/>
                  <a:pt x="1200" y="2856"/>
                  <a:pt x="1201" y="2858"/>
                </a:cubicBezTo>
                <a:cubicBezTo>
                  <a:pt x="1215" y="2838"/>
                  <a:pt x="1234" y="2808"/>
                  <a:pt x="1253" y="2788"/>
                </a:cubicBezTo>
                <a:cubicBezTo>
                  <a:pt x="1285" y="2754"/>
                  <a:pt x="1341" y="2716"/>
                  <a:pt x="1392" y="2730"/>
                </a:cubicBezTo>
                <a:cubicBezTo>
                  <a:pt x="1424" y="2739"/>
                  <a:pt x="1434" y="2748"/>
                  <a:pt x="1448" y="2781"/>
                </a:cubicBezTo>
                <a:cubicBezTo>
                  <a:pt x="1451" y="2788"/>
                  <a:pt x="1457" y="2804"/>
                  <a:pt x="1459" y="2809"/>
                </a:cubicBezTo>
                <a:cubicBezTo>
                  <a:pt x="1490" y="2752"/>
                  <a:pt x="1524" y="2702"/>
                  <a:pt x="1593" y="2695"/>
                </a:cubicBezTo>
                <a:cubicBezTo>
                  <a:pt x="1623" y="2692"/>
                  <a:pt x="1622" y="2709"/>
                  <a:pt x="1645" y="2722"/>
                </a:cubicBezTo>
                <a:cubicBezTo>
                  <a:pt x="1667" y="2734"/>
                  <a:pt x="1686" y="2738"/>
                  <a:pt x="1711" y="2736"/>
                </a:cubicBezTo>
                <a:cubicBezTo>
                  <a:pt x="1743" y="2734"/>
                  <a:pt x="1749" y="2720"/>
                  <a:pt x="1769" y="2696"/>
                </a:cubicBezTo>
                <a:cubicBezTo>
                  <a:pt x="1813" y="2644"/>
                  <a:pt x="1829" y="2584"/>
                  <a:pt x="1906" y="2571"/>
                </a:cubicBezTo>
                <a:cubicBezTo>
                  <a:pt x="1932" y="2567"/>
                  <a:pt x="1935" y="2584"/>
                  <a:pt x="1953" y="2597"/>
                </a:cubicBezTo>
                <a:cubicBezTo>
                  <a:pt x="1967" y="2608"/>
                  <a:pt x="1982" y="2621"/>
                  <a:pt x="2002" y="2616"/>
                </a:cubicBezTo>
                <a:cubicBezTo>
                  <a:pt x="2024" y="2610"/>
                  <a:pt x="2029" y="2584"/>
                  <a:pt x="2033" y="2561"/>
                </a:cubicBezTo>
                <a:cubicBezTo>
                  <a:pt x="2039" y="2528"/>
                  <a:pt x="2029" y="2519"/>
                  <a:pt x="1999" y="2514"/>
                </a:cubicBezTo>
                <a:cubicBezTo>
                  <a:pt x="1946" y="2506"/>
                  <a:pt x="1914" y="2556"/>
                  <a:pt x="1893" y="2599"/>
                </a:cubicBezTo>
                <a:cubicBezTo>
                  <a:pt x="1863" y="2658"/>
                  <a:pt x="1858" y="2714"/>
                  <a:pt x="1857" y="2779"/>
                </a:cubicBezTo>
                <a:cubicBezTo>
                  <a:pt x="1857" y="2836"/>
                  <a:pt x="1881" y="2861"/>
                  <a:pt x="1938" y="2867"/>
                </a:cubicBezTo>
                <a:cubicBezTo>
                  <a:pt x="2021" y="2876"/>
                  <a:pt x="2087" y="2823"/>
                  <a:pt x="2154" y="2783"/>
                </a:cubicBezTo>
                <a:moveTo>
                  <a:pt x="2636" y="2339"/>
                </a:moveTo>
                <a:cubicBezTo>
                  <a:pt x="2639" y="2311"/>
                  <a:pt x="2641" y="2304"/>
                  <a:pt x="2631" y="2289"/>
                </a:cubicBezTo>
                <a:cubicBezTo>
                  <a:pt x="2582" y="2283"/>
                  <a:pt x="2524" y="2271"/>
                  <a:pt x="2477" y="2292"/>
                </a:cubicBezTo>
                <a:cubicBezTo>
                  <a:pt x="2427" y="2315"/>
                  <a:pt x="2395" y="2372"/>
                  <a:pt x="2388" y="2425"/>
                </a:cubicBezTo>
                <a:cubicBezTo>
                  <a:pt x="2382" y="2473"/>
                  <a:pt x="2377" y="2552"/>
                  <a:pt x="2416" y="2588"/>
                </a:cubicBezTo>
                <a:cubicBezTo>
                  <a:pt x="2441" y="2610"/>
                  <a:pt x="2504" y="2617"/>
                  <a:pt x="2530" y="2593"/>
                </a:cubicBezTo>
                <a:cubicBezTo>
                  <a:pt x="2567" y="2558"/>
                  <a:pt x="2562" y="2487"/>
                  <a:pt x="2570" y="2442"/>
                </a:cubicBezTo>
                <a:cubicBezTo>
                  <a:pt x="2575" y="2417"/>
                  <a:pt x="2576" y="2410"/>
                  <a:pt x="2584" y="2396"/>
                </a:cubicBezTo>
                <a:cubicBezTo>
                  <a:pt x="2626" y="2393"/>
                  <a:pt x="2630" y="2423"/>
                  <a:pt x="2643" y="2461"/>
                </a:cubicBezTo>
                <a:cubicBezTo>
                  <a:pt x="2670" y="2541"/>
                  <a:pt x="2683" y="2626"/>
                  <a:pt x="2709" y="2706"/>
                </a:cubicBezTo>
                <a:moveTo>
                  <a:pt x="12512" y="1792"/>
                </a:moveTo>
                <a:cubicBezTo>
                  <a:pt x="12514" y="1796"/>
                  <a:pt x="12516" y="1795"/>
                  <a:pt x="12520" y="1795"/>
                </a:cubicBezTo>
                <a:moveTo>
                  <a:pt x="13356" y="1471"/>
                </a:moveTo>
                <a:cubicBezTo>
                  <a:pt x="13349" y="1461"/>
                  <a:pt x="13347" y="1460"/>
                  <a:pt x="13346" y="1453"/>
                </a:cubicBezTo>
                <a:cubicBezTo>
                  <a:pt x="13349" y="1473"/>
                  <a:pt x="13356" y="1484"/>
                  <a:pt x="13367" y="1501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609" name="Freeform 12"/>
          <p:cNvSpPr/>
          <p:nvPr/>
        </p:nvSpPr>
        <p:spPr>
          <a:xfrm>
            <a:off x="2013120" y="1882800"/>
            <a:ext cx="1715040" cy="1263960"/>
          </a:xfrm>
          <a:custGeom>
            <a:avLst/>
            <a:gdLst/>
            <a:ahLst/>
            <a:rect l="0" t="0" r="r" b="b"/>
            <a:pathLst>
              <a:path w="4764" h="3511">
                <a:moveTo>
                  <a:pt x="123" y="773"/>
                </a:moveTo>
                <a:cubicBezTo>
                  <a:pt x="115" y="767"/>
                  <a:pt x="105" y="758"/>
                  <a:pt x="99" y="753"/>
                </a:cubicBezTo>
                <a:lnTo>
                  <a:pt x="98" y="753"/>
                </a:lnTo>
                <a:cubicBezTo>
                  <a:pt x="175" y="747"/>
                  <a:pt x="252" y="745"/>
                  <a:pt x="329" y="743"/>
                </a:cubicBezTo>
                <a:cubicBezTo>
                  <a:pt x="490" y="740"/>
                  <a:pt x="651" y="732"/>
                  <a:pt x="812" y="721"/>
                </a:cubicBezTo>
                <a:cubicBezTo>
                  <a:pt x="921" y="713"/>
                  <a:pt x="1031" y="703"/>
                  <a:pt x="1140" y="697"/>
                </a:cubicBezTo>
                <a:cubicBezTo>
                  <a:pt x="1172" y="695"/>
                  <a:pt x="1154" y="696"/>
                  <a:pt x="1164" y="691"/>
                </a:cubicBezTo>
                <a:cubicBezTo>
                  <a:pt x="1172" y="687"/>
                  <a:pt x="1174" y="694"/>
                  <a:pt x="1173" y="680"/>
                </a:cubicBezTo>
                <a:cubicBezTo>
                  <a:pt x="1173" y="666"/>
                  <a:pt x="1171" y="661"/>
                  <a:pt x="1161" y="656"/>
                </a:cubicBezTo>
                <a:moveTo>
                  <a:pt x="1072" y="575"/>
                </a:moveTo>
                <a:cubicBezTo>
                  <a:pt x="1049" y="555"/>
                  <a:pt x="1025" y="536"/>
                  <a:pt x="1003" y="515"/>
                </a:cubicBezTo>
                <a:cubicBezTo>
                  <a:pt x="1000" y="512"/>
                  <a:pt x="999" y="512"/>
                  <a:pt x="999" y="510"/>
                </a:cubicBezTo>
                <a:cubicBezTo>
                  <a:pt x="1036" y="515"/>
                  <a:pt x="1073" y="527"/>
                  <a:pt x="1106" y="546"/>
                </a:cubicBezTo>
                <a:cubicBezTo>
                  <a:pt x="1155" y="574"/>
                  <a:pt x="1189" y="612"/>
                  <a:pt x="1197" y="669"/>
                </a:cubicBezTo>
                <a:cubicBezTo>
                  <a:pt x="1205" y="725"/>
                  <a:pt x="1195" y="762"/>
                  <a:pt x="1154" y="800"/>
                </a:cubicBezTo>
                <a:cubicBezTo>
                  <a:pt x="1115" y="836"/>
                  <a:pt x="1066" y="861"/>
                  <a:pt x="1021" y="887"/>
                </a:cubicBezTo>
                <a:moveTo>
                  <a:pt x="0" y="1282"/>
                </a:moveTo>
                <a:cubicBezTo>
                  <a:pt x="63" y="1284"/>
                  <a:pt x="105" y="1297"/>
                  <a:pt x="163" y="1332"/>
                </a:cubicBezTo>
                <a:cubicBezTo>
                  <a:pt x="273" y="1398"/>
                  <a:pt x="383" y="1462"/>
                  <a:pt x="493" y="1528"/>
                </a:cubicBezTo>
                <a:cubicBezTo>
                  <a:pt x="628" y="1607"/>
                  <a:pt x="759" y="1694"/>
                  <a:pt x="896" y="1772"/>
                </a:cubicBezTo>
                <a:cubicBezTo>
                  <a:pt x="979" y="1819"/>
                  <a:pt x="1068" y="1862"/>
                  <a:pt x="1160" y="1889"/>
                </a:cubicBezTo>
                <a:cubicBezTo>
                  <a:pt x="1172" y="1893"/>
                  <a:pt x="1175" y="1908"/>
                  <a:pt x="1176" y="1895"/>
                </a:cubicBezTo>
                <a:cubicBezTo>
                  <a:pt x="1177" y="1883"/>
                  <a:pt x="1164" y="1875"/>
                  <a:pt x="1161" y="1863"/>
                </a:cubicBezTo>
                <a:moveTo>
                  <a:pt x="1194" y="1490"/>
                </a:moveTo>
                <a:cubicBezTo>
                  <a:pt x="1186" y="1481"/>
                  <a:pt x="1185" y="1478"/>
                  <a:pt x="1178" y="1477"/>
                </a:cubicBezTo>
                <a:cubicBezTo>
                  <a:pt x="1178" y="1563"/>
                  <a:pt x="1191" y="1618"/>
                  <a:pt x="1237" y="1692"/>
                </a:cubicBezTo>
                <a:cubicBezTo>
                  <a:pt x="1274" y="1752"/>
                  <a:pt x="1344" y="1817"/>
                  <a:pt x="1360" y="1888"/>
                </a:cubicBezTo>
                <a:cubicBezTo>
                  <a:pt x="1370" y="1930"/>
                  <a:pt x="1301" y="1936"/>
                  <a:pt x="1276" y="1944"/>
                </a:cubicBezTo>
                <a:cubicBezTo>
                  <a:pt x="1211" y="1964"/>
                  <a:pt x="1143" y="1982"/>
                  <a:pt x="1088" y="2024"/>
                </a:cubicBezTo>
                <a:cubicBezTo>
                  <a:pt x="1052" y="2052"/>
                  <a:pt x="1037" y="2085"/>
                  <a:pt x="1018" y="2123"/>
                </a:cubicBezTo>
                <a:moveTo>
                  <a:pt x="359" y="2170"/>
                </a:moveTo>
                <a:cubicBezTo>
                  <a:pt x="357" y="2166"/>
                  <a:pt x="355" y="2162"/>
                  <a:pt x="353" y="2158"/>
                </a:cubicBezTo>
                <a:cubicBezTo>
                  <a:pt x="367" y="2168"/>
                  <a:pt x="370" y="2162"/>
                  <a:pt x="389" y="2180"/>
                </a:cubicBezTo>
                <a:cubicBezTo>
                  <a:pt x="563" y="2345"/>
                  <a:pt x="713" y="2573"/>
                  <a:pt x="869" y="2755"/>
                </a:cubicBezTo>
                <a:cubicBezTo>
                  <a:pt x="942" y="2840"/>
                  <a:pt x="1004" y="2931"/>
                  <a:pt x="1084" y="3009"/>
                </a:cubicBezTo>
                <a:cubicBezTo>
                  <a:pt x="1136" y="3060"/>
                  <a:pt x="1190" y="3112"/>
                  <a:pt x="1242" y="3163"/>
                </a:cubicBezTo>
                <a:cubicBezTo>
                  <a:pt x="1253" y="3174"/>
                  <a:pt x="1250" y="3176"/>
                  <a:pt x="1264" y="3179"/>
                </a:cubicBezTo>
                <a:cubicBezTo>
                  <a:pt x="1272" y="3179"/>
                  <a:pt x="1274" y="3178"/>
                  <a:pt x="1276" y="3170"/>
                </a:cubicBezTo>
                <a:moveTo>
                  <a:pt x="1374" y="2852"/>
                </a:moveTo>
                <a:cubicBezTo>
                  <a:pt x="1376" y="2875"/>
                  <a:pt x="1376" y="2910"/>
                  <a:pt x="1376" y="2936"/>
                </a:cubicBezTo>
                <a:cubicBezTo>
                  <a:pt x="1376" y="2995"/>
                  <a:pt x="1382" y="3053"/>
                  <a:pt x="1387" y="3113"/>
                </a:cubicBezTo>
                <a:cubicBezTo>
                  <a:pt x="1391" y="3167"/>
                  <a:pt x="1390" y="3214"/>
                  <a:pt x="1415" y="3261"/>
                </a:cubicBezTo>
                <a:lnTo>
                  <a:pt x="1416" y="3261"/>
                </a:lnTo>
                <a:cubicBezTo>
                  <a:pt x="1386" y="3261"/>
                  <a:pt x="1364" y="3258"/>
                  <a:pt x="1336" y="3274"/>
                </a:cubicBezTo>
                <a:cubicBezTo>
                  <a:pt x="1244" y="3328"/>
                  <a:pt x="1174" y="3414"/>
                  <a:pt x="1081" y="3467"/>
                </a:cubicBezTo>
                <a:cubicBezTo>
                  <a:pt x="1040" y="3490"/>
                  <a:pt x="1000" y="3499"/>
                  <a:pt x="955" y="3510"/>
                </a:cubicBezTo>
                <a:moveTo>
                  <a:pt x="2508" y="431"/>
                </a:moveTo>
                <a:cubicBezTo>
                  <a:pt x="2508" y="394"/>
                  <a:pt x="2507" y="377"/>
                  <a:pt x="2478" y="352"/>
                </a:cubicBezTo>
                <a:cubicBezTo>
                  <a:pt x="2449" y="328"/>
                  <a:pt x="2400" y="323"/>
                  <a:pt x="2364" y="337"/>
                </a:cubicBezTo>
                <a:cubicBezTo>
                  <a:pt x="2256" y="380"/>
                  <a:pt x="2150" y="486"/>
                  <a:pt x="2071" y="567"/>
                </a:cubicBezTo>
                <a:cubicBezTo>
                  <a:pt x="2012" y="627"/>
                  <a:pt x="1954" y="697"/>
                  <a:pt x="1961" y="786"/>
                </a:cubicBezTo>
                <a:cubicBezTo>
                  <a:pt x="1966" y="849"/>
                  <a:pt x="2058" y="840"/>
                  <a:pt x="2102" y="838"/>
                </a:cubicBezTo>
                <a:cubicBezTo>
                  <a:pt x="2187" y="834"/>
                  <a:pt x="2271" y="801"/>
                  <a:pt x="2338" y="748"/>
                </a:cubicBezTo>
                <a:cubicBezTo>
                  <a:pt x="2390" y="707"/>
                  <a:pt x="2406" y="657"/>
                  <a:pt x="2409" y="594"/>
                </a:cubicBezTo>
                <a:cubicBezTo>
                  <a:pt x="2410" y="576"/>
                  <a:pt x="2409" y="557"/>
                  <a:pt x="2409" y="539"/>
                </a:cubicBezTo>
                <a:cubicBezTo>
                  <a:pt x="2404" y="564"/>
                  <a:pt x="2401" y="588"/>
                  <a:pt x="2401" y="615"/>
                </a:cubicBezTo>
                <a:cubicBezTo>
                  <a:pt x="2400" y="669"/>
                  <a:pt x="2430" y="703"/>
                  <a:pt x="2476" y="730"/>
                </a:cubicBezTo>
                <a:cubicBezTo>
                  <a:pt x="2517" y="754"/>
                  <a:pt x="2557" y="753"/>
                  <a:pt x="2603" y="753"/>
                </a:cubicBezTo>
                <a:moveTo>
                  <a:pt x="2758" y="198"/>
                </a:moveTo>
                <a:cubicBezTo>
                  <a:pt x="2786" y="190"/>
                  <a:pt x="2776" y="192"/>
                  <a:pt x="2779" y="238"/>
                </a:cubicBezTo>
                <a:cubicBezTo>
                  <a:pt x="2783" y="302"/>
                  <a:pt x="2790" y="365"/>
                  <a:pt x="2807" y="428"/>
                </a:cubicBezTo>
                <a:cubicBezTo>
                  <a:pt x="2818" y="468"/>
                  <a:pt x="2833" y="522"/>
                  <a:pt x="2864" y="552"/>
                </a:cubicBezTo>
                <a:cubicBezTo>
                  <a:pt x="2872" y="561"/>
                  <a:pt x="2873" y="564"/>
                  <a:pt x="2881" y="563"/>
                </a:cubicBezTo>
                <a:cubicBezTo>
                  <a:pt x="2905" y="545"/>
                  <a:pt x="2930" y="517"/>
                  <a:pt x="2955" y="493"/>
                </a:cubicBezTo>
                <a:cubicBezTo>
                  <a:pt x="2995" y="454"/>
                  <a:pt x="3077" y="400"/>
                  <a:pt x="3137" y="429"/>
                </a:cubicBezTo>
                <a:cubicBezTo>
                  <a:pt x="3192" y="454"/>
                  <a:pt x="3200" y="533"/>
                  <a:pt x="3197" y="584"/>
                </a:cubicBezTo>
                <a:cubicBezTo>
                  <a:pt x="3192" y="666"/>
                  <a:pt x="3131" y="683"/>
                  <a:pt x="3061" y="684"/>
                </a:cubicBezTo>
                <a:cubicBezTo>
                  <a:pt x="2998" y="685"/>
                  <a:pt x="2924" y="682"/>
                  <a:pt x="2879" y="629"/>
                </a:cubicBezTo>
                <a:cubicBezTo>
                  <a:pt x="2844" y="589"/>
                  <a:pt x="2871" y="557"/>
                  <a:pt x="2888" y="520"/>
                </a:cubicBezTo>
                <a:moveTo>
                  <a:pt x="3408" y="0"/>
                </a:moveTo>
                <a:cubicBezTo>
                  <a:pt x="3402" y="20"/>
                  <a:pt x="3404" y="15"/>
                  <a:pt x="3404" y="36"/>
                </a:cubicBezTo>
                <a:cubicBezTo>
                  <a:pt x="3403" y="117"/>
                  <a:pt x="3401" y="196"/>
                  <a:pt x="3416" y="276"/>
                </a:cubicBezTo>
                <a:cubicBezTo>
                  <a:pt x="3432" y="357"/>
                  <a:pt x="3464" y="448"/>
                  <a:pt x="3504" y="520"/>
                </a:cubicBezTo>
                <a:cubicBezTo>
                  <a:pt x="3516" y="537"/>
                  <a:pt x="3519" y="542"/>
                  <a:pt x="3531" y="547"/>
                </a:cubicBezTo>
                <a:cubicBezTo>
                  <a:pt x="3563" y="538"/>
                  <a:pt x="3563" y="529"/>
                  <a:pt x="3586" y="498"/>
                </a:cubicBezTo>
                <a:cubicBezTo>
                  <a:pt x="3613" y="461"/>
                  <a:pt x="3644" y="416"/>
                  <a:pt x="3686" y="393"/>
                </a:cubicBezTo>
                <a:cubicBezTo>
                  <a:pt x="3729" y="370"/>
                  <a:pt x="3765" y="386"/>
                  <a:pt x="3783" y="431"/>
                </a:cubicBezTo>
                <a:cubicBezTo>
                  <a:pt x="3809" y="492"/>
                  <a:pt x="3808" y="577"/>
                  <a:pt x="3802" y="642"/>
                </a:cubicBezTo>
                <a:cubicBezTo>
                  <a:pt x="3796" y="711"/>
                  <a:pt x="3741" y="726"/>
                  <a:pt x="3680" y="732"/>
                </a:cubicBezTo>
                <a:cubicBezTo>
                  <a:pt x="3611" y="739"/>
                  <a:pt x="3524" y="743"/>
                  <a:pt x="3458" y="722"/>
                </a:cubicBezTo>
                <a:cubicBezTo>
                  <a:pt x="3433" y="709"/>
                  <a:pt x="3426" y="706"/>
                  <a:pt x="3416" y="690"/>
                </a:cubicBezTo>
                <a:moveTo>
                  <a:pt x="2497" y="1576"/>
                </a:moveTo>
                <a:cubicBezTo>
                  <a:pt x="2500" y="1560"/>
                  <a:pt x="2498" y="1536"/>
                  <a:pt x="2505" y="1522"/>
                </a:cubicBezTo>
                <a:cubicBezTo>
                  <a:pt x="2510" y="1512"/>
                  <a:pt x="2515" y="1513"/>
                  <a:pt x="2523" y="1508"/>
                </a:cubicBezTo>
                <a:cubicBezTo>
                  <a:pt x="2528" y="1505"/>
                  <a:pt x="2535" y="1506"/>
                  <a:pt x="2539" y="1503"/>
                </a:cubicBezTo>
                <a:cubicBezTo>
                  <a:pt x="2540" y="1502"/>
                  <a:pt x="2539" y="1498"/>
                  <a:pt x="2541" y="1497"/>
                </a:cubicBezTo>
                <a:cubicBezTo>
                  <a:pt x="2542" y="1497"/>
                  <a:pt x="2544" y="1497"/>
                  <a:pt x="2545" y="1496"/>
                </a:cubicBezTo>
                <a:cubicBezTo>
                  <a:pt x="2549" y="1541"/>
                  <a:pt x="2550" y="1586"/>
                  <a:pt x="2554" y="1631"/>
                </a:cubicBezTo>
                <a:cubicBezTo>
                  <a:pt x="2562" y="1712"/>
                  <a:pt x="2574" y="1794"/>
                  <a:pt x="2579" y="1875"/>
                </a:cubicBezTo>
                <a:cubicBezTo>
                  <a:pt x="2581" y="1899"/>
                  <a:pt x="2581" y="1924"/>
                  <a:pt x="2581" y="1948"/>
                </a:cubicBezTo>
                <a:cubicBezTo>
                  <a:pt x="2593" y="1930"/>
                  <a:pt x="2605" y="1909"/>
                  <a:pt x="2615" y="1888"/>
                </a:cubicBezTo>
                <a:cubicBezTo>
                  <a:pt x="2640" y="1835"/>
                  <a:pt x="2662" y="1781"/>
                  <a:pt x="2694" y="1730"/>
                </a:cubicBezTo>
                <a:cubicBezTo>
                  <a:pt x="2717" y="1695"/>
                  <a:pt x="2736" y="1679"/>
                  <a:pt x="2778" y="1676"/>
                </a:cubicBezTo>
                <a:cubicBezTo>
                  <a:pt x="2833" y="1673"/>
                  <a:pt x="2864" y="1727"/>
                  <a:pt x="2884" y="1773"/>
                </a:cubicBezTo>
                <a:cubicBezTo>
                  <a:pt x="2908" y="1826"/>
                  <a:pt x="2921" y="1906"/>
                  <a:pt x="2909" y="1964"/>
                </a:cubicBezTo>
                <a:cubicBezTo>
                  <a:pt x="2897" y="2022"/>
                  <a:pt x="2842" y="2054"/>
                  <a:pt x="2788" y="2065"/>
                </a:cubicBezTo>
                <a:cubicBezTo>
                  <a:pt x="2719" y="2079"/>
                  <a:pt x="2641" y="2073"/>
                  <a:pt x="2575" y="2053"/>
                </a:cubicBezTo>
                <a:cubicBezTo>
                  <a:pt x="2542" y="2043"/>
                  <a:pt x="2486" y="2023"/>
                  <a:pt x="2476" y="1984"/>
                </a:cubicBezTo>
                <a:cubicBezTo>
                  <a:pt x="2468" y="1952"/>
                  <a:pt x="2497" y="1949"/>
                  <a:pt x="2518" y="1938"/>
                </a:cubicBezTo>
                <a:moveTo>
                  <a:pt x="3161" y="1693"/>
                </a:moveTo>
                <a:cubicBezTo>
                  <a:pt x="3131" y="1676"/>
                  <a:pt x="3086" y="1652"/>
                  <a:pt x="3048" y="1667"/>
                </a:cubicBezTo>
                <a:cubicBezTo>
                  <a:pt x="2996" y="1688"/>
                  <a:pt x="2955" y="1759"/>
                  <a:pt x="2940" y="1809"/>
                </a:cubicBezTo>
                <a:cubicBezTo>
                  <a:pt x="2929" y="1847"/>
                  <a:pt x="2920" y="1923"/>
                  <a:pt x="2948" y="1956"/>
                </a:cubicBezTo>
                <a:cubicBezTo>
                  <a:pt x="2978" y="1990"/>
                  <a:pt x="3026" y="1989"/>
                  <a:pt x="3067" y="1989"/>
                </a:cubicBezTo>
                <a:cubicBezTo>
                  <a:pt x="3108" y="1989"/>
                  <a:pt x="3131" y="1968"/>
                  <a:pt x="3148" y="1931"/>
                </a:cubicBezTo>
                <a:cubicBezTo>
                  <a:pt x="3162" y="1902"/>
                  <a:pt x="3165" y="1867"/>
                  <a:pt x="3182" y="1840"/>
                </a:cubicBezTo>
                <a:cubicBezTo>
                  <a:pt x="3185" y="1837"/>
                  <a:pt x="3187" y="1834"/>
                  <a:pt x="3190" y="1831"/>
                </a:cubicBezTo>
                <a:cubicBezTo>
                  <a:pt x="3225" y="1840"/>
                  <a:pt x="3233" y="1851"/>
                  <a:pt x="3262" y="1879"/>
                </a:cubicBezTo>
                <a:cubicBezTo>
                  <a:pt x="3299" y="1914"/>
                  <a:pt x="3336" y="1952"/>
                  <a:pt x="3382" y="1976"/>
                </a:cubicBezTo>
                <a:cubicBezTo>
                  <a:pt x="3418" y="1995"/>
                  <a:pt x="3443" y="1989"/>
                  <a:pt x="3477" y="1974"/>
                </a:cubicBezTo>
                <a:moveTo>
                  <a:pt x="3576" y="1585"/>
                </a:moveTo>
                <a:cubicBezTo>
                  <a:pt x="3579" y="1524"/>
                  <a:pt x="3581" y="1463"/>
                  <a:pt x="3585" y="1402"/>
                </a:cubicBezTo>
                <a:cubicBezTo>
                  <a:pt x="3585" y="1398"/>
                  <a:pt x="3586" y="1395"/>
                  <a:pt x="3586" y="1391"/>
                </a:cubicBezTo>
                <a:cubicBezTo>
                  <a:pt x="3586" y="1515"/>
                  <a:pt x="3590" y="1637"/>
                  <a:pt x="3620" y="1758"/>
                </a:cubicBezTo>
                <a:cubicBezTo>
                  <a:pt x="3635" y="1815"/>
                  <a:pt x="3655" y="1866"/>
                  <a:pt x="3686" y="1915"/>
                </a:cubicBezTo>
                <a:cubicBezTo>
                  <a:pt x="3719" y="1910"/>
                  <a:pt x="3729" y="1903"/>
                  <a:pt x="3758" y="1879"/>
                </a:cubicBezTo>
                <a:cubicBezTo>
                  <a:pt x="3810" y="1836"/>
                  <a:pt x="3855" y="1784"/>
                  <a:pt x="3916" y="1751"/>
                </a:cubicBezTo>
                <a:cubicBezTo>
                  <a:pt x="3963" y="1727"/>
                  <a:pt x="4035" y="1715"/>
                  <a:pt x="4064" y="1770"/>
                </a:cubicBezTo>
                <a:cubicBezTo>
                  <a:pt x="4094" y="1825"/>
                  <a:pt x="4077" y="1901"/>
                  <a:pt x="4038" y="1944"/>
                </a:cubicBezTo>
                <a:cubicBezTo>
                  <a:pt x="3978" y="2012"/>
                  <a:pt x="3890" y="2015"/>
                  <a:pt x="3807" y="2016"/>
                </a:cubicBezTo>
                <a:cubicBezTo>
                  <a:pt x="3763" y="2016"/>
                  <a:pt x="3699" y="2028"/>
                  <a:pt x="3662" y="1999"/>
                </a:cubicBezTo>
                <a:cubicBezTo>
                  <a:pt x="3662" y="1995"/>
                  <a:pt x="3661" y="1992"/>
                  <a:pt x="3661" y="1988"/>
                </a:cubicBezTo>
                <a:moveTo>
                  <a:pt x="2693" y="2644"/>
                </a:moveTo>
                <a:cubicBezTo>
                  <a:pt x="2698" y="2615"/>
                  <a:pt x="2704" y="2585"/>
                  <a:pt x="2709" y="2557"/>
                </a:cubicBezTo>
                <a:cubicBezTo>
                  <a:pt x="2709" y="2556"/>
                  <a:pt x="2710" y="2554"/>
                  <a:pt x="2710" y="2553"/>
                </a:cubicBezTo>
                <a:cubicBezTo>
                  <a:pt x="2732" y="2569"/>
                  <a:pt x="2726" y="2549"/>
                  <a:pt x="2745" y="2590"/>
                </a:cubicBezTo>
                <a:cubicBezTo>
                  <a:pt x="2794" y="2695"/>
                  <a:pt x="2797" y="2823"/>
                  <a:pt x="2807" y="2937"/>
                </a:cubicBezTo>
                <a:cubicBezTo>
                  <a:pt x="2813" y="3012"/>
                  <a:pt x="2821" y="3086"/>
                  <a:pt x="2831" y="3161"/>
                </a:cubicBezTo>
                <a:cubicBezTo>
                  <a:pt x="2835" y="3191"/>
                  <a:pt x="2836" y="3223"/>
                  <a:pt x="2843" y="3252"/>
                </a:cubicBezTo>
                <a:cubicBezTo>
                  <a:pt x="2844" y="3252"/>
                  <a:pt x="2844" y="3252"/>
                  <a:pt x="2845" y="3252"/>
                </a:cubicBezTo>
                <a:cubicBezTo>
                  <a:pt x="2867" y="3168"/>
                  <a:pt x="2892" y="3083"/>
                  <a:pt x="2966" y="3030"/>
                </a:cubicBezTo>
                <a:cubicBezTo>
                  <a:pt x="3020" y="2991"/>
                  <a:pt x="3113" y="2973"/>
                  <a:pt x="3160" y="3030"/>
                </a:cubicBezTo>
                <a:cubicBezTo>
                  <a:pt x="3194" y="3071"/>
                  <a:pt x="3213" y="3176"/>
                  <a:pt x="3191" y="3226"/>
                </a:cubicBezTo>
                <a:cubicBezTo>
                  <a:pt x="3171" y="3272"/>
                  <a:pt x="3113" y="3282"/>
                  <a:pt x="3070" y="3285"/>
                </a:cubicBezTo>
                <a:cubicBezTo>
                  <a:pt x="3025" y="3288"/>
                  <a:pt x="2974" y="3289"/>
                  <a:pt x="2931" y="3275"/>
                </a:cubicBezTo>
                <a:cubicBezTo>
                  <a:pt x="2905" y="3266"/>
                  <a:pt x="2906" y="3256"/>
                  <a:pt x="2891" y="3238"/>
                </a:cubicBezTo>
                <a:moveTo>
                  <a:pt x="3697" y="2692"/>
                </a:moveTo>
                <a:cubicBezTo>
                  <a:pt x="3681" y="2687"/>
                  <a:pt x="3674" y="2686"/>
                  <a:pt x="3658" y="2685"/>
                </a:cubicBezTo>
                <a:cubicBezTo>
                  <a:pt x="3638" y="2758"/>
                  <a:pt x="3630" y="2838"/>
                  <a:pt x="3626" y="2913"/>
                </a:cubicBezTo>
                <a:cubicBezTo>
                  <a:pt x="3622" y="2990"/>
                  <a:pt x="3623" y="3068"/>
                  <a:pt x="3623" y="3147"/>
                </a:cubicBezTo>
                <a:cubicBezTo>
                  <a:pt x="3623" y="3175"/>
                  <a:pt x="3623" y="3204"/>
                  <a:pt x="3623" y="3232"/>
                </a:cubicBezTo>
                <a:cubicBezTo>
                  <a:pt x="3623" y="3243"/>
                  <a:pt x="3623" y="3231"/>
                  <a:pt x="3623" y="3220"/>
                </a:cubicBezTo>
                <a:cubicBezTo>
                  <a:pt x="3623" y="3149"/>
                  <a:pt x="3660" y="3094"/>
                  <a:pt x="3734" y="3084"/>
                </a:cubicBezTo>
                <a:cubicBezTo>
                  <a:pt x="3793" y="3076"/>
                  <a:pt x="3827" y="3108"/>
                  <a:pt x="3844" y="3163"/>
                </a:cubicBezTo>
                <a:cubicBezTo>
                  <a:pt x="3855" y="3199"/>
                  <a:pt x="3863" y="3275"/>
                  <a:pt x="3834" y="3305"/>
                </a:cubicBezTo>
                <a:cubicBezTo>
                  <a:pt x="3801" y="3339"/>
                  <a:pt x="3725" y="3331"/>
                  <a:pt x="3684" y="3328"/>
                </a:cubicBezTo>
                <a:cubicBezTo>
                  <a:pt x="3639" y="3325"/>
                  <a:pt x="3545" y="3308"/>
                  <a:pt x="3531" y="3254"/>
                </a:cubicBezTo>
                <a:cubicBezTo>
                  <a:pt x="3531" y="3231"/>
                  <a:pt x="3532" y="3223"/>
                  <a:pt x="3541" y="3209"/>
                </a:cubicBezTo>
                <a:moveTo>
                  <a:pt x="4417" y="2991"/>
                </a:moveTo>
                <a:cubicBezTo>
                  <a:pt x="4382" y="2962"/>
                  <a:pt x="4365" y="2954"/>
                  <a:pt x="4320" y="2953"/>
                </a:cubicBezTo>
                <a:cubicBezTo>
                  <a:pt x="4249" y="2952"/>
                  <a:pt x="4197" y="2992"/>
                  <a:pt x="4144" y="3037"/>
                </a:cubicBezTo>
                <a:cubicBezTo>
                  <a:pt x="4093" y="3081"/>
                  <a:pt x="4052" y="3133"/>
                  <a:pt x="4044" y="3201"/>
                </a:cubicBezTo>
                <a:cubicBezTo>
                  <a:pt x="4038" y="3252"/>
                  <a:pt x="4047" y="3279"/>
                  <a:pt x="4102" y="3287"/>
                </a:cubicBezTo>
                <a:cubicBezTo>
                  <a:pt x="4158" y="3296"/>
                  <a:pt x="4226" y="3292"/>
                  <a:pt x="4275" y="3263"/>
                </a:cubicBezTo>
                <a:cubicBezTo>
                  <a:pt x="4310" y="3242"/>
                  <a:pt x="4326" y="3210"/>
                  <a:pt x="4343" y="3175"/>
                </a:cubicBezTo>
                <a:cubicBezTo>
                  <a:pt x="4347" y="3186"/>
                  <a:pt x="4355" y="3215"/>
                  <a:pt x="4360" y="3225"/>
                </a:cubicBezTo>
                <a:cubicBezTo>
                  <a:pt x="4387" y="3277"/>
                  <a:pt x="4433" y="3296"/>
                  <a:pt x="4489" y="3304"/>
                </a:cubicBezTo>
                <a:cubicBezTo>
                  <a:pt x="4563" y="3314"/>
                  <a:pt x="4649" y="3314"/>
                  <a:pt x="4723" y="3308"/>
                </a:cubicBezTo>
                <a:cubicBezTo>
                  <a:pt x="4736" y="3306"/>
                  <a:pt x="4750" y="3303"/>
                  <a:pt x="4763" y="3301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610" name="Freeform 13"/>
          <p:cNvSpPr/>
          <p:nvPr/>
        </p:nvSpPr>
        <p:spPr>
          <a:xfrm>
            <a:off x="5396040" y="1832040"/>
            <a:ext cx="738720" cy="865440"/>
          </a:xfrm>
          <a:custGeom>
            <a:avLst/>
            <a:gdLst/>
            <a:ahLst/>
            <a:rect l="0" t="0" r="r" b="b"/>
            <a:pathLst>
              <a:path w="2052" h="2404">
                <a:moveTo>
                  <a:pt x="933" y="449"/>
                </a:moveTo>
                <a:cubicBezTo>
                  <a:pt x="929" y="425"/>
                  <a:pt x="932" y="417"/>
                  <a:pt x="910" y="400"/>
                </a:cubicBezTo>
                <a:cubicBezTo>
                  <a:pt x="892" y="387"/>
                  <a:pt x="862" y="381"/>
                  <a:pt x="842" y="373"/>
                </a:cubicBezTo>
                <a:cubicBezTo>
                  <a:pt x="809" y="360"/>
                  <a:pt x="779" y="347"/>
                  <a:pt x="743" y="345"/>
                </a:cubicBezTo>
                <a:cubicBezTo>
                  <a:pt x="677" y="341"/>
                  <a:pt x="637" y="356"/>
                  <a:pt x="582" y="394"/>
                </a:cubicBezTo>
                <a:cubicBezTo>
                  <a:pt x="512" y="444"/>
                  <a:pt x="463" y="502"/>
                  <a:pt x="458" y="590"/>
                </a:cubicBezTo>
                <a:cubicBezTo>
                  <a:pt x="455" y="649"/>
                  <a:pt x="490" y="679"/>
                  <a:pt x="546" y="694"/>
                </a:cubicBezTo>
                <a:cubicBezTo>
                  <a:pt x="603" y="710"/>
                  <a:pt x="694" y="711"/>
                  <a:pt x="751" y="693"/>
                </a:cubicBezTo>
                <a:cubicBezTo>
                  <a:pt x="799" y="678"/>
                  <a:pt x="838" y="641"/>
                  <a:pt x="855" y="594"/>
                </a:cubicBezTo>
                <a:cubicBezTo>
                  <a:pt x="860" y="580"/>
                  <a:pt x="856" y="584"/>
                  <a:pt x="859" y="569"/>
                </a:cubicBezTo>
                <a:cubicBezTo>
                  <a:pt x="859" y="608"/>
                  <a:pt x="853" y="641"/>
                  <a:pt x="874" y="675"/>
                </a:cubicBezTo>
                <a:cubicBezTo>
                  <a:pt x="898" y="714"/>
                  <a:pt x="933" y="727"/>
                  <a:pt x="974" y="738"/>
                </a:cubicBezTo>
                <a:moveTo>
                  <a:pt x="1195" y="425"/>
                </a:moveTo>
                <a:cubicBezTo>
                  <a:pt x="1182" y="400"/>
                  <a:pt x="1158" y="405"/>
                  <a:pt x="1131" y="420"/>
                </a:cubicBezTo>
                <a:cubicBezTo>
                  <a:pt x="1077" y="450"/>
                  <a:pt x="1021" y="501"/>
                  <a:pt x="1013" y="565"/>
                </a:cubicBezTo>
                <a:cubicBezTo>
                  <a:pt x="1006" y="622"/>
                  <a:pt x="1062" y="631"/>
                  <a:pt x="1107" y="635"/>
                </a:cubicBezTo>
                <a:cubicBezTo>
                  <a:pt x="1170" y="641"/>
                  <a:pt x="1233" y="639"/>
                  <a:pt x="1286" y="602"/>
                </a:cubicBezTo>
                <a:cubicBezTo>
                  <a:pt x="1317" y="580"/>
                  <a:pt x="1331" y="552"/>
                  <a:pt x="1333" y="516"/>
                </a:cubicBezTo>
                <a:cubicBezTo>
                  <a:pt x="1333" y="507"/>
                  <a:pt x="1329" y="504"/>
                  <a:pt x="1329" y="502"/>
                </a:cubicBezTo>
                <a:cubicBezTo>
                  <a:pt x="1316" y="525"/>
                  <a:pt x="1311" y="548"/>
                  <a:pt x="1311" y="586"/>
                </a:cubicBezTo>
                <a:cubicBezTo>
                  <a:pt x="1311" y="638"/>
                  <a:pt x="1336" y="686"/>
                  <a:pt x="1385" y="710"/>
                </a:cubicBezTo>
                <a:cubicBezTo>
                  <a:pt x="1438" y="736"/>
                  <a:pt x="1497" y="731"/>
                  <a:pt x="1554" y="733"/>
                </a:cubicBezTo>
                <a:moveTo>
                  <a:pt x="1635" y="47"/>
                </a:moveTo>
                <a:cubicBezTo>
                  <a:pt x="1635" y="21"/>
                  <a:pt x="1635" y="16"/>
                  <a:pt x="1635" y="0"/>
                </a:cubicBezTo>
                <a:cubicBezTo>
                  <a:pt x="1635" y="23"/>
                  <a:pt x="1635" y="38"/>
                  <a:pt x="1635" y="61"/>
                </a:cubicBezTo>
                <a:cubicBezTo>
                  <a:pt x="1635" y="132"/>
                  <a:pt x="1631" y="203"/>
                  <a:pt x="1644" y="274"/>
                </a:cubicBezTo>
                <a:cubicBezTo>
                  <a:pt x="1657" y="341"/>
                  <a:pt x="1681" y="406"/>
                  <a:pt x="1703" y="471"/>
                </a:cubicBezTo>
                <a:cubicBezTo>
                  <a:pt x="1712" y="497"/>
                  <a:pt x="1720" y="522"/>
                  <a:pt x="1735" y="545"/>
                </a:cubicBezTo>
                <a:cubicBezTo>
                  <a:pt x="1736" y="545"/>
                  <a:pt x="1737" y="546"/>
                  <a:pt x="1738" y="546"/>
                </a:cubicBezTo>
                <a:cubicBezTo>
                  <a:pt x="1748" y="535"/>
                  <a:pt x="1759" y="523"/>
                  <a:pt x="1770" y="507"/>
                </a:cubicBezTo>
                <a:cubicBezTo>
                  <a:pt x="1813" y="445"/>
                  <a:pt x="1868" y="420"/>
                  <a:pt x="1943" y="422"/>
                </a:cubicBezTo>
                <a:cubicBezTo>
                  <a:pt x="1995" y="424"/>
                  <a:pt x="2028" y="454"/>
                  <a:pt x="2040" y="505"/>
                </a:cubicBezTo>
                <a:cubicBezTo>
                  <a:pt x="2047" y="533"/>
                  <a:pt x="2051" y="591"/>
                  <a:pt x="2036" y="618"/>
                </a:cubicBezTo>
                <a:cubicBezTo>
                  <a:pt x="2018" y="649"/>
                  <a:pt x="1962" y="645"/>
                  <a:pt x="1933" y="641"/>
                </a:cubicBezTo>
                <a:cubicBezTo>
                  <a:pt x="1865" y="632"/>
                  <a:pt x="1796" y="599"/>
                  <a:pt x="1732" y="575"/>
                </a:cubicBezTo>
                <a:cubicBezTo>
                  <a:pt x="1684" y="557"/>
                  <a:pt x="1636" y="540"/>
                  <a:pt x="1590" y="520"/>
                </a:cubicBezTo>
                <a:moveTo>
                  <a:pt x="228" y="1284"/>
                </a:moveTo>
                <a:cubicBezTo>
                  <a:pt x="243" y="1272"/>
                  <a:pt x="249" y="1260"/>
                  <a:pt x="261" y="1247"/>
                </a:cubicBezTo>
                <a:cubicBezTo>
                  <a:pt x="262" y="1246"/>
                  <a:pt x="268" y="1239"/>
                  <a:pt x="270" y="1238"/>
                </a:cubicBezTo>
                <a:cubicBezTo>
                  <a:pt x="287" y="1231"/>
                  <a:pt x="312" y="1234"/>
                  <a:pt x="329" y="1234"/>
                </a:cubicBezTo>
                <a:cubicBezTo>
                  <a:pt x="465" y="1233"/>
                  <a:pt x="598" y="1246"/>
                  <a:pt x="734" y="1253"/>
                </a:cubicBezTo>
                <a:cubicBezTo>
                  <a:pt x="901" y="1262"/>
                  <a:pt x="1084" y="1279"/>
                  <a:pt x="1250" y="1256"/>
                </a:cubicBezTo>
                <a:cubicBezTo>
                  <a:pt x="1265" y="1252"/>
                  <a:pt x="1268" y="1253"/>
                  <a:pt x="1274" y="1247"/>
                </a:cubicBezTo>
                <a:cubicBezTo>
                  <a:pt x="1271" y="1246"/>
                  <a:pt x="1272" y="1243"/>
                  <a:pt x="1254" y="1243"/>
                </a:cubicBezTo>
                <a:cubicBezTo>
                  <a:pt x="1230" y="1242"/>
                  <a:pt x="1203" y="1251"/>
                  <a:pt x="1190" y="1273"/>
                </a:cubicBezTo>
                <a:cubicBezTo>
                  <a:pt x="1177" y="1295"/>
                  <a:pt x="1203" y="1306"/>
                  <a:pt x="1214" y="1316"/>
                </a:cubicBezTo>
                <a:moveTo>
                  <a:pt x="371" y="1618"/>
                </a:moveTo>
                <a:cubicBezTo>
                  <a:pt x="376" y="1601"/>
                  <a:pt x="378" y="1598"/>
                  <a:pt x="377" y="1587"/>
                </a:cubicBezTo>
                <a:cubicBezTo>
                  <a:pt x="382" y="1598"/>
                  <a:pt x="388" y="1596"/>
                  <a:pt x="386" y="1631"/>
                </a:cubicBezTo>
                <a:cubicBezTo>
                  <a:pt x="378" y="1748"/>
                  <a:pt x="304" y="1858"/>
                  <a:pt x="249" y="1956"/>
                </a:cubicBezTo>
                <a:cubicBezTo>
                  <a:pt x="193" y="2057"/>
                  <a:pt x="139" y="2159"/>
                  <a:pt x="85" y="2262"/>
                </a:cubicBezTo>
                <a:cubicBezTo>
                  <a:pt x="59" y="2311"/>
                  <a:pt x="31" y="2358"/>
                  <a:pt x="0" y="2403"/>
                </a:cubicBezTo>
                <a:moveTo>
                  <a:pt x="274" y="1659"/>
                </a:moveTo>
                <a:cubicBezTo>
                  <a:pt x="259" y="1648"/>
                  <a:pt x="253" y="1646"/>
                  <a:pt x="225" y="1666"/>
                </a:cubicBezTo>
                <a:cubicBezTo>
                  <a:pt x="181" y="1699"/>
                  <a:pt x="143" y="1741"/>
                  <a:pt x="107" y="1780"/>
                </a:cubicBezTo>
                <a:cubicBezTo>
                  <a:pt x="132" y="1733"/>
                  <a:pt x="169" y="1700"/>
                  <a:pt x="212" y="1666"/>
                </a:cubicBezTo>
                <a:cubicBezTo>
                  <a:pt x="268" y="1623"/>
                  <a:pt x="336" y="1576"/>
                  <a:pt x="407" y="1562"/>
                </a:cubicBezTo>
                <a:cubicBezTo>
                  <a:pt x="455" y="1553"/>
                  <a:pt x="462" y="1573"/>
                  <a:pt x="477" y="1615"/>
                </a:cubicBezTo>
                <a:cubicBezTo>
                  <a:pt x="505" y="1692"/>
                  <a:pt x="519" y="1773"/>
                  <a:pt x="534" y="1852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611" name="Freeform 14"/>
          <p:cNvSpPr/>
          <p:nvPr/>
        </p:nvSpPr>
        <p:spPr>
          <a:xfrm>
            <a:off x="6487920" y="1763640"/>
            <a:ext cx="1353240" cy="1043280"/>
          </a:xfrm>
          <a:custGeom>
            <a:avLst/>
            <a:gdLst/>
            <a:ahLst/>
            <a:rect l="0" t="0" r="r" b="b"/>
            <a:pathLst>
              <a:path w="3759" h="2898">
                <a:moveTo>
                  <a:pt x="47" y="760"/>
                </a:moveTo>
                <a:cubicBezTo>
                  <a:pt x="28" y="759"/>
                  <a:pt x="19" y="756"/>
                  <a:pt x="3" y="752"/>
                </a:cubicBezTo>
                <a:cubicBezTo>
                  <a:pt x="4" y="752"/>
                  <a:pt x="0" y="749"/>
                  <a:pt x="2" y="748"/>
                </a:cubicBezTo>
                <a:cubicBezTo>
                  <a:pt x="20" y="739"/>
                  <a:pt x="50" y="729"/>
                  <a:pt x="75" y="725"/>
                </a:cubicBezTo>
                <a:cubicBezTo>
                  <a:pt x="175" y="709"/>
                  <a:pt x="276" y="700"/>
                  <a:pt x="376" y="687"/>
                </a:cubicBezTo>
                <a:cubicBezTo>
                  <a:pt x="636" y="654"/>
                  <a:pt x="896" y="615"/>
                  <a:pt x="1153" y="566"/>
                </a:cubicBezTo>
                <a:cubicBezTo>
                  <a:pt x="1182" y="561"/>
                  <a:pt x="1219" y="547"/>
                  <a:pt x="1249" y="546"/>
                </a:cubicBezTo>
                <a:cubicBezTo>
                  <a:pt x="1252" y="546"/>
                  <a:pt x="1244" y="553"/>
                  <a:pt x="1247" y="553"/>
                </a:cubicBezTo>
                <a:moveTo>
                  <a:pt x="1068" y="365"/>
                </a:moveTo>
                <a:cubicBezTo>
                  <a:pt x="1086" y="362"/>
                  <a:pt x="1125" y="361"/>
                  <a:pt x="1149" y="361"/>
                </a:cubicBezTo>
                <a:cubicBezTo>
                  <a:pt x="1207" y="361"/>
                  <a:pt x="1268" y="367"/>
                  <a:pt x="1322" y="390"/>
                </a:cubicBezTo>
                <a:cubicBezTo>
                  <a:pt x="1357" y="405"/>
                  <a:pt x="1390" y="447"/>
                  <a:pt x="1363" y="487"/>
                </a:cubicBezTo>
                <a:cubicBezTo>
                  <a:pt x="1327" y="540"/>
                  <a:pt x="1248" y="570"/>
                  <a:pt x="1195" y="601"/>
                </a:cubicBezTo>
                <a:cubicBezTo>
                  <a:pt x="1161" y="622"/>
                  <a:pt x="1133" y="642"/>
                  <a:pt x="1107" y="672"/>
                </a:cubicBezTo>
                <a:moveTo>
                  <a:pt x="2273" y="344"/>
                </a:moveTo>
                <a:cubicBezTo>
                  <a:pt x="2220" y="330"/>
                  <a:pt x="2162" y="320"/>
                  <a:pt x="2106" y="333"/>
                </a:cubicBezTo>
                <a:cubicBezTo>
                  <a:pt x="2045" y="348"/>
                  <a:pt x="1985" y="386"/>
                  <a:pt x="1948" y="436"/>
                </a:cubicBezTo>
                <a:cubicBezTo>
                  <a:pt x="1935" y="454"/>
                  <a:pt x="1903" y="521"/>
                  <a:pt x="1922" y="545"/>
                </a:cubicBezTo>
                <a:cubicBezTo>
                  <a:pt x="1954" y="585"/>
                  <a:pt x="2050" y="575"/>
                  <a:pt x="2092" y="575"/>
                </a:cubicBezTo>
                <a:cubicBezTo>
                  <a:pt x="2158" y="576"/>
                  <a:pt x="2218" y="565"/>
                  <a:pt x="2267" y="517"/>
                </a:cubicBezTo>
                <a:cubicBezTo>
                  <a:pt x="2292" y="493"/>
                  <a:pt x="2302" y="462"/>
                  <a:pt x="2310" y="430"/>
                </a:cubicBezTo>
                <a:cubicBezTo>
                  <a:pt x="2308" y="455"/>
                  <a:pt x="2305" y="468"/>
                  <a:pt x="2304" y="493"/>
                </a:cubicBezTo>
                <a:cubicBezTo>
                  <a:pt x="2302" y="557"/>
                  <a:pt x="2340" y="569"/>
                  <a:pt x="2392" y="594"/>
                </a:cubicBezTo>
                <a:moveTo>
                  <a:pt x="2938" y="457"/>
                </a:moveTo>
                <a:cubicBezTo>
                  <a:pt x="2943" y="414"/>
                  <a:pt x="2955" y="380"/>
                  <a:pt x="2900" y="370"/>
                </a:cubicBezTo>
                <a:cubicBezTo>
                  <a:pt x="2827" y="357"/>
                  <a:pt x="2750" y="370"/>
                  <a:pt x="2685" y="405"/>
                </a:cubicBezTo>
                <a:cubicBezTo>
                  <a:pt x="2645" y="427"/>
                  <a:pt x="2589" y="472"/>
                  <a:pt x="2604" y="526"/>
                </a:cubicBezTo>
                <a:cubicBezTo>
                  <a:pt x="2620" y="584"/>
                  <a:pt x="2711" y="586"/>
                  <a:pt x="2756" y="589"/>
                </a:cubicBezTo>
                <a:cubicBezTo>
                  <a:pt x="2815" y="592"/>
                  <a:pt x="2862" y="589"/>
                  <a:pt x="2897" y="537"/>
                </a:cubicBezTo>
                <a:cubicBezTo>
                  <a:pt x="2917" y="507"/>
                  <a:pt x="2918" y="471"/>
                  <a:pt x="2920" y="437"/>
                </a:cubicBezTo>
                <a:cubicBezTo>
                  <a:pt x="2922" y="449"/>
                  <a:pt x="2923" y="472"/>
                  <a:pt x="2929" y="486"/>
                </a:cubicBezTo>
                <a:cubicBezTo>
                  <a:pt x="2949" y="531"/>
                  <a:pt x="2995" y="534"/>
                  <a:pt x="3038" y="536"/>
                </a:cubicBezTo>
                <a:cubicBezTo>
                  <a:pt x="3094" y="536"/>
                  <a:pt x="3114" y="536"/>
                  <a:pt x="3151" y="530"/>
                </a:cubicBezTo>
                <a:moveTo>
                  <a:pt x="3267" y="51"/>
                </a:moveTo>
                <a:cubicBezTo>
                  <a:pt x="3268" y="23"/>
                  <a:pt x="3268" y="17"/>
                  <a:pt x="3268" y="0"/>
                </a:cubicBezTo>
                <a:cubicBezTo>
                  <a:pt x="3266" y="62"/>
                  <a:pt x="3255" y="123"/>
                  <a:pt x="3253" y="185"/>
                </a:cubicBezTo>
                <a:cubicBezTo>
                  <a:pt x="3251" y="256"/>
                  <a:pt x="3247" y="323"/>
                  <a:pt x="3281" y="387"/>
                </a:cubicBezTo>
                <a:cubicBezTo>
                  <a:pt x="3291" y="406"/>
                  <a:pt x="3312" y="434"/>
                  <a:pt x="3338" y="428"/>
                </a:cubicBezTo>
                <a:cubicBezTo>
                  <a:pt x="3374" y="419"/>
                  <a:pt x="3403" y="386"/>
                  <a:pt x="3436" y="368"/>
                </a:cubicBezTo>
                <a:cubicBezTo>
                  <a:pt x="3484" y="341"/>
                  <a:pt x="3527" y="329"/>
                  <a:pt x="3582" y="330"/>
                </a:cubicBezTo>
                <a:cubicBezTo>
                  <a:pt x="3644" y="331"/>
                  <a:pt x="3663" y="366"/>
                  <a:pt x="3666" y="422"/>
                </a:cubicBezTo>
                <a:cubicBezTo>
                  <a:pt x="3670" y="493"/>
                  <a:pt x="3571" y="514"/>
                  <a:pt x="3515" y="528"/>
                </a:cubicBezTo>
                <a:cubicBezTo>
                  <a:pt x="3433" y="549"/>
                  <a:pt x="3347" y="558"/>
                  <a:pt x="3262" y="565"/>
                </a:cubicBezTo>
                <a:moveTo>
                  <a:pt x="665" y="1117"/>
                </a:moveTo>
                <a:cubicBezTo>
                  <a:pt x="644" y="1093"/>
                  <a:pt x="611" y="1067"/>
                  <a:pt x="594" y="1043"/>
                </a:cubicBezTo>
                <a:cubicBezTo>
                  <a:pt x="590" y="1037"/>
                  <a:pt x="591" y="1023"/>
                  <a:pt x="587" y="1019"/>
                </a:cubicBezTo>
                <a:cubicBezTo>
                  <a:pt x="584" y="1016"/>
                  <a:pt x="585" y="1024"/>
                  <a:pt x="583" y="1021"/>
                </a:cubicBezTo>
                <a:cubicBezTo>
                  <a:pt x="649" y="1093"/>
                  <a:pt x="723" y="1152"/>
                  <a:pt x="800" y="1212"/>
                </a:cubicBezTo>
                <a:cubicBezTo>
                  <a:pt x="1045" y="1402"/>
                  <a:pt x="1326" y="1633"/>
                  <a:pt x="1628" y="1727"/>
                </a:cubicBezTo>
                <a:cubicBezTo>
                  <a:pt x="1644" y="1732"/>
                  <a:pt x="1664" y="1734"/>
                  <a:pt x="1680" y="1741"/>
                </a:cubicBezTo>
                <a:cubicBezTo>
                  <a:pt x="1684" y="1743"/>
                  <a:pt x="1687" y="1743"/>
                  <a:pt x="1691" y="1745"/>
                </a:cubicBezTo>
                <a:cubicBezTo>
                  <a:pt x="1706" y="1752"/>
                  <a:pt x="1717" y="1763"/>
                  <a:pt x="1733" y="1769"/>
                </a:cubicBezTo>
                <a:cubicBezTo>
                  <a:pt x="1748" y="1775"/>
                  <a:pt x="1784" y="1793"/>
                  <a:pt x="1801" y="1788"/>
                </a:cubicBezTo>
                <a:cubicBezTo>
                  <a:pt x="1806" y="1787"/>
                  <a:pt x="1801" y="1774"/>
                  <a:pt x="1807" y="1772"/>
                </a:cubicBezTo>
                <a:cubicBezTo>
                  <a:pt x="1790" y="1772"/>
                  <a:pt x="1773" y="1774"/>
                  <a:pt x="1756" y="1775"/>
                </a:cubicBezTo>
                <a:moveTo>
                  <a:pt x="2334" y="1512"/>
                </a:moveTo>
                <a:cubicBezTo>
                  <a:pt x="2333" y="1505"/>
                  <a:pt x="2332" y="1498"/>
                  <a:pt x="2331" y="1493"/>
                </a:cubicBezTo>
                <a:cubicBezTo>
                  <a:pt x="2330" y="1491"/>
                  <a:pt x="2329" y="1486"/>
                  <a:pt x="2328" y="1483"/>
                </a:cubicBezTo>
                <a:cubicBezTo>
                  <a:pt x="2330" y="1540"/>
                  <a:pt x="2340" y="1595"/>
                  <a:pt x="2341" y="1652"/>
                </a:cubicBezTo>
                <a:cubicBezTo>
                  <a:pt x="2342" y="1706"/>
                  <a:pt x="2344" y="1758"/>
                  <a:pt x="2351" y="1812"/>
                </a:cubicBezTo>
                <a:cubicBezTo>
                  <a:pt x="2355" y="1842"/>
                  <a:pt x="2361" y="1871"/>
                  <a:pt x="2365" y="1901"/>
                </a:cubicBezTo>
                <a:cubicBezTo>
                  <a:pt x="2365" y="1904"/>
                  <a:pt x="2367" y="1911"/>
                  <a:pt x="2367" y="1913"/>
                </a:cubicBezTo>
                <a:cubicBezTo>
                  <a:pt x="2379" y="1905"/>
                  <a:pt x="2388" y="1898"/>
                  <a:pt x="2401" y="1886"/>
                </a:cubicBezTo>
                <a:cubicBezTo>
                  <a:pt x="2447" y="1842"/>
                  <a:pt x="2506" y="1809"/>
                  <a:pt x="2570" y="1802"/>
                </a:cubicBezTo>
                <a:cubicBezTo>
                  <a:pt x="2600" y="1799"/>
                  <a:pt x="2664" y="1788"/>
                  <a:pt x="2674" y="1827"/>
                </a:cubicBezTo>
                <a:cubicBezTo>
                  <a:pt x="2687" y="1877"/>
                  <a:pt x="2651" y="1910"/>
                  <a:pt x="2613" y="1934"/>
                </a:cubicBezTo>
                <a:cubicBezTo>
                  <a:pt x="2566" y="1963"/>
                  <a:pt x="2514" y="1967"/>
                  <a:pt x="2461" y="1964"/>
                </a:cubicBezTo>
                <a:cubicBezTo>
                  <a:pt x="2415" y="1962"/>
                  <a:pt x="2366" y="1944"/>
                  <a:pt x="2332" y="1911"/>
                </a:cubicBezTo>
                <a:cubicBezTo>
                  <a:pt x="2317" y="1897"/>
                  <a:pt x="2324" y="1889"/>
                  <a:pt x="2322" y="1872"/>
                </a:cubicBezTo>
                <a:cubicBezTo>
                  <a:pt x="2349" y="1858"/>
                  <a:pt x="2359" y="1852"/>
                  <a:pt x="2380" y="1847"/>
                </a:cubicBezTo>
                <a:moveTo>
                  <a:pt x="3030" y="1713"/>
                </a:moveTo>
                <a:cubicBezTo>
                  <a:pt x="3004" y="1686"/>
                  <a:pt x="2989" y="1671"/>
                  <a:pt x="2950" y="1669"/>
                </a:cubicBezTo>
                <a:cubicBezTo>
                  <a:pt x="2893" y="1666"/>
                  <a:pt x="2846" y="1668"/>
                  <a:pt x="2796" y="1696"/>
                </a:cubicBezTo>
                <a:cubicBezTo>
                  <a:pt x="2754" y="1720"/>
                  <a:pt x="2703" y="1760"/>
                  <a:pt x="2691" y="1810"/>
                </a:cubicBezTo>
                <a:cubicBezTo>
                  <a:pt x="2678" y="1864"/>
                  <a:pt x="2746" y="1870"/>
                  <a:pt x="2783" y="1876"/>
                </a:cubicBezTo>
                <a:cubicBezTo>
                  <a:pt x="2846" y="1886"/>
                  <a:pt x="2936" y="1895"/>
                  <a:pt x="2999" y="1879"/>
                </a:cubicBezTo>
                <a:cubicBezTo>
                  <a:pt x="3034" y="1870"/>
                  <a:pt x="3057" y="1837"/>
                  <a:pt x="3063" y="1803"/>
                </a:cubicBezTo>
                <a:cubicBezTo>
                  <a:pt x="3063" y="1792"/>
                  <a:pt x="3063" y="1790"/>
                  <a:pt x="3063" y="1783"/>
                </a:cubicBezTo>
                <a:cubicBezTo>
                  <a:pt x="3063" y="1813"/>
                  <a:pt x="3055" y="1857"/>
                  <a:pt x="3068" y="1885"/>
                </a:cubicBezTo>
                <a:cubicBezTo>
                  <a:pt x="3084" y="1918"/>
                  <a:pt x="3115" y="1923"/>
                  <a:pt x="3146" y="1934"/>
                </a:cubicBezTo>
                <a:moveTo>
                  <a:pt x="3684" y="1738"/>
                </a:moveTo>
                <a:cubicBezTo>
                  <a:pt x="3684" y="1710"/>
                  <a:pt x="3684" y="1702"/>
                  <a:pt x="3684" y="1684"/>
                </a:cubicBezTo>
                <a:cubicBezTo>
                  <a:pt x="3641" y="1665"/>
                  <a:pt x="3585" y="1672"/>
                  <a:pt x="3539" y="1686"/>
                </a:cubicBezTo>
                <a:cubicBezTo>
                  <a:pt x="3474" y="1705"/>
                  <a:pt x="3390" y="1742"/>
                  <a:pt x="3350" y="1800"/>
                </a:cubicBezTo>
                <a:cubicBezTo>
                  <a:pt x="3328" y="1832"/>
                  <a:pt x="3327" y="1878"/>
                  <a:pt x="3365" y="1892"/>
                </a:cubicBezTo>
                <a:cubicBezTo>
                  <a:pt x="3421" y="1912"/>
                  <a:pt x="3508" y="1905"/>
                  <a:pt x="3562" y="1884"/>
                </a:cubicBezTo>
                <a:cubicBezTo>
                  <a:pt x="3621" y="1862"/>
                  <a:pt x="3653" y="1817"/>
                  <a:pt x="3690" y="1770"/>
                </a:cubicBezTo>
                <a:cubicBezTo>
                  <a:pt x="3709" y="1746"/>
                  <a:pt x="3716" y="1740"/>
                  <a:pt x="3742" y="1731"/>
                </a:cubicBezTo>
                <a:cubicBezTo>
                  <a:pt x="3755" y="1777"/>
                  <a:pt x="3758" y="1815"/>
                  <a:pt x="3758" y="1866"/>
                </a:cubicBezTo>
                <a:cubicBezTo>
                  <a:pt x="3758" y="1960"/>
                  <a:pt x="3731" y="2025"/>
                  <a:pt x="3687" y="2106"/>
                </a:cubicBezTo>
                <a:moveTo>
                  <a:pt x="1032" y="1521"/>
                </a:moveTo>
                <a:cubicBezTo>
                  <a:pt x="1041" y="1520"/>
                  <a:pt x="1052" y="1503"/>
                  <a:pt x="1073" y="1509"/>
                </a:cubicBezTo>
                <a:cubicBezTo>
                  <a:pt x="1112" y="1521"/>
                  <a:pt x="1119" y="1560"/>
                  <a:pt x="1135" y="1593"/>
                </a:cubicBezTo>
                <a:cubicBezTo>
                  <a:pt x="1179" y="1686"/>
                  <a:pt x="1221" y="1775"/>
                  <a:pt x="1278" y="1861"/>
                </a:cubicBezTo>
                <a:cubicBezTo>
                  <a:pt x="1406" y="2054"/>
                  <a:pt x="1567" y="2211"/>
                  <a:pt x="1723" y="2380"/>
                </a:cubicBezTo>
                <a:cubicBezTo>
                  <a:pt x="1809" y="2473"/>
                  <a:pt x="1897" y="2573"/>
                  <a:pt x="1945" y="2692"/>
                </a:cubicBezTo>
                <a:cubicBezTo>
                  <a:pt x="1947" y="2697"/>
                  <a:pt x="1950" y="2722"/>
                  <a:pt x="1954" y="2727"/>
                </a:cubicBezTo>
                <a:cubicBezTo>
                  <a:pt x="1959" y="2733"/>
                  <a:pt x="1962" y="2714"/>
                  <a:pt x="1967" y="2720"/>
                </a:cubicBezTo>
                <a:moveTo>
                  <a:pt x="2039" y="2420"/>
                </a:moveTo>
                <a:cubicBezTo>
                  <a:pt x="2037" y="2417"/>
                  <a:pt x="2035" y="2414"/>
                  <a:pt x="2033" y="2411"/>
                </a:cubicBezTo>
                <a:cubicBezTo>
                  <a:pt x="2032" y="2414"/>
                  <a:pt x="2027" y="2454"/>
                  <a:pt x="2027" y="2466"/>
                </a:cubicBezTo>
                <a:cubicBezTo>
                  <a:pt x="2027" y="2534"/>
                  <a:pt x="2033" y="2589"/>
                  <a:pt x="2052" y="2654"/>
                </a:cubicBezTo>
                <a:cubicBezTo>
                  <a:pt x="2060" y="2680"/>
                  <a:pt x="2073" y="2722"/>
                  <a:pt x="2064" y="2750"/>
                </a:cubicBezTo>
                <a:cubicBezTo>
                  <a:pt x="2053" y="2785"/>
                  <a:pt x="1997" y="2814"/>
                  <a:pt x="1967" y="2829"/>
                </a:cubicBezTo>
                <a:cubicBezTo>
                  <a:pt x="1910" y="2857"/>
                  <a:pt x="1844" y="2866"/>
                  <a:pt x="1782" y="2880"/>
                </a:cubicBezTo>
                <a:cubicBezTo>
                  <a:pt x="1750" y="2887"/>
                  <a:pt x="1719" y="2896"/>
                  <a:pt x="1686" y="2897"/>
                </a:cubicBezTo>
                <a:cubicBezTo>
                  <a:pt x="1682" y="2897"/>
                  <a:pt x="1678" y="2897"/>
                  <a:pt x="1674" y="2897"/>
                </a:cubicBezTo>
                <a:moveTo>
                  <a:pt x="1979" y="1704"/>
                </a:moveTo>
                <a:cubicBezTo>
                  <a:pt x="1979" y="1688"/>
                  <a:pt x="1978" y="1672"/>
                  <a:pt x="1978" y="1656"/>
                </a:cubicBezTo>
                <a:cubicBezTo>
                  <a:pt x="1970" y="1667"/>
                  <a:pt x="1971" y="1652"/>
                  <a:pt x="1967" y="1684"/>
                </a:cubicBezTo>
                <a:cubicBezTo>
                  <a:pt x="1962" y="1725"/>
                  <a:pt x="1957" y="1766"/>
                  <a:pt x="1988" y="1796"/>
                </a:cubicBezTo>
                <a:cubicBezTo>
                  <a:pt x="2016" y="1824"/>
                  <a:pt x="2059" y="1836"/>
                  <a:pt x="2094" y="1852"/>
                </a:cubicBezTo>
                <a:cubicBezTo>
                  <a:pt x="2104" y="1857"/>
                  <a:pt x="2106" y="1858"/>
                  <a:pt x="2112" y="1861"/>
                </a:cubicBezTo>
                <a:cubicBezTo>
                  <a:pt x="2101" y="1870"/>
                  <a:pt x="2106" y="1867"/>
                  <a:pt x="2081" y="1879"/>
                </a:cubicBezTo>
                <a:cubicBezTo>
                  <a:pt x="2025" y="1906"/>
                  <a:pt x="1980" y="1935"/>
                  <a:pt x="1940" y="1984"/>
                </a:cubicBezTo>
                <a:cubicBezTo>
                  <a:pt x="1909" y="2022"/>
                  <a:pt x="1895" y="2060"/>
                  <a:pt x="1878" y="2105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612" name="Freeform 15"/>
          <p:cNvSpPr/>
          <p:nvPr/>
        </p:nvSpPr>
        <p:spPr>
          <a:xfrm>
            <a:off x="7383240" y="2657520"/>
            <a:ext cx="644760" cy="278280"/>
          </a:xfrm>
          <a:custGeom>
            <a:avLst/>
            <a:gdLst/>
            <a:ahLst/>
            <a:rect l="0" t="0" r="r" b="b"/>
            <a:pathLst>
              <a:path w="1791" h="773">
                <a:moveTo>
                  <a:pt x="269" y="154"/>
                </a:moveTo>
                <a:cubicBezTo>
                  <a:pt x="339" y="202"/>
                  <a:pt x="353" y="260"/>
                  <a:pt x="375" y="220"/>
                </a:cubicBezTo>
                <a:cubicBezTo>
                  <a:pt x="378" y="216"/>
                  <a:pt x="378" y="218"/>
                  <a:pt x="378" y="213"/>
                </a:cubicBezTo>
                <a:cubicBezTo>
                  <a:pt x="378" y="210"/>
                  <a:pt x="378" y="208"/>
                  <a:pt x="378" y="205"/>
                </a:cubicBezTo>
                <a:cubicBezTo>
                  <a:pt x="355" y="205"/>
                  <a:pt x="332" y="205"/>
                  <a:pt x="309" y="205"/>
                </a:cubicBezTo>
                <a:moveTo>
                  <a:pt x="314" y="217"/>
                </a:moveTo>
                <a:cubicBezTo>
                  <a:pt x="315" y="214"/>
                  <a:pt x="324" y="217"/>
                  <a:pt x="322" y="214"/>
                </a:cubicBezTo>
                <a:cubicBezTo>
                  <a:pt x="316" y="206"/>
                  <a:pt x="319" y="206"/>
                  <a:pt x="305" y="200"/>
                </a:cubicBezTo>
                <a:cubicBezTo>
                  <a:pt x="281" y="190"/>
                  <a:pt x="239" y="180"/>
                  <a:pt x="214" y="188"/>
                </a:cubicBezTo>
                <a:cubicBezTo>
                  <a:pt x="161" y="205"/>
                  <a:pt x="100" y="259"/>
                  <a:pt x="64" y="300"/>
                </a:cubicBezTo>
                <a:cubicBezTo>
                  <a:pt x="28" y="341"/>
                  <a:pt x="0" y="398"/>
                  <a:pt x="12" y="454"/>
                </a:cubicBezTo>
                <a:cubicBezTo>
                  <a:pt x="24" y="511"/>
                  <a:pt x="104" y="511"/>
                  <a:pt x="148" y="513"/>
                </a:cubicBezTo>
                <a:cubicBezTo>
                  <a:pt x="215" y="516"/>
                  <a:pt x="285" y="515"/>
                  <a:pt x="342" y="472"/>
                </a:cubicBezTo>
                <a:cubicBezTo>
                  <a:pt x="383" y="441"/>
                  <a:pt x="389" y="391"/>
                  <a:pt x="391" y="343"/>
                </a:cubicBezTo>
                <a:cubicBezTo>
                  <a:pt x="391" y="314"/>
                  <a:pt x="391" y="306"/>
                  <a:pt x="391" y="287"/>
                </a:cubicBezTo>
                <a:cubicBezTo>
                  <a:pt x="391" y="250"/>
                  <a:pt x="391" y="287"/>
                  <a:pt x="391" y="300"/>
                </a:cubicBezTo>
                <a:cubicBezTo>
                  <a:pt x="391" y="343"/>
                  <a:pt x="386" y="389"/>
                  <a:pt x="394" y="432"/>
                </a:cubicBezTo>
                <a:cubicBezTo>
                  <a:pt x="401" y="471"/>
                  <a:pt x="419" y="520"/>
                  <a:pt x="463" y="525"/>
                </a:cubicBezTo>
                <a:cubicBezTo>
                  <a:pt x="472" y="525"/>
                  <a:pt x="481" y="525"/>
                  <a:pt x="490" y="525"/>
                </a:cubicBezTo>
                <a:moveTo>
                  <a:pt x="701" y="0"/>
                </a:moveTo>
                <a:cubicBezTo>
                  <a:pt x="701" y="26"/>
                  <a:pt x="701" y="75"/>
                  <a:pt x="701" y="107"/>
                </a:cubicBezTo>
                <a:cubicBezTo>
                  <a:pt x="701" y="178"/>
                  <a:pt x="699" y="247"/>
                  <a:pt x="707" y="317"/>
                </a:cubicBezTo>
                <a:cubicBezTo>
                  <a:pt x="710" y="340"/>
                  <a:pt x="710" y="415"/>
                  <a:pt x="732" y="432"/>
                </a:cubicBezTo>
                <a:cubicBezTo>
                  <a:pt x="749" y="446"/>
                  <a:pt x="778" y="445"/>
                  <a:pt x="801" y="442"/>
                </a:cubicBezTo>
                <a:cubicBezTo>
                  <a:pt x="869" y="433"/>
                  <a:pt x="926" y="392"/>
                  <a:pt x="996" y="385"/>
                </a:cubicBezTo>
                <a:cubicBezTo>
                  <a:pt x="1045" y="380"/>
                  <a:pt x="1070" y="384"/>
                  <a:pt x="1080" y="437"/>
                </a:cubicBezTo>
                <a:cubicBezTo>
                  <a:pt x="1090" y="489"/>
                  <a:pt x="1088" y="552"/>
                  <a:pt x="1064" y="600"/>
                </a:cubicBezTo>
                <a:cubicBezTo>
                  <a:pt x="1038" y="653"/>
                  <a:pt x="997" y="682"/>
                  <a:pt x="941" y="684"/>
                </a:cubicBezTo>
                <a:cubicBezTo>
                  <a:pt x="918" y="685"/>
                  <a:pt x="902" y="689"/>
                  <a:pt x="892" y="673"/>
                </a:cubicBezTo>
                <a:cubicBezTo>
                  <a:pt x="892" y="668"/>
                  <a:pt x="892" y="663"/>
                  <a:pt x="892" y="658"/>
                </a:cubicBezTo>
                <a:moveTo>
                  <a:pt x="1736" y="213"/>
                </a:moveTo>
                <a:cubicBezTo>
                  <a:pt x="1736" y="192"/>
                  <a:pt x="1737" y="188"/>
                  <a:pt x="1734" y="176"/>
                </a:cubicBezTo>
                <a:cubicBezTo>
                  <a:pt x="1696" y="176"/>
                  <a:pt x="1672" y="174"/>
                  <a:pt x="1636" y="193"/>
                </a:cubicBezTo>
                <a:cubicBezTo>
                  <a:pt x="1562" y="233"/>
                  <a:pt x="1492" y="302"/>
                  <a:pt x="1450" y="376"/>
                </a:cubicBezTo>
                <a:cubicBezTo>
                  <a:pt x="1432" y="407"/>
                  <a:pt x="1434" y="427"/>
                  <a:pt x="1437" y="459"/>
                </a:cubicBezTo>
                <a:cubicBezTo>
                  <a:pt x="1489" y="459"/>
                  <a:pt x="1531" y="460"/>
                  <a:pt x="1580" y="441"/>
                </a:cubicBezTo>
                <a:cubicBezTo>
                  <a:pt x="1625" y="424"/>
                  <a:pt x="1669" y="390"/>
                  <a:pt x="1718" y="383"/>
                </a:cubicBezTo>
                <a:cubicBezTo>
                  <a:pt x="1767" y="376"/>
                  <a:pt x="1779" y="407"/>
                  <a:pt x="1783" y="452"/>
                </a:cubicBezTo>
                <a:cubicBezTo>
                  <a:pt x="1790" y="526"/>
                  <a:pt x="1786" y="606"/>
                  <a:pt x="1772" y="679"/>
                </a:cubicBezTo>
                <a:cubicBezTo>
                  <a:pt x="1761" y="727"/>
                  <a:pt x="1757" y="742"/>
                  <a:pt x="1745" y="772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613" name="Freeform 16"/>
          <p:cNvSpPr/>
          <p:nvPr/>
        </p:nvSpPr>
        <p:spPr>
          <a:xfrm>
            <a:off x="4924440" y="2623320"/>
            <a:ext cx="734400" cy="420480"/>
          </a:xfrm>
          <a:custGeom>
            <a:avLst/>
            <a:gdLst/>
            <a:ahLst/>
            <a:rect l="0" t="0" r="r" b="b"/>
            <a:pathLst>
              <a:path w="2040" h="1168">
                <a:moveTo>
                  <a:pt x="42" y="232"/>
                </a:moveTo>
                <a:cubicBezTo>
                  <a:pt x="54" y="215"/>
                  <a:pt x="42" y="246"/>
                  <a:pt x="48" y="228"/>
                </a:cubicBezTo>
                <a:cubicBezTo>
                  <a:pt x="55" y="206"/>
                  <a:pt x="40" y="217"/>
                  <a:pt x="75" y="203"/>
                </a:cubicBezTo>
                <a:cubicBezTo>
                  <a:pt x="140" y="176"/>
                  <a:pt x="212" y="179"/>
                  <a:pt x="281" y="179"/>
                </a:cubicBezTo>
                <a:cubicBezTo>
                  <a:pt x="345" y="179"/>
                  <a:pt x="416" y="198"/>
                  <a:pt x="395" y="283"/>
                </a:cubicBezTo>
                <a:cubicBezTo>
                  <a:pt x="371" y="379"/>
                  <a:pt x="261" y="452"/>
                  <a:pt x="190" y="511"/>
                </a:cubicBezTo>
                <a:cubicBezTo>
                  <a:pt x="125" y="565"/>
                  <a:pt x="47" y="616"/>
                  <a:pt x="0" y="687"/>
                </a:cubicBezTo>
                <a:cubicBezTo>
                  <a:pt x="0" y="688"/>
                  <a:pt x="0" y="689"/>
                  <a:pt x="0" y="690"/>
                </a:cubicBezTo>
                <a:cubicBezTo>
                  <a:pt x="66" y="690"/>
                  <a:pt x="124" y="678"/>
                  <a:pt x="188" y="662"/>
                </a:cubicBezTo>
                <a:cubicBezTo>
                  <a:pt x="254" y="645"/>
                  <a:pt x="275" y="640"/>
                  <a:pt x="315" y="620"/>
                </a:cubicBezTo>
                <a:moveTo>
                  <a:pt x="640" y="9"/>
                </a:moveTo>
                <a:cubicBezTo>
                  <a:pt x="673" y="0"/>
                  <a:pt x="682" y="25"/>
                  <a:pt x="695" y="56"/>
                </a:cubicBezTo>
                <a:cubicBezTo>
                  <a:pt x="718" y="113"/>
                  <a:pt x="723" y="174"/>
                  <a:pt x="731" y="235"/>
                </a:cubicBezTo>
                <a:cubicBezTo>
                  <a:pt x="738" y="289"/>
                  <a:pt x="748" y="343"/>
                  <a:pt x="753" y="397"/>
                </a:cubicBezTo>
                <a:cubicBezTo>
                  <a:pt x="755" y="422"/>
                  <a:pt x="754" y="448"/>
                  <a:pt x="754" y="474"/>
                </a:cubicBezTo>
                <a:moveTo>
                  <a:pt x="571" y="355"/>
                </a:moveTo>
                <a:cubicBezTo>
                  <a:pt x="616" y="336"/>
                  <a:pt x="663" y="328"/>
                  <a:pt x="710" y="316"/>
                </a:cubicBezTo>
                <a:cubicBezTo>
                  <a:pt x="772" y="300"/>
                  <a:pt x="843" y="282"/>
                  <a:pt x="887" y="231"/>
                </a:cubicBezTo>
                <a:cubicBezTo>
                  <a:pt x="903" y="213"/>
                  <a:pt x="908" y="189"/>
                  <a:pt x="920" y="169"/>
                </a:cubicBezTo>
                <a:cubicBezTo>
                  <a:pt x="921" y="169"/>
                  <a:pt x="921" y="169"/>
                  <a:pt x="922" y="169"/>
                </a:cubicBezTo>
                <a:cubicBezTo>
                  <a:pt x="926" y="230"/>
                  <a:pt x="939" y="287"/>
                  <a:pt x="953" y="345"/>
                </a:cubicBezTo>
                <a:cubicBezTo>
                  <a:pt x="961" y="378"/>
                  <a:pt x="971" y="410"/>
                  <a:pt x="974" y="444"/>
                </a:cubicBezTo>
                <a:cubicBezTo>
                  <a:pt x="974" y="447"/>
                  <a:pt x="974" y="451"/>
                  <a:pt x="974" y="454"/>
                </a:cubicBezTo>
                <a:cubicBezTo>
                  <a:pt x="974" y="453"/>
                  <a:pt x="969" y="403"/>
                  <a:pt x="968" y="389"/>
                </a:cubicBezTo>
                <a:cubicBezTo>
                  <a:pt x="964" y="344"/>
                  <a:pt x="962" y="298"/>
                  <a:pt x="965" y="253"/>
                </a:cubicBezTo>
                <a:cubicBezTo>
                  <a:pt x="966" y="232"/>
                  <a:pt x="969" y="213"/>
                  <a:pt x="987" y="205"/>
                </a:cubicBezTo>
                <a:cubicBezTo>
                  <a:pt x="992" y="205"/>
                  <a:pt x="993" y="205"/>
                  <a:pt x="996" y="205"/>
                </a:cubicBezTo>
                <a:cubicBezTo>
                  <a:pt x="998" y="220"/>
                  <a:pt x="999" y="234"/>
                  <a:pt x="999" y="250"/>
                </a:cubicBezTo>
                <a:moveTo>
                  <a:pt x="1068" y="121"/>
                </a:moveTo>
                <a:cubicBezTo>
                  <a:pt x="1078" y="137"/>
                  <a:pt x="1081" y="140"/>
                  <a:pt x="1087" y="158"/>
                </a:cubicBezTo>
                <a:cubicBezTo>
                  <a:pt x="1101" y="197"/>
                  <a:pt x="1105" y="238"/>
                  <a:pt x="1110" y="279"/>
                </a:cubicBezTo>
                <a:cubicBezTo>
                  <a:pt x="1113" y="301"/>
                  <a:pt x="1115" y="324"/>
                  <a:pt x="1124" y="345"/>
                </a:cubicBezTo>
                <a:cubicBezTo>
                  <a:pt x="1125" y="345"/>
                  <a:pt x="1125" y="345"/>
                  <a:pt x="1126" y="345"/>
                </a:cubicBezTo>
                <a:cubicBezTo>
                  <a:pt x="1126" y="312"/>
                  <a:pt x="1127" y="277"/>
                  <a:pt x="1138" y="246"/>
                </a:cubicBezTo>
                <a:cubicBezTo>
                  <a:pt x="1149" y="214"/>
                  <a:pt x="1166" y="202"/>
                  <a:pt x="1198" y="199"/>
                </a:cubicBezTo>
                <a:cubicBezTo>
                  <a:pt x="1231" y="197"/>
                  <a:pt x="1243" y="240"/>
                  <a:pt x="1250" y="267"/>
                </a:cubicBezTo>
                <a:cubicBezTo>
                  <a:pt x="1257" y="296"/>
                  <a:pt x="1254" y="326"/>
                  <a:pt x="1254" y="355"/>
                </a:cubicBezTo>
                <a:cubicBezTo>
                  <a:pt x="1254" y="357"/>
                  <a:pt x="1254" y="358"/>
                  <a:pt x="1254" y="360"/>
                </a:cubicBezTo>
                <a:cubicBezTo>
                  <a:pt x="1280" y="319"/>
                  <a:pt x="1309" y="281"/>
                  <a:pt x="1347" y="250"/>
                </a:cubicBezTo>
                <a:cubicBezTo>
                  <a:pt x="1385" y="219"/>
                  <a:pt x="1418" y="202"/>
                  <a:pt x="1466" y="199"/>
                </a:cubicBezTo>
                <a:cubicBezTo>
                  <a:pt x="1510" y="197"/>
                  <a:pt x="1524" y="233"/>
                  <a:pt x="1531" y="272"/>
                </a:cubicBezTo>
                <a:cubicBezTo>
                  <a:pt x="1537" y="311"/>
                  <a:pt x="1533" y="353"/>
                  <a:pt x="1530" y="392"/>
                </a:cubicBezTo>
                <a:cubicBezTo>
                  <a:pt x="1530" y="397"/>
                  <a:pt x="1530" y="397"/>
                  <a:pt x="1530" y="400"/>
                </a:cubicBezTo>
                <a:moveTo>
                  <a:pt x="1671" y="192"/>
                </a:moveTo>
                <a:cubicBezTo>
                  <a:pt x="1683" y="178"/>
                  <a:pt x="1684" y="169"/>
                  <a:pt x="1706" y="183"/>
                </a:cubicBezTo>
                <a:cubicBezTo>
                  <a:pt x="1723" y="194"/>
                  <a:pt x="1730" y="239"/>
                  <a:pt x="1744" y="256"/>
                </a:cubicBezTo>
                <a:cubicBezTo>
                  <a:pt x="1757" y="272"/>
                  <a:pt x="1763" y="270"/>
                  <a:pt x="1780" y="273"/>
                </a:cubicBezTo>
                <a:cubicBezTo>
                  <a:pt x="1782" y="273"/>
                  <a:pt x="1785" y="273"/>
                  <a:pt x="1787" y="273"/>
                </a:cubicBezTo>
                <a:cubicBezTo>
                  <a:pt x="1793" y="240"/>
                  <a:pt x="1802" y="204"/>
                  <a:pt x="1774" y="179"/>
                </a:cubicBezTo>
                <a:cubicBezTo>
                  <a:pt x="1744" y="154"/>
                  <a:pt x="1687" y="161"/>
                  <a:pt x="1655" y="177"/>
                </a:cubicBezTo>
                <a:cubicBezTo>
                  <a:pt x="1608" y="202"/>
                  <a:pt x="1545" y="253"/>
                  <a:pt x="1530" y="306"/>
                </a:cubicBezTo>
                <a:cubicBezTo>
                  <a:pt x="1512" y="364"/>
                  <a:pt x="1561" y="385"/>
                  <a:pt x="1609" y="395"/>
                </a:cubicBezTo>
                <a:cubicBezTo>
                  <a:pt x="1681" y="411"/>
                  <a:pt x="1761" y="403"/>
                  <a:pt x="1829" y="378"/>
                </a:cubicBezTo>
                <a:cubicBezTo>
                  <a:pt x="1901" y="351"/>
                  <a:pt x="1973" y="308"/>
                  <a:pt x="1999" y="231"/>
                </a:cubicBezTo>
                <a:cubicBezTo>
                  <a:pt x="2013" y="189"/>
                  <a:pt x="2018" y="116"/>
                  <a:pt x="1994" y="78"/>
                </a:cubicBezTo>
                <a:cubicBezTo>
                  <a:pt x="1981" y="58"/>
                  <a:pt x="1970" y="67"/>
                  <a:pt x="1952" y="65"/>
                </a:cubicBezTo>
                <a:cubicBezTo>
                  <a:pt x="1932" y="130"/>
                  <a:pt x="1927" y="191"/>
                  <a:pt x="1959" y="253"/>
                </a:cubicBezTo>
                <a:cubicBezTo>
                  <a:pt x="1983" y="299"/>
                  <a:pt x="2025" y="332"/>
                  <a:pt x="2032" y="385"/>
                </a:cubicBezTo>
                <a:cubicBezTo>
                  <a:pt x="2039" y="436"/>
                  <a:pt x="1979" y="450"/>
                  <a:pt x="1941" y="464"/>
                </a:cubicBezTo>
                <a:cubicBezTo>
                  <a:pt x="1895" y="481"/>
                  <a:pt x="1852" y="495"/>
                  <a:pt x="1807" y="516"/>
                </a:cubicBezTo>
                <a:moveTo>
                  <a:pt x="1667" y="769"/>
                </a:moveTo>
                <a:cubicBezTo>
                  <a:pt x="1651" y="738"/>
                  <a:pt x="1647" y="734"/>
                  <a:pt x="1598" y="741"/>
                </a:cubicBezTo>
                <a:cubicBezTo>
                  <a:pt x="1511" y="753"/>
                  <a:pt x="1431" y="812"/>
                  <a:pt x="1372" y="873"/>
                </a:cubicBezTo>
                <a:cubicBezTo>
                  <a:pt x="1320" y="927"/>
                  <a:pt x="1288" y="988"/>
                  <a:pt x="1287" y="1062"/>
                </a:cubicBezTo>
                <a:cubicBezTo>
                  <a:pt x="1286" y="1126"/>
                  <a:pt x="1366" y="1116"/>
                  <a:pt x="1412" y="1113"/>
                </a:cubicBezTo>
                <a:cubicBezTo>
                  <a:pt x="1504" y="1106"/>
                  <a:pt x="1575" y="1054"/>
                  <a:pt x="1640" y="992"/>
                </a:cubicBezTo>
                <a:cubicBezTo>
                  <a:pt x="1662" y="970"/>
                  <a:pt x="1663" y="965"/>
                  <a:pt x="1689" y="961"/>
                </a:cubicBezTo>
                <a:cubicBezTo>
                  <a:pt x="1711" y="997"/>
                  <a:pt x="1726" y="1035"/>
                  <a:pt x="1740" y="1074"/>
                </a:cubicBezTo>
                <a:cubicBezTo>
                  <a:pt x="1753" y="1112"/>
                  <a:pt x="1766" y="1135"/>
                  <a:pt x="1790" y="1167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614" name="Freeform 17"/>
          <p:cNvSpPr/>
          <p:nvPr/>
        </p:nvSpPr>
        <p:spPr>
          <a:xfrm>
            <a:off x="1300680" y="3543480"/>
            <a:ext cx="836640" cy="390960"/>
          </a:xfrm>
          <a:custGeom>
            <a:avLst/>
            <a:gdLst/>
            <a:ahLst/>
            <a:rect l="0" t="0" r="r" b="b"/>
            <a:pathLst>
              <a:path w="2324" h="1086">
                <a:moveTo>
                  <a:pt x="5" y="648"/>
                </a:moveTo>
                <a:cubicBezTo>
                  <a:pt x="5" y="639"/>
                  <a:pt x="2" y="626"/>
                  <a:pt x="4" y="617"/>
                </a:cubicBezTo>
                <a:cubicBezTo>
                  <a:pt x="6" y="607"/>
                  <a:pt x="0" y="607"/>
                  <a:pt x="10" y="602"/>
                </a:cubicBezTo>
                <a:cubicBezTo>
                  <a:pt x="32" y="589"/>
                  <a:pt x="72" y="591"/>
                  <a:pt x="96" y="590"/>
                </a:cubicBezTo>
                <a:cubicBezTo>
                  <a:pt x="149" y="589"/>
                  <a:pt x="203" y="580"/>
                  <a:pt x="241" y="624"/>
                </a:cubicBezTo>
                <a:cubicBezTo>
                  <a:pt x="278" y="667"/>
                  <a:pt x="274" y="752"/>
                  <a:pt x="255" y="802"/>
                </a:cubicBezTo>
                <a:cubicBezTo>
                  <a:pt x="231" y="865"/>
                  <a:pt x="170" y="918"/>
                  <a:pt x="114" y="952"/>
                </a:cubicBezTo>
                <a:cubicBezTo>
                  <a:pt x="86" y="969"/>
                  <a:pt x="56" y="982"/>
                  <a:pt x="26" y="992"/>
                </a:cubicBezTo>
                <a:cubicBezTo>
                  <a:pt x="54" y="970"/>
                  <a:pt x="73" y="954"/>
                  <a:pt x="103" y="935"/>
                </a:cubicBezTo>
                <a:cubicBezTo>
                  <a:pt x="198" y="875"/>
                  <a:pt x="294" y="820"/>
                  <a:pt x="376" y="742"/>
                </a:cubicBezTo>
                <a:cubicBezTo>
                  <a:pt x="419" y="701"/>
                  <a:pt x="443" y="665"/>
                  <a:pt x="465" y="614"/>
                </a:cubicBezTo>
                <a:cubicBezTo>
                  <a:pt x="430" y="614"/>
                  <a:pt x="423" y="610"/>
                  <a:pt x="396" y="635"/>
                </a:cubicBezTo>
                <a:cubicBezTo>
                  <a:pt x="353" y="676"/>
                  <a:pt x="299" y="726"/>
                  <a:pt x="285" y="786"/>
                </a:cubicBezTo>
                <a:cubicBezTo>
                  <a:pt x="273" y="837"/>
                  <a:pt x="316" y="872"/>
                  <a:pt x="357" y="891"/>
                </a:cubicBezTo>
                <a:cubicBezTo>
                  <a:pt x="392" y="907"/>
                  <a:pt x="461" y="912"/>
                  <a:pt x="497" y="899"/>
                </a:cubicBezTo>
                <a:cubicBezTo>
                  <a:pt x="538" y="875"/>
                  <a:pt x="552" y="866"/>
                  <a:pt x="576" y="845"/>
                </a:cubicBezTo>
                <a:moveTo>
                  <a:pt x="459" y="160"/>
                </a:moveTo>
                <a:cubicBezTo>
                  <a:pt x="452" y="142"/>
                  <a:pt x="451" y="138"/>
                  <a:pt x="448" y="127"/>
                </a:cubicBezTo>
                <a:cubicBezTo>
                  <a:pt x="497" y="127"/>
                  <a:pt x="545" y="133"/>
                  <a:pt x="595" y="135"/>
                </a:cubicBezTo>
                <a:cubicBezTo>
                  <a:pt x="618" y="136"/>
                  <a:pt x="650" y="141"/>
                  <a:pt x="668" y="127"/>
                </a:cubicBezTo>
                <a:cubicBezTo>
                  <a:pt x="685" y="114"/>
                  <a:pt x="690" y="68"/>
                  <a:pt x="691" y="49"/>
                </a:cubicBezTo>
                <a:cubicBezTo>
                  <a:pt x="692" y="34"/>
                  <a:pt x="692" y="11"/>
                  <a:pt x="689" y="0"/>
                </a:cubicBezTo>
                <a:cubicBezTo>
                  <a:pt x="688" y="0"/>
                  <a:pt x="687" y="0"/>
                  <a:pt x="686" y="0"/>
                </a:cubicBezTo>
                <a:cubicBezTo>
                  <a:pt x="684" y="13"/>
                  <a:pt x="683" y="41"/>
                  <a:pt x="683" y="59"/>
                </a:cubicBezTo>
                <a:cubicBezTo>
                  <a:pt x="683" y="159"/>
                  <a:pt x="691" y="257"/>
                  <a:pt x="697" y="357"/>
                </a:cubicBezTo>
                <a:cubicBezTo>
                  <a:pt x="698" y="376"/>
                  <a:pt x="709" y="438"/>
                  <a:pt x="691" y="451"/>
                </a:cubicBezTo>
                <a:cubicBezTo>
                  <a:pt x="673" y="464"/>
                  <a:pt x="623" y="452"/>
                  <a:pt x="606" y="443"/>
                </a:cubicBezTo>
                <a:cubicBezTo>
                  <a:pt x="581" y="430"/>
                  <a:pt x="582" y="420"/>
                  <a:pt x="579" y="398"/>
                </a:cubicBezTo>
                <a:cubicBezTo>
                  <a:pt x="619" y="383"/>
                  <a:pt x="658" y="372"/>
                  <a:pt x="704" y="368"/>
                </a:cubicBezTo>
                <a:cubicBezTo>
                  <a:pt x="778" y="362"/>
                  <a:pt x="851" y="362"/>
                  <a:pt x="925" y="362"/>
                </a:cubicBezTo>
                <a:cubicBezTo>
                  <a:pt x="941" y="362"/>
                  <a:pt x="958" y="362"/>
                  <a:pt x="974" y="362"/>
                </a:cubicBezTo>
                <a:moveTo>
                  <a:pt x="1283" y="498"/>
                </a:moveTo>
                <a:cubicBezTo>
                  <a:pt x="1294" y="466"/>
                  <a:pt x="1279" y="476"/>
                  <a:pt x="1305" y="456"/>
                </a:cubicBezTo>
                <a:cubicBezTo>
                  <a:pt x="1334" y="434"/>
                  <a:pt x="1386" y="433"/>
                  <a:pt x="1420" y="430"/>
                </a:cubicBezTo>
                <a:cubicBezTo>
                  <a:pt x="1452" y="427"/>
                  <a:pt x="1512" y="413"/>
                  <a:pt x="1528" y="451"/>
                </a:cubicBezTo>
                <a:cubicBezTo>
                  <a:pt x="1548" y="499"/>
                  <a:pt x="1528" y="549"/>
                  <a:pt x="1514" y="592"/>
                </a:cubicBezTo>
                <a:cubicBezTo>
                  <a:pt x="1504" y="623"/>
                  <a:pt x="1503" y="643"/>
                  <a:pt x="1506" y="673"/>
                </a:cubicBezTo>
                <a:cubicBezTo>
                  <a:pt x="1539" y="676"/>
                  <a:pt x="1563" y="681"/>
                  <a:pt x="1596" y="666"/>
                </a:cubicBezTo>
                <a:cubicBezTo>
                  <a:pt x="1634" y="648"/>
                  <a:pt x="1670" y="613"/>
                  <a:pt x="1677" y="570"/>
                </a:cubicBezTo>
                <a:cubicBezTo>
                  <a:pt x="1681" y="545"/>
                  <a:pt x="1677" y="513"/>
                  <a:pt x="1678" y="489"/>
                </a:cubicBezTo>
                <a:cubicBezTo>
                  <a:pt x="1688" y="543"/>
                  <a:pt x="1697" y="599"/>
                  <a:pt x="1708" y="654"/>
                </a:cubicBezTo>
                <a:cubicBezTo>
                  <a:pt x="1725" y="738"/>
                  <a:pt x="1750" y="822"/>
                  <a:pt x="1755" y="908"/>
                </a:cubicBezTo>
                <a:cubicBezTo>
                  <a:pt x="1758" y="954"/>
                  <a:pt x="1770" y="1026"/>
                  <a:pt x="1726" y="1057"/>
                </a:cubicBezTo>
                <a:cubicBezTo>
                  <a:pt x="1688" y="1085"/>
                  <a:pt x="1625" y="1081"/>
                  <a:pt x="1581" y="1078"/>
                </a:cubicBezTo>
                <a:cubicBezTo>
                  <a:pt x="1538" y="1075"/>
                  <a:pt x="1544" y="1047"/>
                  <a:pt x="1544" y="1012"/>
                </a:cubicBezTo>
                <a:cubicBezTo>
                  <a:pt x="1544" y="951"/>
                  <a:pt x="1596" y="920"/>
                  <a:pt x="1645" y="892"/>
                </a:cubicBezTo>
                <a:cubicBezTo>
                  <a:pt x="1696" y="863"/>
                  <a:pt x="1765" y="849"/>
                  <a:pt x="1810" y="812"/>
                </a:cubicBezTo>
                <a:cubicBezTo>
                  <a:pt x="1815" y="806"/>
                  <a:pt x="1819" y="800"/>
                  <a:pt x="1824" y="794"/>
                </a:cubicBezTo>
                <a:moveTo>
                  <a:pt x="1903" y="137"/>
                </a:moveTo>
                <a:cubicBezTo>
                  <a:pt x="1903" y="100"/>
                  <a:pt x="1896" y="94"/>
                  <a:pt x="1931" y="78"/>
                </a:cubicBezTo>
                <a:cubicBezTo>
                  <a:pt x="1984" y="54"/>
                  <a:pt x="2049" y="56"/>
                  <a:pt x="2106" y="55"/>
                </a:cubicBezTo>
                <a:cubicBezTo>
                  <a:pt x="2141" y="55"/>
                  <a:pt x="2190" y="41"/>
                  <a:pt x="2197" y="87"/>
                </a:cubicBezTo>
                <a:cubicBezTo>
                  <a:pt x="2205" y="138"/>
                  <a:pt x="2158" y="179"/>
                  <a:pt x="2127" y="213"/>
                </a:cubicBezTo>
                <a:cubicBezTo>
                  <a:pt x="2095" y="249"/>
                  <a:pt x="2059" y="280"/>
                  <a:pt x="2030" y="318"/>
                </a:cubicBezTo>
                <a:cubicBezTo>
                  <a:pt x="2032" y="360"/>
                  <a:pt x="2067" y="359"/>
                  <a:pt x="2106" y="365"/>
                </a:cubicBezTo>
                <a:cubicBezTo>
                  <a:pt x="2161" y="373"/>
                  <a:pt x="2216" y="372"/>
                  <a:pt x="2271" y="372"/>
                </a:cubicBezTo>
                <a:cubicBezTo>
                  <a:pt x="2288" y="372"/>
                  <a:pt x="2316" y="367"/>
                  <a:pt x="2323" y="378"/>
                </a:cubicBezTo>
                <a:cubicBezTo>
                  <a:pt x="2323" y="381"/>
                  <a:pt x="2323" y="384"/>
                  <a:pt x="2323" y="387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615" name="Freeform 18"/>
          <p:cNvSpPr/>
          <p:nvPr/>
        </p:nvSpPr>
        <p:spPr>
          <a:xfrm>
            <a:off x="1236600" y="4421160"/>
            <a:ext cx="1489680" cy="882720"/>
          </a:xfrm>
          <a:custGeom>
            <a:avLst/>
            <a:gdLst/>
            <a:ahLst/>
            <a:rect l="0" t="0" r="r" b="b"/>
            <a:pathLst>
              <a:path w="4138" h="2452">
                <a:moveTo>
                  <a:pt x="1405" y="179"/>
                </a:moveTo>
                <a:cubicBezTo>
                  <a:pt x="1404" y="175"/>
                  <a:pt x="1408" y="164"/>
                  <a:pt x="1405" y="162"/>
                </a:cubicBezTo>
                <a:cubicBezTo>
                  <a:pt x="1402" y="160"/>
                  <a:pt x="1394" y="163"/>
                  <a:pt x="1390" y="161"/>
                </a:cubicBezTo>
                <a:cubicBezTo>
                  <a:pt x="1390" y="160"/>
                  <a:pt x="1390" y="159"/>
                  <a:pt x="1390" y="158"/>
                </a:cubicBezTo>
                <a:cubicBezTo>
                  <a:pt x="1406" y="155"/>
                  <a:pt x="1430" y="151"/>
                  <a:pt x="1447" y="150"/>
                </a:cubicBezTo>
                <a:cubicBezTo>
                  <a:pt x="1505" y="147"/>
                  <a:pt x="1562" y="147"/>
                  <a:pt x="1620" y="147"/>
                </a:cubicBezTo>
                <a:cubicBezTo>
                  <a:pt x="1665" y="147"/>
                  <a:pt x="1717" y="145"/>
                  <a:pt x="1747" y="186"/>
                </a:cubicBezTo>
                <a:cubicBezTo>
                  <a:pt x="1761" y="205"/>
                  <a:pt x="1763" y="254"/>
                  <a:pt x="1753" y="275"/>
                </a:cubicBezTo>
                <a:cubicBezTo>
                  <a:pt x="1733" y="314"/>
                  <a:pt x="1683" y="330"/>
                  <a:pt x="1644" y="341"/>
                </a:cubicBezTo>
                <a:cubicBezTo>
                  <a:pt x="1614" y="347"/>
                  <a:pt x="1606" y="349"/>
                  <a:pt x="1587" y="350"/>
                </a:cubicBezTo>
                <a:cubicBezTo>
                  <a:pt x="1580" y="340"/>
                  <a:pt x="1613" y="345"/>
                  <a:pt x="1650" y="339"/>
                </a:cubicBezTo>
                <a:cubicBezTo>
                  <a:pt x="1696" y="331"/>
                  <a:pt x="1784" y="309"/>
                  <a:pt x="1826" y="341"/>
                </a:cubicBezTo>
                <a:cubicBezTo>
                  <a:pt x="1854" y="362"/>
                  <a:pt x="1855" y="429"/>
                  <a:pt x="1838" y="456"/>
                </a:cubicBezTo>
                <a:cubicBezTo>
                  <a:pt x="1809" y="502"/>
                  <a:pt x="1739" y="523"/>
                  <a:pt x="1690" y="535"/>
                </a:cubicBezTo>
                <a:cubicBezTo>
                  <a:pt x="1630" y="549"/>
                  <a:pt x="1567" y="551"/>
                  <a:pt x="1505" y="552"/>
                </a:cubicBezTo>
                <a:cubicBezTo>
                  <a:pt x="1487" y="552"/>
                  <a:pt x="1485" y="552"/>
                  <a:pt x="1475" y="552"/>
                </a:cubicBezTo>
                <a:moveTo>
                  <a:pt x="2350" y="0"/>
                </a:moveTo>
                <a:cubicBezTo>
                  <a:pt x="2328" y="46"/>
                  <a:pt x="2317" y="98"/>
                  <a:pt x="2305" y="149"/>
                </a:cubicBezTo>
                <a:cubicBezTo>
                  <a:pt x="2287" y="221"/>
                  <a:pt x="2273" y="287"/>
                  <a:pt x="2271" y="360"/>
                </a:cubicBezTo>
                <a:cubicBezTo>
                  <a:pt x="2269" y="433"/>
                  <a:pt x="2296" y="476"/>
                  <a:pt x="2321" y="541"/>
                </a:cubicBezTo>
                <a:cubicBezTo>
                  <a:pt x="2325" y="553"/>
                  <a:pt x="2328" y="565"/>
                  <a:pt x="2332" y="577"/>
                </a:cubicBezTo>
                <a:moveTo>
                  <a:pt x="765" y="995"/>
                </a:moveTo>
                <a:cubicBezTo>
                  <a:pt x="518" y="1039"/>
                  <a:pt x="231" y="1072"/>
                  <a:pt x="2" y="1180"/>
                </a:cubicBezTo>
                <a:cubicBezTo>
                  <a:pt x="1" y="1183"/>
                  <a:pt x="1" y="1185"/>
                  <a:pt x="0" y="1188"/>
                </a:cubicBezTo>
                <a:cubicBezTo>
                  <a:pt x="139" y="1177"/>
                  <a:pt x="272" y="1158"/>
                  <a:pt x="410" y="1136"/>
                </a:cubicBezTo>
                <a:cubicBezTo>
                  <a:pt x="826" y="1070"/>
                  <a:pt x="1241" y="1018"/>
                  <a:pt x="1660" y="975"/>
                </a:cubicBezTo>
                <a:cubicBezTo>
                  <a:pt x="2403" y="899"/>
                  <a:pt x="3146" y="817"/>
                  <a:pt x="3895" y="812"/>
                </a:cubicBezTo>
                <a:cubicBezTo>
                  <a:pt x="3971" y="812"/>
                  <a:pt x="4069" y="869"/>
                  <a:pt x="4120" y="812"/>
                </a:cubicBezTo>
                <a:cubicBezTo>
                  <a:pt x="4137" y="793"/>
                  <a:pt x="4069" y="808"/>
                  <a:pt x="4044" y="802"/>
                </a:cubicBezTo>
                <a:moveTo>
                  <a:pt x="2290" y="800"/>
                </a:moveTo>
                <a:cubicBezTo>
                  <a:pt x="2281" y="793"/>
                  <a:pt x="2284" y="782"/>
                  <a:pt x="2284" y="769"/>
                </a:cubicBezTo>
                <a:cubicBezTo>
                  <a:pt x="2284" y="750"/>
                  <a:pt x="2284" y="732"/>
                  <a:pt x="2284" y="713"/>
                </a:cubicBezTo>
                <a:cubicBezTo>
                  <a:pt x="2299" y="713"/>
                  <a:pt x="2311" y="710"/>
                  <a:pt x="2323" y="721"/>
                </a:cubicBezTo>
                <a:cubicBezTo>
                  <a:pt x="2334" y="732"/>
                  <a:pt x="2332" y="746"/>
                  <a:pt x="2332" y="760"/>
                </a:cubicBezTo>
                <a:cubicBezTo>
                  <a:pt x="2332" y="771"/>
                  <a:pt x="2334" y="773"/>
                  <a:pt x="2323" y="777"/>
                </a:cubicBezTo>
                <a:cubicBezTo>
                  <a:pt x="2335" y="777"/>
                  <a:pt x="2348" y="774"/>
                  <a:pt x="2359" y="780"/>
                </a:cubicBezTo>
                <a:cubicBezTo>
                  <a:pt x="2367" y="784"/>
                  <a:pt x="2363" y="798"/>
                  <a:pt x="2363" y="805"/>
                </a:cubicBezTo>
                <a:moveTo>
                  <a:pt x="1219" y="1479"/>
                </a:moveTo>
                <a:cubicBezTo>
                  <a:pt x="1219" y="1432"/>
                  <a:pt x="1219" y="1544"/>
                  <a:pt x="1219" y="1551"/>
                </a:cubicBezTo>
                <a:cubicBezTo>
                  <a:pt x="1219" y="1637"/>
                  <a:pt x="1179" y="1706"/>
                  <a:pt x="1144" y="1783"/>
                </a:cubicBezTo>
                <a:cubicBezTo>
                  <a:pt x="1112" y="1853"/>
                  <a:pt x="1086" y="1919"/>
                  <a:pt x="1074" y="1995"/>
                </a:cubicBezTo>
                <a:cubicBezTo>
                  <a:pt x="1068" y="2033"/>
                  <a:pt x="1065" y="2069"/>
                  <a:pt x="1065" y="2107"/>
                </a:cubicBezTo>
                <a:cubicBezTo>
                  <a:pt x="1065" y="2110"/>
                  <a:pt x="1065" y="2114"/>
                  <a:pt x="1065" y="2117"/>
                </a:cubicBezTo>
                <a:moveTo>
                  <a:pt x="1174" y="2331"/>
                </a:moveTo>
                <a:cubicBezTo>
                  <a:pt x="1188" y="2330"/>
                  <a:pt x="1201" y="2325"/>
                  <a:pt x="1216" y="2324"/>
                </a:cubicBezTo>
                <a:cubicBezTo>
                  <a:pt x="1243" y="2322"/>
                  <a:pt x="1252" y="2332"/>
                  <a:pt x="1271" y="2349"/>
                </a:cubicBezTo>
                <a:cubicBezTo>
                  <a:pt x="1289" y="2365"/>
                  <a:pt x="1309" y="2383"/>
                  <a:pt x="1314" y="2409"/>
                </a:cubicBezTo>
                <a:cubicBezTo>
                  <a:pt x="1319" y="2432"/>
                  <a:pt x="1301" y="2436"/>
                  <a:pt x="1281" y="2441"/>
                </a:cubicBezTo>
                <a:cubicBezTo>
                  <a:pt x="1271" y="2443"/>
                  <a:pt x="1229" y="2451"/>
                  <a:pt x="1219" y="2444"/>
                </a:cubicBezTo>
                <a:cubicBezTo>
                  <a:pt x="1212" y="2439"/>
                  <a:pt x="1211" y="2415"/>
                  <a:pt x="1211" y="2409"/>
                </a:cubicBezTo>
                <a:cubicBezTo>
                  <a:pt x="1211" y="2388"/>
                  <a:pt x="1211" y="2380"/>
                  <a:pt x="1213" y="2366"/>
                </a:cubicBezTo>
                <a:moveTo>
                  <a:pt x="337" y="1767"/>
                </a:moveTo>
                <a:cubicBezTo>
                  <a:pt x="340" y="1750"/>
                  <a:pt x="340" y="1735"/>
                  <a:pt x="341" y="1718"/>
                </a:cubicBezTo>
                <a:cubicBezTo>
                  <a:pt x="339" y="1748"/>
                  <a:pt x="338" y="1772"/>
                  <a:pt x="331" y="1801"/>
                </a:cubicBezTo>
                <a:cubicBezTo>
                  <a:pt x="302" y="1927"/>
                  <a:pt x="237" y="2040"/>
                  <a:pt x="200" y="2163"/>
                </a:cubicBezTo>
                <a:cubicBezTo>
                  <a:pt x="189" y="2199"/>
                  <a:pt x="188" y="2230"/>
                  <a:pt x="187" y="2267"/>
                </a:cubicBezTo>
                <a:moveTo>
                  <a:pt x="2202" y="1665"/>
                </a:moveTo>
                <a:cubicBezTo>
                  <a:pt x="2194" y="1665"/>
                  <a:pt x="2181" y="1667"/>
                  <a:pt x="2201" y="1658"/>
                </a:cubicBezTo>
                <a:cubicBezTo>
                  <a:pt x="2220" y="1650"/>
                  <a:pt x="2239" y="1649"/>
                  <a:pt x="2259" y="1649"/>
                </a:cubicBezTo>
                <a:cubicBezTo>
                  <a:pt x="2260" y="1649"/>
                  <a:pt x="2261" y="1649"/>
                  <a:pt x="2262" y="1649"/>
                </a:cubicBezTo>
                <a:cubicBezTo>
                  <a:pt x="2262" y="1679"/>
                  <a:pt x="2255" y="1685"/>
                  <a:pt x="2227" y="1699"/>
                </a:cubicBezTo>
                <a:cubicBezTo>
                  <a:pt x="2208" y="1708"/>
                  <a:pt x="2190" y="1708"/>
                  <a:pt x="2171" y="1714"/>
                </a:cubicBezTo>
                <a:cubicBezTo>
                  <a:pt x="2182" y="1714"/>
                  <a:pt x="2190" y="1712"/>
                  <a:pt x="2199" y="1708"/>
                </a:cubicBezTo>
                <a:moveTo>
                  <a:pt x="2608" y="1490"/>
                </a:moveTo>
                <a:cubicBezTo>
                  <a:pt x="2601" y="1467"/>
                  <a:pt x="2599" y="1462"/>
                  <a:pt x="2600" y="1447"/>
                </a:cubicBezTo>
                <a:cubicBezTo>
                  <a:pt x="2652" y="1442"/>
                  <a:pt x="2704" y="1439"/>
                  <a:pt x="2756" y="1438"/>
                </a:cubicBezTo>
                <a:cubicBezTo>
                  <a:pt x="2802" y="1437"/>
                  <a:pt x="2855" y="1430"/>
                  <a:pt x="2872" y="1486"/>
                </a:cubicBezTo>
                <a:cubicBezTo>
                  <a:pt x="2886" y="1533"/>
                  <a:pt x="2871" y="1585"/>
                  <a:pt x="2837" y="1619"/>
                </a:cubicBezTo>
                <a:cubicBezTo>
                  <a:pt x="2810" y="1647"/>
                  <a:pt x="2774" y="1660"/>
                  <a:pt x="2739" y="1674"/>
                </a:cubicBezTo>
                <a:cubicBezTo>
                  <a:pt x="2738" y="1674"/>
                  <a:pt x="2737" y="1675"/>
                  <a:pt x="2736" y="1675"/>
                </a:cubicBezTo>
                <a:cubicBezTo>
                  <a:pt x="2798" y="1675"/>
                  <a:pt x="2890" y="1657"/>
                  <a:pt x="2947" y="1682"/>
                </a:cubicBezTo>
                <a:cubicBezTo>
                  <a:pt x="2986" y="1699"/>
                  <a:pt x="2996" y="1761"/>
                  <a:pt x="2985" y="1797"/>
                </a:cubicBezTo>
                <a:cubicBezTo>
                  <a:pt x="2968" y="1852"/>
                  <a:pt x="2900" y="1889"/>
                  <a:pt x="2853" y="1916"/>
                </a:cubicBezTo>
                <a:cubicBezTo>
                  <a:pt x="2813" y="1939"/>
                  <a:pt x="2770" y="1954"/>
                  <a:pt x="2730" y="1977"/>
                </a:cubicBezTo>
                <a:cubicBezTo>
                  <a:pt x="2729" y="1977"/>
                  <a:pt x="2728" y="1978"/>
                  <a:pt x="2727" y="1978"/>
                </a:cubicBezTo>
                <a:moveTo>
                  <a:pt x="2350" y="1561"/>
                </a:moveTo>
                <a:cubicBezTo>
                  <a:pt x="2352" y="1557"/>
                  <a:pt x="2342" y="1558"/>
                  <a:pt x="2344" y="1554"/>
                </a:cubicBezTo>
                <a:cubicBezTo>
                  <a:pt x="2352" y="1540"/>
                  <a:pt x="2344" y="1537"/>
                  <a:pt x="2365" y="1528"/>
                </a:cubicBezTo>
                <a:cubicBezTo>
                  <a:pt x="2480" y="1474"/>
                  <a:pt x="2654" y="1475"/>
                  <a:pt x="2778" y="1470"/>
                </a:cubicBezTo>
                <a:cubicBezTo>
                  <a:pt x="2811" y="1469"/>
                  <a:pt x="2879" y="1456"/>
                  <a:pt x="2897" y="1496"/>
                </a:cubicBezTo>
                <a:cubicBezTo>
                  <a:pt x="2911" y="1526"/>
                  <a:pt x="2901" y="1589"/>
                  <a:pt x="2894" y="1619"/>
                </a:cubicBezTo>
                <a:cubicBezTo>
                  <a:pt x="2881" y="1675"/>
                  <a:pt x="2867" y="1730"/>
                  <a:pt x="2848" y="1784"/>
                </a:cubicBezTo>
                <a:cubicBezTo>
                  <a:pt x="2821" y="1859"/>
                  <a:pt x="2774" y="1925"/>
                  <a:pt x="2712" y="1977"/>
                </a:cubicBezTo>
                <a:cubicBezTo>
                  <a:pt x="2673" y="2009"/>
                  <a:pt x="2609" y="2035"/>
                  <a:pt x="2583" y="2080"/>
                </a:cubicBezTo>
                <a:cubicBezTo>
                  <a:pt x="2577" y="2090"/>
                  <a:pt x="2569" y="2133"/>
                  <a:pt x="2581" y="2142"/>
                </a:cubicBezTo>
                <a:cubicBezTo>
                  <a:pt x="2623" y="2176"/>
                  <a:pt x="2722" y="2164"/>
                  <a:pt x="2770" y="2160"/>
                </a:cubicBezTo>
                <a:cubicBezTo>
                  <a:pt x="2911" y="2148"/>
                  <a:pt x="3050" y="2104"/>
                  <a:pt x="3190" y="2084"/>
                </a:cubicBezTo>
                <a:cubicBezTo>
                  <a:pt x="3251" y="2075"/>
                  <a:pt x="3312" y="2071"/>
                  <a:pt x="3373" y="2068"/>
                </a:cubicBezTo>
                <a:cubicBezTo>
                  <a:pt x="3375" y="2068"/>
                  <a:pt x="3377" y="2068"/>
                  <a:pt x="3379" y="2068"/>
                </a:cubicBezTo>
                <a:cubicBezTo>
                  <a:pt x="3340" y="2066"/>
                  <a:pt x="3302" y="2065"/>
                  <a:pt x="3264" y="2060"/>
                </a:cubicBezTo>
                <a:moveTo>
                  <a:pt x="2558" y="1623"/>
                </a:moveTo>
                <a:cubicBezTo>
                  <a:pt x="2536" y="1618"/>
                  <a:pt x="2519" y="1614"/>
                  <a:pt x="2496" y="1613"/>
                </a:cubicBezTo>
                <a:cubicBezTo>
                  <a:pt x="2481" y="1612"/>
                  <a:pt x="2465" y="1613"/>
                  <a:pt x="2450" y="1613"/>
                </a:cubicBezTo>
                <a:cubicBezTo>
                  <a:pt x="2454" y="1560"/>
                  <a:pt x="2469" y="1536"/>
                  <a:pt x="2514" y="1501"/>
                </a:cubicBezTo>
                <a:cubicBezTo>
                  <a:pt x="2610" y="1425"/>
                  <a:pt x="2770" y="1364"/>
                  <a:pt x="2894" y="1394"/>
                </a:cubicBezTo>
                <a:cubicBezTo>
                  <a:pt x="2945" y="1406"/>
                  <a:pt x="2951" y="1460"/>
                  <a:pt x="2947" y="1504"/>
                </a:cubicBezTo>
                <a:cubicBezTo>
                  <a:pt x="2940" y="1577"/>
                  <a:pt x="2890" y="1645"/>
                  <a:pt x="2856" y="1709"/>
                </a:cubicBezTo>
                <a:cubicBezTo>
                  <a:pt x="2783" y="1845"/>
                  <a:pt x="2710" y="1967"/>
                  <a:pt x="2588" y="2066"/>
                </a:cubicBezTo>
                <a:cubicBezTo>
                  <a:pt x="2577" y="2075"/>
                  <a:pt x="2561" y="2089"/>
                  <a:pt x="2550" y="2098"/>
                </a:cubicBezTo>
                <a:cubicBezTo>
                  <a:pt x="2587" y="2091"/>
                  <a:pt x="2622" y="2084"/>
                  <a:pt x="2660" y="2074"/>
                </a:cubicBezTo>
                <a:cubicBezTo>
                  <a:pt x="2782" y="2041"/>
                  <a:pt x="2908" y="2018"/>
                  <a:pt x="3033" y="1998"/>
                </a:cubicBezTo>
                <a:cubicBezTo>
                  <a:pt x="3156" y="1978"/>
                  <a:pt x="3278" y="1967"/>
                  <a:pt x="3402" y="1967"/>
                </a:cubicBezTo>
                <a:cubicBezTo>
                  <a:pt x="3414" y="1967"/>
                  <a:pt x="3374" y="1974"/>
                  <a:pt x="3369" y="1964"/>
                </a:cubicBezTo>
                <a:cubicBezTo>
                  <a:pt x="3369" y="1953"/>
                  <a:pt x="3369" y="1949"/>
                  <a:pt x="3369" y="1942"/>
                </a:cubicBezTo>
                <a:moveTo>
                  <a:pt x="3704" y="1415"/>
                </a:moveTo>
                <a:cubicBezTo>
                  <a:pt x="3706" y="1443"/>
                  <a:pt x="3709" y="1466"/>
                  <a:pt x="3711" y="1494"/>
                </a:cubicBezTo>
                <a:cubicBezTo>
                  <a:pt x="3717" y="1599"/>
                  <a:pt x="3717" y="1704"/>
                  <a:pt x="3728" y="1810"/>
                </a:cubicBezTo>
                <a:cubicBezTo>
                  <a:pt x="3738" y="1905"/>
                  <a:pt x="3743" y="2017"/>
                  <a:pt x="3786" y="2105"/>
                </a:cubicBezTo>
                <a:cubicBezTo>
                  <a:pt x="3804" y="2141"/>
                  <a:pt x="3830" y="2159"/>
                  <a:pt x="3868" y="2170"/>
                </a:cubicBezTo>
                <a:cubicBezTo>
                  <a:pt x="3876" y="2172"/>
                  <a:pt x="3885" y="2174"/>
                  <a:pt x="3893" y="2176"/>
                </a:cubicBezTo>
                <a:moveTo>
                  <a:pt x="3899" y="2327"/>
                </a:moveTo>
                <a:cubicBezTo>
                  <a:pt x="3905" y="2329"/>
                  <a:pt x="3910" y="2331"/>
                  <a:pt x="3916" y="2331"/>
                </a:cubicBezTo>
                <a:cubicBezTo>
                  <a:pt x="3931" y="2332"/>
                  <a:pt x="3942" y="2326"/>
                  <a:pt x="3956" y="2323"/>
                </a:cubicBezTo>
                <a:cubicBezTo>
                  <a:pt x="3979" y="2318"/>
                  <a:pt x="4012" y="2315"/>
                  <a:pt x="4035" y="2320"/>
                </a:cubicBezTo>
                <a:cubicBezTo>
                  <a:pt x="4062" y="2326"/>
                  <a:pt x="4058" y="2349"/>
                  <a:pt x="4058" y="2370"/>
                </a:cubicBezTo>
                <a:cubicBezTo>
                  <a:pt x="4058" y="2398"/>
                  <a:pt x="4026" y="2396"/>
                  <a:pt x="4004" y="2397"/>
                </a:cubicBezTo>
                <a:cubicBezTo>
                  <a:pt x="3987" y="2398"/>
                  <a:pt x="3970" y="2397"/>
                  <a:pt x="3953" y="2397"/>
                </a:cubicBezTo>
                <a:cubicBezTo>
                  <a:pt x="3953" y="2378"/>
                  <a:pt x="3953" y="2360"/>
                  <a:pt x="3953" y="2341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616" name="Freeform 19"/>
          <p:cNvSpPr/>
          <p:nvPr/>
        </p:nvSpPr>
        <p:spPr>
          <a:xfrm>
            <a:off x="3226320" y="4500720"/>
            <a:ext cx="797040" cy="287640"/>
          </a:xfrm>
          <a:custGeom>
            <a:avLst/>
            <a:gdLst/>
            <a:ahLst/>
            <a:rect l="0" t="0" r="r" b="b"/>
            <a:pathLst>
              <a:path w="2214" h="799">
                <a:moveTo>
                  <a:pt x="36" y="177"/>
                </a:moveTo>
                <a:cubicBezTo>
                  <a:pt x="25" y="177"/>
                  <a:pt x="16" y="175"/>
                  <a:pt x="8" y="173"/>
                </a:cubicBezTo>
                <a:cubicBezTo>
                  <a:pt x="15" y="166"/>
                  <a:pt x="0" y="168"/>
                  <a:pt x="12" y="163"/>
                </a:cubicBezTo>
                <a:cubicBezTo>
                  <a:pt x="65" y="139"/>
                  <a:pt x="144" y="145"/>
                  <a:pt x="200" y="144"/>
                </a:cubicBezTo>
                <a:cubicBezTo>
                  <a:pt x="325" y="142"/>
                  <a:pt x="436" y="147"/>
                  <a:pt x="557" y="181"/>
                </a:cubicBezTo>
                <a:moveTo>
                  <a:pt x="184" y="543"/>
                </a:moveTo>
                <a:cubicBezTo>
                  <a:pt x="220" y="554"/>
                  <a:pt x="291" y="559"/>
                  <a:pt x="335" y="555"/>
                </a:cubicBezTo>
                <a:cubicBezTo>
                  <a:pt x="435" y="547"/>
                  <a:pt x="532" y="517"/>
                  <a:pt x="632" y="502"/>
                </a:cubicBezTo>
                <a:cubicBezTo>
                  <a:pt x="672" y="497"/>
                  <a:pt x="684" y="496"/>
                  <a:pt x="709" y="486"/>
                </a:cubicBezTo>
                <a:moveTo>
                  <a:pt x="695" y="21"/>
                </a:moveTo>
                <a:cubicBezTo>
                  <a:pt x="693" y="2"/>
                  <a:pt x="710" y="0"/>
                  <a:pt x="753" y="9"/>
                </a:cubicBezTo>
                <a:cubicBezTo>
                  <a:pt x="825" y="24"/>
                  <a:pt x="863" y="89"/>
                  <a:pt x="903" y="143"/>
                </a:cubicBezTo>
                <a:cubicBezTo>
                  <a:pt x="951" y="208"/>
                  <a:pt x="997" y="268"/>
                  <a:pt x="1006" y="350"/>
                </a:cubicBezTo>
                <a:cubicBezTo>
                  <a:pt x="1015" y="440"/>
                  <a:pt x="961" y="505"/>
                  <a:pt x="900" y="564"/>
                </a:cubicBezTo>
                <a:cubicBezTo>
                  <a:pt x="841" y="621"/>
                  <a:pt x="775" y="656"/>
                  <a:pt x="705" y="696"/>
                </a:cubicBezTo>
                <a:cubicBezTo>
                  <a:pt x="663" y="719"/>
                  <a:pt x="690" y="706"/>
                  <a:pt x="711" y="712"/>
                </a:cubicBezTo>
                <a:moveTo>
                  <a:pt x="1654" y="154"/>
                </a:moveTo>
                <a:cubicBezTo>
                  <a:pt x="1672" y="80"/>
                  <a:pt x="1680" y="83"/>
                  <a:pt x="1753" y="62"/>
                </a:cubicBezTo>
                <a:cubicBezTo>
                  <a:pt x="1810" y="46"/>
                  <a:pt x="1888" y="20"/>
                  <a:pt x="1942" y="59"/>
                </a:cubicBezTo>
                <a:cubicBezTo>
                  <a:pt x="1985" y="90"/>
                  <a:pt x="2015" y="162"/>
                  <a:pt x="2022" y="213"/>
                </a:cubicBezTo>
                <a:cubicBezTo>
                  <a:pt x="2028" y="260"/>
                  <a:pt x="2026" y="301"/>
                  <a:pt x="1988" y="331"/>
                </a:cubicBezTo>
                <a:cubicBezTo>
                  <a:pt x="1971" y="345"/>
                  <a:pt x="1950" y="354"/>
                  <a:pt x="1931" y="364"/>
                </a:cubicBezTo>
                <a:cubicBezTo>
                  <a:pt x="1972" y="366"/>
                  <a:pt x="2014" y="368"/>
                  <a:pt x="2055" y="378"/>
                </a:cubicBezTo>
                <a:cubicBezTo>
                  <a:pt x="2117" y="393"/>
                  <a:pt x="2176" y="423"/>
                  <a:pt x="2193" y="489"/>
                </a:cubicBezTo>
                <a:cubicBezTo>
                  <a:pt x="2213" y="565"/>
                  <a:pt x="2183" y="606"/>
                  <a:pt x="2116" y="641"/>
                </a:cubicBezTo>
                <a:cubicBezTo>
                  <a:pt x="1959" y="722"/>
                  <a:pt x="1759" y="745"/>
                  <a:pt x="1587" y="776"/>
                </a:cubicBezTo>
                <a:cubicBezTo>
                  <a:pt x="1492" y="792"/>
                  <a:pt x="1470" y="798"/>
                  <a:pt x="1410" y="798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617" name="Freeform 20"/>
          <p:cNvSpPr/>
          <p:nvPr/>
        </p:nvSpPr>
        <p:spPr>
          <a:xfrm>
            <a:off x="6114960" y="3529080"/>
            <a:ext cx="724320" cy="407520"/>
          </a:xfrm>
          <a:custGeom>
            <a:avLst/>
            <a:gdLst/>
            <a:ahLst/>
            <a:rect l="0" t="0" r="r" b="b"/>
            <a:pathLst>
              <a:path w="2012" h="1132">
                <a:moveTo>
                  <a:pt x="0" y="681"/>
                </a:moveTo>
                <a:cubicBezTo>
                  <a:pt x="1" y="676"/>
                  <a:pt x="2" y="676"/>
                  <a:pt x="2" y="670"/>
                </a:cubicBezTo>
                <a:cubicBezTo>
                  <a:pt x="4" y="651"/>
                  <a:pt x="3" y="647"/>
                  <a:pt x="19" y="633"/>
                </a:cubicBezTo>
                <a:cubicBezTo>
                  <a:pt x="50" y="607"/>
                  <a:pt x="114" y="604"/>
                  <a:pt x="151" y="602"/>
                </a:cubicBezTo>
                <a:cubicBezTo>
                  <a:pt x="205" y="599"/>
                  <a:pt x="292" y="585"/>
                  <a:pt x="337" y="625"/>
                </a:cubicBezTo>
                <a:cubicBezTo>
                  <a:pt x="380" y="664"/>
                  <a:pt x="349" y="741"/>
                  <a:pt x="321" y="777"/>
                </a:cubicBezTo>
                <a:cubicBezTo>
                  <a:pt x="279" y="834"/>
                  <a:pt x="219" y="874"/>
                  <a:pt x="160" y="912"/>
                </a:cubicBezTo>
                <a:cubicBezTo>
                  <a:pt x="144" y="922"/>
                  <a:pt x="125" y="935"/>
                  <a:pt x="110" y="946"/>
                </a:cubicBezTo>
                <a:cubicBezTo>
                  <a:pt x="187" y="934"/>
                  <a:pt x="264" y="893"/>
                  <a:pt x="336" y="859"/>
                </a:cubicBezTo>
                <a:cubicBezTo>
                  <a:pt x="433" y="815"/>
                  <a:pt x="526" y="765"/>
                  <a:pt x="589" y="674"/>
                </a:cubicBezTo>
                <a:cubicBezTo>
                  <a:pt x="617" y="633"/>
                  <a:pt x="619" y="604"/>
                  <a:pt x="622" y="558"/>
                </a:cubicBezTo>
                <a:cubicBezTo>
                  <a:pt x="562" y="558"/>
                  <a:pt x="540" y="570"/>
                  <a:pt x="483" y="614"/>
                </a:cubicBezTo>
                <a:cubicBezTo>
                  <a:pt x="418" y="664"/>
                  <a:pt x="360" y="713"/>
                  <a:pt x="351" y="797"/>
                </a:cubicBezTo>
                <a:cubicBezTo>
                  <a:pt x="345" y="858"/>
                  <a:pt x="397" y="885"/>
                  <a:pt x="452" y="898"/>
                </a:cubicBezTo>
                <a:cubicBezTo>
                  <a:pt x="522" y="915"/>
                  <a:pt x="598" y="905"/>
                  <a:pt x="668" y="898"/>
                </a:cubicBezTo>
                <a:moveTo>
                  <a:pt x="628" y="154"/>
                </a:moveTo>
                <a:cubicBezTo>
                  <a:pt x="636" y="124"/>
                  <a:pt x="693" y="133"/>
                  <a:pt x="723" y="130"/>
                </a:cubicBezTo>
                <a:cubicBezTo>
                  <a:pt x="784" y="123"/>
                  <a:pt x="849" y="115"/>
                  <a:pt x="911" y="119"/>
                </a:cubicBezTo>
                <a:cubicBezTo>
                  <a:pt x="931" y="123"/>
                  <a:pt x="938" y="125"/>
                  <a:pt x="937" y="144"/>
                </a:cubicBezTo>
                <a:cubicBezTo>
                  <a:pt x="916" y="223"/>
                  <a:pt x="859" y="266"/>
                  <a:pt x="792" y="314"/>
                </a:cubicBezTo>
                <a:cubicBezTo>
                  <a:pt x="756" y="341"/>
                  <a:pt x="676" y="370"/>
                  <a:pt x="654" y="413"/>
                </a:cubicBezTo>
                <a:cubicBezTo>
                  <a:pt x="654" y="416"/>
                  <a:pt x="654" y="420"/>
                  <a:pt x="654" y="423"/>
                </a:cubicBezTo>
                <a:cubicBezTo>
                  <a:pt x="716" y="440"/>
                  <a:pt x="782" y="440"/>
                  <a:pt x="846" y="444"/>
                </a:cubicBezTo>
                <a:cubicBezTo>
                  <a:pt x="918" y="448"/>
                  <a:pt x="990" y="450"/>
                  <a:pt x="1064" y="453"/>
                </a:cubicBezTo>
                <a:moveTo>
                  <a:pt x="1285" y="455"/>
                </a:moveTo>
                <a:cubicBezTo>
                  <a:pt x="1310" y="446"/>
                  <a:pt x="1323" y="446"/>
                  <a:pt x="1349" y="443"/>
                </a:cubicBezTo>
                <a:cubicBezTo>
                  <a:pt x="1353" y="468"/>
                  <a:pt x="1353" y="492"/>
                  <a:pt x="1354" y="518"/>
                </a:cubicBezTo>
                <a:cubicBezTo>
                  <a:pt x="1355" y="544"/>
                  <a:pt x="1362" y="579"/>
                  <a:pt x="1389" y="590"/>
                </a:cubicBezTo>
                <a:cubicBezTo>
                  <a:pt x="1416" y="601"/>
                  <a:pt x="1478" y="600"/>
                  <a:pt x="1503" y="587"/>
                </a:cubicBezTo>
                <a:cubicBezTo>
                  <a:pt x="1541" y="568"/>
                  <a:pt x="1565" y="522"/>
                  <a:pt x="1580" y="485"/>
                </a:cubicBezTo>
                <a:cubicBezTo>
                  <a:pt x="1586" y="469"/>
                  <a:pt x="1591" y="453"/>
                  <a:pt x="1597" y="437"/>
                </a:cubicBezTo>
                <a:cubicBezTo>
                  <a:pt x="1598" y="484"/>
                  <a:pt x="1598" y="537"/>
                  <a:pt x="1598" y="585"/>
                </a:cubicBezTo>
                <a:cubicBezTo>
                  <a:pt x="1598" y="724"/>
                  <a:pt x="1624" y="850"/>
                  <a:pt x="1638" y="987"/>
                </a:cubicBezTo>
                <a:cubicBezTo>
                  <a:pt x="1643" y="1031"/>
                  <a:pt x="1657" y="1099"/>
                  <a:pt x="1603" y="1115"/>
                </a:cubicBezTo>
                <a:cubicBezTo>
                  <a:pt x="1550" y="1131"/>
                  <a:pt x="1495" y="1109"/>
                  <a:pt x="1453" y="1078"/>
                </a:cubicBezTo>
                <a:cubicBezTo>
                  <a:pt x="1412" y="1048"/>
                  <a:pt x="1364" y="984"/>
                  <a:pt x="1386" y="928"/>
                </a:cubicBezTo>
                <a:cubicBezTo>
                  <a:pt x="1413" y="857"/>
                  <a:pt x="1519" y="819"/>
                  <a:pt x="1586" y="805"/>
                </a:cubicBezTo>
                <a:cubicBezTo>
                  <a:pt x="1639" y="794"/>
                  <a:pt x="1697" y="798"/>
                  <a:pt x="1751" y="798"/>
                </a:cubicBezTo>
                <a:moveTo>
                  <a:pt x="1962" y="0"/>
                </a:moveTo>
                <a:cubicBezTo>
                  <a:pt x="1965" y="57"/>
                  <a:pt x="1980" y="110"/>
                  <a:pt x="1988" y="167"/>
                </a:cubicBezTo>
                <a:cubicBezTo>
                  <a:pt x="1999" y="244"/>
                  <a:pt x="2005" y="322"/>
                  <a:pt x="2009" y="400"/>
                </a:cubicBezTo>
                <a:cubicBezTo>
                  <a:pt x="2010" y="418"/>
                  <a:pt x="2010" y="435"/>
                  <a:pt x="2011" y="453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618" name="Freeform 21"/>
          <p:cNvSpPr/>
          <p:nvPr/>
        </p:nvSpPr>
        <p:spPr>
          <a:xfrm>
            <a:off x="5697720" y="4285080"/>
            <a:ext cx="2378160" cy="999000"/>
          </a:xfrm>
          <a:custGeom>
            <a:avLst/>
            <a:gdLst/>
            <a:ahLst/>
            <a:rect l="0" t="0" r="r" b="b"/>
            <a:pathLst>
              <a:path w="6606" h="2775">
                <a:moveTo>
                  <a:pt x="1434" y="75"/>
                </a:moveTo>
                <a:cubicBezTo>
                  <a:pt x="1423" y="59"/>
                  <a:pt x="1413" y="42"/>
                  <a:pt x="1403" y="25"/>
                </a:cubicBezTo>
                <a:cubicBezTo>
                  <a:pt x="1450" y="17"/>
                  <a:pt x="1497" y="15"/>
                  <a:pt x="1545" y="15"/>
                </a:cubicBezTo>
                <a:cubicBezTo>
                  <a:pt x="1601" y="15"/>
                  <a:pt x="1686" y="0"/>
                  <a:pt x="1735" y="35"/>
                </a:cubicBezTo>
                <a:cubicBezTo>
                  <a:pt x="1768" y="59"/>
                  <a:pt x="1740" y="104"/>
                  <a:pt x="1719" y="120"/>
                </a:cubicBezTo>
                <a:cubicBezTo>
                  <a:pt x="1662" y="163"/>
                  <a:pt x="1590" y="168"/>
                  <a:pt x="1525" y="185"/>
                </a:cubicBezTo>
                <a:lnTo>
                  <a:pt x="1525" y="186"/>
                </a:lnTo>
                <a:cubicBezTo>
                  <a:pt x="1568" y="197"/>
                  <a:pt x="1611" y="205"/>
                  <a:pt x="1654" y="216"/>
                </a:cubicBezTo>
                <a:cubicBezTo>
                  <a:pt x="1707" y="229"/>
                  <a:pt x="1753" y="237"/>
                  <a:pt x="1755" y="296"/>
                </a:cubicBezTo>
                <a:cubicBezTo>
                  <a:pt x="1757" y="353"/>
                  <a:pt x="1681" y="374"/>
                  <a:pt x="1635" y="384"/>
                </a:cubicBezTo>
                <a:cubicBezTo>
                  <a:pt x="1545" y="405"/>
                  <a:pt x="1440" y="400"/>
                  <a:pt x="1348" y="395"/>
                </a:cubicBezTo>
                <a:cubicBezTo>
                  <a:pt x="1343" y="395"/>
                  <a:pt x="1260" y="391"/>
                  <a:pt x="1311" y="375"/>
                </a:cubicBezTo>
                <a:cubicBezTo>
                  <a:pt x="1325" y="372"/>
                  <a:pt x="1340" y="368"/>
                  <a:pt x="1354" y="365"/>
                </a:cubicBezTo>
                <a:moveTo>
                  <a:pt x="1998" y="28"/>
                </a:moveTo>
                <a:cubicBezTo>
                  <a:pt x="2004" y="52"/>
                  <a:pt x="2008" y="96"/>
                  <a:pt x="2008" y="128"/>
                </a:cubicBezTo>
                <a:cubicBezTo>
                  <a:pt x="2009" y="191"/>
                  <a:pt x="2001" y="247"/>
                  <a:pt x="1992" y="309"/>
                </a:cubicBezTo>
                <a:cubicBezTo>
                  <a:pt x="1984" y="363"/>
                  <a:pt x="1978" y="432"/>
                  <a:pt x="1993" y="484"/>
                </a:cubicBezTo>
                <a:cubicBezTo>
                  <a:pt x="2006" y="531"/>
                  <a:pt x="2020" y="569"/>
                  <a:pt x="2028" y="619"/>
                </a:cubicBezTo>
                <a:moveTo>
                  <a:pt x="1958" y="874"/>
                </a:moveTo>
                <a:cubicBezTo>
                  <a:pt x="1955" y="862"/>
                  <a:pt x="1947" y="836"/>
                  <a:pt x="1953" y="823"/>
                </a:cubicBezTo>
                <a:cubicBezTo>
                  <a:pt x="1961" y="805"/>
                  <a:pt x="1981" y="802"/>
                  <a:pt x="1998" y="801"/>
                </a:cubicBezTo>
                <a:cubicBezTo>
                  <a:pt x="1999" y="801"/>
                  <a:pt x="1999" y="801"/>
                  <a:pt x="2000" y="801"/>
                </a:cubicBezTo>
                <a:cubicBezTo>
                  <a:pt x="1998" y="815"/>
                  <a:pt x="1997" y="816"/>
                  <a:pt x="1980" y="823"/>
                </a:cubicBezTo>
                <a:cubicBezTo>
                  <a:pt x="1954" y="833"/>
                  <a:pt x="1925" y="836"/>
                  <a:pt x="1898" y="841"/>
                </a:cubicBezTo>
                <a:moveTo>
                  <a:pt x="508" y="1018"/>
                </a:moveTo>
                <a:cubicBezTo>
                  <a:pt x="559" y="1005"/>
                  <a:pt x="574" y="1002"/>
                  <a:pt x="626" y="1004"/>
                </a:cubicBezTo>
                <a:cubicBezTo>
                  <a:pt x="879" y="1012"/>
                  <a:pt x="1132" y="1011"/>
                  <a:pt x="1385" y="1015"/>
                </a:cubicBezTo>
                <a:cubicBezTo>
                  <a:pt x="2118" y="1027"/>
                  <a:pt x="2834" y="1064"/>
                  <a:pt x="3560" y="1142"/>
                </a:cubicBezTo>
                <a:cubicBezTo>
                  <a:pt x="3591" y="1145"/>
                  <a:pt x="3894" y="1196"/>
                  <a:pt x="3915" y="1157"/>
                </a:cubicBezTo>
                <a:cubicBezTo>
                  <a:pt x="3922" y="1145"/>
                  <a:pt x="3807" y="1144"/>
                  <a:pt x="3803" y="1144"/>
                </a:cubicBezTo>
                <a:moveTo>
                  <a:pt x="16" y="2098"/>
                </a:moveTo>
                <a:cubicBezTo>
                  <a:pt x="12" y="2082"/>
                  <a:pt x="0" y="2078"/>
                  <a:pt x="15" y="2062"/>
                </a:cubicBezTo>
                <a:cubicBezTo>
                  <a:pt x="38" y="2037"/>
                  <a:pt x="133" y="2042"/>
                  <a:pt x="161" y="2041"/>
                </a:cubicBezTo>
                <a:cubicBezTo>
                  <a:pt x="192" y="2040"/>
                  <a:pt x="272" y="2026"/>
                  <a:pt x="298" y="2049"/>
                </a:cubicBezTo>
                <a:cubicBezTo>
                  <a:pt x="320" y="2068"/>
                  <a:pt x="301" y="2115"/>
                  <a:pt x="289" y="2131"/>
                </a:cubicBezTo>
                <a:cubicBezTo>
                  <a:pt x="238" y="2202"/>
                  <a:pt x="165" y="2255"/>
                  <a:pt x="102" y="2313"/>
                </a:cubicBezTo>
                <a:cubicBezTo>
                  <a:pt x="69" y="2343"/>
                  <a:pt x="37" y="2369"/>
                  <a:pt x="34" y="2415"/>
                </a:cubicBezTo>
                <a:cubicBezTo>
                  <a:pt x="34" y="2420"/>
                  <a:pt x="34" y="2426"/>
                  <a:pt x="34" y="2431"/>
                </a:cubicBezTo>
                <a:cubicBezTo>
                  <a:pt x="89" y="2458"/>
                  <a:pt x="149" y="2454"/>
                  <a:pt x="210" y="2454"/>
                </a:cubicBezTo>
                <a:cubicBezTo>
                  <a:pt x="303" y="2455"/>
                  <a:pt x="389" y="2453"/>
                  <a:pt x="480" y="2437"/>
                </a:cubicBezTo>
                <a:moveTo>
                  <a:pt x="732" y="1964"/>
                </a:moveTo>
                <a:cubicBezTo>
                  <a:pt x="736" y="1980"/>
                  <a:pt x="756" y="2037"/>
                  <a:pt x="762" y="2060"/>
                </a:cubicBezTo>
                <a:cubicBezTo>
                  <a:pt x="793" y="2187"/>
                  <a:pt x="787" y="2323"/>
                  <a:pt x="790" y="2452"/>
                </a:cubicBezTo>
                <a:cubicBezTo>
                  <a:pt x="790" y="2497"/>
                  <a:pt x="790" y="2511"/>
                  <a:pt x="790" y="2541"/>
                </a:cubicBezTo>
                <a:moveTo>
                  <a:pt x="920" y="2752"/>
                </a:moveTo>
                <a:cubicBezTo>
                  <a:pt x="942" y="2750"/>
                  <a:pt x="964" y="2742"/>
                  <a:pt x="987" y="2740"/>
                </a:cubicBezTo>
                <a:cubicBezTo>
                  <a:pt x="999" y="2739"/>
                  <a:pt x="1019" y="2738"/>
                  <a:pt x="1031" y="2742"/>
                </a:cubicBezTo>
                <a:cubicBezTo>
                  <a:pt x="1031" y="2762"/>
                  <a:pt x="1014" y="2760"/>
                  <a:pt x="995" y="2762"/>
                </a:cubicBezTo>
                <a:cubicBezTo>
                  <a:pt x="971" y="2765"/>
                  <a:pt x="931" y="2771"/>
                  <a:pt x="907" y="2764"/>
                </a:cubicBezTo>
                <a:cubicBezTo>
                  <a:pt x="898" y="2757"/>
                  <a:pt x="895" y="2754"/>
                  <a:pt x="899" y="2744"/>
                </a:cubicBezTo>
                <a:moveTo>
                  <a:pt x="2241" y="1888"/>
                </a:moveTo>
                <a:cubicBezTo>
                  <a:pt x="2245" y="1884"/>
                  <a:pt x="2249" y="1880"/>
                  <a:pt x="2253" y="1876"/>
                </a:cubicBezTo>
                <a:cubicBezTo>
                  <a:pt x="2256" y="1895"/>
                  <a:pt x="2259" y="1941"/>
                  <a:pt x="2262" y="1966"/>
                </a:cubicBezTo>
                <a:cubicBezTo>
                  <a:pt x="2271" y="2052"/>
                  <a:pt x="2283" y="2137"/>
                  <a:pt x="2295" y="2223"/>
                </a:cubicBezTo>
                <a:cubicBezTo>
                  <a:pt x="2305" y="2293"/>
                  <a:pt x="2312" y="2358"/>
                  <a:pt x="2312" y="2428"/>
                </a:cubicBezTo>
                <a:moveTo>
                  <a:pt x="2357" y="2771"/>
                </a:moveTo>
                <a:cubicBezTo>
                  <a:pt x="2360" y="2771"/>
                  <a:pt x="2381" y="2774"/>
                  <a:pt x="2383" y="2769"/>
                </a:cubicBezTo>
                <a:cubicBezTo>
                  <a:pt x="2385" y="2765"/>
                  <a:pt x="2384" y="2751"/>
                  <a:pt x="2381" y="2748"/>
                </a:cubicBezTo>
                <a:cubicBezTo>
                  <a:pt x="2378" y="2745"/>
                  <a:pt x="2374" y="2744"/>
                  <a:pt x="2372" y="2741"/>
                </a:cubicBezTo>
                <a:cubicBezTo>
                  <a:pt x="2370" y="2739"/>
                  <a:pt x="2369" y="2736"/>
                  <a:pt x="2367" y="2734"/>
                </a:cubicBezTo>
                <a:cubicBezTo>
                  <a:pt x="2365" y="2732"/>
                  <a:pt x="2361" y="2728"/>
                  <a:pt x="2360" y="2726"/>
                </a:cubicBezTo>
                <a:cubicBezTo>
                  <a:pt x="2359" y="2724"/>
                  <a:pt x="2360" y="2722"/>
                  <a:pt x="2359" y="2719"/>
                </a:cubicBezTo>
                <a:cubicBezTo>
                  <a:pt x="2359" y="2718"/>
                  <a:pt x="2359" y="2718"/>
                  <a:pt x="2359" y="2717"/>
                </a:cubicBezTo>
                <a:cubicBezTo>
                  <a:pt x="2367" y="2717"/>
                  <a:pt x="2376" y="2717"/>
                  <a:pt x="2384" y="2717"/>
                </a:cubicBezTo>
                <a:cubicBezTo>
                  <a:pt x="2384" y="2722"/>
                  <a:pt x="2385" y="2722"/>
                  <a:pt x="2381" y="2723"/>
                </a:cubicBezTo>
                <a:moveTo>
                  <a:pt x="1844" y="1966"/>
                </a:moveTo>
                <a:cubicBezTo>
                  <a:pt x="1849" y="1955"/>
                  <a:pt x="1851" y="1945"/>
                  <a:pt x="1856" y="1934"/>
                </a:cubicBezTo>
                <a:cubicBezTo>
                  <a:pt x="1858" y="1929"/>
                  <a:pt x="1863" y="1923"/>
                  <a:pt x="1867" y="1921"/>
                </a:cubicBezTo>
                <a:cubicBezTo>
                  <a:pt x="1868" y="1921"/>
                  <a:pt x="1870" y="1921"/>
                  <a:pt x="1871" y="1921"/>
                </a:cubicBezTo>
                <a:cubicBezTo>
                  <a:pt x="1874" y="1994"/>
                  <a:pt x="1873" y="2065"/>
                  <a:pt x="1868" y="2138"/>
                </a:cubicBezTo>
                <a:cubicBezTo>
                  <a:pt x="1862" y="2225"/>
                  <a:pt x="1850" y="2321"/>
                  <a:pt x="1861" y="2408"/>
                </a:cubicBezTo>
                <a:cubicBezTo>
                  <a:pt x="1865" y="2423"/>
                  <a:pt x="1869" y="2439"/>
                  <a:pt x="1873" y="2454"/>
                </a:cubicBezTo>
                <a:moveTo>
                  <a:pt x="4959" y="1034"/>
                </a:moveTo>
                <a:cubicBezTo>
                  <a:pt x="4912" y="1045"/>
                  <a:pt x="4953" y="1046"/>
                  <a:pt x="4987" y="1053"/>
                </a:cubicBezTo>
                <a:cubicBezTo>
                  <a:pt x="5100" y="1077"/>
                  <a:pt x="5219" y="1069"/>
                  <a:pt x="5333" y="1084"/>
                </a:cubicBezTo>
                <a:cubicBezTo>
                  <a:pt x="5384" y="1091"/>
                  <a:pt x="5462" y="1095"/>
                  <a:pt x="5484" y="1144"/>
                </a:cubicBezTo>
                <a:moveTo>
                  <a:pt x="4893" y="1285"/>
                </a:moveTo>
                <a:cubicBezTo>
                  <a:pt x="4934" y="1304"/>
                  <a:pt x="4965" y="1311"/>
                  <a:pt x="5012" y="1313"/>
                </a:cubicBezTo>
                <a:cubicBezTo>
                  <a:pt x="5129" y="1318"/>
                  <a:pt x="5266" y="1331"/>
                  <a:pt x="5381" y="1306"/>
                </a:cubicBezTo>
                <a:cubicBezTo>
                  <a:pt x="5395" y="1301"/>
                  <a:pt x="5409" y="1295"/>
                  <a:pt x="5423" y="1290"/>
                </a:cubicBezTo>
                <a:moveTo>
                  <a:pt x="5388" y="898"/>
                </a:moveTo>
                <a:cubicBezTo>
                  <a:pt x="5359" y="854"/>
                  <a:pt x="5388" y="886"/>
                  <a:pt x="5423" y="907"/>
                </a:cubicBezTo>
                <a:cubicBezTo>
                  <a:pt x="5486" y="945"/>
                  <a:pt x="5550" y="991"/>
                  <a:pt x="5589" y="1055"/>
                </a:cubicBezTo>
                <a:cubicBezTo>
                  <a:pt x="5630" y="1123"/>
                  <a:pt x="5631" y="1196"/>
                  <a:pt x="5581" y="1256"/>
                </a:cubicBezTo>
                <a:cubicBezTo>
                  <a:pt x="5532" y="1315"/>
                  <a:pt x="5458" y="1343"/>
                  <a:pt x="5390" y="1371"/>
                </a:cubicBezTo>
                <a:cubicBezTo>
                  <a:pt x="5358" y="1384"/>
                  <a:pt x="5348" y="1394"/>
                  <a:pt x="5330" y="1409"/>
                </a:cubicBezTo>
                <a:moveTo>
                  <a:pt x="6234" y="920"/>
                </a:moveTo>
                <a:cubicBezTo>
                  <a:pt x="6244" y="889"/>
                  <a:pt x="6244" y="891"/>
                  <a:pt x="6256" y="874"/>
                </a:cubicBezTo>
                <a:cubicBezTo>
                  <a:pt x="6260" y="881"/>
                  <a:pt x="6266" y="877"/>
                  <a:pt x="6270" y="894"/>
                </a:cubicBezTo>
                <a:cubicBezTo>
                  <a:pt x="6285" y="952"/>
                  <a:pt x="6266" y="1014"/>
                  <a:pt x="6280" y="1071"/>
                </a:cubicBezTo>
                <a:cubicBezTo>
                  <a:pt x="6290" y="1114"/>
                  <a:pt x="6329" y="1130"/>
                  <a:pt x="6367" y="1144"/>
                </a:cubicBezTo>
                <a:cubicBezTo>
                  <a:pt x="6450" y="1174"/>
                  <a:pt x="6547" y="1177"/>
                  <a:pt x="6605" y="1246"/>
                </a:cubicBezTo>
                <a:cubicBezTo>
                  <a:pt x="6576" y="1317"/>
                  <a:pt x="6485" y="1333"/>
                  <a:pt x="6408" y="1352"/>
                </a:cubicBezTo>
                <a:cubicBezTo>
                  <a:pt x="6294" y="1381"/>
                  <a:pt x="6175" y="1389"/>
                  <a:pt x="6061" y="1416"/>
                </a:cubicBezTo>
                <a:cubicBezTo>
                  <a:pt x="6032" y="1423"/>
                  <a:pt x="6026" y="1431"/>
                  <a:pt x="6004" y="1444"/>
                </a:cubicBezTo>
                <a:moveTo>
                  <a:pt x="5784" y="568"/>
                </a:moveTo>
                <a:cubicBezTo>
                  <a:pt x="5814" y="568"/>
                  <a:pt x="5840" y="572"/>
                  <a:pt x="5870" y="579"/>
                </a:cubicBezTo>
                <a:cubicBezTo>
                  <a:pt x="5985" y="606"/>
                  <a:pt x="6109" y="608"/>
                  <a:pt x="6219" y="651"/>
                </a:cubicBezTo>
                <a:cubicBezTo>
                  <a:pt x="6258" y="666"/>
                  <a:pt x="6297" y="692"/>
                  <a:pt x="6320" y="727"/>
                </a:cubicBezTo>
                <a:cubicBezTo>
                  <a:pt x="6344" y="763"/>
                  <a:pt x="6335" y="813"/>
                  <a:pt x="6335" y="854"/>
                </a:cubicBezTo>
                <a:cubicBezTo>
                  <a:pt x="6335" y="878"/>
                  <a:pt x="6330" y="896"/>
                  <a:pt x="6317" y="917"/>
                </a:cubicBezTo>
                <a:cubicBezTo>
                  <a:pt x="6284" y="972"/>
                  <a:pt x="6220" y="988"/>
                  <a:pt x="6164" y="1011"/>
                </a:cubicBezTo>
                <a:cubicBezTo>
                  <a:pt x="6126" y="1027"/>
                  <a:pt x="6092" y="1047"/>
                  <a:pt x="6056" y="1066"/>
                </a:cubicBezTo>
                <a:cubicBezTo>
                  <a:pt x="6036" y="1077"/>
                  <a:pt x="6016" y="1084"/>
                  <a:pt x="5994" y="1092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Freeform 1"/>
          <p:cNvSpPr/>
          <p:nvPr/>
        </p:nvSpPr>
        <p:spPr>
          <a:xfrm>
            <a:off x="2771640" y="1198440"/>
            <a:ext cx="11520" cy="6840"/>
          </a:xfrm>
          <a:custGeom>
            <a:avLst/>
            <a:gdLst/>
            <a:ahLst/>
            <a:rect l="0" t="0" r="r" b="b"/>
            <a:pathLst>
              <a:path w="32" h="19">
                <a:moveTo>
                  <a:pt x="25" y="16"/>
                </a:moveTo>
                <a:cubicBezTo>
                  <a:pt x="26" y="11"/>
                  <a:pt x="28" y="3"/>
                  <a:pt x="31" y="0"/>
                </a:cubicBezTo>
                <a:cubicBezTo>
                  <a:pt x="17" y="6"/>
                  <a:pt x="9" y="10"/>
                  <a:pt x="0" y="18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620" name="Freeform 2"/>
          <p:cNvSpPr/>
          <p:nvPr/>
        </p:nvSpPr>
        <p:spPr>
          <a:xfrm>
            <a:off x="604080" y="877680"/>
            <a:ext cx="4105080" cy="1204200"/>
          </a:xfrm>
          <a:custGeom>
            <a:avLst/>
            <a:gdLst/>
            <a:ahLst/>
            <a:rect l="0" t="0" r="r" b="b"/>
            <a:pathLst>
              <a:path w="11403" h="3345">
                <a:moveTo>
                  <a:pt x="1272" y="150"/>
                </a:moveTo>
                <a:cubicBezTo>
                  <a:pt x="1243" y="132"/>
                  <a:pt x="1200" y="116"/>
                  <a:pt x="1178" y="89"/>
                </a:cubicBezTo>
                <a:cubicBezTo>
                  <a:pt x="1171" y="80"/>
                  <a:pt x="1165" y="62"/>
                  <a:pt x="1163" y="51"/>
                </a:cubicBezTo>
                <a:cubicBezTo>
                  <a:pt x="1162" y="43"/>
                  <a:pt x="1163" y="35"/>
                  <a:pt x="1163" y="27"/>
                </a:cubicBezTo>
                <a:cubicBezTo>
                  <a:pt x="1200" y="20"/>
                  <a:pt x="1239" y="18"/>
                  <a:pt x="1279" y="18"/>
                </a:cubicBezTo>
                <a:cubicBezTo>
                  <a:pt x="1347" y="18"/>
                  <a:pt x="1428" y="34"/>
                  <a:pt x="1440" y="113"/>
                </a:cubicBezTo>
                <a:cubicBezTo>
                  <a:pt x="1448" y="165"/>
                  <a:pt x="1408" y="190"/>
                  <a:pt x="1366" y="209"/>
                </a:cubicBezTo>
                <a:cubicBezTo>
                  <a:pt x="1344" y="219"/>
                  <a:pt x="1319" y="225"/>
                  <a:pt x="1296" y="233"/>
                </a:cubicBezTo>
                <a:cubicBezTo>
                  <a:pt x="1335" y="237"/>
                  <a:pt x="1374" y="240"/>
                  <a:pt x="1412" y="250"/>
                </a:cubicBezTo>
                <a:cubicBezTo>
                  <a:pt x="1469" y="265"/>
                  <a:pt x="1535" y="288"/>
                  <a:pt x="1548" y="354"/>
                </a:cubicBezTo>
                <a:cubicBezTo>
                  <a:pt x="1563" y="429"/>
                  <a:pt x="1470" y="461"/>
                  <a:pt x="1415" y="478"/>
                </a:cubicBezTo>
                <a:cubicBezTo>
                  <a:pt x="1328" y="505"/>
                  <a:pt x="1238" y="500"/>
                  <a:pt x="1148" y="500"/>
                </a:cubicBezTo>
                <a:cubicBezTo>
                  <a:pt x="1118" y="500"/>
                  <a:pt x="1061" y="508"/>
                  <a:pt x="1062" y="464"/>
                </a:cubicBezTo>
                <a:cubicBezTo>
                  <a:pt x="1063" y="456"/>
                  <a:pt x="1065" y="448"/>
                  <a:pt x="1066" y="440"/>
                </a:cubicBezTo>
                <a:moveTo>
                  <a:pt x="1611" y="10"/>
                </a:moveTo>
                <a:cubicBezTo>
                  <a:pt x="1620" y="58"/>
                  <a:pt x="1628" y="106"/>
                  <a:pt x="1636" y="154"/>
                </a:cubicBezTo>
                <a:cubicBezTo>
                  <a:pt x="1651" y="247"/>
                  <a:pt x="1668" y="339"/>
                  <a:pt x="1683" y="432"/>
                </a:cubicBezTo>
                <a:cubicBezTo>
                  <a:pt x="1694" y="499"/>
                  <a:pt x="1700" y="565"/>
                  <a:pt x="1704" y="633"/>
                </a:cubicBezTo>
                <a:moveTo>
                  <a:pt x="1722" y="860"/>
                </a:moveTo>
                <a:cubicBezTo>
                  <a:pt x="1715" y="844"/>
                  <a:pt x="1710" y="834"/>
                  <a:pt x="1710" y="816"/>
                </a:cubicBezTo>
                <a:cubicBezTo>
                  <a:pt x="1716" y="830"/>
                  <a:pt x="1725" y="856"/>
                  <a:pt x="1727" y="879"/>
                </a:cubicBezTo>
                <a:cubicBezTo>
                  <a:pt x="1730" y="918"/>
                  <a:pt x="1714" y="934"/>
                  <a:pt x="1679" y="949"/>
                </a:cubicBezTo>
                <a:cubicBezTo>
                  <a:pt x="1677" y="950"/>
                  <a:pt x="1648" y="959"/>
                  <a:pt x="1646" y="953"/>
                </a:cubicBezTo>
                <a:cubicBezTo>
                  <a:pt x="1646" y="947"/>
                  <a:pt x="1646" y="942"/>
                  <a:pt x="1646" y="936"/>
                </a:cubicBezTo>
                <a:moveTo>
                  <a:pt x="293" y="1510"/>
                </a:moveTo>
                <a:cubicBezTo>
                  <a:pt x="239" y="1499"/>
                  <a:pt x="190" y="1490"/>
                  <a:pt x="135" y="1487"/>
                </a:cubicBezTo>
                <a:cubicBezTo>
                  <a:pt x="134" y="1487"/>
                  <a:pt x="133" y="1487"/>
                  <a:pt x="132" y="1487"/>
                </a:cubicBezTo>
                <a:cubicBezTo>
                  <a:pt x="210" y="1504"/>
                  <a:pt x="283" y="1516"/>
                  <a:pt x="364" y="1518"/>
                </a:cubicBezTo>
                <a:cubicBezTo>
                  <a:pt x="627" y="1525"/>
                  <a:pt x="885" y="1484"/>
                  <a:pt x="1145" y="1447"/>
                </a:cubicBezTo>
                <a:cubicBezTo>
                  <a:pt x="1452" y="1404"/>
                  <a:pt x="2226" y="1437"/>
                  <a:pt x="2480" y="1256"/>
                </a:cubicBezTo>
                <a:cubicBezTo>
                  <a:pt x="2488" y="1251"/>
                  <a:pt x="2443" y="1256"/>
                  <a:pt x="2437" y="1256"/>
                </a:cubicBezTo>
                <a:cubicBezTo>
                  <a:pt x="2429" y="1257"/>
                  <a:pt x="2413" y="1260"/>
                  <a:pt x="2407" y="1260"/>
                </a:cubicBezTo>
                <a:moveTo>
                  <a:pt x="196" y="2786"/>
                </a:moveTo>
                <a:cubicBezTo>
                  <a:pt x="198" y="2770"/>
                  <a:pt x="200" y="2767"/>
                  <a:pt x="195" y="2753"/>
                </a:cubicBezTo>
                <a:cubicBezTo>
                  <a:pt x="162" y="2753"/>
                  <a:pt x="155" y="2751"/>
                  <a:pt x="129" y="2777"/>
                </a:cubicBezTo>
                <a:cubicBezTo>
                  <a:pt x="85" y="2822"/>
                  <a:pt x="35" y="2880"/>
                  <a:pt x="17" y="2941"/>
                </a:cubicBezTo>
                <a:cubicBezTo>
                  <a:pt x="0" y="2996"/>
                  <a:pt x="20" y="3022"/>
                  <a:pt x="77" y="3028"/>
                </a:cubicBezTo>
                <a:cubicBezTo>
                  <a:pt x="163" y="3037"/>
                  <a:pt x="243" y="3016"/>
                  <a:pt x="316" y="2969"/>
                </a:cubicBezTo>
                <a:cubicBezTo>
                  <a:pt x="367" y="2936"/>
                  <a:pt x="411" y="2869"/>
                  <a:pt x="384" y="2805"/>
                </a:cubicBezTo>
                <a:cubicBezTo>
                  <a:pt x="358" y="2745"/>
                  <a:pt x="288" y="2684"/>
                  <a:pt x="234" y="2650"/>
                </a:cubicBezTo>
                <a:cubicBezTo>
                  <a:pt x="212" y="2636"/>
                  <a:pt x="195" y="2633"/>
                  <a:pt x="171" y="2631"/>
                </a:cubicBezTo>
                <a:cubicBezTo>
                  <a:pt x="160" y="2674"/>
                  <a:pt x="162" y="2714"/>
                  <a:pt x="165" y="2758"/>
                </a:cubicBezTo>
                <a:moveTo>
                  <a:pt x="502" y="2713"/>
                </a:moveTo>
                <a:cubicBezTo>
                  <a:pt x="502" y="2679"/>
                  <a:pt x="502" y="2790"/>
                  <a:pt x="502" y="2792"/>
                </a:cubicBezTo>
                <a:cubicBezTo>
                  <a:pt x="505" y="2878"/>
                  <a:pt x="506" y="2966"/>
                  <a:pt x="513" y="3052"/>
                </a:cubicBezTo>
                <a:cubicBezTo>
                  <a:pt x="516" y="3075"/>
                  <a:pt x="518" y="3097"/>
                  <a:pt x="521" y="3120"/>
                </a:cubicBezTo>
                <a:moveTo>
                  <a:pt x="611" y="3344"/>
                </a:moveTo>
                <a:cubicBezTo>
                  <a:pt x="611" y="3336"/>
                  <a:pt x="610" y="3329"/>
                  <a:pt x="618" y="3324"/>
                </a:cubicBezTo>
                <a:cubicBezTo>
                  <a:pt x="622" y="3321"/>
                  <a:pt x="620" y="3324"/>
                  <a:pt x="623" y="3320"/>
                </a:cubicBezTo>
                <a:moveTo>
                  <a:pt x="1036" y="2657"/>
                </a:moveTo>
                <a:cubicBezTo>
                  <a:pt x="1026" y="2627"/>
                  <a:pt x="1020" y="2606"/>
                  <a:pt x="1020" y="2575"/>
                </a:cubicBezTo>
                <a:cubicBezTo>
                  <a:pt x="1020" y="2541"/>
                  <a:pt x="1066" y="2532"/>
                  <a:pt x="1093" y="2529"/>
                </a:cubicBezTo>
                <a:cubicBezTo>
                  <a:pt x="1142" y="2523"/>
                  <a:pt x="1205" y="2518"/>
                  <a:pt x="1244" y="2556"/>
                </a:cubicBezTo>
                <a:cubicBezTo>
                  <a:pt x="1272" y="2584"/>
                  <a:pt x="1271" y="2639"/>
                  <a:pt x="1267" y="2675"/>
                </a:cubicBezTo>
                <a:cubicBezTo>
                  <a:pt x="1264" y="2704"/>
                  <a:pt x="1240" y="2718"/>
                  <a:pt x="1236" y="2744"/>
                </a:cubicBezTo>
                <a:cubicBezTo>
                  <a:pt x="1236" y="2752"/>
                  <a:pt x="1236" y="2754"/>
                  <a:pt x="1241" y="2758"/>
                </a:cubicBezTo>
                <a:cubicBezTo>
                  <a:pt x="1291" y="2774"/>
                  <a:pt x="1343" y="2785"/>
                  <a:pt x="1390" y="2811"/>
                </a:cubicBezTo>
                <a:cubicBezTo>
                  <a:pt x="1419" y="2827"/>
                  <a:pt x="1466" y="2878"/>
                  <a:pt x="1443" y="2918"/>
                </a:cubicBezTo>
                <a:cubicBezTo>
                  <a:pt x="1415" y="2966"/>
                  <a:pt x="1331" y="2982"/>
                  <a:pt x="1282" y="2990"/>
                </a:cubicBezTo>
                <a:cubicBezTo>
                  <a:pt x="1240" y="2997"/>
                  <a:pt x="1160" y="3013"/>
                  <a:pt x="1145" y="2977"/>
                </a:cubicBezTo>
                <a:moveTo>
                  <a:pt x="1700" y="2381"/>
                </a:moveTo>
                <a:cubicBezTo>
                  <a:pt x="1726" y="2402"/>
                  <a:pt x="1742" y="2433"/>
                  <a:pt x="1760" y="2466"/>
                </a:cubicBezTo>
                <a:cubicBezTo>
                  <a:pt x="1803" y="2544"/>
                  <a:pt x="1840" y="2623"/>
                  <a:pt x="1867" y="2708"/>
                </a:cubicBezTo>
                <a:cubicBezTo>
                  <a:pt x="1892" y="2788"/>
                  <a:pt x="1904" y="2870"/>
                  <a:pt x="1907" y="2953"/>
                </a:cubicBezTo>
                <a:cubicBezTo>
                  <a:pt x="1908" y="2996"/>
                  <a:pt x="1907" y="3038"/>
                  <a:pt x="1907" y="3081"/>
                </a:cubicBezTo>
                <a:moveTo>
                  <a:pt x="2038" y="3230"/>
                </a:moveTo>
                <a:cubicBezTo>
                  <a:pt x="2054" y="3220"/>
                  <a:pt x="2066" y="3219"/>
                  <a:pt x="2086" y="3219"/>
                </a:cubicBezTo>
                <a:cubicBezTo>
                  <a:pt x="2092" y="3219"/>
                  <a:pt x="2092" y="3219"/>
                  <a:pt x="2095" y="3219"/>
                </a:cubicBezTo>
                <a:cubicBezTo>
                  <a:pt x="2072" y="3226"/>
                  <a:pt x="2058" y="3224"/>
                  <a:pt x="2036" y="3216"/>
                </a:cubicBezTo>
                <a:moveTo>
                  <a:pt x="3233" y="1397"/>
                </a:moveTo>
                <a:cubicBezTo>
                  <a:pt x="3250" y="1375"/>
                  <a:pt x="3219" y="1385"/>
                  <a:pt x="3269" y="1378"/>
                </a:cubicBezTo>
                <a:cubicBezTo>
                  <a:pt x="3377" y="1363"/>
                  <a:pt x="3486" y="1351"/>
                  <a:pt x="3594" y="1343"/>
                </a:cubicBezTo>
                <a:cubicBezTo>
                  <a:pt x="3647" y="1339"/>
                  <a:pt x="3706" y="1342"/>
                  <a:pt x="3755" y="1324"/>
                </a:cubicBezTo>
                <a:moveTo>
                  <a:pt x="3525" y="1084"/>
                </a:moveTo>
                <a:cubicBezTo>
                  <a:pt x="3525" y="1121"/>
                  <a:pt x="3527" y="1182"/>
                  <a:pt x="3525" y="1225"/>
                </a:cubicBezTo>
                <a:cubicBezTo>
                  <a:pt x="3521" y="1324"/>
                  <a:pt x="3505" y="1422"/>
                  <a:pt x="3500" y="1521"/>
                </a:cubicBezTo>
                <a:cubicBezTo>
                  <a:pt x="3498" y="1566"/>
                  <a:pt x="3499" y="1610"/>
                  <a:pt x="3500" y="1655"/>
                </a:cubicBezTo>
                <a:moveTo>
                  <a:pt x="5226" y="68"/>
                </a:moveTo>
                <a:cubicBezTo>
                  <a:pt x="5226" y="63"/>
                  <a:pt x="5208" y="58"/>
                  <a:pt x="5223" y="42"/>
                </a:cubicBezTo>
                <a:cubicBezTo>
                  <a:pt x="5258" y="5"/>
                  <a:pt x="5355" y="2"/>
                  <a:pt x="5401" y="1"/>
                </a:cubicBezTo>
                <a:cubicBezTo>
                  <a:pt x="5451" y="0"/>
                  <a:pt x="5472" y="25"/>
                  <a:pt x="5478" y="74"/>
                </a:cubicBezTo>
                <a:cubicBezTo>
                  <a:pt x="5484" y="126"/>
                  <a:pt x="5478" y="168"/>
                  <a:pt x="5442" y="207"/>
                </a:cubicBezTo>
                <a:cubicBezTo>
                  <a:pt x="5404" y="249"/>
                  <a:pt x="5353" y="253"/>
                  <a:pt x="5307" y="279"/>
                </a:cubicBezTo>
                <a:cubicBezTo>
                  <a:pt x="5306" y="281"/>
                  <a:pt x="5305" y="282"/>
                  <a:pt x="5304" y="284"/>
                </a:cubicBezTo>
                <a:cubicBezTo>
                  <a:pt x="5333" y="294"/>
                  <a:pt x="5371" y="303"/>
                  <a:pt x="5401" y="314"/>
                </a:cubicBezTo>
                <a:cubicBezTo>
                  <a:pt x="5477" y="341"/>
                  <a:pt x="5553" y="382"/>
                  <a:pt x="5567" y="469"/>
                </a:cubicBezTo>
                <a:cubicBezTo>
                  <a:pt x="5578" y="537"/>
                  <a:pt x="5527" y="556"/>
                  <a:pt x="5470" y="570"/>
                </a:cubicBezTo>
                <a:cubicBezTo>
                  <a:pt x="5421" y="582"/>
                  <a:pt x="5331" y="594"/>
                  <a:pt x="5281" y="579"/>
                </a:cubicBezTo>
                <a:cubicBezTo>
                  <a:pt x="5217" y="560"/>
                  <a:pt x="5323" y="499"/>
                  <a:pt x="5326" y="497"/>
                </a:cubicBezTo>
                <a:moveTo>
                  <a:pt x="5886" y="58"/>
                </a:moveTo>
                <a:cubicBezTo>
                  <a:pt x="5936" y="56"/>
                  <a:pt x="5925" y="109"/>
                  <a:pt x="5926" y="151"/>
                </a:cubicBezTo>
                <a:cubicBezTo>
                  <a:pt x="5929" y="271"/>
                  <a:pt x="5890" y="380"/>
                  <a:pt x="5880" y="498"/>
                </a:cubicBezTo>
                <a:cubicBezTo>
                  <a:pt x="5871" y="597"/>
                  <a:pt x="5881" y="679"/>
                  <a:pt x="5910" y="772"/>
                </a:cubicBezTo>
                <a:moveTo>
                  <a:pt x="5008" y="1242"/>
                </a:moveTo>
                <a:cubicBezTo>
                  <a:pt x="5008" y="1210"/>
                  <a:pt x="4970" y="1220"/>
                  <a:pt x="5029" y="1212"/>
                </a:cubicBezTo>
                <a:cubicBezTo>
                  <a:pt x="5183" y="1192"/>
                  <a:pt x="5348" y="1211"/>
                  <a:pt x="5503" y="1208"/>
                </a:cubicBezTo>
                <a:cubicBezTo>
                  <a:pt x="5732" y="1203"/>
                  <a:pt x="5957" y="1183"/>
                  <a:pt x="6183" y="1167"/>
                </a:cubicBezTo>
                <a:cubicBezTo>
                  <a:pt x="6396" y="1152"/>
                  <a:pt x="7001" y="1153"/>
                  <a:pt x="6788" y="1136"/>
                </a:cubicBezTo>
                <a:cubicBezTo>
                  <a:pt x="6780" y="1136"/>
                  <a:pt x="6771" y="1135"/>
                  <a:pt x="6763" y="1135"/>
                </a:cubicBezTo>
                <a:moveTo>
                  <a:pt x="4626" y="1710"/>
                </a:moveTo>
                <a:cubicBezTo>
                  <a:pt x="4625" y="1706"/>
                  <a:pt x="4624" y="1703"/>
                  <a:pt x="4623" y="1699"/>
                </a:cubicBezTo>
                <a:cubicBezTo>
                  <a:pt x="4626" y="1715"/>
                  <a:pt x="4639" y="1758"/>
                  <a:pt x="4646" y="1780"/>
                </a:cubicBezTo>
                <a:cubicBezTo>
                  <a:pt x="4670" y="1854"/>
                  <a:pt x="4686" y="1929"/>
                  <a:pt x="4692" y="2006"/>
                </a:cubicBezTo>
                <a:cubicBezTo>
                  <a:pt x="4698" y="2082"/>
                  <a:pt x="4695" y="2160"/>
                  <a:pt x="4695" y="2236"/>
                </a:cubicBezTo>
                <a:cubicBezTo>
                  <a:pt x="4695" y="2295"/>
                  <a:pt x="4689" y="2334"/>
                  <a:pt x="4723" y="2381"/>
                </a:cubicBezTo>
                <a:moveTo>
                  <a:pt x="5275" y="1823"/>
                </a:moveTo>
                <a:cubicBezTo>
                  <a:pt x="5275" y="1812"/>
                  <a:pt x="5275" y="1810"/>
                  <a:pt x="5275" y="1803"/>
                </a:cubicBezTo>
                <a:cubicBezTo>
                  <a:pt x="5279" y="1821"/>
                  <a:pt x="5280" y="1859"/>
                  <a:pt x="5281" y="1879"/>
                </a:cubicBezTo>
                <a:cubicBezTo>
                  <a:pt x="5284" y="1945"/>
                  <a:pt x="5287" y="2012"/>
                  <a:pt x="5293" y="2078"/>
                </a:cubicBezTo>
                <a:cubicBezTo>
                  <a:pt x="5297" y="2123"/>
                  <a:pt x="5298" y="2169"/>
                  <a:pt x="5302" y="2214"/>
                </a:cubicBezTo>
                <a:moveTo>
                  <a:pt x="5241" y="2527"/>
                </a:moveTo>
                <a:cubicBezTo>
                  <a:pt x="5252" y="2527"/>
                  <a:pt x="5264" y="2526"/>
                  <a:pt x="5275" y="2526"/>
                </a:cubicBezTo>
                <a:cubicBezTo>
                  <a:pt x="5290" y="2526"/>
                  <a:pt x="5318" y="2519"/>
                  <a:pt x="5327" y="2534"/>
                </a:cubicBezTo>
                <a:cubicBezTo>
                  <a:pt x="5335" y="2546"/>
                  <a:pt x="5333" y="2571"/>
                  <a:pt x="5320" y="2578"/>
                </a:cubicBezTo>
                <a:cubicBezTo>
                  <a:pt x="5291" y="2595"/>
                  <a:pt x="5253" y="2595"/>
                  <a:pt x="5220" y="2596"/>
                </a:cubicBezTo>
                <a:cubicBezTo>
                  <a:pt x="5209" y="2596"/>
                  <a:pt x="5206" y="2596"/>
                  <a:pt x="5199" y="2596"/>
                </a:cubicBezTo>
                <a:cubicBezTo>
                  <a:pt x="5207" y="2566"/>
                  <a:pt x="5219" y="2560"/>
                  <a:pt x="5244" y="2536"/>
                </a:cubicBezTo>
                <a:moveTo>
                  <a:pt x="5981" y="1896"/>
                </a:moveTo>
                <a:cubicBezTo>
                  <a:pt x="5972" y="1887"/>
                  <a:pt x="5955" y="1873"/>
                  <a:pt x="5949" y="1862"/>
                </a:cubicBezTo>
                <a:cubicBezTo>
                  <a:pt x="5949" y="1857"/>
                  <a:pt x="5949" y="1855"/>
                  <a:pt x="5949" y="1851"/>
                </a:cubicBezTo>
                <a:cubicBezTo>
                  <a:pt x="5979" y="1840"/>
                  <a:pt x="6007" y="1837"/>
                  <a:pt x="6043" y="1837"/>
                </a:cubicBezTo>
                <a:cubicBezTo>
                  <a:pt x="6103" y="1837"/>
                  <a:pt x="6160" y="1846"/>
                  <a:pt x="6181" y="1913"/>
                </a:cubicBezTo>
                <a:cubicBezTo>
                  <a:pt x="6212" y="2014"/>
                  <a:pt x="6165" y="2111"/>
                  <a:pt x="6117" y="2195"/>
                </a:cubicBezTo>
                <a:cubicBezTo>
                  <a:pt x="6091" y="2240"/>
                  <a:pt x="6053" y="2285"/>
                  <a:pt x="6038" y="2335"/>
                </a:cubicBezTo>
                <a:cubicBezTo>
                  <a:pt x="6035" y="2344"/>
                  <a:pt x="6037" y="2348"/>
                  <a:pt x="6035" y="2356"/>
                </a:cubicBezTo>
                <a:cubicBezTo>
                  <a:pt x="6098" y="2356"/>
                  <a:pt x="6147" y="2344"/>
                  <a:pt x="6208" y="2325"/>
                </a:cubicBezTo>
                <a:cubicBezTo>
                  <a:pt x="6287" y="2299"/>
                  <a:pt x="6316" y="2289"/>
                  <a:pt x="6369" y="2270"/>
                </a:cubicBezTo>
                <a:moveTo>
                  <a:pt x="6715" y="1874"/>
                </a:moveTo>
                <a:cubicBezTo>
                  <a:pt x="6737" y="1876"/>
                  <a:pt x="6742" y="1889"/>
                  <a:pt x="6754" y="1922"/>
                </a:cubicBezTo>
                <a:cubicBezTo>
                  <a:pt x="6780" y="1995"/>
                  <a:pt x="6798" y="2071"/>
                  <a:pt x="6812" y="2147"/>
                </a:cubicBezTo>
                <a:cubicBezTo>
                  <a:pt x="6832" y="2255"/>
                  <a:pt x="6832" y="2363"/>
                  <a:pt x="6832" y="2473"/>
                </a:cubicBezTo>
                <a:moveTo>
                  <a:pt x="6803" y="2709"/>
                </a:moveTo>
                <a:cubicBezTo>
                  <a:pt x="6809" y="2721"/>
                  <a:pt x="6791" y="2718"/>
                  <a:pt x="6816" y="2722"/>
                </a:cubicBezTo>
                <a:cubicBezTo>
                  <a:pt x="6840" y="2726"/>
                  <a:pt x="6862" y="2723"/>
                  <a:pt x="6885" y="2733"/>
                </a:cubicBezTo>
                <a:cubicBezTo>
                  <a:pt x="6901" y="2740"/>
                  <a:pt x="6894" y="2755"/>
                  <a:pt x="6881" y="2760"/>
                </a:cubicBezTo>
                <a:cubicBezTo>
                  <a:pt x="6848" y="2773"/>
                  <a:pt x="6807" y="2772"/>
                  <a:pt x="6772" y="2770"/>
                </a:cubicBezTo>
                <a:cubicBezTo>
                  <a:pt x="6752" y="2768"/>
                  <a:pt x="6744" y="2765"/>
                  <a:pt x="6739" y="2748"/>
                </a:cubicBezTo>
                <a:moveTo>
                  <a:pt x="7904" y="704"/>
                </a:moveTo>
                <a:cubicBezTo>
                  <a:pt x="7901" y="719"/>
                  <a:pt x="7905" y="829"/>
                  <a:pt x="7908" y="858"/>
                </a:cubicBezTo>
                <a:cubicBezTo>
                  <a:pt x="7921" y="980"/>
                  <a:pt x="7949" y="1099"/>
                  <a:pt x="7971" y="1219"/>
                </a:cubicBezTo>
                <a:cubicBezTo>
                  <a:pt x="7978" y="1258"/>
                  <a:pt x="7983" y="1295"/>
                  <a:pt x="7985" y="1335"/>
                </a:cubicBezTo>
                <a:moveTo>
                  <a:pt x="7717" y="1154"/>
                </a:moveTo>
                <a:cubicBezTo>
                  <a:pt x="7737" y="1148"/>
                  <a:pt x="7795" y="1147"/>
                  <a:pt x="7825" y="1147"/>
                </a:cubicBezTo>
                <a:cubicBezTo>
                  <a:pt x="7942" y="1147"/>
                  <a:pt x="8058" y="1147"/>
                  <a:pt x="8175" y="1142"/>
                </a:cubicBezTo>
                <a:moveTo>
                  <a:pt x="9505" y="384"/>
                </a:moveTo>
                <a:cubicBezTo>
                  <a:pt x="9507" y="378"/>
                  <a:pt x="9496" y="373"/>
                  <a:pt x="9502" y="370"/>
                </a:cubicBezTo>
                <a:cubicBezTo>
                  <a:pt x="9528" y="356"/>
                  <a:pt x="9619" y="363"/>
                  <a:pt x="9645" y="368"/>
                </a:cubicBezTo>
                <a:cubicBezTo>
                  <a:pt x="9702" y="378"/>
                  <a:pt x="9785" y="410"/>
                  <a:pt x="9809" y="469"/>
                </a:cubicBezTo>
                <a:cubicBezTo>
                  <a:pt x="9829" y="518"/>
                  <a:pt x="9795" y="547"/>
                  <a:pt x="9758" y="570"/>
                </a:cubicBezTo>
                <a:cubicBezTo>
                  <a:pt x="9738" y="582"/>
                  <a:pt x="9712" y="588"/>
                  <a:pt x="9695" y="603"/>
                </a:cubicBezTo>
                <a:cubicBezTo>
                  <a:pt x="9695" y="604"/>
                  <a:pt x="9695" y="605"/>
                  <a:pt x="9695" y="606"/>
                </a:cubicBezTo>
                <a:cubicBezTo>
                  <a:pt x="9739" y="615"/>
                  <a:pt x="9782" y="624"/>
                  <a:pt x="9824" y="641"/>
                </a:cubicBezTo>
                <a:cubicBezTo>
                  <a:pt x="9885" y="666"/>
                  <a:pt x="9935" y="701"/>
                  <a:pt x="9938" y="771"/>
                </a:cubicBezTo>
                <a:cubicBezTo>
                  <a:pt x="9941" y="844"/>
                  <a:pt x="9826" y="859"/>
                  <a:pt x="9773" y="869"/>
                </a:cubicBezTo>
                <a:cubicBezTo>
                  <a:pt x="9711" y="881"/>
                  <a:pt x="9624" y="890"/>
                  <a:pt x="9561" y="878"/>
                </a:cubicBezTo>
                <a:cubicBezTo>
                  <a:pt x="9527" y="872"/>
                  <a:pt x="9552" y="855"/>
                  <a:pt x="9555" y="838"/>
                </a:cubicBezTo>
                <a:moveTo>
                  <a:pt x="10256" y="262"/>
                </a:moveTo>
                <a:cubicBezTo>
                  <a:pt x="10256" y="386"/>
                  <a:pt x="10253" y="510"/>
                  <a:pt x="10264" y="633"/>
                </a:cubicBezTo>
                <a:cubicBezTo>
                  <a:pt x="10272" y="726"/>
                  <a:pt x="10289" y="817"/>
                  <a:pt x="10301" y="909"/>
                </a:cubicBezTo>
                <a:cubicBezTo>
                  <a:pt x="10307" y="969"/>
                  <a:pt x="10309" y="988"/>
                  <a:pt x="10311" y="1028"/>
                </a:cubicBezTo>
                <a:moveTo>
                  <a:pt x="10289" y="1237"/>
                </a:moveTo>
                <a:cubicBezTo>
                  <a:pt x="10289" y="1223"/>
                  <a:pt x="10289" y="1215"/>
                  <a:pt x="10272" y="1212"/>
                </a:cubicBezTo>
                <a:cubicBezTo>
                  <a:pt x="10254" y="1212"/>
                  <a:pt x="10247" y="1212"/>
                  <a:pt x="10234" y="1212"/>
                </a:cubicBezTo>
                <a:moveTo>
                  <a:pt x="9005" y="1758"/>
                </a:moveTo>
                <a:cubicBezTo>
                  <a:pt x="8981" y="1732"/>
                  <a:pt x="8975" y="1728"/>
                  <a:pt x="8966" y="1709"/>
                </a:cubicBezTo>
                <a:cubicBezTo>
                  <a:pt x="8981" y="1707"/>
                  <a:pt x="9056" y="1698"/>
                  <a:pt x="9082" y="1699"/>
                </a:cubicBezTo>
                <a:cubicBezTo>
                  <a:pt x="9252" y="1704"/>
                  <a:pt x="9421" y="1735"/>
                  <a:pt x="9591" y="1747"/>
                </a:cubicBezTo>
                <a:cubicBezTo>
                  <a:pt x="9952" y="1772"/>
                  <a:pt x="10322" y="1775"/>
                  <a:pt x="10683" y="1750"/>
                </a:cubicBezTo>
                <a:cubicBezTo>
                  <a:pt x="10719" y="1747"/>
                  <a:pt x="11402" y="1691"/>
                  <a:pt x="11397" y="1633"/>
                </a:cubicBezTo>
                <a:cubicBezTo>
                  <a:pt x="11393" y="1586"/>
                  <a:pt x="11339" y="1591"/>
                  <a:pt x="11298" y="1582"/>
                </a:cubicBezTo>
                <a:moveTo>
                  <a:pt x="8787" y="2430"/>
                </a:moveTo>
                <a:cubicBezTo>
                  <a:pt x="8757" y="2415"/>
                  <a:pt x="8735" y="2408"/>
                  <a:pt x="8702" y="2406"/>
                </a:cubicBezTo>
                <a:cubicBezTo>
                  <a:pt x="8712" y="2402"/>
                  <a:pt x="8733" y="2395"/>
                  <a:pt x="8752" y="2394"/>
                </a:cubicBezTo>
                <a:cubicBezTo>
                  <a:pt x="8811" y="2392"/>
                  <a:pt x="8893" y="2378"/>
                  <a:pt x="8939" y="2423"/>
                </a:cubicBezTo>
                <a:cubicBezTo>
                  <a:pt x="8989" y="2471"/>
                  <a:pt x="8947" y="2567"/>
                  <a:pt x="8918" y="2611"/>
                </a:cubicBezTo>
                <a:cubicBezTo>
                  <a:pt x="8878" y="2671"/>
                  <a:pt x="8821" y="2713"/>
                  <a:pt x="8771" y="2764"/>
                </a:cubicBezTo>
                <a:cubicBezTo>
                  <a:pt x="8752" y="2783"/>
                  <a:pt x="8761" y="2777"/>
                  <a:pt x="8755" y="2794"/>
                </a:cubicBezTo>
                <a:cubicBezTo>
                  <a:pt x="8821" y="2794"/>
                  <a:pt x="8880" y="2794"/>
                  <a:pt x="8945" y="2780"/>
                </a:cubicBezTo>
                <a:cubicBezTo>
                  <a:pt x="9022" y="2761"/>
                  <a:pt x="9048" y="2755"/>
                  <a:pt x="9097" y="2734"/>
                </a:cubicBezTo>
                <a:moveTo>
                  <a:pt x="9361" y="2361"/>
                </a:moveTo>
                <a:cubicBezTo>
                  <a:pt x="9347" y="2382"/>
                  <a:pt x="9349" y="2409"/>
                  <a:pt x="9349" y="2441"/>
                </a:cubicBezTo>
                <a:cubicBezTo>
                  <a:pt x="9348" y="2540"/>
                  <a:pt x="9347" y="2639"/>
                  <a:pt x="9352" y="2738"/>
                </a:cubicBezTo>
                <a:cubicBezTo>
                  <a:pt x="9356" y="2808"/>
                  <a:pt x="9357" y="2830"/>
                  <a:pt x="9363" y="2876"/>
                </a:cubicBezTo>
                <a:moveTo>
                  <a:pt x="9404" y="3141"/>
                </a:moveTo>
                <a:cubicBezTo>
                  <a:pt x="9439" y="3130"/>
                  <a:pt x="9468" y="3127"/>
                  <a:pt x="9505" y="3127"/>
                </a:cubicBezTo>
                <a:cubicBezTo>
                  <a:pt x="9513" y="3127"/>
                  <a:pt x="9541" y="3122"/>
                  <a:pt x="9544" y="3131"/>
                </a:cubicBezTo>
                <a:cubicBezTo>
                  <a:pt x="9533" y="3147"/>
                  <a:pt x="9500" y="3141"/>
                  <a:pt x="9482" y="3141"/>
                </a:cubicBezTo>
                <a:cubicBezTo>
                  <a:pt x="9456" y="3141"/>
                  <a:pt x="9410" y="3147"/>
                  <a:pt x="9401" y="3115"/>
                </a:cubicBezTo>
                <a:cubicBezTo>
                  <a:pt x="9401" y="3094"/>
                  <a:pt x="9403" y="3084"/>
                  <a:pt x="9416" y="3072"/>
                </a:cubicBezTo>
                <a:moveTo>
                  <a:pt x="10644" y="2265"/>
                </a:moveTo>
                <a:cubicBezTo>
                  <a:pt x="10631" y="2257"/>
                  <a:pt x="10615" y="2245"/>
                  <a:pt x="10603" y="2258"/>
                </a:cubicBezTo>
                <a:cubicBezTo>
                  <a:pt x="10584" y="2278"/>
                  <a:pt x="10584" y="2348"/>
                  <a:pt x="10581" y="2373"/>
                </a:cubicBezTo>
                <a:cubicBezTo>
                  <a:pt x="10569" y="2482"/>
                  <a:pt x="10575" y="2593"/>
                  <a:pt x="10575" y="2702"/>
                </a:cubicBezTo>
                <a:cubicBezTo>
                  <a:pt x="10575" y="2746"/>
                  <a:pt x="10576" y="2789"/>
                  <a:pt x="10586" y="2832"/>
                </a:cubicBezTo>
                <a:cubicBezTo>
                  <a:pt x="10590" y="2851"/>
                  <a:pt x="10593" y="2844"/>
                  <a:pt x="10602" y="2853"/>
                </a:cubicBezTo>
                <a:moveTo>
                  <a:pt x="10207" y="2273"/>
                </a:moveTo>
                <a:cubicBezTo>
                  <a:pt x="10205" y="2265"/>
                  <a:pt x="10198" y="2244"/>
                  <a:pt x="10195" y="2238"/>
                </a:cubicBezTo>
                <a:cubicBezTo>
                  <a:pt x="10186" y="2278"/>
                  <a:pt x="10176" y="2318"/>
                  <a:pt x="10165" y="2358"/>
                </a:cubicBezTo>
                <a:cubicBezTo>
                  <a:pt x="10142" y="2442"/>
                  <a:pt x="10116" y="2526"/>
                  <a:pt x="10096" y="2611"/>
                </a:cubicBezTo>
                <a:cubicBezTo>
                  <a:pt x="10076" y="2696"/>
                  <a:pt x="10060" y="2785"/>
                  <a:pt x="10058" y="2873"/>
                </a:cubicBezTo>
                <a:cubicBezTo>
                  <a:pt x="10058" y="2880"/>
                  <a:pt x="10058" y="2888"/>
                  <a:pt x="10058" y="2895"/>
                </a:cubicBezTo>
                <a:moveTo>
                  <a:pt x="10759" y="3196"/>
                </a:moveTo>
                <a:cubicBezTo>
                  <a:pt x="10754" y="3176"/>
                  <a:pt x="10752" y="3158"/>
                  <a:pt x="10753" y="3137"/>
                </a:cubicBezTo>
                <a:cubicBezTo>
                  <a:pt x="10754" y="3123"/>
                  <a:pt x="10771" y="3115"/>
                  <a:pt x="10784" y="3111"/>
                </a:cubicBezTo>
                <a:cubicBezTo>
                  <a:pt x="10800" y="3106"/>
                  <a:pt x="10834" y="3103"/>
                  <a:pt x="10850" y="3108"/>
                </a:cubicBezTo>
                <a:cubicBezTo>
                  <a:pt x="10864" y="3113"/>
                  <a:pt x="10876" y="3134"/>
                  <a:pt x="10869" y="3148"/>
                </a:cubicBezTo>
                <a:cubicBezTo>
                  <a:pt x="10862" y="3162"/>
                  <a:pt x="10809" y="3158"/>
                  <a:pt x="10796" y="3155"/>
                </a:cubicBezTo>
                <a:cubicBezTo>
                  <a:pt x="10765" y="3148"/>
                  <a:pt x="10759" y="3123"/>
                  <a:pt x="10760" y="3095"/>
                </a:cubicBezTo>
                <a:cubicBezTo>
                  <a:pt x="10761" y="3087"/>
                  <a:pt x="10761" y="3080"/>
                  <a:pt x="10762" y="3072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621" name="Freeform 3"/>
          <p:cNvSpPr/>
          <p:nvPr/>
        </p:nvSpPr>
        <p:spPr>
          <a:xfrm>
            <a:off x="5099040" y="1011240"/>
            <a:ext cx="1792800" cy="996840"/>
          </a:xfrm>
          <a:custGeom>
            <a:avLst/>
            <a:gdLst/>
            <a:ahLst/>
            <a:rect l="0" t="0" r="r" b="b"/>
            <a:pathLst>
              <a:path w="4980" h="2769">
                <a:moveTo>
                  <a:pt x="0" y="1156"/>
                </a:moveTo>
                <a:cubicBezTo>
                  <a:pt x="6" y="1159"/>
                  <a:pt x="72" y="1185"/>
                  <a:pt x="98" y="1189"/>
                </a:cubicBezTo>
                <a:cubicBezTo>
                  <a:pt x="194" y="1204"/>
                  <a:pt x="295" y="1201"/>
                  <a:pt x="392" y="1208"/>
                </a:cubicBezTo>
                <a:cubicBezTo>
                  <a:pt x="444" y="1212"/>
                  <a:pt x="494" y="1215"/>
                  <a:pt x="545" y="1215"/>
                </a:cubicBezTo>
                <a:moveTo>
                  <a:pt x="249" y="1028"/>
                </a:moveTo>
                <a:cubicBezTo>
                  <a:pt x="243" y="1041"/>
                  <a:pt x="240" y="1089"/>
                  <a:pt x="243" y="1110"/>
                </a:cubicBezTo>
                <a:cubicBezTo>
                  <a:pt x="254" y="1190"/>
                  <a:pt x="279" y="1266"/>
                  <a:pt x="287" y="1347"/>
                </a:cubicBezTo>
                <a:cubicBezTo>
                  <a:pt x="294" y="1415"/>
                  <a:pt x="300" y="1479"/>
                  <a:pt x="316" y="1545"/>
                </a:cubicBezTo>
                <a:moveTo>
                  <a:pt x="1763" y="173"/>
                </a:moveTo>
                <a:cubicBezTo>
                  <a:pt x="1756" y="159"/>
                  <a:pt x="1743" y="137"/>
                  <a:pt x="1759" y="122"/>
                </a:cubicBezTo>
                <a:cubicBezTo>
                  <a:pt x="1787" y="95"/>
                  <a:pt x="1875" y="107"/>
                  <a:pt x="1907" y="108"/>
                </a:cubicBezTo>
                <a:cubicBezTo>
                  <a:pt x="1964" y="110"/>
                  <a:pt x="2028" y="125"/>
                  <a:pt x="2052" y="183"/>
                </a:cubicBezTo>
                <a:cubicBezTo>
                  <a:pt x="2065" y="215"/>
                  <a:pt x="2062" y="264"/>
                  <a:pt x="2043" y="291"/>
                </a:cubicBezTo>
                <a:cubicBezTo>
                  <a:pt x="2029" y="311"/>
                  <a:pt x="2009" y="318"/>
                  <a:pt x="1993" y="334"/>
                </a:cubicBezTo>
                <a:cubicBezTo>
                  <a:pt x="1993" y="335"/>
                  <a:pt x="1993" y="337"/>
                  <a:pt x="1993" y="338"/>
                </a:cubicBezTo>
                <a:cubicBezTo>
                  <a:pt x="2013" y="352"/>
                  <a:pt x="2049" y="372"/>
                  <a:pt x="2071" y="390"/>
                </a:cubicBezTo>
                <a:cubicBezTo>
                  <a:pt x="2117" y="427"/>
                  <a:pt x="2143" y="469"/>
                  <a:pt x="2141" y="528"/>
                </a:cubicBezTo>
                <a:cubicBezTo>
                  <a:pt x="2139" y="596"/>
                  <a:pt x="2074" y="624"/>
                  <a:pt x="2017" y="640"/>
                </a:cubicBezTo>
                <a:cubicBezTo>
                  <a:pt x="1983" y="650"/>
                  <a:pt x="1898" y="664"/>
                  <a:pt x="1864" y="647"/>
                </a:cubicBezTo>
                <a:cubicBezTo>
                  <a:pt x="1852" y="630"/>
                  <a:pt x="1848" y="623"/>
                  <a:pt x="1853" y="607"/>
                </a:cubicBezTo>
                <a:moveTo>
                  <a:pt x="2518" y="0"/>
                </a:moveTo>
                <a:cubicBezTo>
                  <a:pt x="2523" y="81"/>
                  <a:pt x="2534" y="157"/>
                  <a:pt x="2551" y="236"/>
                </a:cubicBezTo>
                <a:cubicBezTo>
                  <a:pt x="2577" y="354"/>
                  <a:pt x="2603" y="465"/>
                  <a:pt x="2609" y="586"/>
                </a:cubicBezTo>
                <a:cubicBezTo>
                  <a:pt x="2612" y="656"/>
                  <a:pt x="2613" y="679"/>
                  <a:pt x="2615" y="725"/>
                </a:cubicBezTo>
                <a:moveTo>
                  <a:pt x="2556" y="1004"/>
                </a:moveTo>
                <a:cubicBezTo>
                  <a:pt x="2556" y="990"/>
                  <a:pt x="2556" y="967"/>
                  <a:pt x="2556" y="981"/>
                </a:cubicBezTo>
                <a:moveTo>
                  <a:pt x="1313" y="1432"/>
                </a:moveTo>
                <a:cubicBezTo>
                  <a:pt x="1348" y="1407"/>
                  <a:pt x="1369" y="1406"/>
                  <a:pt x="1435" y="1406"/>
                </a:cubicBezTo>
                <a:cubicBezTo>
                  <a:pt x="1621" y="1407"/>
                  <a:pt x="1807" y="1427"/>
                  <a:pt x="1993" y="1432"/>
                </a:cubicBezTo>
                <a:cubicBezTo>
                  <a:pt x="2310" y="1441"/>
                  <a:pt x="2624" y="1438"/>
                  <a:pt x="2941" y="1427"/>
                </a:cubicBezTo>
                <a:cubicBezTo>
                  <a:pt x="3224" y="1417"/>
                  <a:pt x="3507" y="1407"/>
                  <a:pt x="3791" y="1402"/>
                </a:cubicBezTo>
                <a:cubicBezTo>
                  <a:pt x="3837" y="1401"/>
                  <a:pt x="3906" y="1398"/>
                  <a:pt x="3860" y="1393"/>
                </a:cubicBezTo>
                <a:cubicBezTo>
                  <a:pt x="3807" y="1393"/>
                  <a:pt x="3787" y="1393"/>
                  <a:pt x="3751" y="1393"/>
                </a:cubicBezTo>
                <a:moveTo>
                  <a:pt x="1431" y="1762"/>
                </a:moveTo>
                <a:cubicBezTo>
                  <a:pt x="1441" y="1720"/>
                  <a:pt x="1477" y="1713"/>
                  <a:pt x="1522" y="1705"/>
                </a:cubicBezTo>
                <a:cubicBezTo>
                  <a:pt x="1563" y="1698"/>
                  <a:pt x="1639" y="1684"/>
                  <a:pt x="1677" y="1707"/>
                </a:cubicBezTo>
                <a:cubicBezTo>
                  <a:pt x="1708" y="1726"/>
                  <a:pt x="1714" y="1794"/>
                  <a:pt x="1704" y="1824"/>
                </a:cubicBezTo>
                <a:cubicBezTo>
                  <a:pt x="1690" y="1867"/>
                  <a:pt x="1651" y="1880"/>
                  <a:pt x="1623" y="1908"/>
                </a:cubicBezTo>
                <a:cubicBezTo>
                  <a:pt x="1617" y="1914"/>
                  <a:pt x="1615" y="1915"/>
                  <a:pt x="1616" y="1921"/>
                </a:cubicBezTo>
                <a:cubicBezTo>
                  <a:pt x="1650" y="1938"/>
                  <a:pt x="1695" y="1955"/>
                  <a:pt x="1732" y="1974"/>
                </a:cubicBezTo>
                <a:cubicBezTo>
                  <a:pt x="1768" y="1992"/>
                  <a:pt x="1827" y="2031"/>
                  <a:pt x="1807" y="2083"/>
                </a:cubicBezTo>
                <a:cubicBezTo>
                  <a:pt x="1784" y="2141"/>
                  <a:pt x="1679" y="2161"/>
                  <a:pt x="1627" y="2171"/>
                </a:cubicBezTo>
                <a:cubicBezTo>
                  <a:pt x="1591" y="2178"/>
                  <a:pt x="1421" y="2210"/>
                  <a:pt x="1392" y="2176"/>
                </a:cubicBezTo>
                <a:cubicBezTo>
                  <a:pt x="1368" y="2148"/>
                  <a:pt x="1404" y="2142"/>
                  <a:pt x="1422" y="2130"/>
                </a:cubicBezTo>
                <a:moveTo>
                  <a:pt x="2141" y="1790"/>
                </a:moveTo>
                <a:cubicBezTo>
                  <a:pt x="2148" y="1840"/>
                  <a:pt x="2149" y="1888"/>
                  <a:pt x="2149" y="1938"/>
                </a:cubicBezTo>
                <a:cubicBezTo>
                  <a:pt x="2149" y="2012"/>
                  <a:pt x="2137" y="2083"/>
                  <a:pt x="2134" y="2156"/>
                </a:cubicBezTo>
                <a:cubicBezTo>
                  <a:pt x="2132" y="2217"/>
                  <a:pt x="2134" y="2278"/>
                  <a:pt x="2134" y="2339"/>
                </a:cubicBezTo>
                <a:moveTo>
                  <a:pt x="2035" y="2604"/>
                </a:moveTo>
                <a:cubicBezTo>
                  <a:pt x="2055" y="2591"/>
                  <a:pt x="2094" y="2596"/>
                  <a:pt x="2121" y="2596"/>
                </a:cubicBezTo>
                <a:cubicBezTo>
                  <a:pt x="2144" y="2596"/>
                  <a:pt x="2175" y="2589"/>
                  <a:pt x="2182" y="2618"/>
                </a:cubicBezTo>
                <a:cubicBezTo>
                  <a:pt x="2182" y="2629"/>
                  <a:pt x="2182" y="2632"/>
                  <a:pt x="2182" y="2639"/>
                </a:cubicBezTo>
                <a:cubicBezTo>
                  <a:pt x="2152" y="2645"/>
                  <a:pt x="2119" y="2648"/>
                  <a:pt x="2088" y="2645"/>
                </a:cubicBezTo>
                <a:cubicBezTo>
                  <a:pt x="2050" y="2641"/>
                  <a:pt x="2065" y="2611"/>
                  <a:pt x="2072" y="2587"/>
                </a:cubicBezTo>
                <a:moveTo>
                  <a:pt x="2882" y="2186"/>
                </a:moveTo>
                <a:cubicBezTo>
                  <a:pt x="2858" y="2170"/>
                  <a:pt x="2867" y="2174"/>
                  <a:pt x="2857" y="2154"/>
                </a:cubicBezTo>
                <a:cubicBezTo>
                  <a:pt x="2910" y="2139"/>
                  <a:pt x="2951" y="2151"/>
                  <a:pt x="2994" y="2104"/>
                </a:cubicBezTo>
                <a:cubicBezTo>
                  <a:pt x="3023" y="2072"/>
                  <a:pt x="3034" y="2027"/>
                  <a:pt x="3038" y="1986"/>
                </a:cubicBezTo>
                <a:cubicBezTo>
                  <a:pt x="3040" y="1962"/>
                  <a:pt x="3038" y="1936"/>
                  <a:pt x="3038" y="1911"/>
                </a:cubicBezTo>
                <a:cubicBezTo>
                  <a:pt x="2974" y="1913"/>
                  <a:pt x="2947" y="1943"/>
                  <a:pt x="2899" y="1988"/>
                </a:cubicBezTo>
                <a:cubicBezTo>
                  <a:pt x="2815" y="2068"/>
                  <a:pt x="2751" y="2153"/>
                  <a:pt x="2742" y="2271"/>
                </a:cubicBezTo>
                <a:cubicBezTo>
                  <a:pt x="2736" y="2345"/>
                  <a:pt x="2777" y="2378"/>
                  <a:pt x="2849" y="2387"/>
                </a:cubicBezTo>
                <a:cubicBezTo>
                  <a:pt x="2931" y="2397"/>
                  <a:pt x="3017" y="2390"/>
                  <a:pt x="3083" y="2339"/>
                </a:cubicBezTo>
                <a:cubicBezTo>
                  <a:pt x="3149" y="2288"/>
                  <a:pt x="3151" y="2216"/>
                  <a:pt x="3153" y="2140"/>
                </a:cubicBezTo>
                <a:cubicBezTo>
                  <a:pt x="3154" y="2079"/>
                  <a:pt x="3143" y="2012"/>
                  <a:pt x="3074" y="1992"/>
                </a:cubicBezTo>
                <a:cubicBezTo>
                  <a:pt x="3018" y="1976"/>
                  <a:pt x="2971" y="1993"/>
                  <a:pt x="2925" y="2020"/>
                </a:cubicBezTo>
                <a:moveTo>
                  <a:pt x="3410" y="1876"/>
                </a:moveTo>
                <a:cubicBezTo>
                  <a:pt x="3413" y="1877"/>
                  <a:pt x="3417" y="1906"/>
                  <a:pt x="3414" y="1942"/>
                </a:cubicBezTo>
                <a:cubicBezTo>
                  <a:pt x="3408" y="2028"/>
                  <a:pt x="3391" y="2113"/>
                  <a:pt x="3385" y="2199"/>
                </a:cubicBezTo>
                <a:cubicBezTo>
                  <a:pt x="3379" y="2282"/>
                  <a:pt x="3378" y="2365"/>
                  <a:pt x="3378" y="2449"/>
                </a:cubicBezTo>
                <a:cubicBezTo>
                  <a:pt x="3378" y="2466"/>
                  <a:pt x="3378" y="2483"/>
                  <a:pt x="3378" y="2500"/>
                </a:cubicBezTo>
                <a:moveTo>
                  <a:pt x="3437" y="2721"/>
                </a:moveTo>
                <a:cubicBezTo>
                  <a:pt x="3465" y="2721"/>
                  <a:pt x="3489" y="2718"/>
                  <a:pt x="3514" y="2731"/>
                </a:cubicBezTo>
                <a:cubicBezTo>
                  <a:pt x="3529" y="2739"/>
                  <a:pt x="3540" y="2745"/>
                  <a:pt x="3541" y="2762"/>
                </a:cubicBezTo>
                <a:cubicBezTo>
                  <a:pt x="3514" y="2766"/>
                  <a:pt x="3478" y="2768"/>
                  <a:pt x="3452" y="2757"/>
                </a:cubicBezTo>
                <a:cubicBezTo>
                  <a:pt x="3409" y="2738"/>
                  <a:pt x="3406" y="2712"/>
                  <a:pt x="3404" y="2671"/>
                </a:cubicBezTo>
                <a:moveTo>
                  <a:pt x="4547" y="1120"/>
                </a:moveTo>
                <a:cubicBezTo>
                  <a:pt x="4526" y="1148"/>
                  <a:pt x="4547" y="1136"/>
                  <a:pt x="4599" y="1142"/>
                </a:cubicBezTo>
                <a:cubicBezTo>
                  <a:pt x="4692" y="1153"/>
                  <a:pt x="4784" y="1161"/>
                  <a:pt x="4875" y="1181"/>
                </a:cubicBezTo>
                <a:cubicBezTo>
                  <a:pt x="4915" y="1190"/>
                  <a:pt x="4946" y="1197"/>
                  <a:pt x="4979" y="1218"/>
                </a:cubicBezTo>
                <a:moveTo>
                  <a:pt x="4494" y="1454"/>
                </a:moveTo>
                <a:cubicBezTo>
                  <a:pt x="4539" y="1474"/>
                  <a:pt x="4597" y="1478"/>
                  <a:pt x="4647" y="1481"/>
                </a:cubicBezTo>
                <a:cubicBezTo>
                  <a:pt x="4744" y="1486"/>
                  <a:pt x="4841" y="1482"/>
                  <a:pt x="4938" y="1481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622" name="Freeform 4"/>
          <p:cNvSpPr/>
          <p:nvPr/>
        </p:nvSpPr>
        <p:spPr>
          <a:xfrm>
            <a:off x="1297080" y="2540160"/>
            <a:ext cx="30240" cy="209880"/>
          </a:xfrm>
          <a:custGeom>
            <a:avLst/>
            <a:gdLst/>
            <a:ahLst/>
            <a:rect l="0" t="0" r="r" b="b"/>
            <a:pathLst>
              <a:path w="84" h="583">
                <a:moveTo>
                  <a:pt x="4" y="0"/>
                </a:moveTo>
                <a:cubicBezTo>
                  <a:pt x="24" y="50"/>
                  <a:pt x="13" y="116"/>
                  <a:pt x="13" y="172"/>
                </a:cubicBezTo>
                <a:cubicBezTo>
                  <a:pt x="13" y="277"/>
                  <a:pt x="0" y="391"/>
                  <a:pt x="26" y="494"/>
                </a:cubicBezTo>
                <a:cubicBezTo>
                  <a:pt x="46" y="544"/>
                  <a:pt x="51" y="561"/>
                  <a:pt x="83" y="582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623" name="Freeform 5"/>
          <p:cNvSpPr/>
          <p:nvPr/>
        </p:nvSpPr>
        <p:spPr>
          <a:xfrm>
            <a:off x="1944720" y="2482920"/>
            <a:ext cx="336960" cy="168480"/>
          </a:xfrm>
          <a:custGeom>
            <a:avLst/>
            <a:gdLst/>
            <a:ahLst/>
            <a:rect l="0" t="0" r="r" b="b"/>
            <a:pathLst>
              <a:path w="936" h="468">
                <a:moveTo>
                  <a:pt x="231" y="32"/>
                </a:moveTo>
                <a:cubicBezTo>
                  <a:pt x="191" y="2"/>
                  <a:pt x="208" y="14"/>
                  <a:pt x="182" y="0"/>
                </a:cubicBezTo>
                <a:cubicBezTo>
                  <a:pt x="186" y="52"/>
                  <a:pt x="203" y="99"/>
                  <a:pt x="221" y="149"/>
                </a:cubicBezTo>
                <a:cubicBezTo>
                  <a:pt x="252" y="231"/>
                  <a:pt x="295" y="311"/>
                  <a:pt x="320" y="396"/>
                </a:cubicBezTo>
                <a:cubicBezTo>
                  <a:pt x="327" y="419"/>
                  <a:pt x="328" y="443"/>
                  <a:pt x="329" y="467"/>
                </a:cubicBezTo>
                <a:moveTo>
                  <a:pt x="0" y="345"/>
                </a:moveTo>
                <a:cubicBezTo>
                  <a:pt x="48" y="328"/>
                  <a:pt x="134" y="318"/>
                  <a:pt x="203" y="311"/>
                </a:cubicBezTo>
                <a:cubicBezTo>
                  <a:pt x="361" y="294"/>
                  <a:pt x="519" y="269"/>
                  <a:pt x="676" y="249"/>
                </a:cubicBezTo>
                <a:cubicBezTo>
                  <a:pt x="807" y="232"/>
                  <a:pt x="849" y="227"/>
                  <a:pt x="935" y="216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624" name="Freeform 6"/>
          <p:cNvSpPr/>
          <p:nvPr/>
        </p:nvSpPr>
        <p:spPr>
          <a:xfrm>
            <a:off x="2626560" y="2437560"/>
            <a:ext cx="181080" cy="210960"/>
          </a:xfrm>
          <a:custGeom>
            <a:avLst/>
            <a:gdLst/>
            <a:ahLst/>
            <a:rect l="0" t="0" r="r" b="b"/>
            <a:pathLst>
              <a:path w="503" h="586">
                <a:moveTo>
                  <a:pt x="10" y="80"/>
                </a:moveTo>
                <a:cubicBezTo>
                  <a:pt x="0" y="49"/>
                  <a:pt x="0" y="45"/>
                  <a:pt x="8" y="19"/>
                </a:cubicBezTo>
                <a:cubicBezTo>
                  <a:pt x="77" y="8"/>
                  <a:pt x="152" y="0"/>
                  <a:pt x="221" y="16"/>
                </a:cubicBezTo>
                <a:cubicBezTo>
                  <a:pt x="289" y="33"/>
                  <a:pt x="362" y="65"/>
                  <a:pt x="375" y="141"/>
                </a:cubicBezTo>
                <a:cubicBezTo>
                  <a:pt x="386" y="205"/>
                  <a:pt x="323" y="240"/>
                  <a:pt x="274" y="265"/>
                </a:cubicBezTo>
                <a:cubicBezTo>
                  <a:pt x="252" y="276"/>
                  <a:pt x="230" y="280"/>
                  <a:pt x="207" y="287"/>
                </a:cubicBezTo>
                <a:cubicBezTo>
                  <a:pt x="265" y="289"/>
                  <a:pt x="317" y="290"/>
                  <a:pt x="375" y="310"/>
                </a:cubicBezTo>
                <a:cubicBezTo>
                  <a:pt x="416" y="326"/>
                  <a:pt x="502" y="374"/>
                  <a:pt x="471" y="437"/>
                </a:cubicBezTo>
                <a:cubicBezTo>
                  <a:pt x="437" y="506"/>
                  <a:pt x="308" y="528"/>
                  <a:pt x="243" y="543"/>
                </a:cubicBezTo>
                <a:cubicBezTo>
                  <a:pt x="180" y="558"/>
                  <a:pt x="113" y="569"/>
                  <a:pt x="50" y="585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625" name="Freeform 7"/>
          <p:cNvSpPr/>
          <p:nvPr/>
        </p:nvSpPr>
        <p:spPr>
          <a:xfrm>
            <a:off x="3746520" y="2452320"/>
            <a:ext cx="685080" cy="226080"/>
          </a:xfrm>
          <a:custGeom>
            <a:avLst/>
            <a:gdLst/>
            <a:ahLst/>
            <a:rect l="0" t="0" r="r" b="b"/>
            <a:pathLst>
              <a:path w="1903" h="628">
                <a:moveTo>
                  <a:pt x="545" y="46"/>
                </a:moveTo>
                <a:cubicBezTo>
                  <a:pt x="497" y="30"/>
                  <a:pt x="480" y="28"/>
                  <a:pt x="469" y="86"/>
                </a:cubicBezTo>
                <a:cubicBezTo>
                  <a:pt x="453" y="167"/>
                  <a:pt x="463" y="258"/>
                  <a:pt x="463" y="340"/>
                </a:cubicBezTo>
                <a:cubicBezTo>
                  <a:pt x="463" y="419"/>
                  <a:pt x="478" y="516"/>
                  <a:pt x="455" y="591"/>
                </a:cubicBezTo>
                <a:moveTo>
                  <a:pt x="0" y="416"/>
                </a:moveTo>
                <a:cubicBezTo>
                  <a:pt x="174" y="416"/>
                  <a:pt x="345" y="417"/>
                  <a:pt x="518" y="400"/>
                </a:cubicBezTo>
                <a:cubicBezTo>
                  <a:pt x="648" y="386"/>
                  <a:pt x="691" y="382"/>
                  <a:pt x="777" y="369"/>
                </a:cubicBezTo>
                <a:moveTo>
                  <a:pt x="1520" y="38"/>
                </a:moveTo>
                <a:cubicBezTo>
                  <a:pt x="1529" y="0"/>
                  <a:pt x="1518" y="12"/>
                  <a:pt x="1569" y="11"/>
                </a:cubicBezTo>
                <a:cubicBezTo>
                  <a:pt x="1636" y="10"/>
                  <a:pt x="1696" y="12"/>
                  <a:pt x="1760" y="35"/>
                </a:cubicBezTo>
                <a:cubicBezTo>
                  <a:pt x="1816" y="55"/>
                  <a:pt x="1856" y="80"/>
                  <a:pt x="1853" y="144"/>
                </a:cubicBezTo>
                <a:cubicBezTo>
                  <a:pt x="1850" y="202"/>
                  <a:pt x="1789" y="231"/>
                  <a:pt x="1743" y="254"/>
                </a:cubicBezTo>
                <a:cubicBezTo>
                  <a:pt x="1722" y="264"/>
                  <a:pt x="1701" y="274"/>
                  <a:pt x="1681" y="285"/>
                </a:cubicBezTo>
                <a:cubicBezTo>
                  <a:pt x="1711" y="309"/>
                  <a:pt x="1758" y="333"/>
                  <a:pt x="1795" y="357"/>
                </a:cubicBezTo>
                <a:cubicBezTo>
                  <a:pt x="1843" y="388"/>
                  <a:pt x="1902" y="440"/>
                  <a:pt x="1884" y="506"/>
                </a:cubicBezTo>
                <a:cubicBezTo>
                  <a:pt x="1862" y="585"/>
                  <a:pt x="1743" y="601"/>
                  <a:pt x="1678" y="611"/>
                </a:cubicBezTo>
                <a:cubicBezTo>
                  <a:pt x="1572" y="627"/>
                  <a:pt x="1464" y="623"/>
                  <a:pt x="1357" y="623"/>
                </a:cubicBezTo>
                <a:cubicBezTo>
                  <a:pt x="1323" y="623"/>
                  <a:pt x="1318" y="624"/>
                  <a:pt x="1299" y="622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626" name="Freeform 8"/>
          <p:cNvSpPr/>
          <p:nvPr/>
        </p:nvSpPr>
        <p:spPr>
          <a:xfrm>
            <a:off x="5138640" y="2482920"/>
            <a:ext cx="281520" cy="206640"/>
          </a:xfrm>
          <a:custGeom>
            <a:avLst/>
            <a:gdLst/>
            <a:ahLst/>
            <a:rect l="0" t="0" r="r" b="b"/>
            <a:pathLst>
              <a:path w="782" h="574">
                <a:moveTo>
                  <a:pt x="293" y="0"/>
                </a:moveTo>
                <a:cubicBezTo>
                  <a:pt x="288" y="24"/>
                  <a:pt x="288" y="67"/>
                  <a:pt x="288" y="95"/>
                </a:cubicBezTo>
                <a:cubicBezTo>
                  <a:pt x="288" y="208"/>
                  <a:pt x="281" y="323"/>
                  <a:pt x="291" y="435"/>
                </a:cubicBezTo>
                <a:cubicBezTo>
                  <a:pt x="296" y="486"/>
                  <a:pt x="308" y="528"/>
                  <a:pt x="330" y="573"/>
                </a:cubicBezTo>
                <a:moveTo>
                  <a:pt x="0" y="477"/>
                </a:moveTo>
                <a:cubicBezTo>
                  <a:pt x="44" y="472"/>
                  <a:pt x="122" y="472"/>
                  <a:pt x="175" y="471"/>
                </a:cubicBezTo>
                <a:cubicBezTo>
                  <a:pt x="329" y="468"/>
                  <a:pt x="482" y="450"/>
                  <a:pt x="635" y="429"/>
                </a:cubicBezTo>
                <a:cubicBezTo>
                  <a:pt x="684" y="422"/>
                  <a:pt x="732" y="415"/>
                  <a:pt x="781" y="408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627" name="Freeform 9"/>
          <p:cNvSpPr/>
          <p:nvPr/>
        </p:nvSpPr>
        <p:spPr>
          <a:xfrm>
            <a:off x="5936040" y="2563920"/>
            <a:ext cx="14400" cy="165600"/>
          </a:xfrm>
          <a:custGeom>
            <a:avLst/>
            <a:gdLst/>
            <a:ahLst/>
            <a:rect l="0" t="0" r="r" b="b"/>
            <a:pathLst>
              <a:path w="40" h="460">
                <a:moveTo>
                  <a:pt x="14" y="0"/>
                </a:moveTo>
                <a:cubicBezTo>
                  <a:pt x="14" y="126"/>
                  <a:pt x="0" y="268"/>
                  <a:pt x="16" y="392"/>
                </a:cubicBezTo>
                <a:cubicBezTo>
                  <a:pt x="25" y="429"/>
                  <a:pt x="27" y="439"/>
                  <a:pt x="39" y="459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628" name="Freeform 10"/>
          <p:cNvSpPr/>
          <p:nvPr/>
        </p:nvSpPr>
        <p:spPr>
          <a:xfrm>
            <a:off x="6883560" y="2499120"/>
            <a:ext cx="206640" cy="114480"/>
          </a:xfrm>
          <a:custGeom>
            <a:avLst/>
            <a:gdLst/>
            <a:ahLst/>
            <a:rect l="0" t="0" r="r" b="b"/>
            <a:pathLst>
              <a:path w="574" h="318">
                <a:moveTo>
                  <a:pt x="5" y="28"/>
                </a:moveTo>
                <a:cubicBezTo>
                  <a:pt x="0" y="0"/>
                  <a:pt x="32" y="8"/>
                  <a:pt x="55" y="12"/>
                </a:cubicBezTo>
                <a:cubicBezTo>
                  <a:pt x="123" y="23"/>
                  <a:pt x="195" y="35"/>
                  <a:pt x="262" y="50"/>
                </a:cubicBezTo>
                <a:cubicBezTo>
                  <a:pt x="306" y="62"/>
                  <a:pt x="317" y="65"/>
                  <a:pt x="344" y="75"/>
                </a:cubicBezTo>
                <a:moveTo>
                  <a:pt x="67" y="268"/>
                </a:moveTo>
                <a:cubicBezTo>
                  <a:pt x="166" y="292"/>
                  <a:pt x="262" y="311"/>
                  <a:pt x="363" y="316"/>
                </a:cubicBezTo>
                <a:cubicBezTo>
                  <a:pt x="468" y="317"/>
                  <a:pt x="503" y="317"/>
                  <a:pt x="573" y="317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629" name="Freeform 11"/>
          <p:cNvSpPr/>
          <p:nvPr/>
        </p:nvSpPr>
        <p:spPr>
          <a:xfrm>
            <a:off x="7372440" y="2452680"/>
            <a:ext cx="227520" cy="254160"/>
          </a:xfrm>
          <a:custGeom>
            <a:avLst/>
            <a:gdLst/>
            <a:ahLst/>
            <a:rect l="0" t="0" r="r" b="b"/>
            <a:pathLst>
              <a:path w="632" h="706">
                <a:moveTo>
                  <a:pt x="339" y="44"/>
                </a:moveTo>
                <a:cubicBezTo>
                  <a:pt x="342" y="0"/>
                  <a:pt x="386" y="16"/>
                  <a:pt x="319" y="10"/>
                </a:cubicBezTo>
                <a:cubicBezTo>
                  <a:pt x="239" y="3"/>
                  <a:pt x="139" y="27"/>
                  <a:pt x="81" y="84"/>
                </a:cubicBezTo>
                <a:cubicBezTo>
                  <a:pt x="20" y="144"/>
                  <a:pt x="50" y="234"/>
                  <a:pt x="96" y="288"/>
                </a:cubicBezTo>
                <a:cubicBezTo>
                  <a:pt x="173" y="380"/>
                  <a:pt x="287" y="438"/>
                  <a:pt x="380" y="514"/>
                </a:cubicBezTo>
                <a:cubicBezTo>
                  <a:pt x="440" y="565"/>
                  <a:pt x="475" y="599"/>
                  <a:pt x="481" y="675"/>
                </a:cubicBezTo>
                <a:cubicBezTo>
                  <a:pt x="408" y="698"/>
                  <a:pt x="336" y="705"/>
                  <a:pt x="259" y="688"/>
                </a:cubicBezTo>
                <a:cubicBezTo>
                  <a:pt x="176" y="670"/>
                  <a:pt x="61" y="629"/>
                  <a:pt x="12" y="554"/>
                </a:cubicBezTo>
                <a:cubicBezTo>
                  <a:pt x="8" y="541"/>
                  <a:pt x="4" y="528"/>
                  <a:pt x="0" y="514"/>
                </a:cubicBezTo>
                <a:cubicBezTo>
                  <a:pt x="23" y="420"/>
                  <a:pt x="100" y="397"/>
                  <a:pt x="190" y="358"/>
                </a:cubicBezTo>
                <a:cubicBezTo>
                  <a:pt x="316" y="306"/>
                  <a:pt x="447" y="268"/>
                  <a:pt x="577" y="232"/>
                </a:cubicBezTo>
                <a:cubicBezTo>
                  <a:pt x="611" y="223"/>
                  <a:pt x="617" y="227"/>
                  <a:pt x="631" y="212"/>
                </a:cubicBezTo>
                <a:cubicBezTo>
                  <a:pt x="544" y="199"/>
                  <a:pt x="460" y="192"/>
                  <a:pt x="371" y="191"/>
                </a:cubicBezTo>
                <a:cubicBezTo>
                  <a:pt x="257" y="190"/>
                  <a:pt x="160" y="188"/>
                  <a:pt x="53" y="222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630" name="Freeform 12"/>
          <p:cNvSpPr/>
          <p:nvPr/>
        </p:nvSpPr>
        <p:spPr>
          <a:xfrm>
            <a:off x="630360" y="3443400"/>
            <a:ext cx="289800" cy="403560"/>
          </a:xfrm>
          <a:custGeom>
            <a:avLst/>
            <a:gdLst/>
            <a:ahLst/>
            <a:rect l="0" t="0" r="r" b="b"/>
            <a:pathLst>
              <a:path w="805" h="1121">
                <a:moveTo>
                  <a:pt x="133" y="220"/>
                </a:moveTo>
                <a:cubicBezTo>
                  <a:pt x="107" y="215"/>
                  <a:pt x="94" y="219"/>
                  <a:pt x="76" y="191"/>
                </a:cubicBezTo>
                <a:cubicBezTo>
                  <a:pt x="70" y="182"/>
                  <a:pt x="74" y="180"/>
                  <a:pt x="70" y="171"/>
                </a:cubicBezTo>
                <a:cubicBezTo>
                  <a:pt x="89" y="162"/>
                  <a:pt x="110" y="152"/>
                  <a:pt x="131" y="146"/>
                </a:cubicBezTo>
                <a:cubicBezTo>
                  <a:pt x="163" y="137"/>
                  <a:pt x="201" y="131"/>
                  <a:pt x="234" y="136"/>
                </a:cubicBezTo>
                <a:cubicBezTo>
                  <a:pt x="277" y="143"/>
                  <a:pt x="278" y="185"/>
                  <a:pt x="279" y="220"/>
                </a:cubicBezTo>
                <a:cubicBezTo>
                  <a:pt x="281" y="274"/>
                  <a:pt x="260" y="305"/>
                  <a:pt x="218" y="338"/>
                </a:cubicBezTo>
                <a:cubicBezTo>
                  <a:pt x="194" y="357"/>
                  <a:pt x="167" y="368"/>
                  <a:pt x="139" y="379"/>
                </a:cubicBezTo>
                <a:cubicBezTo>
                  <a:pt x="196" y="379"/>
                  <a:pt x="263" y="369"/>
                  <a:pt x="318" y="387"/>
                </a:cubicBezTo>
                <a:cubicBezTo>
                  <a:pt x="379" y="407"/>
                  <a:pt x="410" y="441"/>
                  <a:pt x="410" y="504"/>
                </a:cubicBezTo>
                <a:cubicBezTo>
                  <a:pt x="410" y="578"/>
                  <a:pt x="330" y="610"/>
                  <a:pt x="270" y="636"/>
                </a:cubicBezTo>
                <a:cubicBezTo>
                  <a:pt x="184" y="673"/>
                  <a:pt x="93" y="690"/>
                  <a:pt x="0" y="690"/>
                </a:cubicBezTo>
                <a:cubicBezTo>
                  <a:pt x="16" y="637"/>
                  <a:pt x="75" y="594"/>
                  <a:pt x="115" y="555"/>
                </a:cubicBezTo>
                <a:moveTo>
                  <a:pt x="774" y="0"/>
                </a:moveTo>
                <a:cubicBezTo>
                  <a:pt x="761" y="40"/>
                  <a:pt x="753" y="76"/>
                  <a:pt x="747" y="118"/>
                </a:cubicBezTo>
                <a:cubicBezTo>
                  <a:pt x="738" y="188"/>
                  <a:pt x="733" y="269"/>
                  <a:pt x="741" y="339"/>
                </a:cubicBezTo>
                <a:cubicBezTo>
                  <a:pt x="750" y="418"/>
                  <a:pt x="776" y="498"/>
                  <a:pt x="796" y="573"/>
                </a:cubicBezTo>
                <a:moveTo>
                  <a:pt x="696" y="1009"/>
                </a:moveTo>
                <a:cubicBezTo>
                  <a:pt x="691" y="994"/>
                  <a:pt x="690" y="985"/>
                  <a:pt x="690" y="969"/>
                </a:cubicBezTo>
                <a:cubicBezTo>
                  <a:pt x="720" y="968"/>
                  <a:pt x="739" y="964"/>
                  <a:pt x="765" y="982"/>
                </a:cubicBezTo>
                <a:cubicBezTo>
                  <a:pt x="786" y="997"/>
                  <a:pt x="804" y="1022"/>
                  <a:pt x="796" y="1050"/>
                </a:cubicBezTo>
                <a:cubicBezTo>
                  <a:pt x="785" y="1084"/>
                  <a:pt x="728" y="1095"/>
                  <a:pt x="699" y="1102"/>
                </a:cubicBezTo>
                <a:cubicBezTo>
                  <a:pt x="681" y="1107"/>
                  <a:pt x="628" y="1120"/>
                  <a:pt x="622" y="1101"/>
                </a:cubicBezTo>
                <a:cubicBezTo>
                  <a:pt x="636" y="1053"/>
                  <a:pt x="668" y="1025"/>
                  <a:pt x="704" y="982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631" name="Freeform 13"/>
          <p:cNvSpPr/>
          <p:nvPr/>
        </p:nvSpPr>
        <p:spPr>
          <a:xfrm>
            <a:off x="1366560" y="3401640"/>
            <a:ext cx="2102400" cy="875880"/>
          </a:xfrm>
          <a:custGeom>
            <a:avLst/>
            <a:gdLst/>
            <a:ahLst/>
            <a:rect l="0" t="0" r="r" b="b"/>
            <a:pathLst>
              <a:path w="5840" h="2433">
                <a:moveTo>
                  <a:pt x="761" y="304"/>
                </a:moveTo>
                <a:cubicBezTo>
                  <a:pt x="663" y="295"/>
                  <a:pt x="550" y="310"/>
                  <a:pt x="474" y="384"/>
                </a:cubicBezTo>
                <a:cubicBezTo>
                  <a:pt x="344" y="511"/>
                  <a:pt x="246" y="763"/>
                  <a:pt x="170" y="929"/>
                </a:cubicBezTo>
                <a:cubicBezTo>
                  <a:pt x="84" y="1117"/>
                  <a:pt x="0" y="1367"/>
                  <a:pt x="52" y="1577"/>
                </a:cubicBezTo>
                <a:cubicBezTo>
                  <a:pt x="82" y="1697"/>
                  <a:pt x="187" y="1796"/>
                  <a:pt x="298" y="1842"/>
                </a:cubicBezTo>
                <a:cubicBezTo>
                  <a:pt x="393" y="1882"/>
                  <a:pt x="490" y="1877"/>
                  <a:pt x="591" y="1880"/>
                </a:cubicBezTo>
                <a:moveTo>
                  <a:pt x="2698" y="17"/>
                </a:moveTo>
                <a:cubicBezTo>
                  <a:pt x="2678" y="5"/>
                  <a:pt x="2677" y="0"/>
                  <a:pt x="2664" y="1"/>
                </a:cubicBezTo>
                <a:cubicBezTo>
                  <a:pt x="2664" y="49"/>
                  <a:pt x="2666" y="89"/>
                  <a:pt x="2676" y="137"/>
                </a:cubicBezTo>
                <a:cubicBezTo>
                  <a:pt x="2697" y="236"/>
                  <a:pt x="2717" y="334"/>
                  <a:pt x="2731" y="434"/>
                </a:cubicBezTo>
                <a:cubicBezTo>
                  <a:pt x="2743" y="518"/>
                  <a:pt x="2750" y="598"/>
                  <a:pt x="2750" y="682"/>
                </a:cubicBezTo>
                <a:moveTo>
                  <a:pt x="2033" y="896"/>
                </a:moveTo>
                <a:cubicBezTo>
                  <a:pt x="2034" y="895"/>
                  <a:pt x="2010" y="880"/>
                  <a:pt x="2010" y="880"/>
                </a:cubicBezTo>
                <a:cubicBezTo>
                  <a:pt x="2047" y="860"/>
                  <a:pt x="2128" y="867"/>
                  <a:pt x="2167" y="864"/>
                </a:cubicBezTo>
                <a:cubicBezTo>
                  <a:pt x="2755" y="812"/>
                  <a:pt x="3333" y="740"/>
                  <a:pt x="3926" y="744"/>
                </a:cubicBezTo>
                <a:cubicBezTo>
                  <a:pt x="4118" y="745"/>
                  <a:pt x="4308" y="758"/>
                  <a:pt x="4499" y="771"/>
                </a:cubicBezTo>
                <a:cubicBezTo>
                  <a:pt x="4535" y="773"/>
                  <a:pt x="4555" y="775"/>
                  <a:pt x="4584" y="767"/>
                </a:cubicBezTo>
                <a:cubicBezTo>
                  <a:pt x="4585" y="767"/>
                  <a:pt x="4613" y="744"/>
                  <a:pt x="4615" y="748"/>
                </a:cubicBezTo>
                <a:cubicBezTo>
                  <a:pt x="4619" y="758"/>
                  <a:pt x="4575" y="789"/>
                  <a:pt x="4569" y="796"/>
                </a:cubicBezTo>
                <a:moveTo>
                  <a:pt x="1712" y="1310"/>
                </a:moveTo>
                <a:cubicBezTo>
                  <a:pt x="1687" y="1312"/>
                  <a:pt x="1639" y="1306"/>
                  <a:pt x="1613" y="1319"/>
                </a:cubicBezTo>
                <a:cubicBezTo>
                  <a:pt x="1565" y="1344"/>
                  <a:pt x="1529" y="1421"/>
                  <a:pt x="1510" y="1467"/>
                </a:cubicBezTo>
                <a:cubicBezTo>
                  <a:pt x="1485" y="1528"/>
                  <a:pt x="1469" y="1600"/>
                  <a:pt x="1477" y="1667"/>
                </a:cubicBezTo>
                <a:cubicBezTo>
                  <a:pt x="1485" y="1731"/>
                  <a:pt x="1543" y="1739"/>
                  <a:pt x="1596" y="1742"/>
                </a:cubicBezTo>
                <a:cubicBezTo>
                  <a:pt x="1677" y="1746"/>
                  <a:pt x="1748" y="1723"/>
                  <a:pt x="1815" y="1675"/>
                </a:cubicBezTo>
                <a:cubicBezTo>
                  <a:pt x="1868" y="1637"/>
                  <a:pt x="1880" y="1590"/>
                  <a:pt x="1876" y="1527"/>
                </a:cubicBezTo>
                <a:cubicBezTo>
                  <a:pt x="1872" y="1468"/>
                  <a:pt x="1836" y="1426"/>
                  <a:pt x="1786" y="1398"/>
                </a:cubicBezTo>
                <a:cubicBezTo>
                  <a:pt x="1772" y="1390"/>
                  <a:pt x="1727" y="1373"/>
                  <a:pt x="1711" y="1389"/>
                </a:cubicBezTo>
                <a:cubicBezTo>
                  <a:pt x="1691" y="1409"/>
                  <a:pt x="1728" y="1432"/>
                  <a:pt x="1736" y="1438"/>
                </a:cubicBezTo>
                <a:moveTo>
                  <a:pt x="2147" y="1430"/>
                </a:moveTo>
                <a:cubicBezTo>
                  <a:pt x="2140" y="1449"/>
                  <a:pt x="2139" y="1459"/>
                  <a:pt x="2139" y="1480"/>
                </a:cubicBezTo>
                <a:cubicBezTo>
                  <a:pt x="2139" y="1537"/>
                  <a:pt x="2148" y="1589"/>
                  <a:pt x="2155" y="1646"/>
                </a:cubicBezTo>
                <a:cubicBezTo>
                  <a:pt x="2165" y="1722"/>
                  <a:pt x="2175" y="1797"/>
                  <a:pt x="2185" y="1873"/>
                </a:cubicBezTo>
                <a:cubicBezTo>
                  <a:pt x="2192" y="1922"/>
                  <a:pt x="2197" y="1970"/>
                  <a:pt x="2205" y="2019"/>
                </a:cubicBezTo>
                <a:moveTo>
                  <a:pt x="2213" y="2294"/>
                </a:moveTo>
                <a:cubicBezTo>
                  <a:pt x="2234" y="2265"/>
                  <a:pt x="2254" y="2247"/>
                  <a:pt x="2288" y="2233"/>
                </a:cubicBezTo>
                <a:cubicBezTo>
                  <a:pt x="2301" y="2227"/>
                  <a:pt x="2307" y="2227"/>
                  <a:pt x="2320" y="2231"/>
                </a:cubicBezTo>
                <a:cubicBezTo>
                  <a:pt x="2320" y="2255"/>
                  <a:pt x="2327" y="2286"/>
                  <a:pt x="2312" y="2307"/>
                </a:cubicBezTo>
                <a:cubicBezTo>
                  <a:pt x="2296" y="2330"/>
                  <a:pt x="2271" y="2332"/>
                  <a:pt x="2246" y="2333"/>
                </a:cubicBezTo>
                <a:cubicBezTo>
                  <a:pt x="2233" y="2333"/>
                  <a:pt x="2229" y="2333"/>
                  <a:pt x="2221" y="2333"/>
                </a:cubicBezTo>
                <a:cubicBezTo>
                  <a:pt x="2221" y="2295"/>
                  <a:pt x="2237" y="2279"/>
                  <a:pt x="2258" y="2247"/>
                </a:cubicBezTo>
                <a:moveTo>
                  <a:pt x="3067" y="1524"/>
                </a:moveTo>
                <a:cubicBezTo>
                  <a:pt x="3067" y="1517"/>
                  <a:pt x="3063" y="1487"/>
                  <a:pt x="3070" y="1482"/>
                </a:cubicBezTo>
                <a:cubicBezTo>
                  <a:pt x="3102" y="1457"/>
                  <a:pt x="3175" y="1448"/>
                  <a:pt x="3213" y="1445"/>
                </a:cubicBezTo>
                <a:cubicBezTo>
                  <a:pt x="3264" y="1441"/>
                  <a:pt x="3348" y="1429"/>
                  <a:pt x="3388" y="1468"/>
                </a:cubicBezTo>
                <a:cubicBezTo>
                  <a:pt x="3421" y="1500"/>
                  <a:pt x="3412" y="1569"/>
                  <a:pt x="3386" y="1601"/>
                </a:cubicBezTo>
                <a:cubicBezTo>
                  <a:pt x="3350" y="1646"/>
                  <a:pt x="3291" y="1670"/>
                  <a:pt x="3237" y="1682"/>
                </a:cubicBezTo>
                <a:cubicBezTo>
                  <a:pt x="3229" y="1682"/>
                  <a:pt x="3228" y="1682"/>
                  <a:pt x="3239" y="1682"/>
                </a:cubicBezTo>
                <a:cubicBezTo>
                  <a:pt x="3292" y="1680"/>
                  <a:pt x="3345" y="1672"/>
                  <a:pt x="3398" y="1675"/>
                </a:cubicBezTo>
                <a:cubicBezTo>
                  <a:pt x="3455" y="1678"/>
                  <a:pt x="3532" y="1719"/>
                  <a:pt x="3512" y="1790"/>
                </a:cubicBezTo>
                <a:cubicBezTo>
                  <a:pt x="3495" y="1850"/>
                  <a:pt x="3403" y="1872"/>
                  <a:pt x="3352" y="1886"/>
                </a:cubicBezTo>
                <a:cubicBezTo>
                  <a:pt x="3325" y="1893"/>
                  <a:pt x="3147" y="1934"/>
                  <a:pt x="3196" y="1903"/>
                </a:cubicBezTo>
                <a:moveTo>
                  <a:pt x="3669" y="1421"/>
                </a:moveTo>
                <a:cubicBezTo>
                  <a:pt x="3669" y="1429"/>
                  <a:pt x="3675" y="1489"/>
                  <a:pt x="3681" y="1513"/>
                </a:cubicBezTo>
                <a:cubicBezTo>
                  <a:pt x="3703" y="1595"/>
                  <a:pt x="3736" y="1674"/>
                  <a:pt x="3757" y="1757"/>
                </a:cubicBezTo>
                <a:cubicBezTo>
                  <a:pt x="3780" y="1851"/>
                  <a:pt x="3792" y="1946"/>
                  <a:pt x="3797" y="2042"/>
                </a:cubicBezTo>
                <a:cubicBezTo>
                  <a:pt x="3800" y="2108"/>
                  <a:pt x="3801" y="2129"/>
                  <a:pt x="3803" y="2172"/>
                </a:cubicBezTo>
                <a:moveTo>
                  <a:pt x="3805" y="2362"/>
                </a:moveTo>
                <a:cubicBezTo>
                  <a:pt x="3805" y="2340"/>
                  <a:pt x="3821" y="2335"/>
                  <a:pt x="3843" y="2330"/>
                </a:cubicBezTo>
                <a:cubicBezTo>
                  <a:pt x="3867" y="2324"/>
                  <a:pt x="3922" y="2316"/>
                  <a:pt x="3943" y="2333"/>
                </a:cubicBezTo>
                <a:cubicBezTo>
                  <a:pt x="3954" y="2342"/>
                  <a:pt x="3961" y="2381"/>
                  <a:pt x="3951" y="2392"/>
                </a:cubicBezTo>
                <a:cubicBezTo>
                  <a:pt x="3924" y="2422"/>
                  <a:pt x="3866" y="2424"/>
                  <a:pt x="3830" y="2425"/>
                </a:cubicBezTo>
                <a:cubicBezTo>
                  <a:pt x="3788" y="2427"/>
                  <a:pt x="3749" y="2432"/>
                  <a:pt x="3742" y="2380"/>
                </a:cubicBezTo>
                <a:cubicBezTo>
                  <a:pt x="3742" y="2335"/>
                  <a:pt x="3744" y="2316"/>
                  <a:pt x="3755" y="2285"/>
                </a:cubicBezTo>
                <a:moveTo>
                  <a:pt x="5295" y="873"/>
                </a:moveTo>
                <a:cubicBezTo>
                  <a:pt x="5278" y="854"/>
                  <a:pt x="5285" y="863"/>
                  <a:pt x="5272" y="843"/>
                </a:cubicBezTo>
                <a:cubicBezTo>
                  <a:pt x="5458" y="843"/>
                  <a:pt x="5645" y="835"/>
                  <a:pt x="5830" y="846"/>
                </a:cubicBezTo>
                <a:cubicBezTo>
                  <a:pt x="5833" y="846"/>
                  <a:pt x="5836" y="846"/>
                  <a:pt x="5839" y="846"/>
                </a:cubicBezTo>
                <a:moveTo>
                  <a:pt x="5506" y="682"/>
                </a:moveTo>
                <a:cubicBezTo>
                  <a:pt x="5546" y="709"/>
                  <a:pt x="5571" y="750"/>
                  <a:pt x="5587" y="798"/>
                </a:cubicBezTo>
                <a:cubicBezTo>
                  <a:pt x="5614" y="881"/>
                  <a:pt x="5609" y="970"/>
                  <a:pt x="5609" y="1056"/>
                </a:cubicBezTo>
                <a:cubicBezTo>
                  <a:pt x="5609" y="1139"/>
                  <a:pt x="5609" y="1223"/>
                  <a:pt x="5609" y="1306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632" name="Freeform 14"/>
          <p:cNvSpPr/>
          <p:nvPr/>
        </p:nvSpPr>
        <p:spPr>
          <a:xfrm>
            <a:off x="3882960" y="3355920"/>
            <a:ext cx="4372200" cy="1046520"/>
          </a:xfrm>
          <a:custGeom>
            <a:avLst/>
            <a:gdLst/>
            <a:ahLst/>
            <a:rect l="0" t="0" r="r" b="b"/>
            <a:pathLst>
              <a:path w="12145" h="2907">
                <a:moveTo>
                  <a:pt x="628" y="315"/>
                </a:moveTo>
                <a:cubicBezTo>
                  <a:pt x="632" y="302"/>
                  <a:pt x="633" y="301"/>
                  <a:pt x="633" y="293"/>
                </a:cubicBezTo>
                <a:cubicBezTo>
                  <a:pt x="626" y="342"/>
                  <a:pt x="607" y="388"/>
                  <a:pt x="603" y="438"/>
                </a:cubicBezTo>
                <a:cubicBezTo>
                  <a:pt x="597" y="518"/>
                  <a:pt x="607" y="588"/>
                  <a:pt x="627" y="663"/>
                </a:cubicBezTo>
                <a:cubicBezTo>
                  <a:pt x="646" y="736"/>
                  <a:pt x="661" y="803"/>
                  <a:pt x="665" y="878"/>
                </a:cubicBezTo>
                <a:moveTo>
                  <a:pt x="0" y="1132"/>
                </a:moveTo>
                <a:cubicBezTo>
                  <a:pt x="35" y="1105"/>
                  <a:pt x="36" y="1084"/>
                  <a:pt x="122" y="1063"/>
                </a:cubicBezTo>
                <a:cubicBezTo>
                  <a:pt x="388" y="996"/>
                  <a:pt x="672" y="983"/>
                  <a:pt x="943" y="949"/>
                </a:cubicBezTo>
                <a:cubicBezTo>
                  <a:pt x="1639" y="862"/>
                  <a:pt x="2340" y="776"/>
                  <a:pt x="3042" y="804"/>
                </a:cubicBezTo>
                <a:cubicBezTo>
                  <a:pt x="3146" y="808"/>
                  <a:pt x="3341" y="804"/>
                  <a:pt x="3425" y="876"/>
                </a:cubicBezTo>
                <a:cubicBezTo>
                  <a:pt x="3418" y="881"/>
                  <a:pt x="3411" y="885"/>
                  <a:pt x="3404" y="890"/>
                </a:cubicBezTo>
                <a:moveTo>
                  <a:pt x="254" y="1346"/>
                </a:moveTo>
                <a:cubicBezTo>
                  <a:pt x="239" y="1335"/>
                  <a:pt x="229" y="1327"/>
                  <a:pt x="210" y="1328"/>
                </a:cubicBezTo>
                <a:cubicBezTo>
                  <a:pt x="178" y="1330"/>
                  <a:pt x="161" y="1413"/>
                  <a:pt x="155" y="1435"/>
                </a:cubicBezTo>
                <a:cubicBezTo>
                  <a:pt x="130" y="1527"/>
                  <a:pt x="123" y="1622"/>
                  <a:pt x="121" y="1715"/>
                </a:cubicBezTo>
                <a:cubicBezTo>
                  <a:pt x="120" y="1773"/>
                  <a:pt x="118" y="1833"/>
                  <a:pt x="124" y="1891"/>
                </a:cubicBezTo>
                <a:moveTo>
                  <a:pt x="880" y="1446"/>
                </a:moveTo>
                <a:cubicBezTo>
                  <a:pt x="880" y="1503"/>
                  <a:pt x="881" y="1557"/>
                  <a:pt x="876" y="1611"/>
                </a:cubicBezTo>
                <a:cubicBezTo>
                  <a:pt x="869" y="1686"/>
                  <a:pt x="854" y="1760"/>
                  <a:pt x="843" y="1835"/>
                </a:cubicBezTo>
                <a:cubicBezTo>
                  <a:pt x="841" y="1847"/>
                  <a:pt x="840" y="1860"/>
                  <a:pt x="838" y="1872"/>
                </a:cubicBezTo>
                <a:moveTo>
                  <a:pt x="828" y="2090"/>
                </a:moveTo>
                <a:cubicBezTo>
                  <a:pt x="855" y="2072"/>
                  <a:pt x="888" y="2065"/>
                  <a:pt x="920" y="2057"/>
                </a:cubicBezTo>
                <a:cubicBezTo>
                  <a:pt x="947" y="2050"/>
                  <a:pt x="997" y="2035"/>
                  <a:pt x="1026" y="2045"/>
                </a:cubicBezTo>
                <a:cubicBezTo>
                  <a:pt x="1027" y="2047"/>
                  <a:pt x="1029" y="2049"/>
                  <a:pt x="1030" y="2051"/>
                </a:cubicBezTo>
                <a:cubicBezTo>
                  <a:pt x="1022" y="2088"/>
                  <a:pt x="988" y="2088"/>
                  <a:pt x="953" y="2094"/>
                </a:cubicBezTo>
                <a:cubicBezTo>
                  <a:pt x="909" y="2101"/>
                  <a:pt x="865" y="2100"/>
                  <a:pt x="820" y="2100"/>
                </a:cubicBezTo>
                <a:cubicBezTo>
                  <a:pt x="777" y="2100"/>
                  <a:pt x="834" y="2059"/>
                  <a:pt x="840" y="2054"/>
                </a:cubicBezTo>
                <a:moveTo>
                  <a:pt x="1684" y="1472"/>
                </a:moveTo>
                <a:cubicBezTo>
                  <a:pt x="1687" y="1430"/>
                  <a:pt x="1674" y="1424"/>
                  <a:pt x="1718" y="1418"/>
                </a:cubicBezTo>
                <a:cubicBezTo>
                  <a:pt x="1766" y="1412"/>
                  <a:pt x="1810" y="1420"/>
                  <a:pt x="1839" y="1465"/>
                </a:cubicBezTo>
                <a:cubicBezTo>
                  <a:pt x="1884" y="1532"/>
                  <a:pt x="1872" y="1623"/>
                  <a:pt x="1839" y="1690"/>
                </a:cubicBezTo>
                <a:cubicBezTo>
                  <a:pt x="1801" y="1766"/>
                  <a:pt x="1733" y="1827"/>
                  <a:pt x="1675" y="1887"/>
                </a:cubicBezTo>
                <a:cubicBezTo>
                  <a:pt x="1650" y="1913"/>
                  <a:pt x="1640" y="1925"/>
                  <a:pt x="1630" y="1957"/>
                </a:cubicBezTo>
                <a:cubicBezTo>
                  <a:pt x="1745" y="1957"/>
                  <a:pt x="1846" y="1939"/>
                  <a:pt x="1957" y="1909"/>
                </a:cubicBezTo>
                <a:cubicBezTo>
                  <a:pt x="2096" y="1871"/>
                  <a:pt x="2225" y="1820"/>
                  <a:pt x="2355" y="1759"/>
                </a:cubicBezTo>
                <a:moveTo>
                  <a:pt x="2442" y="1522"/>
                </a:moveTo>
                <a:cubicBezTo>
                  <a:pt x="2464" y="1522"/>
                  <a:pt x="2474" y="1527"/>
                  <a:pt x="2488" y="1557"/>
                </a:cubicBezTo>
                <a:cubicBezTo>
                  <a:pt x="2517" y="1617"/>
                  <a:pt x="2518" y="1691"/>
                  <a:pt x="2519" y="1756"/>
                </a:cubicBezTo>
                <a:cubicBezTo>
                  <a:pt x="2521" y="1866"/>
                  <a:pt x="2518" y="1976"/>
                  <a:pt x="2515" y="2086"/>
                </a:cubicBezTo>
                <a:cubicBezTo>
                  <a:pt x="2515" y="2101"/>
                  <a:pt x="2515" y="2117"/>
                  <a:pt x="2515" y="2132"/>
                </a:cubicBezTo>
                <a:moveTo>
                  <a:pt x="2528" y="2302"/>
                </a:moveTo>
                <a:cubicBezTo>
                  <a:pt x="2551" y="2302"/>
                  <a:pt x="2574" y="2300"/>
                  <a:pt x="2597" y="2299"/>
                </a:cubicBezTo>
                <a:cubicBezTo>
                  <a:pt x="2613" y="2298"/>
                  <a:pt x="2636" y="2296"/>
                  <a:pt x="2651" y="2301"/>
                </a:cubicBezTo>
                <a:cubicBezTo>
                  <a:pt x="2651" y="2316"/>
                  <a:pt x="2640" y="2312"/>
                  <a:pt x="2625" y="2312"/>
                </a:cubicBezTo>
                <a:cubicBezTo>
                  <a:pt x="2600" y="2313"/>
                  <a:pt x="2550" y="2323"/>
                  <a:pt x="2533" y="2299"/>
                </a:cubicBezTo>
                <a:cubicBezTo>
                  <a:pt x="2530" y="2291"/>
                  <a:pt x="2527" y="2282"/>
                  <a:pt x="2524" y="2274"/>
                </a:cubicBezTo>
                <a:moveTo>
                  <a:pt x="4187" y="602"/>
                </a:moveTo>
                <a:cubicBezTo>
                  <a:pt x="4206" y="585"/>
                  <a:pt x="4205" y="676"/>
                  <a:pt x="4207" y="696"/>
                </a:cubicBezTo>
                <a:cubicBezTo>
                  <a:pt x="4218" y="790"/>
                  <a:pt x="4233" y="883"/>
                  <a:pt x="4243" y="977"/>
                </a:cubicBezTo>
                <a:cubicBezTo>
                  <a:pt x="4253" y="1073"/>
                  <a:pt x="4263" y="1170"/>
                  <a:pt x="4265" y="1267"/>
                </a:cubicBezTo>
                <a:moveTo>
                  <a:pt x="3923" y="1117"/>
                </a:moveTo>
                <a:cubicBezTo>
                  <a:pt x="4005" y="1091"/>
                  <a:pt x="4090" y="1099"/>
                  <a:pt x="4177" y="1099"/>
                </a:cubicBezTo>
                <a:cubicBezTo>
                  <a:pt x="4317" y="1099"/>
                  <a:pt x="4463" y="1104"/>
                  <a:pt x="4602" y="1082"/>
                </a:cubicBezTo>
                <a:cubicBezTo>
                  <a:pt x="4628" y="1076"/>
                  <a:pt x="4655" y="1070"/>
                  <a:pt x="4681" y="1064"/>
                </a:cubicBezTo>
                <a:moveTo>
                  <a:pt x="5692" y="382"/>
                </a:moveTo>
                <a:cubicBezTo>
                  <a:pt x="5690" y="354"/>
                  <a:pt x="5688" y="357"/>
                  <a:pt x="5728" y="350"/>
                </a:cubicBezTo>
                <a:cubicBezTo>
                  <a:pt x="5791" y="339"/>
                  <a:pt x="5858" y="334"/>
                  <a:pt x="5922" y="339"/>
                </a:cubicBezTo>
                <a:cubicBezTo>
                  <a:pt x="5967" y="343"/>
                  <a:pt x="6026" y="375"/>
                  <a:pt x="6000" y="432"/>
                </a:cubicBezTo>
                <a:cubicBezTo>
                  <a:pt x="5975" y="489"/>
                  <a:pt x="5894" y="528"/>
                  <a:pt x="5842" y="552"/>
                </a:cubicBezTo>
                <a:cubicBezTo>
                  <a:pt x="5826" y="559"/>
                  <a:pt x="5807" y="565"/>
                  <a:pt x="5790" y="571"/>
                </a:cubicBezTo>
                <a:cubicBezTo>
                  <a:pt x="5868" y="571"/>
                  <a:pt x="5957" y="559"/>
                  <a:pt x="6033" y="577"/>
                </a:cubicBezTo>
                <a:cubicBezTo>
                  <a:pt x="6075" y="587"/>
                  <a:pt x="6078" y="597"/>
                  <a:pt x="6085" y="631"/>
                </a:cubicBezTo>
                <a:cubicBezTo>
                  <a:pt x="6024" y="683"/>
                  <a:pt x="5954" y="699"/>
                  <a:pt x="5874" y="714"/>
                </a:cubicBezTo>
                <a:cubicBezTo>
                  <a:pt x="5801" y="727"/>
                  <a:pt x="5727" y="730"/>
                  <a:pt x="5654" y="739"/>
                </a:cubicBezTo>
                <a:cubicBezTo>
                  <a:pt x="5639" y="741"/>
                  <a:pt x="5636" y="739"/>
                  <a:pt x="5630" y="745"/>
                </a:cubicBezTo>
                <a:moveTo>
                  <a:pt x="5873" y="251"/>
                </a:moveTo>
                <a:cubicBezTo>
                  <a:pt x="5878" y="239"/>
                  <a:pt x="5897" y="211"/>
                  <a:pt x="5886" y="216"/>
                </a:cubicBezTo>
                <a:cubicBezTo>
                  <a:pt x="5866" y="226"/>
                  <a:pt x="5889" y="183"/>
                  <a:pt x="5858" y="241"/>
                </a:cubicBezTo>
                <a:cubicBezTo>
                  <a:pt x="5817" y="317"/>
                  <a:pt x="5812" y="398"/>
                  <a:pt x="5810" y="482"/>
                </a:cubicBezTo>
                <a:cubicBezTo>
                  <a:pt x="5809" y="552"/>
                  <a:pt x="5814" y="613"/>
                  <a:pt x="5843" y="676"/>
                </a:cubicBezTo>
                <a:cubicBezTo>
                  <a:pt x="5853" y="693"/>
                  <a:pt x="5854" y="696"/>
                  <a:pt x="5861" y="706"/>
                </a:cubicBezTo>
                <a:cubicBezTo>
                  <a:pt x="5880" y="681"/>
                  <a:pt x="5890" y="653"/>
                  <a:pt x="5894" y="614"/>
                </a:cubicBezTo>
                <a:cubicBezTo>
                  <a:pt x="5903" y="527"/>
                  <a:pt x="5898" y="434"/>
                  <a:pt x="5897" y="346"/>
                </a:cubicBezTo>
                <a:cubicBezTo>
                  <a:pt x="5896" y="250"/>
                  <a:pt x="5886" y="149"/>
                  <a:pt x="5898" y="54"/>
                </a:cubicBezTo>
                <a:cubicBezTo>
                  <a:pt x="5901" y="44"/>
                  <a:pt x="5903" y="35"/>
                  <a:pt x="5906" y="25"/>
                </a:cubicBezTo>
                <a:cubicBezTo>
                  <a:pt x="5925" y="67"/>
                  <a:pt x="5930" y="132"/>
                  <a:pt x="5937" y="185"/>
                </a:cubicBezTo>
                <a:cubicBezTo>
                  <a:pt x="5954" y="307"/>
                  <a:pt x="5975" y="427"/>
                  <a:pt x="6000" y="549"/>
                </a:cubicBezTo>
                <a:cubicBezTo>
                  <a:pt x="6013" y="612"/>
                  <a:pt x="6026" y="674"/>
                  <a:pt x="6027" y="738"/>
                </a:cubicBezTo>
                <a:cubicBezTo>
                  <a:pt x="6028" y="764"/>
                  <a:pt x="6027" y="761"/>
                  <a:pt x="6014" y="731"/>
                </a:cubicBezTo>
                <a:cubicBezTo>
                  <a:pt x="5981" y="654"/>
                  <a:pt x="5959" y="568"/>
                  <a:pt x="5947" y="485"/>
                </a:cubicBezTo>
                <a:cubicBezTo>
                  <a:pt x="5932" y="375"/>
                  <a:pt x="5928" y="255"/>
                  <a:pt x="5947" y="147"/>
                </a:cubicBezTo>
                <a:cubicBezTo>
                  <a:pt x="5951" y="152"/>
                  <a:pt x="5960" y="217"/>
                  <a:pt x="5958" y="259"/>
                </a:cubicBezTo>
                <a:cubicBezTo>
                  <a:pt x="5953" y="365"/>
                  <a:pt x="5923" y="467"/>
                  <a:pt x="5910" y="574"/>
                </a:cubicBezTo>
                <a:cubicBezTo>
                  <a:pt x="5903" y="634"/>
                  <a:pt x="5904" y="693"/>
                  <a:pt x="5904" y="753"/>
                </a:cubicBezTo>
                <a:cubicBezTo>
                  <a:pt x="5902" y="696"/>
                  <a:pt x="5899" y="640"/>
                  <a:pt x="5891" y="583"/>
                </a:cubicBezTo>
                <a:cubicBezTo>
                  <a:pt x="5873" y="454"/>
                  <a:pt x="5850" y="318"/>
                  <a:pt x="5865" y="188"/>
                </a:cubicBezTo>
                <a:cubicBezTo>
                  <a:pt x="5876" y="145"/>
                  <a:pt x="5875" y="135"/>
                  <a:pt x="5894" y="115"/>
                </a:cubicBezTo>
                <a:cubicBezTo>
                  <a:pt x="5927" y="163"/>
                  <a:pt x="5941" y="214"/>
                  <a:pt x="5950" y="288"/>
                </a:cubicBezTo>
                <a:cubicBezTo>
                  <a:pt x="5968" y="442"/>
                  <a:pt x="5949" y="604"/>
                  <a:pt x="5985" y="756"/>
                </a:cubicBezTo>
                <a:cubicBezTo>
                  <a:pt x="5990" y="778"/>
                  <a:pt x="5982" y="727"/>
                  <a:pt x="5980" y="704"/>
                </a:cubicBezTo>
                <a:cubicBezTo>
                  <a:pt x="5957" y="608"/>
                  <a:pt x="5933" y="511"/>
                  <a:pt x="5920" y="412"/>
                </a:cubicBezTo>
                <a:cubicBezTo>
                  <a:pt x="5904" y="289"/>
                  <a:pt x="5894" y="143"/>
                  <a:pt x="5922" y="22"/>
                </a:cubicBezTo>
                <a:cubicBezTo>
                  <a:pt x="5925" y="15"/>
                  <a:pt x="5927" y="7"/>
                  <a:pt x="5930" y="0"/>
                </a:cubicBezTo>
                <a:cubicBezTo>
                  <a:pt x="5947" y="50"/>
                  <a:pt x="5960" y="130"/>
                  <a:pt x="5965" y="194"/>
                </a:cubicBezTo>
                <a:cubicBezTo>
                  <a:pt x="5975" y="315"/>
                  <a:pt x="5984" y="448"/>
                  <a:pt x="5968" y="570"/>
                </a:cubicBezTo>
                <a:cubicBezTo>
                  <a:pt x="5958" y="649"/>
                  <a:pt x="5927" y="725"/>
                  <a:pt x="5892" y="796"/>
                </a:cubicBezTo>
                <a:moveTo>
                  <a:pt x="5215" y="1182"/>
                </a:moveTo>
                <a:cubicBezTo>
                  <a:pt x="5234" y="1152"/>
                  <a:pt x="5185" y="1166"/>
                  <a:pt x="5261" y="1144"/>
                </a:cubicBezTo>
                <a:cubicBezTo>
                  <a:pt x="5501" y="1075"/>
                  <a:pt x="5783" y="1077"/>
                  <a:pt x="6030" y="1058"/>
                </a:cubicBezTo>
                <a:cubicBezTo>
                  <a:pt x="6300" y="1037"/>
                  <a:pt x="6582" y="1018"/>
                  <a:pt x="6853" y="1047"/>
                </a:cubicBezTo>
                <a:cubicBezTo>
                  <a:pt x="6886" y="1050"/>
                  <a:pt x="7192" y="1081"/>
                  <a:pt x="7209" y="1140"/>
                </a:cubicBezTo>
                <a:cubicBezTo>
                  <a:pt x="7210" y="1142"/>
                  <a:pt x="7180" y="1138"/>
                  <a:pt x="7177" y="1140"/>
                </a:cubicBezTo>
                <a:moveTo>
                  <a:pt x="5329" y="1784"/>
                </a:moveTo>
                <a:cubicBezTo>
                  <a:pt x="5316" y="1777"/>
                  <a:pt x="5308" y="1775"/>
                  <a:pt x="5296" y="1762"/>
                </a:cubicBezTo>
                <a:cubicBezTo>
                  <a:pt x="5299" y="1735"/>
                  <a:pt x="5296" y="1730"/>
                  <a:pt x="5327" y="1719"/>
                </a:cubicBezTo>
                <a:cubicBezTo>
                  <a:pt x="5349" y="1711"/>
                  <a:pt x="5427" y="1694"/>
                  <a:pt x="5448" y="1711"/>
                </a:cubicBezTo>
                <a:cubicBezTo>
                  <a:pt x="5486" y="1741"/>
                  <a:pt x="5445" y="1837"/>
                  <a:pt x="5431" y="1865"/>
                </a:cubicBezTo>
                <a:cubicBezTo>
                  <a:pt x="5400" y="1929"/>
                  <a:pt x="5351" y="1981"/>
                  <a:pt x="5318" y="2044"/>
                </a:cubicBezTo>
                <a:cubicBezTo>
                  <a:pt x="5305" y="2068"/>
                  <a:pt x="5306" y="2081"/>
                  <a:pt x="5306" y="2107"/>
                </a:cubicBezTo>
                <a:cubicBezTo>
                  <a:pt x="5357" y="2118"/>
                  <a:pt x="5410" y="2114"/>
                  <a:pt x="5461" y="2104"/>
                </a:cubicBezTo>
                <a:cubicBezTo>
                  <a:pt x="5558" y="2084"/>
                  <a:pt x="5648" y="2052"/>
                  <a:pt x="5738" y="2013"/>
                </a:cubicBezTo>
                <a:moveTo>
                  <a:pt x="5867" y="1657"/>
                </a:moveTo>
                <a:cubicBezTo>
                  <a:pt x="5867" y="1765"/>
                  <a:pt x="5872" y="1875"/>
                  <a:pt x="5867" y="1983"/>
                </a:cubicBezTo>
                <a:cubicBezTo>
                  <a:pt x="5863" y="2070"/>
                  <a:pt x="5861" y="2156"/>
                  <a:pt x="5861" y="2243"/>
                </a:cubicBezTo>
                <a:cubicBezTo>
                  <a:pt x="5861" y="2263"/>
                  <a:pt x="5861" y="2282"/>
                  <a:pt x="5861" y="2302"/>
                </a:cubicBezTo>
                <a:moveTo>
                  <a:pt x="5859" y="2480"/>
                </a:moveTo>
                <a:cubicBezTo>
                  <a:pt x="5859" y="2455"/>
                  <a:pt x="5865" y="2454"/>
                  <a:pt x="5889" y="2443"/>
                </a:cubicBezTo>
                <a:cubicBezTo>
                  <a:pt x="5920" y="2429"/>
                  <a:pt x="5946" y="2428"/>
                  <a:pt x="5979" y="2428"/>
                </a:cubicBezTo>
                <a:cubicBezTo>
                  <a:pt x="5991" y="2428"/>
                  <a:pt x="5988" y="2427"/>
                  <a:pt x="5988" y="2438"/>
                </a:cubicBezTo>
                <a:cubicBezTo>
                  <a:pt x="5962" y="2453"/>
                  <a:pt x="5935" y="2460"/>
                  <a:pt x="5904" y="2462"/>
                </a:cubicBezTo>
                <a:cubicBezTo>
                  <a:pt x="5887" y="2463"/>
                  <a:pt x="5851" y="2471"/>
                  <a:pt x="5848" y="2450"/>
                </a:cubicBezTo>
                <a:cubicBezTo>
                  <a:pt x="5848" y="2442"/>
                  <a:pt x="5848" y="2435"/>
                  <a:pt x="5848" y="2427"/>
                </a:cubicBezTo>
                <a:moveTo>
                  <a:pt x="6850" y="1574"/>
                </a:moveTo>
                <a:cubicBezTo>
                  <a:pt x="6827" y="1567"/>
                  <a:pt x="6843" y="1544"/>
                  <a:pt x="6823" y="1584"/>
                </a:cubicBezTo>
                <a:cubicBezTo>
                  <a:pt x="6793" y="1645"/>
                  <a:pt x="6786" y="1714"/>
                  <a:pt x="6781" y="1780"/>
                </a:cubicBezTo>
                <a:cubicBezTo>
                  <a:pt x="6775" y="1867"/>
                  <a:pt x="6775" y="1956"/>
                  <a:pt x="6772" y="2043"/>
                </a:cubicBezTo>
                <a:cubicBezTo>
                  <a:pt x="6769" y="2127"/>
                  <a:pt x="6768" y="2211"/>
                  <a:pt x="6766" y="2295"/>
                </a:cubicBezTo>
                <a:cubicBezTo>
                  <a:pt x="6766" y="2306"/>
                  <a:pt x="6766" y="2318"/>
                  <a:pt x="6766" y="2329"/>
                </a:cubicBezTo>
                <a:moveTo>
                  <a:pt x="7258" y="1712"/>
                </a:moveTo>
                <a:cubicBezTo>
                  <a:pt x="7258" y="1702"/>
                  <a:pt x="7258" y="1691"/>
                  <a:pt x="7258" y="1681"/>
                </a:cubicBezTo>
                <a:cubicBezTo>
                  <a:pt x="7224" y="1688"/>
                  <a:pt x="7210" y="1726"/>
                  <a:pt x="7200" y="1757"/>
                </a:cubicBezTo>
                <a:cubicBezTo>
                  <a:pt x="7169" y="1852"/>
                  <a:pt x="7181" y="1961"/>
                  <a:pt x="7181" y="2059"/>
                </a:cubicBezTo>
                <a:cubicBezTo>
                  <a:pt x="7181" y="2127"/>
                  <a:pt x="7185" y="2197"/>
                  <a:pt x="7178" y="2265"/>
                </a:cubicBezTo>
                <a:moveTo>
                  <a:pt x="7087" y="2512"/>
                </a:moveTo>
                <a:cubicBezTo>
                  <a:pt x="7095" y="2522"/>
                  <a:pt x="7125" y="2517"/>
                  <a:pt x="7138" y="2517"/>
                </a:cubicBezTo>
                <a:cubicBezTo>
                  <a:pt x="7153" y="2517"/>
                  <a:pt x="7222" y="2507"/>
                  <a:pt x="7227" y="2524"/>
                </a:cubicBezTo>
                <a:cubicBezTo>
                  <a:pt x="7227" y="2526"/>
                  <a:pt x="7227" y="2529"/>
                  <a:pt x="7227" y="2531"/>
                </a:cubicBezTo>
                <a:cubicBezTo>
                  <a:pt x="7222" y="2549"/>
                  <a:pt x="7206" y="2546"/>
                  <a:pt x="7189" y="2546"/>
                </a:cubicBezTo>
                <a:cubicBezTo>
                  <a:pt x="7174" y="2546"/>
                  <a:pt x="7136" y="2553"/>
                  <a:pt x="7128" y="2534"/>
                </a:cubicBezTo>
                <a:cubicBezTo>
                  <a:pt x="7128" y="2516"/>
                  <a:pt x="7128" y="2507"/>
                  <a:pt x="7128" y="2494"/>
                </a:cubicBezTo>
                <a:moveTo>
                  <a:pt x="8043" y="1085"/>
                </a:moveTo>
                <a:cubicBezTo>
                  <a:pt x="8033" y="1074"/>
                  <a:pt x="8010" y="1050"/>
                  <a:pt x="8002" y="1040"/>
                </a:cubicBezTo>
                <a:cubicBezTo>
                  <a:pt x="8060" y="1041"/>
                  <a:pt x="8119" y="1048"/>
                  <a:pt x="8177" y="1053"/>
                </a:cubicBezTo>
                <a:cubicBezTo>
                  <a:pt x="8298" y="1063"/>
                  <a:pt x="8419" y="1084"/>
                  <a:pt x="8540" y="1094"/>
                </a:cubicBezTo>
                <a:cubicBezTo>
                  <a:pt x="8548" y="1094"/>
                  <a:pt x="8556" y="1094"/>
                  <a:pt x="8564" y="1094"/>
                </a:cubicBezTo>
                <a:moveTo>
                  <a:pt x="8372" y="909"/>
                </a:moveTo>
                <a:cubicBezTo>
                  <a:pt x="8331" y="917"/>
                  <a:pt x="8338" y="979"/>
                  <a:pt x="8337" y="1014"/>
                </a:cubicBezTo>
                <a:cubicBezTo>
                  <a:pt x="8333" y="1104"/>
                  <a:pt x="8338" y="1192"/>
                  <a:pt x="8346" y="1281"/>
                </a:cubicBezTo>
                <a:cubicBezTo>
                  <a:pt x="8353" y="1363"/>
                  <a:pt x="8358" y="1446"/>
                  <a:pt x="8368" y="1529"/>
                </a:cubicBezTo>
                <a:cubicBezTo>
                  <a:pt x="8370" y="1538"/>
                  <a:pt x="8371" y="1546"/>
                  <a:pt x="8373" y="1555"/>
                </a:cubicBezTo>
                <a:moveTo>
                  <a:pt x="9413" y="704"/>
                </a:moveTo>
                <a:cubicBezTo>
                  <a:pt x="9402" y="673"/>
                  <a:pt x="9387" y="640"/>
                  <a:pt x="9416" y="617"/>
                </a:cubicBezTo>
                <a:cubicBezTo>
                  <a:pt x="9462" y="581"/>
                  <a:pt x="9524" y="579"/>
                  <a:pt x="9580" y="578"/>
                </a:cubicBezTo>
                <a:cubicBezTo>
                  <a:pt x="9637" y="577"/>
                  <a:pt x="9695" y="588"/>
                  <a:pt x="9722" y="646"/>
                </a:cubicBezTo>
                <a:cubicBezTo>
                  <a:pt x="9735" y="673"/>
                  <a:pt x="9736" y="731"/>
                  <a:pt x="9722" y="759"/>
                </a:cubicBezTo>
                <a:cubicBezTo>
                  <a:pt x="9716" y="771"/>
                  <a:pt x="9703" y="778"/>
                  <a:pt x="9693" y="786"/>
                </a:cubicBezTo>
                <a:cubicBezTo>
                  <a:pt x="9703" y="796"/>
                  <a:pt x="9717" y="811"/>
                  <a:pt x="9732" y="823"/>
                </a:cubicBezTo>
                <a:cubicBezTo>
                  <a:pt x="9780" y="862"/>
                  <a:pt x="9800" y="896"/>
                  <a:pt x="9804" y="957"/>
                </a:cubicBezTo>
                <a:cubicBezTo>
                  <a:pt x="9809" y="1030"/>
                  <a:pt x="9735" y="1049"/>
                  <a:pt x="9674" y="1058"/>
                </a:cubicBezTo>
                <a:cubicBezTo>
                  <a:pt x="9609" y="1067"/>
                  <a:pt x="9531" y="1068"/>
                  <a:pt x="9469" y="1047"/>
                </a:cubicBezTo>
                <a:cubicBezTo>
                  <a:pt x="9421" y="1031"/>
                  <a:pt x="9441" y="1014"/>
                  <a:pt x="9468" y="991"/>
                </a:cubicBezTo>
                <a:moveTo>
                  <a:pt x="9651" y="402"/>
                </a:moveTo>
                <a:cubicBezTo>
                  <a:pt x="9637" y="420"/>
                  <a:pt x="9650" y="415"/>
                  <a:pt x="9650" y="438"/>
                </a:cubicBezTo>
                <a:cubicBezTo>
                  <a:pt x="9650" y="535"/>
                  <a:pt x="9642" y="632"/>
                  <a:pt x="9638" y="728"/>
                </a:cubicBezTo>
                <a:cubicBezTo>
                  <a:pt x="9636" y="785"/>
                  <a:pt x="9634" y="1073"/>
                  <a:pt x="9634" y="1021"/>
                </a:cubicBezTo>
                <a:cubicBezTo>
                  <a:pt x="9634" y="888"/>
                  <a:pt x="9620" y="755"/>
                  <a:pt x="9620" y="621"/>
                </a:cubicBezTo>
                <a:cubicBezTo>
                  <a:pt x="9620" y="533"/>
                  <a:pt x="9633" y="459"/>
                  <a:pt x="9660" y="376"/>
                </a:cubicBezTo>
                <a:cubicBezTo>
                  <a:pt x="9678" y="383"/>
                  <a:pt x="9676" y="421"/>
                  <a:pt x="9673" y="476"/>
                </a:cubicBezTo>
                <a:cubicBezTo>
                  <a:pt x="9665" y="604"/>
                  <a:pt x="9637" y="732"/>
                  <a:pt x="9619" y="858"/>
                </a:cubicBezTo>
                <a:cubicBezTo>
                  <a:pt x="9617" y="875"/>
                  <a:pt x="9600" y="1128"/>
                  <a:pt x="9607" y="1124"/>
                </a:cubicBezTo>
                <a:cubicBezTo>
                  <a:pt x="9628" y="1122"/>
                  <a:pt x="9634" y="1115"/>
                  <a:pt x="9631" y="1089"/>
                </a:cubicBezTo>
                <a:cubicBezTo>
                  <a:pt x="9643" y="991"/>
                  <a:pt x="9645" y="892"/>
                  <a:pt x="9641" y="793"/>
                </a:cubicBezTo>
                <a:cubicBezTo>
                  <a:pt x="9635" y="656"/>
                  <a:pt x="9615" y="512"/>
                  <a:pt x="9641" y="375"/>
                </a:cubicBezTo>
                <a:cubicBezTo>
                  <a:pt x="9655" y="300"/>
                  <a:pt x="9656" y="331"/>
                  <a:pt x="9657" y="383"/>
                </a:cubicBezTo>
                <a:cubicBezTo>
                  <a:pt x="9643" y="506"/>
                  <a:pt x="9627" y="625"/>
                  <a:pt x="9625" y="748"/>
                </a:cubicBezTo>
                <a:cubicBezTo>
                  <a:pt x="9623" y="855"/>
                  <a:pt x="9612" y="975"/>
                  <a:pt x="9631" y="1080"/>
                </a:cubicBezTo>
                <a:cubicBezTo>
                  <a:pt x="9634" y="1096"/>
                  <a:pt x="9624" y="973"/>
                  <a:pt x="9623" y="962"/>
                </a:cubicBezTo>
                <a:cubicBezTo>
                  <a:pt x="9611" y="856"/>
                  <a:pt x="9608" y="754"/>
                  <a:pt x="9608" y="648"/>
                </a:cubicBezTo>
                <a:cubicBezTo>
                  <a:pt x="9608" y="628"/>
                  <a:pt x="9617" y="401"/>
                  <a:pt x="9647" y="398"/>
                </a:cubicBezTo>
                <a:cubicBezTo>
                  <a:pt x="9670" y="396"/>
                  <a:pt x="9633" y="470"/>
                  <a:pt x="9622" y="498"/>
                </a:cubicBezTo>
                <a:cubicBezTo>
                  <a:pt x="9576" y="617"/>
                  <a:pt x="9518" y="731"/>
                  <a:pt x="9501" y="859"/>
                </a:cubicBezTo>
                <a:cubicBezTo>
                  <a:pt x="9497" y="887"/>
                  <a:pt x="9480" y="1003"/>
                  <a:pt x="9511" y="1026"/>
                </a:cubicBezTo>
                <a:cubicBezTo>
                  <a:pt x="9531" y="1041"/>
                  <a:pt x="9535" y="989"/>
                  <a:pt x="9541" y="965"/>
                </a:cubicBezTo>
                <a:cubicBezTo>
                  <a:pt x="9555" y="835"/>
                  <a:pt x="9545" y="707"/>
                  <a:pt x="9552" y="577"/>
                </a:cubicBezTo>
                <a:cubicBezTo>
                  <a:pt x="9557" y="471"/>
                  <a:pt x="9578" y="372"/>
                  <a:pt x="9631" y="281"/>
                </a:cubicBezTo>
                <a:cubicBezTo>
                  <a:pt x="9668" y="217"/>
                  <a:pt x="9666" y="272"/>
                  <a:pt x="9665" y="312"/>
                </a:cubicBezTo>
                <a:cubicBezTo>
                  <a:pt x="9661" y="432"/>
                  <a:pt x="9626" y="550"/>
                  <a:pt x="9611" y="669"/>
                </a:cubicBezTo>
                <a:cubicBezTo>
                  <a:pt x="9604" y="724"/>
                  <a:pt x="9599" y="1013"/>
                  <a:pt x="9599" y="965"/>
                </a:cubicBezTo>
                <a:cubicBezTo>
                  <a:pt x="9599" y="948"/>
                  <a:pt x="9599" y="931"/>
                  <a:pt x="9599" y="914"/>
                </a:cubicBezTo>
                <a:cubicBezTo>
                  <a:pt x="9599" y="780"/>
                  <a:pt x="9596" y="646"/>
                  <a:pt x="9595" y="512"/>
                </a:cubicBezTo>
                <a:cubicBezTo>
                  <a:pt x="9594" y="442"/>
                  <a:pt x="9597" y="401"/>
                  <a:pt x="9620" y="339"/>
                </a:cubicBezTo>
                <a:cubicBezTo>
                  <a:pt x="9639" y="363"/>
                  <a:pt x="9642" y="416"/>
                  <a:pt x="9640" y="477"/>
                </a:cubicBezTo>
                <a:cubicBezTo>
                  <a:pt x="9635" y="620"/>
                  <a:pt x="9601" y="758"/>
                  <a:pt x="9583" y="898"/>
                </a:cubicBezTo>
                <a:cubicBezTo>
                  <a:pt x="9575" y="958"/>
                  <a:pt x="9554" y="1059"/>
                  <a:pt x="9571" y="1120"/>
                </a:cubicBezTo>
                <a:cubicBezTo>
                  <a:pt x="9581" y="1156"/>
                  <a:pt x="9580" y="1093"/>
                  <a:pt x="9580" y="1085"/>
                </a:cubicBezTo>
                <a:cubicBezTo>
                  <a:pt x="9582" y="1017"/>
                  <a:pt x="9583" y="991"/>
                  <a:pt x="9582" y="944"/>
                </a:cubicBezTo>
                <a:cubicBezTo>
                  <a:pt x="9581" y="786"/>
                  <a:pt x="9543" y="590"/>
                  <a:pt x="9601" y="439"/>
                </a:cubicBezTo>
                <a:cubicBezTo>
                  <a:pt x="9633" y="356"/>
                  <a:pt x="9641" y="462"/>
                  <a:pt x="9644" y="482"/>
                </a:cubicBezTo>
                <a:cubicBezTo>
                  <a:pt x="9659" y="599"/>
                  <a:pt x="9660" y="715"/>
                  <a:pt x="9660" y="831"/>
                </a:cubicBezTo>
                <a:cubicBezTo>
                  <a:pt x="9660" y="918"/>
                  <a:pt x="9666" y="1001"/>
                  <a:pt x="9644" y="1084"/>
                </a:cubicBezTo>
                <a:moveTo>
                  <a:pt x="8949" y="1554"/>
                </a:moveTo>
                <a:cubicBezTo>
                  <a:pt x="8926" y="1554"/>
                  <a:pt x="8919" y="1554"/>
                  <a:pt x="8904" y="1554"/>
                </a:cubicBezTo>
                <a:cubicBezTo>
                  <a:pt x="8920" y="1552"/>
                  <a:pt x="8912" y="1550"/>
                  <a:pt x="8928" y="1550"/>
                </a:cubicBezTo>
                <a:cubicBezTo>
                  <a:pt x="9220" y="1546"/>
                  <a:pt x="9509" y="1532"/>
                  <a:pt x="9802" y="1513"/>
                </a:cubicBezTo>
                <a:cubicBezTo>
                  <a:pt x="10155" y="1491"/>
                  <a:pt x="10514" y="1473"/>
                  <a:pt x="10867" y="1489"/>
                </a:cubicBezTo>
                <a:cubicBezTo>
                  <a:pt x="11029" y="1496"/>
                  <a:pt x="11204" y="1514"/>
                  <a:pt x="11362" y="1554"/>
                </a:cubicBezTo>
                <a:cubicBezTo>
                  <a:pt x="11367" y="1554"/>
                  <a:pt x="11365" y="1554"/>
                  <a:pt x="11353" y="1554"/>
                </a:cubicBezTo>
                <a:cubicBezTo>
                  <a:pt x="11272" y="1542"/>
                  <a:pt x="11195" y="1528"/>
                  <a:pt x="11113" y="1526"/>
                </a:cubicBezTo>
                <a:moveTo>
                  <a:pt x="9447" y="1696"/>
                </a:moveTo>
                <a:cubicBezTo>
                  <a:pt x="9472" y="1688"/>
                  <a:pt x="9392" y="1692"/>
                  <a:pt x="9456" y="1690"/>
                </a:cubicBezTo>
                <a:cubicBezTo>
                  <a:pt x="9502" y="1688"/>
                  <a:pt x="9559" y="1682"/>
                  <a:pt x="9604" y="1694"/>
                </a:cubicBezTo>
                <a:cubicBezTo>
                  <a:pt x="9654" y="1707"/>
                  <a:pt x="9663" y="1738"/>
                  <a:pt x="9664" y="1784"/>
                </a:cubicBezTo>
                <a:cubicBezTo>
                  <a:pt x="9665" y="1837"/>
                  <a:pt x="9632" y="1871"/>
                  <a:pt x="9590" y="1900"/>
                </a:cubicBezTo>
                <a:cubicBezTo>
                  <a:pt x="9557" y="1923"/>
                  <a:pt x="9522" y="1929"/>
                  <a:pt x="9486" y="1942"/>
                </a:cubicBezTo>
                <a:cubicBezTo>
                  <a:pt x="9486" y="1943"/>
                  <a:pt x="9485" y="1943"/>
                  <a:pt x="9485" y="1944"/>
                </a:cubicBezTo>
                <a:cubicBezTo>
                  <a:pt x="9523" y="1950"/>
                  <a:pt x="9558" y="1955"/>
                  <a:pt x="9593" y="1972"/>
                </a:cubicBezTo>
                <a:cubicBezTo>
                  <a:pt x="9641" y="1996"/>
                  <a:pt x="9694" y="2060"/>
                  <a:pt x="9670" y="2119"/>
                </a:cubicBezTo>
                <a:cubicBezTo>
                  <a:pt x="9647" y="2175"/>
                  <a:pt x="9564" y="2189"/>
                  <a:pt x="9513" y="2193"/>
                </a:cubicBezTo>
                <a:cubicBezTo>
                  <a:pt x="9432" y="2199"/>
                  <a:pt x="9348" y="2196"/>
                  <a:pt x="9271" y="2172"/>
                </a:cubicBezTo>
                <a:cubicBezTo>
                  <a:pt x="9249" y="2165"/>
                  <a:pt x="9209" y="2149"/>
                  <a:pt x="9222" y="2117"/>
                </a:cubicBezTo>
                <a:cubicBezTo>
                  <a:pt x="9227" y="2109"/>
                  <a:pt x="9232" y="2101"/>
                  <a:pt x="9237" y="2093"/>
                </a:cubicBezTo>
                <a:moveTo>
                  <a:pt x="9845" y="1807"/>
                </a:moveTo>
                <a:cubicBezTo>
                  <a:pt x="9853" y="1842"/>
                  <a:pt x="9861" y="1881"/>
                  <a:pt x="9865" y="1918"/>
                </a:cubicBezTo>
                <a:cubicBezTo>
                  <a:pt x="9878" y="2036"/>
                  <a:pt x="9874" y="2160"/>
                  <a:pt x="9871" y="2279"/>
                </a:cubicBezTo>
                <a:cubicBezTo>
                  <a:pt x="9869" y="2357"/>
                  <a:pt x="9861" y="2435"/>
                  <a:pt x="9855" y="2513"/>
                </a:cubicBezTo>
                <a:moveTo>
                  <a:pt x="9795" y="2721"/>
                </a:moveTo>
                <a:cubicBezTo>
                  <a:pt x="9801" y="2703"/>
                  <a:pt x="9826" y="2699"/>
                  <a:pt x="9845" y="2695"/>
                </a:cubicBezTo>
                <a:cubicBezTo>
                  <a:pt x="9858" y="2692"/>
                  <a:pt x="9870" y="2691"/>
                  <a:pt x="9883" y="2691"/>
                </a:cubicBezTo>
                <a:cubicBezTo>
                  <a:pt x="9860" y="2691"/>
                  <a:pt x="9829" y="2697"/>
                  <a:pt x="9811" y="2685"/>
                </a:cubicBezTo>
                <a:moveTo>
                  <a:pt x="10644" y="2071"/>
                </a:moveTo>
                <a:cubicBezTo>
                  <a:pt x="10644" y="2043"/>
                  <a:pt x="10651" y="2031"/>
                  <a:pt x="10622" y="2028"/>
                </a:cubicBezTo>
                <a:cubicBezTo>
                  <a:pt x="10556" y="2021"/>
                  <a:pt x="10504" y="2061"/>
                  <a:pt x="10460" y="2107"/>
                </a:cubicBezTo>
                <a:cubicBezTo>
                  <a:pt x="10419" y="2150"/>
                  <a:pt x="10369" y="2232"/>
                  <a:pt x="10391" y="2297"/>
                </a:cubicBezTo>
                <a:cubicBezTo>
                  <a:pt x="10413" y="2364"/>
                  <a:pt x="10513" y="2374"/>
                  <a:pt x="10569" y="2377"/>
                </a:cubicBezTo>
                <a:cubicBezTo>
                  <a:pt x="10643" y="2382"/>
                  <a:pt x="10727" y="2377"/>
                  <a:pt x="10767" y="2304"/>
                </a:cubicBezTo>
                <a:cubicBezTo>
                  <a:pt x="10800" y="2244"/>
                  <a:pt x="10792" y="2131"/>
                  <a:pt x="10776" y="2068"/>
                </a:cubicBezTo>
                <a:cubicBezTo>
                  <a:pt x="10765" y="2023"/>
                  <a:pt x="10744" y="1975"/>
                  <a:pt x="10696" y="1971"/>
                </a:cubicBezTo>
                <a:cubicBezTo>
                  <a:pt x="10670" y="1969"/>
                  <a:pt x="10673" y="1996"/>
                  <a:pt x="10669" y="2014"/>
                </a:cubicBezTo>
                <a:moveTo>
                  <a:pt x="11022" y="1986"/>
                </a:moveTo>
                <a:cubicBezTo>
                  <a:pt x="11024" y="2013"/>
                  <a:pt x="11027" y="2057"/>
                  <a:pt x="11022" y="2087"/>
                </a:cubicBezTo>
                <a:cubicBezTo>
                  <a:pt x="11007" y="2183"/>
                  <a:pt x="10975" y="2275"/>
                  <a:pt x="10961" y="2371"/>
                </a:cubicBezTo>
                <a:cubicBezTo>
                  <a:pt x="10950" y="2447"/>
                  <a:pt x="10950" y="2519"/>
                  <a:pt x="10949" y="2595"/>
                </a:cubicBezTo>
                <a:moveTo>
                  <a:pt x="10925" y="2906"/>
                </a:moveTo>
                <a:cubicBezTo>
                  <a:pt x="10951" y="2906"/>
                  <a:pt x="10977" y="2906"/>
                  <a:pt x="11003" y="2906"/>
                </a:cubicBezTo>
                <a:cubicBezTo>
                  <a:pt x="10976" y="2893"/>
                  <a:pt x="10956" y="2881"/>
                  <a:pt x="10952" y="2848"/>
                </a:cubicBezTo>
                <a:cubicBezTo>
                  <a:pt x="10952" y="2835"/>
                  <a:pt x="10952" y="2823"/>
                  <a:pt x="10952" y="2810"/>
                </a:cubicBezTo>
                <a:moveTo>
                  <a:pt x="11800" y="543"/>
                </a:moveTo>
                <a:cubicBezTo>
                  <a:pt x="11794" y="566"/>
                  <a:pt x="11790" y="572"/>
                  <a:pt x="11797" y="595"/>
                </a:cubicBezTo>
                <a:cubicBezTo>
                  <a:pt x="11853" y="774"/>
                  <a:pt x="11970" y="936"/>
                  <a:pt x="12037" y="1112"/>
                </a:cubicBezTo>
                <a:cubicBezTo>
                  <a:pt x="12102" y="1281"/>
                  <a:pt x="12144" y="1480"/>
                  <a:pt x="12120" y="1663"/>
                </a:cubicBezTo>
                <a:cubicBezTo>
                  <a:pt x="12092" y="1882"/>
                  <a:pt x="11960" y="2087"/>
                  <a:pt x="11792" y="2223"/>
                </a:cubicBezTo>
                <a:cubicBezTo>
                  <a:pt x="11757" y="2251"/>
                  <a:pt x="11748" y="2259"/>
                  <a:pt x="11722" y="2272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Freeform 1"/>
          <p:cNvSpPr/>
          <p:nvPr/>
        </p:nvSpPr>
        <p:spPr>
          <a:xfrm>
            <a:off x="667440" y="854280"/>
            <a:ext cx="1383840" cy="358920"/>
          </a:xfrm>
          <a:custGeom>
            <a:avLst/>
            <a:gdLst/>
            <a:ahLst/>
            <a:rect l="0" t="0" r="r" b="b"/>
            <a:pathLst>
              <a:path w="3844" h="997">
                <a:moveTo>
                  <a:pt x="156" y="309"/>
                </a:moveTo>
                <a:cubicBezTo>
                  <a:pt x="147" y="269"/>
                  <a:pt x="138" y="269"/>
                  <a:pt x="105" y="252"/>
                </a:cubicBezTo>
                <a:cubicBezTo>
                  <a:pt x="96" y="291"/>
                  <a:pt x="80" y="339"/>
                  <a:pt x="121" y="364"/>
                </a:cubicBezTo>
                <a:cubicBezTo>
                  <a:pt x="170" y="394"/>
                  <a:pt x="251" y="395"/>
                  <a:pt x="306" y="387"/>
                </a:cubicBezTo>
                <a:cubicBezTo>
                  <a:pt x="374" y="377"/>
                  <a:pt x="411" y="342"/>
                  <a:pt x="417" y="276"/>
                </a:cubicBezTo>
                <a:cubicBezTo>
                  <a:pt x="424" y="203"/>
                  <a:pt x="366" y="133"/>
                  <a:pt x="318" y="83"/>
                </a:cubicBezTo>
                <a:cubicBezTo>
                  <a:pt x="279" y="41"/>
                  <a:pt x="211" y="0"/>
                  <a:pt x="156" y="46"/>
                </a:cubicBezTo>
                <a:cubicBezTo>
                  <a:pt x="59" y="126"/>
                  <a:pt x="17" y="299"/>
                  <a:pt x="8" y="416"/>
                </a:cubicBezTo>
                <a:cubicBezTo>
                  <a:pt x="0" y="515"/>
                  <a:pt x="35" y="576"/>
                  <a:pt x="118" y="630"/>
                </a:cubicBezTo>
                <a:cubicBezTo>
                  <a:pt x="214" y="693"/>
                  <a:pt x="319" y="693"/>
                  <a:pt x="430" y="693"/>
                </a:cubicBezTo>
                <a:moveTo>
                  <a:pt x="619" y="571"/>
                </a:moveTo>
                <a:cubicBezTo>
                  <a:pt x="656" y="551"/>
                  <a:pt x="694" y="561"/>
                  <a:pt x="736" y="557"/>
                </a:cubicBezTo>
                <a:cubicBezTo>
                  <a:pt x="775" y="554"/>
                  <a:pt x="824" y="544"/>
                  <a:pt x="857" y="520"/>
                </a:cubicBezTo>
                <a:cubicBezTo>
                  <a:pt x="877" y="507"/>
                  <a:pt x="878" y="455"/>
                  <a:pt x="873" y="435"/>
                </a:cubicBezTo>
                <a:cubicBezTo>
                  <a:pt x="867" y="412"/>
                  <a:pt x="849" y="399"/>
                  <a:pt x="836" y="383"/>
                </a:cubicBezTo>
                <a:cubicBezTo>
                  <a:pt x="836" y="454"/>
                  <a:pt x="833" y="520"/>
                  <a:pt x="855" y="589"/>
                </a:cubicBezTo>
                <a:cubicBezTo>
                  <a:pt x="880" y="669"/>
                  <a:pt x="922" y="742"/>
                  <a:pt x="939" y="824"/>
                </a:cubicBezTo>
                <a:cubicBezTo>
                  <a:pt x="946" y="856"/>
                  <a:pt x="961" y="940"/>
                  <a:pt x="936" y="970"/>
                </a:cubicBezTo>
                <a:cubicBezTo>
                  <a:pt x="915" y="996"/>
                  <a:pt x="840" y="987"/>
                  <a:pt x="815" y="978"/>
                </a:cubicBezTo>
                <a:cubicBezTo>
                  <a:pt x="770" y="963"/>
                  <a:pt x="717" y="934"/>
                  <a:pt x="709" y="886"/>
                </a:cubicBezTo>
                <a:cubicBezTo>
                  <a:pt x="702" y="840"/>
                  <a:pt x="810" y="828"/>
                  <a:pt x="840" y="824"/>
                </a:cubicBezTo>
                <a:cubicBezTo>
                  <a:pt x="918" y="812"/>
                  <a:pt x="996" y="812"/>
                  <a:pt x="1074" y="800"/>
                </a:cubicBezTo>
                <a:cubicBezTo>
                  <a:pt x="1135" y="789"/>
                  <a:pt x="1156" y="785"/>
                  <a:pt x="1195" y="772"/>
                </a:cubicBezTo>
                <a:moveTo>
                  <a:pt x="1325" y="198"/>
                </a:moveTo>
                <a:cubicBezTo>
                  <a:pt x="1343" y="183"/>
                  <a:pt x="1346" y="207"/>
                  <a:pt x="1370" y="253"/>
                </a:cubicBezTo>
                <a:cubicBezTo>
                  <a:pt x="1415" y="339"/>
                  <a:pt x="1444" y="428"/>
                  <a:pt x="1464" y="523"/>
                </a:cubicBezTo>
                <a:cubicBezTo>
                  <a:pt x="1479" y="593"/>
                  <a:pt x="1484" y="663"/>
                  <a:pt x="1486" y="734"/>
                </a:cubicBezTo>
                <a:cubicBezTo>
                  <a:pt x="1486" y="739"/>
                  <a:pt x="1486" y="745"/>
                  <a:pt x="1486" y="749"/>
                </a:cubicBezTo>
                <a:moveTo>
                  <a:pt x="1138" y="496"/>
                </a:moveTo>
                <a:cubicBezTo>
                  <a:pt x="1169" y="491"/>
                  <a:pt x="1254" y="493"/>
                  <a:pt x="1300" y="494"/>
                </a:cubicBezTo>
                <a:cubicBezTo>
                  <a:pt x="1434" y="496"/>
                  <a:pt x="1565" y="481"/>
                  <a:pt x="1698" y="470"/>
                </a:cubicBezTo>
                <a:cubicBezTo>
                  <a:pt x="1794" y="462"/>
                  <a:pt x="1826" y="459"/>
                  <a:pt x="1889" y="446"/>
                </a:cubicBezTo>
                <a:moveTo>
                  <a:pt x="2019" y="180"/>
                </a:moveTo>
                <a:cubicBezTo>
                  <a:pt x="2032" y="203"/>
                  <a:pt x="2035" y="207"/>
                  <a:pt x="2056" y="223"/>
                </a:cubicBezTo>
                <a:cubicBezTo>
                  <a:pt x="2094" y="252"/>
                  <a:pt x="2139" y="269"/>
                  <a:pt x="2186" y="273"/>
                </a:cubicBezTo>
                <a:cubicBezTo>
                  <a:pt x="2222" y="276"/>
                  <a:pt x="2268" y="280"/>
                  <a:pt x="2282" y="239"/>
                </a:cubicBezTo>
                <a:cubicBezTo>
                  <a:pt x="2298" y="192"/>
                  <a:pt x="2281" y="139"/>
                  <a:pt x="2256" y="101"/>
                </a:cubicBezTo>
                <a:cubicBezTo>
                  <a:pt x="2221" y="46"/>
                  <a:pt x="2147" y="10"/>
                  <a:pt x="2089" y="58"/>
                </a:cubicBezTo>
                <a:cubicBezTo>
                  <a:pt x="2016" y="119"/>
                  <a:pt x="1971" y="227"/>
                  <a:pt x="1940" y="313"/>
                </a:cubicBezTo>
                <a:cubicBezTo>
                  <a:pt x="1917" y="381"/>
                  <a:pt x="1881" y="495"/>
                  <a:pt x="1946" y="550"/>
                </a:cubicBezTo>
                <a:cubicBezTo>
                  <a:pt x="2032" y="623"/>
                  <a:pt x="2179" y="615"/>
                  <a:pt x="2283" y="617"/>
                </a:cubicBezTo>
                <a:moveTo>
                  <a:pt x="2510" y="419"/>
                </a:moveTo>
                <a:cubicBezTo>
                  <a:pt x="2553" y="397"/>
                  <a:pt x="2599" y="391"/>
                  <a:pt x="2647" y="383"/>
                </a:cubicBezTo>
                <a:cubicBezTo>
                  <a:pt x="2687" y="377"/>
                  <a:pt x="2746" y="359"/>
                  <a:pt x="2756" y="412"/>
                </a:cubicBezTo>
                <a:cubicBezTo>
                  <a:pt x="2772" y="493"/>
                  <a:pt x="2735" y="545"/>
                  <a:pt x="2690" y="607"/>
                </a:cubicBezTo>
                <a:cubicBezTo>
                  <a:pt x="2659" y="650"/>
                  <a:pt x="2614" y="687"/>
                  <a:pt x="2605" y="739"/>
                </a:cubicBezTo>
                <a:cubicBezTo>
                  <a:pt x="2605" y="743"/>
                  <a:pt x="2605" y="746"/>
                  <a:pt x="2605" y="749"/>
                </a:cubicBezTo>
                <a:cubicBezTo>
                  <a:pt x="2646" y="758"/>
                  <a:pt x="2690" y="758"/>
                  <a:pt x="2731" y="746"/>
                </a:cubicBezTo>
                <a:cubicBezTo>
                  <a:pt x="2817" y="720"/>
                  <a:pt x="2898" y="676"/>
                  <a:pt x="2978" y="637"/>
                </a:cubicBezTo>
                <a:moveTo>
                  <a:pt x="3366" y="218"/>
                </a:moveTo>
                <a:cubicBezTo>
                  <a:pt x="3349" y="203"/>
                  <a:pt x="3359" y="208"/>
                  <a:pt x="3382" y="207"/>
                </a:cubicBezTo>
                <a:cubicBezTo>
                  <a:pt x="3456" y="205"/>
                  <a:pt x="3531" y="210"/>
                  <a:pt x="3606" y="210"/>
                </a:cubicBezTo>
                <a:cubicBezTo>
                  <a:pt x="3662" y="210"/>
                  <a:pt x="3733" y="196"/>
                  <a:pt x="3766" y="242"/>
                </a:cubicBezTo>
                <a:moveTo>
                  <a:pt x="3326" y="473"/>
                </a:moveTo>
                <a:cubicBezTo>
                  <a:pt x="3389" y="477"/>
                  <a:pt x="3455" y="482"/>
                  <a:pt x="3517" y="470"/>
                </a:cubicBezTo>
                <a:cubicBezTo>
                  <a:pt x="3602" y="453"/>
                  <a:pt x="3697" y="421"/>
                  <a:pt x="3776" y="387"/>
                </a:cubicBezTo>
                <a:cubicBezTo>
                  <a:pt x="3798" y="376"/>
                  <a:pt x="3821" y="365"/>
                  <a:pt x="3843" y="354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634" name="Freeform 2"/>
          <p:cNvSpPr/>
          <p:nvPr/>
        </p:nvSpPr>
        <p:spPr>
          <a:xfrm>
            <a:off x="2364120" y="714240"/>
            <a:ext cx="232560" cy="285480"/>
          </a:xfrm>
          <a:custGeom>
            <a:avLst/>
            <a:gdLst/>
            <a:ahLst/>
            <a:rect l="0" t="0" r="r" b="b"/>
            <a:pathLst>
              <a:path w="646" h="793">
                <a:moveTo>
                  <a:pt x="15" y="80"/>
                </a:moveTo>
                <a:cubicBezTo>
                  <a:pt x="14" y="72"/>
                  <a:pt x="0" y="44"/>
                  <a:pt x="13" y="37"/>
                </a:cubicBezTo>
                <a:cubicBezTo>
                  <a:pt x="47" y="18"/>
                  <a:pt x="114" y="21"/>
                  <a:pt x="151" y="20"/>
                </a:cubicBezTo>
                <a:cubicBezTo>
                  <a:pt x="247" y="17"/>
                  <a:pt x="376" y="0"/>
                  <a:pt x="466" y="40"/>
                </a:cubicBezTo>
                <a:cubicBezTo>
                  <a:pt x="518" y="63"/>
                  <a:pt x="544" y="129"/>
                  <a:pt x="528" y="182"/>
                </a:cubicBezTo>
                <a:cubicBezTo>
                  <a:pt x="509" y="243"/>
                  <a:pt x="440" y="276"/>
                  <a:pt x="387" y="298"/>
                </a:cubicBezTo>
                <a:cubicBezTo>
                  <a:pt x="350" y="314"/>
                  <a:pt x="310" y="323"/>
                  <a:pt x="272" y="334"/>
                </a:cubicBezTo>
                <a:cubicBezTo>
                  <a:pt x="310" y="335"/>
                  <a:pt x="349" y="335"/>
                  <a:pt x="387" y="338"/>
                </a:cubicBezTo>
                <a:cubicBezTo>
                  <a:pt x="474" y="346"/>
                  <a:pt x="572" y="366"/>
                  <a:pt x="614" y="454"/>
                </a:cubicBezTo>
                <a:cubicBezTo>
                  <a:pt x="645" y="521"/>
                  <a:pt x="640" y="623"/>
                  <a:pt x="598" y="681"/>
                </a:cubicBezTo>
                <a:cubicBezTo>
                  <a:pt x="553" y="744"/>
                  <a:pt x="472" y="768"/>
                  <a:pt x="400" y="779"/>
                </a:cubicBezTo>
                <a:cubicBezTo>
                  <a:pt x="316" y="792"/>
                  <a:pt x="227" y="789"/>
                  <a:pt x="143" y="790"/>
                </a:cubicBezTo>
                <a:cubicBezTo>
                  <a:pt x="130" y="790"/>
                  <a:pt x="117" y="790"/>
                  <a:pt x="103" y="790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635" name="Freeform 3"/>
          <p:cNvSpPr/>
          <p:nvPr/>
        </p:nvSpPr>
        <p:spPr>
          <a:xfrm>
            <a:off x="275040" y="1325520"/>
            <a:ext cx="1228320" cy="297360"/>
          </a:xfrm>
          <a:custGeom>
            <a:avLst/>
            <a:gdLst/>
            <a:ahLst/>
            <a:rect l="0" t="0" r="r" b="b"/>
            <a:pathLst>
              <a:path w="3412" h="826">
                <a:moveTo>
                  <a:pt x="392" y="8"/>
                </a:moveTo>
                <a:cubicBezTo>
                  <a:pt x="401" y="5"/>
                  <a:pt x="411" y="3"/>
                  <a:pt x="420" y="0"/>
                </a:cubicBezTo>
                <a:cubicBezTo>
                  <a:pt x="415" y="31"/>
                  <a:pt x="405" y="42"/>
                  <a:pt x="378" y="59"/>
                </a:cubicBezTo>
                <a:cubicBezTo>
                  <a:pt x="341" y="82"/>
                  <a:pt x="288" y="87"/>
                  <a:pt x="246" y="91"/>
                </a:cubicBezTo>
                <a:cubicBezTo>
                  <a:pt x="182" y="97"/>
                  <a:pt x="94" y="107"/>
                  <a:pt x="31" y="90"/>
                </a:cubicBezTo>
                <a:cubicBezTo>
                  <a:pt x="15" y="85"/>
                  <a:pt x="23" y="84"/>
                  <a:pt x="16" y="80"/>
                </a:cubicBezTo>
                <a:cubicBezTo>
                  <a:pt x="36" y="122"/>
                  <a:pt x="34" y="159"/>
                  <a:pt x="33" y="206"/>
                </a:cubicBezTo>
                <a:cubicBezTo>
                  <a:pt x="31" y="286"/>
                  <a:pt x="8" y="364"/>
                  <a:pt x="4" y="445"/>
                </a:cubicBezTo>
                <a:cubicBezTo>
                  <a:pt x="0" y="519"/>
                  <a:pt x="2" y="578"/>
                  <a:pt x="61" y="630"/>
                </a:cubicBezTo>
                <a:cubicBezTo>
                  <a:pt x="117" y="678"/>
                  <a:pt x="187" y="681"/>
                  <a:pt x="256" y="682"/>
                </a:cubicBezTo>
                <a:cubicBezTo>
                  <a:pt x="335" y="684"/>
                  <a:pt x="386" y="678"/>
                  <a:pt x="449" y="630"/>
                </a:cubicBezTo>
                <a:cubicBezTo>
                  <a:pt x="463" y="618"/>
                  <a:pt x="477" y="607"/>
                  <a:pt x="491" y="595"/>
                </a:cubicBezTo>
                <a:moveTo>
                  <a:pt x="601" y="229"/>
                </a:moveTo>
                <a:cubicBezTo>
                  <a:pt x="601" y="276"/>
                  <a:pt x="589" y="310"/>
                  <a:pt x="576" y="355"/>
                </a:cubicBezTo>
                <a:cubicBezTo>
                  <a:pt x="562" y="401"/>
                  <a:pt x="541" y="470"/>
                  <a:pt x="555" y="519"/>
                </a:cubicBezTo>
                <a:cubicBezTo>
                  <a:pt x="564" y="551"/>
                  <a:pt x="626" y="549"/>
                  <a:pt x="650" y="543"/>
                </a:cubicBezTo>
                <a:cubicBezTo>
                  <a:pt x="705" y="529"/>
                  <a:pt x="760" y="477"/>
                  <a:pt x="789" y="430"/>
                </a:cubicBezTo>
                <a:cubicBezTo>
                  <a:pt x="815" y="387"/>
                  <a:pt x="821" y="321"/>
                  <a:pt x="798" y="276"/>
                </a:cubicBezTo>
                <a:cubicBezTo>
                  <a:pt x="780" y="242"/>
                  <a:pt x="747" y="222"/>
                  <a:pt x="710" y="219"/>
                </a:cubicBezTo>
                <a:cubicBezTo>
                  <a:pt x="662" y="215"/>
                  <a:pt x="661" y="256"/>
                  <a:pt x="656" y="292"/>
                </a:cubicBezTo>
                <a:moveTo>
                  <a:pt x="1113" y="416"/>
                </a:moveTo>
                <a:cubicBezTo>
                  <a:pt x="1113" y="439"/>
                  <a:pt x="1113" y="454"/>
                  <a:pt x="1104" y="477"/>
                </a:cubicBezTo>
                <a:cubicBezTo>
                  <a:pt x="1083" y="529"/>
                  <a:pt x="1067" y="565"/>
                  <a:pt x="1066" y="622"/>
                </a:cubicBezTo>
                <a:cubicBezTo>
                  <a:pt x="1065" y="657"/>
                  <a:pt x="1062" y="662"/>
                  <a:pt x="1082" y="685"/>
                </a:cubicBezTo>
                <a:moveTo>
                  <a:pt x="1273" y="162"/>
                </a:moveTo>
                <a:cubicBezTo>
                  <a:pt x="1274" y="156"/>
                  <a:pt x="1274" y="151"/>
                  <a:pt x="1275" y="145"/>
                </a:cubicBezTo>
                <a:cubicBezTo>
                  <a:pt x="1300" y="164"/>
                  <a:pt x="1298" y="184"/>
                  <a:pt x="1305" y="222"/>
                </a:cubicBezTo>
                <a:cubicBezTo>
                  <a:pt x="1321" y="308"/>
                  <a:pt x="1323" y="393"/>
                  <a:pt x="1330" y="481"/>
                </a:cubicBezTo>
                <a:cubicBezTo>
                  <a:pt x="1334" y="528"/>
                  <a:pt x="1338" y="575"/>
                  <a:pt x="1345" y="622"/>
                </a:cubicBezTo>
                <a:moveTo>
                  <a:pt x="1706" y="577"/>
                </a:moveTo>
                <a:cubicBezTo>
                  <a:pt x="1707" y="597"/>
                  <a:pt x="1709" y="623"/>
                  <a:pt x="1702" y="644"/>
                </a:cubicBezTo>
                <a:cubicBezTo>
                  <a:pt x="1684" y="700"/>
                  <a:pt x="1656" y="751"/>
                  <a:pt x="1639" y="808"/>
                </a:cubicBezTo>
                <a:moveTo>
                  <a:pt x="1915" y="261"/>
                </a:moveTo>
                <a:cubicBezTo>
                  <a:pt x="1913" y="244"/>
                  <a:pt x="1912" y="240"/>
                  <a:pt x="1912" y="230"/>
                </a:cubicBezTo>
                <a:cubicBezTo>
                  <a:pt x="1942" y="230"/>
                  <a:pt x="1970" y="226"/>
                  <a:pt x="1997" y="240"/>
                </a:cubicBezTo>
                <a:cubicBezTo>
                  <a:pt x="2057" y="271"/>
                  <a:pt x="2058" y="324"/>
                  <a:pt x="2060" y="384"/>
                </a:cubicBezTo>
                <a:cubicBezTo>
                  <a:pt x="2062" y="449"/>
                  <a:pt x="2047" y="493"/>
                  <a:pt x="2022" y="551"/>
                </a:cubicBezTo>
                <a:cubicBezTo>
                  <a:pt x="2013" y="572"/>
                  <a:pt x="2006" y="588"/>
                  <a:pt x="2003" y="610"/>
                </a:cubicBezTo>
                <a:cubicBezTo>
                  <a:pt x="2045" y="615"/>
                  <a:pt x="2086" y="612"/>
                  <a:pt x="2128" y="610"/>
                </a:cubicBezTo>
                <a:moveTo>
                  <a:pt x="2421" y="594"/>
                </a:moveTo>
                <a:cubicBezTo>
                  <a:pt x="2432" y="629"/>
                  <a:pt x="2434" y="662"/>
                  <a:pt x="2434" y="699"/>
                </a:cubicBezTo>
                <a:cubicBezTo>
                  <a:pt x="2434" y="740"/>
                  <a:pt x="2431" y="772"/>
                  <a:pt x="2421" y="811"/>
                </a:cubicBezTo>
                <a:cubicBezTo>
                  <a:pt x="2420" y="816"/>
                  <a:pt x="2419" y="820"/>
                  <a:pt x="2418" y="825"/>
                </a:cubicBezTo>
                <a:moveTo>
                  <a:pt x="2620" y="247"/>
                </a:moveTo>
                <a:cubicBezTo>
                  <a:pt x="2620" y="223"/>
                  <a:pt x="2618" y="218"/>
                  <a:pt x="2627" y="206"/>
                </a:cubicBezTo>
                <a:cubicBezTo>
                  <a:pt x="2667" y="206"/>
                  <a:pt x="2726" y="195"/>
                  <a:pt x="2762" y="216"/>
                </a:cubicBezTo>
                <a:cubicBezTo>
                  <a:pt x="2807" y="243"/>
                  <a:pt x="2807" y="286"/>
                  <a:pt x="2808" y="332"/>
                </a:cubicBezTo>
                <a:cubicBezTo>
                  <a:pt x="2809" y="378"/>
                  <a:pt x="2786" y="398"/>
                  <a:pt x="2757" y="431"/>
                </a:cubicBezTo>
                <a:cubicBezTo>
                  <a:pt x="2750" y="440"/>
                  <a:pt x="2747" y="441"/>
                  <a:pt x="2747" y="448"/>
                </a:cubicBezTo>
                <a:cubicBezTo>
                  <a:pt x="2761" y="457"/>
                  <a:pt x="2782" y="457"/>
                  <a:pt x="2803" y="461"/>
                </a:cubicBezTo>
                <a:cubicBezTo>
                  <a:pt x="2837" y="467"/>
                  <a:pt x="2875" y="479"/>
                  <a:pt x="2886" y="516"/>
                </a:cubicBezTo>
                <a:cubicBezTo>
                  <a:pt x="2898" y="556"/>
                  <a:pt x="2883" y="585"/>
                  <a:pt x="2850" y="607"/>
                </a:cubicBezTo>
                <a:cubicBezTo>
                  <a:pt x="2810" y="634"/>
                  <a:pt x="2741" y="653"/>
                  <a:pt x="2693" y="646"/>
                </a:cubicBezTo>
                <a:cubicBezTo>
                  <a:pt x="2691" y="645"/>
                  <a:pt x="2689" y="644"/>
                  <a:pt x="2687" y="643"/>
                </a:cubicBezTo>
                <a:moveTo>
                  <a:pt x="2960" y="138"/>
                </a:moveTo>
                <a:cubicBezTo>
                  <a:pt x="2968" y="100"/>
                  <a:pt x="2986" y="96"/>
                  <a:pt x="3025" y="90"/>
                </a:cubicBezTo>
                <a:cubicBezTo>
                  <a:pt x="3087" y="81"/>
                  <a:pt x="3167" y="73"/>
                  <a:pt x="3227" y="93"/>
                </a:cubicBezTo>
                <a:cubicBezTo>
                  <a:pt x="3302" y="118"/>
                  <a:pt x="3326" y="183"/>
                  <a:pt x="3332" y="255"/>
                </a:cubicBezTo>
                <a:cubicBezTo>
                  <a:pt x="3338" y="320"/>
                  <a:pt x="3335" y="382"/>
                  <a:pt x="3347" y="447"/>
                </a:cubicBezTo>
                <a:cubicBezTo>
                  <a:pt x="3358" y="504"/>
                  <a:pt x="3378" y="558"/>
                  <a:pt x="3390" y="614"/>
                </a:cubicBezTo>
                <a:cubicBezTo>
                  <a:pt x="3394" y="634"/>
                  <a:pt x="3411" y="694"/>
                  <a:pt x="3399" y="715"/>
                </a:cubicBezTo>
                <a:cubicBezTo>
                  <a:pt x="3381" y="747"/>
                  <a:pt x="3352" y="748"/>
                  <a:pt x="3314" y="750"/>
                </a:cubicBezTo>
                <a:cubicBezTo>
                  <a:pt x="3269" y="752"/>
                  <a:pt x="3225" y="750"/>
                  <a:pt x="3180" y="749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636" name="Freeform 4"/>
          <p:cNvSpPr/>
          <p:nvPr/>
        </p:nvSpPr>
        <p:spPr>
          <a:xfrm>
            <a:off x="2094840" y="1197000"/>
            <a:ext cx="700920" cy="291960"/>
          </a:xfrm>
          <a:custGeom>
            <a:avLst/>
            <a:gdLst/>
            <a:ahLst/>
            <a:rect l="0" t="0" r="r" b="b"/>
            <a:pathLst>
              <a:path w="1947" h="811">
                <a:moveTo>
                  <a:pt x="379" y="173"/>
                </a:moveTo>
                <a:cubicBezTo>
                  <a:pt x="365" y="145"/>
                  <a:pt x="388" y="172"/>
                  <a:pt x="367" y="157"/>
                </a:cubicBezTo>
                <a:cubicBezTo>
                  <a:pt x="365" y="156"/>
                  <a:pt x="361" y="152"/>
                  <a:pt x="361" y="152"/>
                </a:cubicBezTo>
                <a:cubicBezTo>
                  <a:pt x="341" y="147"/>
                  <a:pt x="315" y="151"/>
                  <a:pt x="295" y="151"/>
                </a:cubicBezTo>
                <a:cubicBezTo>
                  <a:pt x="272" y="151"/>
                  <a:pt x="193" y="137"/>
                  <a:pt x="173" y="152"/>
                </a:cubicBezTo>
                <a:cubicBezTo>
                  <a:pt x="141" y="176"/>
                  <a:pt x="119" y="231"/>
                  <a:pt x="101" y="265"/>
                </a:cubicBezTo>
                <a:cubicBezTo>
                  <a:pt x="64" y="335"/>
                  <a:pt x="25" y="408"/>
                  <a:pt x="13" y="486"/>
                </a:cubicBezTo>
                <a:cubicBezTo>
                  <a:pt x="4" y="544"/>
                  <a:pt x="0" y="619"/>
                  <a:pt x="29" y="670"/>
                </a:cubicBezTo>
                <a:cubicBezTo>
                  <a:pt x="58" y="723"/>
                  <a:pt x="113" y="762"/>
                  <a:pt x="167" y="785"/>
                </a:cubicBezTo>
                <a:cubicBezTo>
                  <a:pt x="215" y="805"/>
                  <a:pt x="270" y="810"/>
                  <a:pt x="322" y="806"/>
                </a:cubicBezTo>
                <a:cubicBezTo>
                  <a:pt x="377" y="802"/>
                  <a:pt x="401" y="778"/>
                  <a:pt x="445" y="746"/>
                </a:cubicBezTo>
                <a:moveTo>
                  <a:pt x="734" y="235"/>
                </a:moveTo>
                <a:cubicBezTo>
                  <a:pt x="735" y="230"/>
                  <a:pt x="744" y="189"/>
                  <a:pt x="745" y="221"/>
                </a:cubicBezTo>
                <a:cubicBezTo>
                  <a:pt x="748" y="288"/>
                  <a:pt x="733" y="347"/>
                  <a:pt x="725" y="413"/>
                </a:cubicBezTo>
                <a:cubicBezTo>
                  <a:pt x="720" y="453"/>
                  <a:pt x="706" y="525"/>
                  <a:pt x="749" y="548"/>
                </a:cubicBezTo>
                <a:cubicBezTo>
                  <a:pt x="786" y="568"/>
                  <a:pt x="855" y="558"/>
                  <a:pt x="889" y="540"/>
                </a:cubicBezTo>
                <a:cubicBezTo>
                  <a:pt x="955" y="506"/>
                  <a:pt x="989" y="452"/>
                  <a:pt x="996" y="380"/>
                </a:cubicBezTo>
                <a:cubicBezTo>
                  <a:pt x="1002" y="314"/>
                  <a:pt x="993" y="243"/>
                  <a:pt x="956" y="186"/>
                </a:cubicBezTo>
                <a:cubicBezTo>
                  <a:pt x="952" y="182"/>
                  <a:pt x="947" y="179"/>
                  <a:pt x="943" y="175"/>
                </a:cubicBezTo>
                <a:cubicBezTo>
                  <a:pt x="904" y="191"/>
                  <a:pt x="904" y="241"/>
                  <a:pt x="895" y="282"/>
                </a:cubicBezTo>
                <a:moveTo>
                  <a:pt x="1392" y="548"/>
                </a:moveTo>
                <a:cubicBezTo>
                  <a:pt x="1392" y="589"/>
                  <a:pt x="1384" y="621"/>
                  <a:pt x="1362" y="657"/>
                </a:cubicBezTo>
                <a:cubicBezTo>
                  <a:pt x="1341" y="691"/>
                  <a:pt x="1310" y="719"/>
                  <a:pt x="1289" y="752"/>
                </a:cubicBezTo>
                <a:cubicBezTo>
                  <a:pt x="1285" y="761"/>
                  <a:pt x="1283" y="763"/>
                  <a:pt x="1284" y="770"/>
                </a:cubicBezTo>
                <a:moveTo>
                  <a:pt x="1529" y="20"/>
                </a:moveTo>
                <a:cubicBezTo>
                  <a:pt x="1530" y="13"/>
                  <a:pt x="1531" y="7"/>
                  <a:pt x="1532" y="0"/>
                </a:cubicBezTo>
                <a:cubicBezTo>
                  <a:pt x="1541" y="11"/>
                  <a:pt x="1542" y="50"/>
                  <a:pt x="1542" y="79"/>
                </a:cubicBezTo>
                <a:cubicBezTo>
                  <a:pt x="1542" y="228"/>
                  <a:pt x="1542" y="375"/>
                  <a:pt x="1542" y="523"/>
                </a:cubicBezTo>
                <a:moveTo>
                  <a:pt x="1946" y="585"/>
                </a:moveTo>
                <a:cubicBezTo>
                  <a:pt x="1937" y="628"/>
                  <a:pt x="1924" y="664"/>
                  <a:pt x="1898" y="699"/>
                </a:cubicBezTo>
                <a:cubicBezTo>
                  <a:pt x="1877" y="728"/>
                  <a:pt x="1846" y="746"/>
                  <a:pt x="1826" y="774"/>
                </a:cubicBezTo>
                <a:cubicBezTo>
                  <a:pt x="1825" y="777"/>
                  <a:pt x="1824" y="779"/>
                  <a:pt x="1823" y="782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637" name="Freeform 5"/>
          <p:cNvSpPr/>
          <p:nvPr/>
        </p:nvSpPr>
        <p:spPr>
          <a:xfrm>
            <a:off x="2944800" y="1237320"/>
            <a:ext cx="221040" cy="239400"/>
          </a:xfrm>
          <a:custGeom>
            <a:avLst/>
            <a:gdLst/>
            <a:ahLst/>
            <a:rect l="0" t="0" r="r" b="b"/>
            <a:pathLst>
              <a:path w="614" h="665">
                <a:moveTo>
                  <a:pt x="76" y="19"/>
                </a:moveTo>
                <a:cubicBezTo>
                  <a:pt x="88" y="8"/>
                  <a:pt x="91" y="0"/>
                  <a:pt x="115" y="5"/>
                </a:cubicBezTo>
                <a:cubicBezTo>
                  <a:pt x="152" y="13"/>
                  <a:pt x="193" y="42"/>
                  <a:pt x="210" y="76"/>
                </a:cubicBezTo>
                <a:cubicBezTo>
                  <a:pt x="228" y="111"/>
                  <a:pt x="232" y="178"/>
                  <a:pt x="211" y="212"/>
                </a:cubicBezTo>
                <a:cubicBezTo>
                  <a:pt x="163" y="293"/>
                  <a:pt x="36" y="322"/>
                  <a:pt x="0" y="407"/>
                </a:cubicBezTo>
                <a:cubicBezTo>
                  <a:pt x="0" y="419"/>
                  <a:pt x="0" y="422"/>
                  <a:pt x="2" y="429"/>
                </a:cubicBezTo>
                <a:cubicBezTo>
                  <a:pt x="58" y="432"/>
                  <a:pt x="120" y="438"/>
                  <a:pt x="176" y="430"/>
                </a:cubicBezTo>
                <a:cubicBezTo>
                  <a:pt x="231" y="417"/>
                  <a:pt x="249" y="413"/>
                  <a:pt x="285" y="401"/>
                </a:cubicBezTo>
                <a:moveTo>
                  <a:pt x="612" y="417"/>
                </a:moveTo>
                <a:cubicBezTo>
                  <a:pt x="612" y="430"/>
                  <a:pt x="613" y="444"/>
                  <a:pt x="613" y="457"/>
                </a:cubicBezTo>
                <a:cubicBezTo>
                  <a:pt x="613" y="508"/>
                  <a:pt x="583" y="539"/>
                  <a:pt x="554" y="578"/>
                </a:cubicBezTo>
                <a:cubicBezTo>
                  <a:pt x="534" y="604"/>
                  <a:pt x="512" y="631"/>
                  <a:pt x="506" y="663"/>
                </a:cubicBezTo>
                <a:lnTo>
                  <a:pt x="506" y="664"/>
                </a:ln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638" name="Freeform 6"/>
          <p:cNvSpPr/>
          <p:nvPr/>
        </p:nvSpPr>
        <p:spPr>
          <a:xfrm>
            <a:off x="3346560" y="1175040"/>
            <a:ext cx="104400" cy="187560"/>
          </a:xfrm>
          <a:custGeom>
            <a:avLst/>
            <a:gdLst/>
            <a:ahLst/>
            <a:rect l="0" t="0" r="r" b="b"/>
            <a:pathLst>
              <a:path w="290" h="521">
                <a:moveTo>
                  <a:pt x="0" y="73"/>
                </a:moveTo>
                <a:cubicBezTo>
                  <a:pt x="27" y="39"/>
                  <a:pt x="39" y="27"/>
                  <a:pt x="84" y="20"/>
                </a:cubicBezTo>
                <a:cubicBezTo>
                  <a:pt x="109" y="16"/>
                  <a:pt x="173" y="0"/>
                  <a:pt x="197" y="14"/>
                </a:cubicBezTo>
                <a:cubicBezTo>
                  <a:pt x="227" y="31"/>
                  <a:pt x="226" y="84"/>
                  <a:pt x="224" y="112"/>
                </a:cubicBezTo>
                <a:cubicBezTo>
                  <a:pt x="220" y="166"/>
                  <a:pt x="177" y="192"/>
                  <a:pt x="142" y="226"/>
                </a:cubicBezTo>
                <a:cubicBezTo>
                  <a:pt x="127" y="241"/>
                  <a:pt x="97" y="277"/>
                  <a:pt x="112" y="302"/>
                </a:cubicBezTo>
                <a:cubicBezTo>
                  <a:pt x="137" y="342"/>
                  <a:pt x="208" y="358"/>
                  <a:pt x="243" y="390"/>
                </a:cubicBezTo>
                <a:cubicBezTo>
                  <a:pt x="263" y="408"/>
                  <a:pt x="289" y="438"/>
                  <a:pt x="280" y="468"/>
                </a:cubicBezTo>
                <a:cubicBezTo>
                  <a:pt x="269" y="505"/>
                  <a:pt x="192" y="509"/>
                  <a:pt x="162" y="513"/>
                </a:cubicBezTo>
                <a:cubicBezTo>
                  <a:pt x="124" y="518"/>
                  <a:pt x="86" y="519"/>
                  <a:pt x="48" y="520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639" name="Freeform 7"/>
          <p:cNvSpPr/>
          <p:nvPr/>
        </p:nvSpPr>
        <p:spPr>
          <a:xfrm>
            <a:off x="3606840" y="1065600"/>
            <a:ext cx="183240" cy="322200"/>
          </a:xfrm>
          <a:custGeom>
            <a:avLst/>
            <a:gdLst/>
            <a:ahLst/>
            <a:rect l="0" t="0" r="r" b="b"/>
            <a:pathLst>
              <a:path w="509" h="895">
                <a:moveTo>
                  <a:pt x="0" y="108"/>
                </a:moveTo>
                <a:cubicBezTo>
                  <a:pt x="94" y="64"/>
                  <a:pt x="183" y="37"/>
                  <a:pt x="287" y="20"/>
                </a:cubicBezTo>
                <a:cubicBezTo>
                  <a:pt x="333" y="12"/>
                  <a:pt x="409" y="0"/>
                  <a:pt x="456" y="15"/>
                </a:cubicBezTo>
                <a:cubicBezTo>
                  <a:pt x="503" y="30"/>
                  <a:pt x="506" y="74"/>
                  <a:pt x="507" y="115"/>
                </a:cubicBezTo>
                <a:cubicBezTo>
                  <a:pt x="508" y="171"/>
                  <a:pt x="499" y="220"/>
                  <a:pt x="486" y="275"/>
                </a:cubicBezTo>
                <a:cubicBezTo>
                  <a:pt x="472" y="335"/>
                  <a:pt x="462" y="395"/>
                  <a:pt x="456" y="455"/>
                </a:cubicBezTo>
                <a:cubicBezTo>
                  <a:pt x="449" y="533"/>
                  <a:pt x="447" y="616"/>
                  <a:pt x="452" y="695"/>
                </a:cubicBezTo>
                <a:cubicBezTo>
                  <a:pt x="454" y="724"/>
                  <a:pt x="465" y="751"/>
                  <a:pt x="468" y="780"/>
                </a:cubicBezTo>
                <a:cubicBezTo>
                  <a:pt x="470" y="795"/>
                  <a:pt x="469" y="803"/>
                  <a:pt x="459" y="815"/>
                </a:cubicBezTo>
                <a:cubicBezTo>
                  <a:pt x="418" y="863"/>
                  <a:pt x="284" y="875"/>
                  <a:pt x="224" y="894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640" name="Freeform 8"/>
          <p:cNvSpPr/>
          <p:nvPr/>
        </p:nvSpPr>
        <p:spPr>
          <a:xfrm>
            <a:off x="4290120" y="2254320"/>
            <a:ext cx="207720" cy="392400"/>
          </a:xfrm>
          <a:custGeom>
            <a:avLst/>
            <a:gdLst/>
            <a:ahLst/>
            <a:rect l="0" t="0" r="r" b="b"/>
            <a:pathLst>
              <a:path w="577" h="1090">
                <a:moveTo>
                  <a:pt x="443" y="0"/>
                </a:moveTo>
                <a:cubicBezTo>
                  <a:pt x="346" y="51"/>
                  <a:pt x="272" y="114"/>
                  <a:pt x="202" y="201"/>
                </a:cubicBezTo>
                <a:cubicBezTo>
                  <a:pt x="84" y="346"/>
                  <a:pt x="0" y="527"/>
                  <a:pt x="65" y="718"/>
                </a:cubicBezTo>
                <a:cubicBezTo>
                  <a:pt x="109" y="847"/>
                  <a:pt x="225" y="934"/>
                  <a:pt x="335" y="1002"/>
                </a:cubicBezTo>
                <a:cubicBezTo>
                  <a:pt x="415" y="1052"/>
                  <a:pt x="486" y="1070"/>
                  <a:pt x="576" y="1089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641" name="Freeform 9"/>
          <p:cNvSpPr/>
          <p:nvPr/>
        </p:nvSpPr>
        <p:spPr>
          <a:xfrm>
            <a:off x="537840" y="2039760"/>
            <a:ext cx="3312360" cy="849960"/>
          </a:xfrm>
          <a:custGeom>
            <a:avLst/>
            <a:gdLst/>
            <a:ahLst/>
            <a:rect l="0" t="0" r="r" b="b"/>
            <a:pathLst>
              <a:path w="9201" h="2361">
                <a:moveTo>
                  <a:pt x="510" y="476"/>
                </a:moveTo>
                <a:cubicBezTo>
                  <a:pt x="397" y="501"/>
                  <a:pt x="307" y="558"/>
                  <a:pt x="241" y="665"/>
                </a:cubicBezTo>
                <a:cubicBezTo>
                  <a:pt x="167" y="785"/>
                  <a:pt x="105" y="937"/>
                  <a:pt x="58" y="1070"/>
                </a:cubicBezTo>
                <a:cubicBezTo>
                  <a:pt x="23" y="1170"/>
                  <a:pt x="0" y="1283"/>
                  <a:pt x="14" y="1389"/>
                </a:cubicBezTo>
                <a:cubicBezTo>
                  <a:pt x="29" y="1509"/>
                  <a:pt x="113" y="1580"/>
                  <a:pt x="219" y="1623"/>
                </a:cubicBezTo>
                <a:cubicBezTo>
                  <a:pt x="321" y="1665"/>
                  <a:pt x="434" y="1688"/>
                  <a:pt x="544" y="1691"/>
                </a:cubicBezTo>
                <a:cubicBezTo>
                  <a:pt x="558" y="1691"/>
                  <a:pt x="573" y="1691"/>
                  <a:pt x="587" y="1691"/>
                </a:cubicBezTo>
                <a:moveTo>
                  <a:pt x="1017" y="772"/>
                </a:moveTo>
                <a:cubicBezTo>
                  <a:pt x="1029" y="738"/>
                  <a:pt x="1068" y="745"/>
                  <a:pt x="1104" y="747"/>
                </a:cubicBezTo>
                <a:cubicBezTo>
                  <a:pt x="1158" y="751"/>
                  <a:pt x="1171" y="804"/>
                  <a:pt x="1175" y="851"/>
                </a:cubicBezTo>
                <a:cubicBezTo>
                  <a:pt x="1180" y="910"/>
                  <a:pt x="1175" y="946"/>
                  <a:pt x="1132" y="989"/>
                </a:cubicBezTo>
                <a:cubicBezTo>
                  <a:pt x="1110" y="1007"/>
                  <a:pt x="1104" y="1012"/>
                  <a:pt x="1089" y="1022"/>
                </a:cubicBezTo>
                <a:cubicBezTo>
                  <a:pt x="1067" y="1028"/>
                  <a:pt x="1107" y="1009"/>
                  <a:pt x="1125" y="996"/>
                </a:cubicBezTo>
                <a:cubicBezTo>
                  <a:pt x="1215" y="932"/>
                  <a:pt x="1310" y="858"/>
                  <a:pt x="1368" y="762"/>
                </a:cubicBezTo>
                <a:cubicBezTo>
                  <a:pt x="1382" y="739"/>
                  <a:pt x="1377" y="741"/>
                  <a:pt x="1381" y="721"/>
                </a:cubicBezTo>
                <a:cubicBezTo>
                  <a:pt x="1350" y="747"/>
                  <a:pt x="1319" y="776"/>
                  <a:pt x="1293" y="810"/>
                </a:cubicBezTo>
                <a:cubicBezTo>
                  <a:pt x="1268" y="842"/>
                  <a:pt x="1246" y="881"/>
                  <a:pt x="1250" y="923"/>
                </a:cubicBezTo>
                <a:cubicBezTo>
                  <a:pt x="1253" y="961"/>
                  <a:pt x="1319" y="954"/>
                  <a:pt x="1345" y="952"/>
                </a:cubicBezTo>
                <a:cubicBezTo>
                  <a:pt x="1393" y="947"/>
                  <a:pt x="1411" y="944"/>
                  <a:pt x="1439" y="922"/>
                </a:cubicBezTo>
                <a:moveTo>
                  <a:pt x="1613" y="409"/>
                </a:moveTo>
                <a:cubicBezTo>
                  <a:pt x="1580" y="412"/>
                  <a:pt x="1578" y="451"/>
                  <a:pt x="1568" y="479"/>
                </a:cubicBezTo>
                <a:cubicBezTo>
                  <a:pt x="1555" y="516"/>
                  <a:pt x="1532" y="594"/>
                  <a:pt x="1553" y="634"/>
                </a:cubicBezTo>
                <a:cubicBezTo>
                  <a:pt x="1568" y="663"/>
                  <a:pt x="1612" y="671"/>
                  <a:pt x="1641" y="668"/>
                </a:cubicBezTo>
                <a:cubicBezTo>
                  <a:pt x="1683" y="663"/>
                  <a:pt x="1691" y="623"/>
                  <a:pt x="1693" y="586"/>
                </a:cubicBezTo>
                <a:cubicBezTo>
                  <a:pt x="1696" y="542"/>
                  <a:pt x="1683" y="517"/>
                  <a:pt x="1641" y="502"/>
                </a:cubicBezTo>
                <a:cubicBezTo>
                  <a:pt x="1610" y="491"/>
                  <a:pt x="1586" y="499"/>
                  <a:pt x="1566" y="522"/>
                </a:cubicBezTo>
                <a:cubicBezTo>
                  <a:pt x="1561" y="529"/>
                  <a:pt x="1555" y="536"/>
                  <a:pt x="1550" y="543"/>
                </a:cubicBezTo>
                <a:moveTo>
                  <a:pt x="881" y="1461"/>
                </a:moveTo>
                <a:cubicBezTo>
                  <a:pt x="884" y="1455"/>
                  <a:pt x="871" y="1457"/>
                  <a:pt x="877" y="1454"/>
                </a:cubicBezTo>
                <a:cubicBezTo>
                  <a:pt x="990" y="1404"/>
                  <a:pt x="1146" y="1390"/>
                  <a:pt x="1266" y="1365"/>
                </a:cubicBezTo>
                <a:cubicBezTo>
                  <a:pt x="1421" y="1333"/>
                  <a:pt x="1574" y="1311"/>
                  <a:pt x="1732" y="1308"/>
                </a:cubicBezTo>
                <a:cubicBezTo>
                  <a:pt x="1762" y="1308"/>
                  <a:pt x="1765" y="1308"/>
                  <a:pt x="1781" y="1308"/>
                </a:cubicBezTo>
                <a:cubicBezTo>
                  <a:pt x="1757" y="1319"/>
                  <a:pt x="1726" y="1330"/>
                  <a:pt x="1690" y="1331"/>
                </a:cubicBezTo>
                <a:cubicBezTo>
                  <a:pt x="1666" y="1331"/>
                  <a:pt x="1659" y="1331"/>
                  <a:pt x="1644" y="1331"/>
                </a:cubicBezTo>
                <a:moveTo>
                  <a:pt x="1350" y="1669"/>
                </a:moveTo>
                <a:cubicBezTo>
                  <a:pt x="1339" y="1647"/>
                  <a:pt x="1308" y="1651"/>
                  <a:pt x="1284" y="1670"/>
                </a:cubicBezTo>
                <a:cubicBezTo>
                  <a:pt x="1225" y="1717"/>
                  <a:pt x="1185" y="1797"/>
                  <a:pt x="1174" y="1870"/>
                </a:cubicBezTo>
                <a:cubicBezTo>
                  <a:pt x="1167" y="1914"/>
                  <a:pt x="1165" y="1956"/>
                  <a:pt x="1213" y="1976"/>
                </a:cubicBezTo>
                <a:cubicBezTo>
                  <a:pt x="1259" y="1995"/>
                  <a:pt x="1343" y="1990"/>
                  <a:pt x="1389" y="1973"/>
                </a:cubicBezTo>
                <a:cubicBezTo>
                  <a:pt x="1449" y="1950"/>
                  <a:pt x="1501" y="1898"/>
                  <a:pt x="1511" y="1834"/>
                </a:cubicBezTo>
                <a:cubicBezTo>
                  <a:pt x="1520" y="1775"/>
                  <a:pt x="1515" y="1713"/>
                  <a:pt x="1472" y="1670"/>
                </a:cubicBezTo>
                <a:cubicBezTo>
                  <a:pt x="1467" y="1664"/>
                  <a:pt x="1399" y="1621"/>
                  <a:pt x="1389" y="1639"/>
                </a:cubicBezTo>
                <a:cubicBezTo>
                  <a:pt x="1369" y="1674"/>
                  <a:pt x="1437" y="1688"/>
                  <a:pt x="1453" y="1695"/>
                </a:cubicBezTo>
                <a:moveTo>
                  <a:pt x="1656" y="1639"/>
                </a:moveTo>
                <a:cubicBezTo>
                  <a:pt x="1655" y="1645"/>
                  <a:pt x="1642" y="1700"/>
                  <a:pt x="1641" y="1709"/>
                </a:cubicBezTo>
                <a:cubicBezTo>
                  <a:pt x="1634" y="1794"/>
                  <a:pt x="1631" y="1889"/>
                  <a:pt x="1641" y="1973"/>
                </a:cubicBezTo>
                <a:cubicBezTo>
                  <a:pt x="1650" y="2051"/>
                  <a:pt x="1673" y="2129"/>
                  <a:pt x="1693" y="2205"/>
                </a:cubicBezTo>
                <a:cubicBezTo>
                  <a:pt x="1697" y="2218"/>
                  <a:pt x="1700" y="2232"/>
                  <a:pt x="1704" y="2245"/>
                </a:cubicBezTo>
                <a:moveTo>
                  <a:pt x="1757" y="2333"/>
                </a:moveTo>
                <a:cubicBezTo>
                  <a:pt x="1763" y="2327"/>
                  <a:pt x="1760" y="2313"/>
                  <a:pt x="1760" y="2300"/>
                </a:cubicBezTo>
                <a:cubicBezTo>
                  <a:pt x="1760" y="2286"/>
                  <a:pt x="1760" y="2271"/>
                  <a:pt x="1760" y="2257"/>
                </a:cubicBezTo>
                <a:moveTo>
                  <a:pt x="2326" y="1003"/>
                </a:moveTo>
                <a:cubicBezTo>
                  <a:pt x="2310" y="1005"/>
                  <a:pt x="2314" y="982"/>
                  <a:pt x="2311" y="1016"/>
                </a:cubicBezTo>
                <a:cubicBezTo>
                  <a:pt x="2305" y="1103"/>
                  <a:pt x="2308" y="1198"/>
                  <a:pt x="2317" y="1285"/>
                </a:cubicBezTo>
                <a:cubicBezTo>
                  <a:pt x="2326" y="1364"/>
                  <a:pt x="2338" y="1443"/>
                  <a:pt x="2345" y="1522"/>
                </a:cubicBezTo>
                <a:cubicBezTo>
                  <a:pt x="2347" y="1549"/>
                  <a:pt x="2350" y="1575"/>
                  <a:pt x="2351" y="1602"/>
                </a:cubicBezTo>
                <a:moveTo>
                  <a:pt x="2137" y="1424"/>
                </a:moveTo>
                <a:cubicBezTo>
                  <a:pt x="2221" y="1399"/>
                  <a:pt x="2306" y="1376"/>
                  <a:pt x="2390" y="1354"/>
                </a:cubicBezTo>
                <a:cubicBezTo>
                  <a:pt x="2493" y="1327"/>
                  <a:pt x="2587" y="1308"/>
                  <a:pt x="2682" y="1261"/>
                </a:cubicBezTo>
                <a:moveTo>
                  <a:pt x="3040" y="874"/>
                </a:moveTo>
                <a:cubicBezTo>
                  <a:pt x="3025" y="852"/>
                  <a:pt x="3027" y="847"/>
                  <a:pt x="3021" y="823"/>
                </a:cubicBezTo>
                <a:cubicBezTo>
                  <a:pt x="3085" y="796"/>
                  <a:pt x="3206" y="760"/>
                  <a:pt x="3274" y="791"/>
                </a:cubicBezTo>
                <a:cubicBezTo>
                  <a:pt x="3329" y="816"/>
                  <a:pt x="3331" y="916"/>
                  <a:pt x="3321" y="964"/>
                </a:cubicBezTo>
                <a:cubicBezTo>
                  <a:pt x="3307" y="1033"/>
                  <a:pt x="3255" y="1089"/>
                  <a:pt x="3203" y="1132"/>
                </a:cubicBezTo>
                <a:cubicBezTo>
                  <a:pt x="3201" y="1134"/>
                  <a:pt x="3199" y="1135"/>
                  <a:pt x="3197" y="1137"/>
                </a:cubicBezTo>
                <a:cubicBezTo>
                  <a:pt x="3225" y="1101"/>
                  <a:pt x="3257" y="1068"/>
                  <a:pt x="3288" y="1033"/>
                </a:cubicBezTo>
                <a:cubicBezTo>
                  <a:pt x="3361" y="950"/>
                  <a:pt x="3419" y="858"/>
                  <a:pt x="3481" y="767"/>
                </a:cubicBezTo>
                <a:cubicBezTo>
                  <a:pt x="3497" y="744"/>
                  <a:pt x="3509" y="723"/>
                  <a:pt x="3523" y="699"/>
                </a:cubicBezTo>
                <a:cubicBezTo>
                  <a:pt x="3485" y="742"/>
                  <a:pt x="3447" y="784"/>
                  <a:pt x="3423" y="837"/>
                </a:cubicBezTo>
                <a:cubicBezTo>
                  <a:pt x="3408" y="870"/>
                  <a:pt x="3386" y="938"/>
                  <a:pt x="3408" y="973"/>
                </a:cubicBezTo>
                <a:cubicBezTo>
                  <a:pt x="3432" y="1012"/>
                  <a:pt x="3493" y="1008"/>
                  <a:pt x="3531" y="1008"/>
                </a:cubicBezTo>
                <a:cubicBezTo>
                  <a:pt x="3613" y="1007"/>
                  <a:pt x="3648" y="971"/>
                  <a:pt x="3699" y="912"/>
                </a:cubicBezTo>
                <a:moveTo>
                  <a:pt x="3716" y="232"/>
                </a:moveTo>
                <a:cubicBezTo>
                  <a:pt x="3727" y="219"/>
                  <a:pt x="3705" y="225"/>
                  <a:pt x="3738" y="218"/>
                </a:cubicBezTo>
                <a:cubicBezTo>
                  <a:pt x="3772" y="211"/>
                  <a:pt x="3822" y="219"/>
                  <a:pt x="3851" y="198"/>
                </a:cubicBezTo>
                <a:cubicBezTo>
                  <a:pt x="3867" y="187"/>
                  <a:pt x="3868" y="159"/>
                  <a:pt x="3869" y="142"/>
                </a:cubicBezTo>
                <a:cubicBezTo>
                  <a:pt x="3869" y="136"/>
                  <a:pt x="3869" y="131"/>
                  <a:pt x="3869" y="125"/>
                </a:cubicBezTo>
                <a:cubicBezTo>
                  <a:pt x="3852" y="146"/>
                  <a:pt x="3838" y="171"/>
                  <a:pt x="3829" y="200"/>
                </a:cubicBezTo>
                <a:cubicBezTo>
                  <a:pt x="3803" y="282"/>
                  <a:pt x="3806" y="376"/>
                  <a:pt x="3810" y="461"/>
                </a:cubicBezTo>
                <a:cubicBezTo>
                  <a:pt x="3810" y="463"/>
                  <a:pt x="3822" y="507"/>
                  <a:pt x="3818" y="509"/>
                </a:cubicBezTo>
                <a:cubicBezTo>
                  <a:pt x="3804" y="517"/>
                  <a:pt x="3776" y="504"/>
                  <a:pt x="3763" y="500"/>
                </a:cubicBezTo>
                <a:cubicBezTo>
                  <a:pt x="3757" y="498"/>
                  <a:pt x="3756" y="497"/>
                  <a:pt x="3752" y="496"/>
                </a:cubicBezTo>
                <a:cubicBezTo>
                  <a:pt x="3782" y="496"/>
                  <a:pt x="3804" y="499"/>
                  <a:pt x="3834" y="505"/>
                </a:cubicBezTo>
                <a:cubicBezTo>
                  <a:pt x="3881" y="514"/>
                  <a:pt x="3931" y="525"/>
                  <a:pt x="3975" y="545"/>
                </a:cubicBezTo>
                <a:cubicBezTo>
                  <a:pt x="3999" y="556"/>
                  <a:pt x="4016" y="571"/>
                  <a:pt x="4034" y="589"/>
                </a:cubicBezTo>
                <a:moveTo>
                  <a:pt x="3117" y="1357"/>
                </a:moveTo>
                <a:cubicBezTo>
                  <a:pt x="3139" y="1363"/>
                  <a:pt x="3150" y="1366"/>
                  <a:pt x="3172" y="1367"/>
                </a:cubicBezTo>
                <a:cubicBezTo>
                  <a:pt x="3293" y="1373"/>
                  <a:pt x="3411" y="1363"/>
                  <a:pt x="3531" y="1347"/>
                </a:cubicBezTo>
                <a:cubicBezTo>
                  <a:pt x="3660" y="1330"/>
                  <a:pt x="3788" y="1310"/>
                  <a:pt x="3918" y="1298"/>
                </a:cubicBezTo>
                <a:cubicBezTo>
                  <a:pt x="3946" y="1296"/>
                  <a:pt x="3949" y="1295"/>
                  <a:pt x="3964" y="1295"/>
                </a:cubicBezTo>
                <a:moveTo>
                  <a:pt x="3402" y="1643"/>
                </a:moveTo>
                <a:cubicBezTo>
                  <a:pt x="3405" y="1693"/>
                  <a:pt x="3415" y="1744"/>
                  <a:pt x="3421" y="1795"/>
                </a:cubicBezTo>
                <a:cubicBezTo>
                  <a:pt x="3431" y="1883"/>
                  <a:pt x="3439" y="1970"/>
                  <a:pt x="3439" y="2059"/>
                </a:cubicBezTo>
                <a:cubicBezTo>
                  <a:pt x="3439" y="2074"/>
                  <a:pt x="3439" y="2090"/>
                  <a:pt x="3439" y="2105"/>
                </a:cubicBezTo>
                <a:moveTo>
                  <a:pt x="1656" y="483"/>
                </a:moveTo>
                <a:cubicBezTo>
                  <a:pt x="1659" y="479"/>
                  <a:pt x="1659" y="482"/>
                  <a:pt x="1660" y="477"/>
                </a:cubicBezTo>
                <a:cubicBezTo>
                  <a:pt x="1661" y="473"/>
                  <a:pt x="1660" y="472"/>
                  <a:pt x="1657" y="469"/>
                </a:cubicBezTo>
                <a:cubicBezTo>
                  <a:pt x="1653" y="466"/>
                  <a:pt x="1648" y="464"/>
                  <a:pt x="1644" y="463"/>
                </a:cubicBezTo>
                <a:cubicBezTo>
                  <a:pt x="1641" y="462"/>
                  <a:pt x="1638" y="462"/>
                  <a:pt x="1635" y="461"/>
                </a:cubicBezTo>
                <a:cubicBezTo>
                  <a:pt x="1633" y="461"/>
                  <a:pt x="1632" y="461"/>
                  <a:pt x="1633" y="459"/>
                </a:cubicBezTo>
                <a:cubicBezTo>
                  <a:pt x="1652" y="459"/>
                  <a:pt x="1664" y="458"/>
                  <a:pt x="1681" y="466"/>
                </a:cubicBezTo>
                <a:cubicBezTo>
                  <a:pt x="1692" y="471"/>
                  <a:pt x="1708" y="479"/>
                  <a:pt x="1709" y="492"/>
                </a:cubicBezTo>
                <a:cubicBezTo>
                  <a:pt x="1711" y="518"/>
                  <a:pt x="1697" y="530"/>
                  <a:pt x="1682" y="550"/>
                </a:cubicBezTo>
                <a:cubicBezTo>
                  <a:pt x="1656" y="584"/>
                  <a:pt x="1628" y="619"/>
                  <a:pt x="1621" y="663"/>
                </a:cubicBezTo>
                <a:cubicBezTo>
                  <a:pt x="1621" y="679"/>
                  <a:pt x="1621" y="682"/>
                  <a:pt x="1621" y="691"/>
                </a:cubicBezTo>
                <a:moveTo>
                  <a:pt x="3791" y="1638"/>
                </a:moveTo>
                <a:cubicBezTo>
                  <a:pt x="3777" y="1658"/>
                  <a:pt x="3778" y="1688"/>
                  <a:pt x="3778" y="1724"/>
                </a:cubicBezTo>
                <a:cubicBezTo>
                  <a:pt x="3778" y="1832"/>
                  <a:pt x="3812" y="1934"/>
                  <a:pt x="3818" y="2041"/>
                </a:cubicBezTo>
                <a:cubicBezTo>
                  <a:pt x="3821" y="2089"/>
                  <a:pt x="3818" y="2137"/>
                  <a:pt x="3818" y="2185"/>
                </a:cubicBezTo>
                <a:moveTo>
                  <a:pt x="3854" y="2360"/>
                </a:moveTo>
                <a:cubicBezTo>
                  <a:pt x="3860" y="2359"/>
                  <a:pt x="3860" y="2359"/>
                  <a:pt x="3860" y="2353"/>
                </a:cubicBezTo>
                <a:cubicBezTo>
                  <a:pt x="3861" y="2333"/>
                  <a:pt x="3858" y="2327"/>
                  <a:pt x="3845" y="2313"/>
                </a:cubicBezTo>
                <a:cubicBezTo>
                  <a:pt x="3825" y="2292"/>
                  <a:pt x="3818" y="2284"/>
                  <a:pt x="3807" y="2267"/>
                </a:cubicBezTo>
                <a:moveTo>
                  <a:pt x="4456" y="840"/>
                </a:moveTo>
                <a:cubicBezTo>
                  <a:pt x="4475" y="895"/>
                  <a:pt x="4483" y="944"/>
                  <a:pt x="4485" y="1003"/>
                </a:cubicBezTo>
                <a:cubicBezTo>
                  <a:pt x="4487" y="1063"/>
                  <a:pt x="4475" y="1129"/>
                  <a:pt x="4486" y="1187"/>
                </a:cubicBezTo>
                <a:cubicBezTo>
                  <a:pt x="4493" y="1208"/>
                  <a:pt x="4495" y="1213"/>
                  <a:pt x="4497" y="1226"/>
                </a:cubicBezTo>
                <a:moveTo>
                  <a:pt x="4309" y="1139"/>
                </a:moveTo>
                <a:cubicBezTo>
                  <a:pt x="4356" y="1135"/>
                  <a:pt x="4402" y="1132"/>
                  <a:pt x="4449" y="1128"/>
                </a:cubicBezTo>
                <a:cubicBezTo>
                  <a:pt x="4521" y="1121"/>
                  <a:pt x="4600" y="1122"/>
                  <a:pt x="4666" y="1092"/>
                </a:cubicBezTo>
                <a:cubicBezTo>
                  <a:pt x="4678" y="1084"/>
                  <a:pt x="4691" y="1077"/>
                  <a:pt x="4703" y="1069"/>
                </a:cubicBezTo>
                <a:moveTo>
                  <a:pt x="4915" y="686"/>
                </a:moveTo>
                <a:cubicBezTo>
                  <a:pt x="4909" y="670"/>
                  <a:pt x="4909" y="669"/>
                  <a:pt x="4907" y="653"/>
                </a:cubicBezTo>
                <a:cubicBezTo>
                  <a:pt x="4952" y="636"/>
                  <a:pt x="4992" y="632"/>
                  <a:pt x="5040" y="631"/>
                </a:cubicBezTo>
                <a:cubicBezTo>
                  <a:pt x="5105" y="630"/>
                  <a:pt x="5157" y="645"/>
                  <a:pt x="5179" y="713"/>
                </a:cubicBezTo>
                <a:cubicBezTo>
                  <a:pt x="5194" y="758"/>
                  <a:pt x="5194" y="832"/>
                  <a:pt x="5170" y="873"/>
                </a:cubicBezTo>
                <a:cubicBezTo>
                  <a:pt x="5155" y="899"/>
                  <a:pt x="5135" y="905"/>
                  <a:pt x="5110" y="913"/>
                </a:cubicBezTo>
                <a:cubicBezTo>
                  <a:pt x="5115" y="870"/>
                  <a:pt x="5139" y="843"/>
                  <a:pt x="5163" y="807"/>
                </a:cubicBezTo>
                <a:cubicBezTo>
                  <a:pt x="5198" y="756"/>
                  <a:pt x="5236" y="706"/>
                  <a:pt x="5271" y="655"/>
                </a:cubicBezTo>
                <a:cubicBezTo>
                  <a:pt x="5278" y="645"/>
                  <a:pt x="5288" y="627"/>
                  <a:pt x="5295" y="617"/>
                </a:cubicBezTo>
                <a:cubicBezTo>
                  <a:pt x="5294" y="642"/>
                  <a:pt x="5292" y="666"/>
                  <a:pt x="5292" y="691"/>
                </a:cubicBezTo>
                <a:cubicBezTo>
                  <a:pt x="5291" y="729"/>
                  <a:pt x="5314" y="749"/>
                  <a:pt x="5350" y="761"/>
                </a:cubicBezTo>
                <a:cubicBezTo>
                  <a:pt x="5403" y="779"/>
                  <a:pt x="5493" y="782"/>
                  <a:pt x="5544" y="761"/>
                </a:cubicBezTo>
                <a:cubicBezTo>
                  <a:pt x="5555" y="754"/>
                  <a:pt x="5565" y="748"/>
                  <a:pt x="5576" y="741"/>
                </a:cubicBezTo>
                <a:moveTo>
                  <a:pt x="5611" y="249"/>
                </a:moveTo>
                <a:cubicBezTo>
                  <a:pt x="5660" y="191"/>
                  <a:pt x="5708" y="159"/>
                  <a:pt x="5787" y="152"/>
                </a:cubicBezTo>
                <a:cubicBezTo>
                  <a:pt x="5853" y="146"/>
                  <a:pt x="5915" y="146"/>
                  <a:pt x="5941" y="219"/>
                </a:cubicBezTo>
                <a:cubicBezTo>
                  <a:pt x="5970" y="302"/>
                  <a:pt x="5938" y="373"/>
                  <a:pt x="5892" y="440"/>
                </a:cubicBezTo>
                <a:cubicBezTo>
                  <a:pt x="5867" y="477"/>
                  <a:pt x="5822" y="510"/>
                  <a:pt x="5810" y="554"/>
                </a:cubicBezTo>
                <a:cubicBezTo>
                  <a:pt x="5810" y="557"/>
                  <a:pt x="5810" y="561"/>
                  <a:pt x="5810" y="564"/>
                </a:cubicBezTo>
                <a:cubicBezTo>
                  <a:pt x="5853" y="573"/>
                  <a:pt x="5895" y="575"/>
                  <a:pt x="5941" y="575"/>
                </a:cubicBezTo>
                <a:cubicBezTo>
                  <a:pt x="6001" y="575"/>
                  <a:pt x="6068" y="574"/>
                  <a:pt x="6123" y="581"/>
                </a:cubicBezTo>
                <a:moveTo>
                  <a:pt x="5147" y="1190"/>
                </a:moveTo>
                <a:cubicBezTo>
                  <a:pt x="5250" y="1183"/>
                  <a:pt x="5353" y="1176"/>
                  <a:pt x="5456" y="1166"/>
                </a:cubicBezTo>
                <a:cubicBezTo>
                  <a:pt x="5682" y="1143"/>
                  <a:pt x="5908" y="1119"/>
                  <a:pt x="6134" y="1098"/>
                </a:cubicBezTo>
                <a:cubicBezTo>
                  <a:pt x="6165" y="1095"/>
                  <a:pt x="6523" y="1065"/>
                  <a:pt x="6436" y="1080"/>
                </a:cubicBezTo>
                <a:moveTo>
                  <a:pt x="5558" y="1419"/>
                </a:moveTo>
                <a:cubicBezTo>
                  <a:pt x="5545" y="1390"/>
                  <a:pt x="5543" y="1373"/>
                  <a:pt x="5579" y="1359"/>
                </a:cubicBezTo>
                <a:cubicBezTo>
                  <a:pt x="5613" y="1346"/>
                  <a:pt x="5678" y="1337"/>
                  <a:pt x="5707" y="1364"/>
                </a:cubicBezTo>
                <a:cubicBezTo>
                  <a:pt x="5745" y="1400"/>
                  <a:pt x="5729" y="1467"/>
                  <a:pt x="5701" y="1502"/>
                </a:cubicBezTo>
                <a:cubicBezTo>
                  <a:pt x="5657" y="1557"/>
                  <a:pt x="5564" y="1588"/>
                  <a:pt x="5537" y="1655"/>
                </a:cubicBezTo>
                <a:cubicBezTo>
                  <a:pt x="5537" y="1660"/>
                  <a:pt x="5537" y="1664"/>
                  <a:pt x="5537" y="1669"/>
                </a:cubicBezTo>
                <a:cubicBezTo>
                  <a:pt x="5565" y="1694"/>
                  <a:pt x="5632" y="1686"/>
                  <a:pt x="5673" y="1684"/>
                </a:cubicBezTo>
                <a:cubicBezTo>
                  <a:pt x="5738" y="1681"/>
                  <a:pt x="5772" y="1664"/>
                  <a:pt x="5826" y="1632"/>
                </a:cubicBezTo>
                <a:moveTo>
                  <a:pt x="6011" y="1241"/>
                </a:moveTo>
                <a:cubicBezTo>
                  <a:pt x="6011" y="1355"/>
                  <a:pt x="6007" y="1470"/>
                  <a:pt x="6017" y="1584"/>
                </a:cubicBezTo>
                <a:cubicBezTo>
                  <a:pt x="6024" y="1660"/>
                  <a:pt x="6029" y="1735"/>
                  <a:pt x="6032" y="1812"/>
                </a:cubicBezTo>
                <a:cubicBezTo>
                  <a:pt x="6035" y="1854"/>
                  <a:pt x="6036" y="1867"/>
                  <a:pt x="6037" y="1894"/>
                </a:cubicBezTo>
                <a:moveTo>
                  <a:pt x="6154" y="2003"/>
                </a:moveTo>
                <a:cubicBezTo>
                  <a:pt x="6161" y="1999"/>
                  <a:pt x="6176" y="1994"/>
                  <a:pt x="6177" y="1986"/>
                </a:cubicBezTo>
                <a:cubicBezTo>
                  <a:pt x="6179" y="1973"/>
                  <a:pt x="6173" y="1961"/>
                  <a:pt x="6169" y="1949"/>
                </a:cubicBezTo>
                <a:moveTo>
                  <a:pt x="7177" y="710"/>
                </a:moveTo>
                <a:cubicBezTo>
                  <a:pt x="7136" y="718"/>
                  <a:pt x="7140" y="771"/>
                  <a:pt x="7135" y="809"/>
                </a:cubicBezTo>
                <a:cubicBezTo>
                  <a:pt x="7126" y="881"/>
                  <a:pt x="7128" y="953"/>
                  <a:pt x="7128" y="1025"/>
                </a:cubicBezTo>
                <a:cubicBezTo>
                  <a:pt x="7128" y="1078"/>
                  <a:pt x="7128" y="1130"/>
                  <a:pt x="7128" y="1183"/>
                </a:cubicBezTo>
                <a:moveTo>
                  <a:pt x="6896" y="967"/>
                </a:moveTo>
                <a:cubicBezTo>
                  <a:pt x="6950" y="966"/>
                  <a:pt x="7004" y="965"/>
                  <a:pt x="7059" y="964"/>
                </a:cubicBezTo>
                <a:cubicBezTo>
                  <a:pt x="7167" y="961"/>
                  <a:pt x="7275" y="953"/>
                  <a:pt x="7381" y="934"/>
                </a:cubicBezTo>
                <a:cubicBezTo>
                  <a:pt x="7454" y="918"/>
                  <a:pt x="7476" y="914"/>
                  <a:pt x="7520" y="892"/>
                </a:cubicBezTo>
                <a:moveTo>
                  <a:pt x="7594" y="686"/>
                </a:moveTo>
                <a:cubicBezTo>
                  <a:pt x="7599" y="673"/>
                  <a:pt x="7588" y="671"/>
                  <a:pt x="7608" y="666"/>
                </a:cubicBezTo>
                <a:cubicBezTo>
                  <a:pt x="7641" y="658"/>
                  <a:pt x="7663" y="673"/>
                  <a:pt x="7677" y="701"/>
                </a:cubicBezTo>
                <a:cubicBezTo>
                  <a:pt x="7698" y="743"/>
                  <a:pt x="7706" y="819"/>
                  <a:pt x="7680" y="860"/>
                </a:cubicBezTo>
                <a:cubicBezTo>
                  <a:pt x="7668" y="879"/>
                  <a:pt x="7650" y="884"/>
                  <a:pt x="7632" y="891"/>
                </a:cubicBezTo>
                <a:cubicBezTo>
                  <a:pt x="7653" y="856"/>
                  <a:pt x="7677" y="831"/>
                  <a:pt x="7711" y="803"/>
                </a:cubicBezTo>
                <a:cubicBezTo>
                  <a:pt x="7774" y="751"/>
                  <a:pt x="7830" y="701"/>
                  <a:pt x="7884" y="639"/>
                </a:cubicBezTo>
                <a:cubicBezTo>
                  <a:pt x="7905" y="614"/>
                  <a:pt x="7922" y="593"/>
                  <a:pt x="7935" y="564"/>
                </a:cubicBezTo>
                <a:cubicBezTo>
                  <a:pt x="7891" y="576"/>
                  <a:pt x="7862" y="592"/>
                  <a:pt x="7823" y="620"/>
                </a:cubicBezTo>
                <a:cubicBezTo>
                  <a:pt x="7788" y="645"/>
                  <a:pt x="7750" y="673"/>
                  <a:pt x="7753" y="721"/>
                </a:cubicBezTo>
                <a:cubicBezTo>
                  <a:pt x="7754" y="726"/>
                  <a:pt x="7756" y="730"/>
                  <a:pt x="7757" y="735"/>
                </a:cubicBezTo>
                <a:cubicBezTo>
                  <a:pt x="7811" y="754"/>
                  <a:pt x="7862" y="751"/>
                  <a:pt x="7920" y="751"/>
                </a:cubicBezTo>
                <a:cubicBezTo>
                  <a:pt x="7989" y="751"/>
                  <a:pt x="8026" y="735"/>
                  <a:pt x="8088" y="707"/>
                </a:cubicBezTo>
                <a:moveTo>
                  <a:pt x="8270" y="67"/>
                </a:moveTo>
                <a:cubicBezTo>
                  <a:pt x="8274" y="31"/>
                  <a:pt x="8284" y="15"/>
                  <a:pt x="8324" y="8"/>
                </a:cubicBezTo>
                <a:cubicBezTo>
                  <a:pt x="8368" y="0"/>
                  <a:pt x="8410" y="8"/>
                  <a:pt x="8442" y="41"/>
                </a:cubicBezTo>
                <a:cubicBezTo>
                  <a:pt x="8479" y="79"/>
                  <a:pt x="8497" y="132"/>
                  <a:pt x="8489" y="184"/>
                </a:cubicBezTo>
                <a:cubicBezTo>
                  <a:pt x="8484" y="215"/>
                  <a:pt x="8454" y="234"/>
                  <a:pt x="8427" y="245"/>
                </a:cubicBezTo>
                <a:cubicBezTo>
                  <a:pt x="8423" y="246"/>
                  <a:pt x="8422" y="246"/>
                  <a:pt x="8420" y="246"/>
                </a:cubicBezTo>
                <a:cubicBezTo>
                  <a:pt x="8428" y="262"/>
                  <a:pt x="8435" y="273"/>
                  <a:pt x="8447" y="290"/>
                </a:cubicBezTo>
                <a:cubicBezTo>
                  <a:pt x="8480" y="337"/>
                  <a:pt x="8496" y="375"/>
                  <a:pt x="8498" y="433"/>
                </a:cubicBezTo>
                <a:cubicBezTo>
                  <a:pt x="8501" y="511"/>
                  <a:pt x="8464" y="560"/>
                  <a:pt x="8407" y="612"/>
                </a:cubicBezTo>
                <a:cubicBezTo>
                  <a:pt x="8357" y="651"/>
                  <a:pt x="8340" y="664"/>
                  <a:pt x="8302" y="685"/>
                </a:cubicBezTo>
                <a:moveTo>
                  <a:pt x="7574" y="1164"/>
                </a:moveTo>
                <a:cubicBezTo>
                  <a:pt x="7759" y="1151"/>
                  <a:pt x="7943" y="1128"/>
                  <a:pt x="8127" y="1111"/>
                </a:cubicBezTo>
                <a:cubicBezTo>
                  <a:pt x="8238" y="1101"/>
                  <a:pt x="8348" y="1087"/>
                  <a:pt x="8460" y="1084"/>
                </a:cubicBezTo>
                <a:cubicBezTo>
                  <a:pt x="8467" y="1084"/>
                  <a:pt x="8474" y="1084"/>
                  <a:pt x="8481" y="1084"/>
                </a:cubicBezTo>
                <a:moveTo>
                  <a:pt x="7997" y="1377"/>
                </a:moveTo>
                <a:cubicBezTo>
                  <a:pt x="7998" y="1360"/>
                  <a:pt x="7985" y="1362"/>
                  <a:pt x="8006" y="1354"/>
                </a:cubicBezTo>
                <a:cubicBezTo>
                  <a:pt x="8023" y="1347"/>
                  <a:pt x="8061" y="1347"/>
                  <a:pt x="8078" y="1351"/>
                </a:cubicBezTo>
                <a:cubicBezTo>
                  <a:pt x="8120" y="1361"/>
                  <a:pt x="8123" y="1402"/>
                  <a:pt x="8124" y="1437"/>
                </a:cubicBezTo>
                <a:cubicBezTo>
                  <a:pt x="8125" y="1478"/>
                  <a:pt x="8099" y="1496"/>
                  <a:pt x="8069" y="1520"/>
                </a:cubicBezTo>
                <a:cubicBezTo>
                  <a:pt x="8055" y="1531"/>
                  <a:pt x="8050" y="1538"/>
                  <a:pt x="8041" y="1549"/>
                </a:cubicBezTo>
                <a:cubicBezTo>
                  <a:pt x="8060" y="1565"/>
                  <a:pt x="8079" y="1568"/>
                  <a:pt x="8106" y="1577"/>
                </a:cubicBezTo>
                <a:cubicBezTo>
                  <a:pt x="8145" y="1590"/>
                  <a:pt x="8191" y="1609"/>
                  <a:pt x="8206" y="1652"/>
                </a:cubicBezTo>
                <a:cubicBezTo>
                  <a:pt x="8219" y="1691"/>
                  <a:pt x="8209" y="1738"/>
                  <a:pt x="8175" y="1762"/>
                </a:cubicBezTo>
                <a:cubicBezTo>
                  <a:pt x="8128" y="1796"/>
                  <a:pt x="8060" y="1793"/>
                  <a:pt x="8005" y="1794"/>
                </a:cubicBezTo>
                <a:cubicBezTo>
                  <a:pt x="7979" y="1794"/>
                  <a:pt x="7957" y="1795"/>
                  <a:pt x="7932" y="1789"/>
                </a:cubicBezTo>
                <a:cubicBezTo>
                  <a:pt x="7932" y="1758"/>
                  <a:pt x="7935" y="1759"/>
                  <a:pt x="7961" y="1734"/>
                </a:cubicBezTo>
                <a:moveTo>
                  <a:pt x="8484" y="1391"/>
                </a:moveTo>
                <a:cubicBezTo>
                  <a:pt x="8492" y="1440"/>
                  <a:pt x="8490" y="1489"/>
                  <a:pt x="8490" y="1539"/>
                </a:cubicBezTo>
                <a:cubicBezTo>
                  <a:pt x="8490" y="1635"/>
                  <a:pt x="8484" y="1734"/>
                  <a:pt x="8473" y="1831"/>
                </a:cubicBezTo>
                <a:cubicBezTo>
                  <a:pt x="8466" y="1890"/>
                  <a:pt x="8450" y="1936"/>
                  <a:pt x="8420" y="1986"/>
                </a:cubicBezTo>
                <a:moveTo>
                  <a:pt x="8357" y="2092"/>
                </a:moveTo>
                <a:cubicBezTo>
                  <a:pt x="8378" y="2085"/>
                  <a:pt x="8403" y="2078"/>
                  <a:pt x="8415" y="2057"/>
                </a:cubicBezTo>
                <a:cubicBezTo>
                  <a:pt x="8433" y="2024"/>
                  <a:pt x="8424" y="1969"/>
                  <a:pt x="8424" y="1934"/>
                </a:cubicBezTo>
                <a:moveTo>
                  <a:pt x="9079" y="135"/>
                </a:moveTo>
                <a:cubicBezTo>
                  <a:pt x="9097" y="170"/>
                  <a:pt x="9108" y="189"/>
                  <a:pt x="9121" y="226"/>
                </a:cubicBezTo>
                <a:cubicBezTo>
                  <a:pt x="9164" y="351"/>
                  <a:pt x="9184" y="482"/>
                  <a:pt x="9191" y="614"/>
                </a:cubicBezTo>
                <a:cubicBezTo>
                  <a:pt x="9200" y="786"/>
                  <a:pt x="9196" y="948"/>
                  <a:pt x="9140" y="1112"/>
                </a:cubicBezTo>
                <a:cubicBezTo>
                  <a:pt x="9099" y="1233"/>
                  <a:pt x="9034" y="1355"/>
                  <a:pt x="8930" y="1434"/>
                </a:cubicBezTo>
                <a:cubicBezTo>
                  <a:pt x="8852" y="1493"/>
                  <a:pt x="8748" y="1524"/>
                  <a:pt x="8654" y="1544"/>
                </a:cubicBezTo>
                <a:cubicBezTo>
                  <a:pt x="8637" y="1547"/>
                  <a:pt x="8619" y="1549"/>
                  <a:pt x="8602" y="1552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642" name="Freeform 10"/>
          <p:cNvSpPr/>
          <p:nvPr/>
        </p:nvSpPr>
        <p:spPr>
          <a:xfrm>
            <a:off x="4611600" y="2165400"/>
            <a:ext cx="383760" cy="662400"/>
          </a:xfrm>
          <a:custGeom>
            <a:avLst/>
            <a:gdLst/>
            <a:ahLst/>
            <a:rect l="0" t="0" r="r" b="b"/>
            <a:pathLst>
              <a:path w="1066" h="1840">
                <a:moveTo>
                  <a:pt x="284" y="401"/>
                </a:moveTo>
                <a:cubicBezTo>
                  <a:pt x="287" y="374"/>
                  <a:pt x="281" y="379"/>
                  <a:pt x="317" y="377"/>
                </a:cubicBezTo>
                <a:cubicBezTo>
                  <a:pt x="369" y="374"/>
                  <a:pt x="420" y="374"/>
                  <a:pt x="462" y="410"/>
                </a:cubicBezTo>
                <a:cubicBezTo>
                  <a:pt x="492" y="435"/>
                  <a:pt x="505" y="494"/>
                  <a:pt x="487" y="530"/>
                </a:cubicBezTo>
                <a:cubicBezTo>
                  <a:pt x="472" y="560"/>
                  <a:pt x="442" y="572"/>
                  <a:pt x="412" y="575"/>
                </a:cubicBezTo>
                <a:cubicBezTo>
                  <a:pt x="420" y="557"/>
                  <a:pt x="417" y="548"/>
                  <a:pt x="451" y="524"/>
                </a:cubicBezTo>
                <a:cubicBezTo>
                  <a:pt x="511" y="481"/>
                  <a:pt x="577" y="446"/>
                  <a:pt x="638" y="403"/>
                </a:cubicBezTo>
                <a:cubicBezTo>
                  <a:pt x="656" y="390"/>
                  <a:pt x="674" y="375"/>
                  <a:pt x="691" y="362"/>
                </a:cubicBezTo>
                <a:cubicBezTo>
                  <a:pt x="659" y="379"/>
                  <a:pt x="633" y="395"/>
                  <a:pt x="609" y="426"/>
                </a:cubicBezTo>
                <a:cubicBezTo>
                  <a:pt x="594" y="445"/>
                  <a:pt x="567" y="500"/>
                  <a:pt x="586" y="526"/>
                </a:cubicBezTo>
                <a:cubicBezTo>
                  <a:pt x="609" y="558"/>
                  <a:pt x="675" y="553"/>
                  <a:pt x="708" y="554"/>
                </a:cubicBezTo>
                <a:cubicBezTo>
                  <a:pt x="742" y="554"/>
                  <a:pt x="753" y="554"/>
                  <a:pt x="772" y="540"/>
                </a:cubicBezTo>
                <a:moveTo>
                  <a:pt x="990" y="0"/>
                </a:moveTo>
                <a:cubicBezTo>
                  <a:pt x="961" y="5"/>
                  <a:pt x="950" y="33"/>
                  <a:pt x="939" y="61"/>
                </a:cubicBezTo>
                <a:cubicBezTo>
                  <a:pt x="932" y="80"/>
                  <a:pt x="919" y="131"/>
                  <a:pt x="938" y="147"/>
                </a:cubicBezTo>
                <a:cubicBezTo>
                  <a:pt x="955" y="162"/>
                  <a:pt x="1013" y="169"/>
                  <a:pt x="1033" y="159"/>
                </a:cubicBezTo>
                <a:cubicBezTo>
                  <a:pt x="1065" y="144"/>
                  <a:pt x="1063" y="100"/>
                  <a:pt x="1063" y="71"/>
                </a:cubicBezTo>
                <a:cubicBezTo>
                  <a:pt x="1063" y="44"/>
                  <a:pt x="1060" y="25"/>
                  <a:pt x="1029" y="27"/>
                </a:cubicBezTo>
                <a:cubicBezTo>
                  <a:pt x="999" y="29"/>
                  <a:pt x="979" y="69"/>
                  <a:pt x="962" y="90"/>
                </a:cubicBezTo>
                <a:moveTo>
                  <a:pt x="0" y="1066"/>
                </a:moveTo>
                <a:cubicBezTo>
                  <a:pt x="35" y="1056"/>
                  <a:pt x="93" y="1050"/>
                  <a:pt x="137" y="1048"/>
                </a:cubicBezTo>
                <a:cubicBezTo>
                  <a:pt x="261" y="1042"/>
                  <a:pt x="387" y="1036"/>
                  <a:pt x="512" y="1032"/>
                </a:cubicBezTo>
                <a:cubicBezTo>
                  <a:pt x="631" y="1028"/>
                  <a:pt x="751" y="1026"/>
                  <a:pt x="870" y="1026"/>
                </a:cubicBezTo>
                <a:cubicBezTo>
                  <a:pt x="889" y="1026"/>
                  <a:pt x="890" y="1026"/>
                  <a:pt x="900" y="1026"/>
                </a:cubicBezTo>
                <a:moveTo>
                  <a:pt x="476" y="1177"/>
                </a:moveTo>
                <a:cubicBezTo>
                  <a:pt x="428" y="1174"/>
                  <a:pt x="401" y="1172"/>
                  <a:pt x="366" y="1210"/>
                </a:cubicBezTo>
                <a:cubicBezTo>
                  <a:pt x="330" y="1250"/>
                  <a:pt x="312" y="1319"/>
                  <a:pt x="326" y="1372"/>
                </a:cubicBezTo>
                <a:cubicBezTo>
                  <a:pt x="344" y="1439"/>
                  <a:pt x="417" y="1456"/>
                  <a:pt x="476" y="1461"/>
                </a:cubicBezTo>
                <a:cubicBezTo>
                  <a:pt x="536" y="1466"/>
                  <a:pt x="592" y="1459"/>
                  <a:pt x="614" y="1395"/>
                </a:cubicBezTo>
                <a:cubicBezTo>
                  <a:pt x="630" y="1348"/>
                  <a:pt x="632" y="1259"/>
                  <a:pt x="621" y="1211"/>
                </a:cubicBezTo>
                <a:cubicBezTo>
                  <a:pt x="612" y="1173"/>
                  <a:pt x="594" y="1151"/>
                  <a:pt x="557" y="1148"/>
                </a:cubicBezTo>
                <a:cubicBezTo>
                  <a:pt x="541" y="1147"/>
                  <a:pt x="540" y="1147"/>
                  <a:pt x="534" y="1159"/>
                </a:cubicBezTo>
                <a:moveTo>
                  <a:pt x="851" y="1166"/>
                </a:moveTo>
                <a:cubicBezTo>
                  <a:pt x="872" y="1209"/>
                  <a:pt x="869" y="1252"/>
                  <a:pt x="869" y="1300"/>
                </a:cubicBezTo>
                <a:cubicBezTo>
                  <a:pt x="870" y="1415"/>
                  <a:pt x="866" y="1530"/>
                  <a:pt x="872" y="1644"/>
                </a:cubicBezTo>
                <a:cubicBezTo>
                  <a:pt x="873" y="1658"/>
                  <a:pt x="874" y="1673"/>
                  <a:pt x="875" y="1687"/>
                </a:cubicBezTo>
                <a:moveTo>
                  <a:pt x="879" y="1839"/>
                </a:moveTo>
                <a:cubicBezTo>
                  <a:pt x="886" y="1828"/>
                  <a:pt x="895" y="1819"/>
                  <a:pt x="903" y="1808"/>
                </a:cubicBezTo>
                <a:cubicBezTo>
                  <a:pt x="912" y="1796"/>
                  <a:pt x="917" y="1785"/>
                  <a:pt x="923" y="1771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643" name="Freeform 11"/>
          <p:cNvSpPr/>
          <p:nvPr/>
        </p:nvSpPr>
        <p:spPr>
          <a:xfrm>
            <a:off x="5214960" y="2154240"/>
            <a:ext cx="1359360" cy="720360"/>
          </a:xfrm>
          <a:custGeom>
            <a:avLst/>
            <a:gdLst/>
            <a:ahLst/>
            <a:rect l="0" t="0" r="r" b="b"/>
            <a:pathLst>
              <a:path w="3776" h="2001">
                <a:moveTo>
                  <a:pt x="103" y="517"/>
                </a:moveTo>
                <a:cubicBezTo>
                  <a:pt x="107" y="514"/>
                  <a:pt x="111" y="512"/>
                  <a:pt x="115" y="509"/>
                </a:cubicBezTo>
                <a:cubicBezTo>
                  <a:pt x="119" y="524"/>
                  <a:pt x="122" y="569"/>
                  <a:pt x="120" y="591"/>
                </a:cubicBezTo>
                <a:cubicBezTo>
                  <a:pt x="112" y="680"/>
                  <a:pt x="98" y="773"/>
                  <a:pt x="112" y="862"/>
                </a:cubicBezTo>
                <a:cubicBezTo>
                  <a:pt x="119" y="910"/>
                  <a:pt x="141" y="954"/>
                  <a:pt x="149" y="1003"/>
                </a:cubicBezTo>
                <a:cubicBezTo>
                  <a:pt x="149" y="1004"/>
                  <a:pt x="149" y="1006"/>
                  <a:pt x="149" y="1007"/>
                </a:cubicBezTo>
                <a:moveTo>
                  <a:pt x="0" y="836"/>
                </a:moveTo>
                <a:cubicBezTo>
                  <a:pt x="80" y="828"/>
                  <a:pt x="159" y="826"/>
                  <a:pt x="239" y="817"/>
                </a:cubicBezTo>
                <a:cubicBezTo>
                  <a:pt x="316" y="809"/>
                  <a:pt x="388" y="794"/>
                  <a:pt x="464" y="776"/>
                </a:cubicBezTo>
                <a:moveTo>
                  <a:pt x="855" y="466"/>
                </a:moveTo>
                <a:cubicBezTo>
                  <a:pt x="874" y="455"/>
                  <a:pt x="896" y="450"/>
                  <a:pt x="929" y="450"/>
                </a:cubicBezTo>
                <a:cubicBezTo>
                  <a:pt x="968" y="450"/>
                  <a:pt x="1014" y="441"/>
                  <a:pt x="1026" y="491"/>
                </a:cubicBezTo>
                <a:cubicBezTo>
                  <a:pt x="1040" y="553"/>
                  <a:pt x="1001" y="596"/>
                  <a:pt x="958" y="633"/>
                </a:cubicBezTo>
                <a:cubicBezTo>
                  <a:pt x="926" y="656"/>
                  <a:pt x="918" y="663"/>
                  <a:pt x="895" y="674"/>
                </a:cubicBezTo>
                <a:cubicBezTo>
                  <a:pt x="837" y="699"/>
                  <a:pt x="926" y="654"/>
                  <a:pt x="932" y="650"/>
                </a:cubicBezTo>
                <a:cubicBezTo>
                  <a:pt x="994" y="609"/>
                  <a:pt x="1056" y="566"/>
                  <a:pt x="1108" y="512"/>
                </a:cubicBezTo>
                <a:cubicBezTo>
                  <a:pt x="1136" y="483"/>
                  <a:pt x="1162" y="454"/>
                  <a:pt x="1173" y="416"/>
                </a:cubicBezTo>
                <a:cubicBezTo>
                  <a:pt x="1145" y="449"/>
                  <a:pt x="1114" y="482"/>
                  <a:pt x="1092" y="520"/>
                </a:cubicBezTo>
                <a:cubicBezTo>
                  <a:pt x="1074" y="551"/>
                  <a:pt x="1043" y="623"/>
                  <a:pt x="1074" y="657"/>
                </a:cubicBezTo>
                <a:cubicBezTo>
                  <a:pt x="1101" y="687"/>
                  <a:pt x="1177" y="686"/>
                  <a:pt x="1210" y="670"/>
                </a:cubicBezTo>
                <a:cubicBezTo>
                  <a:pt x="1226" y="659"/>
                  <a:pt x="1241" y="649"/>
                  <a:pt x="1257" y="638"/>
                </a:cubicBezTo>
                <a:moveTo>
                  <a:pt x="1638" y="0"/>
                </a:moveTo>
                <a:cubicBezTo>
                  <a:pt x="1622" y="46"/>
                  <a:pt x="1603" y="92"/>
                  <a:pt x="1589" y="139"/>
                </a:cubicBezTo>
                <a:cubicBezTo>
                  <a:pt x="1555" y="251"/>
                  <a:pt x="1533" y="367"/>
                  <a:pt x="1501" y="480"/>
                </a:cubicBezTo>
                <a:moveTo>
                  <a:pt x="719" y="1142"/>
                </a:moveTo>
                <a:cubicBezTo>
                  <a:pt x="746" y="1110"/>
                  <a:pt x="771" y="1089"/>
                  <a:pt x="819" y="1070"/>
                </a:cubicBezTo>
                <a:cubicBezTo>
                  <a:pt x="907" y="1036"/>
                  <a:pt x="1006" y="1021"/>
                  <a:pt x="1099" y="1005"/>
                </a:cubicBezTo>
                <a:cubicBezTo>
                  <a:pt x="1213" y="984"/>
                  <a:pt x="1326" y="968"/>
                  <a:pt x="1442" y="965"/>
                </a:cubicBezTo>
                <a:cubicBezTo>
                  <a:pt x="1461" y="965"/>
                  <a:pt x="1463" y="964"/>
                  <a:pt x="1481" y="969"/>
                </a:cubicBezTo>
                <a:moveTo>
                  <a:pt x="1033" y="1240"/>
                </a:moveTo>
                <a:cubicBezTo>
                  <a:pt x="1026" y="1301"/>
                  <a:pt x="1024" y="1362"/>
                  <a:pt x="1019" y="1423"/>
                </a:cubicBezTo>
                <a:cubicBezTo>
                  <a:pt x="1013" y="1492"/>
                  <a:pt x="1006" y="1561"/>
                  <a:pt x="994" y="1629"/>
                </a:cubicBezTo>
                <a:cubicBezTo>
                  <a:pt x="993" y="1635"/>
                  <a:pt x="971" y="1723"/>
                  <a:pt x="983" y="1728"/>
                </a:cubicBezTo>
                <a:cubicBezTo>
                  <a:pt x="992" y="1734"/>
                  <a:pt x="999" y="1734"/>
                  <a:pt x="1010" y="1730"/>
                </a:cubicBezTo>
                <a:moveTo>
                  <a:pt x="1449" y="1365"/>
                </a:moveTo>
                <a:cubicBezTo>
                  <a:pt x="1442" y="1414"/>
                  <a:pt x="1430" y="1461"/>
                  <a:pt x="1419" y="1509"/>
                </a:cubicBezTo>
                <a:cubicBezTo>
                  <a:pt x="1407" y="1565"/>
                  <a:pt x="1398" y="1620"/>
                  <a:pt x="1395" y="1677"/>
                </a:cubicBezTo>
                <a:cubicBezTo>
                  <a:pt x="1393" y="1707"/>
                  <a:pt x="1391" y="1737"/>
                  <a:pt x="1396" y="1767"/>
                </a:cubicBezTo>
                <a:moveTo>
                  <a:pt x="1458" y="1903"/>
                </a:moveTo>
                <a:cubicBezTo>
                  <a:pt x="1458" y="1918"/>
                  <a:pt x="1470" y="1917"/>
                  <a:pt x="1483" y="1920"/>
                </a:cubicBezTo>
                <a:cubicBezTo>
                  <a:pt x="1493" y="1923"/>
                  <a:pt x="1510" y="1924"/>
                  <a:pt x="1519" y="1931"/>
                </a:cubicBezTo>
                <a:lnTo>
                  <a:pt x="1519" y="1932"/>
                </a:lnTo>
                <a:cubicBezTo>
                  <a:pt x="1499" y="1934"/>
                  <a:pt x="1479" y="1934"/>
                  <a:pt x="1458" y="1934"/>
                </a:cubicBezTo>
                <a:cubicBezTo>
                  <a:pt x="1452" y="1934"/>
                  <a:pt x="1451" y="1934"/>
                  <a:pt x="1447" y="1934"/>
                </a:cubicBezTo>
                <a:cubicBezTo>
                  <a:pt x="1447" y="1916"/>
                  <a:pt x="1449" y="1911"/>
                  <a:pt x="1456" y="1893"/>
                </a:cubicBezTo>
                <a:moveTo>
                  <a:pt x="2234" y="584"/>
                </a:moveTo>
                <a:cubicBezTo>
                  <a:pt x="2235" y="625"/>
                  <a:pt x="2220" y="657"/>
                  <a:pt x="2207" y="701"/>
                </a:cubicBezTo>
                <a:cubicBezTo>
                  <a:pt x="2183" y="784"/>
                  <a:pt x="2177" y="866"/>
                  <a:pt x="2182" y="952"/>
                </a:cubicBezTo>
                <a:cubicBezTo>
                  <a:pt x="2185" y="1013"/>
                  <a:pt x="2211" y="1050"/>
                  <a:pt x="2228" y="1104"/>
                </a:cubicBezTo>
                <a:cubicBezTo>
                  <a:pt x="2228" y="1106"/>
                  <a:pt x="2228" y="1109"/>
                  <a:pt x="2228" y="1111"/>
                </a:cubicBezTo>
                <a:moveTo>
                  <a:pt x="2049" y="963"/>
                </a:moveTo>
                <a:cubicBezTo>
                  <a:pt x="2160" y="955"/>
                  <a:pt x="2269" y="949"/>
                  <a:pt x="2379" y="932"/>
                </a:cubicBezTo>
                <a:cubicBezTo>
                  <a:pt x="2488" y="915"/>
                  <a:pt x="2581" y="895"/>
                  <a:pt x="2681" y="850"/>
                </a:cubicBezTo>
                <a:moveTo>
                  <a:pt x="2822" y="648"/>
                </a:moveTo>
                <a:cubicBezTo>
                  <a:pt x="2861" y="641"/>
                  <a:pt x="2912" y="632"/>
                  <a:pt x="2957" y="631"/>
                </a:cubicBezTo>
                <a:cubicBezTo>
                  <a:pt x="2992" y="630"/>
                  <a:pt x="3050" y="619"/>
                  <a:pt x="3068" y="660"/>
                </a:cubicBezTo>
                <a:cubicBezTo>
                  <a:pt x="3090" y="710"/>
                  <a:pt x="3055" y="747"/>
                  <a:pt x="3017" y="774"/>
                </a:cubicBezTo>
                <a:cubicBezTo>
                  <a:pt x="2980" y="800"/>
                  <a:pt x="2938" y="815"/>
                  <a:pt x="2896" y="829"/>
                </a:cubicBezTo>
                <a:cubicBezTo>
                  <a:pt x="2900" y="827"/>
                  <a:pt x="2954" y="792"/>
                  <a:pt x="2965" y="784"/>
                </a:cubicBezTo>
                <a:cubicBezTo>
                  <a:pt x="3017" y="747"/>
                  <a:pt x="3072" y="713"/>
                  <a:pt x="3119" y="670"/>
                </a:cubicBezTo>
                <a:cubicBezTo>
                  <a:pt x="3150" y="642"/>
                  <a:pt x="3180" y="611"/>
                  <a:pt x="3201" y="574"/>
                </a:cubicBezTo>
                <a:lnTo>
                  <a:pt x="3201" y="573"/>
                </a:lnTo>
                <a:cubicBezTo>
                  <a:pt x="3162" y="595"/>
                  <a:pt x="3125" y="616"/>
                  <a:pt x="3093" y="649"/>
                </a:cubicBezTo>
                <a:cubicBezTo>
                  <a:pt x="3074" y="668"/>
                  <a:pt x="3031" y="729"/>
                  <a:pt x="3056" y="760"/>
                </a:cubicBezTo>
                <a:cubicBezTo>
                  <a:pt x="3086" y="798"/>
                  <a:pt x="3163" y="794"/>
                  <a:pt x="3204" y="794"/>
                </a:cubicBezTo>
                <a:cubicBezTo>
                  <a:pt x="3254" y="793"/>
                  <a:pt x="3272" y="792"/>
                  <a:pt x="3299" y="766"/>
                </a:cubicBezTo>
                <a:moveTo>
                  <a:pt x="3409" y="182"/>
                </a:moveTo>
                <a:cubicBezTo>
                  <a:pt x="3426" y="161"/>
                  <a:pt x="3445" y="146"/>
                  <a:pt x="3472" y="139"/>
                </a:cubicBezTo>
                <a:cubicBezTo>
                  <a:pt x="3500" y="132"/>
                  <a:pt x="3522" y="141"/>
                  <a:pt x="3536" y="167"/>
                </a:cubicBezTo>
                <a:cubicBezTo>
                  <a:pt x="3560" y="213"/>
                  <a:pt x="3558" y="279"/>
                  <a:pt x="3535" y="324"/>
                </a:cubicBezTo>
                <a:cubicBezTo>
                  <a:pt x="3506" y="382"/>
                  <a:pt x="3433" y="420"/>
                  <a:pt x="3423" y="486"/>
                </a:cubicBezTo>
                <a:cubicBezTo>
                  <a:pt x="3417" y="524"/>
                  <a:pt x="3438" y="529"/>
                  <a:pt x="3472" y="536"/>
                </a:cubicBezTo>
                <a:cubicBezTo>
                  <a:pt x="3525" y="547"/>
                  <a:pt x="3582" y="548"/>
                  <a:pt x="3636" y="549"/>
                </a:cubicBezTo>
                <a:cubicBezTo>
                  <a:pt x="3645" y="549"/>
                  <a:pt x="3653" y="549"/>
                  <a:pt x="3662" y="549"/>
                </a:cubicBezTo>
                <a:moveTo>
                  <a:pt x="2692" y="1185"/>
                </a:moveTo>
                <a:cubicBezTo>
                  <a:pt x="2776" y="1185"/>
                  <a:pt x="2855" y="1176"/>
                  <a:pt x="2938" y="1166"/>
                </a:cubicBezTo>
                <a:cubicBezTo>
                  <a:pt x="3107" y="1147"/>
                  <a:pt x="3277" y="1131"/>
                  <a:pt x="3447" y="1115"/>
                </a:cubicBezTo>
                <a:cubicBezTo>
                  <a:pt x="3556" y="1105"/>
                  <a:pt x="3665" y="1096"/>
                  <a:pt x="3775" y="1094"/>
                </a:cubicBezTo>
                <a:cubicBezTo>
                  <a:pt x="3729" y="1101"/>
                  <a:pt x="3681" y="1109"/>
                  <a:pt x="3635" y="1117"/>
                </a:cubicBezTo>
                <a:moveTo>
                  <a:pt x="3028" y="1523"/>
                </a:moveTo>
                <a:cubicBezTo>
                  <a:pt x="3078" y="1523"/>
                  <a:pt x="3150" y="1509"/>
                  <a:pt x="3190" y="1535"/>
                </a:cubicBezTo>
                <a:cubicBezTo>
                  <a:pt x="3187" y="1581"/>
                  <a:pt x="3157" y="1594"/>
                  <a:pt x="3123" y="1623"/>
                </a:cubicBezTo>
                <a:cubicBezTo>
                  <a:pt x="3087" y="1653"/>
                  <a:pt x="3035" y="1688"/>
                  <a:pt x="3023" y="1737"/>
                </a:cubicBezTo>
                <a:cubicBezTo>
                  <a:pt x="3023" y="1754"/>
                  <a:pt x="3023" y="1759"/>
                  <a:pt x="3025" y="1770"/>
                </a:cubicBezTo>
                <a:cubicBezTo>
                  <a:pt x="3080" y="1782"/>
                  <a:pt x="3138" y="1784"/>
                  <a:pt x="3194" y="1780"/>
                </a:cubicBezTo>
                <a:cubicBezTo>
                  <a:pt x="3261" y="1775"/>
                  <a:pt x="3306" y="1754"/>
                  <a:pt x="3365" y="1726"/>
                </a:cubicBezTo>
                <a:moveTo>
                  <a:pt x="3623" y="1383"/>
                </a:moveTo>
                <a:cubicBezTo>
                  <a:pt x="3615" y="1425"/>
                  <a:pt x="3602" y="1454"/>
                  <a:pt x="3584" y="1494"/>
                </a:cubicBezTo>
                <a:cubicBezTo>
                  <a:pt x="3556" y="1559"/>
                  <a:pt x="3536" y="1628"/>
                  <a:pt x="3518" y="1696"/>
                </a:cubicBezTo>
                <a:cubicBezTo>
                  <a:pt x="3504" y="1752"/>
                  <a:pt x="3493" y="1808"/>
                  <a:pt x="3486" y="1865"/>
                </a:cubicBezTo>
                <a:cubicBezTo>
                  <a:pt x="3483" y="1890"/>
                  <a:pt x="3482" y="1896"/>
                  <a:pt x="3481" y="1912"/>
                </a:cubicBezTo>
                <a:moveTo>
                  <a:pt x="3486" y="1972"/>
                </a:moveTo>
                <a:cubicBezTo>
                  <a:pt x="3491" y="1979"/>
                  <a:pt x="3496" y="1984"/>
                  <a:pt x="3502" y="1990"/>
                </a:cubicBezTo>
                <a:cubicBezTo>
                  <a:pt x="3512" y="2000"/>
                  <a:pt x="3483" y="1981"/>
                  <a:pt x="3473" y="1972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644" name="Freeform 12"/>
          <p:cNvSpPr/>
          <p:nvPr/>
        </p:nvSpPr>
        <p:spPr>
          <a:xfrm>
            <a:off x="6778800" y="2172960"/>
            <a:ext cx="982800" cy="784800"/>
          </a:xfrm>
          <a:custGeom>
            <a:avLst/>
            <a:gdLst/>
            <a:ahLst/>
            <a:rect l="0" t="0" r="r" b="b"/>
            <a:pathLst>
              <a:path w="2730" h="2180">
                <a:moveTo>
                  <a:pt x="90" y="618"/>
                </a:moveTo>
                <a:cubicBezTo>
                  <a:pt x="135" y="607"/>
                  <a:pt x="160" y="607"/>
                  <a:pt x="172" y="663"/>
                </a:cubicBezTo>
                <a:cubicBezTo>
                  <a:pt x="195" y="771"/>
                  <a:pt x="183" y="905"/>
                  <a:pt x="176" y="1015"/>
                </a:cubicBezTo>
                <a:cubicBezTo>
                  <a:pt x="173" y="1064"/>
                  <a:pt x="176" y="1145"/>
                  <a:pt x="148" y="1189"/>
                </a:cubicBezTo>
                <a:cubicBezTo>
                  <a:pt x="143" y="1193"/>
                  <a:pt x="138" y="1197"/>
                  <a:pt x="133" y="1201"/>
                </a:cubicBezTo>
                <a:moveTo>
                  <a:pt x="0" y="919"/>
                </a:moveTo>
                <a:cubicBezTo>
                  <a:pt x="98" y="911"/>
                  <a:pt x="196" y="913"/>
                  <a:pt x="294" y="913"/>
                </a:cubicBezTo>
                <a:cubicBezTo>
                  <a:pt x="432" y="913"/>
                  <a:pt x="554" y="913"/>
                  <a:pt x="685" y="871"/>
                </a:cubicBezTo>
                <a:moveTo>
                  <a:pt x="828" y="625"/>
                </a:moveTo>
                <a:cubicBezTo>
                  <a:pt x="864" y="615"/>
                  <a:pt x="899" y="615"/>
                  <a:pt x="936" y="615"/>
                </a:cubicBezTo>
                <a:cubicBezTo>
                  <a:pt x="987" y="615"/>
                  <a:pt x="1001" y="640"/>
                  <a:pt x="1000" y="689"/>
                </a:cubicBezTo>
                <a:cubicBezTo>
                  <a:pt x="998" y="764"/>
                  <a:pt x="931" y="815"/>
                  <a:pt x="873" y="854"/>
                </a:cubicBezTo>
                <a:cubicBezTo>
                  <a:pt x="831" y="882"/>
                  <a:pt x="783" y="902"/>
                  <a:pt x="733" y="909"/>
                </a:cubicBezTo>
                <a:cubicBezTo>
                  <a:pt x="732" y="909"/>
                  <a:pt x="730" y="909"/>
                  <a:pt x="729" y="909"/>
                </a:cubicBezTo>
                <a:cubicBezTo>
                  <a:pt x="766" y="870"/>
                  <a:pt x="805" y="842"/>
                  <a:pt x="857" y="814"/>
                </a:cubicBezTo>
                <a:cubicBezTo>
                  <a:pt x="968" y="754"/>
                  <a:pt x="1097" y="710"/>
                  <a:pt x="1181" y="611"/>
                </a:cubicBezTo>
                <a:cubicBezTo>
                  <a:pt x="1207" y="580"/>
                  <a:pt x="1184" y="597"/>
                  <a:pt x="1197" y="574"/>
                </a:cubicBezTo>
                <a:cubicBezTo>
                  <a:pt x="1151" y="591"/>
                  <a:pt x="1116" y="604"/>
                  <a:pt x="1081" y="646"/>
                </a:cubicBezTo>
                <a:cubicBezTo>
                  <a:pt x="1058" y="674"/>
                  <a:pt x="1032" y="737"/>
                  <a:pt x="1060" y="772"/>
                </a:cubicBezTo>
                <a:cubicBezTo>
                  <a:pt x="1100" y="823"/>
                  <a:pt x="1188" y="813"/>
                  <a:pt x="1243" y="814"/>
                </a:cubicBezTo>
                <a:cubicBezTo>
                  <a:pt x="1338" y="815"/>
                  <a:pt x="1396" y="790"/>
                  <a:pt x="1482" y="754"/>
                </a:cubicBezTo>
                <a:moveTo>
                  <a:pt x="1481" y="17"/>
                </a:moveTo>
                <a:cubicBezTo>
                  <a:pt x="1508" y="8"/>
                  <a:pt x="1528" y="2"/>
                  <a:pt x="1558" y="1"/>
                </a:cubicBezTo>
                <a:cubicBezTo>
                  <a:pt x="1611" y="0"/>
                  <a:pt x="1644" y="16"/>
                  <a:pt x="1678" y="57"/>
                </a:cubicBezTo>
                <a:cubicBezTo>
                  <a:pt x="1701" y="84"/>
                  <a:pt x="1725" y="144"/>
                  <a:pt x="1699" y="178"/>
                </a:cubicBezTo>
                <a:cubicBezTo>
                  <a:pt x="1672" y="214"/>
                  <a:pt x="1616" y="220"/>
                  <a:pt x="1576" y="226"/>
                </a:cubicBezTo>
                <a:cubicBezTo>
                  <a:pt x="1571" y="227"/>
                  <a:pt x="1550" y="231"/>
                  <a:pt x="1544" y="232"/>
                </a:cubicBezTo>
                <a:cubicBezTo>
                  <a:pt x="1557" y="241"/>
                  <a:pt x="1581" y="257"/>
                  <a:pt x="1597" y="268"/>
                </a:cubicBezTo>
                <a:cubicBezTo>
                  <a:pt x="1644" y="300"/>
                  <a:pt x="1663" y="331"/>
                  <a:pt x="1667" y="388"/>
                </a:cubicBezTo>
                <a:cubicBezTo>
                  <a:pt x="1671" y="458"/>
                  <a:pt x="1635" y="495"/>
                  <a:pt x="1591" y="544"/>
                </a:cubicBezTo>
                <a:cubicBezTo>
                  <a:pt x="1541" y="599"/>
                  <a:pt x="1486" y="649"/>
                  <a:pt x="1431" y="700"/>
                </a:cubicBezTo>
                <a:moveTo>
                  <a:pt x="1068" y="1115"/>
                </a:moveTo>
                <a:cubicBezTo>
                  <a:pt x="1153" y="1115"/>
                  <a:pt x="1237" y="1115"/>
                  <a:pt x="1322" y="1109"/>
                </a:cubicBezTo>
                <a:cubicBezTo>
                  <a:pt x="1430" y="1101"/>
                  <a:pt x="1538" y="1092"/>
                  <a:pt x="1646" y="1075"/>
                </a:cubicBezTo>
                <a:cubicBezTo>
                  <a:pt x="1679" y="1070"/>
                  <a:pt x="1711" y="1064"/>
                  <a:pt x="1743" y="1057"/>
                </a:cubicBezTo>
                <a:moveTo>
                  <a:pt x="1276" y="1341"/>
                </a:moveTo>
                <a:cubicBezTo>
                  <a:pt x="1314" y="1326"/>
                  <a:pt x="1348" y="1314"/>
                  <a:pt x="1388" y="1312"/>
                </a:cubicBezTo>
                <a:cubicBezTo>
                  <a:pt x="1417" y="1310"/>
                  <a:pt x="1479" y="1299"/>
                  <a:pt x="1493" y="1336"/>
                </a:cubicBezTo>
                <a:cubicBezTo>
                  <a:pt x="1505" y="1367"/>
                  <a:pt x="1481" y="1387"/>
                  <a:pt x="1461" y="1406"/>
                </a:cubicBezTo>
                <a:cubicBezTo>
                  <a:pt x="1446" y="1420"/>
                  <a:pt x="1437" y="1425"/>
                  <a:pt x="1434" y="1445"/>
                </a:cubicBezTo>
                <a:cubicBezTo>
                  <a:pt x="1430" y="1467"/>
                  <a:pt x="1477" y="1489"/>
                  <a:pt x="1491" y="1501"/>
                </a:cubicBezTo>
                <a:cubicBezTo>
                  <a:pt x="1517" y="1525"/>
                  <a:pt x="1540" y="1555"/>
                  <a:pt x="1531" y="1593"/>
                </a:cubicBezTo>
                <a:cubicBezTo>
                  <a:pt x="1520" y="1642"/>
                  <a:pt x="1446" y="1649"/>
                  <a:pt x="1406" y="1652"/>
                </a:cubicBezTo>
                <a:cubicBezTo>
                  <a:pt x="1358" y="1655"/>
                  <a:pt x="1295" y="1661"/>
                  <a:pt x="1253" y="1634"/>
                </a:cubicBezTo>
                <a:cubicBezTo>
                  <a:pt x="1220" y="1613"/>
                  <a:pt x="1230" y="1585"/>
                  <a:pt x="1257" y="1569"/>
                </a:cubicBezTo>
                <a:cubicBezTo>
                  <a:pt x="1270" y="1563"/>
                  <a:pt x="1282" y="1557"/>
                  <a:pt x="1295" y="1551"/>
                </a:cubicBezTo>
                <a:moveTo>
                  <a:pt x="1946" y="1393"/>
                </a:moveTo>
                <a:cubicBezTo>
                  <a:pt x="1939" y="1406"/>
                  <a:pt x="1932" y="1423"/>
                  <a:pt x="1927" y="1439"/>
                </a:cubicBezTo>
                <a:cubicBezTo>
                  <a:pt x="1912" y="1486"/>
                  <a:pt x="1908" y="1530"/>
                  <a:pt x="1903" y="1579"/>
                </a:cubicBezTo>
                <a:cubicBezTo>
                  <a:pt x="1897" y="1637"/>
                  <a:pt x="1892" y="1696"/>
                  <a:pt x="1886" y="1754"/>
                </a:cubicBezTo>
                <a:cubicBezTo>
                  <a:pt x="1881" y="1806"/>
                  <a:pt x="1884" y="1856"/>
                  <a:pt x="1882" y="1908"/>
                </a:cubicBezTo>
                <a:cubicBezTo>
                  <a:pt x="1881" y="1920"/>
                  <a:pt x="1880" y="1933"/>
                  <a:pt x="1879" y="1945"/>
                </a:cubicBezTo>
                <a:moveTo>
                  <a:pt x="1870" y="2179"/>
                </a:moveTo>
                <a:cubicBezTo>
                  <a:pt x="1873" y="2171"/>
                  <a:pt x="1874" y="2157"/>
                  <a:pt x="1875" y="2147"/>
                </a:cubicBezTo>
                <a:cubicBezTo>
                  <a:pt x="1877" y="2129"/>
                  <a:pt x="1881" y="2119"/>
                  <a:pt x="1888" y="2102"/>
                </a:cubicBezTo>
                <a:moveTo>
                  <a:pt x="2530" y="185"/>
                </a:moveTo>
                <a:cubicBezTo>
                  <a:pt x="2527" y="201"/>
                  <a:pt x="2525" y="258"/>
                  <a:pt x="2525" y="285"/>
                </a:cubicBezTo>
                <a:cubicBezTo>
                  <a:pt x="2525" y="395"/>
                  <a:pt x="2581" y="477"/>
                  <a:pt x="2627" y="574"/>
                </a:cubicBezTo>
                <a:cubicBezTo>
                  <a:pt x="2686" y="700"/>
                  <a:pt x="2729" y="833"/>
                  <a:pt x="2713" y="975"/>
                </a:cubicBezTo>
                <a:cubicBezTo>
                  <a:pt x="2699" y="1103"/>
                  <a:pt x="2626" y="1212"/>
                  <a:pt x="2543" y="1305"/>
                </a:cubicBezTo>
                <a:cubicBezTo>
                  <a:pt x="2504" y="1348"/>
                  <a:pt x="2453" y="1391"/>
                  <a:pt x="2400" y="1418"/>
                </a:cubicBezTo>
                <a:cubicBezTo>
                  <a:pt x="2395" y="1420"/>
                  <a:pt x="2389" y="1421"/>
                  <a:pt x="2384" y="1423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645" name="Freeform 13"/>
          <p:cNvSpPr/>
          <p:nvPr/>
        </p:nvSpPr>
        <p:spPr>
          <a:xfrm>
            <a:off x="1417680" y="3166200"/>
            <a:ext cx="43200" cy="52200"/>
          </a:xfrm>
          <a:custGeom>
            <a:avLst/>
            <a:gdLst/>
            <a:ahLst/>
            <a:rect l="0" t="0" r="r" b="b"/>
            <a:pathLst>
              <a:path w="120" h="145">
                <a:moveTo>
                  <a:pt x="0" y="41"/>
                </a:moveTo>
                <a:cubicBezTo>
                  <a:pt x="28" y="0"/>
                  <a:pt x="43" y="13"/>
                  <a:pt x="73" y="57"/>
                </a:cubicBezTo>
                <a:cubicBezTo>
                  <a:pt x="98" y="99"/>
                  <a:pt x="107" y="114"/>
                  <a:pt x="119" y="144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646" name="Freeform 14"/>
          <p:cNvSpPr/>
          <p:nvPr/>
        </p:nvSpPr>
        <p:spPr>
          <a:xfrm>
            <a:off x="356400" y="3138480"/>
            <a:ext cx="2758320" cy="411840"/>
          </a:xfrm>
          <a:custGeom>
            <a:avLst/>
            <a:gdLst/>
            <a:ahLst/>
            <a:rect l="0" t="0" r="r" b="b"/>
            <a:pathLst>
              <a:path w="7662" h="1144">
                <a:moveTo>
                  <a:pt x="330" y="425"/>
                </a:moveTo>
                <a:cubicBezTo>
                  <a:pt x="331" y="394"/>
                  <a:pt x="343" y="397"/>
                  <a:pt x="324" y="389"/>
                </a:cubicBezTo>
                <a:cubicBezTo>
                  <a:pt x="305" y="382"/>
                  <a:pt x="259" y="383"/>
                  <a:pt x="242" y="390"/>
                </a:cubicBezTo>
                <a:cubicBezTo>
                  <a:pt x="173" y="416"/>
                  <a:pt x="121" y="487"/>
                  <a:pt x="84" y="547"/>
                </a:cubicBezTo>
                <a:cubicBezTo>
                  <a:pt x="43" y="615"/>
                  <a:pt x="0" y="710"/>
                  <a:pt x="20" y="792"/>
                </a:cubicBezTo>
                <a:cubicBezTo>
                  <a:pt x="42" y="884"/>
                  <a:pt x="145" y="920"/>
                  <a:pt x="226" y="931"/>
                </a:cubicBezTo>
                <a:cubicBezTo>
                  <a:pt x="316" y="935"/>
                  <a:pt x="347" y="936"/>
                  <a:pt x="408" y="935"/>
                </a:cubicBezTo>
                <a:moveTo>
                  <a:pt x="657" y="618"/>
                </a:moveTo>
                <a:cubicBezTo>
                  <a:pt x="618" y="589"/>
                  <a:pt x="599" y="588"/>
                  <a:pt x="569" y="633"/>
                </a:cubicBezTo>
                <a:cubicBezTo>
                  <a:pt x="545" y="669"/>
                  <a:pt x="524" y="734"/>
                  <a:pt x="536" y="778"/>
                </a:cubicBezTo>
                <a:cubicBezTo>
                  <a:pt x="553" y="838"/>
                  <a:pt x="625" y="836"/>
                  <a:pt x="673" y="837"/>
                </a:cubicBezTo>
                <a:cubicBezTo>
                  <a:pt x="741" y="839"/>
                  <a:pt x="819" y="818"/>
                  <a:pt x="843" y="744"/>
                </a:cubicBezTo>
                <a:cubicBezTo>
                  <a:pt x="868" y="666"/>
                  <a:pt x="829" y="599"/>
                  <a:pt x="779" y="541"/>
                </a:cubicBezTo>
                <a:cubicBezTo>
                  <a:pt x="777" y="539"/>
                  <a:pt x="687" y="454"/>
                  <a:pt x="673" y="484"/>
                </a:cubicBezTo>
                <a:cubicBezTo>
                  <a:pt x="673" y="515"/>
                  <a:pt x="673" y="527"/>
                  <a:pt x="673" y="548"/>
                </a:cubicBezTo>
                <a:moveTo>
                  <a:pt x="934" y="687"/>
                </a:moveTo>
                <a:cubicBezTo>
                  <a:pt x="915" y="675"/>
                  <a:pt x="970" y="686"/>
                  <a:pt x="976" y="686"/>
                </a:cubicBezTo>
                <a:cubicBezTo>
                  <a:pt x="1036" y="684"/>
                  <a:pt x="1097" y="684"/>
                  <a:pt x="1157" y="684"/>
                </a:cubicBezTo>
                <a:cubicBezTo>
                  <a:pt x="1164" y="684"/>
                  <a:pt x="1171" y="684"/>
                  <a:pt x="1178" y="684"/>
                </a:cubicBezTo>
                <a:moveTo>
                  <a:pt x="1404" y="586"/>
                </a:moveTo>
                <a:cubicBezTo>
                  <a:pt x="1436" y="572"/>
                  <a:pt x="1442" y="566"/>
                  <a:pt x="1482" y="565"/>
                </a:cubicBezTo>
                <a:cubicBezTo>
                  <a:pt x="1558" y="563"/>
                  <a:pt x="1644" y="597"/>
                  <a:pt x="1719" y="581"/>
                </a:cubicBezTo>
                <a:cubicBezTo>
                  <a:pt x="1723" y="578"/>
                  <a:pt x="1727" y="576"/>
                  <a:pt x="1731" y="573"/>
                </a:cubicBezTo>
                <a:cubicBezTo>
                  <a:pt x="1719" y="528"/>
                  <a:pt x="1718" y="520"/>
                  <a:pt x="1660" y="510"/>
                </a:cubicBezTo>
                <a:cubicBezTo>
                  <a:pt x="1589" y="498"/>
                  <a:pt x="1528" y="506"/>
                  <a:pt x="1472" y="552"/>
                </a:cubicBezTo>
                <a:cubicBezTo>
                  <a:pt x="1425" y="592"/>
                  <a:pt x="1382" y="649"/>
                  <a:pt x="1387" y="713"/>
                </a:cubicBezTo>
                <a:cubicBezTo>
                  <a:pt x="1393" y="784"/>
                  <a:pt x="1515" y="781"/>
                  <a:pt x="1563" y="783"/>
                </a:cubicBezTo>
                <a:cubicBezTo>
                  <a:pt x="1696" y="789"/>
                  <a:pt x="1818" y="775"/>
                  <a:pt x="1941" y="719"/>
                </a:cubicBezTo>
                <a:cubicBezTo>
                  <a:pt x="2034" y="677"/>
                  <a:pt x="2136" y="612"/>
                  <a:pt x="2156" y="503"/>
                </a:cubicBezTo>
                <a:cubicBezTo>
                  <a:pt x="2170" y="430"/>
                  <a:pt x="2151" y="359"/>
                  <a:pt x="2113" y="297"/>
                </a:cubicBezTo>
                <a:cubicBezTo>
                  <a:pt x="2090" y="259"/>
                  <a:pt x="2057" y="217"/>
                  <a:pt x="2016" y="200"/>
                </a:cubicBezTo>
                <a:cubicBezTo>
                  <a:pt x="2010" y="200"/>
                  <a:pt x="2008" y="200"/>
                  <a:pt x="2010" y="207"/>
                </a:cubicBezTo>
                <a:cubicBezTo>
                  <a:pt x="2010" y="272"/>
                  <a:pt x="2027" y="308"/>
                  <a:pt x="2052" y="368"/>
                </a:cubicBezTo>
                <a:cubicBezTo>
                  <a:pt x="2125" y="542"/>
                  <a:pt x="2175" y="729"/>
                  <a:pt x="2214" y="914"/>
                </a:cubicBezTo>
                <a:cubicBezTo>
                  <a:pt x="2227" y="975"/>
                  <a:pt x="2244" y="1050"/>
                  <a:pt x="2235" y="1113"/>
                </a:cubicBezTo>
                <a:cubicBezTo>
                  <a:pt x="2233" y="1119"/>
                  <a:pt x="2230" y="1125"/>
                  <a:pt x="2228" y="1131"/>
                </a:cubicBezTo>
                <a:cubicBezTo>
                  <a:pt x="2172" y="1143"/>
                  <a:pt x="2142" y="1142"/>
                  <a:pt x="2095" y="1106"/>
                </a:cubicBezTo>
                <a:cubicBezTo>
                  <a:pt x="2055" y="1071"/>
                  <a:pt x="2042" y="1060"/>
                  <a:pt x="2027" y="1028"/>
                </a:cubicBezTo>
                <a:moveTo>
                  <a:pt x="2110" y="686"/>
                </a:moveTo>
                <a:cubicBezTo>
                  <a:pt x="2187" y="634"/>
                  <a:pt x="2265" y="598"/>
                  <a:pt x="2353" y="565"/>
                </a:cubicBezTo>
                <a:cubicBezTo>
                  <a:pt x="2475" y="521"/>
                  <a:pt x="2599" y="482"/>
                  <a:pt x="2720" y="437"/>
                </a:cubicBezTo>
                <a:moveTo>
                  <a:pt x="2739" y="220"/>
                </a:moveTo>
                <a:cubicBezTo>
                  <a:pt x="2707" y="212"/>
                  <a:pt x="2718" y="214"/>
                  <a:pt x="2693" y="218"/>
                </a:cubicBezTo>
                <a:cubicBezTo>
                  <a:pt x="2682" y="290"/>
                  <a:pt x="2674" y="373"/>
                  <a:pt x="2684" y="444"/>
                </a:cubicBezTo>
                <a:cubicBezTo>
                  <a:pt x="2705" y="594"/>
                  <a:pt x="2758" y="739"/>
                  <a:pt x="2777" y="890"/>
                </a:cubicBezTo>
                <a:cubicBezTo>
                  <a:pt x="2786" y="959"/>
                  <a:pt x="2799" y="1040"/>
                  <a:pt x="2790" y="1110"/>
                </a:cubicBezTo>
                <a:cubicBezTo>
                  <a:pt x="2783" y="1130"/>
                  <a:pt x="2782" y="1137"/>
                  <a:pt x="2765" y="1137"/>
                </a:cubicBezTo>
                <a:moveTo>
                  <a:pt x="2501" y="684"/>
                </a:moveTo>
                <a:cubicBezTo>
                  <a:pt x="2569" y="620"/>
                  <a:pt x="2613" y="605"/>
                  <a:pt x="2705" y="584"/>
                </a:cubicBezTo>
                <a:cubicBezTo>
                  <a:pt x="2827" y="555"/>
                  <a:pt x="3016" y="554"/>
                  <a:pt x="3114" y="468"/>
                </a:cubicBezTo>
                <a:cubicBezTo>
                  <a:pt x="3142" y="444"/>
                  <a:pt x="3136" y="414"/>
                  <a:pt x="3137" y="382"/>
                </a:cubicBezTo>
                <a:cubicBezTo>
                  <a:pt x="3135" y="427"/>
                  <a:pt x="3131" y="475"/>
                  <a:pt x="3135" y="520"/>
                </a:cubicBezTo>
                <a:cubicBezTo>
                  <a:pt x="3146" y="662"/>
                  <a:pt x="3232" y="774"/>
                  <a:pt x="3270" y="907"/>
                </a:cubicBezTo>
                <a:cubicBezTo>
                  <a:pt x="3271" y="914"/>
                  <a:pt x="3272" y="921"/>
                  <a:pt x="3273" y="928"/>
                </a:cubicBezTo>
                <a:moveTo>
                  <a:pt x="3562" y="372"/>
                </a:moveTo>
                <a:cubicBezTo>
                  <a:pt x="3524" y="357"/>
                  <a:pt x="3503" y="403"/>
                  <a:pt x="3486" y="435"/>
                </a:cubicBezTo>
                <a:cubicBezTo>
                  <a:pt x="3454" y="494"/>
                  <a:pt x="3426" y="587"/>
                  <a:pt x="3453" y="653"/>
                </a:cubicBezTo>
                <a:cubicBezTo>
                  <a:pt x="3482" y="722"/>
                  <a:pt x="3561" y="755"/>
                  <a:pt x="3623" y="783"/>
                </a:cubicBezTo>
                <a:moveTo>
                  <a:pt x="3978" y="386"/>
                </a:moveTo>
                <a:cubicBezTo>
                  <a:pt x="4000" y="396"/>
                  <a:pt x="4004" y="455"/>
                  <a:pt x="4007" y="477"/>
                </a:cubicBezTo>
                <a:cubicBezTo>
                  <a:pt x="4015" y="542"/>
                  <a:pt x="4016" y="607"/>
                  <a:pt x="4016" y="672"/>
                </a:cubicBezTo>
                <a:cubicBezTo>
                  <a:pt x="4016" y="704"/>
                  <a:pt x="4016" y="711"/>
                  <a:pt x="4016" y="730"/>
                </a:cubicBezTo>
                <a:moveTo>
                  <a:pt x="3889" y="0"/>
                </a:moveTo>
                <a:cubicBezTo>
                  <a:pt x="3915" y="21"/>
                  <a:pt x="3935" y="87"/>
                  <a:pt x="3950" y="120"/>
                </a:cubicBezTo>
                <a:moveTo>
                  <a:pt x="4545" y="382"/>
                </a:moveTo>
                <a:cubicBezTo>
                  <a:pt x="4547" y="399"/>
                  <a:pt x="4541" y="404"/>
                  <a:pt x="4545" y="420"/>
                </a:cubicBezTo>
                <a:cubicBezTo>
                  <a:pt x="4555" y="461"/>
                  <a:pt x="4569" y="484"/>
                  <a:pt x="4614" y="494"/>
                </a:cubicBezTo>
                <a:cubicBezTo>
                  <a:pt x="4658" y="503"/>
                  <a:pt x="4694" y="497"/>
                  <a:pt x="4705" y="448"/>
                </a:cubicBezTo>
                <a:cubicBezTo>
                  <a:pt x="4715" y="402"/>
                  <a:pt x="4710" y="359"/>
                  <a:pt x="4663" y="342"/>
                </a:cubicBezTo>
                <a:cubicBezTo>
                  <a:pt x="4596" y="318"/>
                  <a:pt x="4539" y="362"/>
                  <a:pt x="4508" y="417"/>
                </a:cubicBezTo>
                <a:cubicBezTo>
                  <a:pt x="4478" y="470"/>
                  <a:pt x="4453" y="579"/>
                  <a:pt x="4493" y="634"/>
                </a:cubicBezTo>
                <a:cubicBezTo>
                  <a:pt x="4540" y="699"/>
                  <a:pt x="4690" y="733"/>
                  <a:pt x="4764" y="709"/>
                </a:cubicBezTo>
                <a:cubicBezTo>
                  <a:pt x="4832" y="687"/>
                  <a:pt x="4845" y="602"/>
                  <a:pt x="4854" y="541"/>
                </a:cubicBezTo>
                <a:cubicBezTo>
                  <a:pt x="4861" y="490"/>
                  <a:pt x="4857" y="432"/>
                  <a:pt x="4893" y="391"/>
                </a:cubicBezTo>
                <a:cubicBezTo>
                  <a:pt x="4899" y="391"/>
                  <a:pt x="4904" y="391"/>
                  <a:pt x="4910" y="391"/>
                </a:cubicBezTo>
                <a:cubicBezTo>
                  <a:pt x="4935" y="432"/>
                  <a:pt x="4947" y="472"/>
                  <a:pt x="4962" y="527"/>
                </a:cubicBezTo>
                <a:cubicBezTo>
                  <a:pt x="4976" y="578"/>
                  <a:pt x="4990" y="638"/>
                  <a:pt x="5044" y="658"/>
                </a:cubicBezTo>
                <a:cubicBezTo>
                  <a:pt x="5084" y="673"/>
                  <a:pt x="5138" y="666"/>
                  <a:pt x="5169" y="638"/>
                </a:cubicBezTo>
                <a:cubicBezTo>
                  <a:pt x="5213" y="598"/>
                  <a:pt x="5220" y="513"/>
                  <a:pt x="5285" y="497"/>
                </a:cubicBezTo>
                <a:cubicBezTo>
                  <a:pt x="5333" y="485"/>
                  <a:pt x="5371" y="518"/>
                  <a:pt x="5415" y="530"/>
                </a:cubicBezTo>
                <a:cubicBezTo>
                  <a:pt x="5469" y="545"/>
                  <a:pt x="5558" y="558"/>
                  <a:pt x="5612" y="538"/>
                </a:cubicBezTo>
                <a:cubicBezTo>
                  <a:pt x="5670" y="517"/>
                  <a:pt x="5693" y="442"/>
                  <a:pt x="5676" y="386"/>
                </a:cubicBezTo>
                <a:cubicBezTo>
                  <a:pt x="5643" y="280"/>
                  <a:pt x="5549" y="187"/>
                  <a:pt x="5502" y="86"/>
                </a:cubicBezTo>
                <a:cubicBezTo>
                  <a:pt x="5500" y="137"/>
                  <a:pt x="5493" y="196"/>
                  <a:pt x="5499" y="248"/>
                </a:cubicBezTo>
                <a:cubicBezTo>
                  <a:pt x="5514" y="384"/>
                  <a:pt x="5586" y="512"/>
                  <a:pt x="5635" y="638"/>
                </a:cubicBezTo>
                <a:cubicBezTo>
                  <a:pt x="5639" y="650"/>
                  <a:pt x="5644" y="661"/>
                  <a:pt x="5648" y="673"/>
                </a:cubicBezTo>
                <a:moveTo>
                  <a:pt x="5651" y="408"/>
                </a:moveTo>
                <a:cubicBezTo>
                  <a:pt x="5704" y="373"/>
                  <a:pt x="5772" y="386"/>
                  <a:pt x="5837" y="386"/>
                </a:cubicBezTo>
                <a:cubicBezTo>
                  <a:pt x="5983" y="387"/>
                  <a:pt x="6126" y="410"/>
                  <a:pt x="6272" y="415"/>
                </a:cubicBezTo>
                <a:cubicBezTo>
                  <a:pt x="6425" y="421"/>
                  <a:pt x="6577" y="421"/>
                  <a:pt x="6727" y="398"/>
                </a:cubicBezTo>
                <a:cubicBezTo>
                  <a:pt x="6777" y="389"/>
                  <a:pt x="6787" y="387"/>
                  <a:pt x="6817" y="380"/>
                </a:cubicBezTo>
                <a:cubicBezTo>
                  <a:pt x="6781" y="386"/>
                  <a:pt x="6733" y="404"/>
                  <a:pt x="6692" y="435"/>
                </a:cubicBezTo>
                <a:cubicBezTo>
                  <a:pt x="6634" y="477"/>
                  <a:pt x="6580" y="523"/>
                  <a:pt x="6586" y="601"/>
                </a:cubicBezTo>
                <a:cubicBezTo>
                  <a:pt x="6592" y="676"/>
                  <a:pt x="6682" y="689"/>
                  <a:pt x="6740" y="693"/>
                </a:cubicBezTo>
                <a:cubicBezTo>
                  <a:pt x="6817" y="699"/>
                  <a:pt x="6884" y="678"/>
                  <a:pt x="6919" y="603"/>
                </a:cubicBezTo>
                <a:cubicBezTo>
                  <a:pt x="6948" y="540"/>
                  <a:pt x="6948" y="437"/>
                  <a:pt x="6919" y="375"/>
                </a:cubicBezTo>
                <a:cubicBezTo>
                  <a:pt x="6892" y="317"/>
                  <a:pt x="6845" y="301"/>
                  <a:pt x="6787" y="300"/>
                </a:cubicBezTo>
                <a:cubicBezTo>
                  <a:pt x="6732" y="299"/>
                  <a:pt x="6753" y="316"/>
                  <a:pt x="6729" y="346"/>
                </a:cubicBezTo>
                <a:moveTo>
                  <a:pt x="7418" y="329"/>
                </a:moveTo>
                <a:cubicBezTo>
                  <a:pt x="7412" y="278"/>
                  <a:pt x="7399" y="248"/>
                  <a:pt x="7367" y="207"/>
                </a:cubicBezTo>
                <a:cubicBezTo>
                  <a:pt x="7363" y="203"/>
                  <a:pt x="7360" y="199"/>
                  <a:pt x="7356" y="195"/>
                </a:cubicBezTo>
                <a:cubicBezTo>
                  <a:pt x="7306" y="219"/>
                  <a:pt x="7290" y="235"/>
                  <a:pt x="7270" y="300"/>
                </a:cubicBezTo>
                <a:cubicBezTo>
                  <a:pt x="7235" y="409"/>
                  <a:pt x="7237" y="543"/>
                  <a:pt x="7273" y="652"/>
                </a:cubicBezTo>
                <a:cubicBezTo>
                  <a:pt x="7310" y="762"/>
                  <a:pt x="7388" y="858"/>
                  <a:pt x="7416" y="972"/>
                </a:cubicBezTo>
                <a:cubicBezTo>
                  <a:pt x="7430" y="1031"/>
                  <a:pt x="7432" y="1083"/>
                  <a:pt x="7364" y="1093"/>
                </a:cubicBezTo>
                <a:cubicBezTo>
                  <a:pt x="7350" y="1093"/>
                  <a:pt x="7336" y="1093"/>
                  <a:pt x="7322" y="1093"/>
                </a:cubicBezTo>
                <a:moveTo>
                  <a:pt x="7198" y="766"/>
                </a:moveTo>
                <a:cubicBezTo>
                  <a:pt x="7255" y="710"/>
                  <a:pt x="7286" y="704"/>
                  <a:pt x="7367" y="703"/>
                </a:cubicBezTo>
                <a:cubicBezTo>
                  <a:pt x="7470" y="702"/>
                  <a:pt x="7560" y="715"/>
                  <a:pt x="7661" y="735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647" name="Freeform 15"/>
          <p:cNvSpPr/>
          <p:nvPr/>
        </p:nvSpPr>
        <p:spPr>
          <a:xfrm>
            <a:off x="3333600" y="3171960"/>
            <a:ext cx="457560" cy="379080"/>
          </a:xfrm>
          <a:custGeom>
            <a:avLst/>
            <a:gdLst/>
            <a:ahLst/>
            <a:rect l="0" t="0" r="r" b="b"/>
            <a:pathLst>
              <a:path w="1271" h="1053">
                <a:moveTo>
                  <a:pt x="207" y="726"/>
                </a:moveTo>
                <a:cubicBezTo>
                  <a:pt x="204" y="709"/>
                  <a:pt x="194" y="684"/>
                  <a:pt x="212" y="672"/>
                </a:cubicBezTo>
                <a:cubicBezTo>
                  <a:pt x="245" y="650"/>
                  <a:pt x="319" y="651"/>
                  <a:pt x="355" y="658"/>
                </a:cubicBezTo>
                <a:cubicBezTo>
                  <a:pt x="405" y="667"/>
                  <a:pt x="460" y="706"/>
                  <a:pt x="473" y="758"/>
                </a:cubicBezTo>
                <a:cubicBezTo>
                  <a:pt x="483" y="797"/>
                  <a:pt x="477" y="840"/>
                  <a:pt x="440" y="860"/>
                </a:cubicBezTo>
                <a:cubicBezTo>
                  <a:pt x="413" y="874"/>
                  <a:pt x="376" y="876"/>
                  <a:pt x="347" y="873"/>
                </a:cubicBezTo>
                <a:cubicBezTo>
                  <a:pt x="345" y="872"/>
                  <a:pt x="342" y="872"/>
                  <a:pt x="340" y="871"/>
                </a:cubicBezTo>
                <a:cubicBezTo>
                  <a:pt x="340" y="838"/>
                  <a:pt x="350" y="832"/>
                  <a:pt x="382" y="819"/>
                </a:cubicBezTo>
                <a:cubicBezTo>
                  <a:pt x="429" y="801"/>
                  <a:pt x="491" y="803"/>
                  <a:pt x="533" y="809"/>
                </a:cubicBezTo>
                <a:cubicBezTo>
                  <a:pt x="489" y="818"/>
                  <a:pt x="445" y="822"/>
                  <a:pt x="400" y="825"/>
                </a:cubicBezTo>
                <a:cubicBezTo>
                  <a:pt x="392" y="825"/>
                  <a:pt x="390" y="829"/>
                  <a:pt x="388" y="830"/>
                </a:cubicBezTo>
                <a:moveTo>
                  <a:pt x="181" y="670"/>
                </a:moveTo>
                <a:cubicBezTo>
                  <a:pt x="186" y="642"/>
                  <a:pt x="183" y="640"/>
                  <a:pt x="218" y="634"/>
                </a:cubicBezTo>
                <a:cubicBezTo>
                  <a:pt x="261" y="626"/>
                  <a:pt x="328" y="622"/>
                  <a:pt x="370" y="635"/>
                </a:cubicBezTo>
                <a:cubicBezTo>
                  <a:pt x="439" y="657"/>
                  <a:pt x="457" y="708"/>
                  <a:pt x="460" y="773"/>
                </a:cubicBezTo>
                <a:cubicBezTo>
                  <a:pt x="464" y="850"/>
                  <a:pt x="411" y="908"/>
                  <a:pt x="350" y="949"/>
                </a:cubicBezTo>
                <a:cubicBezTo>
                  <a:pt x="279" y="998"/>
                  <a:pt x="197" y="1008"/>
                  <a:pt x="115" y="1011"/>
                </a:cubicBezTo>
                <a:cubicBezTo>
                  <a:pt x="80" y="1012"/>
                  <a:pt x="25" y="1022"/>
                  <a:pt x="0" y="996"/>
                </a:cubicBezTo>
                <a:cubicBezTo>
                  <a:pt x="0" y="991"/>
                  <a:pt x="0" y="986"/>
                  <a:pt x="0" y="981"/>
                </a:cubicBezTo>
                <a:moveTo>
                  <a:pt x="775" y="606"/>
                </a:moveTo>
                <a:cubicBezTo>
                  <a:pt x="758" y="568"/>
                  <a:pt x="711" y="577"/>
                  <a:pt x="668" y="577"/>
                </a:cubicBezTo>
                <a:cubicBezTo>
                  <a:pt x="585" y="576"/>
                  <a:pt x="524" y="600"/>
                  <a:pt x="467" y="666"/>
                </a:cubicBezTo>
                <a:cubicBezTo>
                  <a:pt x="420" y="719"/>
                  <a:pt x="393" y="816"/>
                  <a:pt x="422" y="886"/>
                </a:cubicBezTo>
                <a:cubicBezTo>
                  <a:pt x="458" y="971"/>
                  <a:pt x="572" y="1029"/>
                  <a:pt x="657" y="1041"/>
                </a:cubicBezTo>
                <a:cubicBezTo>
                  <a:pt x="739" y="1052"/>
                  <a:pt x="803" y="1039"/>
                  <a:pt x="877" y="1011"/>
                </a:cubicBezTo>
                <a:moveTo>
                  <a:pt x="992" y="81"/>
                </a:moveTo>
                <a:cubicBezTo>
                  <a:pt x="995" y="44"/>
                  <a:pt x="998" y="30"/>
                  <a:pt x="1036" y="16"/>
                </a:cubicBezTo>
                <a:cubicBezTo>
                  <a:pt x="1070" y="4"/>
                  <a:pt x="1130" y="0"/>
                  <a:pt x="1166" y="8"/>
                </a:cubicBezTo>
                <a:cubicBezTo>
                  <a:pt x="1219" y="20"/>
                  <a:pt x="1240" y="54"/>
                  <a:pt x="1241" y="104"/>
                </a:cubicBezTo>
                <a:cubicBezTo>
                  <a:pt x="1242" y="158"/>
                  <a:pt x="1191" y="189"/>
                  <a:pt x="1150" y="218"/>
                </a:cubicBezTo>
                <a:cubicBezTo>
                  <a:pt x="1127" y="234"/>
                  <a:pt x="1102" y="245"/>
                  <a:pt x="1087" y="268"/>
                </a:cubicBezTo>
                <a:cubicBezTo>
                  <a:pt x="1087" y="271"/>
                  <a:pt x="1087" y="273"/>
                  <a:pt x="1087" y="276"/>
                </a:cubicBezTo>
                <a:cubicBezTo>
                  <a:pt x="1120" y="306"/>
                  <a:pt x="1158" y="334"/>
                  <a:pt x="1190" y="366"/>
                </a:cubicBezTo>
                <a:cubicBezTo>
                  <a:pt x="1213" y="390"/>
                  <a:pt x="1270" y="463"/>
                  <a:pt x="1239" y="502"/>
                </a:cubicBezTo>
                <a:cubicBezTo>
                  <a:pt x="1188" y="564"/>
                  <a:pt x="1052" y="563"/>
                  <a:pt x="983" y="574"/>
                </a:cubicBezTo>
                <a:cubicBezTo>
                  <a:pt x="906" y="587"/>
                  <a:pt x="882" y="591"/>
                  <a:pt x="832" y="594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648" name="Freeform 16"/>
          <p:cNvSpPr/>
          <p:nvPr/>
        </p:nvSpPr>
        <p:spPr>
          <a:xfrm>
            <a:off x="8066160" y="3997440"/>
            <a:ext cx="11520" cy="3960"/>
          </a:xfrm>
          <a:custGeom>
            <a:avLst/>
            <a:gdLst/>
            <a:ahLst/>
            <a:rect l="0" t="0" r="r" b="b"/>
            <a:pathLst>
              <a:path w="32" h="11">
                <a:moveTo>
                  <a:pt x="31" y="9"/>
                </a:moveTo>
                <a:cubicBezTo>
                  <a:pt x="13" y="7"/>
                  <a:pt x="18" y="10"/>
                  <a:pt x="0" y="0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649" name="Freeform 17"/>
          <p:cNvSpPr/>
          <p:nvPr/>
        </p:nvSpPr>
        <p:spPr>
          <a:xfrm>
            <a:off x="1169640" y="3770280"/>
            <a:ext cx="1664280" cy="1062360"/>
          </a:xfrm>
          <a:custGeom>
            <a:avLst/>
            <a:gdLst/>
            <a:ahLst/>
            <a:rect l="0" t="0" r="r" b="b"/>
            <a:pathLst>
              <a:path w="4623" h="2951">
                <a:moveTo>
                  <a:pt x="50" y="1126"/>
                </a:moveTo>
                <a:cubicBezTo>
                  <a:pt x="34" y="1101"/>
                  <a:pt x="14" y="1072"/>
                  <a:pt x="4" y="1045"/>
                </a:cubicBezTo>
                <a:cubicBezTo>
                  <a:pt x="0" y="1035"/>
                  <a:pt x="2" y="1028"/>
                  <a:pt x="1" y="1017"/>
                </a:cubicBezTo>
                <a:cubicBezTo>
                  <a:pt x="55" y="992"/>
                  <a:pt x="104" y="990"/>
                  <a:pt x="163" y="989"/>
                </a:cubicBezTo>
                <a:cubicBezTo>
                  <a:pt x="235" y="988"/>
                  <a:pt x="300" y="1001"/>
                  <a:pt x="317" y="1082"/>
                </a:cubicBezTo>
                <a:cubicBezTo>
                  <a:pt x="334" y="1167"/>
                  <a:pt x="298" y="1231"/>
                  <a:pt x="241" y="1289"/>
                </a:cubicBezTo>
                <a:cubicBezTo>
                  <a:pt x="200" y="1331"/>
                  <a:pt x="155" y="1354"/>
                  <a:pt x="102" y="1376"/>
                </a:cubicBezTo>
                <a:cubicBezTo>
                  <a:pt x="111" y="1362"/>
                  <a:pt x="179" y="1297"/>
                  <a:pt x="214" y="1270"/>
                </a:cubicBezTo>
                <a:cubicBezTo>
                  <a:pt x="309" y="1198"/>
                  <a:pt x="398" y="1124"/>
                  <a:pt x="481" y="1039"/>
                </a:cubicBezTo>
                <a:cubicBezTo>
                  <a:pt x="512" y="1007"/>
                  <a:pt x="521" y="987"/>
                  <a:pt x="542" y="953"/>
                </a:cubicBezTo>
                <a:cubicBezTo>
                  <a:pt x="489" y="959"/>
                  <a:pt x="468" y="968"/>
                  <a:pt x="426" y="1007"/>
                </a:cubicBezTo>
                <a:cubicBezTo>
                  <a:pt x="381" y="1049"/>
                  <a:pt x="354" y="1092"/>
                  <a:pt x="351" y="1153"/>
                </a:cubicBezTo>
                <a:cubicBezTo>
                  <a:pt x="351" y="1161"/>
                  <a:pt x="351" y="1168"/>
                  <a:pt x="351" y="1176"/>
                </a:cubicBezTo>
                <a:cubicBezTo>
                  <a:pt x="401" y="1199"/>
                  <a:pt x="441" y="1202"/>
                  <a:pt x="497" y="1203"/>
                </a:cubicBezTo>
                <a:cubicBezTo>
                  <a:pt x="515" y="1203"/>
                  <a:pt x="532" y="1203"/>
                  <a:pt x="550" y="1203"/>
                </a:cubicBezTo>
                <a:moveTo>
                  <a:pt x="697" y="580"/>
                </a:moveTo>
                <a:cubicBezTo>
                  <a:pt x="663" y="572"/>
                  <a:pt x="661" y="588"/>
                  <a:pt x="651" y="621"/>
                </a:cubicBezTo>
                <a:cubicBezTo>
                  <a:pt x="637" y="664"/>
                  <a:pt x="624" y="729"/>
                  <a:pt x="657" y="766"/>
                </a:cubicBezTo>
                <a:cubicBezTo>
                  <a:pt x="690" y="802"/>
                  <a:pt x="762" y="816"/>
                  <a:pt x="809" y="804"/>
                </a:cubicBezTo>
                <a:cubicBezTo>
                  <a:pt x="871" y="789"/>
                  <a:pt x="884" y="737"/>
                  <a:pt x="884" y="682"/>
                </a:cubicBezTo>
                <a:cubicBezTo>
                  <a:pt x="884" y="629"/>
                  <a:pt x="847" y="591"/>
                  <a:pt x="797" y="575"/>
                </a:cubicBezTo>
                <a:cubicBezTo>
                  <a:pt x="750" y="560"/>
                  <a:pt x="718" y="577"/>
                  <a:pt x="691" y="614"/>
                </a:cubicBezTo>
                <a:cubicBezTo>
                  <a:pt x="684" y="626"/>
                  <a:pt x="676" y="639"/>
                  <a:pt x="669" y="651"/>
                </a:cubicBezTo>
                <a:moveTo>
                  <a:pt x="1513" y="1106"/>
                </a:moveTo>
                <a:cubicBezTo>
                  <a:pt x="1503" y="1085"/>
                  <a:pt x="1491" y="1065"/>
                  <a:pt x="1489" y="1041"/>
                </a:cubicBezTo>
                <a:cubicBezTo>
                  <a:pt x="1486" y="1002"/>
                  <a:pt x="1515" y="993"/>
                  <a:pt x="1549" y="982"/>
                </a:cubicBezTo>
                <a:cubicBezTo>
                  <a:pt x="1608" y="963"/>
                  <a:pt x="1704" y="947"/>
                  <a:pt x="1765" y="963"/>
                </a:cubicBezTo>
                <a:cubicBezTo>
                  <a:pt x="1842" y="984"/>
                  <a:pt x="1861" y="1053"/>
                  <a:pt x="1856" y="1122"/>
                </a:cubicBezTo>
                <a:cubicBezTo>
                  <a:pt x="1851" y="1194"/>
                  <a:pt x="1803" y="1247"/>
                  <a:pt x="1752" y="1294"/>
                </a:cubicBezTo>
                <a:cubicBezTo>
                  <a:pt x="1735" y="1310"/>
                  <a:pt x="1713" y="1322"/>
                  <a:pt x="1695" y="1335"/>
                </a:cubicBezTo>
                <a:cubicBezTo>
                  <a:pt x="1822" y="1239"/>
                  <a:pt x="1963" y="1164"/>
                  <a:pt x="2083" y="1059"/>
                </a:cubicBezTo>
                <a:cubicBezTo>
                  <a:pt x="2132" y="1016"/>
                  <a:pt x="2171" y="970"/>
                  <a:pt x="2207" y="920"/>
                </a:cubicBezTo>
                <a:cubicBezTo>
                  <a:pt x="2158" y="931"/>
                  <a:pt x="2122" y="960"/>
                  <a:pt x="2096" y="1007"/>
                </a:cubicBezTo>
                <a:cubicBezTo>
                  <a:pt x="2078" y="1039"/>
                  <a:pt x="2069" y="1092"/>
                  <a:pt x="2104" y="1114"/>
                </a:cubicBezTo>
                <a:cubicBezTo>
                  <a:pt x="2165" y="1152"/>
                  <a:pt x="2257" y="1137"/>
                  <a:pt x="2324" y="1137"/>
                </a:cubicBezTo>
                <a:moveTo>
                  <a:pt x="2523" y="485"/>
                </a:moveTo>
                <a:cubicBezTo>
                  <a:pt x="2534" y="411"/>
                  <a:pt x="2556" y="393"/>
                  <a:pt x="2638" y="383"/>
                </a:cubicBezTo>
                <a:cubicBezTo>
                  <a:pt x="2706" y="374"/>
                  <a:pt x="2776" y="370"/>
                  <a:pt x="2811" y="439"/>
                </a:cubicBezTo>
                <a:cubicBezTo>
                  <a:pt x="2843" y="499"/>
                  <a:pt x="2822" y="570"/>
                  <a:pt x="2778" y="617"/>
                </a:cubicBezTo>
                <a:cubicBezTo>
                  <a:pt x="2747" y="650"/>
                  <a:pt x="2705" y="670"/>
                  <a:pt x="2666" y="692"/>
                </a:cubicBezTo>
                <a:cubicBezTo>
                  <a:pt x="2672" y="693"/>
                  <a:pt x="2727" y="697"/>
                  <a:pt x="2735" y="698"/>
                </a:cubicBezTo>
                <a:cubicBezTo>
                  <a:pt x="2786" y="702"/>
                  <a:pt x="2859" y="710"/>
                  <a:pt x="2884" y="764"/>
                </a:cubicBezTo>
                <a:cubicBezTo>
                  <a:pt x="2917" y="833"/>
                  <a:pt x="2868" y="911"/>
                  <a:pt x="2832" y="966"/>
                </a:cubicBezTo>
                <a:cubicBezTo>
                  <a:pt x="2787" y="1035"/>
                  <a:pt x="2735" y="1098"/>
                  <a:pt x="2684" y="1162"/>
                </a:cubicBezTo>
                <a:moveTo>
                  <a:pt x="642" y="1758"/>
                </a:moveTo>
                <a:cubicBezTo>
                  <a:pt x="641" y="1759"/>
                  <a:pt x="589" y="1762"/>
                  <a:pt x="630" y="1786"/>
                </a:cubicBezTo>
                <a:cubicBezTo>
                  <a:pt x="694" y="1823"/>
                  <a:pt x="808" y="1808"/>
                  <a:pt x="876" y="1805"/>
                </a:cubicBezTo>
                <a:cubicBezTo>
                  <a:pt x="1113" y="1795"/>
                  <a:pt x="1347" y="1749"/>
                  <a:pt x="1583" y="1726"/>
                </a:cubicBezTo>
                <a:cubicBezTo>
                  <a:pt x="1889" y="1697"/>
                  <a:pt x="2195" y="1679"/>
                  <a:pt x="2502" y="1682"/>
                </a:cubicBezTo>
                <a:cubicBezTo>
                  <a:pt x="2509" y="1682"/>
                  <a:pt x="2516" y="1683"/>
                  <a:pt x="2523" y="1683"/>
                </a:cubicBezTo>
                <a:cubicBezTo>
                  <a:pt x="2478" y="1696"/>
                  <a:pt x="2419" y="1704"/>
                  <a:pt x="2363" y="1707"/>
                </a:cubicBezTo>
                <a:moveTo>
                  <a:pt x="1479" y="1880"/>
                </a:moveTo>
                <a:cubicBezTo>
                  <a:pt x="1423" y="1868"/>
                  <a:pt x="1364" y="1869"/>
                  <a:pt x="1307" y="1883"/>
                </a:cubicBezTo>
                <a:cubicBezTo>
                  <a:pt x="1228" y="1903"/>
                  <a:pt x="1142" y="1941"/>
                  <a:pt x="1085" y="2002"/>
                </a:cubicBezTo>
                <a:cubicBezTo>
                  <a:pt x="1053" y="2036"/>
                  <a:pt x="1012" y="2133"/>
                  <a:pt x="1039" y="2181"/>
                </a:cubicBezTo>
                <a:cubicBezTo>
                  <a:pt x="1079" y="2252"/>
                  <a:pt x="1204" y="2242"/>
                  <a:pt x="1270" y="2241"/>
                </a:cubicBezTo>
                <a:cubicBezTo>
                  <a:pt x="1361" y="2239"/>
                  <a:pt x="1454" y="2212"/>
                  <a:pt x="1499" y="2125"/>
                </a:cubicBezTo>
                <a:cubicBezTo>
                  <a:pt x="1528" y="2069"/>
                  <a:pt x="1520" y="1990"/>
                  <a:pt x="1480" y="1944"/>
                </a:cubicBezTo>
                <a:cubicBezTo>
                  <a:pt x="1466" y="1928"/>
                  <a:pt x="1407" y="1880"/>
                  <a:pt x="1380" y="1889"/>
                </a:cubicBezTo>
                <a:cubicBezTo>
                  <a:pt x="1361" y="1895"/>
                  <a:pt x="1396" y="1918"/>
                  <a:pt x="1398" y="1920"/>
                </a:cubicBezTo>
                <a:moveTo>
                  <a:pt x="1791" y="1910"/>
                </a:moveTo>
                <a:cubicBezTo>
                  <a:pt x="1791" y="1959"/>
                  <a:pt x="1787" y="1998"/>
                  <a:pt x="1778" y="2047"/>
                </a:cubicBezTo>
                <a:cubicBezTo>
                  <a:pt x="1753" y="2183"/>
                  <a:pt x="1749" y="2317"/>
                  <a:pt x="1740" y="2454"/>
                </a:cubicBezTo>
                <a:moveTo>
                  <a:pt x="1723" y="2803"/>
                </a:moveTo>
                <a:cubicBezTo>
                  <a:pt x="1729" y="2780"/>
                  <a:pt x="1737" y="2771"/>
                  <a:pt x="1758" y="2758"/>
                </a:cubicBezTo>
                <a:cubicBezTo>
                  <a:pt x="1768" y="2752"/>
                  <a:pt x="1767" y="2752"/>
                  <a:pt x="1778" y="2752"/>
                </a:cubicBezTo>
                <a:cubicBezTo>
                  <a:pt x="1801" y="2752"/>
                  <a:pt x="1810" y="2751"/>
                  <a:pt x="1825" y="2745"/>
                </a:cubicBezTo>
                <a:moveTo>
                  <a:pt x="2314" y="2207"/>
                </a:moveTo>
                <a:cubicBezTo>
                  <a:pt x="2308" y="2191"/>
                  <a:pt x="2293" y="2166"/>
                  <a:pt x="2302" y="2147"/>
                </a:cubicBezTo>
                <a:cubicBezTo>
                  <a:pt x="2318" y="2112"/>
                  <a:pt x="2370" y="2109"/>
                  <a:pt x="2405" y="2105"/>
                </a:cubicBezTo>
                <a:cubicBezTo>
                  <a:pt x="2453" y="2099"/>
                  <a:pt x="2536" y="2086"/>
                  <a:pt x="2581" y="2111"/>
                </a:cubicBezTo>
                <a:cubicBezTo>
                  <a:pt x="2627" y="2137"/>
                  <a:pt x="2620" y="2200"/>
                  <a:pt x="2620" y="2242"/>
                </a:cubicBezTo>
                <a:cubicBezTo>
                  <a:pt x="2620" y="2290"/>
                  <a:pt x="2606" y="2318"/>
                  <a:pt x="2589" y="2361"/>
                </a:cubicBezTo>
                <a:cubicBezTo>
                  <a:pt x="2583" y="2375"/>
                  <a:pt x="2584" y="2379"/>
                  <a:pt x="2583" y="2392"/>
                </a:cubicBezTo>
                <a:cubicBezTo>
                  <a:pt x="2612" y="2399"/>
                  <a:pt x="2645" y="2403"/>
                  <a:pt x="2674" y="2412"/>
                </a:cubicBezTo>
                <a:cubicBezTo>
                  <a:pt x="2718" y="2426"/>
                  <a:pt x="2735" y="2449"/>
                  <a:pt x="2735" y="2494"/>
                </a:cubicBezTo>
                <a:cubicBezTo>
                  <a:pt x="2735" y="2552"/>
                  <a:pt x="2671" y="2578"/>
                  <a:pt x="2623" y="2598"/>
                </a:cubicBezTo>
                <a:cubicBezTo>
                  <a:pt x="2580" y="2616"/>
                  <a:pt x="2533" y="2628"/>
                  <a:pt x="2486" y="2632"/>
                </a:cubicBezTo>
                <a:cubicBezTo>
                  <a:pt x="2482" y="2632"/>
                  <a:pt x="2479" y="2632"/>
                  <a:pt x="2475" y="2632"/>
                </a:cubicBezTo>
                <a:moveTo>
                  <a:pt x="3245" y="2049"/>
                </a:moveTo>
                <a:cubicBezTo>
                  <a:pt x="3242" y="2066"/>
                  <a:pt x="3239" y="2119"/>
                  <a:pt x="3242" y="2149"/>
                </a:cubicBezTo>
                <a:cubicBezTo>
                  <a:pt x="3249" y="2237"/>
                  <a:pt x="3268" y="2323"/>
                  <a:pt x="3285" y="2410"/>
                </a:cubicBezTo>
                <a:cubicBezTo>
                  <a:pt x="3309" y="2536"/>
                  <a:pt x="3321" y="2658"/>
                  <a:pt x="3321" y="2787"/>
                </a:cubicBezTo>
                <a:moveTo>
                  <a:pt x="3273" y="2950"/>
                </a:moveTo>
                <a:cubicBezTo>
                  <a:pt x="3294" y="2937"/>
                  <a:pt x="3312" y="2936"/>
                  <a:pt x="3336" y="2932"/>
                </a:cubicBezTo>
                <a:cubicBezTo>
                  <a:pt x="3353" y="2929"/>
                  <a:pt x="3315" y="2933"/>
                  <a:pt x="3298" y="2935"/>
                </a:cubicBezTo>
                <a:moveTo>
                  <a:pt x="3919" y="1575"/>
                </a:moveTo>
                <a:cubicBezTo>
                  <a:pt x="3902" y="1574"/>
                  <a:pt x="3899" y="1573"/>
                  <a:pt x="3886" y="1562"/>
                </a:cubicBezTo>
                <a:cubicBezTo>
                  <a:pt x="3925" y="1558"/>
                  <a:pt x="3969" y="1558"/>
                  <a:pt x="4009" y="1558"/>
                </a:cubicBezTo>
                <a:cubicBezTo>
                  <a:pt x="4198" y="1558"/>
                  <a:pt x="4394" y="1542"/>
                  <a:pt x="4581" y="1565"/>
                </a:cubicBezTo>
                <a:cubicBezTo>
                  <a:pt x="4600" y="1567"/>
                  <a:pt x="4614" y="1574"/>
                  <a:pt x="4622" y="1578"/>
                </a:cubicBezTo>
                <a:moveTo>
                  <a:pt x="4265" y="1386"/>
                </a:moveTo>
                <a:cubicBezTo>
                  <a:pt x="4259" y="1374"/>
                  <a:pt x="4256" y="1374"/>
                  <a:pt x="4256" y="1366"/>
                </a:cubicBezTo>
                <a:cubicBezTo>
                  <a:pt x="4270" y="1424"/>
                  <a:pt x="4298" y="1476"/>
                  <a:pt x="4313" y="1534"/>
                </a:cubicBezTo>
                <a:cubicBezTo>
                  <a:pt x="4336" y="1622"/>
                  <a:pt x="4338" y="1709"/>
                  <a:pt x="4338" y="1800"/>
                </a:cubicBezTo>
                <a:cubicBezTo>
                  <a:pt x="4338" y="1875"/>
                  <a:pt x="4338" y="1942"/>
                  <a:pt x="4354" y="2015"/>
                </a:cubicBezTo>
                <a:moveTo>
                  <a:pt x="1148" y="426"/>
                </a:moveTo>
                <a:cubicBezTo>
                  <a:pt x="1118" y="440"/>
                  <a:pt x="1090" y="458"/>
                  <a:pt x="1057" y="465"/>
                </a:cubicBezTo>
                <a:cubicBezTo>
                  <a:pt x="1015" y="474"/>
                  <a:pt x="970" y="477"/>
                  <a:pt x="928" y="486"/>
                </a:cubicBezTo>
                <a:cubicBezTo>
                  <a:pt x="977" y="443"/>
                  <a:pt x="1026" y="405"/>
                  <a:pt x="1085" y="374"/>
                </a:cubicBezTo>
                <a:cubicBezTo>
                  <a:pt x="1273" y="275"/>
                  <a:pt x="1507" y="172"/>
                  <a:pt x="1722" y="162"/>
                </a:cubicBezTo>
                <a:cubicBezTo>
                  <a:pt x="1865" y="155"/>
                  <a:pt x="2007" y="165"/>
                  <a:pt x="2150" y="148"/>
                </a:cubicBezTo>
                <a:cubicBezTo>
                  <a:pt x="2274" y="134"/>
                  <a:pt x="2484" y="0"/>
                  <a:pt x="2606" y="59"/>
                </a:cubicBezTo>
                <a:cubicBezTo>
                  <a:pt x="2639" y="75"/>
                  <a:pt x="2661" y="113"/>
                  <a:pt x="2696" y="131"/>
                </a:cubicBezTo>
                <a:cubicBezTo>
                  <a:pt x="2741" y="154"/>
                  <a:pt x="2824" y="146"/>
                  <a:pt x="2872" y="139"/>
                </a:cubicBezTo>
                <a:cubicBezTo>
                  <a:pt x="2888" y="135"/>
                  <a:pt x="2904" y="131"/>
                  <a:pt x="2920" y="127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650" name="Freeform 18"/>
          <p:cNvSpPr/>
          <p:nvPr/>
        </p:nvSpPr>
        <p:spPr>
          <a:xfrm>
            <a:off x="3340080" y="3779280"/>
            <a:ext cx="1441800" cy="1132560"/>
          </a:xfrm>
          <a:custGeom>
            <a:avLst/>
            <a:gdLst/>
            <a:ahLst/>
            <a:rect l="0" t="0" r="r" b="b"/>
            <a:pathLst>
              <a:path w="4005" h="3146">
                <a:moveTo>
                  <a:pt x="20" y="1012"/>
                </a:moveTo>
                <a:cubicBezTo>
                  <a:pt x="11" y="986"/>
                  <a:pt x="0" y="945"/>
                  <a:pt x="21" y="922"/>
                </a:cubicBezTo>
                <a:cubicBezTo>
                  <a:pt x="52" y="887"/>
                  <a:pt x="107" y="887"/>
                  <a:pt x="149" y="886"/>
                </a:cubicBezTo>
                <a:cubicBezTo>
                  <a:pt x="218" y="884"/>
                  <a:pt x="247" y="931"/>
                  <a:pt x="255" y="997"/>
                </a:cubicBezTo>
                <a:cubicBezTo>
                  <a:pt x="264" y="1072"/>
                  <a:pt x="255" y="1135"/>
                  <a:pt x="216" y="1199"/>
                </a:cubicBezTo>
                <a:cubicBezTo>
                  <a:pt x="201" y="1223"/>
                  <a:pt x="188" y="1231"/>
                  <a:pt x="170" y="1248"/>
                </a:cubicBezTo>
                <a:cubicBezTo>
                  <a:pt x="194" y="1208"/>
                  <a:pt x="221" y="1175"/>
                  <a:pt x="251" y="1138"/>
                </a:cubicBezTo>
                <a:cubicBezTo>
                  <a:pt x="318" y="1057"/>
                  <a:pt x="401" y="967"/>
                  <a:pt x="419" y="860"/>
                </a:cubicBezTo>
                <a:cubicBezTo>
                  <a:pt x="419" y="857"/>
                  <a:pt x="419" y="853"/>
                  <a:pt x="419" y="850"/>
                </a:cubicBezTo>
                <a:cubicBezTo>
                  <a:pt x="376" y="870"/>
                  <a:pt x="350" y="882"/>
                  <a:pt x="331" y="935"/>
                </a:cubicBezTo>
                <a:cubicBezTo>
                  <a:pt x="312" y="988"/>
                  <a:pt x="311" y="1058"/>
                  <a:pt x="357" y="1094"/>
                </a:cubicBezTo>
                <a:cubicBezTo>
                  <a:pt x="402" y="1129"/>
                  <a:pt x="477" y="1132"/>
                  <a:pt x="531" y="1124"/>
                </a:cubicBezTo>
                <a:cubicBezTo>
                  <a:pt x="573" y="1112"/>
                  <a:pt x="588" y="1107"/>
                  <a:pt x="607" y="1081"/>
                </a:cubicBezTo>
                <a:moveTo>
                  <a:pt x="598" y="527"/>
                </a:moveTo>
                <a:cubicBezTo>
                  <a:pt x="603" y="507"/>
                  <a:pt x="575" y="514"/>
                  <a:pt x="621" y="513"/>
                </a:cubicBezTo>
                <a:cubicBezTo>
                  <a:pt x="656" y="512"/>
                  <a:pt x="690" y="522"/>
                  <a:pt x="725" y="523"/>
                </a:cubicBezTo>
                <a:cubicBezTo>
                  <a:pt x="747" y="524"/>
                  <a:pt x="751" y="524"/>
                  <a:pt x="754" y="500"/>
                </a:cubicBezTo>
                <a:cubicBezTo>
                  <a:pt x="756" y="485"/>
                  <a:pt x="754" y="467"/>
                  <a:pt x="754" y="452"/>
                </a:cubicBezTo>
                <a:cubicBezTo>
                  <a:pt x="753" y="450"/>
                  <a:pt x="753" y="447"/>
                  <a:pt x="752" y="445"/>
                </a:cubicBezTo>
                <a:cubicBezTo>
                  <a:pt x="735" y="456"/>
                  <a:pt x="739" y="434"/>
                  <a:pt x="729" y="472"/>
                </a:cubicBezTo>
                <a:cubicBezTo>
                  <a:pt x="715" y="523"/>
                  <a:pt x="718" y="574"/>
                  <a:pt x="718" y="626"/>
                </a:cubicBezTo>
                <a:cubicBezTo>
                  <a:pt x="718" y="662"/>
                  <a:pt x="739" y="787"/>
                  <a:pt x="713" y="815"/>
                </a:cubicBezTo>
                <a:cubicBezTo>
                  <a:pt x="699" y="830"/>
                  <a:pt x="657" y="818"/>
                  <a:pt x="643" y="811"/>
                </a:cubicBezTo>
                <a:cubicBezTo>
                  <a:pt x="615" y="796"/>
                  <a:pt x="618" y="782"/>
                  <a:pt x="615" y="756"/>
                </a:cubicBezTo>
                <a:cubicBezTo>
                  <a:pt x="665" y="740"/>
                  <a:pt x="714" y="744"/>
                  <a:pt x="767" y="744"/>
                </a:cubicBezTo>
                <a:cubicBezTo>
                  <a:pt x="850" y="744"/>
                  <a:pt x="929" y="757"/>
                  <a:pt x="1011" y="767"/>
                </a:cubicBezTo>
                <a:moveTo>
                  <a:pt x="1313" y="879"/>
                </a:moveTo>
                <a:cubicBezTo>
                  <a:pt x="1322" y="878"/>
                  <a:pt x="1331" y="877"/>
                  <a:pt x="1341" y="876"/>
                </a:cubicBezTo>
                <a:cubicBezTo>
                  <a:pt x="1372" y="873"/>
                  <a:pt x="1424" y="864"/>
                  <a:pt x="1452" y="880"/>
                </a:cubicBezTo>
                <a:cubicBezTo>
                  <a:pt x="1495" y="904"/>
                  <a:pt x="1485" y="988"/>
                  <a:pt x="1469" y="1024"/>
                </a:cubicBezTo>
                <a:cubicBezTo>
                  <a:pt x="1440" y="1089"/>
                  <a:pt x="1387" y="1133"/>
                  <a:pt x="1329" y="1170"/>
                </a:cubicBezTo>
                <a:cubicBezTo>
                  <a:pt x="1310" y="1181"/>
                  <a:pt x="1306" y="1184"/>
                  <a:pt x="1293" y="1187"/>
                </a:cubicBezTo>
                <a:cubicBezTo>
                  <a:pt x="1364" y="1155"/>
                  <a:pt x="1437" y="1120"/>
                  <a:pt x="1501" y="1076"/>
                </a:cubicBezTo>
                <a:cubicBezTo>
                  <a:pt x="1576" y="1025"/>
                  <a:pt x="1658" y="948"/>
                  <a:pt x="1689" y="860"/>
                </a:cubicBezTo>
                <a:cubicBezTo>
                  <a:pt x="1691" y="843"/>
                  <a:pt x="1692" y="839"/>
                  <a:pt x="1692" y="829"/>
                </a:cubicBezTo>
                <a:cubicBezTo>
                  <a:pt x="1651" y="833"/>
                  <a:pt x="1635" y="834"/>
                  <a:pt x="1606" y="870"/>
                </a:cubicBezTo>
                <a:cubicBezTo>
                  <a:pt x="1577" y="906"/>
                  <a:pt x="1555" y="968"/>
                  <a:pt x="1569" y="1015"/>
                </a:cubicBezTo>
                <a:cubicBezTo>
                  <a:pt x="1584" y="1068"/>
                  <a:pt x="1651" y="1088"/>
                  <a:pt x="1699" y="1093"/>
                </a:cubicBezTo>
                <a:cubicBezTo>
                  <a:pt x="1747" y="1098"/>
                  <a:pt x="1781" y="1090"/>
                  <a:pt x="1826" y="1077"/>
                </a:cubicBezTo>
                <a:moveTo>
                  <a:pt x="1854" y="440"/>
                </a:moveTo>
                <a:cubicBezTo>
                  <a:pt x="1854" y="383"/>
                  <a:pt x="1854" y="367"/>
                  <a:pt x="1915" y="350"/>
                </a:cubicBezTo>
                <a:cubicBezTo>
                  <a:pt x="1970" y="334"/>
                  <a:pt x="2059" y="324"/>
                  <a:pt x="2113" y="347"/>
                </a:cubicBezTo>
                <a:cubicBezTo>
                  <a:pt x="2185" y="378"/>
                  <a:pt x="2165" y="457"/>
                  <a:pt x="2126" y="503"/>
                </a:cubicBezTo>
                <a:cubicBezTo>
                  <a:pt x="2069" y="571"/>
                  <a:pt x="1985" y="616"/>
                  <a:pt x="1914" y="668"/>
                </a:cubicBezTo>
                <a:cubicBezTo>
                  <a:pt x="1882" y="692"/>
                  <a:pt x="1873" y="698"/>
                  <a:pt x="1865" y="733"/>
                </a:cubicBezTo>
                <a:cubicBezTo>
                  <a:pt x="1892" y="774"/>
                  <a:pt x="1958" y="778"/>
                  <a:pt x="2008" y="784"/>
                </a:cubicBezTo>
                <a:cubicBezTo>
                  <a:pt x="2107" y="797"/>
                  <a:pt x="2207" y="790"/>
                  <a:pt x="2306" y="802"/>
                </a:cubicBezTo>
                <a:moveTo>
                  <a:pt x="251" y="1612"/>
                </a:moveTo>
                <a:cubicBezTo>
                  <a:pt x="185" y="1604"/>
                  <a:pt x="123" y="1598"/>
                  <a:pt x="57" y="1597"/>
                </a:cubicBezTo>
                <a:cubicBezTo>
                  <a:pt x="174" y="1599"/>
                  <a:pt x="292" y="1603"/>
                  <a:pt x="409" y="1603"/>
                </a:cubicBezTo>
                <a:cubicBezTo>
                  <a:pt x="656" y="1604"/>
                  <a:pt x="897" y="1583"/>
                  <a:pt x="1143" y="1562"/>
                </a:cubicBezTo>
                <a:cubicBezTo>
                  <a:pt x="1373" y="1541"/>
                  <a:pt x="1601" y="1527"/>
                  <a:pt x="1832" y="1526"/>
                </a:cubicBezTo>
                <a:cubicBezTo>
                  <a:pt x="1875" y="1526"/>
                  <a:pt x="1881" y="1526"/>
                  <a:pt x="1905" y="1526"/>
                </a:cubicBezTo>
                <a:cubicBezTo>
                  <a:pt x="1893" y="1529"/>
                  <a:pt x="1860" y="1536"/>
                  <a:pt x="1844" y="1539"/>
                </a:cubicBezTo>
                <a:cubicBezTo>
                  <a:pt x="1805" y="1547"/>
                  <a:pt x="1787" y="1554"/>
                  <a:pt x="1758" y="1576"/>
                </a:cubicBezTo>
                <a:cubicBezTo>
                  <a:pt x="1755" y="1580"/>
                  <a:pt x="1753" y="1585"/>
                  <a:pt x="1750" y="1589"/>
                </a:cubicBezTo>
                <a:moveTo>
                  <a:pt x="572" y="2191"/>
                </a:moveTo>
                <a:cubicBezTo>
                  <a:pt x="557" y="2173"/>
                  <a:pt x="555" y="2166"/>
                  <a:pt x="553" y="2143"/>
                </a:cubicBezTo>
                <a:cubicBezTo>
                  <a:pt x="550" y="2109"/>
                  <a:pt x="583" y="2099"/>
                  <a:pt x="612" y="2094"/>
                </a:cubicBezTo>
                <a:cubicBezTo>
                  <a:pt x="659" y="2085"/>
                  <a:pt x="726" y="2082"/>
                  <a:pt x="764" y="2116"/>
                </a:cubicBezTo>
                <a:cubicBezTo>
                  <a:pt x="801" y="2149"/>
                  <a:pt x="803" y="2230"/>
                  <a:pt x="782" y="2272"/>
                </a:cubicBezTo>
                <a:cubicBezTo>
                  <a:pt x="756" y="2326"/>
                  <a:pt x="696" y="2362"/>
                  <a:pt x="647" y="2391"/>
                </a:cubicBezTo>
                <a:cubicBezTo>
                  <a:pt x="630" y="2401"/>
                  <a:pt x="614" y="2409"/>
                  <a:pt x="597" y="2417"/>
                </a:cubicBezTo>
                <a:cubicBezTo>
                  <a:pt x="648" y="2396"/>
                  <a:pt x="701" y="2372"/>
                  <a:pt x="751" y="2348"/>
                </a:cubicBezTo>
                <a:cubicBezTo>
                  <a:pt x="851" y="2300"/>
                  <a:pt x="953" y="2250"/>
                  <a:pt x="1040" y="2179"/>
                </a:cubicBezTo>
                <a:cubicBezTo>
                  <a:pt x="1079" y="2147"/>
                  <a:pt x="1088" y="2131"/>
                  <a:pt x="1095" y="2088"/>
                </a:cubicBezTo>
                <a:cubicBezTo>
                  <a:pt x="1046" y="2088"/>
                  <a:pt x="1021" y="2102"/>
                  <a:pt x="983" y="2136"/>
                </a:cubicBezTo>
                <a:cubicBezTo>
                  <a:pt x="944" y="2172"/>
                  <a:pt x="910" y="2217"/>
                  <a:pt x="901" y="2271"/>
                </a:cubicBezTo>
                <a:cubicBezTo>
                  <a:pt x="896" y="2301"/>
                  <a:pt x="897" y="2339"/>
                  <a:pt x="925" y="2357"/>
                </a:cubicBezTo>
                <a:cubicBezTo>
                  <a:pt x="944" y="2369"/>
                  <a:pt x="965" y="2369"/>
                  <a:pt x="986" y="2369"/>
                </a:cubicBezTo>
                <a:cubicBezTo>
                  <a:pt x="997" y="2369"/>
                  <a:pt x="998" y="2366"/>
                  <a:pt x="1007" y="2364"/>
                </a:cubicBezTo>
                <a:moveTo>
                  <a:pt x="686" y="2077"/>
                </a:moveTo>
                <a:cubicBezTo>
                  <a:pt x="686" y="2075"/>
                  <a:pt x="688" y="2047"/>
                  <a:pt x="692" y="2046"/>
                </a:cubicBezTo>
                <a:cubicBezTo>
                  <a:pt x="701" y="2043"/>
                  <a:pt x="700" y="2037"/>
                  <a:pt x="707" y="2054"/>
                </a:cubicBezTo>
                <a:cubicBezTo>
                  <a:pt x="739" y="2126"/>
                  <a:pt x="732" y="2239"/>
                  <a:pt x="718" y="2314"/>
                </a:cubicBezTo>
                <a:cubicBezTo>
                  <a:pt x="711" y="2351"/>
                  <a:pt x="696" y="2386"/>
                  <a:pt x="691" y="2424"/>
                </a:cubicBezTo>
                <a:cubicBezTo>
                  <a:pt x="691" y="2427"/>
                  <a:pt x="691" y="2430"/>
                  <a:pt x="691" y="2433"/>
                </a:cubicBezTo>
                <a:cubicBezTo>
                  <a:pt x="704" y="2395"/>
                  <a:pt x="722" y="2358"/>
                  <a:pt x="732" y="2318"/>
                </a:cubicBezTo>
                <a:cubicBezTo>
                  <a:pt x="755" y="2223"/>
                  <a:pt x="749" y="2125"/>
                  <a:pt x="749" y="2029"/>
                </a:cubicBezTo>
                <a:cubicBezTo>
                  <a:pt x="749" y="1970"/>
                  <a:pt x="749" y="1912"/>
                  <a:pt x="749" y="1853"/>
                </a:cubicBezTo>
                <a:cubicBezTo>
                  <a:pt x="756" y="1912"/>
                  <a:pt x="767" y="1970"/>
                  <a:pt x="777" y="2029"/>
                </a:cubicBezTo>
                <a:cubicBezTo>
                  <a:pt x="796" y="2147"/>
                  <a:pt x="810" y="2265"/>
                  <a:pt x="817" y="2384"/>
                </a:cubicBezTo>
                <a:cubicBezTo>
                  <a:pt x="822" y="2462"/>
                  <a:pt x="820" y="2541"/>
                  <a:pt x="829" y="2618"/>
                </a:cubicBezTo>
                <a:cubicBezTo>
                  <a:pt x="859" y="2596"/>
                  <a:pt x="862" y="2567"/>
                  <a:pt x="873" y="2524"/>
                </a:cubicBezTo>
                <a:cubicBezTo>
                  <a:pt x="899" y="2419"/>
                  <a:pt x="905" y="2313"/>
                  <a:pt x="910" y="2205"/>
                </a:cubicBezTo>
                <a:cubicBezTo>
                  <a:pt x="913" y="2139"/>
                  <a:pt x="914" y="2073"/>
                  <a:pt x="914" y="2007"/>
                </a:cubicBezTo>
                <a:cubicBezTo>
                  <a:pt x="910" y="2082"/>
                  <a:pt x="891" y="2154"/>
                  <a:pt x="884" y="2229"/>
                </a:cubicBezTo>
                <a:cubicBezTo>
                  <a:pt x="875" y="2329"/>
                  <a:pt x="869" y="2442"/>
                  <a:pt x="886" y="2541"/>
                </a:cubicBezTo>
                <a:cubicBezTo>
                  <a:pt x="890" y="2556"/>
                  <a:pt x="890" y="2557"/>
                  <a:pt x="892" y="2565"/>
                </a:cubicBezTo>
                <a:cubicBezTo>
                  <a:pt x="896" y="2526"/>
                  <a:pt x="898" y="2477"/>
                  <a:pt x="898" y="2434"/>
                </a:cubicBezTo>
                <a:cubicBezTo>
                  <a:pt x="899" y="2270"/>
                  <a:pt x="902" y="2104"/>
                  <a:pt x="891" y="1940"/>
                </a:cubicBezTo>
                <a:cubicBezTo>
                  <a:pt x="880" y="1969"/>
                  <a:pt x="864" y="2013"/>
                  <a:pt x="858" y="2051"/>
                </a:cubicBezTo>
                <a:cubicBezTo>
                  <a:pt x="841" y="2154"/>
                  <a:pt x="835" y="2254"/>
                  <a:pt x="835" y="2358"/>
                </a:cubicBezTo>
                <a:cubicBezTo>
                  <a:pt x="835" y="2441"/>
                  <a:pt x="843" y="2513"/>
                  <a:pt x="855" y="2595"/>
                </a:cubicBezTo>
                <a:cubicBezTo>
                  <a:pt x="856" y="2609"/>
                  <a:pt x="858" y="2623"/>
                  <a:pt x="859" y="2637"/>
                </a:cubicBezTo>
                <a:moveTo>
                  <a:pt x="683" y="3024"/>
                </a:moveTo>
                <a:cubicBezTo>
                  <a:pt x="690" y="3024"/>
                  <a:pt x="692" y="3023"/>
                  <a:pt x="699" y="3024"/>
                </a:cubicBezTo>
                <a:cubicBezTo>
                  <a:pt x="727" y="3026"/>
                  <a:pt x="756" y="3035"/>
                  <a:pt x="779" y="3051"/>
                </a:cubicBezTo>
                <a:cubicBezTo>
                  <a:pt x="803" y="3068"/>
                  <a:pt x="811" y="3085"/>
                  <a:pt x="812" y="3113"/>
                </a:cubicBezTo>
                <a:cubicBezTo>
                  <a:pt x="813" y="3145"/>
                  <a:pt x="759" y="3135"/>
                  <a:pt x="738" y="3135"/>
                </a:cubicBezTo>
                <a:cubicBezTo>
                  <a:pt x="697" y="3135"/>
                  <a:pt x="657" y="3118"/>
                  <a:pt x="641" y="3077"/>
                </a:cubicBezTo>
                <a:cubicBezTo>
                  <a:pt x="618" y="3017"/>
                  <a:pt x="660" y="2981"/>
                  <a:pt x="696" y="2940"/>
                </a:cubicBezTo>
                <a:cubicBezTo>
                  <a:pt x="712" y="2922"/>
                  <a:pt x="727" y="2905"/>
                  <a:pt x="743" y="2887"/>
                </a:cubicBezTo>
                <a:moveTo>
                  <a:pt x="1623" y="2229"/>
                </a:moveTo>
                <a:cubicBezTo>
                  <a:pt x="1616" y="2185"/>
                  <a:pt x="1611" y="2179"/>
                  <a:pt x="1651" y="2159"/>
                </a:cubicBezTo>
                <a:cubicBezTo>
                  <a:pt x="1702" y="2133"/>
                  <a:pt x="1761" y="2130"/>
                  <a:pt x="1816" y="2129"/>
                </a:cubicBezTo>
                <a:cubicBezTo>
                  <a:pt x="1873" y="2128"/>
                  <a:pt x="1931" y="2130"/>
                  <a:pt x="1948" y="2197"/>
                </a:cubicBezTo>
                <a:cubicBezTo>
                  <a:pt x="1969" y="2278"/>
                  <a:pt x="1931" y="2345"/>
                  <a:pt x="1882" y="2406"/>
                </a:cubicBezTo>
                <a:cubicBezTo>
                  <a:pt x="1837" y="2462"/>
                  <a:pt x="1768" y="2508"/>
                  <a:pt x="1732" y="2572"/>
                </a:cubicBezTo>
                <a:cubicBezTo>
                  <a:pt x="1726" y="2592"/>
                  <a:pt x="1724" y="2597"/>
                  <a:pt x="1725" y="2610"/>
                </a:cubicBezTo>
                <a:cubicBezTo>
                  <a:pt x="1770" y="2634"/>
                  <a:pt x="1820" y="2630"/>
                  <a:pt x="1872" y="2628"/>
                </a:cubicBezTo>
                <a:cubicBezTo>
                  <a:pt x="1931" y="2626"/>
                  <a:pt x="2007" y="2618"/>
                  <a:pt x="2055" y="2579"/>
                </a:cubicBezTo>
                <a:cubicBezTo>
                  <a:pt x="2065" y="2562"/>
                  <a:pt x="2068" y="2557"/>
                  <a:pt x="2060" y="2544"/>
                </a:cubicBezTo>
                <a:moveTo>
                  <a:pt x="741" y="2116"/>
                </a:moveTo>
                <a:cubicBezTo>
                  <a:pt x="735" y="2110"/>
                  <a:pt x="735" y="2085"/>
                  <a:pt x="731" y="2098"/>
                </a:cubicBezTo>
                <a:cubicBezTo>
                  <a:pt x="712" y="2165"/>
                  <a:pt x="717" y="2259"/>
                  <a:pt x="713" y="2328"/>
                </a:cubicBezTo>
                <a:cubicBezTo>
                  <a:pt x="707" y="2430"/>
                  <a:pt x="709" y="2531"/>
                  <a:pt x="709" y="2633"/>
                </a:cubicBezTo>
                <a:cubicBezTo>
                  <a:pt x="709" y="2702"/>
                  <a:pt x="709" y="2770"/>
                  <a:pt x="709" y="2839"/>
                </a:cubicBezTo>
                <a:moveTo>
                  <a:pt x="95" y="1888"/>
                </a:moveTo>
                <a:cubicBezTo>
                  <a:pt x="100" y="1873"/>
                  <a:pt x="109" y="1852"/>
                  <a:pt x="114" y="1841"/>
                </a:cubicBezTo>
                <a:cubicBezTo>
                  <a:pt x="134" y="1858"/>
                  <a:pt x="138" y="1875"/>
                  <a:pt x="140" y="1909"/>
                </a:cubicBezTo>
                <a:cubicBezTo>
                  <a:pt x="145" y="1993"/>
                  <a:pt x="141" y="2080"/>
                  <a:pt x="134" y="2164"/>
                </a:cubicBezTo>
                <a:cubicBezTo>
                  <a:pt x="127" y="2251"/>
                  <a:pt x="121" y="2336"/>
                  <a:pt x="121" y="2423"/>
                </a:cubicBezTo>
                <a:cubicBezTo>
                  <a:pt x="121" y="2482"/>
                  <a:pt x="127" y="2511"/>
                  <a:pt x="151" y="2562"/>
                </a:cubicBezTo>
                <a:moveTo>
                  <a:pt x="2665" y="2018"/>
                </a:moveTo>
                <a:cubicBezTo>
                  <a:pt x="2668" y="1999"/>
                  <a:pt x="2668" y="1994"/>
                  <a:pt x="2670" y="1980"/>
                </a:cubicBezTo>
                <a:cubicBezTo>
                  <a:pt x="2670" y="2203"/>
                  <a:pt x="2672" y="2425"/>
                  <a:pt x="2672" y="2648"/>
                </a:cubicBezTo>
                <a:moveTo>
                  <a:pt x="2712" y="2986"/>
                </a:moveTo>
                <a:cubicBezTo>
                  <a:pt x="2744" y="2971"/>
                  <a:pt x="2776" y="2968"/>
                  <a:pt x="2812" y="2966"/>
                </a:cubicBezTo>
                <a:cubicBezTo>
                  <a:pt x="2816" y="2966"/>
                  <a:pt x="2862" y="2962"/>
                  <a:pt x="2866" y="2968"/>
                </a:cubicBezTo>
                <a:cubicBezTo>
                  <a:pt x="2866" y="2971"/>
                  <a:pt x="2866" y="2974"/>
                  <a:pt x="2866" y="2977"/>
                </a:cubicBezTo>
                <a:cubicBezTo>
                  <a:pt x="2822" y="2997"/>
                  <a:pt x="2779" y="3005"/>
                  <a:pt x="2730" y="3008"/>
                </a:cubicBezTo>
                <a:cubicBezTo>
                  <a:pt x="2706" y="3009"/>
                  <a:pt x="2658" y="3028"/>
                  <a:pt x="2662" y="3005"/>
                </a:cubicBezTo>
                <a:cubicBezTo>
                  <a:pt x="2666" y="2999"/>
                  <a:pt x="2671" y="2992"/>
                  <a:pt x="2675" y="2986"/>
                </a:cubicBezTo>
                <a:moveTo>
                  <a:pt x="3528" y="1456"/>
                </a:moveTo>
                <a:cubicBezTo>
                  <a:pt x="3508" y="1447"/>
                  <a:pt x="3499" y="1441"/>
                  <a:pt x="3481" y="1429"/>
                </a:cubicBezTo>
                <a:cubicBezTo>
                  <a:pt x="3524" y="1421"/>
                  <a:pt x="3576" y="1416"/>
                  <a:pt x="3622" y="1412"/>
                </a:cubicBezTo>
                <a:cubicBezTo>
                  <a:pt x="3723" y="1404"/>
                  <a:pt x="3824" y="1406"/>
                  <a:pt x="3926" y="1406"/>
                </a:cubicBezTo>
                <a:cubicBezTo>
                  <a:pt x="3952" y="1406"/>
                  <a:pt x="3978" y="1406"/>
                  <a:pt x="4004" y="1406"/>
                </a:cubicBezTo>
                <a:moveTo>
                  <a:pt x="3616" y="1216"/>
                </a:moveTo>
                <a:cubicBezTo>
                  <a:pt x="3616" y="1248"/>
                  <a:pt x="3637" y="1294"/>
                  <a:pt x="3655" y="1329"/>
                </a:cubicBezTo>
                <a:cubicBezTo>
                  <a:pt x="3703" y="1422"/>
                  <a:pt x="3760" y="1512"/>
                  <a:pt x="3793" y="1611"/>
                </a:cubicBezTo>
                <a:cubicBezTo>
                  <a:pt x="3820" y="1691"/>
                  <a:pt x="3838" y="1812"/>
                  <a:pt x="3815" y="1896"/>
                </a:cubicBezTo>
                <a:cubicBezTo>
                  <a:pt x="3807" y="1911"/>
                  <a:pt x="3798" y="1926"/>
                  <a:pt x="3790" y="1941"/>
                </a:cubicBezTo>
                <a:moveTo>
                  <a:pt x="704" y="228"/>
                </a:moveTo>
                <a:cubicBezTo>
                  <a:pt x="704" y="185"/>
                  <a:pt x="697" y="149"/>
                  <a:pt x="728" y="115"/>
                </a:cubicBezTo>
                <a:cubicBezTo>
                  <a:pt x="756" y="84"/>
                  <a:pt x="798" y="60"/>
                  <a:pt x="837" y="44"/>
                </a:cubicBezTo>
                <a:cubicBezTo>
                  <a:pt x="892" y="22"/>
                  <a:pt x="978" y="0"/>
                  <a:pt x="1038" y="15"/>
                </a:cubicBezTo>
                <a:cubicBezTo>
                  <a:pt x="1091" y="28"/>
                  <a:pt x="1131" y="71"/>
                  <a:pt x="1181" y="94"/>
                </a:cubicBezTo>
                <a:cubicBezTo>
                  <a:pt x="1243" y="123"/>
                  <a:pt x="1307" y="125"/>
                  <a:pt x="1375" y="126"/>
                </a:cubicBezTo>
                <a:cubicBezTo>
                  <a:pt x="1451" y="127"/>
                  <a:pt x="1513" y="113"/>
                  <a:pt x="1584" y="87"/>
                </a:cubicBezTo>
                <a:cubicBezTo>
                  <a:pt x="1685" y="50"/>
                  <a:pt x="1768" y="12"/>
                  <a:pt x="1877" y="11"/>
                </a:cubicBezTo>
                <a:cubicBezTo>
                  <a:pt x="1965" y="11"/>
                  <a:pt x="2042" y="53"/>
                  <a:pt x="2129" y="67"/>
                </a:cubicBezTo>
                <a:cubicBezTo>
                  <a:pt x="2215" y="81"/>
                  <a:pt x="2314" y="81"/>
                  <a:pt x="2400" y="70"/>
                </a:cubicBezTo>
                <a:cubicBezTo>
                  <a:pt x="2451" y="63"/>
                  <a:pt x="2501" y="52"/>
                  <a:pt x="2539" y="26"/>
                </a:cubicBezTo>
                <a:cubicBezTo>
                  <a:pt x="2539" y="24"/>
                  <a:pt x="2539" y="21"/>
                  <a:pt x="2539" y="19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651" name="Freeform 19"/>
          <p:cNvSpPr/>
          <p:nvPr/>
        </p:nvSpPr>
        <p:spPr>
          <a:xfrm>
            <a:off x="5190480" y="3663000"/>
            <a:ext cx="1350360" cy="1247760"/>
          </a:xfrm>
          <a:custGeom>
            <a:avLst/>
            <a:gdLst/>
            <a:ahLst/>
            <a:rect l="0" t="0" r="r" b="b"/>
            <a:pathLst>
              <a:path w="3751" h="3466">
                <a:moveTo>
                  <a:pt x="44" y="1291"/>
                </a:moveTo>
                <a:cubicBezTo>
                  <a:pt x="29" y="1243"/>
                  <a:pt x="0" y="1192"/>
                  <a:pt x="60" y="1172"/>
                </a:cubicBezTo>
                <a:cubicBezTo>
                  <a:pt x="114" y="1154"/>
                  <a:pt x="185" y="1143"/>
                  <a:pt x="242" y="1148"/>
                </a:cubicBezTo>
                <a:cubicBezTo>
                  <a:pt x="308" y="1154"/>
                  <a:pt x="297" y="1238"/>
                  <a:pt x="293" y="1287"/>
                </a:cubicBezTo>
                <a:cubicBezTo>
                  <a:pt x="286" y="1362"/>
                  <a:pt x="252" y="1425"/>
                  <a:pt x="212" y="1487"/>
                </a:cubicBezTo>
                <a:cubicBezTo>
                  <a:pt x="202" y="1502"/>
                  <a:pt x="201" y="1505"/>
                  <a:pt x="193" y="1512"/>
                </a:cubicBezTo>
                <a:cubicBezTo>
                  <a:pt x="243" y="1478"/>
                  <a:pt x="294" y="1444"/>
                  <a:pt x="345" y="1410"/>
                </a:cubicBezTo>
                <a:cubicBezTo>
                  <a:pt x="430" y="1354"/>
                  <a:pt x="509" y="1295"/>
                  <a:pt x="576" y="1217"/>
                </a:cubicBezTo>
                <a:cubicBezTo>
                  <a:pt x="602" y="1187"/>
                  <a:pt x="619" y="1156"/>
                  <a:pt x="634" y="1121"/>
                </a:cubicBezTo>
                <a:cubicBezTo>
                  <a:pt x="599" y="1151"/>
                  <a:pt x="575" y="1176"/>
                  <a:pt x="554" y="1220"/>
                </a:cubicBezTo>
                <a:cubicBezTo>
                  <a:pt x="537" y="1256"/>
                  <a:pt x="515" y="1341"/>
                  <a:pt x="536" y="1380"/>
                </a:cubicBezTo>
                <a:cubicBezTo>
                  <a:pt x="557" y="1420"/>
                  <a:pt x="641" y="1412"/>
                  <a:pt x="676" y="1412"/>
                </a:cubicBezTo>
                <a:cubicBezTo>
                  <a:pt x="730" y="1413"/>
                  <a:pt x="760" y="1410"/>
                  <a:pt x="810" y="1394"/>
                </a:cubicBezTo>
                <a:moveTo>
                  <a:pt x="881" y="574"/>
                </a:moveTo>
                <a:cubicBezTo>
                  <a:pt x="873" y="553"/>
                  <a:pt x="851" y="514"/>
                  <a:pt x="872" y="492"/>
                </a:cubicBezTo>
                <a:cubicBezTo>
                  <a:pt x="909" y="455"/>
                  <a:pt x="977" y="463"/>
                  <a:pt x="1023" y="464"/>
                </a:cubicBezTo>
                <a:cubicBezTo>
                  <a:pt x="1097" y="465"/>
                  <a:pt x="1148" y="486"/>
                  <a:pt x="1150" y="565"/>
                </a:cubicBezTo>
                <a:cubicBezTo>
                  <a:pt x="1152" y="635"/>
                  <a:pt x="1093" y="673"/>
                  <a:pt x="1040" y="709"/>
                </a:cubicBezTo>
                <a:cubicBezTo>
                  <a:pt x="1028" y="717"/>
                  <a:pt x="1007" y="728"/>
                  <a:pt x="995" y="735"/>
                </a:cubicBezTo>
                <a:cubicBezTo>
                  <a:pt x="1055" y="738"/>
                  <a:pt x="1115" y="741"/>
                  <a:pt x="1175" y="747"/>
                </a:cubicBezTo>
                <a:cubicBezTo>
                  <a:pt x="1258" y="755"/>
                  <a:pt x="1340" y="770"/>
                  <a:pt x="1423" y="781"/>
                </a:cubicBezTo>
                <a:moveTo>
                  <a:pt x="1329" y="1035"/>
                </a:moveTo>
                <a:cubicBezTo>
                  <a:pt x="1387" y="1027"/>
                  <a:pt x="1446" y="1025"/>
                  <a:pt x="1505" y="1024"/>
                </a:cubicBezTo>
                <a:cubicBezTo>
                  <a:pt x="1535" y="1023"/>
                  <a:pt x="1626" y="1008"/>
                  <a:pt x="1647" y="1037"/>
                </a:cubicBezTo>
                <a:cubicBezTo>
                  <a:pt x="1678" y="1079"/>
                  <a:pt x="1641" y="1159"/>
                  <a:pt x="1620" y="1193"/>
                </a:cubicBezTo>
                <a:cubicBezTo>
                  <a:pt x="1580" y="1257"/>
                  <a:pt x="1510" y="1327"/>
                  <a:pt x="1432" y="1341"/>
                </a:cubicBezTo>
                <a:cubicBezTo>
                  <a:pt x="1420" y="1341"/>
                  <a:pt x="1418" y="1341"/>
                  <a:pt x="1411" y="1341"/>
                </a:cubicBezTo>
                <a:cubicBezTo>
                  <a:pt x="1434" y="1286"/>
                  <a:pt x="1456" y="1260"/>
                  <a:pt x="1506" y="1217"/>
                </a:cubicBezTo>
                <a:cubicBezTo>
                  <a:pt x="1576" y="1157"/>
                  <a:pt x="1654" y="1107"/>
                  <a:pt x="1720" y="1042"/>
                </a:cubicBezTo>
                <a:cubicBezTo>
                  <a:pt x="1748" y="1014"/>
                  <a:pt x="1762" y="992"/>
                  <a:pt x="1778" y="957"/>
                </a:cubicBezTo>
                <a:cubicBezTo>
                  <a:pt x="1752" y="967"/>
                  <a:pt x="1721" y="987"/>
                  <a:pt x="1696" y="1021"/>
                </a:cubicBezTo>
                <a:cubicBezTo>
                  <a:pt x="1671" y="1056"/>
                  <a:pt x="1652" y="1121"/>
                  <a:pt x="1680" y="1161"/>
                </a:cubicBezTo>
                <a:cubicBezTo>
                  <a:pt x="1717" y="1213"/>
                  <a:pt x="1797" y="1214"/>
                  <a:pt x="1853" y="1216"/>
                </a:cubicBezTo>
                <a:cubicBezTo>
                  <a:pt x="1922" y="1218"/>
                  <a:pt x="1949" y="1204"/>
                  <a:pt x="2008" y="1172"/>
                </a:cubicBezTo>
                <a:moveTo>
                  <a:pt x="1992" y="486"/>
                </a:moveTo>
                <a:cubicBezTo>
                  <a:pt x="1986" y="465"/>
                  <a:pt x="1971" y="471"/>
                  <a:pt x="1998" y="468"/>
                </a:cubicBezTo>
                <a:cubicBezTo>
                  <a:pt x="2041" y="464"/>
                  <a:pt x="2139" y="490"/>
                  <a:pt x="2169" y="454"/>
                </a:cubicBezTo>
                <a:cubicBezTo>
                  <a:pt x="2189" y="430"/>
                  <a:pt x="2186" y="393"/>
                  <a:pt x="2186" y="365"/>
                </a:cubicBezTo>
                <a:cubicBezTo>
                  <a:pt x="2186" y="363"/>
                  <a:pt x="2186" y="361"/>
                  <a:pt x="2186" y="359"/>
                </a:cubicBezTo>
                <a:cubicBezTo>
                  <a:pt x="2175" y="387"/>
                  <a:pt x="2162" y="426"/>
                  <a:pt x="2156" y="459"/>
                </a:cubicBezTo>
                <a:cubicBezTo>
                  <a:pt x="2142" y="533"/>
                  <a:pt x="2142" y="610"/>
                  <a:pt x="2144" y="685"/>
                </a:cubicBezTo>
                <a:cubicBezTo>
                  <a:pt x="2146" y="736"/>
                  <a:pt x="2161" y="783"/>
                  <a:pt x="2164" y="834"/>
                </a:cubicBezTo>
                <a:cubicBezTo>
                  <a:pt x="2164" y="849"/>
                  <a:pt x="2164" y="853"/>
                  <a:pt x="2164" y="862"/>
                </a:cubicBezTo>
                <a:cubicBezTo>
                  <a:pt x="2141" y="863"/>
                  <a:pt x="2129" y="866"/>
                  <a:pt x="2108" y="852"/>
                </a:cubicBezTo>
                <a:cubicBezTo>
                  <a:pt x="2089" y="839"/>
                  <a:pt x="2093" y="833"/>
                  <a:pt x="2086" y="816"/>
                </a:cubicBezTo>
                <a:cubicBezTo>
                  <a:pt x="2106" y="807"/>
                  <a:pt x="2135" y="805"/>
                  <a:pt x="2167" y="805"/>
                </a:cubicBezTo>
                <a:cubicBezTo>
                  <a:pt x="2230" y="805"/>
                  <a:pt x="2289" y="819"/>
                  <a:pt x="2349" y="839"/>
                </a:cubicBezTo>
                <a:cubicBezTo>
                  <a:pt x="2362" y="844"/>
                  <a:pt x="2375" y="848"/>
                  <a:pt x="2388" y="853"/>
                </a:cubicBezTo>
                <a:moveTo>
                  <a:pt x="172" y="1890"/>
                </a:moveTo>
                <a:cubicBezTo>
                  <a:pt x="166" y="1889"/>
                  <a:pt x="159" y="1888"/>
                  <a:pt x="153" y="1887"/>
                </a:cubicBezTo>
                <a:cubicBezTo>
                  <a:pt x="174" y="1881"/>
                  <a:pt x="91" y="1863"/>
                  <a:pt x="177" y="1873"/>
                </a:cubicBezTo>
                <a:cubicBezTo>
                  <a:pt x="285" y="1886"/>
                  <a:pt x="390" y="1900"/>
                  <a:pt x="500" y="1906"/>
                </a:cubicBezTo>
                <a:cubicBezTo>
                  <a:pt x="738" y="1918"/>
                  <a:pt x="978" y="1917"/>
                  <a:pt x="1217" y="1921"/>
                </a:cubicBezTo>
                <a:cubicBezTo>
                  <a:pt x="1422" y="1925"/>
                  <a:pt x="1690" y="1993"/>
                  <a:pt x="1891" y="1959"/>
                </a:cubicBezTo>
                <a:cubicBezTo>
                  <a:pt x="1899" y="1958"/>
                  <a:pt x="1886" y="1949"/>
                  <a:pt x="1892" y="1945"/>
                </a:cubicBezTo>
                <a:cubicBezTo>
                  <a:pt x="1889" y="1945"/>
                  <a:pt x="1887" y="1946"/>
                  <a:pt x="1884" y="1946"/>
                </a:cubicBezTo>
                <a:moveTo>
                  <a:pt x="983" y="170"/>
                </a:moveTo>
                <a:cubicBezTo>
                  <a:pt x="983" y="167"/>
                  <a:pt x="992" y="174"/>
                  <a:pt x="990" y="159"/>
                </a:cubicBezTo>
                <a:cubicBezTo>
                  <a:pt x="987" y="141"/>
                  <a:pt x="978" y="129"/>
                  <a:pt x="974" y="111"/>
                </a:cubicBezTo>
                <a:cubicBezTo>
                  <a:pt x="966" y="74"/>
                  <a:pt x="969" y="57"/>
                  <a:pt x="1001" y="36"/>
                </a:cubicBezTo>
                <a:cubicBezTo>
                  <a:pt x="1055" y="0"/>
                  <a:pt x="1129" y="4"/>
                  <a:pt x="1191" y="3"/>
                </a:cubicBezTo>
                <a:cubicBezTo>
                  <a:pt x="1279" y="2"/>
                  <a:pt x="1360" y="13"/>
                  <a:pt x="1444" y="42"/>
                </a:cubicBezTo>
                <a:cubicBezTo>
                  <a:pt x="1598" y="95"/>
                  <a:pt x="1639" y="223"/>
                  <a:pt x="1754" y="293"/>
                </a:cubicBezTo>
                <a:cubicBezTo>
                  <a:pt x="1764" y="299"/>
                  <a:pt x="1791" y="300"/>
                  <a:pt x="1802" y="297"/>
                </a:cubicBezTo>
                <a:cubicBezTo>
                  <a:pt x="1832" y="287"/>
                  <a:pt x="1860" y="261"/>
                  <a:pt x="1888" y="248"/>
                </a:cubicBezTo>
                <a:cubicBezTo>
                  <a:pt x="1944" y="223"/>
                  <a:pt x="2074" y="197"/>
                  <a:pt x="2129" y="232"/>
                </a:cubicBezTo>
                <a:cubicBezTo>
                  <a:pt x="2136" y="237"/>
                  <a:pt x="2137" y="249"/>
                  <a:pt x="2142" y="253"/>
                </a:cubicBezTo>
                <a:cubicBezTo>
                  <a:pt x="2143" y="254"/>
                  <a:pt x="2149" y="259"/>
                  <a:pt x="2150" y="260"/>
                </a:cubicBezTo>
                <a:moveTo>
                  <a:pt x="999" y="2647"/>
                </a:moveTo>
                <a:cubicBezTo>
                  <a:pt x="985" y="2626"/>
                  <a:pt x="951" y="2600"/>
                  <a:pt x="948" y="2574"/>
                </a:cubicBezTo>
                <a:cubicBezTo>
                  <a:pt x="943" y="2535"/>
                  <a:pt x="991" y="2531"/>
                  <a:pt x="1020" y="2526"/>
                </a:cubicBezTo>
                <a:cubicBezTo>
                  <a:pt x="1079" y="2515"/>
                  <a:pt x="1175" y="2502"/>
                  <a:pt x="1233" y="2524"/>
                </a:cubicBezTo>
                <a:cubicBezTo>
                  <a:pt x="1278" y="2541"/>
                  <a:pt x="1276" y="2615"/>
                  <a:pt x="1262" y="2652"/>
                </a:cubicBezTo>
                <a:cubicBezTo>
                  <a:pt x="1237" y="2716"/>
                  <a:pt x="1182" y="2774"/>
                  <a:pt x="1144" y="2830"/>
                </a:cubicBezTo>
                <a:cubicBezTo>
                  <a:pt x="1131" y="2850"/>
                  <a:pt x="1093" y="2899"/>
                  <a:pt x="1107" y="2928"/>
                </a:cubicBezTo>
                <a:cubicBezTo>
                  <a:pt x="1124" y="2964"/>
                  <a:pt x="1189" y="2960"/>
                  <a:pt x="1225" y="2964"/>
                </a:cubicBezTo>
                <a:cubicBezTo>
                  <a:pt x="1309" y="2974"/>
                  <a:pt x="1398" y="2983"/>
                  <a:pt x="1483" y="2978"/>
                </a:cubicBezTo>
                <a:cubicBezTo>
                  <a:pt x="1502" y="2976"/>
                  <a:pt x="1522" y="2973"/>
                  <a:pt x="1541" y="2971"/>
                </a:cubicBezTo>
                <a:moveTo>
                  <a:pt x="1760" y="2696"/>
                </a:moveTo>
                <a:cubicBezTo>
                  <a:pt x="1768" y="2698"/>
                  <a:pt x="1782" y="2726"/>
                  <a:pt x="1790" y="2754"/>
                </a:cubicBezTo>
                <a:cubicBezTo>
                  <a:pt x="1812" y="2832"/>
                  <a:pt x="1811" y="2912"/>
                  <a:pt x="1811" y="2992"/>
                </a:cubicBezTo>
                <a:cubicBezTo>
                  <a:pt x="1811" y="3091"/>
                  <a:pt x="1798" y="3183"/>
                  <a:pt x="1781" y="3280"/>
                </a:cubicBezTo>
                <a:moveTo>
                  <a:pt x="1785" y="3418"/>
                </a:moveTo>
                <a:cubicBezTo>
                  <a:pt x="1803" y="3405"/>
                  <a:pt x="1818" y="3399"/>
                  <a:pt x="1839" y="3392"/>
                </a:cubicBezTo>
                <a:cubicBezTo>
                  <a:pt x="1847" y="3389"/>
                  <a:pt x="1822" y="3390"/>
                  <a:pt x="1817" y="3390"/>
                </a:cubicBezTo>
                <a:moveTo>
                  <a:pt x="2456" y="2685"/>
                </a:moveTo>
                <a:cubicBezTo>
                  <a:pt x="2460" y="2669"/>
                  <a:pt x="2462" y="2663"/>
                  <a:pt x="2465" y="2649"/>
                </a:cubicBezTo>
                <a:cubicBezTo>
                  <a:pt x="2465" y="2765"/>
                  <a:pt x="2463" y="2881"/>
                  <a:pt x="2469" y="2997"/>
                </a:cubicBezTo>
                <a:cubicBezTo>
                  <a:pt x="2473" y="3073"/>
                  <a:pt x="2473" y="3149"/>
                  <a:pt x="2475" y="3225"/>
                </a:cubicBezTo>
                <a:cubicBezTo>
                  <a:pt x="2476" y="3241"/>
                  <a:pt x="2477" y="3258"/>
                  <a:pt x="2478" y="3274"/>
                </a:cubicBezTo>
                <a:moveTo>
                  <a:pt x="2635" y="3465"/>
                </a:moveTo>
                <a:cubicBezTo>
                  <a:pt x="2639" y="3455"/>
                  <a:pt x="2642" y="3449"/>
                  <a:pt x="2651" y="3443"/>
                </a:cubicBezTo>
                <a:cubicBezTo>
                  <a:pt x="2656" y="3440"/>
                  <a:pt x="2655" y="3440"/>
                  <a:pt x="2655" y="3435"/>
                </a:cubicBezTo>
                <a:cubicBezTo>
                  <a:pt x="2655" y="3426"/>
                  <a:pt x="2652" y="3419"/>
                  <a:pt x="2651" y="3410"/>
                </a:cubicBezTo>
                <a:moveTo>
                  <a:pt x="2287" y="2656"/>
                </a:moveTo>
                <a:cubicBezTo>
                  <a:pt x="2272" y="2646"/>
                  <a:pt x="2280" y="2604"/>
                  <a:pt x="2278" y="2673"/>
                </a:cubicBezTo>
                <a:cubicBezTo>
                  <a:pt x="2276" y="2765"/>
                  <a:pt x="2281" y="2856"/>
                  <a:pt x="2271" y="2948"/>
                </a:cubicBezTo>
                <a:cubicBezTo>
                  <a:pt x="2261" y="3042"/>
                  <a:pt x="2241" y="3135"/>
                  <a:pt x="2233" y="3230"/>
                </a:cubicBezTo>
                <a:cubicBezTo>
                  <a:pt x="2230" y="3286"/>
                  <a:pt x="2229" y="3303"/>
                  <a:pt x="2230" y="3339"/>
                </a:cubicBezTo>
                <a:moveTo>
                  <a:pt x="3286" y="1622"/>
                </a:moveTo>
                <a:cubicBezTo>
                  <a:pt x="3280" y="1613"/>
                  <a:pt x="3278" y="1611"/>
                  <a:pt x="3276" y="1604"/>
                </a:cubicBezTo>
                <a:cubicBezTo>
                  <a:pt x="3300" y="1594"/>
                  <a:pt x="3340" y="1585"/>
                  <a:pt x="3370" y="1581"/>
                </a:cubicBezTo>
                <a:cubicBezTo>
                  <a:pt x="3452" y="1570"/>
                  <a:pt x="3542" y="1568"/>
                  <a:pt x="3625" y="1574"/>
                </a:cubicBezTo>
                <a:cubicBezTo>
                  <a:pt x="3667" y="1577"/>
                  <a:pt x="3709" y="1588"/>
                  <a:pt x="3750" y="1595"/>
                </a:cubicBezTo>
                <a:moveTo>
                  <a:pt x="3605" y="1430"/>
                </a:moveTo>
                <a:cubicBezTo>
                  <a:pt x="3586" y="1411"/>
                  <a:pt x="3596" y="1430"/>
                  <a:pt x="3596" y="1459"/>
                </a:cubicBezTo>
                <a:cubicBezTo>
                  <a:pt x="3596" y="1540"/>
                  <a:pt x="3578" y="1620"/>
                  <a:pt x="3569" y="1700"/>
                </a:cubicBezTo>
                <a:cubicBezTo>
                  <a:pt x="3561" y="1771"/>
                  <a:pt x="3544" y="1871"/>
                  <a:pt x="3574" y="1938"/>
                </a:cubicBezTo>
                <a:cubicBezTo>
                  <a:pt x="3601" y="1975"/>
                  <a:pt x="3611" y="1988"/>
                  <a:pt x="3641" y="2000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652" name="Freeform 20"/>
          <p:cNvSpPr/>
          <p:nvPr/>
        </p:nvSpPr>
        <p:spPr>
          <a:xfrm>
            <a:off x="6925320" y="3629880"/>
            <a:ext cx="772200" cy="588600"/>
          </a:xfrm>
          <a:custGeom>
            <a:avLst/>
            <a:gdLst/>
            <a:ahLst/>
            <a:rect l="0" t="0" r="r" b="b"/>
            <a:pathLst>
              <a:path w="2145" h="1635">
                <a:moveTo>
                  <a:pt x="12" y="1347"/>
                </a:moveTo>
                <a:cubicBezTo>
                  <a:pt x="3" y="1292"/>
                  <a:pt x="0" y="1292"/>
                  <a:pt x="55" y="1272"/>
                </a:cubicBezTo>
                <a:cubicBezTo>
                  <a:pt x="93" y="1258"/>
                  <a:pt x="182" y="1238"/>
                  <a:pt x="221" y="1255"/>
                </a:cubicBezTo>
                <a:cubicBezTo>
                  <a:pt x="279" y="1280"/>
                  <a:pt x="274" y="1383"/>
                  <a:pt x="270" y="1432"/>
                </a:cubicBezTo>
                <a:cubicBezTo>
                  <a:pt x="264" y="1504"/>
                  <a:pt x="229" y="1558"/>
                  <a:pt x="176" y="1604"/>
                </a:cubicBezTo>
                <a:cubicBezTo>
                  <a:pt x="152" y="1622"/>
                  <a:pt x="146" y="1627"/>
                  <a:pt x="128" y="1634"/>
                </a:cubicBezTo>
                <a:cubicBezTo>
                  <a:pt x="171" y="1600"/>
                  <a:pt x="194" y="1586"/>
                  <a:pt x="241" y="1558"/>
                </a:cubicBezTo>
                <a:cubicBezTo>
                  <a:pt x="321" y="1510"/>
                  <a:pt x="400" y="1465"/>
                  <a:pt x="462" y="1394"/>
                </a:cubicBezTo>
                <a:cubicBezTo>
                  <a:pt x="490" y="1360"/>
                  <a:pt x="493" y="1340"/>
                  <a:pt x="507" y="1306"/>
                </a:cubicBezTo>
                <a:cubicBezTo>
                  <a:pt x="454" y="1319"/>
                  <a:pt x="430" y="1331"/>
                  <a:pt x="392" y="1378"/>
                </a:cubicBezTo>
                <a:cubicBezTo>
                  <a:pt x="359" y="1417"/>
                  <a:pt x="333" y="1484"/>
                  <a:pt x="374" y="1528"/>
                </a:cubicBezTo>
                <a:cubicBezTo>
                  <a:pt x="426" y="1585"/>
                  <a:pt x="528" y="1599"/>
                  <a:pt x="599" y="1611"/>
                </a:cubicBezTo>
                <a:cubicBezTo>
                  <a:pt x="654" y="1618"/>
                  <a:pt x="669" y="1621"/>
                  <a:pt x="705" y="1619"/>
                </a:cubicBezTo>
                <a:moveTo>
                  <a:pt x="622" y="724"/>
                </a:moveTo>
                <a:cubicBezTo>
                  <a:pt x="618" y="715"/>
                  <a:pt x="589" y="671"/>
                  <a:pt x="602" y="657"/>
                </a:cubicBezTo>
                <a:cubicBezTo>
                  <a:pt x="626" y="630"/>
                  <a:pt x="681" y="614"/>
                  <a:pt x="715" y="608"/>
                </a:cubicBezTo>
                <a:cubicBezTo>
                  <a:pt x="739" y="604"/>
                  <a:pt x="814" y="588"/>
                  <a:pt x="825" y="620"/>
                </a:cubicBezTo>
                <a:cubicBezTo>
                  <a:pt x="840" y="662"/>
                  <a:pt x="812" y="703"/>
                  <a:pt x="784" y="731"/>
                </a:cubicBezTo>
                <a:cubicBezTo>
                  <a:pt x="754" y="762"/>
                  <a:pt x="715" y="768"/>
                  <a:pt x="682" y="790"/>
                </a:cubicBezTo>
                <a:cubicBezTo>
                  <a:pt x="682" y="792"/>
                  <a:pt x="682" y="793"/>
                  <a:pt x="682" y="795"/>
                </a:cubicBezTo>
                <a:cubicBezTo>
                  <a:pt x="705" y="807"/>
                  <a:pt x="736" y="814"/>
                  <a:pt x="762" y="825"/>
                </a:cubicBezTo>
                <a:cubicBezTo>
                  <a:pt x="810" y="845"/>
                  <a:pt x="853" y="868"/>
                  <a:pt x="849" y="925"/>
                </a:cubicBezTo>
                <a:cubicBezTo>
                  <a:pt x="845" y="987"/>
                  <a:pt x="762" y="1004"/>
                  <a:pt x="713" y="1014"/>
                </a:cubicBezTo>
                <a:cubicBezTo>
                  <a:pt x="702" y="1016"/>
                  <a:pt x="577" y="1021"/>
                  <a:pt x="574" y="1033"/>
                </a:cubicBezTo>
                <a:cubicBezTo>
                  <a:pt x="574" y="1042"/>
                  <a:pt x="575" y="1046"/>
                  <a:pt x="585" y="1046"/>
                </a:cubicBezTo>
                <a:moveTo>
                  <a:pt x="1085" y="1161"/>
                </a:moveTo>
                <a:cubicBezTo>
                  <a:pt x="1101" y="1154"/>
                  <a:pt x="1130" y="1151"/>
                  <a:pt x="1161" y="1151"/>
                </a:cubicBezTo>
                <a:cubicBezTo>
                  <a:pt x="1209" y="1151"/>
                  <a:pt x="1270" y="1140"/>
                  <a:pt x="1303" y="1186"/>
                </a:cubicBezTo>
                <a:cubicBezTo>
                  <a:pt x="1345" y="1246"/>
                  <a:pt x="1286" y="1314"/>
                  <a:pt x="1246" y="1353"/>
                </a:cubicBezTo>
                <a:cubicBezTo>
                  <a:pt x="1196" y="1404"/>
                  <a:pt x="1135" y="1441"/>
                  <a:pt x="1068" y="1464"/>
                </a:cubicBezTo>
                <a:cubicBezTo>
                  <a:pt x="1057" y="1467"/>
                  <a:pt x="1056" y="1468"/>
                  <a:pt x="1049" y="1468"/>
                </a:cubicBezTo>
                <a:cubicBezTo>
                  <a:pt x="1122" y="1430"/>
                  <a:pt x="1197" y="1397"/>
                  <a:pt x="1269" y="1357"/>
                </a:cubicBezTo>
                <a:cubicBezTo>
                  <a:pt x="1345" y="1317"/>
                  <a:pt x="1430" y="1274"/>
                  <a:pt x="1483" y="1203"/>
                </a:cubicBezTo>
                <a:cubicBezTo>
                  <a:pt x="1497" y="1177"/>
                  <a:pt x="1502" y="1171"/>
                  <a:pt x="1502" y="1152"/>
                </a:cubicBezTo>
                <a:cubicBezTo>
                  <a:pt x="1475" y="1143"/>
                  <a:pt x="1455" y="1139"/>
                  <a:pt x="1415" y="1168"/>
                </a:cubicBezTo>
                <a:cubicBezTo>
                  <a:pt x="1358" y="1209"/>
                  <a:pt x="1334" y="1255"/>
                  <a:pt x="1330" y="1323"/>
                </a:cubicBezTo>
                <a:cubicBezTo>
                  <a:pt x="1326" y="1395"/>
                  <a:pt x="1385" y="1415"/>
                  <a:pt x="1446" y="1425"/>
                </a:cubicBezTo>
                <a:cubicBezTo>
                  <a:pt x="1534" y="1439"/>
                  <a:pt x="1614" y="1427"/>
                  <a:pt x="1697" y="1405"/>
                </a:cubicBezTo>
                <a:moveTo>
                  <a:pt x="1874" y="825"/>
                </a:moveTo>
                <a:cubicBezTo>
                  <a:pt x="1839" y="825"/>
                  <a:pt x="1825" y="833"/>
                  <a:pt x="1801" y="862"/>
                </a:cubicBezTo>
                <a:cubicBezTo>
                  <a:pt x="1773" y="896"/>
                  <a:pt x="1761" y="929"/>
                  <a:pt x="1759" y="972"/>
                </a:cubicBezTo>
                <a:cubicBezTo>
                  <a:pt x="1757" y="1023"/>
                  <a:pt x="1815" y="1025"/>
                  <a:pt x="1855" y="1027"/>
                </a:cubicBezTo>
                <a:cubicBezTo>
                  <a:pt x="1902" y="1029"/>
                  <a:pt x="1932" y="1020"/>
                  <a:pt x="1947" y="972"/>
                </a:cubicBezTo>
                <a:cubicBezTo>
                  <a:pt x="1956" y="944"/>
                  <a:pt x="1960" y="889"/>
                  <a:pt x="1946" y="862"/>
                </a:cubicBezTo>
                <a:cubicBezTo>
                  <a:pt x="1928" y="826"/>
                  <a:pt x="1891" y="826"/>
                  <a:pt x="1858" y="823"/>
                </a:cubicBezTo>
                <a:moveTo>
                  <a:pt x="559" y="243"/>
                </a:moveTo>
                <a:cubicBezTo>
                  <a:pt x="530" y="220"/>
                  <a:pt x="473" y="194"/>
                  <a:pt x="456" y="159"/>
                </a:cubicBezTo>
                <a:cubicBezTo>
                  <a:pt x="441" y="128"/>
                  <a:pt x="467" y="103"/>
                  <a:pt x="489" y="88"/>
                </a:cubicBezTo>
                <a:cubicBezTo>
                  <a:pt x="548" y="49"/>
                  <a:pt x="637" y="36"/>
                  <a:pt x="704" y="24"/>
                </a:cubicBezTo>
                <a:cubicBezTo>
                  <a:pt x="772" y="12"/>
                  <a:pt x="864" y="0"/>
                  <a:pt x="930" y="29"/>
                </a:cubicBezTo>
                <a:cubicBezTo>
                  <a:pt x="1020" y="69"/>
                  <a:pt x="1061" y="161"/>
                  <a:pt x="1102" y="243"/>
                </a:cubicBezTo>
                <a:cubicBezTo>
                  <a:pt x="1127" y="296"/>
                  <a:pt x="1150" y="346"/>
                  <a:pt x="1207" y="367"/>
                </a:cubicBezTo>
                <a:cubicBezTo>
                  <a:pt x="1266" y="389"/>
                  <a:pt x="1362" y="382"/>
                  <a:pt x="1422" y="376"/>
                </a:cubicBezTo>
                <a:cubicBezTo>
                  <a:pt x="1606" y="359"/>
                  <a:pt x="1784" y="302"/>
                  <a:pt x="1970" y="297"/>
                </a:cubicBezTo>
                <a:cubicBezTo>
                  <a:pt x="2019" y="296"/>
                  <a:pt x="2105" y="285"/>
                  <a:pt x="2140" y="331"/>
                </a:cubicBezTo>
                <a:cubicBezTo>
                  <a:pt x="2144" y="336"/>
                  <a:pt x="2138" y="351"/>
                  <a:pt x="2140" y="357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653" name="Freeform 21"/>
          <p:cNvSpPr/>
          <p:nvPr/>
        </p:nvSpPr>
        <p:spPr>
          <a:xfrm>
            <a:off x="1896480" y="5370480"/>
            <a:ext cx="137520" cy="336960"/>
          </a:xfrm>
          <a:custGeom>
            <a:avLst/>
            <a:gdLst/>
            <a:ahLst/>
            <a:rect l="0" t="0" r="r" b="b"/>
            <a:pathLst>
              <a:path w="382" h="936">
                <a:moveTo>
                  <a:pt x="347" y="0"/>
                </a:moveTo>
                <a:cubicBezTo>
                  <a:pt x="249" y="51"/>
                  <a:pt x="170" y="119"/>
                  <a:pt x="110" y="215"/>
                </a:cubicBezTo>
                <a:cubicBezTo>
                  <a:pt x="46" y="315"/>
                  <a:pt x="0" y="459"/>
                  <a:pt x="20" y="582"/>
                </a:cubicBezTo>
                <a:cubicBezTo>
                  <a:pt x="38" y="690"/>
                  <a:pt x="125" y="786"/>
                  <a:pt x="209" y="849"/>
                </a:cubicBezTo>
                <a:cubicBezTo>
                  <a:pt x="262" y="889"/>
                  <a:pt x="320" y="912"/>
                  <a:pt x="381" y="935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654" name="Freeform 22"/>
          <p:cNvSpPr/>
          <p:nvPr/>
        </p:nvSpPr>
        <p:spPr>
          <a:xfrm>
            <a:off x="662040" y="5283360"/>
            <a:ext cx="265320" cy="257400"/>
          </a:xfrm>
          <a:custGeom>
            <a:avLst/>
            <a:gdLst/>
            <a:ahLst/>
            <a:rect l="0" t="0" r="r" b="b"/>
            <a:pathLst>
              <a:path w="737" h="715">
                <a:moveTo>
                  <a:pt x="9" y="383"/>
                </a:moveTo>
                <a:cubicBezTo>
                  <a:pt x="6" y="383"/>
                  <a:pt x="3" y="383"/>
                  <a:pt x="0" y="383"/>
                </a:cubicBezTo>
                <a:cubicBezTo>
                  <a:pt x="23" y="354"/>
                  <a:pt x="47" y="352"/>
                  <a:pt x="91" y="345"/>
                </a:cubicBezTo>
                <a:cubicBezTo>
                  <a:pt x="177" y="331"/>
                  <a:pt x="290" y="312"/>
                  <a:pt x="375" y="329"/>
                </a:cubicBezTo>
                <a:cubicBezTo>
                  <a:pt x="400" y="341"/>
                  <a:pt x="408" y="342"/>
                  <a:pt x="411" y="363"/>
                </a:cubicBezTo>
                <a:moveTo>
                  <a:pt x="81" y="597"/>
                </a:moveTo>
                <a:cubicBezTo>
                  <a:pt x="140" y="600"/>
                  <a:pt x="198" y="599"/>
                  <a:pt x="257" y="599"/>
                </a:cubicBezTo>
                <a:cubicBezTo>
                  <a:pt x="360" y="599"/>
                  <a:pt x="465" y="599"/>
                  <a:pt x="569" y="599"/>
                </a:cubicBezTo>
                <a:moveTo>
                  <a:pt x="388" y="55"/>
                </a:moveTo>
                <a:cubicBezTo>
                  <a:pt x="361" y="35"/>
                  <a:pt x="337" y="18"/>
                  <a:pt x="310" y="0"/>
                </a:cubicBezTo>
                <a:cubicBezTo>
                  <a:pt x="364" y="23"/>
                  <a:pt x="422" y="48"/>
                  <a:pt x="475" y="79"/>
                </a:cubicBezTo>
                <a:cubicBezTo>
                  <a:pt x="559" y="127"/>
                  <a:pt x="663" y="189"/>
                  <a:pt x="700" y="283"/>
                </a:cubicBezTo>
                <a:cubicBezTo>
                  <a:pt x="736" y="378"/>
                  <a:pt x="668" y="427"/>
                  <a:pt x="596" y="468"/>
                </a:cubicBezTo>
                <a:cubicBezTo>
                  <a:pt x="511" y="516"/>
                  <a:pt x="377" y="541"/>
                  <a:pt x="315" y="620"/>
                </a:cubicBezTo>
                <a:cubicBezTo>
                  <a:pt x="283" y="660"/>
                  <a:pt x="310" y="683"/>
                  <a:pt x="331" y="714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655" name="Freeform 23"/>
          <p:cNvSpPr/>
          <p:nvPr/>
        </p:nvSpPr>
        <p:spPr>
          <a:xfrm>
            <a:off x="1342800" y="5252400"/>
            <a:ext cx="360720" cy="391320"/>
          </a:xfrm>
          <a:custGeom>
            <a:avLst/>
            <a:gdLst/>
            <a:ahLst/>
            <a:rect l="0" t="0" r="r" b="b"/>
            <a:pathLst>
              <a:path w="1002" h="1087">
                <a:moveTo>
                  <a:pt x="25" y="832"/>
                </a:moveTo>
                <a:cubicBezTo>
                  <a:pt x="13" y="783"/>
                  <a:pt x="0" y="766"/>
                  <a:pt x="50" y="744"/>
                </a:cubicBezTo>
                <a:cubicBezTo>
                  <a:pt x="100" y="722"/>
                  <a:pt x="198" y="714"/>
                  <a:pt x="248" y="739"/>
                </a:cubicBezTo>
                <a:cubicBezTo>
                  <a:pt x="309" y="770"/>
                  <a:pt x="316" y="852"/>
                  <a:pt x="311" y="912"/>
                </a:cubicBezTo>
                <a:cubicBezTo>
                  <a:pt x="305" y="985"/>
                  <a:pt x="258" y="1030"/>
                  <a:pt x="200" y="1068"/>
                </a:cubicBezTo>
                <a:cubicBezTo>
                  <a:pt x="178" y="1079"/>
                  <a:pt x="175" y="1082"/>
                  <a:pt x="161" y="1086"/>
                </a:cubicBezTo>
                <a:cubicBezTo>
                  <a:pt x="201" y="1049"/>
                  <a:pt x="246" y="1014"/>
                  <a:pt x="294" y="984"/>
                </a:cubicBezTo>
                <a:cubicBezTo>
                  <a:pt x="408" y="914"/>
                  <a:pt x="530" y="853"/>
                  <a:pt x="632" y="765"/>
                </a:cubicBezTo>
                <a:cubicBezTo>
                  <a:pt x="652" y="744"/>
                  <a:pt x="659" y="743"/>
                  <a:pt x="660" y="725"/>
                </a:cubicBezTo>
                <a:cubicBezTo>
                  <a:pt x="595" y="736"/>
                  <a:pt x="550" y="768"/>
                  <a:pt x="503" y="817"/>
                </a:cubicBezTo>
                <a:cubicBezTo>
                  <a:pt x="478" y="844"/>
                  <a:pt x="438" y="908"/>
                  <a:pt x="460" y="950"/>
                </a:cubicBezTo>
                <a:cubicBezTo>
                  <a:pt x="485" y="999"/>
                  <a:pt x="586" y="984"/>
                  <a:pt x="627" y="984"/>
                </a:cubicBezTo>
                <a:cubicBezTo>
                  <a:pt x="694" y="983"/>
                  <a:pt x="717" y="982"/>
                  <a:pt x="758" y="962"/>
                </a:cubicBezTo>
                <a:moveTo>
                  <a:pt x="707" y="61"/>
                </a:moveTo>
                <a:cubicBezTo>
                  <a:pt x="703" y="36"/>
                  <a:pt x="701" y="30"/>
                  <a:pt x="702" y="14"/>
                </a:cubicBezTo>
                <a:cubicBezTo>
                  <a:pt x="729" y="9"/>
                  <a:pt x="766" y="0"/>
                  <a:pt x="797" y="11"/>
                </a:cubicBezTo>
                <a:cubicBezTo>
                  <a:pt x="848" y="29"/>
                  <a:pt x="900" y="74"/>
                  <a:pt x="913" y="128"/>
                </a:cubicBezTo>
                <a:cubicBezTo>
                  <a:pt x="924" y="173"/>
                  <a:pt x="919" y="219"/>
                  <a:pt x="876" y="241"/>
                </a:cubicBezTo>
                <a:cubicBezTo>
                  <a:pt x="850" y="254"/>
                  <a:pt x="820" y="251"/>
                  <a:pt x="792" y="252"/>
                </a:cubicBezTo>
                <a:cubicBezTo>
                  <a:pt x="830" y="252"/>
                  <a:pt x="871" y="246"/>
                  <a:pt x="907" y="266"/>
                </a:cubicBezTo>
                <a:cubicBezTo>
                  <a:pt x="963" y="297"/>
                  <a:pt x="1001" y="377"/>
                  <a:pt x="985" y="441"/>
                </a:cubicBezTo>
                <a:cubicBezTo>
                  <a:pt x="966" y="518"/>
                  <a:pt x="874" y="557"/>
                  <a:pt x="810" y="582"/>
                </a:cubicBezTo>
                <a:cubicBezTo>
                  <a:pt x="766" y="599"/>
                  <a:pt x="724" y="610"/>
                  <a:pt x="687" y="633"/>
                </a:cubicBezTo>
                <a:lnTo>
                  <a:pt x="687" y="634"/>
                </a:ln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656" name="Freeform 24"/>
          <p:cNvSpPr/>
          <p:nvPr/>
        </p:nvSpPr>
        <p:spPr>
          <a:xfrm>
            <a:off x="2673000" y="5302080"/>
            <a:ext cx="529920" cy="749520"/>
          </a:xfrm>
          <a:custGeom>
            <a:avLst/>
            <a:gdLst/>
            <a:ahLst/>
            <a:rect l="0" t="0" r="r" b="b"/>
            <a:pathLst>
              <a:path w="1472" h="2082">
                <a:moveTo>
                  <a:pt x="625" y="29"/>
                </a:moveTo>
                <a:cubicBezTo>
                  <a:pt x="630" y="19"/>
                  <a:pt x="634" y="10"/>
                  <a:pt x="639" y="0"/>
                </a:cubicBezTo>
                <a:cubicBezTo>
                  <a:pt x="639" y="116"/>
                  <a:pt x="640" y="233"/>
                  <a:pt x="641" y="348"/>
                </a:cubicBezTo>
                <a:cubicBezTo>
                  <a:pt x="641" y="369"/>
                  <a:pt x="641" y="389"/>
                  <a:pt x="641" y="410"/>
                </a:cubicBezTo>
                <a:moveTo>
                  <a:pt x="49" y="847"/>
                </a:moveTo>
                <a:cubicBezTo>
                  <a:pt x="62" y="811"/>
                  <a:pt x="71" y="816"/>
                  <a:pt x="123" y="810"/>
                </a:cubicBezTo>
                <a:cubicBezTo>
                  <a:pt x="246" y="797"/>
                  <a:pt x="373" y="805"/>
                  <a:pt x="496" y="805"/>
                </a:cubicBezTo>
                <a:cubicBezTo>
                  <a:pt x="676" y="805"/>
                  <a:pt x="855" y="808"/>
                  <a:pt x="1034" y="828"/>
                </a:cubicBezTo>
                <a:cubicBezTo>
                  <a:pt x="1125" y="838"/>
                  <a:pt x="1215" y="856"/>
                  <a:pt x="1305" y="869"/>
                </a:cubicBezTo>
                <a:cubicBezTo>
                  <a:pt x="1311" y="870"/>
                  <a:pt x="1316" y="870"/>
                  <a:pt x="1322" y="871"/>
                </a:cubicBezTo>
                <a:moveTo>
                  <a:pt x="201" y="1473"/>
                </a:moveTo>
                <a:cubicBezTo>
                  <a:pt x="199" y="1448"/>
                  <a:pt x="191" y="1430"/>
                  <a:pt x="158" y="1443"/>
                </a:cubicBezTo>
                <a:cubicBezTo>
                  <a:pt x="109" y="1462"/>
                  <a:pt x="57" y="1510"/>
                  <a:pt x="31" y="1555"/>
                </a:cubicBezTo>
                <a:cubicBezTo>
                  <a:pt x="16" y="1581"/>
                  <a:pt x="0" y="1639"/>
                  <a:pt x="34" y="1657"/>
                </a:cubicBezTo>
                <a:cubicBezTo>
                  <a:pt x="77" y="1679"/>
                  <a:pt x="165" y="1670"/>
                  <a:pt x="207" y="1654"/>
                </a:cubicBezTo>
                <a:cubicBezTo>
                  <a:pt x="263" y="1632"/>
                  <a:pt x="292" y="1584"/>
                  <a:pt x="284" y="1524"/>
                </a:cubicBezTo>
                <a:cubicBezTo>
                  <a:pt x="276" y="1464"/>
                  <a:pt x="221" y="1421"/>
                  <a:pt x="170" y="1396"/>
                </a:cubicBezTo>
                <a:cubicBezTo>
                  <a:pt x="150" y="1386"/>
                  <a:pt x="108" y="1372"/>
                  <a:pt x="104" y="1401"/>
                </a:cubicBezTo>
                <a:cubicBezTo>
                  <a:pt x="104" y="1424"/>
                  <a:pt x="104" y="1432"/>
                  <a:pt x="112" y="1446"/>
                </a:cubicBezTo>
                <a:moveTo>
                  <a:pt x="429" y="1421"/>
                </a:moveTo>
                <a:cubicBezTo>
                  <a:pt x="429" y="1395"/>
                  <a:pt x="431" y="1435"/>
                  <a:pt x="429" y="1461"/>
                </a:cubicBezTo>
                <a:cubicBezTo>
                  <a:pt x="422" y="1545"/>
                  <a:pt x="398" y="1629"/>
                  <a:pt x="385" y="1712"/>
                </a:cubicBezTo>
                <a:cubicBezTo>
                  <a:pt x="374" y="1783"/>
                  <a:pt x="363" y="1852"/>
                  <a:pt x="349" y="1922"/>
                </a:cubicBezTo>
                <a:moveTo>
                  <a:pt x="289" y="2038"/>
                </a:moveTo>
                <a:cubicBezTo>
                  <a:pt x="289" y="2030"/>
                  <a:pt x="289" y="2022"/>
                  <a:pt x="289" y="2014"/>
                </a:cubicBezTo>
                <a:cubicBezTo>
                  <a:pt x="289" y="2010"/>
                  <a:pt x="291" y="2018"/>
                  <a:pt x="295" y="2019"/>
                </a:cubicBezTo>
                <a:moveTo>
                  <a:pt x="755" y="1233"/>
                </a:moveTo>
                <a:cubicBezTo>
                  <a:pt x="766" y="1187"/>
                  <a:pt x="769" y="1183"/>
                  <a:pt x="817" y="1182"/>
                </a:cubicBezTo>
                <a:cubicBezTo>
                  <a:pt x="869" y="1181"/>
                  <a:pt x="888" y="1250"/>
                  <a:pt x="900" y="1292"/>
                </a:cubicBezTo>
                <a:cubicBezTo>
                  <a:pt x="913" y="1337"/>
                  <a:pt x="932" y="1427"/>
                  <a:pt x="916" y="1475"/>
                </a:cubicBezTo>
                <a:cubicBezTo>
                  <a:pt x="904" y="1511"/>
                  <a:pt x="860" y="1520"/>
                  <a:pt x="828" y="1522"/>
                </a:cubicBezTo>
                <a:cubicBezTo>
                  <a:pt x="818" y="1522"/>
                  <a:pt x="816" y="1522"/>
                  <a:pt x="810" y="1522"/>
                </a:cubicBezTo>
                <a:cubicBezTo>
                  <a:pt x="875" y="1522"/>
                  <a:pt x="937" y="1515"/>
                  <a:pt x="995" y="1551"/>
                </a:cubicBezTo>
                <a:cubicBezTo>
                  <a:pt x="1038" y="1578"/>
                  <a:pt x="1079" y="1648"/>
                  <a:pt x="1046" y="1700"/>
                </a:cubicBezTo>
                <a:cubicBezTo>
                  <a:pt x="1005" y="1763"/>
                  <a:pt x="901" y="1786"/>
                  <a:pt x="835" y="1801"/>
                </a:cubicBezTo>
                <a:cubicBezTo>
                  <a:pt x="790" y="1811"/>
                  <a:pt x="736" y="1823"/>
                  <a:pt x="690" y="1822"/>
                </a:cubicBezTo>
                <a:cubicBezTo>
                  <a:pt x="692" y="1821"/>
                  <a:pt x="694" y="1821"/>
                  <a:pt x="696" y="1820"/>
                </a:cubicBezTo>
                <a:moveTo>
                  <a:pt x="1296" y="1393"/>
                </a:moveTo>
                <a:cubicBezTo>
                  <a:pt x="1316" y="1431"/>
                  <a:pt x="1318" y="1477"/>
                  <a:pt x="1319" y="1520"/>
                </a:cubicBezTo>
                <a:cubicBezTo>
                  <a:pt x="1323" y="1644"/>
                  <a:pt x="1311" y="1768"/>
                  <a:pt x="1328" y="1890"/>
                </a:cubicBezTo>
                <a:cubicBezTo>
                  <a:pt x="1331" y="1906"/>
                  <a:pt x="1333" y="1922"/>
                  <a:pt x="1336" y="1938"/>
                </a:cubicBezTo>
                <a:moveTo>
                  <a:pt x="1465" y="2081"/>
                </a:moveTo>
                <a:cubicBezTo>
                  <a:pt x="1471" y="2079"/>
                  <a:pt x="1469" y="2076"/>
                  <a:pt x="1469" y="2069"/>
                </a:cubicBezTo>
                <a:cubicBezTo>
                  <a:pt x="1469" y="2051"/>
                  <a:pt x="1458" y="2058"/>
                  <a:pt x="1441" y="2052"/>
                </a:cubicBezTo>
                <a:cubicBezTo>
                  <a:pt x="1434" y="2049"/>
                  <a:pt x="1426" y="2046"/>
                  <a:pt x="1419" y="2043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657" name="Freeform 25"/>
          <p:cNvSpPr/>
          <p:nvPr/>
        </p:nvSpPr>
        <p:spPr>
          <a:xfrm>
            <a:off x="3525840" y="5513400"/>
            <a:ext cx="201600" cy="230400"/>
          </a:xfrm>
          <a:custGeom>
            <a:avLst/>
            <a:gdLst/>
            <a:ahLst/>
            <a:rect l="0" t="0" r="r" b="b"/>
            <a:pathLst>
              <a:path w="560" h="640">
                <a:moveTo>
                  <a:pt x="50" y="131"/>
                </a:moveTo>
                <a:cubicBezTo>
                  <a:pt x="31" y="131"/>
                  <a:pt x="10" y="132"/>
                  <a:pt x="0" y="136"/>
                </a:cubicBezTo>
                <a:cubicBezTo>
                  <a:pt x="26" y="150"/>
                  <a:pt x="65" y="160"/>
                  <a:pt x="102" y="164"/>
                </a:cubicBezTo>
                <a:cubicBezTo>
                  <a:pt x="198" y="175"/>
                  <a:pt x="296" y="172"/>
                  <a:pt x="392" y="172"/>
                </a:cubicBezTo>
                <a:cubicBezTo>
                  <a:pt x="393" y="172"/>
                  <a:pt x="559" y="172"/>
                  <a:pt x="484" y="172"/>
                </a:cubicBezTo>
                <a:moveTo>
                  <a:pt x="194" y="0"/>
                </a:moveTo>
                <a:cubicBezTo>
                  <a:pt x="193" y="16"/>
                  <a:pt x="196" y="80"/>
                  <a:pt x="200" y="110"/>
                </a:cubicBezTo>
                <a:cubicBezTo>
                  <a:pt x="211" y="198"/>
                  <a:pt x="218" y="285"/>
                  <a:pt x="223" y="373"/>
                </a:cubicBezTo>
                <a:cubicBezTo>
                  <a:pt x="228" y="450"/>
                  <a:pt x="222" y="532"/>
                  <a:pt x="236" y="608"/>
                </a:cubicBezTo>
                <a:cubicBezTo>
                  <a:pt x="239" y="618"/>
                  <a:pt x="243" y="629"/>
                  <a:pt x="246" y="639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658" name="Freeform 26"/>
          <p:cNvSpPr/>
          <p:nvPr/>
        </p:nvSpPr>
        <p:spPr>
          <a:xfrm>
            <a:off x="3962520" y="5289480"/>
            <a:ext cx="640080" cy="806760"/>
          </a:xfrm>
          <a:custGeom>
            <a:avLst/>
            <a:gdLst/>
            <a:ahLst/>
            <a:rect l="0" t="0" r="r" b="b"/>
            <a:pathLst>
              <a:path w="1778" h="2241">
                <a:moveTo>
                  <a:pt x="485" y="0"/>
                </a:moveTo>
                <a:cubicBezTo>
                  <a:pt x="486" y="67"/>
                  <a:pt x="496" y="127"/>
                  <a:pt x="509" y="192"/>
                </a:cubicBezTo>
                <a:cubicBezTo>
                  <a:pt x="535" y="319"/>
                  <a:pt x="554" y="442"/>
                  <a:pt x="554" y="573"/>
                </a:cubicBezTo>
                <a:cubicBezTo>
                  <a:pt x="554" y="603"/>
                  <a:pt x="554" y="611"/>
                  <a:pt x="554" y="630"/>
                </a:cubicBezTo>
                <a:moveTo>
                  <a:pt x="65" y="953"/>
                </a:moveTo>
                <a:cubicBezTo>
                  <a:pt x="70" y="933"/>
                  <a:pt x="0" y="943"/>
                  <a:pt x="115" y="940"/>
                </a:cubicBezTo>
                <a:cubicBezTo>
                  <a:pt x="531" y="930"/>
                  <a:pt x="951" y="940"/>
                  <a:pt x="1367" y="932"/>
                </a:cubicBezTo>
                <a:cubicBezTo>
                  <a:pt x="1447" y="930"/>
                  <a:pt x="1526" y="932"/>
                  <a:pt x="1607" y="933"/>
                </a:cubicBezTo>
                <a:moveTo>
                  <a:pt x="236" y="1325"/>
                </a:moveTo>
                <a:cubicBezTo>
                  <a:pt x="238" y="1323"/>
                  <a:pt x="239" y="1280"/>
                  <a:pt x="242" y="1338"/>
                </a:cubicBezTo>
                <a:cubicBezTo>
                  <a:pt x="246" y="1407"/>
                  <a:pt x="245" y="1481"/>
                  <a:pt x="237" y="1551"/>
                </a:cubicBezTo>
                <a:cubicBezTo>
                  <a:pt x="229" y="1613"/>
                  <a:pt x="217" y="1676"/>
                  <a:pt x="205" y="1738"/>
                </a:cubicBezTo>
                <a:cubicBezTo>
                  <a:pt x="199" y="1770"/>
                  <a:pt x="184" y="1820"/>
                  <a:pt x="205" y="1845"/>
                </a:cubicBezTo>
                <a:moveTo>
                  <a:pt x="591" y="1406"/>
                </a:moveTo>
                <a:cubicBezTo>
                  <a:pt x="593" y="1385"/>
                  <a:pt x="590" y="1372"/>
                  <a:pt x="605" y="1356"/>
                </a:cubicBezTo>
                <a:cubicBezTo>
                  <a:pt x="606" y="1356"/>
                  <a:pt x="607" y="1355"/>
                  <a:pt x="608" y="1355"/>
                </a:cubicBezTo>
                <a:cubicBezTo>
                  <a:pt x="610" y="1381"/>
                  <a:pt x="610" y="1418"/>
                  <a:pt x="610" y="1447"/>
                </a:cubicBezTo>
                <a:cubicBezTo>
                  <a:pt x="610" y="1521"/>
                  <a:pt x="609" y="1593"/>
                  <a:pt x="604" y="1667"/>
                </a:cubicBezTo>
                <a:cubicBezTo>
                  <a:pt x="603" y="1686"/>
                  <a:pt x="602" y="1706"/>
                  <a:pt x="601" y="1725"/>
                </a:cubicBezTo>
                <a:moveTo>
                  <a:pt x="591" y="2018"/>
                </a:moveTo>
                <a:cubicBezTo>
                  <a:pt x="591" y="2028"/>
                  <a:pt x="588" y="2031"/>
                  <a:pt x="602" y="2033"/>
                </a:cubicBezTo>
                <a:cubicBezTo>
                  <a:pt x="607" y="2033"/>
                  <a:pt x="612" y="2033"/>
                  <a:pt x="617" y="2033"/>
                </a:cubicBezTo>
                <a:moveTo>
                  <a:pt x="1029" y="1489"/>
                </a:moveTo>
                <a:cubicBezTo>
                  <a:pt x="1029" y="1469"/>
                  <a:pt x="1022" y="1437"/>
                  <a:pt x="1037" y="1422"/>
                </a:cubicBezTo>
                <a:cubicBezTo>
                  <a:pt x="1062" y="1397"/>
                  <a:pt x="1128" y="1402"/>
                  <a:pt x="1159" y="1405"/>
                </a:cubicBezTo>
                <a:cubicBezTo>
                  <a:pt x="1232" y="1412"/>
                  <a:pt x="1262" y="1448"/>
                  <a:pt x="1265" y="1518"/>
                </a:cubicBezTo>
                <a:cubicBezTo>
                  <a:pt x="1269" y="1606"/>
                  <a:pt x="1186" y="1661"/>
                  <a:pt x="1122" y="1709"/>
                </a:cubicBezTo>
                <a:cubicBezTo>
                  <a:pt x="1082" y="1740"/>
                  <a:pt x="1013" y="1765"/>
                  <a:pt x="986" y="1811"/>
                </a:cubicBezTo>
                <a:cubicBezTo>
                  <a:pt x="985" y="1816"/>
                  <a:pt x="984" y="1820"/>
                  <a:pt x="983" y="1825"/>
                </a:cubicBezTo>
                <a:cubicBezTo>
                  <a:pt x="1007" y="1853"/>
                  <a:pt x="1021" y="1853"/>
                  <a:pt x="1071" y="1854"/>
                </a:cubicBezTo>
                <a:cubicBezTo>
                  <a:pt x="1147" y="1856"/>
                  <a:pt x="1238" y="1866"/>
                  <a:pt x="1311" y="1837"/>
                </a:cubicBezTo>
                <a:cubicBezTo>
                  <a:pt x="1326" y="1828"/>
                  <a:pt x="1342" y="1818"/>
                  <a:pt x="1357" y="1809"/>
                </a:cubicBezTo>
                <a:moveTo>
                  <a:pt x="1742" y="1464"/>
                </a:moveTo>
                <a:cubicBezTo>
                  <a:pt x="1705" y="1483"/>
                  <a:pt x="1714" y="1545"/>
                  <a:pt x="1713" y="1588"/>
                </a:cubicBezTo>
                <a:cubicBezTo>
                  <a:pt x="1711" y="1669"/>
                  <a:pt x="1712" y="1750"/>
                  <a:pt x="1712" y="1831"/>
                </a:cubicBezTo>
                <a:cubicBezTo>
                  <a:pt x="1712" y="1912"/>
                  <a:pt x="1712" y="1993"/>
                  <a:pt x="1712" y="2074"/>
                </a:cubicBezTo>
                <a:moveTo>
                  <a:pt x="1746" y="2240"/>
                </a:moveTo>
                <a:cubicBezTo>
                  <a:pt x="1756" y="2230"/>
                  <a:pt x="1759" y="2232"/>
                  <a:pt x="1771" y="2228"/>
                </a:cubicBezTo>
                <a:cubicBezTo>
                  <a:pt x="1776" y="2226"/>
                  <a:pt x="1777" y="2226"/>
                  <a:pt x="1777" y="2222"/>
                </a:cubicBezTo>
                <a:cubicBezTo>
                  <a:pt x="1777" y="2212"/>
                  <a:pt x="1777" y="2216"/>
                  <a:pt x="1771" y="2204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659" name="Freeform 27"/>
          <p:cNvSpPr/>
          <p:nvPr/>
        </p:nvSpPr>
        <p:spPr>
          <a:xfrm>
            <a:off x="4928760" y="5335560"/>
            <a:ext cx="1086120" cy="790920"/>
          </a:xfrm>
          <a:custGeom>
            <a:avLst/>
            <a:gdLst/>
            <a:ahLst/>
            <a:rect l="0" t="0" r="r" b="b"/>
            <a:pathLst>
              <a:path w="3017" h="2197">
                <a:moveTo>
                  <a:pt x="17" y="750"/>
                </a:moveTo>
                <a:cubicBezTo>
                  <a:pt x="0" y="750"/>
                  <a:pt x="18" y="750"/>
                  <a:pt x="35" y="750"/>
                </a:cubicBezTo>
                <a:cubicBezTo>
                  <a:pt x="187" y="750"/>
                  <a:pt x="338" y="744"/>
                  <a:pt x="488" y="763"/>
                </a:cubicBezTo>
                <a:cubicBezTo>
                  <a:pt x="550" y="771"/>
                  <a:pt x="608" y="785"/>
                  <a:pt x="667" y="799"/>
                </a:cubicBezTo>
                <a:moveTo>
                  <a:pt x="437" y="605"/>
                </a:moveTo>
                <a:cubicBezTo>
                  <a:pt x="405" y="609"/>
                  <a:pt x="420" y="617"/>
                  <a:pt x="418" y="667"/>
                </a:cubicBezTo>
                <a:cubicBezTo>
                  <a:pt x="413" y="802"/>
                  <a:pt x="385" y="969"/>
                  <a:pt x="419" y="1101"/>
                </a:cubicBezTo>
                <a:cubicBezTo>
                  <a:pt x="441" y="1152"/>
                  <a:pt x="446" y="1167"/>
                  <a:pt x="471" y="1193"/>
                </a:cubicBezTo>
                <a:moveTo>
                  <a:pt x="1817" y="52"/>
                </a:moveTo>
                <a:cubicBezTo>
                  <a:pt x="1829" y="23"/>
                  <a:pt x="1833" y="19"/>
                  <a:pt x="1835" y="0"/>
                </a:cubicBezTo>
                <a:cubicBezTo>
                  <a:pt x="1834" y="68"/>
                  <a:pt x="1815" y="128"/>
                  <a:pt x="1802" y="195"/>
                </a:cubicBezTo>
                <a:cubicBezTo>
                  <a:pt x="1774" y="338"/>
                  <a:pt x="1770" y="495"/>
                  <a:pt x="1783" y="640"/>
                </a:cubicBezTo>
                <a:cubicBezTo>
                  <a:pt x="1789" y="714"/>
                  <a:pt x="1800" y="786"/>
                  <a:pt x="1803" y="861"/>
                </a:cubicBezTo>
                <a:moveTo>
                  <a:pt x="1012" y="988"/>
                </a:moveTo>
                <a:cubicBezTo>
                  <a:pt x="995" y="922"/>
                  <a:pt x="1020" y="954"/>
                  <a:pt x="1120" y="953"/>
                </a:cubicBezTo>
                <a:cubicBezTo>
                  <a:pt x="1486" y="951"/>
                  <a:pt x="1849" y="911"/>
                  <a:pt x="2214" y="892"/>
                </a:cubicBezTo>
                <a:cubicBezTo>
                  <a:pt x="2402" y="882"/>
                  <a:pt x="2592" y="885"/>
                  <a:pt x="2781" y="885"/>
                </a:cubicBezTo>
                <a:moveTo>
                  <a:pt x="1248" y="1592"/>
                </a:moveTo>
                <a:cubicBezTo>
                  <a:pt x="1241" y="1565"/>
                  <a:pt x="1227" y="1569"/>
                  <a:pt x="1249" y="1553"/>
                </a:cubicBezTo>
                <a:cubicBezTo>
                  <a:pt x="1293" y="1522"/>
                  <a:pt x="1366" y="1505"/>
                  <a:pt x="1418" y="1499"/>
                </a:cubicBezTo>
                <a:cubicBezTo>
                  <a:pt x="1454" y="1495"/>
                  <a:pt x="1534" y="1478"/>
                  <a:pt x="1557" y="1516"/>
                </a:cubicBezTo>
                <a:cubicBezTo>
                  <a:pt x="1597" y="1582"/>
                  <a:pt x="1515" y="1642"/>
                  <a:pt x="1473" y="1677"/>
                </a:cubicBezTo>
                <a:cubicBezTo>
                  <a:pt x="1397" y="1741"/>
                  <a:pt x="1310" y="1789"/>
                  <a:pt x="1231" y="1849"/>
                </a:cubicBezTo>
                <a:cubicBezTo>
                  <a:pt x="1207" y="1867"/>
                  <a:pt x="1196" y="1878"/>
                  <a:pt x="1187" y="1904"/>
                </a:cubicBezTo>
                <a:cubicBezTo>
                  <a:pt x="1209" y="1918"/>
                  <a:pt x="1235" y="1920"/>
                  <a:pt x="1273" y="1918"/>
                </a:cubicBezTo>
                <a:cubicBezTo>
                  <a:pt x="1337" y="1914"/>
                  <a:pt x="1387" y="1895"/>
                  <a:pt x="1446" y="1873"/>
                </a:cubicBezTo>
                <a:moveTo>
                  <a:pt x="1808" y="1547"/>
                </a:moveTo>
                <a:cubicBezTo>
                  <a:pt x="1808" y="1613"/>
                  <a:pt x="1806" y="1677"/>
                  <a:pt x="1802" y="1742"/>
                </a:cubicBezTo>
                <a:cubicBezTo>
                  <a:pt x="1798" y="1809"/>
                  <a:pt x="1793" y="1883"/>
                  <a:pt x="1809" y="1949"/>
                </a:cubicBezTo>
                <a:cubicBezTo>
                  <a:pt x="1814" y="1964"/>
                  <a:pt x="1820" y="1980"/>
                  <a:pt x="1825" y="1995"/>
                </a:cubicBezTo>
                <a:moveTo>
                  <a:pt x="1864" y="2157"/>
                </a:moveTo>
                <a:cubicBezTo>
                  <a:pt x="1857" y="2155"/>
                  <a:pt x="1858" y="2157"/>
                  <a:pt x="1858" y="2148"/>
                </a:cubicBezTo>
                <a:cubicBezTo>
                  <a:pt x="1858" y="2131"/>
                  <a:pt x="1903" y="2119"/>
                  <a:pt x="1917" y="2114"/>
                </a:cubicBezTo>
                <a:cubicBezTo>
                  <a:pt x="1949" y="2101"/>
                  <a:pt x="1970" y="2088"/>
                  <a:pt x="1998" y="2067"/>
                </a:cubicBezTo>
                <a:moveTo>
                  <a:pt x="2596" y="1264"/>
                </a:moveTo>
                <a:cubicBezTo>
                  <a:pt x="2596" y="1339"/>
                  <a:pt x="2585" y="1413"/>
                  <a:pt x="2583" y="1488"/>
                </a:cubicBezTo>
                <a:cubicBezTo>
                  <a:pt x="2580" y="1572"/>
                  <a:pt x="2572" y="1670"/>
                  <a:pt x="2587" y="1753"/>
                </a:cubicBezTo>
                <a:cubicBezTo>
                  <a:pt x="2594" y="1791"/>
                  <a:pt x="2610" y="1818"/>
                  <a:pt x="2630" y="1849"/>
                </a:cubicBezTo>
                <a:moveTo>
                  <a:pt x="3003" y="1407"/>
                </a:moveTo>
                <a:cubicBezTo>
                  <a:pt x="3008" y="1402"/>
                  <a:pt x="3005" y="1371"/>
                  <a:pt x="3010" y="1423"/>
                </a:cubicBezTo>
                <a:cubicBezTo>
                  <a:pt x="3016" y="1488"/>
                  <a:pt x="3013" y="1554"/>
                  <a:pt x="3007" y="1618"/>
                </a:cubicBezTo>
                <a:cubicBezTo>
                  <a:pt x="2999" y="1704"/>
                  <a:pt x="2989" y="1790"/>
                  <a:pt x="2979" y="1876"/>
                </a:cubicBezTo>
                <a:cubicBezTo>
                  <a:pt x="2976" y="1897"/>
                  <a:pt x="2974" y="1917"/>
                  <a:pt x="2971" y="1938"/>
                </a:cubicBezTo>
                <a:moveTo>
                  <a:pt x="2931" y="2196"/>
                </a:moveTo>
                <a:cubicBezTo>
                  <a:pt x="2931" y="2184"/>
                  <a:pt x="2937" y="2178"/>
                  <a:pt x="2942" y="2167"/>
                </a:cubicBezTo>
                <a:cubicBezTo>
                  <a:pt x="2946" y="2154"/>
                  <a:pt x="2947" y="2147"/>
                  <a:pt x="2948" y="2137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660" name="Freeform 28"/>
          <p:cNvSpPr/>
          <p:nvPr/>
        </p:nvSpPr>
        <p:spPr>
          <a:xfrm>
            <a:off x="6281640" y="5329080"/>
            <a:ext cx="1387080" cy="767880"/>
          </a:xfrm>
          <a:custGeom>
            <a:avLst/>
            <a:gdLst/>
            <a:ahLst/>
            <a:rect l="0" t="0" r="r" b="b"/>
            <a:pathLst>
              <a:path w="3853" h="2133">
                <a:moveTo>
                  <a:pt x="21" y="654"/>
                </a:moveTo>
                <a:cubicBezTo>
                  <a:pt x="7" y="637"/>
                  <a:pt x="3" y="634"/>
                  <a:pt x="0" y="620"/>
                </a:cubicBezTo>
                <a:cubicBezTo>
                  <a:pt x="91" y="620"/>
                  <a:pt x="182" y="616"/>
                  <a:pt x="273" y="623"/>
                </a:cubicBezTo>
                <a:cubicBezTo>
                  <a:pt x="338" y="628"/>
                  <a:pt x="402" y="638"/>
                  <a:pt x="466" y="647"/>
                </a:cubicBezTo>
                <a:cubicBezTo>
                  <a:pt x="467" y="647"/>
                  <a:pt x="468" y="647"/>
                  <a:pt x="469" y="647"/>
                </a:cubicBezTo>
                <a:moveTo>
                  <a:pt x="200" y="504"/>
                </a:moveTo>
                <a:cubicBezTo>
                  <a:pt x="187" y="531"/>
                  <a:pt x="171" y="581"/>
                  <a:pt x="162" y="617"/>
                </a:cubicBezTo>
                <a:cubicBezTo>
                  <a:pt x="142" y="701"/>
                  <a:pt x="127" y="787"/>
                  <a:pt x="117" y="873"/>
                </a:cubicBezTo>
                <a:cubicBezTo>
                  <a:pt x="110" y="935"/>
                  <a:pt x="110" y="997"/>
                  <a:pt x="109" y="1059"/>
                </a:cubicBezTo>
                <a:moveTo>
                  <a:pt x="1750" y="33"/>
                </a:moveTo>
                <a:cubicBezTo>
                  <a:pt x="1760" y="15"/>
                  <a:pt x="1763" y="12"/>
                  <a:pt x="1765" y="0"/>
                </a:cubicBezTo>
                <a:cubicBezTo>
                  <a:pt x="1767" y="23"/>
                  <a:pt x="1768" y="43"/>
                  <a:pt x="1768" y="66"/>
                </a:cubicBezTo>
                <a:cubicBezTo>
                  <a:pt x="1768" y="158"/>
                  <a:pt x="1755" y="243"/>
                  <a:pt x="1737" y="333"/>
                </a:cubicBezTo>
                <a:cubicBezTo>
                  <a:pt x="1720" y="417"/>
                  <a:pt x="1699" y="500"/>
                  <a:pt x="1685" y="586"/>
                </a:cubicBezTo>
                <a:cubicBezTo>
                  <a:pt x="1679" y="623"/>
                  <a:pt x="1681" y="653"/>
                  <a:pt x="1660" y="684"/>
                </a:cubicBezTo>
                <a:moveTo>
                  <a:pt x="1050" y="1052"/>
                </a:moveTo>
                <a:cubicBezTo>
                  <a:pt x="1039" y="1027"/>
                  <a:pt x="1006" y="1033"/>
                  <a:pt x="1056" y="1017"/>
                </a:cubicBezTo>
                <a:cubicBezTo>
                  <a:pt x="1164" y="982"/>
                  <a:pt x="1299" y="994"/>
                  <a:pt x="1410" y="990"/>
                </a:cubicBezTo>
                <a:cubicBezTo>
                  <a:pt x="1700" y="980"/>
                  <a:pt x="1990" y="964"/>
                  <a:pt x="2280" y="960"/>
                </a:cubicBezTo>
                <a:cubicBezTo>
                  <a:pt x="2443" y="958"/>
                  <a:pt x="2588" y="952"/>
                  <a:pt x="2742" y="1002"/>
                </a:cubicBezTo>
                <a:moveTo>
                  <a:pt x="1205" y="1403"/>
                </a:moveTo>
                <a:cubicBezTo>
                  <a:pt x="1183" y="1367"/>
                  <a:pt x="1193" y="1350"/>
                  <a:pt x="1241" y="1343"/>
                </a:cubicBezTo>
                <a:cubicBezTo>
                  <a:pt x="1282" y="1337"/>
                  <a:pt x="1335" y="1335"/>
                  <a:pt x="1370" y="1358"/>
                </a:cubicBezTo>
                <a:cubicBezTo>
                  <a:pt x="1400" y="1377"/>
                  <a:pt x="1414" y="1417"/>
                  <a:pt x="1406" y="1452"/>
                </a:cubicBezTo>
                <a:cubicBezTo>
                  <a:pt x="1397" y="1489"/>
                  <a:pt x="1358" y="1505"/>
                  <a:pt x="1331" y="1527"/>
                </a:cubicBezTo>
                <a:cubicBezTo>
                  <a:pt x="1310" y="1543"/>
                  <a:pt x="1305" y="1559"/>
                  <a:pt x="1307" y="1585"/>
                </a:cubicBezTo>
                <a:cubicBezTo>
                  <a:pt x="1310" y="1633"/>
                  <a:pt x="1353" y="1661"/>
                  <a:pt x="1373" y="1701"/>
                </a:cubicBezTo>
                <a:cubicBezTo>
                  <a:pt x="1396" y="1747"/>
                  <a:pt x="1385" y="1776"/>
                  <a:pt x="1332" y="1785"/>
                </a:cubicBezTo>
                <a:cubicBezTo>
                  <a:pt x="1255" y="1798"/>
                  <a:pt x="1167" y="1790"/>
                  <a:pt x="1092" y="1773"/>
                </a:cubicBezTo>
                <a:cubicBezTo>
                  <a:pt x="1052" y="1764"/>
                  <a:pt x="1010" y="1760"/>
                  <a:pt x="1003" y="1717"/>
                </a:cubicBezTo>
                <a:moveTo>
                  <a:pt x="1774" y="1376"/>
                </a:moveTo>
                <a:cubicBezTo>
                  <a:pt x="1772" y="1434"/>
                  <a:pt x="1757" y="1480"/>
                  <a:pt x="1735" y="1534"/>
                </a:cubicBezTo>
                <a:cubicBezTo>
                  <a:pt x="1705" y="1610"/>
                  <a:pt x="1676" y="1682"/>
                  <a:pt x="1657" y="1760"/>
                </a:cubicBezTo>
                <a:cubicBezTo>
                  <a:pt x="1653" y="1778"/>
                  <a:pt x="1648" y="1797"/>
                  <a:pt x="1644" y="1815"/>
                </a:cubicBezTo>
                <a:moveTo>
                  <a:pt x="1631" y="2044"/>
                </a:moveTo>
                <a:cubicBezTo>
                  <a:pt x="1631" y="2025"/>
                  <a:pt x="1627" y="2013"/>
                  <a:pt x="1643" y="2001"/>
                </a:cubicBezTo>
                <a:cubicBezTo>
                  <a:pt x="1652" y="1995"/>
                  <a:pt x="1660" y="1989"/>
                  <a:pt x="1668" y="1981"/>
                </a:cubicBezTo>
                <a:cubicBezTo>
                  <a:pt x="1671" y="1978"/>
                  <a:pt x="1674" y="1974"/>
                  <a:pt x="1677" y="1971"/>
                </a:cubicBezTo>
                <a:moveTo>
                  <a:pt x="2454" y="1304"/>
                </a:moveTo>
                <a:cubicBezTo>
                  <a:pt x="2381" y="1311"/>
                  <a:pt x="2329" y="1342"/>
                  <a:pt x="2267" y="1383"/>
                </a:cubicBezTo>
                <a:cubicBezTo>
                  <a:pt x="2203" y="1426"/>
                  <a:pt x="2148" y="1467"/>
                  <a:pt x="2138" y="1547"/>
                </a:cubicBezTo>
                <a:cubicBezTo>
                  <a:pt x="2129" y="1618"/>
                  <a:pt x="2212" y="1632"/>
                  <a:pt x="2266" y="1638"/>
                </a:cubicBezTo>
                <a:cubicBezTo>
                  <a:pt x="2336" y="1645"/>
                  <a:pt x="2400" y="1640"/>
                  <a:pt x="2451" y="1585"/>
                </a:cubicBezTo>
                <a:cubicBezTo>
                  <a:pt x="2498" y="1535"/>
                  <a:pt x="2508" y="1468"/>
                  <a:pt x="2511" y="1402"/>
                </a:cubicBezTo>
                <a:cubicBezTo>
                  <a:pt x="2512" y="1378"/>
                  <a:pt x="2523" y="1321"/>
                  <a:pt x="2488" y="1313"/>
                </a:cubicBezTo>
                <a:cubicBezTo>
                  <a:pt x="2479" y="1313"/>
                  <a:pt x="2475" y="1313"/>
                  <a:pt x="2469" y="1313"/>
                </a:cubicBezTo>
                <a:moveTo>
                  <a:pt x="2781" y="1320"/>
                </a:moveTo>
                <a:cubicBezTo>
                  <a:pt x="2781" y="1371"/>
                  <a:pt x="2784" y="1422"/>
                  <a:pt x="2773" y="1472"/>
                </a:cubicBezTo>
                <a:cubicBezTo>
                  <a:pt x="2745" y="1596"/>
                  <a:pt x="2681" y="1711"/>
                  <a:pt x="2651" y="1835"/>
                </a:cubicBezTo>
                <a:cubicBezTo>
                  <a:pt x="2647" y="1857"/>
                  <a:pt x="2642" y="1880"/>
                  <a:pt x="2638" y="1902"/>
                </a:cubicBezTo>
                <a:moveTo>
                  <a:pt x="2644" y="2130"/>
                </a:moveTo>
                <a:cubicBezTo>
                  <a:pt x="2651" y="2130"/>
                  <a:pt x="2659" y="2132"/>
                  <a:pt x="2663" y="2125"/>
                </a:cubicBezTo>
                <a:cubicBezTo>
                  <a:pt x="2671" y="2111"/>
                  <a:pt x="2669" y="2092"/>
                  <a:pt x="2670" y="2077"/>
                </a:cubicBezTo>
                <a:moveTo>
                  <a:pt x="3449" y="437"/>
                </a:moveTo>
                <a:cubicBezTo>
                  <a:pt x="3517" y="465"/>
                  <a:pt x="3571" y="505"/>
                  <a:pt x="3624" y="558"/>
                </a:cubicBezTo>
                <a:cubicBezTo>
                  <a:pt x="3787" y="719"/>
                  <a:pt x="3852" y="922"/>
                  <a:pt x="3850" y="1148"/>
                </a:cubicBezTo>
                <a:cubicBezTo>
                  <a:pt x="3848" y="1318"/>
                  <a:pt x="3774" y="1437"/>
                  <a:pt x="3661" y="1560"/>
                </a:cubicBezTo>
                <a:cubicBezTo>
                  <a:pt x="3590" y="1638"/>
                  <a:pt x="3506" y="1703"/>
                  <a:pt x="3425" y="1769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661" name="Freeform 29"/>
          <p:cNvSpPr/>
          <p:nvPr/>
        </p:nvSpPr>
        <p:spPr>
          <a:xfrm>
            <a:off x="938160" y="6171120"/>
            <a:ext cx="361800" cy="419040"/>
          </a:xfrm>
          <a:custGeom>
            <a:avLst/>
            <a:gdLst/>
            <a:ahLst/>
            <a:rect l="0" t="0" r="r" b="b"/>
            <a:pathLst>
              <a:path w="1005" h="1164">
                <a:moveTo>
                  <a:pt x="71" y="245"/>
                </a:moveTo>
                <a:cubicBezTo>
                  <a:pt x="36" y="250"/>
                  <a:pt x="18" y="261"/>
                  <a:pt x="18" y="241"/>
                </a:cubicBezTo>
                <a:cubicBezTo>
                  <a:pt x="106" y="223"/>
                  <a:pt x="193" y="221"/>
                  <a:pt x="283" y="221"/>
                </a:cubicBezTo>
                <a:cubicBezTo>
                  <a:pt x="364" y="221"/>
                  <a:pt x="431" y="223"/>
                  <a:pt x="507" y="241"/>
                </a:cubicBezTo>
                <a:moveTo>
                  <a:pt x="0" y="523"/>
                </a:moveTo>
                <a:cubicBezTo>
                  <a:pt x="27" y="519"/>
                  <a:pt x="97" y="507"/>
                  <a:pt x="123" y="502"/>
                </a:cubicBezTo>
                <a:cubicBezTo>
                  <a:pt x="263" y="476"/>
                  <a:pt x="403" y="457"/>
                  <a:pt x="543" y="437"/>
                </a:cubicBezTo>
                <a:moveTo>
                  <a:pt x="563" y="44"/>
                </a:moveTo>
                <a:cubicBezTo>
                  <a:pt x="561" y="0"/>
                  <a:pt x="518" y="4"/>
                  <a:pt x="585" y="3"/>
                </a:cubicBezTo>
                <a:cubicBezTo>
                  <a:pt x="685" y="1"/>
                  <a:pt x="797" y="69"/>
                  <a:pt x="866" y="138"/>
                </a:cubicBezTo>
                <a:cubicBezTo>
                  <a:pt x="958" y="231"/>
                  <a:pt x="1004" y="399"/>
                  <a:pt x="974" y="529"/>
                </a:cubicBezTo>
                <a:cubicBezTo>
                  <a:pt x="947" y="645"/>
                  <a:pt x="854" y="734"/>
                  <a:pt x="793" y="832"/>
                </a:cubicBezTo>
                <a:cubicBezTo>
                  <a:pt x="748" y="907"/>
                  <a:pt x="698" y="1030"/>
                  <a:pt x="761" y="1113"/>
                </a:cubicBezTo>
                <a:cubicBezTo>
                  <a:pt x="781" y="1130"/>
                  <a:pt x="803" y="1146"/>
                  <a:pt x="824" y="1163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662" name="Freeform 30"/>
          <p:cNvSpPr/>
          <p:nvPr/>
        </p:nvSpPr>
        <p:spPr>
          <a:xfrm>
            <a:off x="1677960" y="6186960"/>
            <a:ext cx="343440" cy="435600"/>
          </a:xfrm>
          <a:custGeom>
            <a:avLst/>
            <a:gdLst/>
            <a:ahLst/>
            <a:rect l="0" t="0" r="r" b="b"/>
            <a:pathLst>
              <a:path w="954" h="1210">
                <a:moveTo>
                  <a:pt x="28" y="818"/>
                </a:moveTo>
                <a:cubicBezTo>
                  <a:pt x="13" y="789"/>
                  <a:pt x="8" y="775"/>
                  <a:pt x="0" y="746"/>
                </a:cubicBezTo>
                <a:cubicBezTo>
                  <a:pt x="35" y="734"/>
                  <a:pt x="77" y="717"/>
                  <a:pt x="120" y="730"/>
                </a:cubicBezTo>
                <a:cubicBezTo>
                  <a:pt x="182" y="748"/>
                  <a:pt x="234" y="810"/>
                  <a:pt x="244" y="874"/>
                </a:cubicBezTo>
                <a:cubicBezTo>
                  <a:pt x="258" y="969"/>
                  <a:pt x="240" y="1056"/>
                  <a:pt x="176" y="1130"/>
                </a:cubicBezTo>
                <a:cubicBezTo>
                  <a:pt x="140" y="1172"/>
                  <a:pt x="85" y="1209"/>
                  <a:pt x="27" y="1201"/>
                </a:cubicBezTo>
                <a:cubicBezTo>
                  <a:pt x="22" y="1199"/>
                  <a:pt x="16" y="1196"/>
                  <a:pt x="11" y="1194"/>
                </a:cubicBezTo>
                <a:cubicBezTo>
                  <a:pt x="11" y="1101"/>
                  <a:pt x="38" y="1054"/>
                  <a:pt x="97" y="979"/>
                </a:cubicBezTo>
                <a:cubicBezTo>
                  <a:pt x="188" y="860"/>
                  <a:pt x="304" y="762"/>
                  <a:pt x="410" y="657"/>
                </a:cubicBezTo>
                <a:cubicBezTo>
                  <a:pt x="422" y="646"/>
                  <a:pt x="426" y="646"/>
                  <a:pt x="429" y="637"/>
                </a:cubicBezTo>
                <a:cubicBezTo>
                  <a:pt x="405" y="673"/>
                  <a:pt x="381" y="709"/>
                  <a:pt x="363" y="749"/>
                </a:cubicBezTo>
                <a:cubicBezTo>
                  <a:pt x="345" y="790"/>
                  <a:pt x="316" y="880"/>
                  <a:pt x="368" y="908"/>
                </a:cubicBezTo>
                <a:cubicBezTo>
                  <a:pt x="430" y="940"/>
                  <a:pt x="524" y="912"/>
                  <a:pt x="583" y="891"/>
                </a:cubicBezTo>
                <a:cubicBezTo>
                  <a:pt x="640" y="866"/>
                  <a:pt x="658" y="860"/>
                  <a:pt x="688" y="831"/>
                </a:cubicBezTo>
                <a:moveTo>
                  <a:pt x="553" y="98"/>
                </a:moveTo>
                <a:cubicBezTo>
                  <a:pt x="576" y="53"/>
                  <a:pt x="621" y="39"/>
                  <a:pt x="673" y="27"/>
                </a:cubicBezTo>
                <a:cubicBezTo>
                  <a:pt x="723" y="16"/>
                  <a:pt x="810" y="0"/>
                  <a:pt x="842" y="53"/>
                </a:cubicBezTo>
                <a:cubicBezTo>
                  <a:pt x="868" y="94"/>
                  <a:pt x="852" y="157"/>
                  <a:pt x="822" y="188"/>
                </a:cubicBezTo>
                <a:cubicBezTo>
                  <a:pt x="786" y="225"/>
                  <a:pt x="735" y="238"/>
                  <a:pt x="685" y="251"/>
                </a:cubicBezTo>
                <a:cubicBezTo>
                  <a:pt x="748" y="251"/>
                  <a:pt x="810" y="246"/>
                  <a:pt x="869" y="272"/>
                </a:cubicBezTo>
                <a:cubicBezTo>
                  <a:pt x="918" y="293"/>
                  <a:pt x="953" y="349"/>
                  <a:pt x="934" y="405"/>
                </a:cubicBezTo>
                <a:cubicBezTo>
                  <a:pt x="916" y="456"/>
                  <a:pt x="851" y="492"/>
                  <a:pt x="809" y="519"/>
                </a:cubicBezTo>
                <a:cubicBezTo>
                  <a:pt x="781" y="537"/>
                  <a:pt x="761" y="551"/>
                  <a:pt x="740" y="574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663" name="Freeform 31"/>
          <p:cNvSpPr/>
          <p:nvPr/>
        </p:nvSpPr>
        <p:spPr>
          <a:xfrm>
            <a:off x="2206800" y="6280920"/>
            <a:ext cx="697680" cy="577800"/>
          </a:xfrm>
          <a:custGeom>
            <a:avLst/>
            <a:gdLst/>
            <a:ahLst/>
            <a:rect l="0" t="0" r="r" b="b"/>
            <a:pathLst>
              <a:path w="1938" h="1605">
                <a:moveTo>
                  <a:pt x="143" y="144"/>
                </a:moveTo>
                <a:cubicBezTo>
                  <a:pt x="143" y="266"/>
                  <a:pt x="134" y="386"/>
                  <a:pt x="132" y="507"/>
                </a:cubicBezTo>
                <a:cubicBezTo>
                  <a:pt x="130" y="665"/>
                  <a:pt x="140" y="815"/>
                  <a:pt x="156" y="972"/>
                </a:cubicBezTo>
                <a:cubicBezTo>
                  <a:pt x="162" y="1025"/>
                  <a:pt x="164" y="1077"/>
                  <a:pt x="165" y="1131"/>
                </a:cubicBezTo>
                <a:cubicBezTo>
                  <a:pt x="161" y="1125"/>
                  <a:pt x="120" y="1065"/>
                  <a:pt x="111" y="1026"/>
                </a:cubicBezTo>
                <a:cubicBezTo>
                  <a:pt x="69" y="850"/>
                  <a:pt x="63" y="637"/>
                  <a:pt x="102" y="460"/>
                </a:cubicBezTo>
                <a:cubicBezTo>
                  <a:pt x="128" y="343"/>
                  <a:pt x="181" y="218"/>
                  <a:pt x="248" y="118"/>
                </a:cubicBezTo>
                <a:cubicBezTo>
                  <a:pt x="274" y="78"/>
                  <a:pt x="336" y="0"/>
                  <a:pt x="396" y="19"/>
                </a:cubicBezTo>
                <a:cubicBezTo>
                  <a:pt x="456" y="39"/>
                  <a:pt x="471" y="87"/>
                  <a:pt x="504" y="145"/>
                </a:cubicBezTo>
                <a:cubicBezTo>
                  <a:pt x="567" y="256"/>
                  <a:pt x="634" y="363"/>
                  <a:pt x="701" y="471"/>
                </a:cubicBezTo>
                <a:cubicBezTo>
                  <a:pt x="743" y="539"/>
                  <a:pt x="780" y="609"/>
                  <a:pt x="818" y="679"/>
                </a:cubicBezTo>
                <a:cubicBezTo>
                  <a:pt x="820" y="683"/>
                  <a:pt x="822" y="686"/>
                  <a:pt x="824" y="690"/>
                </a:cubicBezTo>
                <a:moveTo>
                  <a:pt x="0" y="585"/>
                </a:moveTo>
                <a:cubicBezTo>
                  <a:pt x="42" y="550"/>
                  <a:pt x="101" y="543"/>
                  <a:pt x="169" y="531"/>
                </a:cubicBezTo>
                <a:cubicBezTo>
                  <a:pt x="362" y="497"/>
                  <a:pt x="555" y="467"/>
                  <a:pt x="749" y="442"/>
                </a:cubicBezTo>
                <a:cubicBezTo>
                  <a:pt x="891" y="425"/>
                  <a:pt x="933" y="420"/>
                  <a:pt x="1025" y="408"/>
                </a:cubicBezTo>
                <a:moveTo>
                  <a:pt x="1552" y="714"/>
                </a:moveTo>
                <a:cubicBezTo>
                  <a:pt x="1547" y="700"/>
                  <a:pt x="1544" y="691"/>
                  <a:pt x="1541" y="678"/>
                </a:cubicBezTo>
                <a:cubicBezTo>
                  <a:pt x="1540" y="675"/>
                  <a:pt x="1542" y="671"/>
                  <a:pt x="1541" y="668"/>
                </a:cubicBezTo>
                <a:cubicBezTo>
                  <a:pt x="1569" y="665"/>
                  <a:pt x="1597" y="662"/>
                  <a:pt x="1626" y="662"/>
                </a:cubicBezTo>
                <a:cubicBezTo>
                  <a:pt x="1673" y="662"/>
                  <a:pt x="1717" y="669"/>
                  <a:pt x="1747" y="711"/>
                </a:cubicBezTo>
                <a:cubicBezTo>
                  <a:pt x="1768" y="741"/>
                  <a:pt x="1776" y="795"/>
                  <a:pt x="1768" y="830"/>
                </a:cubicBezTo>
                <a:cubicBezTo>
                  <a:pt x="1759" y="871"/>
                  <a:pt x="1745" y="886"/>
                  <a:pt x="1704" y="906"/>
                </a:cubicBezTo>
                <a:cubicBezTo>
                  <a:pt x="1689" y="913"/>
                  <a:pt x="1665" y="924"/>
                  <a:pt x="1652" y="930"/>
                </a:cubicBezTo>
                <a:cubicBezTo>
                  <a:pt x="1691" y="940"/>
                  <a:pt x="1740" y="950"/>
                  <a:pt x="1781" y="965"/>
                </a:cubicBezTo>
                <a:cubicBezTo>
                  <a:pt x="1848" y="989"/>
                  <a:pt x="1909" y="1022"/>
                  <a:pt x="1922" y="1097"/>
                </a:cubicBezTo>
                <a:cubicBezTo>
                  <a:pt x="1937" y="1182"/>
                  <a:pt x="1795" y="1257"/>
                  <a:pt x="1744" y="1302"/>
                </a:cubicBezTo>
                <a:cubicBezTo>
                  <a:pt x="1617" y="1415"/>
                  <a:pt x="1493" y="1552"/>
                  <a:pt x="1322" y="1589"/>
                </a:cubicBezTo>
                <a:cubicBezTo>
                  <a:pt x="1225" y="1596"/>
                  <a:pt x="1194" y="1598"/>
                  <a:pt x="1130" y="1604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664" name="Freeform 32"/>
          <p:cNvSpPr/>
          <p:nvPr/>
        </p:nvSpPr>
        <p:spPr>
          <a:xfrm>
            <a:off x="6969240" y="4378320"/>
            <a:ext cx="649080" cy="52200"/>
          </a:xfrm>
          <a:custGeom>
            <a:avLst/>
            <a:gdLst/>
            <a:ahLst/>
            <a:rect l="0" t="0" r="r" b="b"/>
            <a:pathLst>
              <a:path w="1803" h="145">
                <a:moveTo>
                  <a:pt x="57" y="48"/>
                </a:moveTo>
                <a:cubicBezTo>
                  <a:pt x="37" y="33"/>
                  <a:pt x="19" y="20"/>
                  <a:pt x="0" y="4"/>
                </a:cubicBezTo>
                <a:cubicBezTo>
                  <a:pt x="15" y="3"/>
                  <a:pt x="69" y="0"/>
                  <a:pt x="84" y="0"/>
                </a:cubicBezTo>
                <a:cubicBezTo>
                  <a:pt x="339" y="0"/>
                  <a:pt x="593" y="21"/>
                  <a:pt x="847" y="45"/>
                </a:cubicBezTo>
                <a:cubicBezTo>
                  <a:pt x="1094" y="69"/>
                  <a:pt x="1339" y="125"/>
                  <a:pt x="1586" y="140"/>
                </a:cubicBezTo>
                <a:cubicBezTo>
                  <a:pt x="1642" y="144"/>
                  <a:pt x="1641" y="132"/>
                  <a:pt x="1683" y="104"/>
                </a:cubicBezTo>
                <a:cubicBezTo>
                  <a:pt x="1700" y="92"/>
                  <a:pt x="1770" y="35"/>
                  <a:pt x="1792" y="54"/>
                </a:cubicBezTo>
                <a:cubicBezTo>
                  <a:pt x="1802" y="62"/>
                  <a:pt x="1783" y="99"/>
                  <a:pt x="1782" y="106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665" name="Freeform 33"/>
          <p:cNvSpPr/>
          <p:nvPr/>
        </p:nvSpPr>
        <p:spPr>
          <a:xfrm>
            <a:off x="7097040" y="4659840"/>
            <a:ext cx="122040" cy="154440"/>
          </a:xfrm>
          <a:custGeom>
            <a:avLst/>
            <a:gdLst/>
            <a:ahLst/>
            <a:rect l="0" t="0" r="r" b="b"/>
            <a:pathLst>
              <a:path w="339" h="429">
                <a:moveTo>
                  <a:pt x="80" y="59"/>
                </a:moveTo>
                <a:cubicBezTo>
                  <a:pt x="78" y="55"/>
                  <a:pt x="77" y="50"/>
                  <a:pt x="74" y="44"/>
                </a:cubicBezTo>
                <a:cubicBezTo>
                  <a:pt x="71" y="38"/>
                  <a:pt x="69" y="31"/>
                  <a:pt x="67" y="24"/>
                </a:cubicBezTo>
                <a:cubicBezTo>
                  <a:pt x="65" y="18"/>
                  <a:pt x="65" y="14"/>
                  <a:pt x="64" y="8"/>
                </a:cubicBezTo>
                <a:cubicBezTo>
                  <a:pt x="88" y="4"/>
                  <a:pt x="110" y="3"/>
                  <a:pt x="135" y="3"/>
                </a:cubicBezTo>
                <a:cubicBezTo>
                  <a:pt x="175" y="3"/>
                  <a:pt x="212" y="0"/>
                  <a:pt x="246" y="24"/>
                </a:cubicBezTo>
                <a:cubicBezTo>
                  <a:pt x="276" y="45"/>
                  <a:pt x="280" y="71"/>
                  <a:pt x="281" y="103"/>
                </a:cubicBezTo>
                <a:cubicBezTo>
                  <a:pt x="282" y="138"/>
                  <a:pt x="265" y="155"/>
                  <a:pt x="233" y="167"/>
                </a:cubicBezTo>
                <a:cubicBezTo>
                  <a:pt x="205" y="178"/>
                  <a:pt x="171" y="175"/>
                  <a:pt x="141" y="175"/>
                </a:cubicBezTo>
                <a:cubicBezTo>
                  <a:pt x="189" y="183"/>
                  <a:pt x="234" y="195"/>
                  <a:pt x="273" y="225"/>
                </a:cubicBezTo>
                <a:cubicBezTo>
                  <a:pt x="309" y="254"/>
                  <a:pt x="338" y="304"/>
                  <a:pt x="326" y="352"/>
                </a:cubicBezTo>
                <a:cubicBezTo>
                  <a:pt x="313" y="403"/>
                  <a:pt x="244" y="414"/>
                  <a:pt x="201" y="417"/>
                </a:cubicBezTo>
                <a:cubicBezTo>
                  <a:pt x="152" y="421"/>
                  <a:pt x="79" y="428"/>
                  <a:pt x="33" y="411"/>
                </a:cubicBezTo>
                <a:cubicBezTo>
                  <a:pt x="0" y="399"/>
                  <a:pt x="40" y="381"/>
                  <a:pt x="47" y="376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666" name="Freeform 34"/>
          <p:cNvSpPr/>
          <p:nvPr/>
        </p:nvSpPr>
        <p:spPr>
          <a:xfrm>
            <a:off x="7292880" y="4700520"/>
            <a:ext cx="26640" cy="143280"/>
          </a:xfrm>
          <a:custGeom>
            <a:avLst/>
            <a:gdLst/>
            <a:ahLst/>
            <a:rect l="0" t="0" r="r" b="b"/>
            <a:pathLst>
              <a:path w="74" h="398">
                <a:moveTo>
                  <a:pt x="62" y="0"/>
                </a:moveTo>
                <a:cubicBezTo>
                  <a:pt x="72" y="12"/>
                  <a:pt x="73" y="41"/>
                  <a:pt x="70" y="66"/>
                </a:cubicBezTo>
                <a:cubicBezTo>
                  <a:pt x="61" y="139"/>
                  <a:pt x="30" y="209"/>
                  <a:pt x="15" y="281"/>
                </a:cubicBezTo>
                <a:cubicBezTo>
                  <a:pt x="5" y="339"/>
                  <a:pt x="2" y="358"/>
                  <a:pt x="0" y="397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667" name="Freeform 35"/>
          <p:cNvSpPr/>
          <p:nvPr/>
        </p:nvSpPr>
        <p:spPr>
          <a:xfrm>
            <a:off x="7311960" y="4889520"/>
            <a:ext cx="36720" cy="16560"/>
          </a:xfrm>
          <a:custGeom>
            <a:avLst/>
            <a:gdLst/>
            <a:ahLst/>
            <a:rect l="0" t="0" r="r" b="b"/>
            <a:pathLst>
              <a:path w="102" h="46">
                <a:moveTo>
                  <a:pt x="0" y="44"/>
                </a:moveTo>
                <a:cubicBezTo>
                  <a:pt x="6" y="44"/>
                  <a:pt x="13" y="45"/>
                  <a:pt x="17" y="40"/>
                </a:cubicBezTo>
                <a:cubicBezTo>
                  <a:pt x="23" y="33"/>
                  <a:pt x="23" y="31"/>
                  <a:pt x="32" y="27"/>
                </a:cubicBezTo>
                <a:cubicBezTo>
                  <a:pt x="56" y="16"/>
                  <a:pt x="78" y="9"/>
                  <a:pt x="101" y="0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668" name="Freeform 36"/>
          <p:cNvSpPr/>
          <p:nvPr/>
        </p:nvSpPr>
        <p:spPr>
          <a:xfrm>
            <a:off x="7395840" y="4676040"/>
            <a:ext cx="147600" cy="115560"/>
          </a:xfrm>
          <a:custGeom>
            <a:avLst/>
            <a:gdLst/>
            <a:ahLst/>
            <a:rect l="0" t="0" r="r" b="b"/>
            <a:pathLst>
              <a:path w="410" h="321">
                <a:moveTo>
                  <a:pt x="246" y="26"/>
                </a:moveTo>
                <a:cubicBezTo>
                  <a:pt x="214" y="0"/>
                  <a:pt x="172" y="34"/>
                  <a:pt x="139" y="57"/>
                </a:cubicBezTo>
                <a:cubicBezTo>
                  <a:pt x="89" y="94"/>
                  <a:pt x="30" y="143"/>
                  <a:pt x="16" y="207"/>
                </a:cubicBezTo>
                <a:cubicBezTo>
                  <a:pt x="0" y="281"/>
                  <a:pt x="83" y="297"/>
                  <a:pt x="137" y="304"/>
                </a:cubicBezTo>
                <a:cubicBezTo>
                  <a:pt x="208" y="313"/>
                  <a:pt x="300" y="320"/>
                  <a:pt x="359" y="274"/>
                </a:cubicBezTo>
                <a:cubicBezTo>
                  <a:pt x="401" y="242"/>
                  <a:pt x="409" y="165"/>
                  <a:pt x="397" y="117"/>
                </a:cubicBezTo>
                <a:cubicBezTo>
                  <a:pt x="386" y="71"/>
                  <a:pt x="352" y="22"/>
                  <a:pt x="307" y="4"/>
                </a:cubicBezTo>
                <a:cubicBezTo>
                  <a:pt x="297" y="0"/>
                  <a:pt x="288" y="3"/>
                  <a:pt x="278" y="4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669" name="Freeform 37"/>
          <p:cNvSpPr/>
          <p:nvPr/>
        </p:nvSpPr>
        <p:spPr>
          <a:xfrm>
            <a:off x="7596360" y="4632480"/>
            <a:ext cx="38880" cy="187560"/>
          </a:xfrm>
          <a:custGeom>
            <a:avLst/>
            <a:gdLst/>
            <a:ahLst/>
            <a:rect l="0" t="0" r="r" b="b"/>
            <a:pathLst>
              <a:path w="108" h="521">
                <a:moveTo>
                  <a:pt x="102" y="0"/>
                </a:moveTo>
                <a:cubicBezTo>
                  <a:pt x="103" y="9"/>
                  <a:pt x="107" y="60"/>
                  <a:pt x="106" y="73"/>
                </a:cubicBezTo>
                <a:cubicBezTo>
                  <a:pt x="102" y="158"/>
                  <a:pt x="63" y="235"/>
                  <a:pt x="39" y="317"/>
                </a:cubicBezTo>
                <a:cubicBezTo>
                  <a:pt x="19" y="385"/>
                  <a:pt x="9" y="451"/>
                  <a:pt x="0" y="520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670" name="Freeform 38"/>
          <p:cNvSpPr/>
          <p:nvPr/>
        </p:nvSpPr>
        <p:spPr>
          <a:xfrm>
            <a:off x="7643880" y="4884840"/>
            <a:ext cx="16200" cy="20880"/>
          </a:xfrm>
          <a:custGeom>
            <a:avLst/>
            <a:gdLst/>
            <a:ahLst/>
            <a:rect l="0" t="0" r="r" b="b"/>
            <a:pathLst>
              <a:path w="45" h="58">
                <a:moveTo>
                  <a:pt x="0" y="57"/>
                </a:moveTo>
                <a:cubicBezTo>
                  <a:pt x="3" y="53"/>
                  <a:pt x="4" y="52"/>
                  <a:pt x="8" y="51"/>
                </a:cubicBezTo>
                <a:cubicBezTo>
                  <a:pt x="14" y="50"/>
                  <a:pt x="12" y="47"/>
                  <a:pt x="16" y="41"/>
                </a:cubicBezTo>
                <a:cubicBezTo>
                  <a:pt x="27" y="27"/>
                  <a:pt x="36" y="15"/>
                  <a:pt x="44" y="0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Freeform 1"/>
          <p:cNvSpPr/>
          <p:nvPr/>
        </p:nvSpPr>
        <p:spPr>
          <a:xfrm>
            <a:off x="731880" y="395280"/>
            <a:ext cx="1575000" cy="468720"/>
          </a:xfrm>
          <a:custGeom>
            <a:avLst/>
            <a:gdLst/>
            <a:ahLst/>
            <a:rect l="0" t="0" r="r" b="b"/>
            <a:pathLst>
              <a:path w="4375" h="1302">
                <a:moveTo>
                  <a:pt x="73" y="775"/>
                </a:moveTo>
                <a:cubicBezTo>
                  <a:pt x="46" y="762"/>
                  <a:pt x="50" y="759"/>
                  <a:pt x="39" y="733"/>
                </a:cubicBezTo>
                <a:cubicBezTo>
                  <a:pt x="35" y="724"/>
                  <a:pt x="27" y="720"/>
                  <a:pt x="19" y="716"/>
                </a:cubicBezTo>
                <a:cubicBezTo>
                  <a:pt x="14" y="714"/>
                  <a:pt x="8" y="713"/>
                  <a:pt x="3" y="711"/>
                </a:cubicBezTo>
                <a:cubicBezTo>
                  <a:pt x="1" y="709"/>
                  <a:pt x="0" y="710"/>
                  <a:pt x="0" y="708"/>
                </a:cubicBezTo>
                <a:cubicBezTo>
                  <a:pt x="103" y="708"/>
                  <a:pt x="207" y="708"/>
                  <a:pt x="310" y="708"/>
                </a:cubicBezTo>
                <a:moveTo>
                  <a:pt x="157" y="691"/>
                </a:moveTo>
                <a:cubicBezTo>
                  <a:pt x="141" y="686"/>
                  <a:pt x="125" y="683"/>
                  <a:pt x="109" y="679"/>
                </a:cubicBezTo>
                <a:cubicBezTo>
                  <a:pt x="113" y="722"/>
                  <a:pt x="121" y="760"/>
                  <a:pt x="133" y="802"/>
                </a:cubicBezTo>
                <a:cubicBezTo>
                  <a:pt x="156" y="882"/>
                  <a:pt x="175" y="961"/>
                  <a:pt x="182" y="1045"/>
                </a:cubicBezTo>
                <a:cubicBezTo>
                  <a:pt x="188" y="1113"/>
                  <a:pt x="186" y="1182"/>
                  <a:pt x="191" y="1250"/>
                </a:cubicBezTo>
                <a:cubicBezTo>
                  <a:pt x="192" y="1258"/>
                  <a:pt x="192" y="1266"/>
                  <a:pt x="193" y="1274"/>
                </a:cubicBezTo>
                <a:cubicBezTo>
                  <a:pt x="177" y="1256"/>
                  <a:pt x="161" y="1238"/>
                  <a:pt x="145" y="1220"/>
                </a:cubicBezTo>
                <a:cubicBezTo>
                  <a:pt x="133" y="1207"/>
                  <a:pt x="130" y="1202"/>
                  <a:pt x="122" y="1188"/>
                </a:cubicBezTo>
                <a:cubicBezTo>
                  <a:pt x="161" y="1186"/>
                  <a:pt x="200" y="1184"/>
                  <a:pt x="239" y="1183"/>
                </a:cubicBezTo>
                <a:cubicBezTo>
                  <a:pt x="282" y="1182"/>
                  <a:pt x="324" y="1183"/>
                  <a:pt x="367" y="1182"/>
                </a:cubicBezTo>
                <a:moveTo>
                  <a:pt x="395" y="990"/>
                </a:moveTo>
                <a:cubicBezTo>
                  <a:pt x="399" y="963"/>
                  <a:pt x="391" y="969"/>
                  <a:pt x="425" y="969"/>
                </a:cubicBezTo>
                <a:cubicBezTo>
                  <a:pt x="477" y="969"/>
                  <a:pt x="517" y="1008"/>
                  <a:pt x="549" y="1046"/>
                </a:cubicBezTo>
                <a:cubicBezTo>
                  <a:pt x="576" y="1078"/>
                  <a:pt x="595" y="1113"/>
                  <a:pt x="607" y="1153"/>
                </a:cubicBezTo>
                <a:cubicBezTo>
                  <a:pt x="608" y="1156"/>
                  <a:pt x="608" y="1159"/>
                  <a:pt x="609" y="1162"/>
                </a:cubicBezTo>
                <a:cubicBezTo>
                  <a:pt x="609" y="1108"/>
                  <a:pt x="604" y="1058"/>
                  <a:pt x="622" y="1006"/>
                </a:cubicBezTo>
                <a:cubicBezTo>
                  <a:pt x="636" y="965"/>
                  <a:pt x="664" y="910"/>
                  <a:pt x="710" y="898"/>
                </a:cubicBezTo>
                <a:cubicBezTo>
                  <a:pt x="755" y="886"/>
                  <a:pt x="775" y="927"/>
                  <a:pt x="794" y="959"/>
                </a:cubicBezTo>
                <a:cubicBezTo>
                  <a:pt x="827" y="1016"/>
                  <a:pt x="846" y="1055"/>
                  <a:pt x="898" y="1096"/>
                </a:cubicBezTo>
                <a:moveTo>
                  <a:pt x="1682" y="737"/>
                </a:moveTo>
                <a:cubicBezTo>
                  <a:pt x="1678" y="702"/>
                  <a:pt x="1696" y="688"/>
                  <a:pt x="1667" y="681"/>
                </a:cubicBezTo>
                <a:cubicBezTo>
                  <a:pt x="1603" y="666"/>
                  <a:pt x="1472" y="769"/>
                  <a:pt x="1425" y="802"/>
                </a:cubicBezTo>
                <a:cubicBezTo>
                  <a:pt x="1357" y="850"/>
                  <a:pt x="1341" y="886"/>
                  <a:pt x="1312" y="955"/>
                </a:cubicBezTo>
                <a:cubicBezTo>
                  <a:pt x="1335" y="991"/>
                  <a:pt x="1336" y="996"/>
                  <a:pt x="1398" y="990"/>
                </a:cubicBezTo>
                <a:cubicBezTo>
                  <a:pt x="1460" y="984"/>
                  <a:pt x="1527" y="951"/>
                  <a:pt x="1562" y="897"/>
                </a:cubicBezTo>
                <a:cubicBezTo>
                  <a:pt x="1584" y="863"/>
                  <a:pt x="1587" y="817"/>
                  <a:pt x="1607" y="783"/>
                </a:cubicBezTo>
                <a:cubicBezTo>
                  <a:pt x="1609" y="783"/>
                  <a:pt x="1611" y="783"/>
                  <a:pt x="1613" y="783"/>
                </a:cubicBezTo>
                <a:cubicBezTo>
                  <a:pt x="1642" y="842"/>
                  <a:pt x="1670" y="902"/>
                  <a:pt x="1696" y="963"/>
                </a:cubicBezTo>
                <a:cubicBezTo>
                  <a:pt x="1741" y="1067"/>
                  <a:pt x="1779" y="1171"/>
                  <a:pt x="1792" y="1284"/>
                </a:cubicBezTo>
                <a:cubicBezTo>
                  <a:pt x="1792" y="1294"/>
                  <a:pt x="1792" y="1295"/>
                  <a:pt x="1792" y="1301"/>
                </a:cubicBezTo>
                <a:cubicBezTo>
                  <a:pt x="1738" y="1282"/>
                  <a:pt x="1708" y="1275"/>
                  <a:pt x="1673" y="1218"/>
                </a:cubicBezTo>
                <a:cubicBezTo>
                  <a:pt x="1635" y="1156"/>
                  <a:pt x="1628" y="1075"/>
                  <a:pt x="1637" y="1004"/>
                </a:cubicBezTo>
                <a:cubicBezTo>
                  <a:pt x="1648" y="920"/>
                  <a:pt x="1710" y="862"/>
                  <a:pt x="1787" y="833"/>
                </a:cubicBezTo>
                <a:cubicBezTo>
                  <a:pt x="1871" y="801"/>
                  <a:pt x="1974" y="797"/>
                  <a:pt x="2063" y="804"/>
                </a:cubicBezTo>
                <a:cubicBezTo>
                  <a:pt x="2131" y="809"/>
                  <a:pt x="2157" y="843"/>
                  <a:pt x="2209" y="876"/>
                </a:cubicBezTo>
                <a:cubicBezTo>
                  <a:pt x="2213" y="878"/>
                  <a:pt x="2218" y="878"/>
                  <a:pt x="2221" y="880"/>
                </a:cubicBezTo>
                <a:cubicBezTo>
                  <a:pt x="2223" y="855"/>
                  <a:pt x="2239" y="782"/>
                  <a:pt x="2212" y="767"/>
                </a:cubicBezTo>
                <a:cubicBezTo>
                  <a:pt x="2164" y="741"/>
                  <a:pt x="2101" y="797"/>
                  <a:pt x="2071" y="824"/>
                </a:cubicBezTo>
                <a:cubicBezTo>
                  <a:pt x="2020" y="870"/>
                  <a:pt x="1977" y="923"/>
                  <a:pt x="1969" y="992"/>
                </a:cubicBezTo>
                <a:cubicBezTo>
                  <a:pt x="1961" y="1058"/>
                  <a:pt x="2036" y="1063"/>
                  <a:pt x="2086" y="1066"/>
                </a:cubicBezTo>
                <a:cubicBezTo>
                  <a:pt x="2166" y="1071"/>
                  <a:pt x="2242" y="1062"/>
                  <a:pt x="2309" y="1014"/>
                </a:cubicBezTo>
                <a:cubicBezTo>
                  <a:pt x="2399" y="949"/>
                  <a:pt x="2394" y="857"/>
                  <a:pt x="2394" y="758"/>
                </a:cubicBezTo>
                <a:cubicBezTo>
                  <a:pt x="2394" y="720"/>
                  <a:pt x="2394" y="682"/>
                  <a:pt x="2394" y="644"/>
                </a:cubicBezTo>
                <a:cubicBezTo>
                  <a:pt x="2412" y="698"/>
                  <a:pt x="2432" y="754"/>
                  <a:pt x="2452" y="808"/>
                </a:cubicBezTo>
                <a:cubicBezTo>
                  <a:pt x="2475" y="869"/>
                  <a:pt x="2495" y="932"/>
                  <a:pt x="2524" y="991"/>
                </a:cubicBezTo>
                <a:cubicBezTo>
                  <a:pt x="2532" y="1006"/>
                  <a:pt x="2538" y="1015"/>
                  <a:pt x="2546" y="1029"/>
                </a:cubicBezTo>
                <a:cubicBezTo>
                  <a:pt x="2533" y="972"/>
                  <a:pt x="2508" y="918"/>
                  <a:pt x="2499" y="860"/>
                </a:cubicBezTo>
                <a:cubicBezTo>
                  <a:pt x="2490" y="803"/>
                  <a:pt x="2485" y="744"/>
                  <a:pt x="2512" y="695"/>
                </a:cubicBezTo>
                <a:cubicBezTo>
                  <a:pt x="2518" y="693"/>
                  <a:pt x="2525" y="691"/>
                  <a:pt x="2531" y="689"/>
                </a:cubicBezTo>
                <a:cubicBezTo>
                  <a:pt x="2579" y="713"/>
                  <a:pt x="2601" y="724"/>
                  <a:pt x="2631" y="780"/>
                </a:cubicBezTo>
                <a:cubicBezTo>
                  <a:pt x="2664" y="841"/>
                  <a:pt x="2664" y="901"/>
                  <a:pt x="2679" y="965"/>
                </a:cubicBezTo>
                <a:cubicBezTo>
                  <a:pt x="2681" y="969"/>
                  <a:pt x="2684" y="973"/>
                  <a:pt x="2686" y="977"/>
                </a:cubicBezTo>
                <a:moveTo>
                  <a:pt x="2877" y="626"/>
                </a:moveTo>
                <a:cubicBezTo>
                  <a:pt x="2898" y="643"/>
                  <a:pt x="2883" y="652"/>
                  <a:pt x="2888" y="678"/>
                </a:cubicBezTo>
                <a:cubicBezTo>
                  <a:pt x="2896" y="721"/>
                  <a:pt x="2908" y="769"/>
                  <a:pt x="2943" y="798"/>
                </a:cubicBezTo>
                <a:cubicBezTo>
                  <a:pt x="2962" y="814"/>
                  <a:pt x="3017" y="830"/>
                  <a:pt x="3041" y="813"/>
                </a:cubicBezTo>
                <a:cubicBezTo>
                  <a:pt x="3077" y="787"/>
                  <a:pt x="3076" y="722"/>
                  <a:pt x="3073" y="684"/>
                </a:cubicBezTo>
                <a:cubicBezTo>
                  <a:pt x="3069" y="638"/>
                  <a:pt x="3043" y="608"/>
                  <a:pt x="2998" y="605"/>
                </a:cubicBezTo>
                <a:cubicBezTo>
                  <a:pt x="2944" y="602"/>
                  <a:pt x="2917" y="686"/>
                  <a:pt x="2904" y="727"/>
                </a:cubicBezTo>
                <a:cubicBezTo>
                  <a:pt x="2893" y="762"/>
                  <a:pt x="2878" y="839"/>
                  <a:pt x="2907" y="870"/>
                </a:cubicBezTo>
                <a:cubicBezTo>
                  <a:pt x="2931" y="895"/>
                  <a:pt x="3006" y="899"/>
                  <a:pt x="3037" y="890"/>
                </a:cubicBezTo>
                <a:cubicBezTo>
                  <a:pt x="3108" y="868"/>
                  <a:pt x="3156" y="784"/>
                  <a:pt x="3180" y="720"/>
                </a:cubicBezTo>
                <a:cubicBezTo>
                  <a:pt x="3200" y="668"/>
                  <a:pt x="3207" y="605"/>
                  <a:pt x="3244" y="561"/>
                </a:cubicBezTo>
                <a:cubicBezTo>
                  <a:pt x="3260" y="542"/>
                  <a:pt x="3308" y="519"/>
                  <a:pt x="3333" y="534"/>
                </a:cubicBezTo>
                <a:cubicBezTo>
                  <a:pt x="3376" y="559"/>
                  <a:pt x="3378" y="640"/>
                  <a:pt x="3382" y="682"/>
                </a:cubicBezTo>
                <a:cubicBezTo>
                  <a:pt x="3387" y="740"/>
                  <a:pt x="3371" y="824"/>
                  <a:pt x="3400" y="877"/>
                </a:cubicBezTo>
                <a:cubicBezTo>
                  <a:pt x="3423" y="919"/>
                  <a:pt x="3503" y="913"/>
                  <a:pt x="3541" y="909"/>
                </a:cubicBezTo>
                <a:cubicBezTo>
                  <a:pt x="3561" y="905"/>
                  <a:pt x="3581" y="902"/>
                  <a:pt x="3601" y="898"/>
                </a:cubicBezTo>
                <a:moveTo>
                  <a:pt x="3807" y="620"/>
                </a:moveTo>
                <a:cubicBezTo>
                  <a:pt x="3794" y="578"/>
                  <a:pt x="3783" y="514"/>
                  <a:pt x="3732" y="497"/>
                </a:cubicBezTo>
                <a:cubicBezTo>
                  <a:pt x="3682" y="481"/>
                  <a:pt x="3635" y="527"/>
                  <a:pt x="3604" y="559"/>
                </a:cubicBezTo>
                <a:cubicBezTo>
                  <a:pt x="3574" y="589"/>
                  <a:pt x="3524" y="661"/>
                  <a:pt x="3549" y="709"/>
                </a:cubicBezTo>
                <a:cubicBezTo>
                  <a:pt x="3576" y="761"/>
                  <a:pt x="3672" y="758"/>
                  <a:pt x="3719" y="755"/>
                </a:cubicBezTo>
                <a:cubicBezTo>
                  <a:pt x="3783" y="751"/>
                  <a:pt x="3836" y="715"/>
                  <a:pt x="3865" y="658"/>
                </a:cubicBezTo>
                <a:cubicBezTo>
                  <a:pt x="3881" y="626"/>
                  <a:pt x="3881" y="595"/>
                  <a:pt x="3883" y="561"/>
                </a:cubicBezTo>
                <a:cubicBezTo>
                  <a:pt x="3883" y="563"/>
                  <a:pt x="3883" y="564"/>
                  <a:pt x="3883" y="566"/>
                </a:cubicBezTo>
                <a:cubicBezTo>
                  <a:pt x="3882" y="601"/>
                  <a:pt x="3866" y="666"/>
                  <a:pt x="3880" y="698"/>
                </a:cubicBezTo>
                <a:cubicBezTo>
                  <a:pt x="3899" y="742"/>
                  <a:pt x="3975" y="742"/>
                  <a:pt x="4011" y="729"/>
                </a:cubicBezTo>
                <a:cubicBezTo>
                  <a:pt x="4115" y="692"/>
                  <a:pt x="4237" y="590"/>
                  <a:pt x="4280" y="487"/>
                </a:cubicBezTo>
                <a:cubicBezTo>
                  <a:pt x="4319" y="394"/>
                  <a:pt x="4302" y="276"/>
                  <a:pt x="4275" y="184"/>
                </a:cubicBezTo>
                <a:cubicBezTo>
                  <a:pt x="4256" y="119"/>
                  <a:pt x="4227" y="60"/>
                  <a:pt x="4198" y="0"/>
                </a:cubicBezTo>
                <a:cubicBezTo>
                  <a:pt x="4185" y="29"/>
                  <a:pt x="4165" y="73"/>
                  <a:pt x="4156" y="112"/>
                </a:cubicBezTo>
                <a:cubicBezTo>
                  <a:pt x="4126" y="244"/>
                  <a:pt x="4110" y="396"/>
                  <a:pt x="4168" y="524"/>
                </a:cubicBezTo>
                <a:cubicBezTo>
                  <a:pt x="4209" y="616"/>
                  <a:pt x="4288" y="698"/>
                  <a:pt x="4371" y="754"/>
                </a:cubicBezTo>
                <a:cubicBezTo>
                  <a:pt x="4372" y="754"/>
                  <a:pt x="4373" y="754"/>
                  <a:pt x="4374" y="754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672" name="Freeform 2"/>
          <p:cNvSpPr/>
          <p:nvPr/>
        </p:nvSpPr>
        <p:spPr>
          <a:xfrm>
            <a:off x="1278360" y="1157400"/>
            <a:ext cx="50760" cy="130680"/>
          </a:xfrm>
          <a:custGeom>
            <a:avLst/>
            <a:gdLst/>
            <a:ahLst/>
            <a:rect l="0" t="0" r="r" b="b"/>
            <a:pathLst>
              <a:path w="141" h="363">
                <a:moveTo>
                  <a:pt x="116" y="0"/>
                </a:moveTo>
                <a:cubicBezTo>
                  <a:pt x="67" y="14"/>
                  <a:pt x="49" y="48"/>
                  <a:pt x="32" y="99"/>
                </a:cubicBezTo>
                <a:cubicBezTo>
                  <a:pt x="14" y="150"/>
                  <a:pt x="0" y="233"/>
                  <a:pt x="26" y="284"/>
                </a:cubicBezTo>
                <a:cubicBezTo>
                  <a:pt x="50" y="334"/>
                  <a:pt x="95" y="344"/>
                  <a:pt x="140" y="362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673" name="Freeform 3"/>
          <p:cNvSpPr/>
          <p:nvPr/>
        </p:nvSpPr>
        <p:spPr>
          <a:xfrm>
            <a:off x="377640" y="1119600"/>
            <a:ext cx="827640" cy="316800"/>
          </a:xfrm>
          <a:custGeom>
            <a:avLst/>
            <a:gdLst/>
            <a:ahLst/>
            <a:rect l="0" t="0" r="r" b="b"/>
            <a:pathLst>
              <a:path w="2299" h="880">
                <a:moveTo>
                  <a:pt x="449" y="211"/>
                </a:moveTo>
                <a:cubicBezTo>
                  <a:pt x="447" y="201"/>
                  <a:pt x="463" y="187"/>
                  <a:pt x="446" y="181"/>
                </a:cubicBezTo>
                <a:cubicBezTo>
                  <a:pt x="364" y="149"/>
                  <a:pt x="228" y="184"/>
                  <a:pt x="141" y="179"/>
                </a:cubicBezTo>
                <a:cubicBezTo>
                  <a:pt x="98" y="177"/>
                  <a:pt x="56" y="170"/>
                  <a:pt x="16" y="157"/>
                </a:cubicBezTo>
                <a:cubicBezTo>
                  <a:pt x="30" y="182"/>
                  <a:pt x="38" y="209"/>
                  <a:pt x="40" y="245"/>
                </a:cubicBezTo>
                <a:cubicBezTo>
                  <a:pt x="45" y="340"/>
                  <a:pt x="42" y="438"/>
                  <a:pt x="29" y="532"/>
                </a:cubicBezTo>
                <a:cubicBezTo>
                  <a:pt x="17" y="621"/>
                  <a:pt x="0" y="709"/>
                  <a:pt x="7" y="800"/>
                </a:cubicBezTo>
                <a:cubicBezTo>
                  <a:pt x="12" y="871"/>
                  <a:pt x="63" y="874"/>
                  <a:pt x="122" y="876"/>
                </a:cubicBezTo>
                <a:cubicBezTo>
                  <a:pt x="227" y="879"/>
                  <a:pt x="338" y="839"/>
                  <a:pt x="429" y="788"/>
                </a:cubicBezTo>
                <a:cubicBezTo>
                  <a:pt x="464" y="765"/>
                  <a:pt x="475" y="759"/>
                  <a:pt x="486" y="733"/>
                </a:cubicBezTo>
                <a:moveTo>
                  <a:pt x="73" y="668"/>
                </a:moveTo>
                <a:cubicBezTo>
                  <a:pt x="76" y="635"/>
                  <a:pt x="93" y="632"/>
                  <a:pt x="134" y="610"/>
                </a:cubicBezTo>
                <a:cubicBezTo>
                  <a:pt x="272" y="538"/>
                  <a:pt x="417" y="488"/>
                  <a:pt x="562" y="431"/>
                </a:cubicBezTo>
                <a:moveTo>
                  <a:pt x="762" y="184"/>
                </a:moveTo>
                <a:cubicBezTo>
                  <a:pt x="762" y="176"/>
                  <a:pt x="762" y="167"/>
                  <a:pt x="762" y="159"/>
                </a:cubicBezTo>
                <a:cubicBezTo>
                  <a:pt x="732" y="181"/>
                  <a:pt x="716" y="207"/>
                  <a:pt x="699" y="247"/>
                </a:cubicBezTo>
                <a:cubicBezTo>
                  <a:pt x="664" y="327"/>
                  <a:pt x="654" y="399"/>
                  <a:pt x="653" y="484"/>
                </a:cubicBezTo>
                <a:cubicBezTo>
                  <a:pt x="652" y="546"/>
                  <a:pt x="670" y="599"/>
                  <a:pt x="727" y="633"/>
                </a:cubicBezTo>
                <a:cubicBezTo>
                  <a:pt x="760" y="653"/>
                  <a:pt x="832" y="660"/>
                  <a:pt x="869" y="645"/>
                </a:cubicBezTo>
                <a:cubicBezTo>
                  <a:pt x="908" y="629"/>
                  <a:pt x="948" y="582"/>
                  <a:pt x="960" y="543"/>
                </a:cubicBezTo>
                <a:cubicBezTo>
                  <a:pt x="967" y="518"/>
                  <a:pt x="964" y="488"/>
                  <a:pt x="959" y="463"/>
                </a:cubicBezTo>
                <a:cubicBezTo>
                  <a:pt x="957" y="450"/>
                  <a:pt x="948" y="430"/>
                  <a:pt x="954" y="416"/>
                </a:cubicBezTo>
                <a:cubicBezTo>
                  <a:pt x="965" y="390"/>
                  <a:pt x="1021" y="381"/>
                  <a:pt x="1044" y="379"/>
                </a:cubicBezTo>
                <a:cubicBezTo>
                  <a:pt x="1084" y="376"/>
                  <a:pt x="1119" y="378"/>
                  <a:pt x="1138" y="421"/>
                </a:cubicBezTo>
                <a:cubicBezTo>
                  <a:pt x="1161" y="475"/>
                  <a:pt x="1152" y="544"/>
                  <a:pt x="1153" y="602"/>
                </a:cubicBezTo>
                <a:cubicBezTo>
                  <a:pt x="1154" y="643"/>
                  <a:pt x="1157" y="683"/>
                  <a:pt x="1158" y="724"/>
                </a:cubicBezTo>
                <a:cubicBezTo>
                  <a:pt x="1158" y="742"/>
                  <a:pt x="1158" y="747"/>
                  <a:pt x="1158" y="758"/>
                </a:cubicBezTo>
                <a:moveTo>
                  <a:pt x="1461" y="284"/>
                </a:moveTo>
                <a:cubicBezTo>
                  <a:pt x="1477" y="338"/>
                  <a:pt x="1495" y="394"/>
                  <a:pt x="1506" y="450"/>
                </a:cubicBezTo>
                <a:cubicBezTo>
                  <a:pt x="1522" y="532"/>
                  <a:pt x="1526" y="616"/>
                  <a:pt x="1571" y="689"/>
                </a:cubicBezTo>
                <a:cubicBezTo>
                  <a:pt x="1572" y="689"/>
                  <a:pt x="1573" y="689"/>
                  <a:pt x="1574" y="689"/>
                </a:cubicBezTo>
                <a:cubicBezTo>
                  <a:pt x="1574" y="525"/>
                  <a:pt x="1568" y="362"/>
                  <a:pt x="1564" y="198"/>
                </a:cubicBezTo>
                <a:cubicBezTo>
                  <a:pt x="1562" y="140"/>
                  <a:pt x="1548" y="67"/>
                  <a:pt x="1604" y="30"/>
                </a:cubicBezTo>
                <a:cubicBezTo>
                  <a:pt x="1650" y="0"/>
                  <a:pt x="1743" y="17"/>
                  <a:pt x="1793" y="17"/>
                </a:cubicBezTo>
                <a:cubicBezTo>
                  <a:pt x="1908" y="17"/>
                  <a:pt x="2036" y="1"/>
                  <a:pt x="2149" y="27"/>
                </a:cubicBezTo>
                <a:cubicBezTo>
                  <a:pt x="2161" y="31"/>
                  <a:pt x="2172" y="36"/>
                  <a:pt x="2184" y="40"/>
                </a:cubicBezTo>
                <a:moveTo>
                  <a:pt x="1574" y="319"/>
                </a:moveTo>
                <a:cubicBezTo>
                  <a:pt x="1622" y="322"/>
                  <a:pt x="1688" y="326"/>
                  <a:pt x="1740" y="319"/>
                </a:cubicBezTo>
                <a:cubicBezTo>
                  <a:pt x="1926" y="293"/>
                  <a:pt x="2113" y="243"/>
                  <a:pt x="2298" y="208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674" name="Freeform 4"/>
          <p:cNvSpPr/>
          <p:nvPr/>
        </p:nvSpPr>
        <p:spPr>
          <a:xfrm>
            <a:off x="1358640" y="1123920"/>
            <a:ext cx="290160" cy="165600"/>
          </a:xfrm>
          <a:custGeom>
            <a:avLst/>
            <a:gdLst/>
            <a:ahLst/>
            <a:rect l="0" t="0" r="r" b="b"/>
            <a:pathLst>
              <a:path w="806" h="460">
                <a:moveTo>
                  <a:pt x="5" y="196"/>
                </a:moveTo>
                <a:cubicBezTo>
                  <a:pt x="10" y="163"/>
                  <a:pt x="0" y="169"/>
                  <a:pt x="41" y="167"/>
                </a:cubicBezTo>
                <a:cubicBezTo>
                  <a:pt x="98" y="165"/>
                  <a:pt x="131" y="182"/>
                  <a:pt x="165" y="230"/>
                </a:cubicBezTo>
                <a:cubicBezTo>
                  <a:pt x="188" y="261"/>
                  <a:pt x="203" y="304"/>
                  <a:pt x="207" y="343"/>
                </a:cubicBezTo>
                <a:cubicBezTo>
                  <a:pt x="207" y="351"/>
                  <a:pt x="207" y="352"/>
                  <a:pt x="207" y="357"/>
                </a:cubicBezTo>
                <a:cubicBezTo>
                  <a:pt x="189" y="328"/>
                  <a:pt x="184" y="311"/>
                  <a:pt x="183" y="267"/>
                </a:cubicBezTo>
                <a:cubicBezTo>
                  <a:pt x="182" y="196"/>
                  <a:pt x="220" y="147"/>
                  <a:pt x="264" y="96"/>
                </a:cubicBezTo>
                <a:cubicBezTo>
                  <a:pt x="283" y="74"/>
                  <a:pt x="295" y="68"/>
                  <a:pt x="316" y="53"/>
                </a:cubicBezTo>
                <a:cubicBezTo>
                  <a:pt x="295" y="105"/>
                  <a:pt x="260" y="149"/>
                  <a:pt x="237" y="200"/>
                </a:cubicBezTo>
                <a:cubicBezTo>
                  <a:pt x="225" y="226"/>
                  <a:pt x="207" y="289"/>
                  <a:pt x="237" y="311"/>
                </a:cubicBezTo>
                <a:cubicBezTo>
                  <a:pt x="281" y="342"/>
                  <a:pt x="364" y="321"/>
                  <a:pt x="412" y="316"/>
                </a:cubicBezTo>
                <a:moveTo>
                  <a:pt x="575" y="0"/>
                </a:moveTo>
                <a:cubicBezTo>
                  <a:pt x="611" y="24"/>
                  <a:pt x="650" y="50"/>
                  <a:pt x="686" y="78"/>
                </a:cubicBezTo>
                <a:cubicBezTo>
                  <a:pt x="743" y="121"/>
                  <a:pt x="786" y="166"/>
                  <a:pt x="796" y="241"/>
                </a:cubicBezTo>
                <a:cubicBezTo>
                  <a:pt x="805" y="310"/>
                  <a:pt x="792" y="367"/>
                  <a:pt x="758" y="426"/>
                </a:cubicBezTo>
                <a:cubicBezTo>
                  <a:pt x="751" y="437"/>
                  <a:pt x="743" y="448"/>
                  <a:pt x="736" y="459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675" name="Freeform 5"/>
          <p:cNvSpPr/>
          <p:nvPr/>
        </p:nvSpPr>
        <p:spPr>
          <a:xfrm>
            <a:off x="1944720" y="1176480"/>
            <a:ext cx="206640" cy="98640"/>
          </a:xfrm>
          <a:custGeom>
            <a:avLst/>
            <a:gdLst/>
            <a:ahLst/>
            <a:rect l="0" t="0" r="r" b="b"/>
            <a:pathLst>
              <a:path w="574" h="274">
                <a:moveTo>
                  <a:pt x="0" y="2"/>
                </a:moveTo>
                <a:cubicBezTo>
                  <a:pt x="76" y="2"/>
                  <a:pt x="152" y="0"/>
                  <a:pt x="228" y="0"/>
                </a:cubicBezTo>
                <a:cubicBezTo>
                  <a:pt x="305" y="0"/>
                  <a:pt x="357" y="0"/>
                  <a:pt x="422" y="39"/>
                </a:cubicBezTo>
                <a:moveTo>
                  <a:pt x="46" y="273"/>
                </a:moveTo>
                <a:cubicBezTo>
                  <a:pt x="140" y="255"/>
                  <a:pt x="235" y="238"/>
                  <a:pt x="328" y="215"/>
                </a:cubicBezTo>
                <a:cubicBezTo>
                  <a:pt x="413" y="194"/>
                  <a:pt x="493" y="169"/>
                  <a:pt x="573" y="133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676" name="Freeform 6"/>
          <p:cNvSpPr/>
          <p:nvPr/>
        </p:nvSpPr>
        <p:spPr>
          <a:xfrm>
            <a:off x="2569680" y="884880"/>
            <a:ext cx="954720" cy="301320"/>
          </a:xfrm>
          <a:custGeom>
            <a:avLst/>
            <a:gdLst/>
            <a:ahLst/>
            <a:rect l="0" t="0" r="r" b="b"/>
            <a:pathLst>
              <a:path w="2652" h="837">
                <a:moveTo>
                  <a:pt x="65" y="402"/>
                </a:moveTo>
                <a:cubicBezTo>
                  <a:pt x="67" y="387"/>
                  <a:pt x="68" y="373"/>
                  <a:pt x="69" y="358"/>
                </a:cubicBezTo>
                <a:cubicBezTo>
                  <a:pt x="69" y="426"/>
                  <a:pt x="62" y="489"/>
                  <a:pt x="48" y="556"/>
                </a:cubicBezTo>
                <a:cubicBezTo>
                  <a:pt x="32" y="630"/>
                  <a:pt x="8" y="704"/>
                  <a:pt x="2" y="780"/>
                </a:cubicBezTo>
                <a:cubicBezTo>
                  <a:pt x="0" y="798"/>
                  <a:pt x="2" y="818"/>
                  <a:pt x="2" y="836"/>
                </a:cubicBezTo>
                <a:cubicBezTo>
                  <a:pt x="16" y="787"/>
                  <a:pt x="30" y="738"/>
                  <a:pt x="38" y="687"/>
                </a:cubicBezTo>
                <a:cubicBezTo>
                  <a:pt x="54" y="590"/>
                  <a:pt x="58" y="491"/>
                  <a:pt x="93" y="397"/>
                </a:cubicBezTo>
                <a:cubicBezTo>
                  <a:pt x="122" y="320"/>
                  <a:pt x="165" y="248"/>
                  <a:pt x="251" y="236"/>
                </a:cubicBezTo>
                <a:cubicBezTo>
                  <a:pt x="343" y="224"/>
                  <a:pt x="418" y="315"/>
                  <a:pt x="466" y="382"/>
                </a:cubicBezTo>
                <a:cubicBezTo>
                  <a:pt x="523" y="463"/>
                  <a:pt x="565" y="563"/>
                  <a:pt x="591" y="658"/>
                </a:cubicBezTo>
                <a:cubicBezTo>
                  <a:pt x="601" y="695"/>
                  <a:pt x="600" y="728"/>
                  <a:pt x="600" y="765"/>
                </a:cubicBezTo>
                <a:moveTo>
                  <a:pt x="106" y="715"/>
                </a:moveTo>
                <a:cubicBezTo>
                  <a:pt x="182" y="686"/>
                  <a:pt x="274" y="691"/>
                  <a:pt x="357" y="686"/>
                </a:cubicBezTo>
                <a:cubicBezTo>
                  <a:pt x="457" y="680"/>
                  <a:pt x="558" y="671"/>
                  <a:pt x="658" y="663"/>
                </a:cubicBezTo>
                <a:moveTo>
                  <a:pt x="846" y="592"/>
                </a:moveTo>
                <a:cubicBezTo>
                  <a:pt x="809" y="601"/>
                  <a:pt x="793" y="628"/>
                  <a:pt x="782" y="667"/>
                </a:cubicBezTo>
                <a:cubicBezTo>
                  <a:pt x="774" y="694"/>
                  <a:pt x="767" y="741"/>
                  <a:pt x="797" y="756"/>
                </a:cubicBezTo>
                <a:cubicBezTo>
                  <a:pt x="839" y="777"/>
                  <a:pt x="931" y="780"/>
                  <a:pt x="976" y="769"/>
                </a:cubicBezTo>
                <a:cubicBezTo>
                  <a:pt x="1019" y="758"/>
                  <a:pt x="1040" y="701"/>
                  <a:pt x="1018" y="662"/>
                </a:cubicBezTo>
                <a:cubicBezTo>
                  <a:pt x="991" y="614"/>
                  <a:pt x="928" y="583"/>
                  <a:pt x="878" y="566"/>
                </a:cubicBezTo>
                <a:cubicBezTo>
                  <a:pt x="860" y="560"/>
                  <a:pt x="826" y="549"/>
                  <a:pt x="814" y="562"/>
                </a:cubicBezTo>
                <a:cubicBezTo>
                  <a:pt x="814" y="565"/>
                  <a:pt x="814" y="567"/>
                  <a:pt x="814" y="570"/>
                </a:cubicBezTo>
                <a:moveTo>
                  <a:pt x="1073" y="530"/>
                </a:moveTo>
                <a:cubicBezTo>
                  <a:pt x="1079" y="501"/>
                  <a:pt x="1080" y="503"/>
                  <a:pt x="1116" y="494"/>
                </a:cubicBezTo>
                <a:cubicBezTo>
                  <a:pt x="1166" y="482"/>
                  <a:pt x="1241" y="475"/>
                  <a:pt x="1289" y="495"/>
                </a:cubicBezTo>
                <a:cubicBezTo>
                  <a:pt x="1352" y="522"/>
                  <a:pt x="1380" y="582"/>
                  <a:pt x="1386" y="646"/>
                </a:cubicBezTo>
                <a:cubicBezTo>
                  <a:pt x="1390" y="688"/>
                  <a:pt x="1390" y="714"/>
                  <a:pt x="1358" y="740"/>
                </a:cubicBezTo>
                <a:cubicBezTo>
                  <a:pt x="1326" y="733"/>
                  <a:pt x="1325" y="742"/>
                  <a:pt x="1324" y="700"/>
                </a:cubicBezTo>
                <a:cubicBezTo>
                  <a:pt x="1322" y="633"/>
                  <a:pt x="1360" y="595"/>
                  <a:pt x="1397" y="542"/>
                </a:cubicBezTo>
                <a:cubicBezTo>
                  <a:pt x="1424" y="503"/>
                  <a:pt x="1457" y="459"/>
                  <a:pt x="1467" y="412"/>
                </a:cubicBezTo>
                <a:cubicBezTo>
                  <a:pt x="1467" y="410"/>
                  <a:pt x="1467" y="408"/>
                  <a:pt x="1467" y="406"/>
                </a:cubicBezTo>
                <a:cubicBezTo>
                  <a:pt x="1429" y="427"/>
                  <a:pt x="1404" y="449"/>
                  <a:pt x="1376" y="486"/>
                </a:cubicBezTo>
                <a:cubicBezTo>
                  <a:pt x="1354" y="516"/>
                  <a:pt x="1312" y="587"/>
                  <a:pt x="1346" y="625"/>
                </a:cubicBezTo>
                <a:cubicBezTo>
                  <a:pt x="1379" y="661"/>
                  <a:pt x="1481" y="660"/>
                  <a:pt x="1522" y="651"/>
                </a:cubicBezTo>
                <a:cubicBezTo>
                  <a:pt x="1590" y="627"/>
                  <a:pt x="1615" y="617"/>
                  <a:pt x="1659" y="594"/>
                </a:cubicBezTo>
                <a:moveTo>
                  <a:pt x="1582" y="3"/>
                </a:moveTo>
                <a:cubicBezTo>
                  <a:pt x="1530" y="0"/>
                  <a:pt x="1524" y="23"/>
                  <a:pt x="1509" y="74"/>
                </a:cubicBezTo>
                <a:cubicBezTo>
                  <a:pt x="1497" y="114"/>
                  <a:pt x="1481" y="190"/>
                  <a:pt x="1515" y="224"/>
                </a:cubicBezTo>
                <a:cubicBezTo>
                  <a:pt x="1554" y="263"/>
                  <a:pt x="1642" y="264"/>
                  <a:pt x="1692" y="256"/>
                </a:cubicBezTo>
                <a:cubicBezTo>
                  <a:pt x="1756" y="246"/>
                  <a:pt x="1792" y="208"/>
                  <a:pt x="1788" y="143"/>
                </a:cubicBezTo>
                <a:cubicBezTo>
                  <a:pt x="1784" y="85"/>
                  <a:pt x="1731" y="44"/>
                  <a:pt x="1677" y="34"/>
                </a:cubicBezTo>
                <a:cubicBezTo>
                  <a:pt x="1614" y="22"/>
                  <a:pt x="1579" y="65"/>
                  <a:pt x="1549" y="114"/>
                </a:cubicBezTo>
                <a:cubicBezTo>
                  <a:pt x="1542" y="127"/>
                  <a:pt x="1536" y="140"/>
                  <a:pt x="1529" y="154"/>
                </a:cubicBezTo>
                <a:moveTo>
                  <a:pt x="2102" y="217"/>
                </a:moveTo>
                <a:cubicBezTo>
                  <a:pt x="2119" y="240"/>
                  <a:pt x="2129" y="273"/>
                  <a:pt x="2138" y="309"/>
                </a:cubicBezTo>
                <a:cubicBezTo>
                  <a:pt x="2153" y="372"/>
                  <a:pt x="2161" y="436"/>
                  <a:pt x="2189" y="495"/>
                </a:cubicBezTo>
                <a:cubicBezTo>
                  <a:pt x="2213" y="546"/>
                  <a:pt x="2247" y="575"/>
                  <a:pt x="2293" y="605"/>
                </a:cubicBezTo>
                <a:moveTo>
                  <a:pt x="2016" y="474"/>
                </a:moveTo>
                <a:cubicBezTo>
                  <a:pt x="2031" y="435"/>
                  <a:pt x="2127" y="441"/>
                  <a:pt x="2166" y="437"/>
                </a:cubicBezTo>
                <a:cubicBezTo>
                  <a:pt x="2295" y="422"/>
                  <a:pt x="2425" y="415"/>
                  <a:pt x="2553" y="398"/>
                </a:cubicBezTo>
                <a:cubicBezTo>
                  <a:pt x="2586" y="393"/>
                  <a:pt x="2618" y="387"/>
                  <a:pt x="2651" y="382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677" name="Freeform 7"/>
          <p:cNvSpPr/>
          <p:nvPr/>
        </p:nvSpPr>
        <p:spPr>
          <a:xfrm>
            <a:off x="3717720" y="750960"/>
            <a:ext cx="660960" cy="432000"/>
          </a:xfrm>
          <a:custGeom>
            <a:avLst/>
            <a:gdLst/>
            <a:ahLst/>
            <a:rect l="0" t="0" r="r" b="b"/>
            <a:pathLst>
              <a:path w="1836" h="1200">
                <a:moveTo>
                  <a:pt x="99" y="461"/>
                </a:moveTo>
                <a:cubicBezTo>
                  <a:pt x="97" y="439"/>
                  <a:pt x="102" y="475"/>
                  <a:pt x="104" y="497"/>
                </a:cubicBezTo>
                <a:cubicBezTo>
                  <a:pt x="111" y="564"/>
                  <a:pt x="107" y="634"/>
                  <a:pt x="107" y="701"/>
                </a:cubicBezTo>
                <a:cubicBezTo>
                  <a:pt x="107" y="750"/>
                  <a:pt x="116" y="812"/>
                  <a:pt x="99" y="859"/>
                </a:cubicBezTo>
                <a:cubicBezTo>
                  <a:pt x="97" y="862"/>
                  <a:pt x="94" y="866"/>
                  <a:pt x="92" y="869"/>
                </a:cubicBezTo>
                <a:cubicBezTo>
                  <a:pt x="90" y="855"/>
                  <a:pt x="85" y="813"/>
                  <a:pt x="85" y="794"/>
                </a:cubicBezTo>
                <a:cubicBezTo>
                  <a:pt x="85" y="704"/>
                  <a:pt x="98" y="625"/>
                  <a:pt x="119" y="536"/>
                </a:cubicBezTo>
                <a:cubicBezTo>
                  <a:pt x="131" y="487"/>
                  <a:pt x="142" y="400"/>
                  <a:pt x="180" y="360"/>
                </a:cubicBezTo>
                <a:cubicBezTo>
                  <a:pt x="183" y="360"/>
                  <a:pt x="186" y="360"/>
                  <a:pt x="189" y="360"/>
                </a:cubicBezTo>
                <a:cubicBezTo>
                  <a:pt x="219" y="413"/>
                  <a:pt x="250" y="469"/>
                  <a:pt x="283" y="522"/>
                </a:cubicBezTo>
                <a:cubicBezTo>
                  <a:pt x="336" y="607"/>
                  <a:pt x="393" y="689"/>
                  <a:pt x="446" y="773"/>
                </a:cubicBezTo>
                <a:cubicBezTo>
                  <a:pt x="470" y="809"/>
                  <a:pt x="492" y="846"/>
                  <a:pt x="514" y="883"/>
                </a:cubicBezTo>
                <a:moveTo>
                  <a:pt x="149" y="845"/>
                </a:moveTo>
                <a:cubicBezTo>
                  <a:pt x="235" y="843"/>
                  <a:pt x="321" y="843"/>
                  <a:pt x="407" y="842"/>
                </a:cubicBezTo>
                <a:cubicBezTo>
                  <a:pt x="516" y="841"/>
                  <a:pt x="624" y="842"/>
                  <a:pt x="732" y="842"/>
                </a:cubicBezTo>
                <a:moveTo>
                  <a:pt x="884" y="818"/>
                </a:moveTo>
                <a:cubicBezTo>
                  <a:pt x="884" y="851"/>
                  <a:pt x="894" y="878"/>
                  <a:pt x="900" y="910"/>
                </a:cubicBezTo>
                <a:cubicBezTo>
                  <a:pt x="911" y="968"/>
                  <a:pt x="898" y="1031"/>
                  <a:pt x="914" y="1088"/>
                </a:cubicBezTo>
                <a:cubicBezTo>
                  <a:pt x="920" y="1103"/>
                  <a:pt x="920" y="1107"/>
                  <a:pt x="929" y="1113"/>
                </a:cubicBezTo>
                <a:moveTo>
                  <a:pt x="1272" y="698"/>
                </a:moveTo>
                <a:cubicBezTo>
                  <a:pt x="1270" y="689"/>
                  <a:pt x="1237" y="654"/>
                  <a:pt x="1278" y="677"/>
                </a:cubicBezTo>
                <a:cubicBezTo>
                  <a:pt x="1344" y="714"/>
                  <a:pt x="1372" y="784"/>
                  <a:pt x="1375" y="855"/>
                </a:cubicBezTo>
                <a:cubicBezTo>
                  <a:pt x="1377" y="902"/>
                  <a:pt x="1352" y="927"/>
                  <a:pt x="1305" y="936"/>
                </a:cubicBezTo>
                <a:cubicBezTo>
                  <a:pt x="1286" y="936"/>
                  <a:pt x="1281" y="936"/>
                  <a:pt x="1269" y="936"/>
                </a:cubicBezTo>
                <a:cubicBezTo>
                  <a:pt x="1262" y="889"/>
                  <a:pt x="1286" y="871"/>
                  <a:pt x="1323" y="841"/>
                </a:cubicBezTo>
                <a:cubicBezTo>
                  <a:pt x="1400" y="780"/>
                  <a:pt x="1485" y="732"/>
                  <a:pt x="1561" y="670"/>
                </a:cubicBezTo>
                <a:cubicBezTo>
                  <a:pt x="1593" y="644"/>
                  <a:pt x="1618" y="618"/>
                  <a:pt x="1643" y="585"/>
                </a:cubicBezTo>
                <a:cubicBezTo>
                  <a:pt x="1614" y="580"/>
                  <a:pt x="1590" y="588"/>
                  <a:pt x="1556" y="616"/>
                </a:cubicBezTo>
                <a:cubicBezTo>
                  <a:pt x="1501" y="659"/>
                  <a:pt x="1461" y="706"/>
                  <a:pt x="1457" y="776"/>
                </a:cubicBezTo>
                <a:cubicBezTo>
                  <a:pt x="1453" y="838"/>
                  <a:pt x="1559" y="835"/>
                  <a:pt x="1601" y="837"/>
                </a:cubicBezTo>
                <a:cubicBezTo>
                  <a:pt x="1659" y="837"/>
                  <a:pt x="1678" y="837"/>
                  <a:pt x="1716" y="837"/>
                </a:cubicBezTo>
                <a:moveTo>
                  <a:pt x="13" y="814"/>
                </a:moveTo>
                <a:cubicBezTo>
                  <a:pt x="14" y="804"/>
                  <a:pt x="14" y="803"/>
                  <a:pt x="14" y="798"/>
                </a:cubicBezTo>
                <a:cubicBezTo>
                  <a:pt x="23" y="801"/>
                  <a:pt x="19" y="791"/>
                  <a:pt x="25" y="807"/>
                </a:cubicBezTo>
                <a:cubicBezTo>
                  <a:pt x="39" y="846"/>
                  <a:pt x="34" y="890"/>
                  <a:pt x="34" y="931"/>
                </a:cubicBezTo>
                <a:cubicBezTo>
                  <a:pt x="34" y="992"/>
                  <a:pt x="15" y="1046"/>
                  <a:pt x="8" y="1106"/>
                </a:cubicBezTo>
                <a:cubicBezTo>
                  <a:pt x="4" y="1140"/>
                  <a:pt x="0" y="1176"/>
                  <a:pt x="21" y="1199"/>
                </a:cubicBezTo>
                <a:moveTo>
                  <a:pt x="1835" y="63"/>
                </a:moveTo>
                <a:cubicBezTo>
                  <a:pt x="1835" y="42"/>
                  <a:pt x="1835" y="21"/>
                  <a:pt x="1835" y="0"/>
                </a:cubicBezTo>
                <a:cubicBezTo>
                  <a:pt x="1827" y="32"/>
                  <a:pt x="1817" y="70"/>
                  <a:pt x="1811" y="104"/>
                </a:cubicBezTo>
                <a:cubicBezTo>
                  <a:pt x="1794" y="197"/>
                  <a:pt x="1787" y="287"/>
                  <a:pt x="1786" y="381"/>
                </a:cubicBezTo>
                <a:cubicBezTo>
                  <a:pt x="1786" y="401"/>
                  <a:pt x="1786" y="422"/>
                  <a:pt x="1786" y="442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678" name="Freeform 8"/>
          <p:cNvSpPr/>
          <p:nvPr/>
        </p:nvSpPr>
        <p:spPr>
          <a:xfrm>
            <a:off x="4557600" y="932400"/>
            <a:ext cx="214560" cy="169560"/>
          </a:xfrm>
          <a:custGeom>
            <a:avLst/>
            <a:gdLst/>
            <a:ahLst/>
            <a:rect l="0" t="0" r="r" b="b"/>
            <a:pathLst>
              <a:path w="596" h="471">
                <a:moveTo>
                  <a:pt x="156" y="15"/>
                </a:moveTo>
                <a:cubicBezTo>
                  <a:pt x="183" y="0"/>
                  <a:pt x="167" y="7"/>
                  <a:pt x="186" y="3"/>
                </a:cubicBezTo>
                <a:cubicBezTo>
                  <a:pt x="190" y="49"/>
                  <a:pt x="188" y="95"/>
                  <a:pt x="188" y="141"/>
                </a:cubicBezTo>
                <a:cubicBezTo>
                  <a:pt x="188" y="217"/>
                  <a:pt x="176" y="293"/>
                  <a:pt x="172" y="369"/>
                </a:cubicBezTo>
                <a:cubicBezTo>
                  <a:pt x="170" y="402"/>
                  <a:pt x="172" y="436"/>
                  <a:pt x="172" y="470"/>
                </a:cubicBezTo>
                <a:moveTo>
                  <a:pt x="0" y="341"/>
                </a:moveTo>
                <a:cubicBezTo>
                  <a:pt x="95" y="332"/>
                  <a:pt x="191" y="331"/>
                  <a:pt x="286" y="326"/>
                </a:cubicBezTo>
                <a:cubicBezTo>
                  <a:pt x="391" y="321"/>
                  <a:pt x="492" y="312"/>
                  <a:pt x="595" y="299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679" name="Freeform 9"/>
          <p:cNvSpPr/>
          <p:nvPr/>
        </p:nvSpPr>
        <p:spPr>
          <a:xfrm>
            <a:off x="4939560" y="684360"/>
            <a:ext cx="929880" cy="433080"/>
          </a:xfrm>
          <a:custGeom>
            <a:avLst/>
            <a:gdLst/>
            <a:ahLst/>
            <a:rect l="0" t="0" r="r" b="b"/>
            <a:pathLst>
              <a:path w="2583" h="1203">
                <a:moveTo>
                  <a:pt x="8" y="876"/>
                </a:moveTo>
                <a:cubicBezTo>
                  <a:pt x="7" y="857"/>
                  <a:pt x="2" y="840"/>
                  <a:pt x="2" y="822"/>
                </a:cubicBezTo>
                <a:cubicBezTo>
                  <a:pt x="2" y="803"/>
                  <a:pt x="0" y="801"/>
                  <a:pt x="21" y="792"/>
                </a:cubicBezTo>
                <a:cubicBezTo>
                  <a:pt x="75" y="769"/>
                  <a:pt x="184" y="762"/>
                  <a:pt x="237" y="787"/>
                </a:cubicBezTo>
                <a:cubicBezTo>
                  <a:pt x="300" y="817"/>
                  <a:pt x="302" y="882"/>
                  <a:pt x="303" y="941"/>
                </a:cubicBezTo>
                <a:cubicBezTo>
                  <a:pt x="304" y="989"/>
                  <a:pt x="289" y="1033"/>
                  <a:pt x="240" y="1052"/>
                </a:cubicBezTo>
                <a:cubicBezTo>
                  <a:pt x="219" y="1056"/>
                  <a:pt x="214" y="1057"/>
                  <a:pt x="200" y="1056"/>
                </a:cubicBezTo>
                <a:cubicBezTo>
                  <a:pt x="186" y="1038"/>
                  <a:pt x="179" y="1029"/>
                  <a:pt x="209" y="994"/>
                </a:cubicBezTo>
                <a:cubicBezTo>
                  <a:pt x="278" y="912"/>
                  <a:pt x="376" y="855"/>
                  <a:pt x="450" y="777"/>
                </a:cubicBezTo>
                <a:cubicBezTo>
                  <a:pt x="479" y="746"/>
                  <a:pt x="482" y="732"/>
                  <a:pt x="498" y="701"/>
                </a:cubicBezTo>
                <a:cubicBezTo>
                  <a:pt x="438" y="718"/>
                  <a:pt x="403" y="768"/>
                  <a:pt x="380" y="830"/>
                </a:cubicBezTo>
                <a:cubicBezTo>
                  <a:pt x="357" y="893"/>
                  <a:pt x="349" y="984"/>
                  <a:pt x="395" y="1037"/>
                </a:cubicBezTo>
                <a:cubicBezTo>
                  <a:pt x="447" y="1097"/>
                  <a:pt x="528" y="1109"/>
                  <a:pt x="601" y="1121"/>
                </a:cubicBezTo>
                <a:moveTo>
                  <a:pt x="772" y="987"/>
                </a:moveTo>
                <a:cubicBezTo>
                  <a:pt x="814" y="981"/>
                  <a:pt x="855" y="981"/>
                  <a:pt x="897" y="981"/>
                </a:cubicBezTo>
                <a:cubicBezTo>
                  <a:pt x="921" y="981"/>
                  <a:pt x="944" y="981"/>
                  <a:pt x="968" y="981"/>
                </a:cubicBezTo>
                <a:cubicBezTo>
                  <a:pt x="977" y="1011"/>
                  <a:pt x="981" y="1046"/>
                  <a:pt x="968" y="1077"/>
                </a:cubicBezTo>
                <a:cubicBezTo>
                  <a:pt x="954" y="1110"/>
                  <a:pt x="923" y="1134"/>
                  <a:pt x="917" y="1170"/>
                </a:cubicBezTo>
                <a:cubicBezTo>
                  <a:pt x="917" y="1182"/>
                  <a:pt x="917" y="1186"/>
                  <a:pt x="923" y="1192"/>
                </a:cubicBezTo>
                <a:cubicBezTo>
                  <a:pt x="973" y="1199"/>
                  <a:pt x="1030" y="1202"/>
                  <a:pt x="1081" y="1197"/>
                </a:cubicBezTo>
                <a:cubicBezTo>
                  <a:pt x="1141" y="1191"/>
                  <a:pt x="1179" y="1170"/>
                  <a:pt x="1230" y="1141"/>
                </a:cubicBezTo>
                <a:moveTo>
                  <a:pt x="1124" y="701"/>
                </a:moveTo>
                <a:cubicBezTo>
                  <a:pt x="1147" y="683"/>
                  <a:pt x="1167" y="673"/>
                  <a:pt x="1211" y="670"/>
                </a:cubicBezTo>
                <a:cubicBezTo>
                  <a:pt x="1262" y="667"/>
                  <a:pt x="1296" y="668"/>
                  <a:pt x="1332" y="708"/>
                </a:cubicBezTo>
                <a:cubicBezTo>
                  <a:pt x="1379" y="760"/>
                  <a:pt x="1393" y="819"/>
                  <a:pt x="1397" y="887"/>
                </a:cubicBezTo>
                <a:cubicBezTo>
                  <a:pt x="1399" y="918"/>
                  <a:pt x="1397" y="942"/>
                  <a:pt x="1389" y="970"/>
                </a:cubicBezTo>
                <a:cubicBezTo>
                  <a:pt x="1389" y="956"/>
                  <a:pt x="1386" y="923"/>
                  <a:pt x="1389" y="908"/>
                </a:cubicBezTo>
                <a:cubicBezTo>
                  <a:pt x="1407" y="829"/>
                  <a:pt x="1460" y="756"/>
                  <a:pt x="1495" y="684"/>
                </a:cubicBezTo>
                <a:cubicBezTo>
                  <a:pt x="1512" y="649"/>
                  <a:pt x="1526" y="614"/>
                  <a:pt x="1538" y="579"/>
                </a:cubicBezTo>
                <a:cubicBezTo>
                  <a:pt x="1518" y="625"/>
                  <a:pt x="1482" y="666"/>
                  <a:pt x="1467" y="716"/>
                </a:cubicBezTo>
                <a:cubicBezTo>
                  <a:pt x="1451" y="768"/>
                  <a:pt x="1449" y="829"/>
                  <a:pt x="1497" y="863"/>
                </a:cubicBezTo>
                <a:cubicBezTo>
                  <a:pt x="1551" y="901"/>
                  <a:pt x="1624" y="884"/>
                  <a:pt x="1683" y="876"/>
                </a:cubicBezTo>
                <a:moveTo>
                  <a:pt x="1568" y="0"/>
                </a:moveTo>
                <a:cubicBezTo>
                  <a:pt x="1582" y="13"/>
                  <a:pt x="1589" y="0"/>
                  <a:pt x="1593" y="38"/>
                </a:cubicBezTo>
                <a:cubicBezTo>
                  <a:pt x="1601" y="110"/>
                  <a:pt x="1577" y="166"/>
                  <a:pt x="1528" y="218"/>
                </a:cubicBezTo>
                <a:cubicBezTo>
                  <a:pt x="1491" y="258"/>
                  <a:pt x="1453" y="271"/>
                  <a:pt x="1401" y="273"/>
                </a:cubicBezTo>
                <a:cubicBezTo>
                  <a:pt x="1382" y="274"/>
                  <a:pt x="1382" y="269"/>
                  <a:pt x="1370" y="263"/>
                </a:cubicBezTo>
                <a:cubicBezTo>
                  <a:pt x="1381" y="242"/>
                  <a:pt x="1389" y="244"/>
                  <a:pt x="1420" y="243"/>
                </a:cubicBezTo>
                <a:cubicBezTo>
                  <a:pt x="1475" y="241"/>
                  <a:pt x="1506" y="259"/>
                  <a:pt x="1546" y="295"/>
                </a:cubicBezTo>
                <a:cubicBezTo>
                  <a:pt x="1605" y="348"/>
                  <a:pt x="1657" y="423"/>
                  <a:pt x="1732" y="456"/>
                </a:cubicBezTo>
                <a:cubicBezTo>
                  <a:pt x="1743" y="459"/>
                  <a:pt x="1754" y="463"/>
                  <a:pt x="1765" y="466"/>
                </a:cubicBezTo>
                <a:moveTo>
                  <a:pt x="2103" y="346"/>
                </a:moveTo>
                <a:cubicBezTo>
                  <a:pt x="2126" y="371"/>
                  <a:pt x="2135" y="395"/>
                  <a:pt x="2143" y="435"/>
                </a:cubicBezTo>
                <a:cubicBezTo>
                  <a:pt x="2161" y="530"/>
                  <a:pt x="2156" y="627"/>
                  <a:pt x="2172" y="723"/>
                </a:cubicBezTo>
                <a:cubicBezTo>
                  <a:pt x="2180" y="773"/>
                  <a:pt x="2194" y="816"/>
                  <a:pt x="2218" y="860"/>
                </a:cubicBezTo>
                <a:moveTo>
                  <a:pt x="1960" y="640"/>
                </a:moveTo>
                <a:cubicBezTo>
                  <a:pt x="2018" y="638"/>
                  <a:pt x="2076" y="639"/>
                  <a:pt x="2135" y="641"/>
                </a:cubicBezTo>
                <a:cubicBezTo>
                  <a:pt x="2284" y="646"/>
                  <a:pt x="2433" y="656"/>
                  <a:pt x="2582" y="658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680" name="Freeform 10"/>
          <p:cNvSpPr/>
          <p:nvPr/>
        </p:nvSpPr>
        <p:spPr>
          <a:xfrm>
            <a:off x="6037200" y="875880"/>
            <a:ext cx="497160" cy="54720"/>
          </a:xfrm>
          <a:custGeom>
            <a:avLst/>
            <a:gdLst/>
            <a:ahLst/>
            <a:rect l="0" t="0" r="r" b="b"/>
            <a:pathLst>
              <a:path w="1381" h="152">
                <a:moveTo>
                  <a:pt x="0" y="151"/>
                </a:moveTo>
                <a:cubicBezTo>
                  <a:pt x="41" y="141"/>
                  <a:pt x="92" y="146"/>
                  <a:pt x="135" y="144"/>
                </a:cubicBezTo>
                <a:cubicBezTo>
                  <a:pt x="174" y="142"/>
                  <a:pt x="212" y="140"/>
                  <a:pt x="251" y="139"/>
                </a:cubicBezTo>
                <a:moveTo>
                  <a:pt x="610" y="104"/>
                </a:moveTo>
                <a:cubicBezTo>
                  <a:pt x="658" y="99"/>
                  <a:pt x="708" y="98"/>
                  <a:pt x="756" y="93"/>
                </a:cubicBezTo>
                <a:cubicBezTo>
                  <a:pt x="774" y="91"/>
                  <a:pt x="791" y="88"/>
                  <a:pt x="809" y="86"/>
                </a:cubicBezTo>
                <a:moveTo>
                  <a:pt x="1167" y="15"/>
                </a:moveTo>
                <a:cubicBezTo>
                  <a:pt x="1191" y="0"/>
                  <a:pt x="1212" y="1"/>
                  <a:pt x="1240" y="1"/>
                </a:cubicBezTo>
                <a:cubicBezTo>
                  <a:pt x="1284" y="1"/>
                  <a:pt x="1320" y="5"/>
                  <a:pt x="1361" y="22"/>
                </a:cubicBezTo>
                <a:cubicBezTo>
                  <a:pt x="1367" y="25"/>
                  <a:pt x="1374" y="28"/>
                  <a:pt x="1380" y="31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681" name="Freeform 11"/>
          <p:cNvSpPr/>
          <p:nvPr/>
        </p:nvSpPr>
        <p:spPr>
          <a:xfrm>
            <a:off x="3097800" y="1366560"/>
            <a:ext cx="271080" cy="146880"/>
          </a:xfrm>
          <a:custGeom>
            <a:avLst/>
            <a:gdLst/>
            <a:ahLst/>
            <a:rect l="0" t="0" r="r" b="b"/>
            <a:pathLst>
              <a:path w="753" h="408">
                <a:moveTo>
                  <a:pt x="16" y="44"/>
                </a:moveTo>
                <a:cubicBezTo>
                  <a:pt x="27" y="16"/>
                  <a:pt x="0" y="26"/>
                  <a:pt x="40" y="20"/>
                </a:cubicBezTo>
                <a:cubicBezTo>
                  <a:pt x="91" y="13"/>
                  <a:pt x="138" y="23"/>
                  <a:pt x="173" y="62"/>
                </a:cubicBezTo>
                <a:cubicBezTo>
                  <a:pt x="227" y="121"/>
                  <a:pt x="266" y="256"/>
                  <a:pt x="242" y="336"/>
                </a:cubicBezTo>
                <a:cubicBezTo>
                  <a:pt x="235" y="358"/>
                  <a:pt x="229" y="347"/>
                  <a:pt x="222" y="358"/>
                </a:cubicBezTo>
                <a:cubicBezTo>
                  <a:pt x="218" y="326"/>
                  <a:pt x="211" y="284"/>
                  <a:pt x="220" y="250"/>
                </a:cubicBezTo>
                <a:cubicBezTo>
                  <a:pt x="237" y="180"/>
                  <a:pt x="291" y="118"/>
                  <a:pt x="342" y="72"/>
                </a:cubicBezTo>
                <a:cubicBezTo>
                  <a:pt x="379" y="38"/>
                  <a:pt x="436" y="0"/>
                  <a:pt x="490" y="13"/>
                </a:cubicBezTo>
                <a:cubicBezTo>
                  <a:pt x="561" y="31"/>
                  <a:pt x="609" y="128"/>
                  <a:pt x="644" y="184"/>
                </a:cubicBezTo>
                <a:cubicBezTo>
                  <a:pt x="689" y="256"/>
                  <a:pt x="724" y="328"/>
                  <a:pt x="752" y="407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682" name="Freeform 12"/>
          <p:cNvSpPr/>
          <p:nvPr/>
        </p:nvSpPr>
        <p:spPr>
          <a:xfrm>
            <a:off x="3741840" y="1398960"/>
            <a:ext cx="493920" cy="314280"/>
          </a:xfrm>
          <a:custGeom>
            <a:avLst/>
            <a:gdLst/>
            <a:ahLst/>
            <a:rect l="0" t="0" r="r" b="b"/>
            <a:pathLst>
              <a:path w="1372" h="873">
                <a:moveTo>
                  <a:pt x="253" y="254"/>
                </a:moveTo>
                <a:cubicBezTo>
                  <a:pt x="226" y="212"/>
                  <a:pt x="195" y="172"/>
                  <a:pt x="184" y="125"/>
                </a:cubicBezTo>
                <a:cubicBezTo>
                  <a:pt x="184" y="118"/>
                  <a:pt x="184" y="117"/>
                  <a:pt x="184" y="113"/>
                </a:cubicBezTo>
                <a:cubicBezTo>
                  <a:pt x="174" y="164"/>
                  <a:pt x="163" y="216"/>
                  <a:pt x="147" y="267"/>
                </a:cubicBezTo>
                <a:cubicBezTo>
                  <a:pt x="113" y="375"/>
                  <a:pt x="77" y="481"/>
                  <a:pt x="42" y="589"/>
                </a:cubicBezTo>
                <a:cubicBezTo>
                  <a:pt x="30" y="627"/>
                  <a:pt x="17" y="664"/>
                  <a:pt x="4" y="701"/>
                </a:cubicBezTo>
                <a:cubicBezTo>
                  <a:pt x="3" y="683"/>
                  <a:pt x="0" y="635"/>
                  <a:pt x="0" y="611"/>
                </a:cubicBezTo>
                <a:cubicBezTo>
                  <a:pt x="0" y="522"/>
                  <a:pt x="3" y="439"/>
                  <a:pt x="19" y="351"/>
                </a:cubicBezTo>
                <a:cubicBezTo>
                  <a:pt x="38" y="243"/>
                  <a:pt x="61" y="114"/>
                  <a:pt x="152" y="41"/>
                </a:cubicBezTo>
                <a:cubicBezTo>
                  <a:pt x="196" y="6"/>
                  <a:pt x="271" y="0"/>
                  <a:pt x="315" y="36"/>
                </a:cubicBezTo>
                <a:cubicBezTo>
                  <a:pt x="401" y="106"/>
                  <a:pt x="418" y="237"/>
                  <a:pt x="448" y="336"/>
                </a:cubicBezTo>
                <a:cubicBezTo>
                  <a:pt x="482" y="446"/>
                  <a:pt x="533" y="534"/>
                  <a:pt x="617" y="615"/>
                </a:cubicBezTo>
                <a:moveTo>
                  <a:pt x="207" y="556"/>
                </a:moveTo>
                <a:cubicBezTo>
                  <a:pt x="246" y="552"/>
                  <a:pt x="312" y="551"/>
                  <a:pt x="359" y="551"/>
                </a:cubicBezTo>
                <a:cubicBezTo>
                  <a:pt x="458" y="551"/>
                  <a:pt x="557" y="551"/>
                  <a:pt x="656" y="551"/>
                </a:cubicBezTo>
                <a:moveTo>
                  <a:pt x="932" y="719"/>
                </a:moveTo>
                <a:cubicBezTo>
                  <a:pt x="958" y="718"/>
                  <a:pt x="972" y="725"/>
                  <a:pt x="987" y="701"/>
                </a:cubicBezTo>
                <a:cubicBezTo>
                  <a:pt x="1021" y="647"/>
                  <a:pt x="1019" y="565"/>
                  <a:pt x="1020" y="504"/>
                </a:cubicBezTo>
                <a:cubicBezTo>
                  <a:pt x="1020" y="491"/>
                  <a:pt x="1020" y="471"/>
                  <a:pt x="1017" y="463"/>
                </a:cubicBezTo>
                <a:cubicBezTo>
                  <a:pt x="1015" y="463"/>
                  <a:pt x="1014" y="463"/>
                  <a:pt x="1012" y="463"/>
                </a:cubicBezTo>
                <a:cubicBezTo>
                  <a:pt x="997" y="477"/>
                  <a:pt x="986" y="484"/>
                  <a:pt x="991" y="512"/>
                </a:cubicBezTo>
                <a:cubicBezTo>
                  <a:pt x="1000" y="563"/>
                  <a:pt x="1088" y="580"/>
                  <a:pt x="1128" y="595"/>
                </a:cubicBezTo>
                <a:cubicBezTo>
                  <a:pt x="1174" y="612"/>
                  <a:pt x="1240" y="623"/>
                  <a:pt x="1272" y="665"/>
                </a:cubicBezTo>
                <a:cubicBezTo>
                  <a:pt x="1293" y="693"/>
                  <a:pt x="1277" y="726"/>
                  <a:pt x="1263" y="749"/>
                </a:cubicBezTo>
                <a:cubicBezTo>
                  <a:pt x="1245" y="780"/>
                  <a:pt x="1234" y="799"/>
                  <a:pt x="1233" y="835"/>
                </a:cubicBezTo>
                <a:cubicBezTo>
                  <a:pt x="1232" y="871"/>
                  <a:pt x="1278" y="871"/>
                  <a:pt x="1305" y="872"/>
                </a:cubicBezTo>
                <a:cubicBezTo>
                  <a:pt x="1338" y="872"/>
                  <a:pt x="1349" y="872"/>
                  <a:pt x="1371" y="872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683" name="Freeform 13"/>
          <p:cNvSpPr/>
          <p:nvPr/>
        </p:nvSpPr>
        <p:spPr>
          <a:xfrm>
            <a:off x="4395240" y="1303200"/>
            <a:ext cx="434160" cy="339120"/>
          </a:xfrm>
          <a:custGeom>
            <a:avLst/>
            <a:gdLst/>
            <a:ahLst/>
            <a:rect l="0" t="0" r="r" b="b"/>
            <a:pathLst>
              <a:path w="1206" h="942">
                <a:moveTo>
                  <a:pt x="27" y="694"/>
                </a:moveTo>
                <a:cubicBezTo>
                  <a:pt x="25" y="692"/>
                  <a:pt x="0" y="669"/>
                  <a:pt x="7" y="660"/>
                </a:cubicBezTo>
                <a:cubicBezTo>
                  <a:pt x="23" y="640"/>
                  <a:pt x="92" y="648"/>
                  <a:pt x="116" y="648"/>
                </a:cubicBezTo>
                <a:cubicBezTo>
                  <a:pt x="163" y="648"/>
                  <a:pt x="237" y="639"/>
                  <a:pt x="253" y="698"/>
                </a:cubicBezTo>
                <a:cubicBezTo>
                  <a:pt x="272" y="767"/>
                  <a:pt x="227" y="820"/>
                  <a:pt x="181" y="863"/>
                </a:cubicBezTo>
                <a:cubicBezTo>
                  <a:pt x="146" y="891"/>
                  <a:pt x="137" y="899"/>
                  <a:pt x="112" y="912"/>
                </a:cubicBezTo>
                <a:cubicBezTo>
                  <a:pt x="58" y="941"/>
                  <a:pt x="128" y="898"/>
                  <a:pt x="134" y="894"/>
                </a:cubicBezTo>
                <a:cubicBezTo>
                  <a:pt x="198" y="847"/>
                  <a:pt x="262" y="800"/>
                  <a:pt x="312" y="738"/>
                </a:cubicBezTo>
                <a:cubicBezTo>
                  <a:pt x="346" y="697"/>
                  <a:pt x="377" y="646"/>
                  <a:pt x="393" y="594"/>
                </a:cubicBezTo>
                <a:cubicBezTo>
                  <a:pt x="395" y="584"/>
                  <a:pt x="396" y="583"/>
                  <a:pt x="396" y="578"/>
                </a:cubicBezTo>
                <a:cubicBezTo>
                  <a:pt x="362" y="606"/>
                  <a:pt x="331" y="635"/>
                  <a:pt x="308" y="676"/>
                </a:cubicBezTo>
                <a:cubicBezTo>
                  <a:pt x="288" y="712"/>
                  <a:pt x="261" y="793"/>
                  <a:pt x="292" y="833"/>
                </a:cubicBezTo>
                <a:cubicBezTo>
                  <a:pt x="340" y="898"/>
                  <a:pt x="458" y="887"/>
                  <a:pt x="527" y="887"/>
                </a:cubicBezTo>
                <a:cubicBezTo>
                  <a:pt x="542" y="887"/>
                  <a:pt x="557" y="887"/>
                  <a:pt x="572" y="887"/>
                </a:cubicBezTo>
                <a:moveTo>
                  <a:pt x="522" y="335"/>
                </a:moveTo>
                <a:cubicBezTo>
                  <a:pt x="525" y="318"/>
                  <a:pt x="511" y="328"/>
                  <a:pt x="518" y="322"/>
                </a:cubicBezTo>
                <a:cubicBezTo>
                  <a:pt x="546" y="298"/>
                  <a:pt x="598" y="293"/>
                  <a:pt x="630" y="272"/>
                </a:cubicBezTo>
                <a:cubicBezTo>
                  <a:pt x="668" y="248"/>
                  <a:pt x="690" y="217"/>
                  <a:pt x="702" y="174"/>
                </a:cubicBezTo>
                <a:cubicBezTo>
                  <a:pt x="716" y="123"/>
                  <a:pt x="717" y="67"/>
                  <a:pt x="718" y="14"/>
                </a:cubicBezTo>
                <a:cubicBezTo>
                  <a:pt x="718" y="9"/>
                  <a:pt x="718" y="5"/>
                  <a:pt x="718" y="0"/>
                </a:cubicBezTo>
                <a:cubicBezTo>
                  <a:pt x="718" y="16"/>
                  <a:pt x="718" y="21"/>
                  <a:pt x="718" y="37"/>
                </a:cubicBezTo>
                <a:cubicBezTo>
                  <a:pt x="718" y="98"/>
                  <a:pt x="763" y="136"/>
                  <a:pt x="807" y="174"/>
                </a:cubicBezTo>
                <a:cubicBezTo>
                  <a:pt x="862" y="220"/>
                  <a:pt x="959" y="251"/>
                  <a:pt x="998" y="314"/>
                </a:cubicBezTo>
                <a:cubicBezTo>
                  <a:pt x="1018" y="347"/>
                  <a:pt x="986" y="368"/>
                  <a:pt x="963" y="382"/>
                </a:cubicBezTo>
                <a:cubicBezTo>
                  <a:pt x="943" y="394"/>
                  <a:pt x="887" y="413"/>
                  <a:pt x="891" y="446"/>
                </a:cubicBezTo>
                <a:cubicBezTo>
                  <a:pt x="897" y="492"/>
                  <a:pt x="977" y="497"/>
                  <a:pt x="1015" y="505"/>
                </a:cubicBezTo>
                <a:cubicBezTo>
                  <a:pt x="1080" y="520"/>
                  <a:pt x="1139" y="525"/>
                  <a:pt x="1205" y="527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684" name="Freeform 14"/>
          <p:cNvSpPr/>
          <p:nvPr/>
        </p:nvSpPr>
        <p:spPr>
          <a:xfrm>
            <a:off x="1947960" y="1530360"/>
            <a:ext cx="140040" cy="89280"/>
          </a:xfrm>
          <a:custGeom>
            <a:avLst/>
            <a:gdLst/>
            <a:ahLst/>
            <a:rect l="0" t="0" r="r" b="b"/>
            <a:pathLst>
              <a:path w="389" h="248">
                <a:moveTo>
                  <a:pt x="103" y="0"/>
                </a:moveTo>
                <a:cubicBezTo>
                  <a:pt x="69" y="5"/>
                  <a:pt x="34" y="7"/>
                  <a:pt x="0" y="11"/>
                </a:cubicBezTo>
                <a:cubicBezTo>
                  <a:pt x="43" y="11"/>
                  <a:pt x="86" y="11"/>
                  <a:pt x="128" y="12"/>
                </a:cubicBezTo>
                <a:cubicBezTo>
                  <a:pt x="179" y="14"/>
                  <a:pt x="250" y="13"/>
                  <a:pt x="296" y="37"/>
                </a:cubicBezTo>
                <a:cubicBezTo>
                  <a:pt x="301" y="41"/>
                  <a:pt x="305" y="46"/>
                  <a:pt x="310" y="50"/>
                </a:cubicBezTo>
                <a:moveTo>
                  <a:pt x="104" y="247"/>
                </a:moveTo>
                <a:cubicBezTo>
                  <a:pt x="164" y="247"/>
                  <a:pt x="223" y="246"/>
                  <a:pt x="282" y="238"/>
                </a:cubicBezTo>
                <a:cubicBezTo>
                  <a:pt x="336" y="230"/>
                  <a:pt x="353" y="227"/>
                  <a:pt x="388" y="218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685" name="Freeform 15"/>
          <p:cNvSpPr/>
          <p:nvPr/>
        </p:nvSpPr>
        <p:spPr>
          <a:xfrm>
            <a:off x="2868480" y="1541520"/>
            <a:ext cx="576000" cy="466200"/>
          </a:xfrm>
          <a:custGeom>
            <a:avLst/>
            <a:gdLst/>
            <a:ahLst/>
            <a:rect l="0" t="0" r="r" b="b"/>
            <a:pathLst>
              <a:path w="1600" h="1295">
                <a:moveTo>
                  <a:pt x="894" y="14"/>
                </a:moveTo>
                <a:cubicBezTo>
                  <a:pt x="911" y="14"/>
                  <a:pt x="944" y="0"/>
                  <a:pt x="894" y="20"/>
                </a:cubicBezTo>
                <a:cubicBezTo>
                  <a:pt x="822" y="48"/>
                  <a:pt x="749" y="69"/>
                  <a:pt x="675" y="90"/>
                </a:cubicBezTo>
                <a:cubicBezTo>
                  <a:pt x="574" y="119"/>
                  <a:pt x="472" y="141"/>
                  <a:pt x="370" y="165"/>
                </a:cubicBezTo>
                <a:cubicBezTo>
                  <a:pt x="330" y="174"/>
                  <a:pt x="274" y="181"/>
                  <a:pt x="248" y="205"/>
                </a:cubicBezTo>
                <a:cubicBezTo>
                  <a:pt x="249" y="207"/>
                  <a:pt x="250" y="208"/>
                  <a:pt x="251" y="210"/>
                </a:cubicBezTo>
                <a:cubicBezTo>
                  <a:pt x="335" y="219"/>
                  <a:pt x="416" y="217"/>
                  <a:pt x="500" y="219"/>
                </a:cubicBezTo>
                <a:cubicBezTo>
                  <a:pt x="552" y="220"/>
                  <a:pt x="695" y="204"/>
                  <a:pt x="739" y="246"/>
                </a:cubicBezTo>
                <a:cubicBezTo>
                  <a:pt x="743" y="257"/>
                  <a:pt x="744" y="260"/>
                  <a:pt x="743" y="268"/>
                </a:cubicBezTo>
                <a:cubicBezTo>
                  <a:pt x="673" y="298"/>
                  <a:pt x="602" y="317"/>
                  <a:pt x="530" y="340"/>
                </a:cubicBezTo>
                <a:cubicBezTo>
                  <a:pt x="442" y="368"/>
                  <a:pt x="339" y="397"/>
                  <a:pt x="268" y="458"/>
                </a:cubicBezTo>
                <a:cubicBezTo>
                  <a:pt x="245" y="485"/>
                  <a:pt x="238" y="491"/>
                  <a:pt x="238" y="515"/>
                </a:cubicBezTo>
                <a:cubicBezTo>
                  <a:pt x="260" y="572"/>
                  <a:pt x="340" y="562"/>
                  <a:pt x="400" y="564"/>
                </a:cubicBezTo>
                <a:cubicBezTo>
                  <a:pt x="523" y="567"/>
                  <a:pt x="647" y="562"/>
                  <a:pt x="770" y="559"/>
                </a:cubicBezTo>
                <a:cubicBezTo>
                  <a:pt x="835" y="559"/>
                  <a:pt x="852" y="559"/>
                  <a:pt x="894" y="559"/>
                </a:cubicBezTo>
                <a:moveTo>
                  <a:pt x="0" y="1141"/>
                </a:moveTo>
                <a:cubicBezTo>
                  <a:pt x="13" y="1144"/>
                  <a:pt x="38" y="1146"/>
                  <a:pt x="57" y="1146"/>
                </a:cubicBezTo>
                <a:cubicBezTo>
                  <a:pt x="110" y="1146"/>
                  <a:pt x="233" y="1169"/>
                  <a:pt x="276" y="1135"/>
                </a:cubicBezTo>
                <a:cubicBezTo>
                  <a:pt x="294" y="1120"/>
                  <a:pt x="291" y="1071"/>
                  <a:pt x="282" y="1053"/>
                </a:cubicBezTo>
                <a:cubicBezTo>
                  <a:pt x="270" y="1029"/>
                  <a:pt x="243" y="1006"/>
                  <a:pt x="223" y="989"/>
                </a:cubicBezTo>
                <a:cubicBezTo>
                  <a:pt x="222" y="989"/>
                  <a:pt x="221" y="988"/>
                  <a:pt x="220" y="988"/>
                </a:cubicBezTo>
                <a:cubicBezTo>
                  <a:pt x="247" y="1002"/>
                  <a:pt x="275" y="1015"/>
                  <a:pt x="303" y="1028"/>
                </a:cubicBezTo>
                <a:cubicBezTo>
                  <a:pt x="338" y="1044"/>
                  <a:pt x="379" y="1059"/>
                  <a:pt x="397" y="1096"/>
                </a:cubicBezTo>
                <a:cubicBezTo>
                  <a:pt x="411" y="1125"/>
                  <a:pt x="402" y="1157"/>
                  <a:pt x="387" y="1182"/>
                </a:cubicBezTo>
                <a:cubicBezTo>
                  <a:pt x="372" y="1206"/>
                  <a:pt x="359" y="1219"/>
                  <a:pt x="353" y="1246"/>
                </a:cubicBezTo>
                <a:cubicBezTo>
                  <a:pt x="353" y="1249"/>
                  <a:pt x="353" y="1252"/>
                  <a:pt x="353" y="1255"/>
                </a:cubicBezTo>
                <a:cubicBezTo>
                  <a:pt x="395" y="1262"/>
                  <a:pt x="448" y="1264"/>
                  <a:pt x="490" y="1259"/>
                </a:cubicBezTo>
                <a:cubicBezTo>
                  <a:pt x="508" y="1255"/>
                  <a:pt x="527" y="1252"/>
                  <a:pt x="545" y="1248"/>
                </a:cubicBezTo>
                <a:moveTo>
                  <a:pt x="776" y="1108"/>
                </a:moveTo>
                <a:cubicBezTo>
                  <a:pt x="786" y="1084"/>
                  <a:pt x="845" y="1089"/>
                  <a:pt x="866" y="1087"/>
                </a:cubicBezTo>
                <a:cubicBezTo>
                  <a:pt x="903" y="1084"/>
                  <a:pt x="992" y="1066"/>
                  <a:pt x="1027" y="1087"/>
                </a:cubicBezTo>
                <a:cubicBezTo>
                  <a:pt x="1030" y="1092"/>
                  <a:pt x="1033" y="1098"/>
                  <a:pt x="1036" y="1103"/>
                </a:cubicBezTo>
                <a:moveTo>
                  <a:pt x="860" y="1292"/>
                </a:moveTo>
                <a:cubicBezTo>
                  <a:pt x="922" y="1292"/>
                  <a:pt x="978" y="1294"/>
                  <a:pt x="1039" y="1279"/>
                </a:cubicBezTo>
                <a:cubicBezTo>
                  <a:pt x="1098" y="1262"/>
                  <a:pt x="1119" y="1256"/>
                  <a:pt x="1157" y="1239"/>
                </a:cubicBezTo>
                <a:moveTo>
                  <a:pt x="1492" y="1052"/>
                </a:moveTo>
                <a:cubicBezTo>
                  <a:pt x="1477" y="1058"/>
                  <a:pt x="1465" y="1055"/>
                  <a:pt x="1448" y="1076"/>
                </a:cubicBezTo>
                <a:cubicBezTo>
                  <a:pt x="1422" y="1107"/>
                  <a:pt x="1406" y="1153"/>
                  <a:pt x="1414" y="1193"/>
                </a:cubicBezTo>
                <a:cubicBezTo>
                  <a:pt x="1424" y="1241"/>
                  <a:pt x="1478" y="1235"/>
                  <a:pt x="1515" y="1235"/>
                </a:cubicBezTo>
                <a:cubicBezTo>
                  <a:pt x="1561" y="1235"/>
                  <a:pt x="1586" y="1209"/>
                  <a:pt x="1591" y="1164"/>
                </a:cubicBezTo>
                <a:cubicBezTo>
                  <a:pt x="1599" y="1100"/>
                  <a:pt x="1573" y="1060"/>
                  <a:pt x="1533" y="1012"/>
                </a:cubicBezTo>
                <a:cubicBezTo>
                  <a:pt x="1494" y="965"/>
                  <a:pt x="1450" y="939"/>
                  <a:pt x="1397" y="912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686" name="Freeform 16"/>
          <p:cNvSpPr/>
          <p:nvPr/>
        </p:nvSpPr>
        <p:spPr>
          <a:xfrm>
            <a:off x="3017880" y="2344680"/>
            <a:ext cx="645480" cy="746280"/>
          </a:xfrm>
          <a:custGeom>
            <a:avLst/>
            <a:gdLst/>
            <a:ahLst/>
            <a:rect l="0" t="0" r="r" b="b"/>
            <a:pathLst>
              <a:path w="1793" h="2073">
                <a:moveTo>
                  <a:pt x="1097" y="660"/>
                </a:moveTo>
                <a:cubicBezTo>
                  <a:pt x="1104" y="660"/>
                  <a:pt x="1110" y="660"/>
                  <a:pt x="1117" y="660"/>
                </a:cubicBezTo>
                <a:cubicBezTo>
                  <a:pt x="1119" y="658"/>
                  <a:pt x="1143" y="648"/>
                  <a:pt x="1135" y="646"/>
                </a:cubicBezTo>
                <a:cubicBezTo>
                  <a:pt x="1099" y="636"/>
                  <a:pt x="1052" y="654"/>
                  <a:pt x="1016" y="659"/>
                </a:cubicBezTo>
                <a:cubicBezTo>
                  <a:pt x="940" y="669"/>
                  <a:pt x="866" y="678"/>
                  <a:pt x="790" y="691"/>
                </a:cubicBezTo>
                <a:cubicBezTo>
                  <a:pt x="739" y="700"/>
                  <a:pt x="609" y="708"/>
                  <a:pt x="577" y="760"/>
                </a:cubicBezTo>
                <a:cubicBezTo>
                  <a:pt x="577" y="765"/>
                  <a:pt x="577" y="769"/>
                  <a:pt x="577" y="774"/>
                </a:cubicBezTo>
                <a:cubicBezTo>
                  <a:pt x="610" y="795"/>
                  <a:pt x="650" y="811"/>
                  <a:pt x="704" y="816"/>
                </a:cubicBezTo>
                <a:cubicBezTo>
                  <a:pt x="838" y="829"/>
                  <a:pt x="975" y="818"/>
                  <a:pt x="1107" y="845"/>
                </a:cubicBezTo>
                <a:cubicBezTo>
                  <a:pt x="1139" y="852"/>
                  <a:pt x="1118" y="857"/>
                  <a:pt x="1132" y="866"/>
                </a:cubicBezTo>
                <a:cubicBezTo>
                  <a:pt x="1075" y="888"/>
                  <a:pt x="1022" y="904"/>
                  <a:pt x="961" y="916"/>
                </a:cubicBezTo>
                <a:cubicBezTo>
                  <a:pt x="840" y="941"/>
                  <a:pt x="718" y="965"/>
                  <a:pt x="598" y="996"/>
                </a:cubicBezTo>
                <a:cubicBezTo>
                  <a:pt x="536" y="1012"/>
                  <a:pt x="409" y="1031"/>
                  <a:pt x="390" y="1108"/>
                </a:cubicBezTo>
                <a:cubicBezTo>
                  <a:pt x="391" y="1117"/>
                  <a:pt x="391" y="1127"/>
                  <a:pt x="392" y="1136"/>
                </a:cubicBezTo>
                <a:cubicBezTo>
                  <a:pt x="482" y="1175"/>
                  <a:pt x="567" y="1181"/>
                  <a:pt x="666" y="1183"/>
                </a:cubicBezTo>
                <a:cubicBezTo>
                  <a:pt x="815" y="1186"/>
                  <a:pt x="964" y="1181"/>
                  <a:pt x="1113" y="1180"/>
                </a:cubicBezTo>
                <a:cubicBezTo>
                  <a:pt x="1142" y="1180"/>
                  <a:pt x="1146" y="1180"/>
                  <a:pt x="1162" y="1180"/>
                </a:cubicBezTo>
                <a:moveTo>
                  <a:pt x="0" y="1961"/>
                </a:moveTo>
                <a:cubicBezTo>
                  <a:pt x="14" y="1928"/>
                  <a:pt x="6" y="1937"/>
                  <a:pt x="37" y="1924"/>
                </a:cubicBezTo>
                <a:cubicBezTo>
                  <a:pt x="94" y="1899"/>
                  <a:pt x="163" y="1900"/>
                  <a:pt x="222" y="1881"/>
                </a:cubicBezTo>
                <a:cubicBezTo>
                  <a:pt x="271" y="1865"/>
                  <a:pt x="313" y="1834"/>
                  <a:pt x="326" y="1783"/>
                </a:cubicBezTo>
                <a:cubicBezTo>
                  <a:pt x="336" y="1744"/>
                  <a:pt x="333" y="1699"/>
                  <a:pt x="301" y="1673"/>
                </a:cubicBezTo>
                <a:cubicBezTo>
                  <a:pt x="285" y="1660"/>
                  <a:pt x="237" y="1640"/>
                  <a:pt x="215" y="1652"/>
                </a:cubicBezTo>
                <a:cubicBezTo>
                  <a:pt x="183" y="1670"/>
                  <a:pt x="211" y="1725"/>
                  <a:pt x="229" y="1739"/>
                </a:cubicBezTo>
                <a:cubicBezTo>
                  <a:pt x="299" y="1794"/>
                  <a:pt x="401" y="1796"/>
                  <a:pt x="478" y="1837"/>
                </a:cubicBezTo>
                <a:cubicBezTo>
                  <a:pt x="474" y="1878"/>
                  <a:pt x="469" y="1877"/>
                  <a:pt x="436" y="1910"/>
                </a:cubicBezTo>
                <a:cubicBezTo>
                  <a:pt x="405" y="1940"/>
                  <a:pt x="381" y="1965"/>
                  <a:pt x="377" y="2009"/>
                </a:cubicBezTo>
                <a:cubicBezTo>
                  <a:pt x="373" y="2057"/>
                  <a:pt x="409" y="2062"/>
                  <a:pt x="450" y="2066"/>
                </a:cubicBezTo>
                <a:cubicBezTo>
                  <a:pt x="520" y="2072"/>
                  <a:pt x="588" y="2067"/>
                  <a:pt x="656" y="2055"/>
                </a:cubicBezTo>
                <a:moveTo>
                  <a:pt x="935" y="1836"/>
                </a:moveTo>
                <a:cubicBezTo>
                  <a:pt x="953" y="1802"/>
                  <a:pt x="1021" y="1805"/>
                  <a:pt x="1061" y="1801"/>
                </a:cubicBezTo>
                <a:cubicBezTo>
                  <a:pt x="1125" y="1795"/>
                  <a:pt x="1201" y="1784"/>
                  <a:pt x="1266" y="1793"/>
                </a:cubicBezTo>
                <a:cubicBezTo>
                  <a:pt x="1298" y="1798"/>
                  <a:pt x="1298" y="1808"/>
                  <a:pt x="1302" y="1833"/>
                </a:cubicBezTo>
                <a:moveTo>
                  <a:pt x="1046" y="2045"/>
                </a:moveTo>
                <a:cubicBezTo>
                  <a:pt x="1101" y="2049"/>
                  <a:pt x="1159" y="2053"/>
                  <a:pt x="1214" y="2046"/>
                </a:cubicBezTo>
                <a:cubicBezTo>
                  <a:pt x="1286" y="2037"/>
                  <a:pt x="1366" y="2012"/>
                  <a:pt x="1432" y="1981"/>
                </a:cubicBezTo>
                <a:cubicBezTo>
                  <a:pt x="1500" y="1949"/>
                  <a:pt x="1547" y="1899"/>
                  <a:pt x="1591" y="1840"/>
                </a:cubicBezTo>
                <a:cubicBezTo>
                  <a:pt x="1579" y="1874"/>
                  <a:pt x="1567" y="1905"/>
                  <a:pt x="1565" y="1942"/>
                </a:cubicBezTo>
                <a:cubicBezTo>
                  <a:pt x="1562" y="1984"/>
                  <a:pt x="1557" y="2030"/>
                  <a:pt x="1605" y="2046"/>
                </a:cubicBezTo>
                <a:cubicBezTo>
                  <a:pt x="1650" y="2061"/>
                  <a:pt x="1709" y="2046"/>
                  <a:pt x="1744" y="2016"/>
                </a:cubicBezTo>
                <a:cubicBezTo>
                  <a:pt x="1788" y="1978"/>
                  <a:pt x="1792" y="1914"/>
                  <a:pt x="1763" y="1866"/>
                </a:cubicBezTo>
                <a:cubicBezTo>
                  <a:pt x="1730" y="1811"/>
                  <a:pt x="1668" y="1761"/>
                  <a:pt x="1610" y="1735"/>
                </a:cubicBezTo>
                <a:cubicBezTo>
                  <a:pt x="1581" y="1722"/>
                  <a:pt x="1547" y="1718"/>
                  <a:pt x="1517" y="1710"/>
                </a:cubicBezTo>
                <a:moveTo>
                  <a:pt x="696" y="33"/>
                </a:moveTo>
                <a:cubicBezTo>
                  <a:pt x="697" y="24"/>
                  <a:pt x="671" y="1"/>
                  <a:pt x="723" y="29"/>
                </a:cubicBezTo>
                <a:cubicBezTo>
                  <a:pt x="801" y="71"/>
                  <a:pt x="857" y="147"/>
                  <a:pt x="886" y="229"/>
                </a:cubicBezTo>
                <a:cubicBezTo>
                  <a:pt x="903" y="278"/>
                  <a:pt x="905" y="329"/>
                  <a:pt x="904" y="381"/>
                </a:cubicBezTo>
                <a:cubicBezTo>
                  <a:pt x="904" y="392"/>
                  <a:pt x="905" y="394"/>
                  <a:pt x="903" y="400"/>
                </a:cubicBezTo>
                <a:cubicBezTo>
                  <a:pt x="878" y="381"/>
                  <a:pt x="875" y="369"/>
                  <a:pt x="868" y="331"/>
                </a:cubicBezTo>
                <a:cubicBezTo>
                  <a:pt x="858" y="279"/>
                  <a:pt x="852" y="211"/>
                  <a:pt x="875" y="161"/>
                </a:cubicBezTo>
                <a:cubicBezTo>
                  <a:pt x="908" y="89"/>
                  <a:pt x="977" y="20"/>
                  <a:pt x="1058" y="8"/>
                </a:cubicBezTo>
                <a:cubicBezTo>
                  <a:pt x="1111" y="0"/>
                  <a:pt x="1144" y="9"/>
                  <a:pt x="1166" y="60"/>
                </a:cubicBezTo>
                <a:cubicBezTo>
                  <a:pt x="1192" y="120"/>
                  <a:pt x="1190" y="190"/>
                  <a:pt x="1214" y="252"/>
                </a:cubicBezTo>
                <a:cubicBezTo>
                  <a:pt x="1233" y="302"/>
                  <a:pt x="1262" y="359"/>
                  <a:pt x="1311" y="386"/>
                </a:cubicBezTo>
                <a:cubicBezTo>
                  <a:pt x="1372" y="420"/>
                  <a:pt x="1452" y="407"/>
                  <a:pt x="1519" y="407"/>
                </a:cubicBezTo>
                <a:cubicBezTo>
                  <a:pt x="1544" y="407"/>
                  <a:pt x="1568" y="407"/>
                  <a:pt x="1593" y="407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687" name="Freeform 17"/>
          <p:cNvSpPr/>
          <p:nvPr/>
        </p:nvSpPr>
        <p:spPr>
          <a:xfrm>
            <a:off x="3952800" y="2479680"/>
            <a:ext cx="398880" cy="285120"/>
          </a:xfrm>
          <a:custGeom>
            <a:avLst/>
            <a:gdLst/>
            <a:ahLst/>
            <a:rect l="0" t="0" r="r" b="b"/>
            <a:pathLst>
              <a:path w="1108" h="792">
                <a:moveTo>
                  <a:pt x="0" y="363"/>
                </a:moveTo>
                <a:cubicBezTo>
                  <a:pt x="19" y="363"/>
                  <a:pt x="29" y="364"/>
                  <a:pt x="48" y="363"/>
                </a:cubicBezTo>
                <a:cubicBezTo>
                  <a:pt x="87" y="361"/>
                  <a:pt x="140" y="361"/>
                  <a:pt x="166" y="327"/>
                </a:cubicBezTo>
                <a:cubicBezTo>
                  <a:pt x="200" y="282"/>
                  <a:pt x="192" y="219"/>
                  <a:pt x="192" y="166"/>
                </a:cubicBezTo>
                <a:cubicBezTo>
                  <a:pt x="192" y="104"/>
                  <a:pt x="183" y="38"/>
                  <a:pt x="128" y="3"/>
                </a:cubicBezTo>
                <a:cubicBezTo>
                  <a:pt x="123" y="3"/>
                  <a:pt x="122" y="3"/>
                  <a:pt x="119" y="3"/>
                </a:cubicBezTo>
                <a:cubicBezTo>
                  <a:pt x="126" y="37"/>
                  <a:pt x="134" y="48"/>
                  <a:pt x="167" y="70"/>
                </a:cubicBezTo>
                <a:cubicBezTo>
                  <a:pt x="239" y="119"/>
                  <a:pt x="366" y="137"/>
                  <a:pt x="414" y="215"/>
                </a:cubicBezTo>
                <a:cubicBezTo>
                  <a:pt x="445" y="266"/>
                  <a:pt x="399" y="307"/>
                  <a:pt x="373" y="344"/>
                </a:cubicBezTo>
                <a:cubicBezTo>
                  <a:pt x="340" y="390"/>
                  <a:pt x="325" y="433"/>
                  <a:pt x="324" y="489"/>
                </a:cubicBezTo>
                <a:cubicBezTo>
                  <a:pt x="323" y="534"/>
                  <a:pt x="352" y="547"/>
                  <a:pt x="394" y="556"/>
                </a:cubicBezTo>
                <a:cubicBezTo>
                  <a:pt x="439" y="565"/>
                  <a:pt x="486" y="561"/>
                  <a:pt x="531" y="561"/>
                </a:cubicBezTo>
                <a:moveTo>
                  <a:pt x="856" y="0"/>
                </a:moveTo>
                <a:cubicBezTo>
                  <a:pt x="857" y="16"/>
                  <a:pt x="859" y="71"/>
                  <a:pt x="860" y="96"/>
                </a:cubicBezTo>
                <a:cubicBezTo>
                  <a:pt x="863" y="172"/>
                  <a:pt x="868" y="248"/>
                  <a:pt x="881" y="323"/>
                </a:cubicBezTo>
                <a:cubicBezTo>
                  <a:pt x="893" y="392"/>
                  <a:pt x="912" y="460"/>
                  <a:pt x="931" y="528"/>
                </a:cubicBezTo>
                <a:cubicBezTo>
                  <a:pt x="940" y="560"/>
                  <a:pt x="952" y="590"/>
                  <a:pt x="964" y="621"/>
                </a:cubicBezTo>
                <a:moveTo>
                  <a:pt x="1000" y="772"/>
                </a:moveTo>
                <a:cubicBezTo>
                  <a:pt x="1022" y="765"/>
                  <a:pt x="1044" y="757"/>
                  <a:pt x="1067" y="753"/>
                </a:cubicBezTo>
                <a:cubicBezTo>
                  <a:pt x="1080" y="751"/>
                  <a:pt x="1094" y="752"/>
                  <a:pt x="1107" y="752"/>
                </a:cubicBezTo>
                <a:cubicBezTo>
                  <a:pt x="1107" y="775"/>
                  <a:pt x="1096" y="780"/>
                  <a:pt x="1071" y="785"/>
                </a:cubicBezTo>
                <a:cubicBezTo>
                  <a:pt x="1040" y="791"/>
                  <a:pt x="1001" y="790"/>
                  <a:pt x="969" y="787"/>
                </a:cubicBezTo>
                <a:cubicBezTo>
                  <a:pt x="953" y="786"/>
                  <a:pt x="964" y="769"/>
                  <a:pt x="966" y="759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688" name="Freeform 18"/>
          <p:cNvSpPr/>
          <p:nvPr/>
        </p:nvSpPr>
        <p:spPr>
          <a:xfrm>
            <a:off x="4692600" y="2319480"/>
            <a:ext cx="471960" cy="254160"/>
          </a:xfrm>
          <a:custGeom>
            <a:avLst/>
            <a:gdLst/>
            <a:ahLst/>
            <a:rect l="0" t="0" r="r" b="b"/>
            <a:pathLst>
              <a:path w="1311" h="706">
                <a:moveTo>
                  <a:pt x="104" y="190"/>
                </a:moveTo>
                <a:cubicBezTo>
                  <a:pt x="108" y="171"/>
                  <a:pt x="113" y="152"/>
                  <a:pt x="117" y="134"/>
                </a:cubicBezTo>
                <a:cubicBezTo>
                  <a:pt x="108" y="180"/>
                  <a:pt x="95" y="224"/>
                  <a:pt x="82" y="269"/>
                </a:cubicBezTo>
                <a:cubicBezTo>
                  <a:pt x="62" y="338"/>
                  <a:pt x="49" y="408"/>
                  <a:pt x="33" y="478"/>
                </a:cubicBezTo>
                <a:cubicBezTo>
                  <a:pt x="24" y="517"/>
                  <a:pt x="12" y="554"/>
                  <a:pt x="0" y="593"/>
                </a:cubicBezTo>
                <a:cubicBezTo>
                  <a:pt x="13" y="562"/>
                  <a:pt x="22" y="545"/>
                  <a:pt x="37" y="515"/>
                </a:cubicBezTo>
                <a:cubicBezTo>
                  <a:pt x="77" y="438"/>
                  <a:pt x="112" y="360"/>
                  <a:pt x="146" y="278"/>
                </a:cubicBezTo>
                <a:cubicBezTo>
                  <a:pt x="183" y="194"/>
                  <a:pt x="210" y="98"/>
                  <a:pt x="263" y="22"/>
                </a:cubicBezTo>
                <a:cubicBezTo>
                  <a:pt x="278" y="0"/>
                  <a:pt x="277" y="14"/>
                  <a:pt x="288" y="4"/>
                </a:cubicBezTo>
                <a:cubicBezTo>
                  <a:pt x="305" y="61"/>
                  <a:pt x="319" y="118"/>
                  <a:pt x="342" y="174"/>
                </a:cubicBezTo>
                <a:cubicBezTo>
                  <a:pt x="376" y="256"/>
                  <a:pt x="427" y="328"/>
                  <a:pt x="482" y="400"/>
                </a:cubicBezTo>
                <a:cubicBezTo>
                  <a:pt x="530" y="460"/>
                  <a:pt x="576" y="520"/>
                  <a:pt x="617" y="585"/>
                </a:cubicBezTo>
                <a:moveTo>
                  <a:pt x="165" y="489"/>
                </a:moveTo>
                <a:cubicBezTo>
                  <a:pt x="228" y="445"/>
                  <a:pt x="292" y="450"/>
                  <a:pt x="369" y="444"/>
                </a:cubicBezTo>
                <a:cubicBezTo>
                  <a:pt x="473" y="436"/>
                  <a:pt x="576" y="432"/>
                  <a:pt x="681" y="430"/>
                </a:cubicBezTo>
                <a:moveTo>
                  <a:pt x="774" y="447"/>
                </a:moveTo>
                <a:cubicBezTo>
                  <a:pt x="809" y="445"/>
                  <a:pt x="840" y="437"/>
                  <a:pt x="873" y="423"/>
                </a:cubicBezTo>
                <a:cubicBezTo>
                  <a:pt x="913" y="406"/>
                  <a:pt x="956" y="384"/>
                  <a:pt x="970" y="338"/>
                </a:cubicBezTo>
                <a:cubicBezTo>
                  <a:pt x="982" y="300"/>
                  <a:pt x="979" y="251"/>
                  <a:pt x="955" y="220"/>
                </a:cubicBezTo>
                <a:cubicBezTo>
                  <a:pt x="935" y="194"/>
                  <a:pt x="904" y="173"/>
                  <a:pt x="872" y="170"/>
                </a:cubicBezTo>
                <a:cubicBezTo>
                  <a:pt x="866" y="170"/>
                  <a:pt x="865" y="170"/>
                  <a:pt x="861" y="170"/>
                </a:cubicBezTo>
                <a:cubicBezTo>
                  <a:pt x="867" y="213"/>
                  <a:pt x="871" y="226"/>
                  <a:pt x="910" y="256"/>
                </a:cubicBezTo>
                <a:cubicBezTo>
                  <a:pt x="966" y="300"/>
                  <a:pt x="1052" y="324"/>
                  <a:pt x="1088" y="392"/>
                </a:cubicBezTo>
                <a:cubicBezTo>
                  <a:pt x="1112" y="433"/>
                  <a:pt x="1100" y="487"/>
                  <a:pt x="1083" y="527"/>
                </a:cubicBezTo>
                <a:cubicBezTo>
                  <a:pt x="1068" y="565"/>
                  <a:pt x="1043" y="596"/>
                  <a:pt x="1041" y="638"/>
                </a:cubicBezTo>
                <a:cubicBezTo>
                  <a:pt x="1039" y="683"/>
                  <a:pt x="1107" y="689"/>
                  <a:pt x="1141" y="695"/>
                </a:cubicBezTo>
                <a:cubicBezTo>
                  <a:pt x="1198" y="705"/>
                  <a:pt x="1253" y="704"/>
                  <a:pt x="1310" y="705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689" name="Freeform 19"/>
          <p:cNvSpPr/>
          <p:nvPr/>
        </p:nvSpPr>
        <p:spPr>
          <a:xfrm>
            <a:off x="5594400" y="2111400"/>
            <a:ext cx="466920" cy="971640"/>
          </a:xfrm>
          <a:custGeom>
            <a:avLst/>
            <a:gdLst/>
            <a:ahLst/>
            <a:rect l="0" t="0" r="r" b="b"/>
            <a:pathLst>
              <a:path w="1297" h="2699">
                <a:moveTo>
                  <a:pt x="224" y="546"/>
                </a:moveTo>
                <a:cubicBezTo>
                  <a:pt x="242" y="534"/>
                  <a:pt x="257" y="522"/>
                  <a:pt x="281" y="520"/>
                </a:cubicBezTo>
                <a:cubicBezTo>
                  <a:pt x="323" y="516"/>
                  <a:pt x="381" y="513"/>
                  <a:pt x="409" y="551"/>
                </a:cubicBezTo>
                <a:cubicBezTo>
                  <a:pt x="446" y="600"/>
                  <a:pt x="428" y="690"/>
                  <a:pt x="403" y="738"/>
                </a:cubicBezTo>
                <a:cubicBezTo>
                  <a:pt x="384" y="775"/>
                  <a:pt x="353" y="811"/>
                  <a:pt x="321" y="838"/>
                </a:cubicBezTo>
                <a:cubicBezTo>
                  <a:pt x="319" y="839"/>
                  <a:pt x="317" y="841"/>
                  <a:pt x="315" y="842"/>
                </a:cubicBezTo>
                <a:cubicBezTo>
                  <a:pt x="362" y="814"/>
                  <a:pt x="412" y="784"/>
                  <a:pt x="457" y="751"/>
                </a:cubicBezTo>
                <a:cubicBezTo>
                  <a:pt x="525" y="702"/>
                  <a:pt x="604" y="645"/>
                  <a:pt x="628" y="560"/>
                </a:cubicBezTo>
                <a:cubicBezTo>
                  <a:pt x="630" y="540"/>
                  <a:pt x="630" y="535"/>
                  <a:pt x="630" y="523"/>
                </a:cubicBezTo>
                <a:cubicBezTo>
                  <a:pt x="579" y="530"/>
                  <a:pt x="557" y="538"/>
                  <a:pt x="518" y="580"/>
                </a:cubicBezTo>
                <a:cubicBezTo>
                  <a:pt x="482" y="619"/>
                  <a:pt x="445" y="684"/>
                  <a:pt x="461" y="741"/>
                </a:cubicBezTo>
                <a:cubicBezTo>
                  <a:pt x="479" y="803"/>
                  <a:pt x="571" y="820"/>
                  <a:pt x="625" y="825"/>
                </a:cubicBezTo>
                <a:cubicBezTo>
                  <a:pt x="687" y="825"/>
                  <a:pt x="709" y="825"/>
                  <a:pt x="750" y="825"/>
                </a:cubicBezTo>
                <a:moveTo>
                  <a:pt x="806" y="316"/>
                </a:moveTo>
                <a:cubicBezTo>
                  <a:pt x="802" y="336"/>
                  <a:pt x="804" y="352"/>
                  <a:pt x="805" y="364"/>
                </a:cubicBezTo>
                <a:cubicBezTo>
                  <a:pt x="841" y="360"/>
                  <a:pt x="853" y="360"/>
                  <a:pt x="880" y="330"/>
                </a:cubicBezTo>
                <a:cubicBezTo>
                  <a:pt x="947" y="256"/>
                  <a:pt x="953" y="166"/>
                  <a:pt x="953" y="71"/>
                </a:cubicBezTo>
                <a:cubicBezTo>
                  <a:pt x="953" y="30"/>
                  <a:pt x="945" y="24"/>
                  <a:pt x="919" y="0"/>
                </a:cubicBezTo>
                <a:cubicBezTo>
                  <a:pt x="900" y="18"/>
                  <a:pt x="897" y="30"/>
                  <a:pt x="896" y="65"/>
                </a:cubicBezTo>
                <a:cubicBezTo>
                  <a:pt x="894" y="128"/>
                  <a:pt x="923" y="157"/>
                  <a:pt x="975" y="189"/>
                </a:cubicBezTo>
                <a:cubicBezTo>
                  <a:pt x="1029" y="223"/>
                  <a:pt x="1109" y="236"/>
                  <a:pt x="1156" y="278"/>
                </a:cubicBezTo>
                <a:cubicBezTo>
                  <a:pt x="1157" y="281"/>
                  <a:pt x="1159" y="285"/>
                  <a:pt x="1160" y="288"/>
                </a:cubicBezTo>
                <a:cubicBezTo>
                  <a:pt x="1137" y="309"/>
                  <a:pt x="1102" y="326"/>
                  <a:pt x="1068" y="344"/>
                </a:cubicBezTo>
                <a:cubicBezTo>
                  <a:pt x="1018" y="371"/>
                  <a:pt x="971" y="403"/>
                  <a:pt x="962" y="464"/>
                </a:cubicBezTo>
                <a:cubicBezTo>
                  <a:pt x="953" y="522"/>
                  <a:pt x="987" y="552"/>
                  <a:pt x="1035" y="577"/>
                </a:cubicBezTo>
                <a:cubicBezTo>
                  <a:pt x="1097" y="609"/>
                  <a:pt x="1166" y="620"/>
                  <a:pt x="1232" y="642"/>
                </a:cubicBezTo>
                <a:cubicBezTo>
                  <a:pt x="1260" y="653"/>
                  <a:pt x="1265" y="654"/>
                  <a:pt x="1280" y="663"/>
                </a:cubicBezTo>
                <a:moveTo>
                  <a:pt x="0" y="1234"/>
                </a:moveTo>
                <a:cubicBezTo>
                  <a:pt x="112" y="1234"/>
                  <a:pt x="222" y="1226"/>
                  <a:pt x="333" y="1216"/>
                </a:cubicBezTo>
                <a:cubicBezTo>
                  <a:pt x="537" y="1197"/>
                  <a:pt x="740" y="1167"/>
                  <a:pt x="944" y="1147"/>
                </a:cubicBezTo>
                <a:cubicBezTo>
                  <a:pt x="1042" y="1137"/>
                  <a:pt x="1139" y="1132"/>
                  <a:pt x="1238" y="1130"/>
                </a:cubicBezTo>
                <a:moveTo>
                  <a:pt x="257" y="1704"/>
                </a:moveTo>
                <a:cubicBezTo>
                  <a:pt x="264" y="1709"/>
                  <a:pt x="268" y="1714"/>
                  <a:pt x="279" y="1717"/>
                </a:cubicBezTo>
                <a:cubicBezTo>
                  <a:pt x="303" y="1723"/>
                  <a:pt x="329" y="1721"/>
                  <a:pt x="354" y="1721"/>
                </a:cubicBezTo>
                <a:cubicBezTo>
                  <a:pt x="406" y="1721"/>
                  <a:pt x="451" y="1726"/>
                  <a:pt x="493" y="1689"/>
                </a:cubicBezTo>
                <a:cubicBezTo>
                  <a:pt x="528" y="1659"/>
                  <a:pt x="527" y="1618"/>
                  <a:pt x="528" y="1576"/>
                </a:cubicBezTo>
                <a:cubicBezTo>
                  <a:pt x="529" y="1538"/>
                  <a:pt x="523" y="1532"/>
                  <a:pt x="485" y="1531"/>
                </a:cubicBezTo>
                <a:cubicBezTo>
                  <a:pt x="449" y="1530"/>
                  <a:pt x="419" y="1541"/>
                  <a:pt x="410" y="1580"/>
                </a:cubicBezTo>
                <a:cubicBezTo>
                  <a:pt x="398" y="1636"/>
                  <a:pt x="436" y="1658"/>
                  <a:pt x="476" y="1687"/>
                </a:cubicBezTo>
                <a:cubicBezTo>
                  <a:pt x="527" y="1723"/>
                  <a:pt x="590" y="1746"/>
                  <a:pt x="633" y="1793"/>
                </a:cubicBezTo>
                <a:cubicBezTo>
                  <a:pt x="654" y="1815"/>
                  <a:pt x="664" y="1855"/>
                  <a:pt x="639" y="1878"/>
                </a:cubicBezTo>
                <a:cubicBezTo>
                  <a:pt x="602" y="1913"/>
                  <a:pt x="531" y="1929"/>
                  <a:pt x="515" y="1984"/>
                </a:cubicBezTo>
                <a:cubicBezTo>
                  <a:pt x="502" y="2028"/>
                  <a:pt x="537" y="2045"/>
                  <a:pt x="574" y="2057"/>
                </a:cubicBezTo>
                <a:cubicBezTo>
                  <a:pt x="636" y="2076"/>
                  <a:pt x="703" y="2074"/>
                  <a:pt x="767" y="2074"/>
                </a:cubicBezTo>
                <a:cubicBezTo>
                  <a:pt x="783" y="2074"/>
                  <a:pt x="798" y="2074"/>
                  <a:pt x="814" y="2074"/>
                </a:cubicBezTo>
                <a:moveTo>
                  <a:pt x="1027" y="1580"/>
                </a:moveTo>
                <a:cubicBezTo>
                  <a:pt x="1056" y="1590"/>
                  <a:pt x="1058" y="1603"/>
                  <a:pt x="1068" y="1641"/>
                </a:cubicBezTo>
                <a:cubicBezTo>
                  <a:pt x="1088" y="1714"/>
                  <a:pt x="1087" y="1795"/>
                  <a:pt x="1089" y="1871"/>
                </a:cubicBezTo>
                <a:cubicBezTo>
                  <a:pt x="1092" y="1974"/>
                  <a:pt x="1093" y="2076"/>
                  <a:pt x="1093" y="2179"/>
                </a:cubicBezTo>
                <a:cubicBezTo>
                  <a:pt x="1093" y="2254"/>
                  <a:pt x="1093" y="2327"/>
                  <a:pt x="1093" y="2401"/>
                </a:cubicBezTo>
                <a:moveTo>
                  <a:pt x="1178" y="2638"/>
                </a:moveTo>
                <a:cubicBezTo>
                  <a:pt x="1192" y="2641"/>
                  <a:pt x="1206" y="2644"/>
                  <a:pt x="1220" y="2645"/>
                </a:cubicBezTo>
                <a:cubicBezTo>
                  <a:pt x="1241" y="2646"/>
                  <a:pt x="1263" y="2641"/>
                  <a:pt x="1283" y="2651"/>
                </a:cubicBezTo>
                <a:cubicBezTo>
                  <a:pt x="1296" y="2657"/>
                  <a:pt x="1296" y="2663"/>
                  <a:pt x="1296" y="2675"/>
                </a:cubicBezTo>
                <a:cubicBezTo>
                  <a:pt x="1266" y="2688"/>
                  <a:pt x="1235" y="2691"/>
                  <a:pt x="1202" y="2692"/>
                </a:cubicBezTo>
                <a:cubicBezTo>
                  <a:pt x="1180" y="2693"/>
                  <a:pt x="1152" y="2698"/>
                  <a:pt x="1139" y="2683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690" name="Freeform 20"/>
          <p:cNvSpPr/>
          <p:nvPr/>
        </p:nvSpPr>
        <p:spPr>
          <a:xfrm>
            <a:off x="6909120" y="2252520"/>
            <a:ext cx="1184400" cy="416160"/>
          </a:xfrm>
          <a:custGeom>
            <a:avLst/>
            <a:gdLst/>
            <a:ahLst/>
            <a:rect l="0" t="0" r="r" b="b"/>
            <a:pathLst>
              <a:path w="3290" h="1156">
                <a:moveTo>
                  <a:pt x="499" y="0"/>
                </a:moveTo>
                <a:cubicBezTo>
                  <a:pt x="497" y="2"/>
                  <a:pt x="509" y="14"/>
                  <a:pt x="473" y="35"/>
                </a:cubicBezTo>
                <a:cubicBezTo>
                  <a:pt x="379" y="89"/>
                  <a:pt x="260" y="93"/>
                  <a:pt x="154" y="86"/>
                </a:cubicBezTo>
                <a:cubicBezTo>
                  <a:pt x="128" y="84"/>
                  <a:pt x="132" y="74"/>
                  <a:pt x="122" y="70"/>
                </a:cubicBezTo>
                <a:lnTo>
                  <a:pt x="122" y="69"/>
                </a:lnTo>
                <a:cubicBezTo>
                  <a:pt x="121" y="165"/>
                  <a:pt x="96" y="229"/>
                  <a:pt x="65" y="322"/>
                </a:cubicBezTo>
                <a:cubicBezTo>
                  <a:pt x="23" y="446"/>
                  <a:pt x="0" y="565"/>
                  <a:pt x="4" y="698"/>
                </a:cubicBezTo>
                <a:cubicBezTo>
                  <a:pt x="8" y="843"/>
                  <a:pt x="78" y="966"/>
                  <a:pt x="197" y="1049"/>
                </a:cubicBezTo>
                <a:cubicBezTo>
                  <a:pt x="308" y="1126"/>
                  <a:pt x="438" y="1152"/>
                  <a:pt x="570" y="1155"/>
                </a:cubicBezTo>
                <a:cubicBezTo>
                  <a:pt x="635" y="1155"/>
                  <a:pt x="657" y="1155"/>
                  <a:pt x="697" y="1136"/>
                </a:cubicBezTo>
                <a:moveTo>
                  <a:pt x="1028" y="372"/>
                </a:moveTo>
                <a:cubicBezTo>
                  <a:pt x="1028" y="368"/>
                  <a:pt x="1030" y="347"/>
                  <a:pt x="1027" y="345"/>
                </a:cubicBezTo>
                <a:cubicBezTo>
                  <a:pt x="1019" y="347"/>
                  <a:pt x="1019" y="354"/>
                  <a:pt x="1016" y="361"/>
                </a:cubicBezTo>
                <a:cubicBezTo>
                  <a:pt x="1014" y="367"/>
                  <a:pt x="1024" y="355"/>
                  <a:pt x="1031" y="350"/>
                </a:cubicBezTo>
                <a:moveTo>
                  <a:pt x="1437" y="185"/>
                </a:moveTo>
                <a:cubicBezTo>
                  <a:pt x="1478" y="173"/>
                  <a:pt x="1509" y="164"/>
                  <a:pt x="1552" y="164"/>
                </a:cubicBezTo>
                <a:cubicBezTo>
                  <a:pt x="1553" y="164"/>
                  <a:pt x="1555" y="164"/>
                  <a:pt x="1556" y="164"/>
                </a:cubicBezTo>
                <a:cubicBezTo>
                  <a:pt x="1552" y="187"/>
                  <a:pt x="1528" y="198"/>
                  <a:pt x="1509" y="209"/>
                </a:cubicBezTo>
                <a:cubicBezTo>
                  <a:pt x="1484" y="221"/>
                  <a:pt x="1475" y="225"/>
                  <a:pt x="1458" y="231"/>
                </a:cubicBezTo>
                <a:moveTo>
                  <a:pt x="1236" y="861"/>
                </a:moveTo>
                <a:cubicBezTo>
                  <a:pt x="1235" y="858"/>
                  <a:pt x="1234" y="856"/>
                  <a:pt x="1234" y="850"/>
                </a:cubicBezTo>
                <a:cubicBezTo>
                  <a:pt x="1234" y="820"/>
                  <a:pt x="1247" y="816"/>
                  <a:pt x="1270" y="797"/>
                </a:cubicBezTo>
                <a:cubicBezTo>
                  <a:pt x="1280" y="788"/>
                  <a:pt x="1291" y="780"/>
                  <a:pt x="1301" y="771"/>
                </a:cubicBezTo>
                <a:moveTo>
                  <a:pt x="1940" y="278"/>
                </a:moveTo>
                <a:cubicBezTo>
                  <a:pt x="1931" y="267"/>
                  <a:pt x="1922" y="258"/>
                  <a:pt x="1913" y="248"/>
                </a:cubicBezTo>
                <a:cubicBezTo>
                  <a:pt x="1941" y="269"/>
                  <a:pt x="1970" y="293"/>
                  <a:pt x="1992" y="322"/>
                </a:cubicBezTo>
                <a:cubicBezTo>
                  <a:pt x="2024" y="365"/>
                  <a:pt x="2041" y="411"/>
                  <a:pt x="2050" y="463"/>
                </a:cubicBezTo>
                <a:cubicBezTo>
                  <a:pt x="2051" y="468"/>
                  <a:pt x="2051" y="474"/>
                  <a:pt x="2052" y="479"/>
                </a:cubicBezTo>
                <a:cubicBezTo>
                  <a:pt x="2052" y="467"/>
                  <a:pt x="2051" y="476"/>
                  <a:pt x="2052" y="464"/>
                </a:cubicBezTo>
                <a:cubicBezTo>
                  <a:pt x="2056" y="419"/>
                  <a:pt x="2078" y="374"/>
                  <a:pt x="2111" y="342"/>
                </a:cubicBezTo>
                <a:cubicBezTo>
                  <a:pt x="2139" y="314"/>
                  <a:pt x="2191" y="300"/>
                  <a:pt x="2230" y="311"/>
                </a:cubicBezTo>
                <a:cubicBezTo>
                  <a:pt x="2273" y="323"/>
                  <a:pt x="2287" y="374"/>
                  <a:pt x="2293" y="413"/>
                </a:cubicBezTo>
                <a:cubicBezTo>
                  <a:pt x="2297" y="435"/>
                  <a:pt x="2296" y="459"/>
                  <a:pt x="2296" y="481"/>
                </a:cubicBezTo>
                <a:cubicBezTo>
                  <a:pt x="2301" y="443"/>
                  <a:pt x="2305" y="421"/>
                  <a:pt x="2328" y="388"/>
                </a:cubicBezTo>
                <a:cubicBezTo>
                  <a:pt x="2358" y="345"/>
                  <a:pt x="2399" y="310"/>
                  <a:pt x="2451" y="299"/>
                </a:cubicBezTo>
                <a:cubicBezTo>
                  <a:pt x="2487" y="292"/>
                  <a:pt x="2524" y="292"/>
                  <a:pt x="2538" y="332"/>
                </a:cubicBezTo>
                <a:cubicBezTo>
                  <a:pt x="2553" y="373"/>
                  <a:pt x="2546" y="432"/>
                  <a:pt x="2544" y="475"/>
                </a:cubicBezTo>
                <a:cubicBezTo>
                  <a:pt x="2542" y="501"/>
                  <a:pt x="2542" y="508"/>
                  <a:pt x="2541" y="525"/>
                </a:cubicBezTo>
                <a:moveTo>
                  <a:pt x="2693" y="317"/>
                </a:moveTo>
                <a:cubicBezTo>
                  <a:pt x="2694" y="304"/>
                  <a:pt x="2696" y="294"/>
                  <a:pt x="2698" y="280"/>
                </a:cubicBezTo>
                <a:cubicBezTo>
                  <a:pt x="2700" y="327"/>
                  <a:pt x="2701" y="376"/>
                  <a:pt x="2740" y="407"/>
                </a:cubicBezTo>
                <a:cubicBezTo>
                  <a:pt x="2764" y="427"/>
                  <a:pt x="2806" y="433"/>
                  <a:pt x="2836" y="426"/>
                </a:cubicBezTo>
                <a:cubicBezTo>
                  <a:pt x="2874" y="417"/>
                  <a:pt x="2890" y="375"/>
                  <a:pt x="2905" y="344"/>
                </a:cubicBezTo>
                <a:cubicBezTo>
                  <a:pt x="2913" y="327"/>
                  <a:pt x="2914" y="322"/>
                  <a:pt x="2922" y="313"/>
                </a:cubicBezTo>
                <a:cubicBezTo>
                  <a:pt x="2949" y="319"/>
                  <a:pt x="2942" y="322"/>
                  <a:pt x="2957" y="351"/>
                </a:cubicBezTo>
                <a:cubicBezTo>
                  <a:pt x="2980" y="398"/>
                  <a:pt x="3016" y="418"/>
                  <a:pt x="3068" y="426"/>
                </a:cubicBezTo>
                <a:cubicBezTo>
                  <a:pt x="3150" y="439"/>
                  <a:pt x="3217" y="431"/>
                  <a:pt x="3289" y="397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691" name="Freeform 21"/>
          <p:cNvSpPr/>
          <p:nvPr/>
        </p:nvSpPr>
        <p:spPr>
          <a:xfrm>
            <a:off x="6583320" y="2054880"/>
            <a:ext cx="3566880" cy="388800"/>
          </a:xfrm>
          <a:custGeom>
            <a:avLst/>
            <a:gdLst/>
            <a:ahLst/>
            <a:rect l="0" t="0" r="r" b="b"/>
            <a:pathLst>
              <a:path w="9908" h="1080">
                <a:moveTo>
                  <a:pt x="0" y="843"/>
                </a:moveTo>
                <a:cubicBezTo>
                  <a:pt x="9907" y="0"/>
                  <a:pt x="568" y="788"/>
                  <a:pt x="864" y="669"/>
                </a:cubicBezTo>
                <a:cubicBezTo>
                  <a:pt x="860" y="651"/>
                  <a:pt x="859" y="591"/>
                  <a:pt x="855" y="610"/>
                </a:cubicBezTo>
                <a:cubicBezTo>
                  <a:pt x="845" y="657"/>
                  <a:pt x="845" y="759"/>
                  <a:pt x="845" y="814"/>
                </a:cubicBezTo>
                <a:cubicBezTo>
                  <a:pt x="846" y="908"/>
                  <a:pt x="855" y="1000"/>
                  <a:pt x="877" y="1056"/>
                </a:cubicBezTo>
                <a:cubicBezTo>
                  <a:pt x="885" y="1072"/>
                  <a:pt x="887" y="1076"/>
                  <a:pt x="893" y="1078"/>
                </a:cubicBezTo>
                <a:moveTo>
                  <a:pt x="61" y="785"/>
                </a:moveTo>
                <a:cubicBezTo>
                  <a:pt x="352" y="771"/>
                  <a:pt x="642" y="757"/>
                  <a:pt x="932" y="743"/>
                </a:cubicBezTo>
                <a:cubicBezTo>
                  <a:pt x="932" y="734"/>
                  <a:pt x="939" y="645"/>
                  <a:pt x="934" y="697"/>
                </a:cubicBezTo>
                <a:cubicBezTo>
                  <a:pt x="923" y="807"/>
                  <a:pt x="923" y="918"/>
                  <a:pt x="931" y="1030"/>
                </a:cubicBezTo>
                <a:cubicBezTo>
                  <a:pt x="934" y="1056"/>
                  <a:pt x="934" y="1063"/>
                  <a:pt x="936" y="1079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692" name="Freeform 22"/>
          <p:cNvSpPr/>
          <p:nvPr/>
        </p:nvSpPr>
        <p:spPr>
          <a:xfrm>
            <a:off x="7081920" y="4721400"/>
            <a:ext cx="1734840" cy="135000"/>
          </a:xfrm>
          <a:custGeom>
            <a:avLst/>
            <a:gdLst/>
            <a:ahLst/>
            <a:rect l="0" t="0" r="r" b="b"/>
            <a:pathLst>
              <a:path w="4819" h="375">
                <a:moveTo>
                  <a:pt x="0" y="190"/>
                </a:moveTo>
                <a:cubicBezTo>
                  <a:pt x="1455" y="167"/>
                  <a:pt x="2882" y="0"/>
                  <a:pt x="4334" y="85"/>
                </a:cubicBezTo>
                <a:cubicBezTo>
                  <a:pt x="4369" y="87"/>
                  <a:pt x="4333" y="143"/>
                  <a:pt x="4349" y="145"/>
                </a:cubicBezTo>
                <a:cubicBezTo>
                  <a:pt x="4357" y="146"/>
                  <a:pt x="4337" y="311"/>
                  <a:pt x="4335" y="329"/>
                </a:cubicBezTo>
                <a:cubicBezTo>
                  <a:pt x="4333" y="344"/>
                  <a:pt x="4332" y="349"/>
                  <a:pt x="4328" y="361"/>
                </a:cubicBezTo>
                <a:cubicBezTo>
                  <a:pt x="4356" y="329"/>
                  <a:pt x="4377" y="293"/>
                  <a:pt x="4416" y="263"/>
                </a:cubicBezTo>
                <a:cubicBezTo>
                  <a:pt x="4449" y="238"/>
                  <a:pt x="4505" y="185"/>
                  <a:pt x="4531" y="220"/>
                </a:cubicBezTo>
                <a:cubicBezTo>
                  <a:pt x="4555" y="252"/>
                  <a:pt x="4510" y="303"/>
                  <a:pt x="4509" y="332"/>
                </a:cubicBezTo>
                <a:cubicBezTo>
                  <a:pt x="4520" y="320"/>
                  <a:pt x="4515" y="308"/>
                  <a:pt x="4526" y="297"/>
                </a:cubicBezTo>
                <a:cubicBezTo>
                  <a:pt x="4600" y="226"/>
                  <a:pt x="4699" y="201"/>
                  <a:pt x="4799" y="187"/>
                </a:cubicBezTo>
                <a:cubicBezTo>
                  <a:pt x="4802" y="188"/>
                  <a:pt x="4806" y="189"/>
                  <a:pt x="4809" y="190"/>
                </a:cubicBezTo>
                <a:cubicBezTo>
                  <a:pt x="4818" y="258"/>
                  <a:pt x="4816" y="299"/>
                  <a:pt x="4803" y="364"/>
                </a:cubicBezTo>
                <a:cubicBezTo>
                  <a:pt x="4802" y="368"/>
                  <a:pt x="4801" y="370"/>
                  <a:pt x="4800" y="374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693" name="Freeform 23"/>
          <p:cNvSpPr/>
          <p:nvPr/>
        </p:nvSpPr>
        <p:spPr>
          <a:xfrm>
            <a:off x="2879640" y="3546000"/>
            <a:ext cx="489240" cy="353880"/>
          </a:xfrm>
          <a:custGeom>
            <a:avLst/>
            <a:gdLst/>
            <a:ahLst/>
            <a:rect l="0" t="0" r="r" b="b"/>
            <a:pathLst>
              <a:path w="1359" h="983">
                <a:moveTo>
                  <a:pt x="869" y="472"/>
                </a:moveTo>
                <a:cubicBezTo>
                  <a:pt x="866" y="453"/>
                  <a:pt x="899" y="463"/>
                  <a:pt x="864" y="452"/>
                </a:cubicBezTo>
                <a:cubicBezTo>
                  <a:pt x="692" y="400"/>
                  <a:pt x="399" y="442"/>
                  <a:pt x="221" y="458"/>
                </a:cubicBezTo>
                <a:cubicBezTo>
                  <a:pt x="247" y="464"/>
                  <a:pt x="293" y="473"/>
                  <a:pt x="323" y="477"/>
                </a:cubicBezTo>
                <a:cubicBezTo>
                  <a:pt x="401" y="486"/>
                  <a:pt x="519" y="494"/>
                  <a:pt x="571" y="562"/>
                </a:cubicBezTo>
                <a:cubicBezTo>
                  <a:pt x="573" y="569"/>
                  <a:pt x="576" y="576"/>
                  <a:pt x="578" y="583"/>
                </a:cubicBezTo>
                <a:cubicBezTo>
                  <a:pt x="552" y="613"/>
                  <a:pt x="537" y="621"/>
                  <a:pt x="487" y="635"/>
                </a:cubicBezTo>
                <a:cubicBezTo>
                  <a:pt x="373" y="667"/>
                  <a:pt x="262" y="708"/>
                  <a:pt x="158" y="763"/>
                </a:cubicBezTo>
                <a:cubicBezTo>
                  <a:pt x="98" y="796"/>
                  <a:pt x="18" y="835"/>
                  <a:pt x="0" y="907"/>
                </a:cubicBezTo>
                <a:cubicBezTo>
                  <a:pt x="0" y="916"/>
                  <a:pt x="0" y="926"/>
                  <a:pt x="0" y="935"/>
                </a:cubicBezTo>
                <a:cubicBezTo>
                  <a:pt x="93" y="982"/>
                  <a:pt x="185" y="975"/>
                  <a:pt x="290" y="975"/>
                </a:cubicBezTo>
                <a:cubicBezTo>
                  <a:pt x="452" y="976"/>
                  <a:pt x="611" y="958"/>
                  <a:pt x="773" y="958"/>
                </a:cubicBezTo>
                <a:cubicBezTo>
                  <a:pt x="828" y="958"/>
                  <a:pt x="791" y="956"/>
                  <a:pt x="811" y="976"/>
                </a:cubicBezTo>
                <a:moveTo>
                  <a:pt x="678" y="42"/>
                </a:moveTo>
                <a:cubicBezTo>
                  <a:pt x="684" y="24"/>
                  <a:pt x="673" y="16"/>
                  <a:pt x="699" y="9"/>
                </a:cubicBezTo>
                <a:cubicBezTo>
                  <a:pt x="728" y="0"/>
                  <a:pt x="753" y="15"/>
                  <a:pt x="772" y="35"/>
                </a:cubicBezTo>
                <a:cubicBezTo>
                  <a:pt x="810" y="77"/>
                  <a:pt x="820" y="140"/>
                  <a:pt x="824" y="194"/>
                </a:cubicBezTo>
                <a:cubicBezTo>
                  <a:pt x="826" y="222"/>
                  <a:pt x="824" y="251"/>
                  <a:pt x="824" y="278"/>
                </a:cubicBezTo>
                <a:cubicBezTo>
                  <a:pt x="831" y="233"/>
                  <a:pt x="853" y="195"/>
                  <a:pt x="882" y="156"/>
                </a:cubicBezTo>
                <a:cubicBezTo>
                  <a:pt x="937" y="84"/>
                  <a:pt x="1035" y="2"/>
                  <a:pt x="1134" y="25"/>
                </a:cubicBezTo>
                <a:cubicBezTo>
                  <a:pt x="1202" y="41"/>
                  <a:pt x="1223" y="146"/>
                  <a:pt x="1243" y="200"/>
                </a:cubicBezTo>
                <a:cubicBezTo>
                  <a:pt x="1277" y="292"/>
                  <a:pt x="1314" y="382"/>
                  <a:pt x="1358" y="472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694" name="Freeform 24"/>
          <p:cNvSpPr/>
          <p:nvPr/>
        </p:nvSpPr>
        <p:spPr>
          <a:xfrm>
            <a:off x="4078800" y="3663720"/>
            <a:ext cx="495360" cy="371880"/>
          </a:xfrm>
          <a:custGeom>
            <a:avLst/>
            <a:gdLst/>
            <a:ahLst/>
            <a:rect l="0" t="0" r="r" b="b"/>
            <a:pathLst>
              <a:path w="1376" h="1033">
                <a:moveTo>
                  <a:pt x="420" y="95"/>
                </a:moveTo>
                <a:cubicBezTo>
                  <a:pt x="439" y="65"/>
                  <a:pt x="445" y="51"/>
                  <a:pt x="448" y="17"/>
                </a:cubicBezTo>
                <a:cubicBezTo>
                  <a:pt x="385" y="8"/>
                  <a:pt x="334" y="0"/>
                  <a:pt x="275" y="32"/>
                </a:cubicBezTo>
                <a:cubicBezTo>
                  <a:pt x="152" y="98"/>
                  <a:pt x="34" y="235"/>
                  <a:pt x="14" y="376"/>
                </a:cubicBezTo>
                <a:cubicBezTo>
                  <a:pt x="0" y="473"/>
                  <a:pt x="68" y="517"/>
                  <a:pt x="153" y="540"/>
                </a:cubicBezTo>
                <a:cubicBezTo>
                  <a:pt x="234" y="562"/>
                  <a:pt x="353" y="571"/>
                  <a:pt x="430" y="535"/>
                </a:cubicBezTo>
                <a:cubicBezTo>
                  <a:pt x="503" y="501"/>
                  <a:pt x="508" y="439"/>
                  <a:pt x="509" y="369"/>
                </a:cubicBezTo>
                <a:cubicBezTo>
                  <a:pt x="510" y="298"/>
                  <a:pt x="497" y="236"/>
                  <a:pt x="479" y="168"/>
                </a:cubicBezTo>
                <a:cubicBezTo>
                  <a:pt x="477" y="195"/>
                  <a:pt x="473" y="243"/>
                  <a:pt x="473" y="274"/>
                </a:cubicBezTo>
                <a:cubicBezTo>
                  <a:pt x="473" y="368"/>
                  <a:pt x="491" y="442"/>
                  <a:pt x="520" y="531"/>
                </a:cubicBezTo>
                <a:cubicBezTo>
                  <a:pt x="545" y="608"/>
                  <a:pt x="573" y="677"/>
                  <a:pt x="614" y="746"/>
                </a:cubicBezTo>
                <a:moveTo>
                  <a:pt x="882" y="793"/>
                </a:moveTo>
                <a:cubicBezTo>
                  <a:pt x="884" y="793"/>
                  <a:pt x="880" y="795"/>
                  <a:pt x="890" y="796"/>
                </a:cubicBezTo>
                <a:cubicBezTo>
                  <a:pt x="923" y="798"/>
                  <a:pt x="940" y="786"/>
                  <a:pt x="965" y="764"/>
                </a:cubicBezTo>
                <a:cubicBezTo>
                  <a:pt x="1016" y="720"/>
                  <a:pt x="1038" y="661"/>
                  <a:pt x="1047" y="596"/>
                </a:cubicBezTo>
                <a:cubicBezTo>
                  <a:pt x="1052" y="562"/>
                  <a:pt x="1052" y="525"/>
                  <a:pt x="1042" y="499"/>
                </a:cubicBezTo>
                <a:cubicBezTo>
                  <a:pt x="1022" y="511"/>
                  <a:pt x="1020" y="498"/>
                  <a:pt x="1016" y="534"/>
                </a:cubicBezTo>
                <a:cubicBezTo>
                  <a:pt x="1010" y="592"/>
                  <a:pt x="1045" y="623"/>
                  <a:pt x="1086" y="658"/>
                </a:cubicBezTo>
                <a:cubicBezTo>
                  <a:pt x="1138" y="703"/>
                  <a:pt x="1218" y="737"/>
                  <a:pt x="1259" y="793"/>
                </a:cubicBezTo>
                <a:cubicBezTo>
                  <a:pt x="1291" y="838"/>
                  <a:pt x="1237" y="861"/>
                  <a:pt x="1210" y="882"/>
                </a:cubicBezTo>
                <a:cubicBezTo>
                  <a:pt x="1185" y="901"/>
                  <a:pt x="1162" y="922"/>
                  <a:pt x="1168" y="956"/>
                </a:cubicBezTo>
                <a:cubicBezTo>
                  <a:pt x="1176" y="999"/>
                  <a:pt x="1255" y="1005"/>
                  <a:pt x="1289" y="1013"/>
                </a:cubicBezTo>
                <a:cubicBezTo>
                  <a:pt x="1318" y="1020"/>
                  <a:pt x="1346" y="1026"/>
                  <a:pt x="1375" y="1032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695" name="Freeform 25"/>
          <p:cNvSpPr/>
          <p:nvPr/>
        </p:nvSpPr>
        <p:spPr>
          <a:xfrm>
            <a:off x="5056200" y="3384720"/>
            <a:ext cx="605160" cy="936360"/>
          </a:xfrm>
          <a:custGeom>
            <a:avLst/>
            <a:gdLst/>
            <a:ahLst/>
            <a:rect l="0" t="0" r="r" b="b"/>
            <a:pathLst>
              <a:path w="1681" h="2601">
                <a:moveTo>
                  <a:pt x="283" y="549"/>
                </a:moveTo>
                <a:cubicBezTo>
                  <a:pt x="269" y="549"/>
                  <a:pt x="254" y="549"/>
                  <a:pt x="240" y="549"/>
                </a:cubicBezTo>
                <a:cubicBezTo>
                  <a:pt x="252" y="528"/>
                  <a:pt x="230" y="536"/>
                  <a:pt x="268" y="521"/>
                </a:cubicBezTo>
                <a:cubicBezTo>
                  <a:pt x="343" y="491"/>
                  <a:pt x="450" y="484"/>
                  <a:pt x="529" y="495"/>
                </a:cubicBezTo>
                <a:cubicBezTo>
                  <a:pt x="594" y="504"/>
                  <a:pt x="601" y="554"/>
                  <a:pt x="599" y="610"/>
                </a:cubicBezTo>
                <a:cubicBezTo>
                  <a:pt x="597" y="676"/>
                  <a:pt x="558" y="722"/>
                  <a:pt x="509" y="764"/>
                </a:cubicBezTo>
                <a:cubicBezTo>
                  <a:pt x="483" y="787"/>
                  <a:pt x="461" y="796"/>
                  <a:pt x="430" y="805"/>
                </a:cubicBezTo>
                <a:cubicBezTo>
                  <a:pt x="477" y="769"/>
                  <a:pt x="524" y="736"/>
                  <a:pt x="576" y="706"/>
                </a:cubicBezTo>
                <a:cubicBezTo>
                  <a:pt x="653" y="662"/>
                  <a:pt x="803" y="608"/>
                  <a:pt x="836" y="516"/>
                </a:cubicBezTo>
                <a:cubicBezTo>
                  <a:pt x="836" y="512"/>
                  <a:pt x="836" y="507"/>
                  <a:pt x="836" y="503"/>
                </a:cubicBezTo>
                <a:cubicBezTo>
                  <a:pt x="790" y="502"/>
                  <a:pt x="766" y="504"/>
                  <a:pt x="724" y="530"/>
                </a:cubicBezTo>
                <a:cubicBezTo>
                  <a:pt x="671" y="562"/>
                  <a:pt x="627" y="603"/>
                  <a:pt x="630" y="668"/>
                </a:cubicBezTo>
                <a:cubicBezTo>
                  <a:pt x="633" y="735"/>
                  <a:pt x="732" y="748"/>
                  <a:pt x="784" y="755"/>
                </a:cubicBezTo>
                <a:cubicBezTo>
                  <a:pt x="860" y="765"/>
                  <a:pt x="931" y="762"/>
                  <a:pt x="1002" y="743"/>
                </a:cubicBezTo>
                <a:moveTo>
                  <a:pt x="955" y="315"/>
                </a:moveTo>
                <a:cubicBezTo>
                  <a:pt x="951" y="313"/>
                  <a:pt x="948" y="312"/>
                  <a:pt x="944" y="310"/>
                </a:cubicBezTo>
                <a:cubicBezTo>
                  <a:pt x="947" y="316"/>
                  <a:pt x="940" y="321"/>
                  <a:pt x="946" y="324"/>
                </a:cubicBezTo>
                <a:cubicBezTo>
                  <a:pt x="961" y="332"/>
                  <a:pt x="1017" y="330"/>
                  <a:pt x="1032" y="322"/>
                </a:cubicBezTo>
                <a:cubicBezTo>
                  <a:pt x="1069" y="301"/>
                  <a:pt x="1066" y="246"/>
                  <a:pt x="1067" y="211"/>
                </a:cubicBezTo>
                <a:cubicBezTo>
                  <a:pt x="1068" y="151"/>
                  <a:pt x="1068" y="92"/>
                  <a:pt x="1071" y="32"/>
                </a:cubicBezTo>
                <a:cubicBezTo>
                  <a:pt x="1072" y="21"/>
                  <a:pt x="1071" y="11"/>
                  <a:pt x="1071" y="0"/>
                </a:cubicBezTo>
                <a:cubicBezTo>
                  <a:pt x="1062" y="12"/>
                  <a:pt x="1050" y="14"/>
                  <a:pt x="1047" y="40"/>
                </a:cubicBezTo>
                <a:cubicBezTo>
                  <a:pt x="1040" y="103"/>
                  <a:pt x="1078" y="124"/>
                  <a:pt x="1125" y="157"/>
                </a:cubicBezTo>
                <a:cubicBezTo>
                  <a:pt x="1176" y="193"/>
                  <a:pt x="1243" y="217"/>
                  <a:pt x="1287" y="263"/>
                </a:cubicBezTo>
                <a:cubicBezTo>
                  <a:pt x="1312" y="289"/>
                  <a:pt x="1304" y="320"/>
                  <a:pt x="1278" y="338"/>
                </a:cubicBezTo>
                <a:cubicBezTo>
                  <a:pt x="1227" y="373"/>
                  <a:pt x="1109" y="384"/>
                  <a:pt x="1083" y="444"/>
                </a:cubicBezTo>
                <a:cubicBezTo>
                  <a:pt x="1065" y="486"/>
                  <a:pt x="1111" y="503"/>
                  <a:pt x="1141" y="514"/>
                </a:cubicBezTo>
                <a:cubicBezTo>
                  <a:pt x="1211" y="539"/>
                  <a:pt x="1282" y="543"/>
                  <a:pt x="1336" y="595"/>
                </a:cubicBezTo>
                <a:moveTo>
                  <a:pt x="0" y="1328"/>
                </a:moveTo>
                <a:cubicBezTo>
                  <a:pt x="60" y="1334"/>
                  <a:pt x="131" y="1335"/>
                  <a:pt x="194" y="1333"/>
                </a:cubicBezTo>
                <a:cubicBezTo>
                  <a:pt x="398" y="1328"/>
                  <a:pt x="602" y="1296"/>
                  <a:pt x="806" y="1281"/>
                </a:cubicBezTo>
                <a:cubicBezTo>
                  <a:pt x="924" y="1273"/>
                  <a:pt x="1256" y="1205"/>
                  <a:pt x="1364" y="1279"/>
                </a:cubicBezTo>
                <a:cubicBezTo>
                  <a:pt x="1364" y="1284"/>
                  <a:pt x="1364" y="1290"/>
                  <a:pt x="1364" y="1295"/>
                </a:cubicBezTo>
                <a:moveTo>
                  <a:pt x="679" y="1633"/>
                </a:moveTo>
                <a:cubicBezTo>
                  <a:pt x="688" y="1614"/>
                  <a:pt x="665" y="1610"/>
                  <a:pt x="711" y="1615"/>
                </a:cubicBezTo>
                <a:cubicBezTo>
                  <a:pt x="750" y="1619"/>
                  <a:pt x="868" y="1654"/>
                  <a:pt x="892" y="1612"/>
                </a:cubicBezTo>
                <a:cubicBezTo>
                  <a:pt x="907" y="1585"/>
                  <a:pt x="900" y="1528"/>
                  <a:pt x="886" y="1503"/>
                </a:cubicBezTo>
                <a:cubicBezTo>
                  <a:pt x="856" y="1450"/>
                  <a:pt x="800" y="1446"/>
                  <a:pt x="747" y="1444"/>
                </a:cubicBezTo>
                <a:cubicBezTo>
                  <a:pt x="741" y="1491"/>
                  <a:pt x="753" y="1506"/>
                  <a:pt x="788" y="1539"/>
                </a:cubicBezTo>
                <a:cubicBezTo>
                  <a:pt x="840" y="1588"/>
                  <a:pt x="910" y="1634"/>
                  <a:pt x="919" y="1711"/>
                </a:cubicBezTo>
                <a:cubicBezTo>
                  <a:pt x="923" y="1747"/>
                  <a:pt x="921" y="1784"/>
                  <a:pt x="908" y="1818"/>
                </a:cubicBezTo>
                <a:cubicBezTo>
                  <a:pt x="896" y="1850"/>
                  <a:pt x="887" y="1873"/>
                  <a:pt x="886" y="1908"/>
                </a:cubicBezTo>
                <a:cubicBezTo>
                  <a:pt x="885" y="1947"/>
                  <a:pt x="941" y="1959"/>
                  <a:pt x="973" y="1968"/>
                </a:cubicBezTo>
                <a:cubicBezTo>
                  <a:pt x="1035" y="1985"/>
                  <a:pt x="1099" y="1994"/>
                  <a:pt x="1162" y="2000"/>
                </a:cubicBezTo>
                <a:moveTo>
                  <a:pt x="1427" y="1596"/>
                </a:moveTo>
                <a:cubicBezTo>
                  <a:pt x="1442" y="1596"/>
                  <a:pt x="1440" y="1557"/>
                  <a:pt x="1445" y="1616"/>
                </a:cubicBezTo>
                <a:cubicBezTo>
                  <a:pt x="1453" y="1710"/>
                  <a:pt x="1444" y="1804"/>
                  <a:pt x="1455" y="1898"/>
                </a:cubicBezTo>
                <a:cubicBezTo>
                  <a:pt x="1467" y="2005"/>
                  <a:pt x="1476" y="2121"/>
                  <a:pt x="1505" y="2224"/>
                </a:cubicBezTo>
                <a:cubicBezTo>
                  <a:pt x="1523" y="2273"/>
                  <a:pt x="1528" y="2289"/>
                  <a:pt x="1542" y="2321"/>
                </a:cubicBezTo>
                <a:moveTo>
                  <a:pt x="1578" y="2522"/>
                </a:moveTo>
                <a:cubicBezTo>
                  <a:pt x="1604" y="2518"/>
                  <a:pt x="1633" y="2515"/>
                  <a:pt x="1660" y="2518"/>
                </a:cubicBezTo>
                <a:cubicBezTo>
                  <a:pt x="1680" y="2520"/>
                  <a:pt x="1676" y="2540"/>
                  <a:pt x="1676" y="2555"/>
                </a:cubicBezTo>
                <a:cubicBezTo>
                  <a:pt x="1676" y="2582"/>
                  <a:pt x="1661" y="2590"/>
                  <a:pt x="1634" y="2593"/>
                </a:cubicBezTo>
                <a:cubicBezTo>
                  <a:pt x="1603" y="2597"/>
                  <a:pt x="1551" y="2600"/>
                  <a:pt x="1521" y="2590"/>
                </a:cubicBezTo>
                <a:cubicBezTo>
                  <a:pt x="1500" y="2583"/>
                  <a:pt x="1485" y="2555"/>
                  <a:pt x="1500" y="2535"/>
                </a:cubicBezTo>
                <a:cubicBezTo>
                  <a:pt x="1509" y="2526"/>
                  <a:pt x="1518" y="2516"/>
                  <a:pt x="1527" y="2507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696" name="Freeform 26"/>
          <p:cNvSpPr/>
          <p:nvPr/>
        </p:nvSpPr>
        <p:spPr>
          <a:xfrm>
            <a:off x="2846520" y="4098960"/>
            <a:ext cx="648000" cy="140040"/>
          </a:xfrm>
          <a:custGeom>
            <a:avLst/>
            <a:gdLst/>
            <a:ahLst/>
            <a:rect l="0" t="0" r="r" b="b"/>
            <a:pathLst>
              <a:path w="1800" h="389">
                <a:moveTo>
                  <a:pt x="24" y="303"/>
                </a:moveTo>
                <a:cubicBezTo>
                  <a:pt x="12" y="285"/>
                  <a:pt x="14" y="287"/>
                  <a:pt x="0" y="273"/>
                </a:cubicBezTo>
                <a:cubicBezTo>
                  <a:pt x="46" y="266"/>
                  <a:pt x="94" y="263"/>
                  <a:pt x="139" y="251"/>
                </a:cubicBezTo>
                <a:cubicBezTo>
                  <a:pt x="196" y="236"/>
                  <a:pt x="258" y="210"/>
                  <a:pt x="289" y="155"/>
                </a:cubicBezTo>
                <a:cubicBezTo>
                  <a:pt x="307" y="125"/>
                  <a:pt x="311" y="60"/>
                  <a:pt x="291" y="29"/>
                </a:cubicBezTo>
                <a:cubicBezTo>
                  <a:pt x="272" y="0"/>
                  <a:pt x="230" y="5"/>
                  <a:pt x="201" y="4"/>
                </a:cubicBezTo>
                <a:cubicBezTo>
                  <a:pt x="198" y="63"/>
                  <a:pt x="222" y="71"/>
                  <a:pt x="280" y="94"/>
                </a:cubicBezTo>
                <a:cubicBezTo>
                  <a:pt x="337" y="117"/>
                  <a:pt x="418" y="126"/>
                  <a:pt x="461" y="173"/>
                </a:cubicBezTo>
                <a:cubicBezTo>
                  <a:pt x="494" y="209"/>
                  <a:pt x="462" y="250"/>
                  <a:pt x="441" y="276"/>
                </a:cubicBezTo>
                <a:cubicBezTo>
                  <a:pt x="418" y="304"/>
                  <a:pt x="391" y="328"/>
                  <a:pt x="377" y="361"/>
                </a:cubicBezTo>
                <a:cubicBezTo>
                  <a:pt x="377" y="365"/>
                  <a:pt x="377" y="370"/>
                  <a:pt x="377" y="374"/>
                </a:cubicBezTo>
                <a:cubicBezTo>
                  <a:pt x="421" y="386"/>
                  <a:pt x="464" y="388"/>
                  <a:pt x="515" y="388"/>
                </a:cubicBezTo>
                <a:cubicBezTo>
                  <a:pt x="584" y="388"/>
                  <a:pt x="637" y="383"/>
                  <a:pt x="704" y="368"/>
                </a:cubicBezTo>
                <a:moveTo>
                  <a:pt x="901" y="87"/>
                </a:moveTo>
                <a:cubicBezTo>
                  <a:pt x="899" y="71"/>
                  <a:pt x="966" y="83"/>
                  <a:pt x="983" y="87"/>
                </a:cubicBezTo>
                <a:cubicBezTo>
                  <a:pt x="1030" y="98"/>
                  <a:pt x="1102" y="126"/>
                  <a:pt x="1120" y="177"/>
                </a:cubicBezTo>
                <a:cubicBezTo>
                  <a:pt x="1120" y="187"/>
                  <a:pt x="1121" y="199"/>
                  <a:pt x="1121" y="209"/>
                </a:cubicBezTo>
                <a:moveTo>
                  <a:pt x="932" y="364"/>
                </a:moveTo>
                <a:cubicBezTo>
                  <a:pt x="1004" y="364"/>
                  <a:pt x="1074" y="362"/>
                  <a:pt x="1146" y="350"/>
                </a:cubicBezTo>
                <a:cubicBezTo>
                  <a:pt x="1273" y="330"/>
                  <a:pt x="1455" y="316"/>
                  <a:pt x="1556" y="228"/>
                </a:cubicBezTo>
                <a:cubicBezTo>
                  <a:pt x="1588" y="200"/>
                  <a:pt x="1585" y="173"/>
                  <a:pt x="1587" y="136"/>
                </a:cubicBezTo>
                <a:cubicBezTo>
                  <a:pt x="1559" y="154"/>
                  <a:pt x="1537" y="165"/>
                  <a:pt x="1526" y="206"/>
                </a:cubicBezTo>
                <a:cubicBezTo>
                  <a:pt x="1514" y="248"/>
                  <a:pt x="1520" y="287"/>
                  <a:pt x="1559" y="309"/>
                </a:cubicBezTo>
                <a:cubicBezTo>
                  <a:pt x="1608" y="336"/>
                  <a:pt x="1705" y="339"/>
                  <a:pt x="1753" y="311"/>
                </a:cubicBezTo>
                <a:cubicBezTo>
                  <a:pt x="1795" y="286"/>
                  <a:pt x="1799" y="217"/>
                  <a:pt x="1777" y="177"/>
                </a:cubicBezTo>
                <a:cubicBezTo>
                  <a:pt x="1718" y="68"/>
                  <a:pt x="1596" y="32"/>
                  <a:pt x="1484" y="22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697" name="Freeform 27"/>
          <p:cNvSpPr/>
          <p:nvPr/>
        </p:nvSpPr>
        <p:spPr>
          <a:xfrm>
            <a:off x="4443480" y="4246560"/>
            <a:ext cx="902880" cy="601920"/>
          </a:xfrm>
          <a:custGeom>
            <a:avLst/>
            <a:gdLst/>
            <a:ahLst/>
            <a:rect l="0" t="0" r="r" b="b"/>
            <a:pathLst>
              <a:path w="2508" h="1672">
                <a:moveTo>
                  <a:pt x="36" y="43"/>
                </a:moveTo>
                <a:cubicBezTo>
                  <a:pt x="40" y="17"/>
                  <a:pt x="38" y="10"/>
                  <a:pt x="52" y="0"/>
                </a:cubicBezTo>
                <a:cubicBezTo>
                  <a:pt x="55" y="46"/>
                  <a:pt x="60" y="103"/>
                  <a:pt x="66" y="152"/>
                </a:cubicBezTo>
                <a:cubicBezTo>
                  <a:pt x="82" y="273"/>
                  <a:pt x="101" y="397"/>
                  <a:pt x="143" y="514"/>
                </a:cubicBezTo>
                <a:cubicBezTo>
                  <a:pt x="215" y="713"/>
                  <a:pt x="363" y="860"/>
                  <a:pt x="473" y="1037"/>
                </a:cubicBezTo>
                <a:cubicBezTo>
                  <a:pt x="479" y="1046"/>
                  <a:pt x="507" y="1086"/>
                  <a:pt x="499" y="1104"/>
                </a:cubicBezTo>
                <a:cubicBezTo>
                  <a:pt x="491" y="1104"/>
                  <a:pt x="486" y="1103"/>
                  <a:pt x="479" y="1101"/>
                </a:cubicBezTo>
                <a:moveTo>
                  <a:pt x="166" y="254"/>
                </a:moveTo>
                <a:cubicBezTo>
                  <a:pt x="144" y="246"/>
                  <a:pt x="103" y="225"/>
                  <a:pt x="80" y="246"/>
                </a:cubicBezTo>
                <a:cubicBezTo>
                  <a:pt x="52" y="272"/>
                  <a:pt x="39" y="330"/>
                  <a:pt x="25" y="365"/>
                </a:cubicBezTo>
                <a:cubicBezTo>
                  <a:pt x="17" y="384"/>
                  <a:pt x="8" y="403"/>
                  <a:pt x="0" y="421"/>
                </a:cubicBezTo>
                <a:cubicBezTo>
                  <a:pt x="2" y="372"/>
                  <a:pt x="21" y="334"/>
                  <a:pt x="38" y="288"/>
                </a:cubicBezTo>
                <a:cubicBezTo>
                  <a:pt x="62" y="221"/>
                  <a:pt x="81" y="154"/>
                  <a:pt x="115" y="92"/>
                </a:cubicBezTo>
                <a:cubicBezTo>
                  <a:pt x="129" y="66"/>
                  <a:pt x="150" y="33"/>
                  <a:pt x="185" y="42"/>
                </a:cubicBezTo>
                <a:cubicBezTo>
                  <a:pt x="233" y="54"/>
                  <a:pt x="272" y="120"/>
                  <a:pt x="306" y="152"/>
                </a:cubicBezTo>
                <a:cubicBezTo>
                  <a:pt x="355" y="198"/>
                  <a:pt x="404" y="227"/>
                  <a:pt x="463" y="259"/>
                </a:cubicBezTo>
                <a:moveTo>
                  <a:pt x="983" y="1170"/>
                </a:moveTo>
                <a:cubicBezTo>
                  <a:pt x="979" y="1214"/>
                  <a:pt x="977" y="1246"/>
                  <a:pt x="968" y="1289"/>
                </a:cubicBezTo>
                <a:cubicBezTo>
                  <a:pt x="948" y="1381"/>
                  <a:pt x="921" y="1469"/>
                  <a:pt x="882" y="1555"/>
                </a:cubicBezTo>
                <a:cubicBezTo>
                  <a:pt x="871" y="1580"/>
                  <a:pt x="864" y="1598"/>
                  <a:pt x="856" y="1622"/>
                </a:cubicBezTo>
                <a:cubicBezTo>
                  <a:pt x="886" y="1587"/>
                  <a:pt x="915" y="1550"/>
                  <a:pt x="941" y="1512"/>
                </a:cubicBezTo>
                <a:cubicBezTo>
                  <a:pt x="997" y="1431"/>
                  <a:pt x="1037" y="1347"/>
                  <a:pt x="1068" y="1252"/>
                </a:cubicBezTo>
                <a:cubicBezTo>
                  <a:pt x="1093" y="1174"/>
                  <a:pt x="1107" y="1088"/>
                  <a:pt x="1153" y="1019"/>
                </a:cubicBezTo>
                <a:cubicBezTo>
                  <a:pt x="1166" y="1005"/>
                  <a:pt x="1169" y="999"/>
                  <a:pt x="1183" y="1003"/>
                </a:cubicBezTo>
                <a:cubicBezTo>
                  <a:pt x="1214" y="1050"/>
                  <a:pt x="1241" y="1098"/>
                  <a:pt x="1265" y="1151"/>
                </a:cubicBezTo>
                <a:cubicBezTo>
                  <a:pt x="1299" y="1226"/>
                  <a:pt x="1330" y="1302"/>
                  <a:pt x="1360" y="1378"/>
                </a:cubicBezTo>
                <a:cubicBezTo>
                  <a:pt x="1376" y="1418"/>
                  <a:pt x="1387" y="1453"/>
                  <a:pt x="1395" y="1493"/>
                </a:cubicBezTo>
                <a:moveTo>
                  <a:pt x="1025" y="1430"/>
                </a:moveTo>
                <a:cubicBezTo>
                  <a:pt x="1116" y="1401"/>
                  <a:pt x="1209" y="1389"/>
                  <a:pt x="1304" y="1375"/>
                </a:cubicBezTo>
                <a:cubicBezTo>
                  <a:pt x="1414" y="1359"/>
                  <a:pt x="1522" y="1348"/>
                  <a:pt x="1633" y="1348"/>
                </a:cubicBezTo>
                <a:cubicBezTo>
                  <a:pt x="1639" y="1348"/>
                  <a:pt x="1644" y="1348"/>
                  <a:pt x="1650" y="1348"/>
                </a:cubicBezTo>
                <a:cubicBezTo>
                  <a:pt x="1654" y="1377"/>
                  <a:pt x="1660" y="1404"/>
                  <a:pt x="1665" y="1433"/>
                </a:cubicBezTo>
                <a:cubicBezTo>
                  <a:pt x="1671" y="1467"/>
                  <a:pt x="1672" y="1506"/>
                  <a:pt x="1681" y="1540"/>
                </a:cubicBezTo>
                <a:cubicBezTo>
                  <a:pt x="1683" y="1542"/>
                  <a:pt x="1684" y="1545"/>
                  <a:pt x="1686" y="1547"/>
                </a:cubicBezTo>
                <a:cubicBezTo>
                  <a:pt x="1705" y="1534"/>
                  <a:pt x="1705" y="1543"/>
                  <a:pt x="1723" y="1514"/>
                </a:cubicBezTo>
                <a:cubicBezTo>
                  <a:pt x="1767" y="1445"/>
                  <a:pt x="1804" y="1366"/>
                  <a:pt x="1895" y="1352"/>
                </a:cubicBezTo>
                <a:cubicBezTo>
                  <a:pt x="1930" y="1347"/>
                  <a:pt x="1955" y="1346"/>
                  <a:pt x="1974" y="1376"/>
                </a:cubicBezTo>
                <a:cubicBezTo>
                  <a:pt x="1995" y="1409"/>
                  <a:pt x="1990" y="1441"/>
                  <a:pt x="2029" y="1463"/>
                </a:cubicBezTo>
                <a:cubicBezTo>
                  <a:pt x="2039" y="1467"/>
                  <a:pt x="2050" y="1472"/>
                  <a:pt x="2060" y="1476"/>
                </a:cubicBezTo>
                <a:moveTo>
                  <a:pt x="2447" y="1313"/>
                </a:moveTo>
                <a:cubicBezTo>
                  <a:pt x="2427" y="1278"/>
                  <a:pt x="2414" y="1249"/>
                  <a:pt x="2370" y="1244"/>
                </a:cubicBezTo>
                <a:cubicBezTo>
                  <a:pt x="2327" y="1239"/>
                  <a:pt x="2293" y="1264"/>
                  <a:pt x="2281" y="1306"/>
                </a:cubicBezTo>
                <a:cubicBezTo>
                  <a:pt x="2261" y="1374"/>
                  <a:pt x="2297" y="1415"/>
                  <a:pt x="2345" y="1457"/>
                </a:cubicBezTo>
                <a:cubicBezTo>
                  <a:pt x="2391" y="1496"/>
                  <a:pt x="2471" y="1535"/>
                  <a:pt x="2493" y="1597"/>
                </a:cubicBezTo>
                <a:cubicBezTo>
                  <a:pt x="2507" y="1636"/>
                  <a:pt x="2474" y="1651"/>
                  <a:pt x="2444" y="1661"/>
                </a:cubicBezTo>
                <a:cubicBezTo>
                  <a:pt x="2430" y="1666"/>
                  <a:pt x="2413" y="1668"/>
                  <a:pt x="2399" y="1671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698" name="Freeform 28"/>
          <p:cNvSpPr/>
          <p:nvPr/>
        </p:nvSpPr>
        <p:spPr>
          <a:xfrm>
            <a:off x="5676840" y="4650840"/>
            <a:ext cx="439920" cy="266040"/>
          </a:xfrm>
          <a:custGeom>
            <a:avLst/>
            <a:gdLst/>
            <a:ahLst/>
            <a:rect l="0" t="0" r="r" b="b"/>
            <a:pathLst>
              <a:path w="1222" h="739">
                <a:moveTo>
                  <a:pt x="133" y="210"/>
                </a:moveTo>
                <a:cubicBezTo>
                  <a:pt x="161" y="190"/>
                  <a:pt x="178" y="171"/>
                  <a:pt x="189" y="136"/>
                </a:cubicBezTo>
                <a:cubicBezTo>
                  <a:pt x="198" y="108"/>
                  <a:pt x="202" y="61"/>
                  <a:pt x="182" y="36"/>
                </a:cubicBezTo>
                <a:cubicBezTo>
                  <a:pt x="171" y="23"/>
                  <a:pt x="124" y="0"/>
                  <a:pt x="107" y="14"/>
                </a:cubicBezTo>
                <a:cubicBezTo>
                  <a:pt x="62" y="49"/>
                  <a:pt x="66" y="132"/>
                  <a:pt x="67" y="180"/>
                </a:cubicBezTo>
                <a:cubicBezTo>
                  <a:pt x="68" y="283"/>
                  <a:pt x="121" y="366"/>
                  <a:pt x="164" y="457"/>
                </a:cubicBezTo>
                <a:cubicBezTo>
                  <a:pt x="197" y="528"/>
                  <a:pt x="234" y="600"/>
                  <a:pt x="243" y="678"/>
                </a:cubicBezTo>
                <a:cubicBezTo>
                  <a:pt x="243" y="710"/>
                  <a:pt x="243" y="718"/>
                  <a:pt x="243" y="738"/>
                </a:cubicBezTo>
                <a:moveTo>
                  <a:pt x="0" y="402"/>
                </a:moveTo>
                <a:cubicBezTo>
                  <a:pt x="23" y="346"/>
                  <a:pt x="78" y="353"/>
                  <a:pt x="140" y="348"/>
                </a:cubicBezTo>
                <a:cubicBezTo>
                  <a:pt x="250" y="340"/>
                  <a:pt x="361" y="345"/>
                  <a:pt x="471" y="334"/>
                </a:cubicBezTo>
                <a:cubicBezTo>
                  <a:pt x="483" y="332"/>
                  <a:pt x="485" y="332"/>
                  <a:pt x="492" y="332"/>
                </a:cubicBezTo>
                <a:cubicBezTo>
                  <a:pt x="476" y="367"/>
                  <a:pt x="464" y="388"/>
                  <a:pt x="463" y="427"/>
                </a:cubicBezTo>
                <a:cubicBezTo>
                  <a:pt x="461" y="482"/>
                  <a:pt x="512" y="505"/>
                  <a:pt x="560" y="519"/>
                </a:cubicBezTo>
                <a:cubicBezTo>
                  <a:pt x="585" y="526"/>
                  <a:pt x="658" y="540"/>
                  <a:pt x="679" y="516"/>
                </a:cubicBezTo>
                <a:cubicBezTo>
                  <a:pt x="706" y="485"/>
                  <a:pt x="683" y="421"/>
                  <a:pt x="667" y="394"/>
                </a:cubicBezTo>
                <a:cubicBezTo>
                  <a:pt x="641" y="350"/>
                  <a:pt x="599" y="303"/>
                  <a:pt x="553" y="278"/>
                </a:cubicBezTo>
                <a:cubicBezTo>
                  <a:pt x="530" y="266"/>
                  <a:pt x="520" y="273"/>
                  <a:pt x="515" y="296"/>
                </a:cubicBezTo>
                <a:cubicBezTo>
                  <a:pt x="515" y="303"/>
                  <a:pt x="515" y="309"/>
                  <a:pt x="515" y="316"/>
                </a:cubicBezTo>
                <a:moveTo>
                  <a:pt x="643" y="432"/>
                </a:moveTo>
                <a:cubicBezTo>
                  <a:pt x="676" y="417"/>
                  <a:pt x="716" y="409"/>
                  <a:pt x="746" y="387"/>
                </a:cubicBezTo>
                <a:cubicBezTo>
                  <a:pt x="776" y="366"/>
                  <a:pt x="792" y="328"/>
                  <a:pt x="798" y="292"/>
                </a:cubicBezTo>
                <a:cubicBezTo>
                  <a:pt x="804" y="253"/>
                  <a:pt x="811" y="193"/>
                  <a:pt x="788" y="158"/>
                </a:cubicBezTo>
                <a:cubicBezTo>
                  <a:pt x="770" y="132"/>
                  <a:pt x="745" y="129"/>
                  <a:pt x="718" y="123"/>
                </a:cubicBezTo>
                <a:cubicBezTo>
                  <a:pt x="716" y="156"/>
                  <a:pt x="715" y="164"/>
                  <a:pt x="745" y="194"/>
                </a:cubicBezTo>
                <a:cubicBezTo>
                  <a:pt x="812" y="260"/>
                  <a:pt x="931" y="292"/>
                  <a:pt x="972" y="381"/>
                </a:cubicBezTo>
                <a:cubicBezTo>
                  <a:pt x="984" y="407"/>
                  <a:pt x="980" y="445"/>
                  <a:pt x="967" y="469"/>
                </a:cubicBezTo>
                <a:cubicBezTo>
                  <a:pt x="958" y="485"/>
                  <a:pt x="933" y="515"/>
                  <a:pt x="942" y="536"/>
                </a:cubicBezTo>
                <a:cubicBezTo>
                  <a:pt x="959" y="575"/>
                  <a:pt x="1021" y="571"/>
                  <a:pt x="1062" y="572"/>
                </a:cubicBezTo>
                <a:cubicBezTo>
                  <a:pt x="1139" y="572"/>
                  <a:pt x="1168" y="572"/>
                  <a:pt x="1221" y="572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699" name="Freeform 29"/>
          <p:cNvSpPr/>
          <p:nvPr/>
        </p:nvSpPr>
        <p:spPr>
          <a:xfrm>
            <a:off x="6350040" y="4605480"/>
            <a:ext cx="1243440" cy="379440"/>
          </a:xfrm>
          <a:custGeom>
            <a:avLst/>
            <a:gdLst/>
            <a:ahLst/>
            <a:rect l="0" t="0" r="r" b="b"/>
            <a:pathLst>
              <a:path w="3454" h="1054">
                <a:moveTo>
                  <a:pt x="284" y="181"/>
                </a:moveTo>
                <a:cubicBezTo>
                  <a:pt x="279" y="158"/>
                  <a:pt x="271" y="161"/>
                  <a:pt x="232" y="176"/>
                </a:cubicBezTo>
                <a:cubicBezTo>
                  <a:pt x="163" y="203"/>
                  <a:pt x="81" y="246"/>
                  <a:pt x="36" y="306"/>
                </a:cubicBezTo>
                <a:cubicBezTo>
                  <a:pt x="0" y="355"/>
                  <a:pt x="7" y="418"/>
                  <a:pt x="52" y="454"/>
                </a:cubicBezTo>
                <a:cubicBezTo>
                  <a:pt x="121" y="509"/>
                  <a:pt x="214" y="517"/>
                  <a:pt x="297" y="528"/>
                </a:cubicBezTo>
                <a:moveTo>
                  <a:pt x="618" y="350"/>
                </a:moveTo>
                <a:cubicBezTo>
                  <a:pt x="625" y="317"/>
                  <a:pt x="630" y="291"/>
                  <a:pt x="631" y="259"/>
                </a:cubicBezTo>
                <a:cubicBezTo>
                  <a:pt x="589" y="261"/>
                  <a:pt x="571" y="279"/>
                  <a:pt x="546" y="313"/>
                </a:cubicBezTo>
                <a:cubicBezTo>
                  <a:pt x="521" y="347"/>
                  <a:pt x="507" y="405"/>
                  <a:pt x="546" y="435"/>
                </a:cubicBezTo>
                <a:cubicBezTo>
                  <a:pt x="604" y="480"/>
                  <a:pt x="732" y="493"/>
                  <a:pt x="802" y="477"/>
                </a:cubicBezTo>
                <a:cubicBezTo>
                  <a:pt x="863" y="463"/>
                  <a:pt x="863" y="405"/>
                  <a:pt x="859" y="355"/>
                </a:cubicBezTo>
                <a:cubicBezTo>
                  <a:pt x="856" y="313"/>
                  <a:pt x="837" y="257"/>
                  <a:pt x="794" y="238"/>
                </a:cubicBezTo>
                <a:cubicBezTo>
                  <a:pt x="766" y="225"/>
                  <a:pt x="755" y="247"/>
                  <a:pt x="744" y="265"/>
                </a:cubicBezTo>
                <a:moveTo>
                  <a:pt x="898" y="262"/>
                </a:moveTo>
                <a:cubicBezTo>
                  <a:pt x="906" y="251"/>
                  <a:pt x="907" y="251"/>
                  <a:pt x="908" y="268"/>
                </a:cubicBezTo>
                <a:cubicBezTo>
                  <a:pt x="910" y="313"/>
                  <a:pt x="900" y="363"/>
                  <a:pt x="934" y="399"/>
                </a:cubicBezTo>
                <a:cubicBezTo>
                  <a:pt x="963" y="430"/>
                  <a:pt x="1006" y="435"/>
                  <a:pt x="1045" y="436"/>
                </a:cubicBezTo>
                <a:cubicBezTo>
                  <a:pt x="1081" y="437"/>
                  <a:pt x="1091" y="416"/>
                  <a:pt x="1095" y="382"/>
                </a:cubicBezTo>
                <a:cubicBezTo>
                  <a:pt x="1099" y="351"/>
                  <a:pt x="1096" y="319"/>
                  <a:pt x="1096" y="288"/>
                </a:cubicBezTo>
                <a:cubicBezTo>
                  <a:pt x="1096" y="263"/>
                  <a:pt x="1096" y="347"/>
                  <a:pt x="1096" y="355"/>
                </a:cubicBezTo>
                <a:cubicBezTo>
                  <a:pt x="1096" y="393"/>
                  <a:pt x="1096" y="432"/>
                  <a:pt x="1098" y="470"/>
                </a:cubicBezTo>
                <a:moveTo>
                  <a:pt x="1216" y="322"/>
                </a:moveTo>
                <a:cubicBezTo>
                  <a:pt x="1234" y="285"/>
                  <a:pt x="1229" y="296"/>
                  <a:pt x="1256" y="279"/>
                </a:cubicBezTo>
                <a:cubicBezTo>
                  <a:pt x="1278" y="305"/>
                  <a:pt x="1293" y="325"/>
                  <a:pt x="1301" y="365"/>
                </a:cubicBezTo>
                <a:cubicBezTo>
                  <a:pt x="1308" y="399"/>
                  <a:pt x="1305" y="435"/>
                  <a:pt x="1305" y="470"/>
                </a:cubicBezTo>
                <a:cubicBezTo>
                  <a:pt x="1305" y="459"/>
                  <a:pt x="1305" y="471"/>
                  <a:pt x="1305" y="460"/>
                </a:cubicBezTo>
                <a:cubicBezTo>
                  <a:pt x="1305" y="410"/>
                  <a:pt x="1314" y="388"/>
                  <a:pt x="1351" y="353"/>
                </a:cubicBezTo>
                <a:cubicBezTo>
                  <a:pt x="1391" y="315"/>
                  <a:pt x="1497" y="259"/>
                  <a:pt x="1553" y="300"/>
                </a:cubicBezTo>
                <a:cubicBezTo>
                  <a:pt x="1588" y="326"/>
                  <a:pt x="1606" y="387"/>
                  <a:pt x="1626" y="423"/>
                </a:cubicBezTo>
                <a:cubicBezTo>
                  <a:pt x="1646" y="459"/>
                  <a:pt x="1671" y="502"/>
                  <a:pt x="1714" y="512"/>
                </a:cubicBezTo>
                <a:cubicBezTo>
                  <a:pt x="1765" y="522"/>
                  <a:pt x="1806" y="498"/>
                  <a:pt x="1842" y="465"/>
                </a:cubicBezTo>
                <a:cubicBezTo>
                  <a:pt x="1912" y="401"/>
                  <a:pt x="1935" y="315"/>
                  <a:pt x="1958" y="227"/>
                </a:cubicBezTo>
                <a:cubicBezTo>
                  <a:pt x="1975" y="162"/>
                  <a:pt x="2000" y="92"/>
                  <a:pt x="1994" y="23"/>
                </a:cubicBezTo>
                <a:cubicBezTo>
                  <a:pt x="1994" y="7"/>
                  <a:pt x="1998" y="3"/>
                  <a:pt x="1988" y="0"/>
                </a:cubicBezTo>
                <a:cubicBezTo>
                  <a:pt x="1958" y="39"/>
                  <a:pt x="1937" y="75"/>
                  <a:pt x="1930" y="139"/>
                </a:cubicBezTo>
                <a:cubicBezTo>
                  <a:pt x="1920" y="228"/>
                  <a:pt x="1924" y="316"/>
                  <a:pt x="1953" y="401"/>
                </a:cubicBezTo>
                <a:cubicBezTo>
                  <a:pt x="1977" y="471"/>
                  <a:pt x="2016" y="532"/>
                  <a:pt x="2036" y="604"/>
                </a:cubicBezTo>
                <a:moveTo>
                  <a:pt x="1808" y="405"/>
                </a:moveTo>
                <a:cubicBezTo>
                  <a:pt x="1821" y="386"/>
                  <a:pt x="1878" y="395"/>
                  <a:pt x="1905" y="395"/>
                </a:cubicBezTo>
                <a:cubicBezTo>
                  <a:pt x="1991" y="395"/>
                  <a:pt x="2096" y="412"/>
                  <a:pt x="2178" y="384"/>
                </a:cubicBezTo>
                <a:cubicBezTo>
                  <a:pt x="2189" y="380"/>
                  <a:pt x="2198" y="371"/>
                  <a:pt x="2207" y="365"/>
                </a:cubicBezTo>
                <a:cubicBezTo>
                  <a:pt x="2213" y="407"/>
                  <a:pt x="2220" y="448"/>
                  <a:pt x="2221" y="490"/>
                </a:cubicBezTo>
                <a:cubicBezTo>
                  <a:pt x="2221" y="513"/>
                  <a:pt x="2227" y="536"/>
                  <a:pt x="2212" y="545"/>
                </a:cubicBezTo>
                <a:moveTo>
                  <a:pt x="2185" y="80"/>
                </a:moveTo>
                <a:cubicBezTo>
                  <a:pt x="2231" y="81"/>
                  <a:pt x="2252" y="100"/>
                  <a:pt x="2284" y="135"/>
                </a:cubicBezTo>
                <a:cubicBezTo>
                  <a:pt x="2324" y="178"/>
                  <a:pt x="2354" y="240"/>
                  <a:pt x="2372" y="296"/>
                </a:cubicBezTo>
                <a:cubicBezTo>
                  <a:pt x="2378" y="315"/>
                  <a:pt x="2377" y="335"/>
                  <a:pt x="2373" y="354"/>
                </a:cubicBezTo>
                <a:cubicBezTo>
                  <a:pt x="2365" y="391"/>
                  <a:pt x="2351" y="445"/>
                  <a:pt x="2372" y="480"/>
                </a:cubicBezTo>
                <a:cubicBezTo>
                  <a:pt x="2384" y="500"/>
                  <a:pt x="2408" y="501"/>
                  <a:pt x="2428" y="498"/>
                </a:cubicBezTo>
                <a:cubicBezTo>
                  <a:pt x="2468" y="491"/>
                  <a:pt x="2498" y="448"/>
                  <a:pt x="2515" y="414"/>
                </a:cubicBezTo>
                <a:cubicBezTo>
                  <a:pt x="2533" y="379"/>
                  <a:pt x="2543" y="339"/>
                  <a:pt x="2548" y="300"/>
                </a:cubicBezTo>
                <a:cubicBezTo>
                  <a:pt x="2548" y="296"/>
                  <a:pt x="2549" y="293"/>
                  <a:pt x="2549" y="289"/>
                </a:cubicBezTo>
                <a:cubicBezTo>
                  <a:pt x="2562" y="329"/>
                  <a:pt x="2566" y="331"/>
                  <a:pt x="2604" y="357"/>
                </a:cubicBezTo>
                <a:moveTo>
                  <a:pt x="2908" y="395"/>
                </a:moveTo>
                <a:cubicBezTo>
                  <a:pt x="2915" y="370"/>
                  <a:pt x="2932" y="344"/>
                  <a:pt x="2921" y="315"/>
                </a:cubicBezTo>
                <a:cubicBezTo>
                  <a:pt x="2906" y="275"/>
                  <a:pt x="2833" y="271"/>
                  <a:pt x="2800" y="275"/>
                </a:cubicBezTo>
                <a:cubicBezTo>
                  <a:pt x="2763" y="280"/>
                  <a:pt x="2737" y="320"/>
                  <a:pt x="2730" y="354"/>
                </a:cubicBezTo>
                <a:cubicBezTo>
                  <a:pt x="2723" y="387"/>
                  <a:pt x="2721" y="406"/>
                  <a:pt x="2749" y="425"/>
                </a:cubicBezTo>
                <a:cubicBezTo>
                  <a:pt x="2771" y="440"/>
                  <a:pt x="2812" y="433"/>
                  <a:pt x="2838" y="433"/>
                </a:cubicBezTo>
                <a:cubicBezTo>
                  <a:pt x="2884" y="433"/>
                  <a:pt x="2932" y="420"/>
                  <a:pt x="2968" y="453"/>
                </a:cubicBezTo>
                <a:cubicBezTo>
                  <a:pt x="3051" y="527"/>
                  <a:pt x="3047" y="651"/>
                  <a:pt x="3047" y="752"/>
                </a:cubicBezTo>
                <a:cubicBezTo>
                  <a:pt x="3047" y="840"/>
                  <a:pt x="3037" y="940"/>
                  <a:pt x="2968" y="1006"/>
                </a:cubicBezTo>
                <a:cubicBezTo>
                  <a:pt x="2937" y="1036"/>
                  <a:pt x="2862" y="1053"/>
                  <a:pt x="2822" y="1031"/>
                </a:cubicBezTo>
                <a:cubicBezTo>
                  <a:pt x="2786" y="1012"/>
                  <a:pt x="2782" y="947"/>
                  <a:pt x="2797" y="914"/>
                </a:cubicBezTo>
                <a:cubicBezTo>
                  <a:pt x="2832" y="837"/>
                  <a:pt x="2929" y="770"/>
                  <a:pt x="2999" y="728"/>
                </a:cubicBezTo>
                <a:cubicBezTo>
                  <a:pt x="3143" y="642"/>
                  <a:pt x="3290" y="627"/>
                  <a:pt x="3453" y="610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700" name="Freeform 30"/>
          <p:cNvSpPr/>
          <p:nvPr/>
        </p:nvSpPr>
        <p:spPr>
          <a:xfrm>
            <a:off x="7830360" y="4649760"/>
            <a:ext cx="736560" cy="327240"/>
          </a:xfrm>
          <a:custGeom>
            <a:avLst/>
            <a:gdLst/>
            <a:ahLst/>
            <a:rect l="0" t="0" r="r" b="b"/>
            <a:pathLst>
              <a:path w="2046" h="909">
                <a:moveTo>
                  <a:pt x="24" y="273"/>
                </a:moveTo>
                <a:cubicBezTo>
                  <a:pt x="14" y="254"/>
                  <a:pt x="12" y="251"/>
                  <a:pt x="9" y="239"/>
                </a:cubicBezTo>
                <a:cubicBezTo>
                  <a:pt x="7" y="283"/>
                  <a:pt x="4" y="326"/>
                  <a:pt x="3" y="370"/>
                </a:cubicBezTo>
                <a:cubicBezTo>
                  <a:pt x="1" y="475"/>
                  <a:pt x="0" y="579"/>
                  <a:pt x="14" y="682"/>
                </a:cubicBezTo>
                <a:cubicBezTo>
                  <a:pt x="24" y="756"/>
                  <a:pt x="36" y="839"/>
                  <a:pt x="69" y="908"/>
                </a:cubicBezTo>
                <a:moveTo>
                  <a:pt x="72" y="315"/>
                </a:moveTo>
                <a:cubicBezTo>
                  <a:pt x="111" y="256"/>
                  <a:pt x="124" y="239"/>
                  <a:pt x="197" y="239"/>
                </a:cubicBezTo>
                <a:cubicBezTo>
                  <a:pt x="251" y="239"/>
                  <a:pt x="264" y="268"/>
                  <a:pt x="267" y="317"/>
                </a:cubicBezTo>
                <a:cubicBezTo>
                  <a:pt x="270" y="374"/>
                  <a:pt x="231" y="395"/>
                  <a:pt x="179" y="406"/>
                </a:cubicBezTo>
                <a:cubicBezTo>
                  <a:pt x="137" y="415"/>
                  <a:pt x="91" y="410"/>
                  <a:pt x="48" y="410"/>
                </a:cubicBezTo>
                <a:lnTo>
                  <a:pt x="47" y="410"/>
                </a:lnTo>
                <a:moveTo>
                  <a:pt x="378" y="579"/>
                </a:moveTo>
                <a:cubicBezTo>
                  <a:pt x="424" y="573"/>
                  <a:pt x="453" y="557"/>
                  <a:pt x="466" y="508"/>
                </a:cubicBezTo>
                <a:cubicBezTo>
                  <a:pt x="489" y="421"/>
                  <a:pt x="467" y="323"/>
                  <a:pt x="504" y="240"/>
                </a:cubicBezTo>
                <a:cubicBezTo>
                  <a:pt x="518" y="210"/>
                  <a:pt x="555" y="173"/>
                  <a:pt x="594" y="186"/>
                </a:cubicBezTo>
                <a:cubicBezTo>
                  <a:pt x="641" y="202"/>
                  <a:pt x="666" y="273"/>
                  <a:pt x="682" y="314"/>
                </a:cubicBezTo>
                <a:cubicBezTo>
                  <a:pt x="705" y="374"/>
                  <a:pt x="709" y="431"/>
                  <a:pt x="709" y="495"/>
                </a:cubicBezTo>
                <a:cubicBezTo>
                  <a:pt x="709" y="504"/>
                  <a:pt x="709" y="506"/>
                  <a:pt x="709" y="511"/>
                </a:cubicBezTo>
                <a:cubicBezTo>
                  <a:pt x="740" y="502"/>
                  <a:pt x="762" y="487"/>
                  <a:pt x="791" y="470"/>
                </a:cubicBezTo>
                <a:cubicBezTo>
                  <a:pt x="856" y="431"/>
                  <a:pt x="919" y="374"/>
                  <a:pt x="984" y="343"/>
                </a:cubicBezTo>
                <a:cubicBezTo>
                  <a:pt x="985" y="343"/>
                  <a:pt x="987" y="343"/>
                  <a:pt x="988" y="343"/>
                </a:cubicBezTo>
                <a:cubicBezTo>
                  <a:pt x="1004" y="379"/>
                  <a:pt x="1014" y="415"/>
                  <a:pt x="1036" y="449"/>
                </a:cubicBezTo>
                <a:cubicBezTo>
                  <a:pt x="1072" y="506"/>
                  <a:pt x="1132" y="520"/>
                  <a:pt x="1196" y="518"/>
                </a:cubicBezTo>
                <a:cubicBezTo>
                  <a:pt x="1252" y="516"/>
                  <a:pt x="1241" y="451"/>
                  <a:pt x="1241" y="410"/>
                </a:cubicBezTo>
                <a:cubicBezTo>
                  <a:pt x="1242" y="355"/>
                  <a:pt x="1238" y="303"/>
                  <a:pt x="1194" y="263"/>
                </a:cubicBezTo>
                <a:cubicBezTo>
                  <a:pt x="1155" y="227"/>
                  <a:pt x="1098" y="234"/>
                  <a:pt x="1049" y="233"/>
                </a:cubicBezTo>
                <a:moveTo>
                  <a:pt x="1243" y="33"/>
                </a:moveTo>
                <a:cubicBezTo>
                  <a:pt x="1265" y="6"/>
                  <a:pt x="1260" y="4"/>
                  <a:pt x="1291" y="0"/>
                </a:cubicBezTo>
                <a:cubicBezTo>
                  <a:pt x="1299" y="71"/>
                  <a:pt x="1293" y="125"/>
                  <a:pt x="1273" y="194"/>
                </a:cubicBezTo>
                <a:cubicBezTo>
                  <a:pt x="1250" y="275"/>
                  <a:pt x="1239" y="344"/>
                  <a:pt x="1240" y="429"/>
                </a:cubicBezTo>
                <a:cubicBezTo>
                  <a:pt x="1240" y="464"/>
                  <a:pt x="1242" y="515"/>
                  <a:pt x="1277" y="535"/>
                </a:cubicBezTo>
                <a:cubicBezTo>
                  <a:pt x="1301" y="549"/>
                  <a:pt x="1334" y="534"/>
                  <a:pt x="1355" y="525"/>
                </a:cubicBezTo>
                <a:cubicBezTo>
                  <a:pt x="1393" y="508"/>
                  <a:pt x="1428" y="491"/>
                  <a:pt x="1470" y="488"/>
                </a:cubicBezTo>
                <a:cubicBezTo>
                  <a:pt x="1505" y="486"/>
                  <a:pt x="1524" y="503"/>
                  <a:pt x="1513" y="541"/>
                </a:cubicBezTo>
                <a:cubicBezTo>
                  <a:pt x="1499" y="588"/>
                  <a:pt x="1432" y="603"/>
                  <a:pt x="1391" y="607"/>
                </a:cubicBezTo>
                <a:cubicBezTo>
                  <a:pt x="1327" y="613"/>
                  <a:pt x="1285" y="606"/>
                  <a:pt x="1231" y="575"/>
                </a:cubicBezTo>
                <a:moveTo>
                  <a:pt x="1740" y="54"/>
                </a:moveTo>
                <a:cubicBezTo>
                  <a:pt x="1759" y="58"/>
                  <a:pt x="1717" y="137"/>
                  <a:pt x="1701" y="169"/>
                </a:cubicBezTo>
                <a:cubicBezTo>
                  <a:pt x="1652" y="267"/>
                  <a:pt x="1630" y="350"/>
                  <a:pt x="1630" y="462"/>
                </a:cubicBezTo>
                <a:cubicBezTo>
                  <a:pt x="1630" y="478"/>
                  <a:pt x="1631" y="493"/>
                  <a:pt x="1631" y="509"/>
                </a:cubicBezTo>
                <a:moveTo>
                  <a:pt x="1789" y="356"/>
                </a:moveTo>
                <a:cubicBezTo>
                  <a:pt x="1814" y="348"/>
                  <a:pt x="1818" y="357"/>
                  <a:pt x="1837" y="375"/>
                </a:cubicBezTo>
                <a:cubicBezTo>
                  <a:pt x="1860" y="398"/>
                  <a:pt x="1879" y="420"/>
                  <a:pt x="1910" y="431"/>
                </a:cubicBezTo>
                <a:cubicBezTo>
                  <a:pt x="1934" y="440"/>
                  <a:pt x="1981" y="445"/>
                  <a:pt x="2003" y="429"/>
                </a:cubicBezTo>
                <a:cubicBezTo>
                  <a:pt x="2029" y="410"/>
                  <a:pt x="2045" y="364"/>
                  <a:pt x="2036" y="333"/>
                </a:cubicBezTo>
                <a:cubicBezTo>
                  <a:pt x="2023" y="285"/>
                  <a:pt x="1916" y="294"/>
                  <a:pt x="1882" y="300"/>
                </a:cubicBezTo>
                <a:cubicBezTo>
                  <a:pt x="1814" y="312"/>
                  <a:pt x="1738" y="355"/>
                  <a:pt x="1720" y="427"/>
                </a:cubicBezTo>
                <a:cubicBezTo>
                  <a:pt x="1703" y="499"/>
                  <a:pt x="1735" y="547"/>
                  <a:pt x="1794" y="583"/>
                </a:cubicBezTo>
                <a:cubicBezTo>
                  <a:pt x="1849" y="616"/>
                  <a:pt x="1900" y="621"/>
                  <a:pt x="1961" y="628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701" name="Freeform 31"/>
          <p:cNvSpPr/>
          <p:nvPr/>
        </p:nvSpPr>
        <p:spPr>
          <a:xfrm>
            <a:off x="8823240" y="4735440"/>
            <a:ext cx="152640" cy="338760"/>
          </a:xfrm>
          <a:custGeom>
            <a:avLst/>
            <a:gdLst/>
            <a:ahLst/>
            <a:rect l="0" t="0" r="r" b="b"/>
            <a:pathLst>
              <a:path w="424" h="941">
                <a:moveTo>
                  <a:pt x="345" y="27"/>
                </a:moveTo>
                <a:cubicBezTo>
                  <a:pt x="351" y="10"/>
                  <a:pt x="348" y="7"/>
                  <a:pt x="356" y="0"/>
                </a:cubicBezTo>
                <a:cubicBezTo>
                  <a:pt x="282" y="38"/>
                  <a:pt x="203" y="79"/>
                  <a:pt x="158" y="151"/>
                </a:cubicBezTo>
                <a:cubicBezTo>
                  <a:pt x="124" y="204"/>
                  <a:pt x="117" y="290"/>
                  <a:pt x="128" y="351"/>
                </a:cubicBezTo>
                <a:cubicBezTo>
                  <a:pt x="138" y="407"/>
                  <a:pt x="169" y="453"/>
                  <a:pt x="173" y="513"/>
                </a:cubicBezTo>
                <a:cubicBezTo>
                  <a:pt x="177" y="565"/>
                  <a:pt x="150" y="581"/>
                  <a:pt x="104" y="600"/>
                </a:cubicBezTo>
                <a:cubicBezTo>
                  <a:pt x="74" y="613"/>
                  <a:pt x="14" y="620"/>
                  <a:pt x="0" y="656"/>
                </a:cubicBezTo>
                <a:cubicBezTo>
                  <a:pt x="0" y="661"/>
                  <a:pt x="0" y="666"/>
                  <a:pt x="0" y="671"/>
                </a:cubicBezTo>
                <a:moveTo>
                  <a:pt x="294" y="888"/>
                </a:moveTo>
                <a:cubicBezTo>
                  <a:pt x="340" y="888"/>
                  <a:pt x="377" y="888"/>
                  <a:pt x="417" y="911"/>
                </a:cubicBezTo>
                <a:cubicBezTo>
                  <a:pt x="419" y="913"/>
                  <a:pt x="421" y="916"/>
                  <a:pt x="423" y="918"/>
                </a:cubicBezTo>
                <a:cubicBezTo>
                  <a:pt x="411" y="932"/>
                  <a:pt x="373" y="935"/>
                  <a:pt x="353" y="937"/>
                </a:cubicBezTo>
                <a:cubicBezTo>
                  <a:pt x="331" y="940"/>
                  <a:pt x="308" y="939"/>
                  <a:pt x="286" y="939"/>
                </a:cubicBezTo>
                <a:cubicBezTo>
                  <a:pt x="289" y="913"/>
                  <a:pt x="295" y="911"/>
                  <a:pt x="313" y="887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702" name="Freeform 32"/>
          <p:cNvSpPr/>
          <p:nvPr/>
        </p:nvSpPr>
        <p:spPr>
          <a:xfrm>
            <a:off x="3640320" y="5025600"/>
            <a:ext cx="2808360" cy="321480"/>
          </a:xfrm>
          <a:custGeom>
            <a:avLst/>
            <a:gdLst/>
            <a:ahLst/>
            <a:rect l="0" t="0" r="r" b="b"/>
            <a:pathLst>
              <a:path w="7801" h="893">
                <a:moveTo>
                  <a:pt x="8" y="56"/>
                </a:moveTo>
                <a:cubicBezTo>
                  <a:pt x="11" y="26"/>
                  <a:pt x="0" y="0"/>
                  <a:pt x="23" y="7"/>
                </a:cubicBezTo>
                <a:cubicBezTo>
                  <a:pt x="30" y="51"/>
                  <a:pt x="31" y="91"/>
                  <a:pt x="32" y="136"/>
                </a:cubicBezTo>
                <a:moveTo>
                  <a:pt x="7282" y="888"/>
                </a:moveTo>
                <a:cubicBezTo>
                  <a:pt x="7413" y="855"/>
                  <a:pt x="7532" y="861"/>
                  <a:pt x="7667" y="875"/>
                </a:cubicBezTo>
                <a:cubicBezTo>
                  <a:pt x="7711" y="881"/>
                  <a:pt x="7756" y="886"/>
                  <a:pt x="7800" y="892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703" name="Freeform 33"/>
          <p:cNvSpPr/>
          <p:nvPr/>
        </p:nvSpPr>
        <p:spPr>
          <a:xfrm>
            <a:off x="3618000" y="5143680"/>
            <a:ext cx="2101680" cy="232200"/>
          </a:xfrm>
          <a:custGeom>
            <a:avLst/>
            <a:gdLst/>
            <a:ahLst/>
            <a:rect l="0" t="0" r="r" b="b"/>
            <a:pathLst>
              <a:path w="5838" h="645">
                <a:moveTo>
                  <a:pt x="173" y="326"/>
                </a:moveTo>
                <a:cubicBezTo>
                  <a:pt x="166" y="296"/>
                  <a:pt x="157" y="269"/>
                  <a:pt x="143" y="242"/>
                </a:cubicBezTo>
                <a:cubicBezTo>
                  <a:pt x="134" y="226"/>
                  <a:pt x="121" y="212"/>
                  <a:pt x="108" y="200"/>
                </a:cubicBezTo>
                <a:cubicBezTo>
                  <a:pt x="107" y="199"/>
                  <a:pt x="106" y="198"/>
                  <a:pt x="105" y="197"/>
                </a:cubicBezTo>
                <a:cubicBezTo>
                  <a:pt x="99" y="207"/>
                  <a:pt x="89" y="223"/>
                  <a:pt x="83" y="240"/>
                </a:cubicBezTo>
                <a:cubicBezTo>
                  <a:pt x="57" y="309"/>
                  <a:pt x="28" y="380"/>
                  <a:pt x="7" y="450"/>
                </a:cubicBezTo>
                <a:cubicBezTo>
                  <a:pt x="0" y="473"/>
                  <a:pt x="0" y="491"/>
                  <a:pt x="0" y="514"/>
                </a:cubicBezTo>
                <a:moveTo>
                  <a:pt x="381" y="137"/>
                </a:moveTo>
                <a:cubicBezTo>
                  <a:pt x="402" y="174"/>
                  <a:pt x="424" y="213"/>
                  <a:pt x="455" y="241"/>
                </a:cubicBezTo>
                <a:cubicBezTo>
                  <a:pt x="486" y="270"/>
                  <a:pt x="535" y="287"/>
                  <a:pt x="577" y="277"/>
                </a:cubicBezTo>
                <a:cubicBezTo>
                  <a:pt x="614" y="269"/>
                  <a:pt x="641" y="235"/>
                  <a:pt x="678" y="224"/>
                </a:cubicBezTo>
                <a:cubicBezTo>
                  <a:pt x="708" y="215"/>
                  <a:pt x="747" y="212"/>
                  <a:pt x="769" y="237"/>
                </a:cubicBezTo>
                <a:cubicBezTo>
                  <a:pt x="796" y="269"/>
                  <a:pt x="809" y="318"/>
                  <a:pt x="828" y="355"/>
                </a:cubicBezTo>
                <a:moveTo>
                  <a:pt x="1488" y="0"/>
                </a:moveTo>
                <a:cubicBezTo>
                  <a:pt x="1488" y="29"/>
                  <a:pt x="1483" y="48"/>
                  <a:pt x="1489" y="77"/>
                </a:cubicBezTo>
                <a:cubicBezTo>
                  <a:pt x="1504" y="150"/>
                  <a:pt x="1542" y="231"/>
                  <a:pt x="1577" y="297"/>
                </a:cubicBezTo>
                <a:cubicBezTo>
                  <a:pt x="1607" y="355"/>
                  <a:pt x="1643" y="411"/>
                  <a:pt x="1676" y="467"/>
                </a:cubicBezTo>
                <a:moveTo>
                  <a:pt x="1212" y="371"/>
                </a:moveTo>
                <a:cubicBezTo>
                  <a:pt x="1255" y="299"/>
                  <a:pt x="1262" y="303"/>
                  <a:pt x="1371" y="292"/>
                </a:cubicBezTo>
                <a:cubicBezTo>
                  <a:pt x="1496" y="279"/>
                  <a:pt x="1619" y="275"/>
                  <a:pt x="1743" y="267"/>
                </a:cubicBezTo>
                <a:cubicBezTo>
                  <a:pt x="1800" y="264"/>
                  <a:pt x="1873" y="270"/>
                  <a:pt x="1905" y="214"/>
                </a:cubicBezTo>
                <a:cubicBezTo>
                  <a:pt x="1914" y="199"/>
                  <a:pt x="1903" y="175"/>
                  <a:pt x="1907" y="158"/>
                </a:cubicBezTo>
                <a:cubicBezTo>
                  <a:pt x="1876" y="171"/>
                  <a:pt x="1882" y="135"/>
                  <a:pt x="1861" y="195"/>
                </a:cubicBezTo>
                <a:cubicBezTo>
                  <a:pt x="1843" y="246"/>
                  <a:pt x="1846" y="322"/>
                  <a:pt x="1868" y="370"/>
                </a:cubicBezTo>
                <a:cubicBezTo>
                  <a:pt x="1892" y="425"/>
                  <a:pt x="1966" y="498"/>
                  <a:pt x="2034" y="468"/>
                </a:cubicBezTo>
                <a:cubicBezTo>
                  <a:pt x="2105" y="438"/>
                  <a:pt x="2112" y="331"/>
                  <a:pt x="2184" y="302"/>
                </a:cubicBezTo>
                <a:cubicBezTo>
                  <a:pt x="2219" y="288"/>
                  <a:pt x="2245" y="316"/>
                  <a:pt x="2269" y="336"/>
                </a:cubicBezTo>
                <a:cubicBezTo>
                  <a:pt x="2317" y="373"/>
                  <a:pt x="2328" y="411"/>
                  <a:pt x="2392" y="423"/>
                </a:cubicBezTo>
                <a:cubicBezTo>
                  <a:pt x="2430" y="430"/>
                  <a:pt x="2471" y="424"/>
                  <a:pt x="2505" y="409"/>
                </a:cubicBezTo>
                <a:cubicBezTo>
                  <a:pt x="2539" y="394"/>
                  <a:pt x="2563" y="367"/>
                  <a:pt x="2600" y="358"/>
                </a:cubicBezTo>
                <a:cubicBezTo>
                  <a:pt x="2658" y="344"/>
                  <a:pt x="2720" y="356"/>
                  <a:pt x="2778" y="361"/>
                </a:cubicBezTo>
                <a:cubicBezTo>
                  <a:pt x="2817" y="365"/>
                  <a:pt x="2855" y="360"/>
                  <a:pt x="2890" y="357"/>
                </a:cubicBezTo>
                <a:cubicBezTo>
                  <a:pt x="2887" y="327"/>
                  <a:pt x="2907" y="302"/>
                  <a:pt x="2870" y="285"/>
                </a:cubicBezTo>
                <a:cubicBezTo>
                  <a:pt x="2822" y="262"/>
                  <a:pt x="2746" y="267"/>
                  <a:pt x="2699" y="288"/>
                </a:cubicBezTo>
                <a:cubicBezTo>
                  <a:pt x="2644" y="311"/>
                  <a:pt x="2604" y="356"/>
                  <a:pt x="2610" y="418"/>
                </a:cubicBezTo>
                <a:cubicBezTo>
                  <a:pt x="2618" y="499"/>
                  <a:pt x="2740" y="523"/>
                  <a:pt x="2802" y="534"/>
                </a:cubicBezTo>
                <a:cubicBezTo>
                  <a:pt x="2923" y="549"/>
                  <a:pt x="2968" y="554"/>
                  <a:pt x="3052" y="555"/>
                </a:cubicBezTo>
                <a:moveTo>
                  <a:pt x="4161" y="267"/>
                </a:moveTo>
                <a:cubicBezTo>
                  <a:pt x="4076" y="247"/>
                  <a:pt x="3991" y="226"/>
                  <a:pt x="3903" y="237"/>
                </a:cubicBezTo>
                <a:cubicBezTo>
                  <a:pt x="3841" y="245"/>
                  <a:pt x="3772" y="283"/>
                  <a:pt x="3758" y="350"/>
                </a:cubicBezTo>
                <a:cubicBezTo>
                  <a:pt x="3736" y="452"/>
                  <a:pt x="3834" y="481"/>
                  <a:pt x="3903" y="519"/>
                </a:cubicBezTo>
                <a:moveTo>
                  <a:pt x="4517" y="280"/>
                </a:moveTo>
                <a:cubicBezTo>
                  <a:pt x="4468" y="270"/>
                  <a:pt x="4420" y="249"/>
                  <a:pt x="4388" y="300"/>
                </a:cubicBezTo>
                <a:cubicBezTo>
                  <a:pt x="4366" y="333"/>
                  <a:pt x="4368" y="390"/>
                  <a:pt x="4397" y="416"/>
                </a:cubicBezTo>
                <a:cubicBezTo>
                  <a:pt x="4444" y="460"/>
                  <a:pt x="4566" y="492"/>
                  <a:pt x="4627" y="462"/>
                </a:cubicBezTo>
                <a:cubicBezTo>
                  <a:pt x="4663" y="445"/>
                  <a:pt x="4673" y="396"/>
                  <a:pt x="4675" y="361"/>
                </a:cubicBezTo>
                <a:cubicBezTo>
                  <a:pt x="4675" y="357"/>
                  <a:pt x="4675" y="353"/>
                  <a:pt x="4675" y="349"/>
                </a:cubicBezTo>
                <a:cubicBezTo>
                  <a:pt x="4675" y="370"/>
                  <a:pt x="4672" y="380"/>
                  <a:pt x="4684" y="396"/>
                </a:cubicBezTo>
                <a:cubicBezTo>
                  <a:pt x="4715" y="424"/>
                  <a:pt x="4729" y="434"/>
                  <a:pt x="4758" y="443"/>
                </a:cubicBezTo>
                <a:moveTo>
                  <a:pt x="5125" y="297"/>
                </a:moveTo>
                <a:cubicBezTo>
                  <a:pt x="5106" y="270"/>
                  <a:pt x="5104" y="249"/>
                  <a:pt x="5073" y="237"/>
                </a:cubicBezTo>
                <a:cubicBezTo>
                  <a:pt x="5076" y="294"/>
                  <a:pt x="5092" y="331"/>
                  <a:pt x="5131" y="374"/>
                </a:cubicBezTo>
                <a:cubicBezTo>
                  <a:pt x="5179" y="428"/>
                  <a:pt x="5241" y="464"/>
                  <a:pt x="5290" y="517"/>
                </a:cubicBezTo>
                <a:cubicBezTo>
                  <a:pt x="5313" y="541"/>
                  <a:pt x="5307" y="545"/>
                  <a:pt x="5315" y="571"/>
                </a:cubicBezTo>
                <a:cubicBezTo>
                  <a:pt x="5270" y="571"/>
                  <a:pt x="5171" y="581"/>
                  <a:pt x="5144" y="532"/>
                </a:cubicBezTo>
                <a:cubicBezTo>
                  <a:pt x="5140" y="516"/>
                  <a:pt x="5139" y="511"/>
                  <a:pt x="5140" y="500"/>
                </a:cubicBezTo>
                <a:cubicBezTo>
                  <a:pt x="5238" y="448"/>
                  <a:pt x="5342" y="409"/>
                  <a:pt x="5443" y="362"/>
                </a:cubicBezTo>
                <a:cubicBezTo>
                  <a:pt x="5503" y="335"/>
                  <a:pt x="5571" y="308"/>
                  <a:pt x="5638" y="317"/>
                </a:cubicBezTo>
                <a:cubicBezTo>
                  <a:pt x="5666" y="322"/>
                  <a:pt x="5683" y="351"/>
                  <a:pt x="5706" y="365"/>
                </a:cubicBezTo>
                <a:cubicBezTo>
                  <a:pt x="5740" y="387"/>
                  <a:pt x="5779" y="385"/>
                  <a:pt x="5817" y="385"/>
                </a:cubicBezTo>
                <a:cubicBezTo>
                  <a:pt x="5825" y="345"/>
                  <a:pt x="5837" y="331"/>
                  <a:pt x="5800" y="295"/>
                </a:cubicBezTo>
                <a:cubicBezTo>
                  <a:pt x="5755" y="251"/>
                  <a:pt x="5671" y="226"/>
                  <a:pt x="5610" y="241"/>
                </a:cubicBezTo>
                <a:cubicBezTo>
                  <a:pt x="5539" y="258"/>
                  <a:pt x="5478" y="335"/>
                  <a:pt x="5455" y="402"/>
                </a:cubicBezTo>
                <a:cubicBezTo>
                  <a:pt x="5430" y="473"/>
                  <a:pt x="5443" y="547"/>
                  <a:pt x="5510" y="588"/>
                </a:cubicBezTo>
                <a:cubicBezTo>
                  <a:pt x="5591" y="639"/>
                  <a:pt x="5690" y="635"/>
                  <a:pt x="5780" y="644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704" name="Freeform 34"/>
          <p:cNvSpPr/>
          <p:nvPr/>
        </p:nvSpPr>
        <p:spPr>
          <a:xfrm>
            <a:off x="6060960" y="5197320"/>
            <a:ext cx="249480" cy="243360"/>
          </a:xfrm>
          <a:custGeom>
            <a:avLst/>
            <a:gdLst/>
            <a:ahLst/>
            <a:rect l="0" t="0" r="r" b="b"/>
            <a:pathLst>
              <a:path w="693" h="676">
                <a:moveTo>
                  <a:pt x="474" y="295"/>
                </a:moveTo>
                <a:cubicBezTo>
                  <a:pt x="357" y="255"/>
                  <a:pt x="253" y="248"/>
                  <a:pt x="130" y="248"/>
                </a:cubicBezTo>
                <a:cubicBezTo>
                  <a:pt x="63" y="248"/>
                  <a:pt x="44" y="253"/>
                  <a:pt x="0" y="286"/>
                </a:cubicBezTo>
                <a:cubicBezTo>
                  <a:pt x="35" y="326"/>
                  <a:pt x="60" y="351"/>
                  <a:pt x="128" y="365"/>
                </a:cubicBezTo>
                <a:cubicBezTo>
                  <a:pt x="186" y="377"/>
                  <a:pt x="296" y="395"/>
                  <a:pt x="349" y="356"/>
                </a:cubicBezTo>
                <a:cubicBezTo>
                  <a:pt x="399" y="316"/>
                  <a:pt x="366" y="241"/>
                  <a:pt x="338" y="206"/>
                </a:cubicBezTo>
                <a:cubicBezTo>
                  <a:pt x="318" y="180"/>
                  <a:pt x="290" y="158"/>
                  <a:pt x="266" y="138"/>
                </a:cubicBezTo>
                <a:cubicBezTo>
                  <a:pt x="361" y="195"/>
                  <a:pt x="502" y="241"/>
                  <a:pt x="614" y="208"/>
                </a:cubicBezTo>
                <a:cubicBezTo>
                  <a:pt x="670" y="192"/>
                  <a:pt x="670" y="122"/>
                  <a:pt x="678" y="76"/>
                </a:cubicBezTo>
                <a:cubicBezTo>
                  <a:pt x="682" y="51"/>
                  <a:pt x="687" y="25"/>
                  <a:pt x="692" y="0"/>
                </a:cubicBezTo>
                <a:cubicBezTo>
                  <a:pt x="663" y="65"/>
                  <a:pt x="636" y="128"/>
                  <a:pt x="623" y="199"/>
                </a:cubicBezTo>
                <a:cubicBezTo>
                  <a:pt x="606" y="291"/>
                  <a:pt x="605" y="404"/>
                  <a:pt x="614" y="497"/>
                </a:cubicBezTo>
                <a:cubicBezTo>
                  <a:pt x="620" y="558"/>
                  <a:pt x="641" y="614"/>
                  <a:pt x="644" y="675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705" name="Freeform 35"/>
          <p:cNvSpPr/>
          <p:nvPr/>
        </p:nvSpPr>
        <p:spPr>
          <a:xfrm>
            <a:off x="2006640" y="2425680"/>
            <a:ext cx="209880" cy="89280"/>
          </a:xfrm>
          <a:custGeom>
            <a:avLst/>
            <a:gdLst/>
            <a:ahLst/>
            <a:rect l="0" t="0" r="r" b="b"/>
            <a:pathLst>
              <a:path w="583" h="248">
                <a:moveTo>
                  <a:pt x="61" y="0"/>
                </a:moveTo>
                <a:cubicBezTo>
                  <a:pt x="38" y="6"/>
                  <a:pt x="24" y="10"/>
                  <a:pt x="0" y="10"/>
                </a:cubicBezTo>
                <a:cubicBezTo>
                  <a:pt x="115" y="9"/>
                  <a:pt x="230" y="2"/>
                  <a:pt x="348" y="3"/>
                </a:cubicBezTo>
                <a:cubicBezTo>
                  <a:pt x="408" y="3"/>
                  <a:pt x="444" y="9"/>
                  <a:pt x="499" y="31"/>
                </a:cubicBezTo>
                <a:moveTo>
                  <a:pt x="58" y="247"/>
                </a:moveTo>
                <a:cubicBezTo>
                  <a:pt x="140" y="247"/>
                  <a:pt x="219" y="241"/>
                  <a:pt x="302" y="232"/>
                </a:cubicBezTo>
                <a:cubicBezTo>
                  <a:pt x="395" y="221"/>
                  <a:pt x="489" y="211"/>
                  <a:pt x="582" y="201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706" name="Freeform 36"/>
          <p:cNvSpPr/>
          <p:nvPr/>
        </p:nvSpPr>
        <p:spPr>
          <a:xfrm>
            <a:off x="8103960" y="3071880"/>
            <a:ext cx="295560" cy="178200"/>
          </a:xfrm>
          <a:custGeom>
            <a:avLst/>
            <a:gdLst/>
            <a:ahLst/>
            <a:rect l="0" t="0" r="r" b="b"/>
            <a:pathLst>
              <a:path w="821" h="495">
                <a:moveTo>
                  <a:pt x="62" y="13"/>
                </a:moveTo>
                <a:cubicBezTo>
                  <a:pt x="65" y="9"/>
                  <a:pt x="68" y="4"/>
                  <a:pt x="71" y="0"/>
                </a:cubicBezTo>
                <a:cubicBezTo>
                  <a:pt x="70" y="2"/>
                  <a:pt x="42" y="62"/>
                  <a:pt x="34" y="81"/>
                </a:cubicBezTo>
                <a:cubicBezTo>
                  <a:pt x="18" y="118"/>
                  <a:pt x="0" y="181"/>
                  <a:pt x="13" y="222"/>
                </a:cubicBezTo>
                <a:cubicBezTo>
                  <a:pt x="26" y="265"/>
                  <a:pt x="73" y="271"/>
                  <a:pt x="109" y="272"/>
                </a:cubicBezTo>
                <a:cubicBezTo>
                  <a:pt x="152" y="273"/>
                  <a:pt x="184" y="239"/>
                  <a:pt x="224" y="224"/>
                </a:cubicBezTo>
                <a:cubicBezTo>
                  <a:pt x="259" y="211"/>
                  <a:pt x="330" y="193"/>
                  <a:pt x="364" y="220"/>
                </a:cubicBezTo>
                <a:cubicBezTo>
                  <a:pt x="395" y="244"/>
                  <a:pt x="403" y="322"/>
                  <a:pt x="385" y="356"/>
                </a:cubicBezTo>
                <a:cubicBezTo>
                  <a:pt x="353" y="414"/>
                  <a:pt x="279" y="411"/>
                  <a:pt x="224" y="412"/>
                </a:cubicBezTo>
                <a:cubicBezTo>
                  <a:pt x="181" y="413"/>
                  <a:pt x="106" y="424"/>
                  <a:pt x="88" y="369"/>
                </a:cubicBezTo>
                <a:cubicBezTo>
                  <a:pt x="88" y="342"/>
                  <a:pt x="90" y="333"/>
                  <a:pt x="107" y="321"/>
                </a:cubicBezTo>
                <a:moveTo>
                  <a:pt x="444" y="126"/>
                </a:moveTo>
                <a:cubicBezTo>
                  <a:pt x="449" y="133"/>
                  <a:pt x="462" y="155"/>
                  <a:pt x="468" y="164"/>
                </a:cubicBezTo>
                <a:cubicBezTo>
                  <a:pt x="491" y="201"/>
                  <a:pt x="520" y="230"/>
                  <a:pt x="560" y="248"/>
                </a:cubicBezTo>
                <a:cubicBezTo>
                  <a:pt x="614" y="271"/>
                  <a:pt x="673" y="273"/>
                  <a:pt x="729" y="274"/>
                </a:cubicBezTo>
                <a:cubicBezTo>
                  <a:pt x="740" y="274"/>
                  <a:pt x="751" y="274"/>
                  <a:pt x="762" y="274"/>
                </a:cubicBezTo>
                <a:moveTo>
                  <a:pt x="817" y="198"/>
                </a:moveTo>
                <a:cubicBezTo>
                  <a:pt x="819" y="187"/>
                  <a:pt x="820" y="185"/>
                  <a:pt x="820" y="179"/>
                </a:cubicBezTo>
                <a:cubicBezTo>
                  <a:pt x="820" y="246"/>
                  <a:pt x="819" y="313"/>
                  <a:pt x="819" y="382"/>
                </a:cubicBezTo>
                <a:cubicBezTo>
                  <a:pt x="819" y="419"/>
                  <a:pt x="819" y="457"/>
                  <a:pt x="819" y="494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707" name="Freeform 37"/>
          <p:cNvSpPr/>
          <p:nvPr/>
        </p:nvSpPr>
        <p:spPr>
          <a:xfrm>
            <a:off x="8640720" y="2978280"/>
            <a:ext cx="425160" cy="354240"/>
          </a:xfrm>
          <a:custGeom>
            <a:avLst/>
            <a:gdLst/>
            <a:ahLst/>
            <a:rect l="0" t="0" r="r" b="b"/>
            <a:pathLst>
              <a:path w="1181" h="984">
                <a:moveTo>
                  <a:pt x="30" y="556"/>
                </a:moveTo>
                <a:cubicBezTo>
                  <a:pt x="48" y="551"/>
                  <a:pt x="54" y="547"/>
                  <a:pt x="60" y="526"/>
                </a:cubicBezTo>
                <a:cubicBezTo>
                  <a:pt x="71" y="490"/>
                  <a:pt x="68" y="433"/>
                  <a:pt x="58" y="397"/>
                </a:cubicBezTo>
                <a:cubicBezTo>
                  <a:pt x="46" y="355"/>
                  <a:pt x="26" y="312"/>
                  <a:pt x="8" y="272"/>
                </a:cubicBezTo>
                <a:cubicBezTo>
                  <a:pt x="4" y="264"/>
                  <a:pt x="5" y="262"/>
                  <a:pt x="0" y="260"/>
                </a:cubicBezTo>
                <a:cubicBezTo>
                  <a:pt x="3" y="295"/>
                  <a:pt x="5" y="308"/>
                  <a:pt x="30" y="336"/>
                </a:cubicBezTo>
                <a:cubicBezTo>
                  <a:pt x="61" y="370"/>
                  <a:pt x="101" y="393"/>
                  <a:pt x="137" y="421"/>
                </a:cubicBezTo>
                <a:cubicBezTo>
                  <a:pt x="156" y="436"/>
                  <a:pt x="168" y="454"/>
                  <a:pt x="161" y="480"/>
                </a:cubicBezTo>
                <a:cubicBezTo>
                  <a:pt x="151" y="515"/>
                  <a:pt x="115" y="542"/>
                  <a:pt x="97" y="574"/>
                </a:cubicBezTo>
                <a:cubicBezTo>
                  <a:pt x="89" y="588"/>
                  <a:pt x="66" y="636"/>
                  <a:pt x="79" y="653"/>
                </a:cubicBezTo>
                <a:cubicBezTo>
                  <a:pt x="97" y="677"/>
                  <a:pt x="152" y="670"/>
                  <a:pt x="176" y="670"/>
                </a:cubicBezTo>
                <a:moveTo>
                  <a:pt x="518" y="321"/>
                </a:moveTo>
                <a:cubicBezTo>
                  <a:pt x="519" y="334"/>
                  <a:pt x="522" y="379"/>
                  <a:pt x="520" y="400"/>
                </a:cubicBezTo>
                <a:cubicBezTo>
                  <a:pt x="513" y="467"/>
                  <a:pt x="499" y="532"/>
                  <a:pt x="493" y="599"/>
                </a:cubicBezTo>
                <a:cubicBezTo>
                  <a:pt x="488" y="656"/>
                  <a:pt x="485" y="714"/>
                  <a:pt x="481" y="771"/>
                </a:cubicBezTo>
                <a:moveTo>
                  <a:pt x="481" y="983"/>
                </a:moveTo>
                <a:cubicBezTo>
                  <a:pt x="490" y="981"/>
                  <a:pt x="504" y="979"/>
                  <a:pt x="510" y="971"/>
                </a:cubicBezTo>
                <a:cubicBezTo>
                  <a:pt x="514" y="965"/>
                  <a:pt x="502" y="962"/>
                  <a:pt x="496" y="959"/>
                </a:cubicBezTo>
                <a:moveTo>
                  <a:pt x="910" y="14"/>
                </a:moveTo>
                <a:cubicBezTo>
                  <a:pt x="921" y="12"/>
                  <a:pt x="948" y="0"/>
                  <a:pt x="960" y="6"/>
                </a:cubicBezTo>
                <a:cubicBezTo>
                  <a:pt x="1003" y="29"/>
                  <a:pt x="1047" y="121"/>
                  <a:pt x="1070" y="160"/>
                </a:cubicBezTo>
                <a:cubicBezTo>
                  <a:pt x="1137" y="273"/>
                  <a:pt x="1180" y="412"/>
                  <a:pt x="1128" y="540"/>
                </a:cubicBezTo>
                <a:cubicBezTo>
                  <a:pt x="1078" y="664"/>
                  <a:pt x="954" y="755"/>
                  <a:pt x="845" y="822"/>
                </a:cubicBezTo>
                <a:cubicBezTo>
                  <a:pt x="813" y="840"/>
                  <a:pt x="780" y="857"/>
                  <a:pt x="748" y="875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708" name="Freeform 38"/>
          <p:cNvSpPr/>
          <p:nvPr/>
        </p:nvSpPr>
        <p:spPr>
          <a:xfrm>
            <a:off x="1849680" y="3585600"/>
            <a:ext cx="227160" cy="128160"/>
          </a:xfrm>
          <a:custGeom>
            <a:avLst/>
            <a:gdLst/>
            <a:ahLst/>
            <a:rect l="0" t="0" r="r" b="b"/>
            <a:pathLst>
              <a:path w="631" h="356">
                <a:moveTo>
                  <a:pt x="17" y="20"/>
                </a:moveTo>
                <a:cubicBezTo>
                  <a:pt x="34" y="0"/>
                  <a:pt x="0" y="10"/>
                  <a:pt x="53" y="6"/>
                </a:cubicBezTo>
                <a:cubicBezTo>
                  <a:pt x="138" y="0"/>
                  <a:pt x="223" y="2"/>
                  <a:pt x="308" y="2"/>
                </a:cubicBezTo>
                <a:cubicBezTo>
                  <a:pt x="402" y="2"/>
                  <a:pt x="484" y="16"/>
                  <a:pt x="573" y="40"/>
                </a:cubicBezTo>
                <a:moveTo>
                  <a:pt x="154" y="331"/>
                </a:moveTo>
                <a:cubicBezTo>
                  <a:pt x="137" y="355"/>
                  <a:pt x="151" y="349"/>
                  <a:pt x="190" y="349"/>
                </a:cubicBezTo>
                <a:cubicBezTo>
                  <a:pt x="295" y="350"/>
                  <a:pt x="400" y="332"/>
                  <a:pt x="505" y="329"/>
                </a:cubicBezTo>
                <a:cubicBezTo>
                  <a:pt x="571" y="329"/>
                  <a:pt x="588" y="329"/>
                  <a:pt x="630" y="331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709" name="Freeform 39"/>
          <p:cNvSpPr/>
          <p:nvPr/>
        </p:nvSpPr>
        <p:spPr>
          <a:xfrm>
            <a:off x="5508720" y="5357160"/>
            <a:ext cx="5324040" cy="578880"/>
          </a:xfrm>
          <a:custGeom>
            <a:avLst/>
            <a:gdLst/>
            <a:ahLst/>
            <a:rect l="0" t="0" r="r" b="b"/>
            <a:pathLst>
              <a:path w="14789" h="1608">
                <a:moveTo>
                  <a:pt x="0" y="1304"/>
                </a:moveTo>
                <a:cubicBezTo>
                  <a:pt x="11" y="1296"/>
                  <a:pt x="8" y="1329"/>
                  <a:pt x="10" y="1369"/>
                </a:cubicBezTo>
                <a:cubicBezTo>
                  <a:pt x="14" y="1424"/>
                  <a:pt x="16" y="1479"/>
                  <a:pt x="18" y="1535"/>
                </a:cubicBezTo>
                <a:cubicBezTo>
                  <a:pt x="19" y="1560"/>
                  <a:pt x="20" y="1583"/>
                  <a:pt x="21" y="1607"/>
                </a:cubicBezTo>
                <a:moveTo>
                  <a:pt x="16" y="1234"/>
                </a:moveTo>
                <a:cubicBezTo>
                  <a:pt x="39" y="1138"/>
                  <a:pt x="55" y="1112"/>
                  <a:pt x="90" y="1122"/>
                </a:cubicBezTo>
                <a:cubicBezTo>
                  <a:pt x="113" y="1128"/>
                  <a:pt x="138" y="1160"/>
                  <a:pt x="139" y="1261"/>
                </a:cubicBezTo>
                <a:cubicBezTo>
                  <a:pt x="139" y="1336"/>
                  <a:pt x="115" y="1362"/>
                  <a:pt x="99" y="1375"/>
                </a:cubicBezTo>
                <a:cubicBezTo>
                  <a:pt x="86" y="1386"/>
                  <a:pt x="60" y="1400"/>
                  <a:pt x="48" y="1381"/>
                </a:cubicBezTo>
                <a:cubicBezTo>
                  <a:pt x="39" y="1369"/>
                  <a:pt x="47" y="1338"/>
                  <a:pt x="49" y="1325"/>
                </a:cubicBezTo>
                <a:moveTo>
                  <a:pt x="170" y="1218"/>
                </a:moveTo>
                <a:cubicBezTo>
                  <a:pt x="172" y="1225"/>
                  <a:pt x="173" y="1229"/>
                  <a:pt x="176" y="1244"/>
                </a:cubicBezTo>
                <a:cubicBezTo>
                  <a:pt x="179" y="1264"/>
                  <a:pt x="181" y="1289"/>
                  <a:pt x="186" y="1305"/>
                </a:cubicBezTo>
                <a:cubicBezTo>
                  <a:pt x="192" y="1329"/>
                  <a:pt x="207" y="1337"/>
                  <a:pt x="215" y="1324"/>
                </a:cubicBezTo>
                <a:cubicBezTo>
                  <a:pt x="222" y="1313"/>
                  <a:pt x="228" y="1265"/>
                  <a:pt x="224" y="1239"/>
                </a:cubicBezTo>
                <a:cubicBezTo>
                  <a:pt x="219" y="1202"/>
                  <a:pt x="198" y="1221"/>
                  <a:pt x="191" y="1233"/>
                </a:cubicBezTo>
                <a:cubicBezTo>
                  <a:pt x="178" y="1255"/>
                  <a:pt x="165" y="1298"/>
                  <a:pt x="163" y="1354"/>
                </a:cubicBezTo>
                <a:cubicBezTo>
                  <a:pt x="160" y="1421"/>
                  <a:pt x="178" y="1442"/>
                  <a:pt x="191" y="1453"/>
                </a:cubicBezTo>
                <a:cubicBezTo>
                  <a:pt x="214" y="1472"/>
                  <a:pt x="246" y="1475"/>
                  <a:pt x="268" y="1454"/>
                </a:cubicBezTo>
                <a:cubicBezTo>
                  <a:pt x="288" y="1436"/>
                  <a:pt x="297" y="1387"/>
                  <a:pt x="295" y="1312"/>
                </a:cubicBezTo>
                <a:cubicBezTo>
                  <a:pt x="292" y="1238"/>
                  <a:pt x="281" y="1164"/>
                  <a:pt x="271" y="1100"/>
                </a:cubicBezTo>
                <a:cubicBezTo>
                  <a:pt x="270" y="1099"/>
                  <a:pt x="270" y="1097"/>
                  <a:pt x="270" y="1095"/>
                </a:cubicBezTo>
                <a:cubicBezTo>
                  <a:pt x="273" y="1134"/>
                  <a:pt x="277" y="1166"/>
                  <a:pt x="284" y="1201"/>
                </a:cubicBezTo>
                <a:cubicBezTo>
                  <a:pt x="299" y="1277"/>
                  <a:pt x="322" y="1328"/>
                  <a:pt x="334" y="1406"/>
                </a:cubicBezTo>
                <a:cubicBezTo>
                  <a:pt x="336" y="1413"/>
                  <a:pt x="337" y="1475"/>
                  <a:pt x="338" y="1477"/>
                </a:cubicBezTo>
                <a:cubicBezTo>
                  <a:pt x="346" y="1490"/>
                  <a:pt x="359" y="1465"/>
                  <a:pt x="366" y="1454"/>
                </a:cubicBezTo>
                <a:moveTo>
                  <a:pt x="396" y="1191"/>
                </a:moveTo>
                <a:cubicBezTo>
                  <a:pt x="395" y="1178"/>
                  <a:pt x="395" y="1176"/>
                  <a:pt x="394" y="1168"/>
                </a:cubicBezTo>
                <a:cubicBezTo>
                  <a:pt x="397" y="1205"/>
                  <a:pt x="403" y="1239"/>
                  <a:pt x="408" y="1273"/>
                </a:cubicBezTo>
                <a:cubicBezTo>
                  <a:pt x="414" y="1315"/>
                  <a:pt x="420" y="1362"/>
                  <a:pt x="428" y="1401"/>
                </a:cubicBezTo>
                <a:cubicBezTo>
                  <a:pt x="431" y="1414"/>
                  <a:pt x="432" y="1417"/>
                  <a:pt x="434" y="1426"/>
                </a:cubicBezTo>
                <a:cubicBezTo>
                  <a:pt x="434" y="1421"/>
                  <a:pt x="435" y="1389"/>
                  <a:pt x="435" y="1377"/>
                </a:cubicBezTo>
                <a:cubicBezTo>
                  <a:pt x="435" y="1335"/>
                  <a:pt x="434" y="1294"/>
                  <a:pt x="441" y="1259"/>
                </a:cubicBezTo>
                <a:cubicBezTo>
                  <a:pt x="448" y="1221"/>
                  <a:pt x="459" y="1225"/>
                  <a:pt x="465" y="1261"/>
                </a:cubicBezTo>
                <a:cubicBezTo>
                  <a:pt x="470" y="1294"/>
                  <a:pt x="473" y="1334"/>
                  <a:pt x="474" y="1372"/>
                </a:cubicBezTo>
                <a:cubicBezTo>
                  <a:pt x="474" y="1383"/>
                  <a:pt x="474" y="1380"/>
                  <a:pt x="474" y="1392"/>
                </a:cubicBezTo>
                <a:cubicBezTo>
                  <a:pt x="474" y="1352"/>
                  <a:pt x="475" y="1321"/>
                  <a:pt x="480" y="1285"/>
                </a:cubicBezTo>
                <a:cubicBezTo>
                  <a:pt x="488" y="1240"/>
                  <a:pt x="499" y="1207"/>
                  <a:pt x="512" y="1198"/>
                </a:cubicBezTo>
                <a:cubicBezTo>
                  <a:pt x="526" y="1191"/>
                  <a:pt x="528" y="1232"/>
                  <a:pt x="531" y="1272"/>
                </a:cubicBezTo>
                <a:cubicBezTo>
                  <a:pt x="533" y="1315"/>
                  <a:pt x="534" y="1360"/>
                  <a:pt x="535" y="1404"/>
                </a:cubicBezTo>
                <a:cubicBezTo>
                  <a:pt x="535" y="1409"/>
                  <a:pt x="535" y="1414"/>
                  <a:pt x="535" y="1420"/>
                </a:cubicBezTo>
                <a:moveTo>
                  <a:pt x="554" y="1163"/>
                </a:moveTo>
                <a:cubicBezTo>
                  <a:pt x="561" y="1113"/>
                  <a:pt x="558" y="1136"/>
                  <a:pt x="567" y="1114"/>
                </a:cubicBezTo>
                <a:cubicBezTo>
                  <a:pt x="573" y="1147"/>
                  <a:pt x="574" y="1166"/>
                  <a:pt x="575" y="1217"/>
                </a:cubicBezTo>
                <a:cubicBezTo>
                  <a:pt x="576" y="1266"/>
                  <a:pt x="577" y="1333"/>
                  <a:pt x="590" y="1357"/>
                </a:cubicBezTo>
                <a:cubicBezTo>
                  <a:pt x="597" y="1369"/>
                  <a:pt x="603" y="1363"/>
                  <a:pt x="607" y="1343"/>
                </a:cubicBezTo>
                <a:cubicBezTo>
                  <a:pt x="612" y="1322"/>
                  <a:pt x="613" y="1272"/>
                  <a:pt x="622" y="1265"/>
                </a:cubicBezTo>
                <a:cubicBezTo>
                  <a:pt x="629" y="1259"/>
                  <a:pt x="634" y="1293"/>
                  <a:pt x="639" y="1307"/>
                </a:cubicBezTo>
                <a:cubicBezTo>
                  <a:pt x="650" y="1341"/>
                  <a:pt x="666" y="1386"/>
                  <a:pt x="681" y="1372"/>
                </a:cubicBezTo>
                <a:cubicBezTo>
                  <a:pt x="694" y="1360"/>
                  <a:pt x="692" y="1296"/>
                  <a:pt x="691" y="1261"/>
                </a:cubicBezTo>
                <a:cubicBezTo>
                  <a:pt x="691" y="1176"/>
                  <a:pt x="681" y="1101"/>
                  <a:pt x="675" y="1021"/>
                </a:cubicBezTo>
                <a:cubicBezTo>
                  <a:pt x="671" y="970"/>
                  <a:pt x="669" y="923"/>
                  <a:pt x="667" y="870"/>
                </a:cubicBezTo>
                <a:cubicBezTo>
                  <a:pt x="668" y="913"/>
                  <a:pt x="669" y="927"/>
                  <a:pt x="671" y="971"/>
                </a:cubicBezTo>
                <a:cubicBezTo>
                  <a:pt x="678" y="1133"/>
                  <a:pt x="687" y="1341"/>
                  <a:pt x="723" y="1451"/>
                </a:cubicBezTo>
                <a:cubicBezTo>
                  <a:pt x="732" y="1471"/>
                  <a:pt x="734" y="1477"/>
                  <a:pt x="741" y="1480"/>
                </a:cubicBezTo>
                <a:moveTo>
                  <a:pt x="835" y="1176"/>
                </a:moveTo>
                <a:cubicBezTo>
                  <a:pt x="830" y="1149"/>
                  <a:pt x="828" y="1140"/>
                  <a:pt x="819" y="1139"/>
                </a:cubicBezTo>
                <a:cubicBezTo>
                  <a:pt x="811" y="1138"/>
                  <a:pt x="811" y="1159"/>
                  <a:pt x="808" y="1184"/>
                </a:cubicBezTo>
                <a:moveTo>
                  <a:pt x="695" y="1184"/>
                </a:moveTo>
                <a:cubicBezTo>
                  <a:pt x="693" y="1172"/>
                  <a:pt x="692" y="1171"/>
                  <a:pt x="692" y="1162"/>
                </a:cubicBezTo>
                <a:cubicBezTo>
                  <a:pt x="714" y="1162"/>
                  <a:pt x="734" y="1175"/>
                  <a:pt x="756" y="1188"/>
                </a:cubicBezTo>
                <a:cubicBezTo>
                  <a:pt x="779" y="1202"/>
                  <a:pt x="801" y="1214"/>
                  <a:pt x="824" y="1225"/>
                </a:cubicBezTo>
                <a:moveTo>
                  <a:pt x="861" y="1158"/>
                </a:moveTo>
                <a:cubicBezTo>
                  <a:pt x="842" y="1153"/>
                  <a:pt x="830" y="1157"/>
                  <a:pt x="815" y="1205"/>
                </a:cubicBezTo>
                <a:cubicBezTo>
                  <a:pt x="806" y="1234"/>
                  <a:pt x="798" y="1268"/>
                  <a:pt x="796" y="1312"/>
                </a:cubicBezTo>
                <a:cubicBezTo>
                  <a:pt x="795" y="1354"/>
                  <a:pt x="810" y="1354"/>
                  <a:pt x="817" y="1356"/>
                </a:cubicBezTo>
                <a:cubicBezTo>
                  <a:pt x="832" y="1359"/>
                  <a:pt x="843" y="1358"/>
                  <a:pt x="855" y="1316"/>
                </a:cubicBezTo>
                <a:cubicBezTo>
                  <a:pt x="861" y="1292"/>
                  <a:pt x="863" y="1258"/>
                  <a:pt x="866" y="1228"/>
                </a:cubicBezTo>
                <a:cubicBezTo>
                  <a:pt x="869" y="1269"/>
                  <a:pt x="872" y="1306"/>
                  <a:pt x="881" y="1333"/>
                </a:cubicBezTo>
                <a:cubicBezTo>
                  <a:pt x="892" y="1367"/>
                  <a:pt x="909" y="1371"/>
                  <a:pt x="923" y="1365"/>
                </a:cubicBezTo>
                <a:cubicBezTo>
                  <a:pt x="949" y="1354"/>
                  <a:pt x="957" y="1277"/>
                  <a:pt x="958" y="1188"/>
                </a:cubicBezTo>
                <a:cubicBezTo>
                  <a:pt x="959" y="1102"/>
                  <a:pt x="952" y="1031"/>
                  <a:pt x="946" y="950"/>
                </a:cubicBezTo>
                <a:cubicBezTo>
                  <a:pt x="945" y="935"/>
                  <a:pt x="944" y="919"/>
                  <a:pt x="943" y="902"/>
                </a:cubicBezTo>
                <a:cubicBezTo>
                  <a:pt x="938" y="1044"/>
                  <a:pt x="934" y="1200"/>
                  <a:pt x="944" y="1340"/>
                </a:cubicBezTo>
                <a:cubicBezTo>
                  <a:pt x="947" y="1387"/>
                  <a:pt x="952" y="1433"/>
                  <a:pt x="958" y="1476"/>
                </a:cubicBezTo>
                <a:cubicBezTo>
                  <a:pt x="958" y="1478"/>
                  <a:pt x="959" y="1481"/>
                  <a:pt x="959" y="1484"/>
                </a:cubicBezTo>
                <a:moveTo>
                  <a:pt x="923" y="1241"/>
                </a:moveTo>
                <a:cubicBezTo>
                  <a:pt x="934" y="1219"/>
                  <a:pt x="947" y="1224"/>
                  <a:pt x="960" y="1221"/>
                </a:cubicBezTo>
                <a:cubicBezTo>
                  <a:pt x="976" y="1217"/>
                  <a:pt x="992" y="1213"/>
                  <a:pt x="1008" y="1203"/>
                </a:cubicBezTo>
                <a:cubicBezTo>
                  <a:pt x="1016" y="1198"/>
                  <a:pt x="1024" y="1188"/>
                  <a:pt x="1033" y="1187"/>
                </a:cubicBezTo>
                <a:cubicBezTo>
                  <a:pt x="1034" y="1187"/>
                  <a:pt x="1034" y="1187"/>
                  <a:pt x="1034" y="1187"/>
                </a:cubicBezTo>
                <a:cubicBezTo>
                  <a:pt x="1034" y="1217"/>
                  <a:pt x="1034" y="1246"/>
                  <a:pt x="1034" y="1275"/>
                </a:cubicBezTo>
                <a:cubicBezTo>
                  <a:pt x="1034" y="1284"/>
                  <a:pt x="1034" y="1293"/>
                  <a:pt x="1034" y="1302"/>
                </a:cubicBezTo>
                <a:moveTo>
                  <a:pt x="156" y="1164"/>
                </a:moveTo>
                <a:cubicBezTo>
                  <a:pt x="14788" y="0"/>
                  <a:pt x="548" y="1219"/>
                  <a:pt x="1047" y="1028"/>
                </a:cubicBezTo>
                <a:cubicBezTo>
                  <a:pt x="1048" y="1025"/>
                  <a:pt x="1050" y="1022"/>
                  <a:pt x="1051" y="1020"/>
                </a:cubicBezTo>
                <a:cubicBezTo>
                  <a:pt x="1056" y="1040"/>
                  <a:pt x="1062" y="1017"/>
                  <a:pt x="1068" y="1061"/>
                </a:cubicBezTo>
                <a:cubicBezTo>
                  <a:pt x="1076" y="1125"/>
                  <a:pt x="1069" y="1195"/>
                  <a:pt x="1066" y="1257"/>
                </a:cubicBezTo>
                <a:cubicBezTo>
                  <a:pt x="1064" y="1287"/>
                  <a:pt x="1062" y="1320"/>
                  <a:pt x="1061" y="1349"/>
                </a:cubicBezTo>
                <a:cubicBezTo>
                  <a:pt x="1078" y="1325"/>
                  <a:pt x="1089" y="1355"/>
                  <a:pt x="1094" y="1266"/>
                </a:cubicBezTo>
                <a:cubicBezTo>
                  <a:pt x="1098" y="1194"/>
                  <a:pt x="1081" y="1142"/>
                  <a:pt x="1072" y="1090"/>
                </a:cubicBezTo>
                <a:cubicBezTo>
                  <a:pt x="1075" y="1100"/>
                  <a:pt x="1066" y="1079"/>
                  <a:pt x="1069" y="1087"/>
                </a:cubicBezTo>
                <a:cubicBezTo>
                  <a:pt x="1094" y="1146"/>
                  <a:pt x="1117" y="1134"/>
                  <a:pt x="1140" y="1166"/>
                </a:cubicBezTo>
                <a:cubicBezTo>
                  <a:pt x="1149" y="1179"/>
                  <a:pt x="1150" y="1168"/>
                  <a:pt x="1156" y="1212"/>
                </a:cubicBezTo>
                <a:cubicBezTo>
                  <a:pt x="1160" y="1246"/>
                  <a:pt x="1157" y="1292"/>
                  <a:pt x="1158" y="1329"/>
                </a:cubicBezTo>
                <a:cubicBezTo>
                  <a:pt x="1154" y="1296"/>
                  <a:pt x="1149" y="1270"/>
                  <a:pt x="1147" y="1233"/>
                </a:cubicBezTo>
                <a:cubicBezTo>
                  <a:pt x="1145" y="1193"/>
                  <a:pt x="1142" y="1119"/>
                  <a:pt x="1148" y="1082"/>
                </a:cubicBezTo>
                <a:cubicBezTo>
                  <a:pt x="1172" y="941"/>
                  <a:pt x="1198" y="1056"/>
                  <a:pt x="1209" y="1158"/>
                </a:cubicBezTo>
                <a:cubicBezTo>
                  <a:pt x="1216" y="1229"/>
                  <a:pt x="1218" y="1307"/>
                  <a:pt x="1228" y="1372"/>
                </a:cubicBezTo>
                <a:cubicBezTo>
                  <a:pt x="1229" y="1372"/>
                  <a:pt x="1230" y="1372"/>
                  <a:pt x="1231" y="1372"/>
                </a:cubicBezTo>
                <a:moveTo>
                  <a:pt x="1308" y="1052"/>
                </a:moveTo>
                <a:cubicBezTo>
                  <a:pt x="1298" y="1030"/>
                  <a:pt x="1287" y="1017"/>
                  <a:pt x="1274" y="1032"/>
                </a:cubicBezTo>
                <a:cubicBezTo>
                  <a:pt x="1260" y="1049"/>
                  <a:pt x="1255" y="1092"/>
                  <a:pt x="1254" y="1142"/>
                </a:cubicBezTo>
                <a:cubicBezTo>
                  <a:pt x="1252" y="1221"/>
                  <a:pt x="1268" y="1274"/>
                  <a:pt x="1282" y="1324"/>
                </a:cubicBezTo>
                <a:cubicBezTo>
                  <a:pt x="1292" y="1360"/>
                  <a:pt x="1307" y="1390"/>
                  <a:pt x="1314" y="1436"/>
                </a:cubicBezTo>
                <a:cubicBezTo>
                  <a:pt x="1314" y="1437"/>
                  <a:pt x="1314" y="1438"/>
                  <a:pt x="1314" y="1439"/>
                </a:cubicBezTo>
                <a:cubicBezTo>
                  <a:pt x="1298" y="1435"/>
                  <a:pt x="1284" y="1417"/>
                  <a:pt x="1269" y="1397"/>
                </a:cubicBezTo>
                <a:cubicBezTo>
                  <a:pt x="1262" y="1387"/>
                  <a:pt x="1251" y="1383"/>
                  <a:pt x="1264" y="1379"/>
                </a:cubicBezTo>
                <a:moveTo>
                  <a:pt x="1410" y="1459"/>
                </a:moveTo>
                <a:cubicBezTo>
                  <a:pt x="1400" y="1443"/>
                  <a:pt x="1394" y="1432"/>
                  <a:pt x="1383" y="1432"/>
                </a:cubicBezTo>
                <a:cubicBezTo>
                  <a:pt x="1379" y="1432"/>
                  <a:pt x="1378" y="1434"/>
                  <a:pt x="1378" y="1451"/>
                </a:cubicBezTo>
                <a:cubicBezTo>
                  <a:pt x="1378" y="1458"/>
                  <a:pt x="1378" y="1458"/>
                  <a:pt x="1378" y="1462"/>
                </a:cubicBezTo>
                <a:cubicBezTo>
                  <a:pt x="1375" y="1461"/>
                  <a:pt x="1374" y="1451"/>
                  <a:pt x="1373" y="1443"/>
                </a:cubicBezTo>
                <a:cubicBezTo>
                  <a:pt x="1371" y="1432"/>
                  <a:pt x="1373" y="1436"/>
                  <a:pt x="1376" y="1430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710" name="Freeform 40"/>
          <p:cNvSpPr/>
          <p:nvPr/>
        </p:nvSpPr>
        <p:spPr>
          <a:xfrm>
            <a:off x="2006640" y="6031080"/>
            <a:ext cx="200520" cy="108720"/>
          </a:xfrm>
          <a:custGeom>
            <a:avLst/>
            <a:gdLst/>
            <a:ahLst/>
            <a:rect l="0" t="0" r="r" b="b"/>
            <a:pathLst>
              <a:path w="557" h="302">
                <a:moveTo>
                  <a:pt x="371" y="0"/>
                </a:moveTo>
                <a:cubicBezTo>
                  <a:pt x="251" y="29"/>
                  <a:pt x="131" y="41"/>
                  <a:pt x="56" y="149"/>
                </a:cubicBezTo>
                <a:cubicBezTo>
                  <a:pt x="0" y="231"/>
                  <a:pt x="155" y="263"/>
                  <a:pt x="198" y="273"/>
                </a:cubicBezTo>
                <a:cubicBezTo>
                  <a:pt x="316" y="301"/>
                  <a:pt x="435" y="298"/>
                  <a:pt x="556" y="300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711" name="Freeform 41"/>
          <p:cNvSpPr/>
          <p:nvPr/>
        </p:nvSpPr>
        <p:spPr>
          <a:xfrm>
            <a:off x="314280" y="5534280"/>
            <a:ext cx="3746880" cy="625680"/>
          </a:xfrm>
          <a:custGeom>
            <a:avLst/>
            <a:gdLst/>
            <a:ahLst/>
            <a:rect l="0" t="0" r="r" b="b"/>
            <a:pathLst>
              <a:path w="10408" h="1738">
                <a:moveTo>
                  <a:pt x="703" y="115"/>
                </a:moveTo>
                <a:cubicBezTo>
                  <a:pt x="726" y="85"/>
                  <a:pt x="731" y="82"/>
                  <a:pt x="737" y="46"/>
                </a:cubicBezTo>
                <a:cubicBezTo>
                  <a:pt x="696" y="54"/>
                  <a:pt x="802" y="0"/>
                  <a:pt x="725" y="43"/>
                </a:cubicBezTo>
                <a:cubicBezTo>
                  <a:pt x="665" y="77"/>
                  <a:pt x="617" y="109"/>
                  <a:pt x="549" y="130"/>
                </a:cubicBezTo>
                <a:cubicBezTo>
                  <a:pt x="427" y="168"/>
                  <a:pt x="296" y="181"/>
                  <a:pt x="170" y="194"/>
                </a:cubicBezTo>
                <a:cubicBezTo>
                  <a:pt x="113" y="200"/>
                  <a:pt x="57" y="207"/>
                  <a:pt x="0" y="211"/>
                </a:cubicBezTo>
                <a:cubicBezTo>
                  <a:pt x="15" y="230"/>
                  <a:pt x="35" y="252"/>
                  <a:pt x="48" y="273"/>
                </a:cubicBezTo>
                <a:cubicBezTo>
                  <a:pt x="92" y="342"/>
                  <a:pt x="114" y="410"/>
                  <a:pt x="119" y="490"/>
                </a:cubicBezTo>
                <a:cubicBezTo>
                  <a:pt x="125" y="596"/>
                  <a:pt x="110" y="701"/>
                  <a:pt x="108" y="806"/>
                </a:cubicBezTo>
                <a:cubicBezTo>
                  <a:pt x="107" y="870"/>
                  <a:pt x="132" y="905"/>
                  <a:pt x="196" y="923"/>
                </a:cubicBezTo>
                <a:cubicBezTo>
                  <a:pt x="267" y="943"/>
                  <a:pt x="359" y="935"/>
                  <a:pt x="428" y="912"/>
                </a:cubicBezTo>
                <a:cubicBezTo>
                  <a:pt x="448" y="903"/>
                  <a:pt x="469" y="894"/>
                  <a:pt x="489" y="885"/>
                </a:cubicBezTo>
                <a:moveTo>
                  <a:pt x="179" y="546"/>
                </a:moveTo>
                <a:cubicBezTo>
                  <a:pt x="162" y="525"/>
                  <a:pt x="155" y="522"/>
                  <a:pt x="158" y="505"/>
                </a:cubicBezTo>
                <a:cubicBezTo>
                  <a:pt x="228" y="488"/>
                  <a:pt x="314" y="470"/>
                  <a:pt x="388" y="459"/>
                </a:cubicBezTo>
                <a:cubicBezTo>
                  <a:pt x="550" y="435"/>
                  <a:pt x="711" y="431"/>
                  <a:pt x="874" y="418"/>
                </a:cubicBezTo>
                <a:cubicBezTo>
                  <a:pt x="904" y="415"/>
                  <a:pt x="933" y="412"/>
                  <a:pt x="963" y="409"/>
                </a:cubicBezTo>
                <a:moveTo>
                  <a:pt x="1090" y="318"/>
                </a:moveTo>
                <a:cubicBezTo>
                  <a:pt x="1041" y="313"/>
                  <a:pt x="991" y="303"/>
                  <a:pt x="946" y="330"/>
                </a:cubicBezTo>
                <a:cubicBezTo>
                  <a:pt x="885" y="367"/>
                  <a:pt x="842" y="438"/>
                  <a:pt x="828" y="506"/>
                </a:cubicBezTo>
                <a:cubicBezTo>
                  <a:pt x="813" y="576"/>
                  <a:pt x="811" y="680"/>
                  <a:pt x="825" y="751"/>
                </a:cubicBezTo>
                <a:cubicBezTo>
                  <a:pt x="835" y="800"/>
                  <a:pt x="871" y="870"/>
                  <a:pt x="925" y="883"/>
                </a:cubicBezTo>
                <a:cubicBezTo>
                  <a:pt x="957" y="891"/>
                  <a:pt x="969" y="886"/>
                  <a:pt x="977" y="860"/>
                </a:cubicBezTo>
                <a:cubicBezTo>
                  <a:pt x="991" y="818"/>
                  <a:pt x="986" y="784"/>
                  <a:pt x="1019" y="749"/>
                </a:cubicBezTo>
                <a:cubicBezTo>
                  <a:pt x="1052" y="713"/>
                  <a:pt x="1095" y="706"/>
                  <a:pt x="1141" y="705"/>
                </a:cubicBezTo>
                <a:cubicBezTo>
                  <a:pt x="1194" y="703"/>
                  <a:pt x="1197" y="743"/>
                  <a:pt x="1198" y="787"/>
                </a:cubicBezTo>
                <a:cubicBezTo>
                  <a:pt x="1200" y="845"/>
                  <a:pt x="1181" y="873"/>
                  <a:pt x="1156" y="922"/>
                </a:cubicBezTo>
                <a:cubicBezTo>
                  <a:pt x="1145" y="943"/>
                  <a:pt x="1140" y="959"/>
                  <a:pt x="1137" y="981"/>
                </a:cubicBezTo>
                <a:moveTo>
                  <a:pt x="1411" y="536"/>
                </a:moveTo>
                <a:cubicBezTo>
                  <a:pt x="1419" y="514"/>
                  <a:pt x="1420" y="510"/>
                  <a:pt x="1426" y="497"/>
                </a:cubicBezTo>
                <a:cubicBezTo>
                  <a:pt x="1429" y="506"/>
                  <a:pt x="1445" y="556"/>
                  <a:pt x="1447" y="563"/>
                </a:cubicBezTo>
                <a:cubicBezTo>
                  <a:pt x="1466" y="639"/>
                  <a:pt x="1480" y="716"/>
                  <a:pt x="1509" y="789"/>
                </a:cubicBezTo>
                <a:cubicBezTo>
                  <a:pt x="1522" y="821"/>
                  <a:pt x="1539" y="846"/>
                  <a:pt x="1559" y="873"/>
                </a:cubicBezTo>
                <a:cubicBezTo>
                  <a:pt x="1540" y="833"/>
                  <a:pt x="1520" y="794"/>
                  <a:pt x="1505" y="752"/>
                </a:cubicBezTo>
                <a:cubicBezTo>
                  <a:pt x="1467" y="647"/>
                  <a:pt x="1443" y="518"/>
                  <a:pt x="1459" y="407"/>
                </a:cubicBezTo>
                <a:cubicBezTo>
                  <a:pt x="1469" y="336"/>
                  <a:pt x="1519" y="289"/>
                  <a:pt x="1587" y="273"/>
                </a:cubicBezTo>
                <a:cubicBezTo>
                  <a:pt x="1731" y="239"/>
                  <a:pt x="1949" y="230"/>
                  <a:pt x="2094" y="260"/>
                </a:cubicBezTo>
                <a:cubicBezTo>
                  <a:pt x="2141" y="270"/>
                  <a:pt x="2134" y="284"/>
                  <a:pt x="2155" y="306"/>
                </a:cubicBezTo>
                <a:moveTo>
                  <a:pt x="1478" y="588"/>
                </a:moveTo>
                <a:cubicBezTo>
                  <a:pt x="1478" y="613"/>
                  <a:pt x="1483" y="623"/>
                  <a:pt x="1512" y="628"/>
                </a:cubicBezTo>
                <a:cubicBezTo>
                  <a:pt x="1613" y="644"/>
                  <a:pt x="1724" y="627"/>
                  <a:pt x="1824" y="612"/>
                </a:cubicBezTo>
                <a:cubicBezTo>
                  <a:pt x="1942" y="591"/>
                  <a:pt x="1982" y="584"/>
                  <a:pt x="2061" y="570"/>
                </a:cubicBezTo>
                <a:moveTo>
                  <a:pt x="2950" y="349"/>
                </a:moveTo>
                <a:cubicBezTo>
                  <a:pt x="2943" y="276"/>
                  <a:pt x="2903" y="224"/>
                  <a:pt x="2822" y="234"/>
                </a:cubicBezTo>
                <a:cubicBezTo>
                  <a:pt x="2748" y="243"/>
                  <a:pt x="2712" y="339"/>
                  <a:pt x="2701" y="402"/>
                </a:cubicBezTo>
                <a:cubicBezTo>
                  <a:pt x="2682" y="514"/>
                  <a:pt x="2707" y="597"/>
                  <a:pt x="2770" y="690"/>
                </a:cubicBezTo>
                <a:cubicBezTo>
                  <a:pt x="2813" y="754"/>
                  <a:pt x="2882" y="806"/>
                  <a:pt x="2916" y="876"/>
                </a:cubicBezTo>
                <a:cubicBezTo>
                  <a:pt x="2924" y="904"/>
                  <a:pt x="2927" y="911"/>
                  <a:pt x="2925" y="929"/>
                </a:cubicBezTo>
                <a:moveTo>
                  <a:pt x="2643" y="745"/>
                </a:moveTo>
                <a:cubicBezTo>
                  <a:pt x="2703" y="686"/>
                  <a:pt x="2765" y="640"/>
                  <a:pt x="2837" y="597"/>
                </a:cubicBezTo>
                <a:cubicBezTo>
                  <a:pt x="2893" y="564"/>
                  <a:pt x="3093" y="463"/>
                  <a:pt x="3150" y="539"/>
                </a:cubicBezTo>
                <a:cubicBezTo>
                  <a:pt x="3180" y="579"/>
                  <a:pt x="3162" y="672"/>
                  <a:pt x="3162" y="718"/>
                </a:cubicBezTo>
                <a:cubicBezTo>
                  <a:pt x="3162" y="760"/>
                  <a:pt x="3153" y="806"/>
                  <a:pt x="3195" y="831"/>
                </a:cubicBezTo>
                <a:cubicBezTo>
                  <a:pt x="3222" y="847"/>
                  <a:pt x="3255" y="839"/>
                  <a:pt x="3275" y="819"/>
                </a:cubicBezTo>
                <a:cubicBezTo>
                  <a:pt x="3314" y="780"/>
                  <a:pt x="3319" y="732"/>
                  <a:pt x="3320" y="680"/>
                </a:cubicBezTo>
                <a:cubicBezTo>
                  <a:pt x="3321" y="629"/>
                  <a:pt x="3319" y="572"/>
                  <a:pt x="3272" y="540"/>
                </a:cubicBezTo>
                <a:cubicBezTo>
                  <a:pt x="3236" y="516"/>
                  <a:pt x="3231" y="550"/>
                  <a:pt x="3228" y="574"/>
                </a:cubicBezTo>
                <a:moveTo>
                  <a:pt x="3581" y="618"/>
                </a:moveTo>
                <a:cubicBezTo>
                  <a:pt x="3548" y="594"/>
                  <a:pt x="3520" y="576"/>
                  <a:pt x="3484" y="559"/>
                </a:cubicBezTo>
                <a:cubicBezTo>
                  <a:pt x="3482" y="558"/>
                  <a:pt x="3481" y="557"/>
                  <a:pt x="3479" y="556"/>
                </a:cubicBezTo>
                <a:cubicBezTo>
                  <a:pt x="3486" y="569"/>
                  <a:pt x="3505" y="587"/>
                  <a:pt x="3525" y="599"/>
                </a:cubicBezTo>
                <a:cubicBezTo>
                  <a:pt x="3571" y="628"/>
                  <a:pt x="3629" y="644"/>
                  <a:pt x="3668" y="684"/>
                </a:cubicBezTo>
                <a:cubicBezTo>
                  <a:pt x="3707" y="724"/>
                  <a:pt x="3726" y="777"/>
                  <a:pt x="3730" y="831"/>
                </a:cubicBezTo>
                <a:cubicBezTo>
                  <a:pt x="3733" y="875"/>
                  <a:pt x="3734" y="894"/>
                  <a:pt x="3686" y="899"/>
                </a:cubicBezTo>
                <a:cubicBezTo>
                  <a:pt x="3641" y="904"/>
                  <a:pt x="3609" y="875"/>
                  <a:pt x="3601" y="831"/>
                </a:cubicBezTo>
                <a:cubicBezTo>
                  <a:pt x="3587" y="753"/>
                  <a:pt x="3622" y="706"/>
                  <a:pt x="3672" y="649"/>
                </a:cubicBezTo>
                <a:cubicBezTo>
                  <a:pt x="3725" y="593"/>
                  <a:pt x="3743" y="574"/>
                  <a:pt x="3785" y="542"/>
                </a:cubicBezTo>
                <a:moveTo>
                  <a:pt x="4072" y="490"/>
                </a:moveTo>
                <a:cubicBezTo>
                  <a:pt x="4093" y="475"/>
                  <a:pt x="4107" y="479"/>
                  <a:pt x="4120" y="508"/>
                </a:cubicBezTo>
                <a:cubicBezTo>
                  <a:pt x="4142" y="561"/>
                  <a:pt x="4142" y="624"/>
                  <a:pt x="4145" y="680"/>
                </a:cubicBezTo>
                <a:cubicBezTo>
                  <a:pt x="4146" y="706"/>
                  <a:pt x="4148" y="732"/>
                  <a:pt x="4152" y="758"/>
                </a:cubicBezTo>
                <a:cubicBezTo>
                  <a:pt x="4153" y="754"/>
                  <a:pt x="4166" y="712"/>
                  <a:pt x="4168" y="705"/>
                </a:cubicBezTo>
                <a:cubicBezTo>
                  <a:pt x="4182" y="653"/>
                  <a:pt x="4195" y="601"/>
                  <a:pt x="4224" y="556"/>
                </a:cubicBezTo>
                <a:cubicBezTo>
                  <a:pt x="4237" y="536"/>
                  <a:pt x="4242" y="532"/>
                  <a:pt x="4262" y="528"/>
                </a:cubicBezTo>
                <a:cubicBezTo>
                  <a:pt x="4287" y="590"/>
                  <a:pt x="4297" y="657"/>
                  <a:pt x="4320" y="720"/>
                </a:cubicBezTo>
                <a:cubicBezTo>
                  <a:pt x="4331" y="750"/>
                  <a:pt x="4350" y="800"/>
                  <a:pt x="4379" y="819"/>
                </a:cubicBezTo>
                <a:cubicBezTo>
                  <a:pt x="4388" y="825"/>
                  <a:pt x="4392" y="819"/>
                  <a:pt x="4397" y="811"/>
                </a:cubicBezTo>
                <a:cubicBezTo>
                  <a:pt x="4400" y="804"/>
                  <a:pt x="4403" y="798"/>
                  <a:pt x="4406" y="791"/>
                </a:cubicBezTo>
                <a:moveTo>
                  <a:pt x="4327" y="638"/>
                </a:moveTo>
                <a:cubicBezTo>
                  <a:pt x="4331" y="602"/>
                  <a:pt x="4347" y="583"/>
                  <a:pt x="4379" y="563"/>
                </a:cubicBezTo>
                <a:cubicBezTo>
                  <a:pt x="4429" y="531"/>
                  <a:pt x="4580" y="466"/>
                  <a:pt x="4633" y="520"/>
                </a:cubicBezTo>
                <a:cubicBezTo>
                  <a:pt x="4676" y="563"/>
                  <a:pt x="4656" y="667"/>
                  <a:pt x="4639" y="715"/>
                </a:cubicBezTo>
                <a:cubicBezTo>
                  <a:pt x="4621" y="768"/>
                  <a:pt x="4592" y="812"/>
                  <a:pt x="4581" y="868"/>
                </a:cubicBezTo>
                <a:moveTo>
                  <a:pt x="4770" y="460"/>
                </a:moveTo>
                <a:cubicBezTo>
                  <a:pt x="4793" y="485"/>
                  <a:pt x="4807" y="498"/>
                  <a:pt x="4825" y="526"/>
                </a:cubicBezTo>
                <a:cubicBezTo>
                  <a:pt x="4869" y="593"/>
                  <a:pt x="4911" y="674"/>
                  <a:pt x="4974" y="725"/>
                </a:cubicBezTo>
                <a:cubicBezTo>
                  <a:pt x="4994" y="741"/>
                  <a:pt x="5003" y="737"/>
                  <a:pt x="5024" y="741"/>
                </a:cubicBezTo>
                <a:cubicBezTo>
                  <a:pt x="5035" y="697"/>
                  <a:pt x="5042" y="655"/>
                  <a:pt x="5048" y="609"/>
                </a:cubicBezTo>
                <a:cubicBezTo>
                  <a:pt x="5055" y="552"/>
                  <a:pt x="5059" y="488"/>
                  <a:pt x="5097" y="444"/>
                </a:cubicBezTo>
                <a:cubicBezTo>
                  <a:pt x="5100" y="444"/>
                  <a:pt x="5103" y="444"/>
                  <a:pt x="5106" y="444"/>
                </a:cubicBezTo>
                <a:cubicBezTo>
                  <a:pt x="5112" y="483"/>
                  <a:pt x="5117" y="526"/>
                  <a:pt x="5123" y="567"/>
                </a:cubicBezTo>
                <a:cubicBezTo>
                  <a:pt x="5133" y="631"/>
                  <a:pt x="5156" y="675"/>
                  <a:pt x="5224" y="695"/>
                </a:cubicBezTo>
                <a:cubicBezTo>
                  <a:pt x="5269" y="708"/>
                  <a:pt x="5319" y="708"/>
                  <a:pt x="5332" y="655"/>
                </a:cubicBezTo>
                <a:cubicBezTo>
                  <a:pt x="5350" y="584"/>
                  <a:pt x="5334" y="501"/>
                  <a:pt x="5318" y="433"/>
                </a:cubicBezTo>
                <a:cubicBezTo>
                  <a:pt x="5299" y="351"/>
                  <a:pt x="5287" y="260"/>
                  <a:pt x="5266" y="183"/>
                </a:cubicBezTo>
                <a:cubicBezTo>
                  <a:pt x="5237" y="234"/>
                  <a:pt x="5213" y="284"/>
                  <a:pt x="5205" y="348"/>
                </a:cubicBezTo>
                <a:cubicBezTo>
                  <a:pt x="5190" y="459"/>
                  <a:pt x="5206" y="556"/>
                  <a:pt x="5254" y="658"/>
                </a:cubicBezTo>
                <a:cubicBezTo>
                  <a:pt x="5293" y="741"/>
                  <a:pt x="5342" y="796"/>
                  <a:pt x="5414" y="848"/>
                </a:cubicBezTo>
                <a:moveTo>
                  <a:pt x="5691" y="632"/>
                </a:moveTo>
                <a:cubicBezTo>
                  <a:pt x="5690" y="605"/>
                  <a:pt x="5703" y="545"/>
                  <a:pt x="5654" y="559"/>
                </a:cubicBezTo>
                <a:cubicBezTo>
                  <a:pt x="5612" y="571"/>
                  <a:pt x="5570" y="620"/>
                  <a:pt x="5552" y="658"/>
                </a:cubicBezTo>
                <a:cubicBezTo>
                  <a:pt x="5531" y="702"/>
                  <a:pt x="5544" y="731"/>
                  <a:pt x="5591" y="741"/>
                </a:cubicBezTo>
                <a:cubicBezTo>
                  <a:pt x="5629" y="744"/>
                  <a:pt x="5642" y="745"/>
                  <a:pt x="5667" y="744"/>
                </a:cubicBezTo>
                <a:moveTo>
                  <a:pt x="5691" y="632"/>
                </a:moveTo>
                <a:cubicBezTo>
                  <a:pt x="5711" y="591"/>
                  <a:pt x="5716" y="576"/>
                  <a:pt x="5722" y="550"/>
                </a:cubicBezTo>
                <a:cubicBezTo>
                  <a:pt x="5714" y="612"/>
                  <a:pt x="5711" y="672"/>
                  <a:pt x="5713" y="734"/>
                </a:cubicBezTo>
                <a:cubicBezTo>
                  <a:pt x="5716" y="816"/>
                  <a:pt x="5751" y="871"/>
                  <a:pt x="5795" y="938"/>
                </a:cubicBezTo>
                <a:moveTo>
                  <a:pt x="5754" y="1410"/>
                </a:moveTo>
                <a:cubicBezTo>
                  <a:pt x="5703" y="1402"/>
                  <a:pt x="5677" y="1404"/>
                  <a:pt x="5636" y="1441"/>
                </a:cubicBezTo>
                <a:cubicBezTo>
                  <a:pt x="5606" y="1468"/>
                  <a:pt x="5592" y="1499"/>
                  <a:pt x="5597" y="1539"/>
                </a:cubicBezTo>
                <a:cubicBezTo>
                  <a:pt x="5602" y="1577"/>
                  <a:pt x="5641" y="1599"/>
                  <a:pt x="5674" y="1612"/>
                </a:cubicBezTo>
                <a:cubicBezTo>
                  <a:pt x="5692" y="1619"/>
                  <a:pt x="5707" y="1617"/>
                  <a:pt x="5725" y="1619"/>
                </a:cubicBezTo>
                <a:cubicBezTo>
                  <a:pt x="5723" y="1602"/>
                  <a:pt x="5723" y="1595"/>
                  <a:pt x="5715" y="1579"/>
                </a:cubicBezTo>
                <a:cubicBezTo>
                  <a:pt x="5710" y="1570"/>
                  <a:pt x="5704" y="1565"/>
                  <a:pt x="5696" y="1559"/>
                </a:cubicBezTo>
                <a:cubicBezTo>
                  <a:pt x="5689" y="1554"/>
                  <a:pt x="5681" y="1553"/>
                  <a:pt x="5674" y="1546"/>
                </a:cubicBezTo>
                <a:cubicBezTo>
                  <a:pt x="5633" y="1504"/>
                  <a:pt x="5600" y="1446"/>
                  <a:pt x="5572" y="1396"/>
                </a:cubicBezTo>
                <a:cubicBezTo>
                  <a:pt x="5538" y="1336"/>
                  <a:pt x="5531" y="1287"/>
                  <a:pt x="5530" y="1219"/>
                </a:cubicBezTo>
                <a:cubicBezTo>
                  <a:pt x="5530" y="1187"/>
                  <a:pt x="5536" y="1132"/>
                  <a:pt x="5572" y="1116"/>
                </a:cubicBezTo>
                <a:cubicBezTo>
                  <a:pt x="5580" y="1116"/>
                  <a:pt x="5581" y="1116"/>
                  <a:pt x="5586" y="1116"/>
                </a:cubicBezTo>
                <a:cubicBezTo>
                  <a:pt x="5599" y="1194"/>
                  <a:pt x="5594" y="1273"/>
                  <a:pt x="5594" y="1351"/>
                </a:cubicBezTo>
                <a:cubicBezTo>
                  <a:pt x="5594" y="1432"/>
                  <a:pt x="5594" y="1511"/>
                  <a:pt x="5610" y="1591"/>
                </a:cubicBezTo>
                <a:cubicBezTo>
                  <a:pt x="5621" y="1648"/>
                  <a:pt x="5638" y="1691"/>
                  <a:pt x="5671" y="1737"/>
                </a:cubicBezTo>
                <a:moveTo>
                  <a:pt x="6258" y="1397"/>
                </a:moveTo>
                <a:cubicBezTo>
                  <a:pt x="6210" y="1390"/>
                  <a:pt x="6182" y="1411"/>
                  <a:pt x="6144" y="1441"/>
                </a:cubicBezTo>
                <a:cubicBezTo>
                  <a:pt x="6099" y="1477"/>
                  <a:pt x="6074" y="1513"/>
                  <a:pt x="6077" y="1572"/>
                </a:cubicBezTo>
                <a:cubicBezTo>
                  <a:pt x="6081" y="1647"/>
                  <a:pt x="6166" y="1651"/>
                  <a:pt x="6225" y="1654"/>
                </a:cubicBezTo>
                <a:cubicBezTo>
                  <a:pt x="6287" y="1657"/>
                  <a:pt x="6358" y="1651"/>
                  <a:pt x="6375" y="1578"/>
                </a:cubicBezTo>
                <a:cubicBezTo>
                  <a:pt x="6393" y="1497"/>
                  <a:pt x="6323" y="1440"/>
                  <a:pt x="6267" y="1397"/>
                </a:cubicBezTo>
                <a:cubicBezTo>
                  <a:pt x="6254" y="1387"/>
                  <a:pt x="6169" y="1326"/>
                  <a:pt x="6144" y="1344"/>
                </a:cubicBezTo>
                <a:cubicBezTo>
                  <a:pt x="6122" y="1360"/>
                  <a:pt x="6168" y="1396"/>
                  <a:pt x="6171" y="1399"/>
                </a:cubicBezTo>
                <a:moveTo>
                  <a:pt x="6656" y="1190"/>
                </a:moveTo>
                <a:cubicBezTo>
                  <a:pt x="6649" y="1180"/>
                  <a:pt x="6627" y="1151"/>
                  <a:pt x="6619" y="1141"/>
                </a:cubicBezTo>
                <a:cubicBezTo>
                  <a:pt x="6619" y="1183"/>
                  <a:pt x="6612" y="1233"/>
                  <a:pt x="6625" y="1274"/>
                </a:cubicBezTo>
                <a:cubicBezTo>
                  <a:pt x="6662" y="1393"/>
                  <a:pt x="6759" y="1489"/>
                  <a:pt x="6827" y="1591"/>
                </a:cubicBezTo>
                <a:cubicBezTo>
                  <a:pt x="6833" y="1600"/>
                  <a:pt x="6838" y="1610"/>
                  <a:pt x="6844" y="1619"/>
                </a:cubicBezTo>
                <a:moveTo>
                  <a:pt x="6556" y="1497"/>
                </a:moveTo>
                <a:cubicBezTo>
                  <a:pt x="6609" y="1458"/>
                  <a:pt x="6661" y="1445"/>
                  <a:pt x="6742" y="1426"/>
                </a:cubicBezTo>
                <a:cubicBezTo>
                  <a:pt x="6886" y="1393"/>
                  <a:pt x="7152" y="1389"/>
                  <a:pt x="7269" y="1291"/>
                </a:cubicBezTo>
                <a:cubicBezTo>
                  <a:pt x="7303" y="1262"/>
                  <a:pt x="7279" y="1261"/>
                  <a:pt x="7296" y="1236"/>
                </a:cubicBezTo>
                <a:cubicBezTo>
                  <a:pt x="7253" y="1236"/>
                  <a:pt x="7226" y="1216"/>
                  <a:pt x="7188" y="1250"/>
                </a:cubicBezTo>
                <a:cubicBezTo>
                  <a:pt x="7160" y="1275"/>
                  <a:pt x="7144" y="1334"/>
                  <a:pt x="7161" y="1369"/>
                </a:cubicBezTo>
                <a:cubicBezTo>
                  <a:pt x="7185" y="1419"/>
                  <a:pt x="7245" y="1452"/>
                  <a:pt x="7293" y="1472"/>
                </a:cubicBezTo>
                <a:cubicBezTo>
                  <a:pt x="7344" y="1493"/>
                  <a:pt x="7414" y="1501"/>
                  <a:pt x="7466" y="1480"/>
                </a:cubicBezTo>
                <a:cubicBezTo>
                  <a:pt x="7507" y="1464"/>
                  <a:pt x="7543" y="1406"/>
                  <a:pt x="7587" y="1400"/>
                </a:cubicBezTo>
                <a:cubicBezTo>
                  <a:pt x="7623" y="1395"/>
                  <a:pt x="7648" y="1418"/>
                  <a:pt x="7681" y="1429"/>
                </a:cubicBezTo>
                <a:cubicBezTo>
                  <a:pt x="7778" y="1461"/>
                  <a:pt x="7897" y="1485"/>
                  <a:pt x="7997" y="1454"/>
                </a:cubicBezTo>
                <a:cubicBezTo>
                  <a:pt x="8047" y="1438"/>
                  <a:pt x="8074" y="1399"/>
                  <a:pt x="8131" y="1404"/>
                </a:cubicBezTo>
                <a:cubicBezTo>
                  <a:pt x="8162" y="1407"/>
                  <a:pt x="8189" y="1422"/>
                  <a:pt x="8220" y="1427"/>
                </a:cubicBezTo>
                <a:cubicBezTo>
                  <a:pt x="8253" y="1432"/>
                  <a:pt x="8303" y="1438"/>
                  <a:pt x="8334" y="1424"/>
                </a:cubicBezTo>
                <a:cubicBezTo>
                  <a:pt x="8348" y="1412"/>
                  <a:pt x="8353" y="1409"/>
                  <a:pt x="8353" y="1396"/>
                </a:cubicBezTo>
                <a:cubicBezTo>
                  <a:pt x="8325" y="1382"/>
                  <a:pt x="8319" y="1361"/>
                  <a:pt x="8262" y="1354"/>
                </a:cubicBezTo>
                <a:cubicBezTo>
                  <a:pt x="8192" y="1345"/>
                  <a:pt x="8098" y="1364"/>
                  <a:pt x="8045" y="1413"/>
                </a:cubicBezTo>
                <a:cubicBezTo>
                  <a:pt x="7993" y="1461"/>
                  <a:pt x="8023" y="1468"/>
                  <a:pt x="8006" y="1515"/>
                </a:cubicBezTo>
                <a:cubicBezTo>
                  <a:pt x="8085" y="1534"/>
                  <a:pt x="8149" y="1544"/>
                  <a:pt x="8233" y="1544"/>
                </a:cubicBezTo>
                <a:cubicBezTo>
                  <a:pt x="8350" y="1544"/>
                  <a:pt x="8468" y="1519"/>
                  <a:pt x="8574" y="1469"/>
                </a:cubicBezTo>
                <a:cubicBezTo>
                  <a:pt x="8661" y="1428"/>
                  <a:pt x="8713" y="1369"/>
                  <a:pt x="8723" y="1274"/>
                </a:cubicBezTo>
                <a:cubicBezTo>
                  <a:pt x="8731" y="1203"/>
                  <a:pt x="8722" y="1128"/>
                  <a:pt x="8707" y="1058"/>
                </a:cubicBezTo>
                <a:cubicBezTo>
                  <a:pt x="8706" y="1056"/>
                  <a:pt x="8705" y="1053"/>
                  <a:pt x="8704" y="1051"/>
                </a:cubicBezTo>
                <a:cubicBezTo>
                  <a:pt x="8699" y="1070"/>
                  <a:pt x="8687" y="1106"/>
                  <a:pt x="8683" y="1130"/>
                </a:cubicBezTo>
                <a:cubicBezTo>
                  <a:pt x="8673" y="1192"/>
                  <a:pt x="8670" y="1261"/>
                  <a:pt x="8694" y="1318"/>
                </a:cubicBezTo>
                <a:cubicBezTo>
                  <a:pt x="8729" y="1402"/>
                  <a:pt x="8826" y="1527"/>
                  <a:pt x="8931" y="1512"/>
                </a:cubicBezTo>
                <a:cubicBezTo>
                  <a:pt x="8980" y="1505"/>
                  <a:pt x="8988" y="1467"/>
                  <a:pt x="9005" y="1424"/>
                </a:cubicBezTo>
                <a:cubicBezTo>
                  <a:pt x="9020" y="1384"/>
                  <a:pt x="9026" y="1341"/>
                  <a:pt x="9035" y="1301"/>
                </a:cubicBezTo>
                <a:cubicBezTo>
                  <a:pt x="9039" y="1312"/>
                  <a:pt x="9052" y="1342"/>
                  <a:pt x="9056" y="1358"/>
                </a:cubicBezTo>
                <a:cubicBezTo>
                  <a:pt x="9068" y="1408"/>
                  <a:pt x="9083" y="1456"/>
                  <a:pt x="9102" y="1499"/>
                </a:cubicBezTo>
                <a:moveTo>
                  <a:pt x="9016" y="1150"/>
                </a:moveTo>
                <a:cubicBezTo>
                  <a:pt x="9016" y="1128"/>
                  <a:pt x="9016" y="1125"/>
                  <a:pt x="9016" y="1112"/>
                </a:cubicBezTo>
                <a:cubicBezTo>
                  <a:pt x="9040" y="1132"/>
                  <a:pt x="9061" y="1155"/>
                  <a:pt x="9084" y="1176"/>
                </a:cubicBezTo>
                <a:cubicBezTo>
                  <a:pt x="9173" y="1259"/>
                  <a:pt x="9258" y="1237"/>
                  <a:pt x="9357" y="1272"/>
                </a:cubicBezTo>
                <a:cubicBezTo>
                  <a:pt x="9362" y="1274"/>
                  <a:pt x="9365" y="1270"/>
                  <a:pt x="9369" y="1274"/>
                </a:cubicBezTo>
                <a:cubicBezTo>
                  <a:pt x="9403" y="1306"/>
                  <a:pt x="9385" y="1359"/>
                  <a:pt x="9438" y="1390"/>
                </a:cubicBezTo>
                <a:cubicBezTo>
                  <a:pt x="9469" y="1408"/>
                  <a:pt x="9522" y="1417"/>
                  <a:pt x="9551" y="1394"/>
                </a:cubicBezTo>
                <a:cubicBezTo>
                  <a:pt x="9589" y="1363"/>
                  <a:pt x="9582" y="1300"/>
                  <a:pt x="9630" y="1280"/>
                </a:cubicBezTo>
                <a:cubicBezTo>
                  <a:pt x="9663" y="1266"/>
                  <a:pt x="9696" y="1281"/>
                  <a:pt x="9724" y="1295"/>
                </a:cubicBezTo>
                <a:cubicBezTo>
                  <a:pt x="9792" y="1327"/>
                  <a:pt x="9852" y="1360"/>
                  <a:pt x="9931" y="1352"/>
                </a:cubicBezTo>
                <a:cubicBezTo>
                  <a:pt x="9970" y="1348"/>
                  <a:pt x="9968" y="1341"/>
                  <a:pt x="9996" y="1318"/>
                </a:cubicBezTo>
                <a:cubicBezTo>
                  <a:pt x="10033" y="1289"/>
                  <a:pt x="10061" y="1279"/>
                  <a:pt x="10110" y="1283"/>
                </a:cubicBezTo>
                <a:cubicBezTo>
                  <a:pt x="10144" y="1286"/>
                  <a:pt x="10170" y="1301"/>
                  <a:pt x="10203" y="1309"/>
                </a:cubicBezTo>
                <a:cubicBezTo>
                  <a:pt x="10224" y="1313"/>
                  <a:pt x="10242" y="1312"/>
                  <a:pt x="10263" y="1314"/>
                </a:cubicBezTo>
                <a:cubicBezTo>
                  <a:pt x="10254" y="1285"/>
                  <a:pt x="10266" y="1287"/>
                  <a:pt x="10236" y="1263"/>
                </a:cubicBezTo>
                <a:cubicBezTo>
                  <a:pt x="10200" y="1234"/>
                  <a:pt x="10131" y="1208"/>
                  <a:pt x="10085" y="1229"/>
                </a:cubicBezTo>
                <a:cubicBezTo>
                  <a:pt x="10031" y="1253"/>
                  <a:pt x="9971" y="1318"/>
                  <a:pt x="9952" y="1373"/>
                </a:cubicBezTo>
                <a:cubicBezTo>
                  <a:pt x="9924" y="1452"/>
                  <a:pt x="9964" y="1486"/>
                  <a:pt x="10033" y="1517"/>
                </a:cubicBezTo>
                <a:cubicBezTo>
                  <a:pt x="10147" y="1569"/>
                  <a:pt x="10286" y="1570"/>
                  <a:pt x="10407" y="1554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712" name="Freeform 42"/>
          <p:cNvSpPr/>
          <p:nvPr/>
        </p:nvSpPr>
        <p:spPr>
          <a:xfrm>
            <a:off x="1501920" y="6330960"/>
            <a:ext cx="640080" cy="133560"/>
          </a:xfrm>
          <a:custGeom>
            <a:avLst/>
            <a:gdLst/>
            <a:ahLst/>
            <a:rect l="0" t="0" r="r" b="b"/>
            <a:pathLst>
              <a:path w="1778" h="371">
                <a:moveTo>
                  <a:pt x="10" y="1"/>
                </a:moveTo>
                <a:cubicBezTo>
                  <a:pt x="7" y="1"/>
                  <a:pt x="3" y="0"/>
                  <a:pt x="0" y="0"/>
                </a:cubicBezTo>
                <a:moveTo>
                  <a:pt x="1777" y="76"/>
                </a:moveTo>
                <a:cubicBezTo>
                  <a:pt x="1709" y="77"/>
                  <a:pt x="1659" y="78"/>
                  <a:pt x="1609" y="132"/>
                </a:cubicBezTo>
                <a:cubicBezTo>
                  <a:pt x="1571" y="172"/>
                  <a:pt x="1563" y="249"/>
                  <a:pt x="1600" y="294"/>
                </a:cubicBezTo>
                <a:cubicBezTo>
                  <a:pt x="1640" y="343"/>
                  <a:pt x="1709" y="353"/>
                  <a:pt x="1765" y="370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713" name="Freeform 43"/>
          <p:cNvSpPr/>
          <p:nvPr/>
        </p:nvSpPr>
        <p:spPr>
          <a:xfrm>
            <a:off x="2816280" y="6405480"/>
            <a:ext cx="165600" cy="74520"/>
          </a:xfrm>
          <a:custGeom>
            <a:avLst/>
            <a:gdLst/>
            <a:ahLst/>
            <a:rect l="0" t="0" r="r" b="b"/>
            <a:pathLst>
              <a:path w="460" h="207">
                <a:moveTo>
                  <a:pt x="0" y="0"/>
                </a:moveTo>
                <a:cubicBezTo>
                  <a:pt x="142" y="0"/>
                  <a:pt x="283" y="0"/>
                  <a:pt x="425" y="0"/>
                </a:cubicBezTo>
                <a:moveTo>
                  <a:pt x="85" y="158"/>
                </a:moveTo>
                <a:cubicBezTo>
                  <a:pt x="128" y="193"/>
                  <a:pt x="175" y="198"/>
                  <a:pt x="232" y="201"/>
                </a:cubicBezTo>
                <a:cubicBezTo>
                  <a:pt x="292" y="204"/>
                  <a:pt x="355" y="206"/>
                  <a:pt x="413" y="191"/>
                </a:cubicBezTo>
                <a:cubicBezTo>
                  <a:pt x="441" y="182"/>
                  <a:pt x="449" y="180"/>
                  <a:pt x="459" y="163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714" name="Freeform 44"/>
          <p:cNvSpPr/>
          <p:nvPr/>
        </p:nvSpPr>
        <p:spPr>
          <a:xfrm>
            <a:off x="1150560" y="6248880"/>
            <a:ext cx="1348560" cy="260280"/>
          </a:xfrm>
          <a:custGeom>
            <a:avLst/>
            <a:gdLst/>
            <a:ahLst/>
            <a:rect l="0" t="0" r="r" b="b"/>
            <a:pathLst>
              <a:path w="3746" h="723">
                <a:moveTo>
                  <a:pt x="100" y="181"/>
                </a:moveTo>
                <a:cubicBezTo>
                  <a:pt x="100" y="248"/>
                  <a:pt x="93" y="309"/>
                  <a:pt x="84" y="376"/>
                </a:cubicBezTo>
                <a:cubicBezTo>
                  <a:pt x="75" y="437"/>
                  <a:pt x="74" y="493"/>
                  <a:pt x="51" y="550"/>
                </a:cubicBezTo>
                <a:cubicBezTo>
                  <a:pt x="36" y="533"/>
                  <a:pt x="27" y="536"/>
                  <a:pt x="17" y="498"/>
                </a:cubicBezTo>
                <a:cubicBezTo>
                  <a:pt x="0" y="433"/>
                  <a:pt x="1" y="370"/>
                  <a:pt x="1" y="302"/>
                </a:cubicBezTo>
                <a:cubicBezTo>
                  <a:pt x="1" y="222"/>
                  <a:pt x="18" y="153"/>
                  <a:pt x="73" y="92"/>
                </a:cubicBezTo>
                <a:cubicBezTo>
                  <a:pt x="135" y="24"/>
                  <a:pt x="214" y="8"/>
                  <a:pt x="302" y="4"/>
                </a:cubicBezTo>
                <a:cubicBezTo>
                  <a:pt x="396" y="0"/>
                  <a:pt x="466" y="14"/>
                  <a:pt x="539" y="74"/>
                </a:cubicBezTo>
                <a:cubicBezTo>
                  <a:pt x="569" y="104"/>
                  <a:pt x="579" y="111"/>
                  <a:pt x="591" y="136"/>
                </a:cubicBezTo>
                <a:moveTo>
                  <a:pt x="57" y="381"/>
                </a:moveTo>
                <a:cubicBezTo>
                  <a:pt x="140" y="381"/>
                  <a:pt x="214" y="377"/>
                  <a:pt x="297" y="365"/>
                </a:cubicBezTo>
                <a:cubicBezTo>
                  <a:pt x="451" y="341"/>
                  <a:pt x="603" y="316"/>
                  <a:pt x="757" y="305"/>
                </a:cubicBezTo>
                <a:cubicBezTo>
                  <a:pt x="784" y="304"/>
                  <a:pt x="812" y="302"/>
                  <a:pt x="839" y="301"/>
                </a:cubicBezTo>
                <a:moveTo>
                  <a:pt x="72" y="584"/>
                </a:moveTo>
                <a:cubicBezTo>
                  <a:pt x="60" y="589"/>
                  <a:pt x="56" y="589"/>
                  <a:pt x="53" y="597"/>
                </a:cubicBezTo>
                <a:cubicBezTo>
                  <a:pt x="65" y="601"/>
                  <a:pt x="13" y="600"/>
                  <a:pt x="67" y="604"/>
                </a:cubicBezTo>
                <a:cubicBezTo>
                  <a:pt x="184" y="612"/>
                  <a:pt x="301" y="594"/>
                  <a:pt x="417" y="584"/>
                </a:cubicBezTo>
                <a:cubicBezTo>
                  <a:pt x="466" y="580"/>
                  <a:pt x="480" y="579"/>
                  <a:pt x="512" y="577"/>
                </a:cubicBezTo>
                <a:moveTo>
                  <a:pt x="1361" y="170"/>
                </a:moveTo>
                <a:cubicBezTo>
                  <a:pt x="1338" y="116"/>
                  <a:pt x="1296" y="122"/>
                  <a:pt x="1236" y="121"/>
                </a:cubicBezTo>
                <a:cubicBezTo>
                  <a:pt x="1160" y="120"/>
                  <a:pt x="1114" y="150"/>
                  <a:pt x="1075" y="216"/>
                </a:cubicBezTo>
                <a:cubicBezTo>
                  <a:pt x="1042" y="272"/>
                  <a:pt x="1025" y="373"/>
                  <a:pt x="1043" y="437"/>
                </a:cubicBezTo>
                <a:cubicBezTo>
                  <a:pt x="1060" y="497"/>
                  <a:pt x="1112" y="548"/>
                  <a:pt x="1163" y="580"/>
                </a:cubicBezTo>
                <a:cubicBezTo>
                  <a:pt x="1184" y="593"/>
                  <a:pt x="1202" y="595"/>
                  <a:pt x="1225" y="597"/>
                </a:cubicBezTo>
                <a:cubicBezTo>
                  <a:pt x="1233" y="568"/>
                  <a:pt x="1235" y="536"/>
                  <a:pt x="1245" y="507"/>
                </a:cubicBezTo>
                <a:cubicBezTo>
                  <a:pt x="1260" y="466"/>
                  <a:pt x="1286" y="439"/>
                  <a:pt x="1327" y="423"/>
                </a:cubicBezTo>
                <a:cubicBezTo>
                  <a:pt x="1376" y="404"/>
                  <a:pt x="1430" y="404"/>
                  <a:pt x="1481" y="406"/>
                </a:cubicBezTo>
                <a:cubicBezTo>
                  <a:pt x="1524" y="408"/>
                  <a:pt x="1536" y="431"/>
                  <a:pt x="1542" y="471"/>
                </a:cubicBezTo>
                <a:cubicBezTo>
                  <a:pt x="1548" y="511"/>
                  <a:pt x="1527" y="594"/>
                  <a:pt x="1558" y="626"/>
                </a:cubicBezTo>
                <a:cubicBezTo>
                  <a:pt x="1563" y="628"/>
                  <a:pt x="1567" y="631"/>
                  <a:pt x="1572" y="633"/>
                </a:cubicBezTo>
                <a:moveTo>
                  <a:pt x="1845" y="289"/>
                </a:moveTo>
                <a:cubicBezTo>
                  <a:pt x="1852" y="315"/>
                  <a:pt x="1853" y="319"/>
                  <a:pt x="1858" y="346"/>
                </a:cubicBezTo>
                <a:cubicBezTo>
                  <a:pt x="1874" y="424"/>
                  <a:pt x="1891" y="496"/>
                  <a:pt x="1919" y="570"/>
                </a:cubicBezTo>
                <a:cubicBezTo>
                  <a:pt x="1939" y="623"/>
                  <a:pt x="1963" y="673"/>
                  <a:pt x="1989" y="722"/>
                </a:cubicBezTo>
                <a:cubicBezTo>
                  <a:pt x="1945" y="667"/>
                  <a:pt x="1896" y="614"/>
                  <a:pt x="1865" y="550"/>
                </a:cubicBezTo>
                <a:cubicBezTo>
                  <a:pt x="1833" y="485"/>
                  <a:pt x="1809" y="387"/>
                  <a:pt x="1837" y="315"/>
                </a:cubicBezTo>
                <a:cubicBezTo>
                  <a:pt x="1871" y="231"/>
                  <a:pt x="1976" y="202"/>
                  <a:pt x="2056" y="189"/>
                </a:cubicBezTo>
                <a:cubicBezTo>
                  <a:pt x="2141" y="175"/>
                  <a:pt x="2255" y="167"/>
                  <a:pt x="2340" y="185"/>
                </a:cubicBezTo>
                <a:cubicBezTo>
                  <a:pt x="2386" y="195"/>
                  <a:pt x="2417" y="214"/>
                  <a:pt x="2425" y="258"/>
                </a:cubicBezTo>
                <a:cubicBezTo>
                  <a:pt x="2423" y="264"/>
                  <a:pt x="2422" y="269"/>
                  <a:pt x="2420" y="275"/>
                </a:cubicBezTo>
                <a:moveTo>
                  <a:pt x="1882" y="409"/>
                </a:moveTo>
                <a:cubicBezTo>
                  <a:pt x="1954" y="409"/>
                  <a:pt x="2025" y="406"/>
                  <a:pt x="2097" y="398"/>
                </a:cubicBezTo>
                <a:cubicBezTo>
                  <a:pt x="2222" y="383"/>
                  <a:pt x="2346" y="372"/>
                  <a:pt x="2471" y="360"/>
                </a:cubicBezTo>
                <a:cubicBezTo>
                  <a:pt x="2500" y="357"/>
                  <a:pt x="2530" y="355"/>
                  <a:pt x="2559" y="352"/>
                </a:cubicBezTo>
                <a:moveTo>
                  <a:pt x="3001" y="365"/>
                </a:moveTo>
                <a:cubicBezTo>
                  <a:pt x="3010" y="325"/>
                  <a:pt x="3041" y="338"/>
                  <a:pt x="3079" y="338"/>
                </a:cubicBezTo>
                <a:cubicBezTo>
                  <a:pt x="3131" y="338"/>
                  <a:pt x="3183" y="355"/>
                  <a:pt x="3210" y="406"/>
                </a:cubicBezTo>
                <a:cubicBezTo>
                  <a:pt x="3232" y="447"/>
                  <a:pt x="3225" y="497"/>
                  <a:pt x="3189" y="521"/>
                </a:cubicBezTo>
                <a:cubicBezTo>
                  <a:pt x="3169" y="534"/>
                  <a:pt x="3147" y="537"/>
                  <a:pt x="3125" y="539"/>
                </a:cubicBezTo>
                <a:cubicBezTo>
                  <a:pt x="3122" y="516"/>
                  <a:pt x="3129" y="506"/>
                  <a:pt x="3156" y="481"/>
                </a:cubicBezTo>
                <a:cubicBezTo>
                  <a:pt x="3206" y="435"/>
                  <a:pt x="3262" y="403"/>
                  <a:pt x="3302" y="346"/>
                </a:cubicBezTo>
                <a:cubicBezTo>
                  <a:pt x="3320" y="321"/>
                  <a:pt x="3319" y="313"/>
                  <a:pt x="3319" y="285"/>
                </a:cubicBezTo>
                <a:cubicBezTo>
                  <a:pt x="3280" y="285"/>
                  <a:pt x="3258" y="282"/>
                  <a:pt x="3231" y="315"/>
                </a:cubicBezTo>
                <a:cubicBezTo>
                  <a:pt x="3207" y="344"/>
                  <a:pt x="3202" y="402"/>
                  <a:pt x="3228" y="432"/>
                </a:cubicBezTo>
                <a:cubicBezTo>
                  <a:pt x="3265" y="475"/>
                  <a:pt x="3333" y="483"/>
                  <a:pt x="3384" y="491"/>
                </a:cubicBezTo>
                <a:moveTo>
                  <a:pt x="3604" y="239"/>
                </a:moveTo>
                <a:cubicBezTo>
                  <a:pt x="3640" y="224"/>
                  <a:pt x="3665" y="229"/>
                  <a:pt x="3693" y="260"/>
                </a:cubicBezTo>
                <a:cubicBezTo>
                  <a:pt x="3743" y="315"/>
                  <a:pt x="3745" y="385"/>
                  <a:pt x="3745" y="455"/>
                </a:cubicBezTo>
                <a:cubicBezTo>
                  <a:pt x="3745" y="542"/>
                  <a:pt x="3702" y="596"/>
                  <a:pt x="3648" y="660"/>
                </a:cubicBezTo>
                <a:cubicBezTo>
                  <a:pt x="3621" y="690"/>
                  <a:pt x="3614" y="698"/>
                  <a:pt x="3596" y="716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715" name="Freeform 45"/>
          <p:cNvSpPr/>
          <p:nvPr/>
        </p:nvSpPr>
        <p:spPr>
          <a:xfrm>
            <a:off x="3497400" y="6228360"/>
            <a:ext cx="637560" cy="490320"/>
          </a:xfrm>
          <a:custGeom>
            <a:avLst/>
            <a:gdLst/>
            <a:ahLst/>
            <a:rect l="0" t="0" r="r" b="b"/>
            <a:pathLst>
              <a:path w="1771" h="1362">
                <a:moveTo>
                  <a:pt x="1179" y="245"/>
                </a:moveTo>
                <a:cubicBezTo>
                  <a:pt x="928" y="245"/>
                  <a:pt x="561" y="174"/>
                  <a:pt x="325" y="248"/>
                </a:cubicBezTo>
                <a:cubicBezTo>
                  <a:pt x="325" y="251"/>
                  <a:pt x="325" y="254"/>
                  <a:pt x="325" y="257"/>
                </a:cubicBezTo>
                <a:cubicBezTo>
                  <a:pt x="454" y="301"/>
                  <a:pt x="592" y="313"/>
                  <a:pt x="727" y="327"/>
                </a:cubicBezTo>
                <a:cubicBezTo>
                  <a:pt x="851" y="339"/>
                  <a:pt x="976" y="344"/>
                  <a:pt x="1096" y="378"/>
                </a:cubicBezTo>
                <a:cubicBezTo>
                  <a:pt x="1127" y="389"/>
                  <a:pt x="1137" y="386"/>
                  <a:pt x="1139" y="408"/>
                </a:cubicBezTo>
                <a:cubicBezTo>
                  <a:pt x="1058" y="424"/>
                  <a:pt x="974" y="431"/>
                  <a:pt x="888" y="434"/>
                </a:cubicBezTo>
                <a:cubicBezTo>
                  <a:pt x="671" y="443"/>
                  <a:pt x="451" y="440"/>
                  <a:pt x="235" y="457"/>
                </a:cubicBezTo>
                <a:cubicBezTo>
                  <a:pt x="186" y="461"/>
                  <a:pt x="183" y="470"/>
                  <a:pt x="155" y="484"/>
                </a:cubicBezTo>
                <a:cubicBezTo>
                  <a:pt x="214" y="518"/>
                  <a:pt x="282" y="540"/>
                  <a:pt x="360" y="552"/>
                </a:cubicBezTo>
                <a:cubicBezTo>
                  <a:pt x="588" y="586"/>
                  <a:pt x="821" y="572"/>
                  <a:pt x="1048" y="608"/>
                </a:cubicBezTo>
                <a:cubicBezTo>
                  <a:pt x="1085" y="616"/>
                  <a:pt x="1092" y="614"/>
                  <a:pt x="1110" y="628"/>
                </a:cubicBezTo>
                <a:moveTo>
                  <a:pt x="0" y="1304"/>
                </a:moveTo>
                <a:cubicBezTo>
                  <a:pt x="50" y="1290"/>
                  <a:pt x="101" y="1279"/>
                  <a:pt x="152" y="1269"/>
                </a:cubicBezTo>
                <a:cubicBezTo>
                  <a:pt x="204" y="1259"/>
                  <a:pt x="257" y="1250"/>
                  <a:pt x="303" y="1224"/>
                </a:cubicBezTo>
                <a:cubicBezTo>
                  <a:pt x="339" y="1204"/>
                  <a:pt x="357" y="1179"/>
                  <a:pt x="361" y="1139"/>
                </a:cubicBezTo>
                <a:cubicBezTo>
                  <a:pt x="365" y="1104"/>
                  <a:pt x="355" y="1097"/>
                  <a:pt x="324" y="1084"/>
                </a:cubicBezTo>
                <a:cubicBezTo>
                  <a:pt x="297" y="1073"/>
                  <a:pt x="302" y="1082"/>
                  <a:pt x="294" y="1084"/>
                </a:cubicBezTo>
                <a:cubicBezTo>
                  <a:pt x="321" y="1124"/>
                  <a:pt x="362" y="1143"/>
                  <a:pt x="407" y="1166"/>
                </a:cubicBezTo>
                <a:cubicBezTo>
                  <a:pt x="435" y="1180"/>
                  <a:pt x="511" y="1201"/>
                  <a:pt x="525" y="1234"/>
                </a:cubicBezTo>
                <a:cubicBezTo>
                  <a:pt x="534" y="1256"/>
                  <a:pt x="513" y="1265"/>
                  <a:pt x="497" y="1272"/>
                </a:cubicBezTo>
                <a:cubicBezTo>
                  <a:pt x="479" y="1278"/>
                  <a:pt x="475" y="1280"/>
                  <a:pt x="464" y="1285"/>
                </a:cubicBezTo>
                <a:cubicBezTo>
                  <a:pt x="462" y="1286"/>
                  <a:pt x="459" y="1286"/>
                  <a:pt x="457" y="1287"/>
                </a:cubicBezTo>
                <a:cubicBezTo>
                  <a:pt x="474" y="1298"/>
                  <a:pt x="486" y="1311"/>
                  <a:pt x="519" y="1317"/>
                </a:cubicBezTo>
                <a:cubicBezTo>
                  <a:pt x="569" y="1324"/>
                  <a:pt x="587" y="1327"/>
                  <a:pt x="622" y="1325"/>
                </a:cubicBezTo>
                <a:moveTo>
                  <a:pt x="855" y="1146"/>
                </a:moveTo>
                <a:cubicBezTo>
                  <a:pt x="857" y="1125"/>
                  <a:pt x="887" y="1126"/>
                  <a:pt x="908" y="1134"/>
                </a:cubicBezTo>
                <a:cubicBezTo>
                  <a:pt x="942" y="1147"/>
                  <a:pt x="972" y="1177"/>
                  <a:pt x="999" y="1199"/>
                </a:cubicBezTo>
                <a:moveTo>
                  <a:pt x="942" y="1361"/>
                </a:moveTo>
                <a:cubicBezTo>
                  <a:pt x="996" y="1358"/>
                  <a:pt x="1051" y="1351"/>
                  <a:pt x="1104" y="1344"/>
                </a:cubicBezTo>
                <a:cubicBezTo>
                  <a:pt x="1164" y="1335"/>
                  <a:pt x="1183" y="1332"/>
                  <a:pt x="1223" y="1327"/>
                </a:cubicBezTo>
                <a:moveTo>
                  <a:pt x="1578" y="1054"/>
                </a:moveTo>
                <a:cubicBezTo>
                  <a:pt x="1572" y="1053"/>
                  <a:pt x="1550" y="1079"/>
                  <a:pt x="1530" y="1105"/>
                </a:cubicBezTo>
                <a:cubicBezTo>
                  <a:pt x="1499" y="1146"/>
                  <a:pt x="1461" y="1205"/>
                  <a:pt x="1473" y="1261"/>
                </a:cubicBezTo>
                <a:cubicBezTo>
                  <a:pt x="1487" y="1320"/>
                  <a:pt x="1578" y="1313"/>
                  <a:pt x="1621" y="1314"/>
                </a:cubicBezTo>
                <a:cubicBezTo>
                  <a:pt x="1684" y="1315"/>
                  <a:pt x="1741" y="1310"/>
                  <a:pt x="1755" y="1238"/>
                </a:cubicBezTo>
                <a:cubicBezTo>
                  <a:pt x="1770" y="1162"/>
                  <a:pt x="1736" y="1107"/>
                  <a:pt x="1683" y="1055"/>
                </a:cubicBezTo>
                <a:cubicBezTo>
                  <a:pt x="1650" y="1021"/>
                  <a:pt x="1625" y="1014"/>
                  <a:pt x="1581" y="1014"/>
                </a:cubicBezTo>
                <a:moveTo>
                  <a:pt x="835" y="84"/>
                </a:moveTo>
                <a:cubicBezTo>
                  <a:pt x="837" y="67"/>
                  <a:pt x="833" y="62"/>
                  <a:pt x="843" y="48"/>
                </a:cubicBezTo>
                <a:cubicBezTo>
                  <a:pt x="849" y="40"/>
                  <a:pt x="862" y="37"/>
                  <a:pt x="871" y="35"/>
                </a:cubicBezTo>
                <a:cubicBezTo>
                  <a:pt x="891" y="31"/>
                  <a:pt x="909" y="49"/>
                  <a:pt x="922" y="63"/>
                </a:cubicBezTo>
                <a:cubicBezTo>
                  <a:pt x="946" y="89"/>
                  <a:pt x="969" y="122"/>
                  <a:pt x="982" y="155"/>
                </a:cubicBezTo>
                <a:cubicBezTo>
                  <a:pt x="985" y="164"/>
                  <a:pt x="987" y="174"/>
                  <a:pt x="989" y="182"/>
                </a:cubicBezTo>
                <a:cubicBezTo>
                  <a:pt x="991" y="152"/>
                  <a:pt x="991" y="135"/>
                  <a:pt x="1010" y="107"/>
                </a:cubicBezTo>
                <a:cubicBezTo>
                  <a:pt x="1043" y="59"/>
                  <a:pt x="1094" y="37"/>
                  <a:pt x="1149" y="25"/>
                </a:cubicBezTo>
                <a:cubicBezTo>
                  <a:pt x="1192" y="16"/>
                  <a:pt x="1287" y="0"/>
                  <a:pt x="1327" y="25"/>
                </a:cubicBezTo>
                <a:cubicBezTo>
                  <a:pt x="1368" y="50"/>
                  <a:pt x="1355" y="122"/>
                  <a:pt x="1355" y="160"/>
                </a:cubicBezTo>
                <a:cubicBezTo>
                  <a:pt x="1355" y="202"/>
                  <a:pt x="1356" y="230"/>
                  <a:pt x="1367" y="271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716" name="Freeform 46"/>
          <p:cNvSpPr/>
          <p:nvPr/>
        </p:nvSpPr>
        <p:spPr>
          <a:xfrm>
            <a:off x="4594320" y="6256080"/>
            <a:ext cx="401760" cy="256320"/>
          </a:xfrm>
          <a:custGeom>
            <a:avLst/>
            <a:gdLst/>
            <a:ahLst/>
            <a:rect l="0" t="0" r="r" b="b"/>
            <a:pathLst>
              <a:path w="1116" h="712">
                <a:moveTo>
                  <a:pt x="498" y="63"/>
                </a:moveTo>
                <a:cubicBezTo>
                  <a:pt x="454" y="41"/>
                  <a:pt x="412" y="18"/>
                  <a:pt x="363" y="10"/>
                </a:cubicBezTo>
                <a:cubicBezTo>
                  <a:pt x="304" y="0"/>
                  <a:pt x="251" y="4"/>
                  <a:pt x="199" y="33"/>
                </a:cubicBezTo>
                <a:cubicBezTo>
                  <a:pt x="133" y="70"/>
                  <a:pt x="59" y="130"/>
                  <a:pt x="29" y="202"/>
                </a:cubicBezTo>
                <a:cubicBezTo>
                  <a:pt x="0" y="270"/>
                  <a:pt x="27" y="322"/>
                  <a:pt x="90" y="353"/>
                </a:cubicBezTo>
                <a:cubicBezTo>
                  <a:pt x="171" y="392"/>
                  <a:pt x="317" y="408"/>
                  <a:pt x="404" y="380"/>
                </a:cubicBezTo>
                <a:cubicBezTo>
                  <a:pt x="473" y="358"/>
                  <a:pt x="476" y="296"/>
                  <a:pt x="476" y="236"/>
                </a:cubicBezTo>
                <a:cubicBezTo>
                  <a:pt x="476" y="188"/>
                  <a:pt x="467" y="122"/>
                  <a:pt x="440" y="81"/>
                </a:cubicBezTo>
                <a:cubicBezTo>
                  <a:pt x="435" y="73"/>
                  <a:pt x="434" y="70"/>
                  <a:pt x="428" y="72"/>
                </a:cubicBezTo>
                <a:cubicBezTo>
                  <a:pt x="413" y="137"/>
                  <a:pt x="404" y="223"/>
                  <a:pt x="419" y="289"/>
                </a:cubicBezTo>
                <a:cubicBezTo>
                  <a:pt x="433" y="353"/>
                  <a:pt x="470" y="417"/>
                  <a:pt x="498" y="476"/>
                </a:cubicBezTo>
                <a:moveTo>
                  <a:pt x="694" y="553"/>
                </a:moveTo>
                <a:cubicBezTo>
                  <a:pt x="695" y="536"/>
                  <a:pt x="681" y="543"/>
                  <a:pt x="704" y="531"/>
                </a:cubicBezTo>
                <a:cubicBezTo>
                  <a:pt x="764" y="503"/>
                  <a:pt x="846" y="504"/>
                  <a:pt x="884" y="439"/>
                </a:cubicBezTo>
                <a:cubicBezTo>
                  <a:pt x="898" y="415"/>
                  <a:pt x="897" y="358"/>
                  <a:pt x="884" y="333"/>
                </a:cubicBezTo>
                <a:cubicBezTo>
                  <a:pt x="872" y="311"/>
                  <a:pt x="843" y="295"/>
                  <a:pt x="823" y="288"/>
                </a:cubicBezTo>
                <a:cubicBezTo>
                  <a:pt x="801" y="281"/>
                  <a:pt x="817" y="293"/>
                  <a:pt x="810" y="294"/>
                </a:cubicBezTo>
                <a:cubicBezTo>
                  <a:pt x="822" y="344"/>
                  <a:pt x="863" y="371"/>
                  <a:pt x="905" y="403"/>
                </a:cubicBezTo>
                <a:cubicBezTo>
                  <a:pt x="950" y="437"/>
                  <a:pt x="1010" y="472"/>
                  <a:pt x="1042" y="520"/>
                </a:cubicBezTo>
                <a:cubicBezTo>
                  <a:pt x="1060" y="549"/>
                  <a:pt x="1051" y="574"/>
                  <a:pt x="1026" y="589"/>
                </a:cubicBezTo>
                <a:cubicBezTo>
                  <a:pt x="1003" y="603"/>
                  <a:pt x="980" y="608"/>
                  <a:pt x="976" y="638"/>
                </a:cubicBezTo>
                <a:cubicBezTo>
                  <a:pt x="970" y="680"/>
                  <a:pt x="1029" y="692"/>
                  <a:pt x="1059" y="700"/>
                </a:cubicBezTo>
                <a:cubicBezTo>
                  <a:pt x="1078" y="704"/>
                  <a:pt x="1096" y="707"/>
                  <a:pt x="1115" y="711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717" name="Freeform 47"/>
          <p:cNvSpPr/>
          <p:nvPr/>
        </p:nvSpPr>
        <p:spPr>
          <a:xfrm>
            <a:off x="5340240" y="6099120"/>
            <a:ext cx="527400" cy="756000"/>
          </a:xfrm>
          <a:custGeom>
            <a:avLst/>
            <a:gdLst/>
            <a:ahLst/>
            <a:rect l="0" t="0" r="r" b="b"/>
            <a:pathLst>
              <a:path w="1465" h="2100">
                <a:moveTo>
                  <a:pt x="154" y="685"/>
                </a:moveTo>
                <a:cubicBezTo>
                  <a:pt x="175" y="663"/>
                  <a:pt x="196" y="658"/>
                  <a:pt x="228" y="656"/>
                </a:cubicBezTo>
                <a:cubicBezTo>
                  <a:pt x="288" y="653"/>
                  <a:pt x="357" y="649"/>
                  <a:pt x="410" y="682"/>
                </a:cubicBezTo>
                <a:cubicBezTo>
                  <a:pt x="446" y="705"/>
                  <a:pt x="459" y="762"/>
                  <a:pt x="435" y="798"/>
                </a:cubicBezTo>
                <a:cubicBezTo>
                  <a:pt x="409" y="838"/>
                  <a:pt x="353" y="856"/>
                  <a:pt x="308" y="860"/>
                </a:cubicBezTo>
                <a:cubicBezTo>
                  <a:pt x="306" y="860"/>
                  <a:pt x="304" y="860"/>
                  <a:pt x="302" y="860"/>
                </a:cubicBezTo>
                <a:cubicBezTo>
                  <a:pt x="342" y="836"/>
                  <a:pt x="387" y="816"/>
                  <a:pt x="433" y="798"/>
                </a:cubicBezTo>
                <a:cubicBezTo>
                  <a:pt x="513" y="768"/>
                  <a:pt x="601" y="740"/>
                  <a:pt x="673" y="692"/>
                </a:cubicBezTo>
                <a:cubicBezTo>
                  <a:pt x="716" y="664"/>
                  <a:pt x="733" y="640"/>
                  <a:pt x="735" y="592"/>
                </a:cubicBezTo>
                <a:cubicBezTo>
                  <a:pt x="688" y="585"/>
                  <a:pt x="654" y="579"/>
                  <a:pt x="614" y="609"/>
                </a:cubicBezTo>
                <a:cubicBezTo>
                  <a:pt x="573" y="640"/>
                  <a:pt x="555" y="678"/>
                  <a:pt x="553" y="728"/>
                </a:cubicBezTo>
                <a:cubicBezTo>
                  <a:pt x="551" y="777"/>
                  <a:pt x="602" y="782"/>
                  <a:pt x="642" y="785"/>
                </a:cubicBezTo>
                <a:cubicBezTo>
                  <a:pt x="687" y="788"/>
                  <a:pt x="730" y="783"/>
                  <a:pt x="776" y="778"/>
                </a:cubicBezTo>
                <a:moveTo>
                  <a:pt x="763" y="220"/>
                </a:moveTo>
                <a:cubicBezTo>
                  <a:pt x="756" y="192"/>
                  <a:pt x="754" y="214"/>
                  <a:pt x="759" y="216"/>
                </a:cubicBezTo>
                <a:cubicBezTo>
                  <a:pt x="779" y="226"/>
                  <a:pt x="789" y="229"/>
                  <a:pt x="811" y="231"/>
                </a:cubicBezTo>
                <a:cubicBezTo>
                  <a:pt x="814" y="231"/>
                  <a:pt x="817" y="231"/>
                  <a:pt x="820" y="231"/>
                </a:cubicBezTo>
                <a:cubicBezTo>
                  <a:pt x="819" y="195"/>
                  <a:pt x="821" y="177"/>
                  <a:pt x="798" y="145"/>
                </a:cubicBezTo>
                <a:cubicBezTo>
                  <a:pt x="767" y="101"/>
                  <a:pt x="728" y="60"/>
                  <a:pt x="694" y="18"/>
                </a:cubicBezTo>
                <a:cubicBezTo>
                  <a:pt x="687" y="9"/>
                  <a:pt x="681" y="6"/>
                  <a:pt x="675" y="0"/>
                </a:cubicBezTo>
                <a:cubicBezTo>
                  <a:pt x="681" y="46"/>
                  <a:pt x="685" y="59"/>
                  <a:pt x="729" y="90"/>
                </a:cubicBezTo>
                <a:cubicBezTo>
                  <a:pt x="822" y="155"/>
                  <a:pt x="936" y="185"/>
                  <a:pt x="1036" y="231"/>
                </a:cubicBezTo>
                <a:cubicBezTo>
                  <a:pt x="1016" y="242"/>
                  <a:pt x="981" y="249"/>
                  <a:pt x="953" y="256"/>
                </a:cubicBezTo>
                <a:cubicBezTo>
                  <a:pt x="914" y="266"/>
                  <a:pt x="866" y="275"/>
                  <a:pt x="859" y="320"/>
                </a:cubicBezTo>
                <a:cubicBezTo>
                  <a:pt x="851" y="379"/>
                  <a:pt x="910" y="418"/>
                  <a:pt x="953" y="445"/>
                </a:cubicBezTo>
                <a:cubicBezTo>
                  <a:pt x="1008" y="480"/>
                  <a:pt x="1072" y="507"/>
                  <a:pt x="1136" y="520"/>
                </a:cubicBezTo>
                <a:cubicBezTo>
                  <a:pt x="1160" y="523"/>
                  <a:pt x="1166" y="524"/>
                  <a:pt x="1181" y="523"/>
                </a:cubicBezTo>
                <a:moveTo>
                  <a:pt x="19" y="1319"/>
                </a:moveTo>
                <a:cubicBezTo>
                  <a:pt x="20" y="1294"/>
                  <a:pt x="0" y="1285"/>
                  <a:pt x="33" y="1273"/>
                </a:cubicBezTo>
                <a:cubicBezTo>
                  <a:pt x="128" y="1240"/>
                  <a:pt x="246" y="1233"/>
                  <a:pt x="345" y="1223"/>
                </a:cubicBezTo>
                <a:cubicBezTo>
                  <a:pt x="514" y="1206"/>
                  <a:pt x="744" y="1172"/>
                  <a:pt x="909" y="1225"/>
                </a:cubicBezTo>
                <a:cubicBezTo>
                  <a:pt x="968" y="1244"/>
                  <a:pt x="932" y="1275"/>
                  <a:pt x="905" y="1291"/>
                </a:cubicBezTo>
                <a:moveTo>
                  <a:pt x="456" y="1626"/>
                </a:moveTo>
                <a:cubicBezTo>
                  <a:pt x="465" y="1618"/>
                  <a:pt x="459" y="1612"/>
                  <a:pt x="479" y="1606"/>
                </a:cubicBezTo>
                <a:cubicBezTo>
                  <a:pt x="499" y="1600"/>
                  <a:pt x="520" y="1601"/>
                  <a:pt x="539" y="1592"/>
                </a:cubicBezTo>
                <a:cubicBezTo>
                  <a:pt x="565" y="1579"/>
                  <a:pt x="578" y="1549"/>
                  <a:pt x="581" y="1521"/>
                </a:cubicBezTo>
                <a:cubicBezTo>
                  <a:pt x="585" y="1478"/>
                  <a:pt x="587" y="1424"/>
                  <a:pt x="579" y="1382"/>
                </a:cubicBezTo>
                <a:cubicBezTo>
                  <a:pt x="578" y="1375"/>
                  <a:pt x="573" y="1372"/>
                  <a:pt x="572" y="1368"/>
                </a:cubicBezTo>
                <a:cubicBezTo>
                  <a:pt x="572" y="1389"/>
                  <a:pt x="567" y="1413"/>
                  <a:pt x="579" y="1431"/>
                </a:cubicBezTo>
                <a:cubicBezTo>
                  <a:pt x="599" y="1462"/>
                  <a:pt x="634" y="1478"/>
                  <a:pt x="660" y="1503"/>
                </a:cubicBezTo>
                <a:cubicBezTo>
                  <a:pt x="673" y="1515"/>
                  <a:pt x="682" y="1529"/>
                  <a:pt x="678" y="1547"/>
                </a:cubicBezTo>
                <a:cubicBezTo>
                  <a:pt x="672" y="1575"/>
                  <a:pt x="648" y="1592"/>
                  <a:pt x="641" y="1620"/>
                </a:cubicBezTo>
                <a:cubicBezTo>
                  <a:pt x="632" y="1656"/>
                  <a:pt x="632" y="1706"/>
                  <a:pt x="654" y="1737"/>
                </a:cubicBezTo>
                <a:cubicBezTo>
                  <a:pt x="703" y="1807"/>
                  <a:pt x="746" y="1837"/>
                  <a:pt x="774" y="1928"/>
                </a:cubicBezTo>
                <a:cubicBezTo>
                  <a:pt x="791" y="1984"/>
                  <a:pt x="799" y="2042"/>
                  <a:pt x="811" y="2099"/>
                </a:cubicBezTo>
                <a:moveTo>
                  <a:pt x="1290" y="1637"/>
                </a:moveTo>
                <a:cubicBezTo>
                  <a:pt x="1290" y="1665"/>
                  <a:pt x="1290" y="1674"/>
                  <a:pt x="1290" y="1702"/>
                </a:cubicBezTo>
                <a:cubicBezTo>
                  <a:pt x="1290" y="1772"/>
                  <a:pt x="1295" y="1839"/>
                  <a:pt x="1300" y="1908"/>
                </a:cubicBezTo>
                <a:cubicBezTo>
                  <a:pt x="1304" y="1960"/>
                  <a:pt x="1304" y="2012"/>
                  <a:pt x="1309" y="2063"/>
                </a:cubicBezTo>
                <a:moveTo>
                  <a:pt x="1384" y="1858"/>
                </a:moveTo>
                <a:cubicBezTo>
                  <a:pt x="1356" y="1858"/>
                  <a:pt x="1363" y="1874"/>
                  <a:pt x="1360" y="1899"/>
                </a:cubicBezTo>
                <a:cubicBezTo>
                  <a:pt x="1358" y="1914"/>
                  <a:pt x="1360" y="1933"/>
                  <a:pt x="1356" y="1947"/>
                </a:cubicBezTo>
                <a:cubicBezTo>
                  <a:pt x="1352" y="1964"/>
                  <a:pt x="1352" y="1945"/>
                  <a:pt x="1356" y="1948"/>
                </a:cubicBezTo>
                <a:cubicBezTo>
                  <a:pt x="1364" y="1955"/>
                  <a:pt x="1357" y="1960"/>
                  <a:pt x="1357" y="1970"/>
                </a:cubicBezTo>
                <a:cubicBezTo>
                  <a:pt x="1357" y="1987"/>
                  <a:pt x="1352" y="1987"/>
                  <a:pt x="1336" y="1991"/>
                </a:cubicBezTo>
                <a:cubicBezTo>
                  <a:pt x="1319" y="1995"/>
                  <a:pt x="1314" y="1999"/>
                  <a:pt x="1311" y="1985"/>
                </a:cubicBezTo>
                <a:cubicBezTo>
                  <a:pt x="1313" y="1961"/>
                  <a:pt x="1330" y="1955"/>
                  <a:pt x="1354" y="1948"/>
                </a:cubicBezTo>
                <a:cubicBezTo>
                  <a:pt x="1384" y="1940"/>
                  <a:pt x="1413" y="1938"/>
                  <a:pt x="1444" y="1938"/>
                </a:cubicBezTo>
                <a:cubicBezTo>
                  <a:pt x="1448" y="1938"/>
                  <a:pt x="1451" y="1938"/>
                  <a:pt x="1455" y="1938"/>
                </a:cubicBezTo>
                <a:cubicBezTo>
                  <a:pt x="1462" y="1960"/>
                  <a:pt x="1464" y="1973"/>
                  <a:pt x="1448" y="1991"/>
                </a:cubicBezTo>
                <a:cubicBezTo>
                  <a:pt x="1428" y="2013"/>
                  <a:pt x="1405" y="2016"/>
                  <a:pt x="1377" y="2017"/>
                </a:cubicBezTo>
                <a:cubicBezTo>
                  <a:pt x="1346" y="2018"/>
                  <a:pt x="1329" y="2018"/>
                  <a:pt x="1311" y="1989"/>
                </a:cubicBezTo>
                <a:cubicBezTo>
                  <a:pt x="1302" y="1975"/>
                  <a:pt x="1299" y="1941"/>
                  <a:pt x="1311" y="1927"/>
                </a:cubicBezTo>
                <a:cubicBezTo>
                  <a:pt x="1332" y="1902"/>
                  <a:pt x="1369" y="1890"/>
                  <a:pt x="1400" y="1888"/>
                </a:cubicBezTo>
                <a:cubicBezTo>
                  <a:pt x="1413" y="1888"/>
                  <a:pt x="1416" y="1888"/>
                  <a:pt x="1424" y="1888"/>
                </a:cubicBezTo>
                <a:moveTo>
                  <a:pt x="1348" y="1171"/>
                </a:moveTo>
                <a:cubicBezTo>
                  <a:pt x="1347" y="1142"/>
                  <a:pt x="1347" y="1113"/>
                  <a:pt x="1347" y="1084"/>
                </a:cubicBezTo>
                <a:cubicBezTo>
                  <a:pt x="1316" y="1105"/>
                  <a:pt x="1293" y="1132"/>
                  <a:pt x="1278" y="1167"/>
                </a:cubicBezTo>
                <a:cubicBezTo>
                  <a:pt x="1255" y="1219"/>
                  <a:pt x="1260" y="1274"/>
                  <a:pt x="1260" y="1329"/>
                </a:cubicBezTo>
                <a:cubicBezTo>
                  <a:pt x="1260" y="1375"/>
                  <a:pt x="1264" y="1416"/>
                  <a:pt x="1273" y="1461"/>
                </a:cubicBezTo>
                <a:cubicBezTo>
                  <a:pt x="1274" y="1466"/>
                  <a:pt x="1275" y="1471"/>
                  <a:pt x="1276" y="1476"/>
                </a:cubicBezTo>
                <a:moveTo>
                  <a:pt x="1400" y="1111"/>
                </a:moveTo>
                <a:cubicBezTo>
                  <a:pt x="1378" y="1120"/>
                  <a:pt x="1377" y="1130"/>
                  <a:pt x="1370" y="1160"/>
                </a:cubicBezTo>
                <a:cubicBezTo>
                  <a:pt x="1356" y="1216"/>
                  <a:pt x="1356" y="1277"/>
                  <a:pt x="1353" y="1335"/>
                </a:cubicBezTo>
                <a:cubicBezTo>
                  <a:pt x="1350" y="1400"/>
                  <a:pt x="1352" y="1465"/>
                  <a:pt x="1348" y="1530"/>
                </a:cubicBezTo>
                <a:cubicBezTo>
                  <a:pt x="1346" y="1574"/>
                  <a:pt x="1342" y="1618"/>
                  <a:pt x="1339" y="1662"/>
                </a:cubicBezTo>
                <a:cubicBezTo>
                  <a:pt x="1338" y="1679"/>
                  <a:pt x="1337" y="1696"/>
                  <a:pt x="1336" y="1713"/>
                </a:cubicBezTo>
                <a:cubicBezTo>
                  <a:pt x="1336" y="1714"/>
                  <a:pt x="1336" y="1715"/>
                  <a:pt x="1336" y="1716"/>
                </a:cubicBezTo>
                <a:moveTo>
                  <a:pt x="214" y="1756"/>
                </a:moveTo>
                <a:cubicBezTo>
                  <a:pt x="248" y="1758"/>
                  <a:pt x="284" y="1762"/>
                  <a:pt x="317" y="1752"/>
                </a:cubicBezTo>
                <a:cubicBezTo>
                  <a:pt x="393" y="1728"/>
                  <a:pt x="437" y="1634"/>
                  <a:pt x="462" y="1566"/>
                </a:cubicBezTo>
                <a:cubicBezTo>
                  <a:pt x="484" y="1505"/>
                  <a:pt x="504" y="1441"/>
                  <a:pt x="502" y="1376"/>
                </a:cubicBezTo>
                <a:cubicBezTo>
                  <a:pt x="502" y="1375"/>
                  <a:pt x="501" y="1373"/>
                  <a:pt x="501" y="1372"/>
                </a:cubicBezTo>
                <a:cubicBezTo>
                  <a:pt x="478" y="1370"/>
                  <a:pt x="447" y="1362"/>
                  <a:pt x="423" y="1369"/>
                </a:cubicBezTo>
                <a:cubicBezTo>
                  <a:pt x="396" y="1377"/>
                  <a:pt x="367" y="1396"/>
                  <a:pt x="360" y="1424"/>
                </a:cubicBezTo>
                <a:cubicBezTo>
                  <a:pt x="349" y="1465"/>
                  <a:pt x="379" y="1486"/>
                  <a:pt x="411" y="1504"/>
                </a:cubicBezTo>
                <a:cubicBezTo>
                  <a:pt x="481" y="1543"/>
                  <a:pt x="561" y="1563"/>
                  <a:pt x="636" y="1590"/>
                </a:cubicBezTo>
                <a:cubicBezTo>
                  <a:pt x="680" y="1606"/>
                  <a:pt x="724" y="1621"/>
                  <a:pt x="753" y="1655"/>
                </a:cubicBezTo>
                <a:cubicBezTo>
                  <a:pt x="726" y="1666"/>
                  <a:pt x="696" y="1679"/>
                  <a:pt x="670" y="1692"/>
                </a:cubicBezTo>
                <a:cubicBezTo>
                  <a:pt x="618" y="1718"/>
                  <a:pt x="599" y="1764"/>
                  <a:pt x="590" y="1820"/>
                </a:cubicBezTo>
                <a:cubicBezTo>
                  <a:pt x="584" y="1858"/>
                  <a:pt x="578" y="1911"/>
                  <a:pt x="600" y="1944"/>
                </a:cubicBezTo>
                <a:cubicBezTo>
                  <a:pt x="622" y="1977"/>
                  <a:pt x="658" y="1980"/>
                  <a:pt x="693" y="1981"/>
                </a:cubicBezTo>
                <a:cubicBezTo>
                  <a:pt x="740" y="1982"/>
                  <a:pt x="768" y="1974"/>
                  <a:pt x="807" y="1951"/>
                </a:cubicBezTo>
                <a:cubicBezTo>
                  <a:pt x="829" y="1937"/>
                  <a:pt x="837" y="1932"/>
                  <a:pt x="853" y="1924"/>
                </a:cubicBezTo>
                <a:moveTo>
                  <a:pt x="857" y="143"/>
                </a:moveTo>
                <a:cubicBezTo>
                  <a:pt x="856" y="139"/>
                  <a:pt x="854" y="137"/>
                  <a:pt x="854" y="133"/>
                </a:cubicBezTo>
                <a:cubicBezTo>
                  <a:pt x="853" y="127"/>
                  <a:pt x="854" y="120"/>
                  <a:pt x="854" y="114"/>
                </a:cubicBezTo>
                <a:cubicBezTo>
                  <a:pt x="838" y="139"/>
                  <a:pt x="813" y="159"/>
                  <a:pt x="789" y="176"/>
                </a:cubicBezTo>
                <a:cubicBezTo>
                  <a:pt x="756" y="200"/>
                  <a:pt x="720" y="219"/>
                  <a:pt x="684" y="238"/>
                </a:cubicBezTo>
                <a:cubicBezTo>
                  <a:pt x="655" y="253"/>
                  <a:pt x="624" y="271"/>
                  <a:pt x="593" y="281"/>
                </a:cubicBezTo>
                <a:cubicBezTo>
                  <a:pt x="580" y="285"/>
                  <a:pt x="565" y="287"/>
                  <a:pt x="551" y="289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718" name="Freeform 48"/>
          <p:cNvSpPr/>
          <p:nvPr/>
        </p:nvSpPr>
        <p:spPr>
          <a:xfrm>
            <a:off x="8190000" y="2395440"/>
            <a:ext cx="78120" cy="12960"/>
          </a:xfrm>
          <a:custGeom>
            <a:avLst/>
            <a:gdLst/>
            <a:ahLst/>
            <a:rect l="0" t="0" r="r" b="b"/>
            <a:pathLst>
              <a:path w="217" h="36">
                <a:moveTo>
                  <a:pt x="0" y="35"/>
                </a:moveTo>
                <a:cubicBezTo>
                  <a:pt x="34" y="33"/>
                  <a:pt x="68" y="30"/>
                  <a:pt x="102" y="24"/>
                </a:cubicBezTo>
                <a:cubicBezTo>
                  <a:pt x="142" y="18"/>
                  <a:pt x="179" y="9"/>
                  <a:pt x="216" y="0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719" name="Freeform 49"/>
          <p:cNvSpPr/>
          <p:nvPr/>
        </p:nvSpPr>
        <p:spPr>
          <a:xfrm>
            <a:off x="8290080" y="2363760"/>
            <a:ext cx="1800" cy="78120"/>
          </a:xfrm>
          <a:custGeom>
            <a:avLst/>
            <a:gdLst/>
            <a:ahLst/>
            <a:rect l="0" t="0" r="r" b="b"/>
            <a:pathLst>
              <a:path w="5" h="217">
                <a:moveTo>
                  <a:pt x="4" y="0"/>
                </a:moveTo>
                <a:cubicBezTo>
                  <a:pt x="4" y="65"/>
                  <a:pt x="4" y="132"/>
                  <a:pt x="0" y="197"/>
                </a:cubicBezTo>
                <a:cubicBezTo>
                  <a:pt x="0" y="208"/>
                  <a:pt x="0" y="210"/>
                  <a:pt x="0" y="216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720" name="Freeform 50"/>
          <p:cNvSpPr/>
          <p:nvPr/>
        </p:nvSpPr>
        <p:spPr>
          <a:xfrm>
            <a:off x="8286840" y="2211480"/>
            <a:ext cx="11520" cy="18000"/>
          </a:xfrm>
          <a:custGeom>
            <a:avLst/>
            <a:gdLst/>
            <a:ahLst/>
            <a:rect l="0" t="0" r="r" b="b"/>
            <a:pathLst>
              <a:path w="32" h="50">
                <a:moveTo>
                  <a:pt x="0" y="39"/>
                </a:moveTo>
                <a:cubicBezTo>
                  <a:pt x="3" y="17"/>
                  <a:pt x="3" y="13"/>
                  <a:pt x="7" y="0"/>
                </a:cubicBezTo>
                <a:cubicBezTo>
                  <a:pt x="20" y="0"/>
                  <a:pt x="21" y="21"/>
                  <a:pt x="25" y="32"/>
                </a:cubicBezTo>
                <a:cubicBezTo>
                  <a:pt x="27" y="38"/>
                  <a:pt x="29" y="43"/>
                  <a:pt x="31" y="49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721" name="Freeform 51"/>
          <p:cNvSpPr/>
          <p:nvPr/>
        </p:nvSpPr>
        <p:spPr>
          <a:xfrm>
            <a:off x="8308080" y="2306520"/>
            <a:ext cx="107280" cy="313200"/>
          </a:xfrm>
          <a:custGeom>
            <a:avLst/>
            <a:gdLst/>
            <a:ahLst/>
            <a:rect l="0" t="0" r="r" b="b"/>
            <a:pathLst>
              <a:path w="298" h="870">
                <a:moveTo>
                  <a:pt x="143" y="0"/>
                </a:moveTo>
                <a:cubicBezTo>
                  <a:pt x="141" y="84"/>
                  <a:pt x="126" y="162"/>
                  <a:pt x="112" y="245"/>
                </a:cubicBezTo>
                <a:cubicBezTo>
                  <a:pt x="95" y="348"/>
                  <a:pt x="85" y="454"/>
                  <a:pt x="67" y="556"/>
                </a:cubicBezTo>
                <a:cubicBezTo>
                  <a:pt x="50" y="655"/>
                  <a:pt x="25" y="754"/>
                  <a:pt x="6" y="852"/>
                </a:cubicBezTo>
                <a:cubicBezTo>
                  <a:pt x="3" y="862"/>
                  <a:pt x="2" y="863"/>
                  <a:pt x="2" y="869"/>
                </a:cubicBezTo>
                <a:cubicBezTo>
                  <a:pt x="2" y="696"/>
                  <a:pt x="0" y="522"/>
                  <a:pt x="37" y="351"/>
                </a:cubicBezTo>
                <a:cubicBezTo>
                  <a:pt x="56" y="262"/>
                  <a:pt x="98" y="118"/>
                  <a:pt x="191" y="76"/>
                </a:cubicBezTo>
                <a:cubicBezTo>
                  <a:pt x="217" y="73"/>
                  <a:pt x="224" y="72"/>
                  <a:pt x="241" y="73"/>
                </a:cubicBezTo>
                <a:cubicBezTo>
                  <a:pt x="287" y="137"/>
                  <a:pt x="297" y="200"/>
                  <a:pt x="292" y="279"/>
                </a:cubicBezTo>
                <a:cubicBezTo>
                  <a:pt x="289" y="322"/>
                  <a:pt x="271" y="371"/>
                  <a:pt x="223" y="381"/>
                </a:cubicBezTo>
                <a:cubicBezTo>
                  <a:pt x="185" y="389"/>
                  <a:pt x="181" y="375"/>
                  <a:pt x="157" y="351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722" name="Freeform 52"/>
          <p:cNvSpPr/>
          <p:nvPr/>
        </p:nvSpPr>
        <p:spPr>
          <a:xfrm>
            <a:off x="8475120" y="2246400"/>
            <a:ext cx="24840" cy="167040"/>
          </a:xfrm>
          <a:custGeom>
            <a:avLst/>
            <a:gdLst/>
            <a:ahLst/>
            <a:rect l="0" t="0" r="r" b="b"/>
            <a:pathLst>
              <a:path w="69" h="464">
                <a:moveTo>
                  <a:pt x="68" y="0"/>
                </a:moveTo>
                <a:cubicBezTo>
                  <a:pt x="67" y="77"/>
                  <a:pt x="47" y="141"/>
                  <a:pt x="28" y="217"/>
                </a:cubicBezTo>
                <a:cubicBezTo>
                  <a:pt x="4" y="302"/>
                  <a:pt x="0" y="377"/>
                  <a:pt x="3" y="463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723" name="Freeform 53"/>
          <p:cNvSpPr/>
          <p:nvPr/>
        </p:nvSpPr>
        <p:spPr>
          <a:xfrm>
            <a:off x="8535960" y="2346120"/>
            <a:ext cx="56160" cy="181440"/>
          </a:xfrm>
          <a:custGeom>
            <a:avLst/>
            <a:gdLst/>
            <a:ahLst/>
            <a:rect l="0" t="0" r="r" b="b"/>
            <a:pathLst>
              <a:path w="156" h="504">
                <a:moveTo>
                  <a:pt x="39" y="6"/>
                </a:moveTo>
                <a:cubicBezTo>
                  <a:pt x="51" y="0"/>
                  <a:pt x="40" y="16"/>
                  <a:pt x="51" y="44"/>
                </a:cubicBezTo>
                <a:cubicBezTo>
                  <a:pt x="61" y="70"/>
                  <a:pt x="80" y="93"/>
                  <a:pt x="109" y="98"/>
                </a:cubicBezTo>
                <a:cubicBezTo>
                  <a:pt x="137" y="102"/>
                  <a:pt x="138" y="82"/>
                  <a:pt x="146" y="60"/>
                </a:cubicBezTo>
                <a:cubicBezTo>
                  <a:pt x="151" y="47"/>
                  <a:pt x="152" y="44"/>
                  <a:pt x="154" y="36"/>
                </a:cubicBezTo>
                <a:cubicBezTo>
                  <a:pt x="155" y="63"/>
                  <a:pt x="153" y="98"/>
                  <a:pt x="146" y="130"/>
                </a:cubicBezTo>
                <a:cubicBezTo>
                  <a:pt x="122" y="231"/>
                  <a:pt x="86" y="333"/>
                  <a:pt x="42" y="425"/>
                </a:cubicBezTo>
                <a:cubicBezTo>
                  <a:pt x="27" y="451"/>
                  <a:pt x="14" y="477"/>
                  <a:pt x="0" y="503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724" name="Freeform 54"/>
          <p:cNvSpPr/>
          <p:nvPr/>
        </p:nvSpPr>
        <p:spPr>
          <a:xfrm>
            <a:off x="7864560" y="2621520"/>
            <a:ext cx="338400" cy="69480"/>
          </a:xfrm>
          <a:custGeom>
            <a:avLst/>
            <a:gdLst/>
            <a:ahLst/>
            <a:rect l="0" t="0" r="r" b="b"/>
            <a:pathLst>
              <a:path w="940" h="193">
                <a:moveTo>
                  <a:pt x="293" y="28"/>
                </a:moveTo>
                <a:cubicBezTo>
                  <a:pt x="274" y="2"/>
                  <a:pt x="300" y="5"/>
                  <a:pt x="261" y="3"/>
                </a:cubicBezTo>
                <a:cubicBezTo>
                  <a:pt x="195" y="0"/>
                  <a:pt x="113" y="52"/>
                  <a:pt x="58" y="82"/>
                </a:cubicBezTo>
                <a:cubicBezTo>
                  <a:pt x="23" y="106"/>
                  <a:pt x="14" y="109"/>
                  <a:pt x="0" y="130"/>
                </a:cubicBezTo>
                <a:cubicBezTo>
                  <a:pt x="22" y="155"/>
                  <a:pt x="40" y="152"/>
                  <a:pt x="88" y="149"/>
                </a:cubicBezTo>
                <a:cubicBezTo>
                  <a:pt x="159" y="145"/>
                  <a:pt x="220" y="120"/>
                  <a:pt x="279" y="79"/>
                </a:cubicBezTo>
                <a:cubicBezTo>
                  <a:pt x="298" y="66"/>
                  <a:pt x="318" y="50"/>
                  <a:pt x="337" y="39"/>
                </a:cubicBezTo>
                <a:cubicBezTo>
                  <a:pt x="338" y="39"/>
                  <a:pt x="339" y="39"/>
                  <a:pt x="340" y="39"/>
                </a:cubicBezTo>
                <a:cubicBezTo>
                  <a:pt x="349" y="67"/>
                  <a:pt x="358" y="98"/>
                  <a:pt x="372" y="124"/>
                </a:cubicBezTo>
                <a:cubicBezTo>
                  <a:pt x="386" y="151"/>
                  <a:pt x="408" y="183"/>
                  <a:pt x="442" y="188"/>
                </a:cubicBezTo>
                <a:cubicBezTo>
                  <a:pt x="470" y="192"/>
                  <a:pt x="472" y="170"/>
                  <a:pt x="483" y="147"/>
                </a:cubicBezTo>
                <a:cubicBezTo>
                  <a:pt x="499" y="116"/>
                  <a:pt x="520" y="78"/>
                  <a:pt x="556" y="68"/>
                </a:cubicBezTo>
                <a:cubicBezTo>
                  <a:pt x="584" y="60"/>
                  <a:pt x="606" y="66"/>
                  <a:pt x="617" y="93"/>
                </a:cubicBezTo>
                <a:cubicBezTo>
                  <a:pt x="626" y="116"/>
                  <a:pt x="617" y="157"/>
                  <a:pt x="636" y="175"/>
                </a:cubicBezTo>
                <a:cubicBezTo>
                  <a:pt x="652" y="190"/>
                  <a:pt x="699" y="191"/>
                  <a:pt x="719" y="184"/>
                </a:cubicBezTo>
                <a:cubicBezTo>
                  <a:pt x="760" y="169"/>
                  <a:pt x="795" y="131"/>
                  <a:pt x="828" y="103"/>
                </a:cubicBezTo>
                <a:cubicBezTo>
                  <a:pt x="852" y="80"/>
                  <a:pt x="869" y="69"/>
                  <a:pt x="902" y="72"/>
                </a:cubicBezTo>
                <a:cubicBezTo>
                  <a:pt x="922" y="80"/>
                  <a:pt x="929" y="83"/>
                  <a:pt x="939" y="98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725" name="Freeform 55"/>
          <p:cNvSpPr/>
          <p:nvPr/>
        </p:nvSpPr>
        <p:spPr>
          <a:xfrm>
            <a:off x="8226360" y="2511360"/>
            <a:ext cx="129240" cy="178200"/>
          </a:xfrm>
          <a:custGeom>
            <a:avLst/>
            <a:gdLst/>
            <a:ahLst/>
            <a:rect l="0" t="0" r="r" b="b"/>
            <a:pathLst>
              <a:path w="359" h="495">
                <a:moveTo>
                  <a:pt x="200" y="453"/>
                </a:moveTo>
                <a:cubicBezTo>
                  <a:pt x="222" y="424"/>
                  <a:pt x="230" y="410"/>
                  <a:pt x="231" y="374"/>
                </a:cubicBezTo>
                <a:cubicBezTo>
                  <a:pt x="231" y="368"/>
                  <a:pt x="231" y="365"/>
                  <a:pt x="231" y="359"/>
                </a:cubicBezTo>
                <a:cubicBezTo>
                  <a:pt x="191" y="340"/>
                  <a:pt x="149" y="330"/>
                  <a:pt x="104" y="346"/>
                </a:cubicBezTo>
                <a:cubicBezTo>
                  <a:pt x="59" y="363"/>
                  <a:pt x="11" y="398"/>
                  <a:pt x="0" y="447"/>
                </a:cubicBezTo>
                <a:cubicBezTo>
                  <a:pt x="0" y="454"/>
                  <a:pt x="0" y="461"/>
                  <a:pt x="0" y="468"/>
                </a:cubicBezTo>
                <a:cubicBezTo>
                  <a:pt x="36" y="494"/>
                  <a:pt x="96" y="493"/>
                  <a:pt x="142" y="478"/>
                </a:cubicBezTo>
                <a:cubicBezTo>
                  <a:pt x="224" y="451"/>
                  <a:pt x="310" y="390"/>
                  <a:pt x="336" y="303"/>
                </a:cubicBezTo>
                <a:cubicBezTo>
                  <a:pt x="358" y="230"/>
                  <a:pt x="344" y="129"/>
                  <a:pt x="334" y="57"/>
                </a:cubicBezTo>
                <a:cubicBezTo>
                  <a:pt x="332" y="40"/>
                  <a:pt x="326" y="16"/>
                  <a:pt x="322" y="0"/>
                </a:cubicBezTo>
                <a:cubicBezTo>
                  <a:pt x="305" y="48"/>
                  <a:pt x="287" y="115"/>
                  <a:pt x="275" y="168"/>
                </a:cubicBezTo>
                <a:cubicBezTo>
                  <a:pt x="253" y="260"/>
                  <a:pt x="231" y="349"/>
                  <a:pt x="204" y="437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726" name="Freeform 56"/>
          <p:cNvSpPr/>
          <p:nvPr/>
        </p:nvSpPr>
        <p:spPr>
          <a:xfrm>
            <a:off x="7773840" y="2717640"/>
            <a:ext cx="303840" cy="230400"/>
          </a:xfrm>
          <a:custGeom>
            <a:avLst/>
            <a:gdLst/>
            <a:ahLst/>
            <a:rect l="0" t="0" r="r" b="b"/>
            <a:pathLst>
              <a:path w="844" h="640">
                <a:moveTo>
                  <a:pt x="286" y="486"/>
                </a:moveTo>
                <a:cubicBezTo>
                  <a:pt x="288" y="467"/>
                  <a:pt x="290" y="447"/>
                  <a:pt x="292" y="428"/>
                </a:cubicBezTo>
                <a:cubicBezTo>
                  <a:pt x="212" y="442"/>
                  <a:pt x="142" y="464"/>
                  <a:pt x="73" y="507"/>
                </a:cubicBezTo>
                <a:cubicBezTo>
                  <a:pt x="37" y="529"/>
                  <a:pt x="20" y="546"/>
                  <a:pt x="0" y="580"/>
                </a:cubicBezTo>
                <a:cubicBezTo>
                  <a:pt x="31" y="592"/>
                  <a:pt x="70" y="602"/>
                  <a:pt x="121" y="581"/>
                </a:cubicBezTo>
                <a:cubicBezTo>
                  <a:pt x="255" y="525"/>
                  <a:pt x="327" y="398"/>
                  <a:pt x="336" y="256"/>
                </a:cubicBezTo>
                <a:cubicBezTo>
                  <a:pt x="341" y="177"/>
                  <a:pt x="336" y="98"/>
                  <a:pt x="325" y="20"/>
                </a:cubicBezTo>
                <a:cubicBezTo>
                  <a:pt x="324" y="13"/>
                  <a:pt x="323" y="7"/>
                  <a:pt x="322" y="0"/>
                </a:cubicBezTo>
                <a:cubicBezTo>
                  <a:pt x="316" y="65"/>
                  <a:pt x="310" y="129"/>
                  <a:pt x="304" y="194"/>
                </a:cubicBezTo>
                <a:cubicBezTo>
                  <a:pt x="295" y="293"/>
                  <a:pt x="271" y="425"/>
                  <a:pt x="313" y="518"/>
                </a:cubicBezTo>
                <a:cubicBezTo>
                  <a:pt x="326" y="547"/>
                  <a:pt x="369" y="570"/>
                  <a:pt x="402" y="553"/>
                </a:cubicBezTo>
                <a:cubicBezTo>
                  <a:pt x="447" y="530"/>
                  <a:pt x="477" y="464"/>
                  <a:pt x="505" y="422"/>
                </a:cubicBezTo>
                <a:cubicBezTo>
                  <a:pt x="530" y="385"/>
                  <a:pt x="542" y="375"/>
                  <a:pt x="579" y="360"/>
                </a:cubicBezTo>
                <a:cubicBezTo>
                  <a:pt x="590" y="391"/>
                  <a:pt x="596" y="429"/>
                  <a:pt x="609" y="461"/>
                </a:cubicBezTo>
                <a:cubicBezTo>
                  <a:pt x="627" y="507"/>
                  <a:pt x="658" y="529"/>
                  <a:pt x="704" y="534"/>
                </a:cubicBezTo>
                <a:cubicBezTo>
                  <a:pt x="754" y="538"/>
                  <a:pt x="789" y="534"/>
                  <a:pt x="812" y="486"/>
                </a:cubicBezTo>
                <a:cubicBezTo>
                  <a:pt x="827" y="453"/>
                  <a:pt x="843" y="357"/>
                  <a:pt x="810" y="331"/>
                </a:cubicBezTo>
                <a:cubicBezTo>
                  <a:pt x="772" y="300"/>
                  <a:pt x="706" y="325"/>
                  <a:pt x="679" y="353"/>
                </a:cubicBezTo>
                <a:cubicBezTo>
                  <a:pt x="628" y="402"/>
                  <a:pt x="607" y="466"/>
                  <a:pt x="610" y="534"/>
                </a:cubicBezTo>
                <a:cubicBezTo>
                  <a:pt x="613" y="603"/>
                  <a:pt x="686" y="625"/>
                  <a:pt x="743" y="635"/>
                </a:cubicBezTo>
                <a:cubicBezTo>
                  <a:pt x="762" y="636"/>
                  <a:pt x="781" y="638"/>
                  <a:pt x="800" y="639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727" name="Freeform 57"/>
          <p:cNvSpPr/>
          <p:nvPr/>
        </p:nvSpPr>
        <p:spPr>
          <a:xfrm>
            <a:off x="8151840" y="2835360"/>
            <a:ext cx="167760" cy="138960"/>
          </a:xfrm>
          <a:custGeom>
            <a:avLst/>
            <a:gdLst/>
            <a:ahLst/>
            <a:rect l="0" t="0" r="r" b="b"/>
            <a:pathLst>
              <a:path w="466" h="386">
                <a:moveTo>
                  <a:pt x="0" y="117"/>
                </a:moveTo>
                <a:cubicBezTo>
                  <a:pt x="5" y="79"/>
                  <a:pt x="9" y="55"/>
                  <a:pt x="26" y="32"/>
                </a:cubicBezTo>
                <a:cubicBezTo>
                  <a:pt x="40" y="60"/>
                  <a:pt x="50" y="96"/>
                  <a:pt x="54" y="136"/>
                </a:cubicBezTo>
                <a:cubicBezTo>
                  <a:pt x="59" y="182"/>
                  <a:pt x="55" y="235"/>
                  <a:pt x="70" y="279"/>
                </a:cubicBezTo>
                <a:cubicBezTo>
                  <a:pt x="76" y="296"/>
                  <a:pt x="101" y="307"/>
                  <a:pt x="117" y="298"/>
                </a:cubicBezTo>
                <a:cubicBezTo>
                  <a:pt x="164" y="276"/>
                  <a:pt x="206" y="224"/>
                  <a:pt x="239" y="185"/>
                </a:cubicBezTo>
                <a:cubicBezTo>
                  <a:pt x="278" y="139"/>
                  <a:pt x="308" y="88"/>
                  <a:pt x="341" y="39"/>
                </a:cubicBezTo>
                <a:cubicBezTo>
                  <a:pt x="353" y="20"/>
                  <a:pt x="365" y="12"/>
                  <a:pt x="380" y="0"/>
                </a:cubicBezTo>
                <a:cubicBezTo>
                  <a:pt x="383" y="9"/>
                  <a:pt x="388" y="26"/>
                  <a:pt x="393" y="38"/>
                </a:cubicBezTo>
                <a:cubicBezTo>
                  <a:pt x="411" y="84"/>
                  <a:pt x="432" y="130"/>
                  <a:pt x="441" y="179"/>
                </a:cubicBezTo>
                <a:cubicBezTo>
                  <a:pt x="449" y="226"/>
                  <a:pt x="465" y="330"/>
                  <a:pt x="444" y="375"/>
                </a:cubicBezTo>
                <a:cubicBezTo>
                  <a:pt x="440" y="382"/>
                  <a:pt x="440" y="385"/>
                  <a:pt x="434" y="384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728" name="Freeform 58"/>
          <p:cNvSpPr/>
          <p:nvPr/>
        </p:nvSpPr>
        <p:spPr>
          <a:xfrm>
            <a:off x="8340840" y="2743200"/>
            <a:ext cx="6840" cy="60840"/>
          </a:xfrm>
          <a:custGeom>
            <a:avLst/>
            <a:gdLst/>
            <a:ahLst/>
            <a:rect l="0" t="0" r="r" b="b"/>
            <a:pathLst>
              <a:path w="19" h="169">
                <a:moveTo>
                  <a:pt x="0" y="15"/>
                </a:moveTo>
                <a:cubicBezTo>
                  <a:pt x="1" y="10"/>
                  <a:pt x="3" y="5"/>
                  <a:pt x="4" y="0"/>
                </a:cubicBezTo>
                <a:cubicBezTo>
                  <a:pt x="14" y="5"/>
                  <a:pt x="8" y="68"/>
                  <a:pt x="8" y="76"/>
                </a:cubicBezTo>
                <a:cubicBezTo>
                  <a:pt x="10" y="123"/>
                  <a:pt x="11" y="138"/>
                  <a:pt x="18" y="168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729" name="Freeform 59"/>
          <p:cNvSpPr/>
          <p:nvPr/>
        </p:nvSpPr>
        <p:spPr>
          <a:xfrm>
            <a:off x="8370720" y="2730600"/>
            <a:ext cx="114840" cy="213480"/>
          </a:xfrm>
          <a:custGeom>
            <a:avLst/>
            <a:gdLst/>
            <a:ahLst/>
            <a:rect l="0" t="0" r="r" b="b"/>
            <a:pathLst>
              <a:path w="319" h="593">
                <a:moveTo>
                  <a:pt x="231" y="354"/>
                </a:moveTo>
                <a:cubicBezTo>
                  <a:pt x="183" y="347"/>
                  <a:pt x="147" y="352"/>
                  <a:pt x="104" y="379"/>
                </a:cubicBezTo>
                <a:cubicBezTo>
                  <a:pt x="54" y="412"/>
                  <a:pt x="10" y="460"/>
                  <a:pt x="0" y="520"/>
                </a:cubicBezTo>
                <a:cubicBezTo>
                  <a:pt x="0" y="529"/>
                  <a:pt x="0" y="539"/>
                  <a:pt x="0" y="549"/>
                </a:cubicBezTo>
                <a:cubicBezTo>
                  <a:pt x="33" y="581"/>
                  <a:pt x="88" y="592"/>
                  <a:pt x="137" y="571"/>
                </a:cubicBezTo>
                <a:cubicBezTo>
                  <a:pt x="221" y="534"/>
                  <a:pt x="258" y="440"/>
                  <a:pt x="281" y="358"/>
                </a:cubicBezTo>
                <a:cubicBezTo>
                  <a:pt x="310" y="250"/>
                  <a:pt x="300" y="138"/>
                  <a:pt x="313" y="27"/>
                </a:cubicBezTo>
                <a:cubicBezTo>
                  <a:pt x="315" y="18"/>
                  <a:pt x="316" y="9"/>
                  <a:pt x="318" y="0"/>
                </a:cubicBezTo>
                <a:cubicBezTo>
                  <a:pt x="318" y="47"/>
                  <a:pt x="310" y="69"/>
                  <a:pt x="299" y="115"/>
                </a:cubicBezTo>
                <a:cubicBezTo>
                  <a:pt x="272" y="226"/>
                  <a:pt x="247" y="358"/>
                  <a:pt x="275" y="472"/>
                </a:cubicBezTo>
                <a:cubicBezTo>
                  <a:pt x="292" y="515"/>
                  <a:pt x="296" y="527"/>
                  <a:pt x="313" y="551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730" name="Freeform 60"/>
          <p:cNvSpPr/>
          <p:nvPr/>
        </p:nvSpPr>
        <p:spPr>
          <a:xfrm>
            <a:off x="8534520" y="2814480"/>
            <a:ext cx="139320" cy="124560"/>
          </a:xfrm>
          <a:custGeom>
            <a:avLst/>
            <a:gdLst/>
            <a:ahLst/>
            <a:rect l="0" t="0" r="r" b="b"/>
            <a:pathLst>
              <a:path w="387" h="346">
                <a:moveTo>
                  <a:pt x="0" y="131"/>
                </a:moveTo>
                <a:cubicBezTo>
                  <a:pt x="12" y="103"/>
                  <a:pt x="15" y="90"/>
                  <a:pt x="36" y="74"/>
                </a:cubicBezTo>
                <a:cubicBezTo>
                  <a:pt x="45" y="86"/>
                  <a:pt x="49" y="103"/>
                  <a:pt x="54" y="122"/>
                </a:cubicBezTo>
                <a:cubicBezTo>
                  <a:pt x="63" y="158"/>
                  <a:pt x="79" y="181"/>
                  <a:pt x="117" y="188"/>
                </a:cubicBezTo>
                <a:cubicBezTo>
                  <a:pt x="181" y="199"/>
                  <a:pt x="250" y="192"/>
                  <a:pt x="307" y="164"/>
                </a:cubicBezTo>
                <a:cubicBezTo>
                  <a:pt x="363" y="137"/>
                  <a:pt x="381" y="107"/>
                  <a:pt x="384" y="49"/>
                </a:cubicBezTo>
                <a:cubicBezTo>
                  <a:pt x="386" y="0"/>
                  <a:pt x="310" y="2"/>
                  <a:pt x="275" y="9"/>
                </a:cubicBezTo>
                <a:cubicBezTo>
                  <a:pt x="201" y="23"/>
                  <a:pt x="139" y="79"/>
                  <a:pt x="111" y="148"/>
                </a:cubicBezTo>
                <a:cubicBezTo>
                  <a:pt x="91" y="199"/>
                  <a:pt x="88" y="269"/>
                  <a:pt x="125" y="309"/>
                </a:cubicBezTo>
                <a:cubicBezTo>
                  <a:pt x="154" y="331"/>
                  <a:pt x="163" y="338"/>
                  <a:pt x="187" y="345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Freeform 1"/>
          <p:cNvSpPr/>
          <p:nvPr/>
        </p:nvSpPr>
        <p:spPr>
          <a:xfrm>
            <a:off x="-591120" y="446040"/>
            <a:ext cx="182160" cy="214200"/>
          </a:xfrm>
          <a:custGeom>
            <a:avLst/>
            <a:gdLst/>
            <a:ahLst/>
            <a:rect l="0" t="0" r="r" b="b"/>
            <a:pathLst>
              <a:path w="506" h="595">
                <a:moveTo>
                  <a:pt x="256" y="48"/>
                </a:moveTo>
                <a:cubicBezTo>
                  <a:pt x="259" y="22"/>
                  <a:pt x="260" y="16"/>
                  <a:pt x="259" y="0"/>
                </a:cubicBezTo>
                <a:cubicBezTo>
                  <a:pt x="251" y="10"/>
                  <a:pt x="237" y="34"/>
                  <a:pt x="230" y="46"/>
                </a:cubicBezTo>
                <a:cubicBezTo>
                  <a:pt x="201" y="96"/>
                  <a:pt x="176" y="148"/>
                  <a:pt x="157" y="201"/>
                </a:cubicBezTo>
                <a:cubicBezTo>
                  <a:pt x="128" y="285"/>
                  <a:pt x="105" y="367"/>
                  <a:pt x="63" y="445"/>
                </a:cubicBezTo>
                <a:cubicBezTo>
                  <a:pt x="46" y="476"/>
                  <a:pt x="34" y="482"/>
                  <a:pt x="14" y="501"/>
                </a:cubicBezTo>
                <a:cubicBezTo>
                  <a:pt x="5" y="477"/>
                  <a:pt x="0" y="455"/>
                  <a:pt x="2" y="426"/>
                </a:cubicBezTo>
                <a:cubicBezTo>
                  <a:pt x="4" y="385"/>
                  <a:pt x="47" y="359"/>
                  <a:pt x="88" y="375"/>
                </a:cubicBezTo>
                <a:cubicBezTo>
                  <a:pt x="144" y="395"/>
                  <a:pt x="195" y="462"/>
                  <a:pt x="237" y="502"/>
                </a:cubicBezTo>
                <a:cubicBezTo>
                  <a:pt x="275" y="537"/>
                  <a:pt x="315" y="577"/>
                  <a:pt x="366" y="587"/>
                </a:cubicBezTo>
                <a:cubicBezTo>
                  <a:pt x="401" y="594"/>
                  <a:pt x="449" y="592"/>
                  <a:pt x="479" y="573"/>
                </a:cubicBezTo>
                <a:cubicBezTo>
                  <a:pt x="496" y="557"/>
                  <a:pt x="501" y="552"/>
                  <a:pt x="505" y="536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732" name="Freeform 2"/>
          <p:cNvSpPr/>
          <p:nvPr/>
        </p:nvSpPr>
        <p:spPr>
          <a:xfrm>
            <a:off x="175680" y="376200"/>
            <a:ext cx="1586880" cy="427320"/>
          </a:xfrm>
          <a:custGeom>
            <a:avLst/>
            <a:gdLst/>
            <a:ahLst/>
            <a:rect l="0" t="0" r="r" b="b"/>
            <a:pathLst>
              <a:path w="4408" h="1187">
                <a:moveTo>
                  <a:pt x="167" y="451"/>
                </a:moveTo>
                <a:cubicBezTo>
                  <a:pt x="194" y="428"/>
                  <a:pt x="209" y="408"/>
                  <a:pt x="240" y="398"/>
                </a:cubicBezTo>
                <a:cubicBezTo>
                  <a:pt x="249" y="398"/>
                  <a:pt x="258" y="398"/>
                  <a:pt x="267" y="398"/>
                </a:cubicBezTo>
                <a:cubicBezTo>
                  <a:pt x="280" y="445"/>
                  <a:pt x="287" y="482"/>
                  <a:pt x="284" y="534"/>
                </a:cubicBezTo>
                <a:cubicBezTo>
                  <a:pt x="279" y="613"/>
                  <a:pt x="244" y="716"/>
                  <a:pt x="170" y="756"/>
                </a:cubicBezTo>
                <a:cubicBezTo>
                  <a:pt x="142" y="771"/>
                  <a:pt x="60" y="750"/>
                  <a:pt x="46" y="761"/>
                </a:cubicBezTo>
                <a:cubicBezTo>
                  <a:pt x="39" y="766"/>
                  <a:pt x="0" y="725"/>
                  <a:pt x="67" y="778"/>
                </a:cubicBezTo>
                <a:cubicBezTo>
                  <a:pt x="170" y="858"/>
                  <a:pt x="274" y="944"/>
                  <a:pt x="410" y="943"/>
                </a:cubicBezTo>
                <a:cubicBezTo>
                  <a:pt x="483" y="942"/>
                  <a:pt x="531" y="888"/>
                  <a:pt x="549" y="819"/>
                </a:cubicBezTo>
                <a:cubicBezTo>
                  <a:pt x="584" y="689"/>
                  <a:pt x="525" y="554"/>
                  <a:pt x="492" y="431"/>
                </a:cubicBezTo>
                <a:cubicBezTo>
                  <a:pt x="480" y="385"/>
                  <a:pt x="466" y="337"/>
                  <a:pt x="452" y="293"/>
                </a:cubicBezTo>
                <a:cubicBezTo>
                  <a:pt x="446" y="369"/>
                  <a:pt x="439" y="446"/>
                  <a:pt x="435" y="523"/>
                </a:cubicBezTo>
                <a:cubicBezTo>
                  <a:pt x="429" y="627"/>
                  <a:pt x="412" y="735"/>
                  <a:pt x="488" y="817"/>
                </a:cubicBezTo>
                <a:cubicBezTo>
                  <a:pt x="533" y="866"/>
                  <a:pt x="596" y="881"/>
                  <a:pt x="659" y="879"/>
                </a:cubicBezTo>
                <a:cubicBezTo>
                  <a:pt x="720" y="877"/>
                  <a:pt x="758" y="826"/>
                  <a:pt x="793" y="781"/>
                </a:cubicBezTo>
                <a:cubicBezTo>
                  <a:pt x="823" y="743"/>
                  <a:pt x="849" y="703"/>
                  <a:pt x="880" y="665"/>
                </a:cubicBezTo>
                <a:cubicBezTo>
                  <a:pt x="904" y="674"/>
                  <a:pt x="910" y="673"/>
                  <a:pt x="935" y="688"/>
                </a:cubicBezTo>
                <a:cubicBezTo>
                  <a:pt x="993" y="723"/>
                  <a:pt x="1039" y="730"/>
                  <a:pt x="1087" y="727"/>
                </a:cubicBezTo>
                <a:cubicBezTo>
                  <a:pt x="1064" y="687"/>
                  <a:pt x="1054" y="667"/>
                  <a:pt x="995" y="657"/>
                </a:cubicBezTo>
                <a:cubicBezTo>
                  <a:pt x="923" y="645"/>
                  <a:pt x="850" y="650"/>
                  <a:pt x="799" y="708"/>
                </a:cubicBezTo>
                <a:cubicBezTo>
                  <a:pt x="767" y="744"/>
                  <a:pt x="743" y="830"/>
                  <a:pt x="781" y="871"/>
                </a:cubicBezTo>
                <a:cubicBezTo>
                  <a:pt x="831" y="924"/>
                  <a:pt x="956" y="913"/>
                  <a:pt x="1018" y="898"/>
                </a:cubicBezTo>
                <a:cubicBezTo>
                  <a:pt x="1133" y="870"/>
                  <a:pt x="1293" y="793"/>
                  <a:pt x="1347" y="681"/>
                </a:cubicBezTo>
                <a:cubicBezTo>
                  <a:pt x="1382" y="608"/>
                  <a:pt x="1372" y="498"/>
                  <a:pt x="1339" y="427"/>
                </a:cubicBezTo>
                <a:cubicBezTo>
                  <a:pt x="1325" y="398"/>
                  <a:pt x="1304" y="392"/>
                  <a:pt x="1291" y="376"/>
                </a:cubicBezTo>
                <a:cubicBezTo>
                  <a:pt x="1278" y="441"/>
                  <a:pt x="1275" y="506"/>
                  <a:pt x="1276" y="575"/>
                </a:cubicBezTo>
                <a:cubicBezTo>
                  <a:pt x="1278" y="710"/>
                  <a:pt x="1325" y="819"/>
                  <a:pt x="1369" y="943"/>
                </a:cubicBezTo>
                <a:cubicBezTo>
                  <a:pt x="1400" y="1031"/>
                  <a:pt x="1426" y="1118"/>
                  <a:pt x="1407" y="1186"/>
                </a:cubicBezTo>
                <a:moveTo>
                  <a:pt x="1090" y="853"/>
                </a:moveTo>
                <a:cubicBezTo>
                  <a:pt x="1123" y="811"/>
                  <a:pt x="1176" y="823"/>
                  <a:pt x="1230" y="820"/>
                </a:cubicBezTo>
                <a:cubicBezTo>
                  <a:pt x="1338" y="815"/>
                  <a:pt x="1444" y="799"/>
                  <a:pt x="1549" y="775"/>
                </a:cubicBezTo>
                <a:cubicBezTo>
                  <a:pt x="1611" y="761"/>
                  <a:pt x="1713" y="748"/>
                  <a:pt x="1744" y="681"/>
                </a:cubicBezTo>
                <a:cubicBezTo>
                  <a:pt x="1747" y="657"/>
                  <a:pt x="1748" y="650"/>
                  <a:pt x="1747" y="635"/>
                </a:cubicBezTo>
                <a:cubicBezTo>
                  <a:pt x="1739" y="630"/>
                  <a:pt x="1745" y="622"/>
                  <a:pt x="1744" y="631"/>
                </a:cubicBezTo>
                <a:cubicBezTo>
                  <a:pt x="1739" y="692"/>
                  <a:pt x="1733" y="770"/>
                  <a:pt x="1744" y="830"/>
                </a:cubicBezTo>
                <a:cubicBezTo>
                  <a:pt x="1751" y="866"/>
                  <a:pt x="1765" y="891"/>
                  <a:pt x="1795" y="909"/>
                </a:cubicBezTo>
                <a:cubicBezTo>
                  <a:pt x="1798" y="909"/>
                  <a:pt x="1801" y="909"/>
                  <a:pt x="1804" y="909"/>
                </a:cubicBezTo>
                <a:moveTo>
                  <a:pt x="1662" y="255"/>
                </a:moveTo>
                <a:cubicBezTo>
                  <a:pt x="1680" y="215"/>
                  <a:pt x="1694" y="220"/>
                  <a:pt x="1731" y="250"/>
                </a:cubicBezTo>
                <a:cubicBezTo>
                  <a:pt x="1776" y="287"/>
                  <a:pt x="1812" y="332"/>
                  <a:pt x="1850" y="375"/>
                </a:cubicBezTo>
                <a:moveTo>
                  <a:pt x="2004" y="500"/>
                </a:moveTo>
                <a:cubicBezTo>
                  <a:pt x="2006" y="501"/>
                  <a:pt x="2029" y="515"/>
                  <a:pt x="2041" y="533"/>
                </a:cubicBezTo>
                <a:cubicBezTo>
                  <a:pt x="2074" y="582"/>
                  <a:pt x="2088" y="636"/>
                  <a:pt x="2110" y="690"/>
                </a:cubicBezTo>
                <a:cubicBezTo>
                  <a:pt x="2121" y="717"/>
                  <a:pt x="2129" y="749"/>
                  <a:pt x="2161" y="753"/>
                </a:cubicBezTo>
                <a:cubicBezTo>
                  <a:pt x="2165" y="753"/>
                  <a:pt x="2168" y="753"/>
                  <a:pt x="2172" y="753"/>
                </a:cubicBezTo>
                <a:cubicBezTo>
                  <a:pt x="2197" y="711"/>
                  <a:pt x="2212" y="667"/>
                  <a:pt x="2232" y="622"/>
                </a:cubicBezTo>
                <a:cubicBezTo>
                  <a:pt x="2246" y="590"/>
                  <a:pt x="2267" y="532"/>
                  <a:pt x="2305" y="524"/>
                </a:cubicBezTo>
                <a:cubicBezTo>
                  <a:pt x="2351" y="514"/>
                  <a:pt x="2372" y="566"/>
                  <a:pt x="2390" y="599"/>
                </a:cubicBezTo>
                <a:cubicBezTo>
                  <a:pt x="2412" y="639"/>
                  <a:pt x="2429" y="692"/>
                  <a:pt x="2478" y="708"/>
                </a:cubicBezTo>
                <a:cubicBezTo>
                  <a:pt x="2488" y="709"/>
                  <a:pt x="2498" y="710"/>
                  <a:pt x="2508" y="711"/>
                </a:cubicBezTo>
                <a:moveTo>
                  <a:pt x="2613" y="418"/>
                </a:moveTo>
                <a:cubicBezTo>
                  <a:pt x="2635" y="393"/>
                  <a:pt x="2649" y="457"/>
                  <a:pt x="2654" y="471"/>
                </a:cubicBezTo>
                <a:cubicBezTo>
                  <a:pt x="2679" y="536"/>
                  <a:pt x="2694" y="604"/>
                  <a:pt x="2712" y="671"/>
                </a:cubicBezTo>
                <a:cubicBezTo>
                  <a:pt x="2719" y="698"/>
                  <a:pt x="2724" y="717"/>
                  <a:pt x="2738" y="740"/>
                </a:cubicBezTo>
                <a:moveTo>
                  <a:pt x="2605" y="0"/>
                </a:moveTo>
                <a:cubicBezTo>
                  <a:pt x="2643" y="8"/>
                  <a:pt x="2654" y="59"/>
                  <a:pt x="2672" y="91"/>
                </a:cubicBezTo>
                <a:cubicBezTo>
                  <a:pt x="2700" y="142"/>
                  <a:pt x="2730" y="187"/>
                  <a:pt x="2765" y="234"/>
                </a:cubicBezTo>
                <a:moveTo>
                  <a:pt x="3063" y="409"/>
                </a:moveTo>
                <a:cubicBezTo>
                  <a:pt x="3068" y="468"/>
                  <a:pt x="3069" y="528"/>
                  <a:pt x="3069" y="588"/>
                </a:cubicBezTo>
                <a:cubicBezTo>
                  <a:pt x="3069" y="657"/>
                  <a:pt x="3066" y="723"/>
                  <a:pt x="3081" y="790"/>
                </a:cubicBezTo>
                <a:cubicBezTo>
                  <a:pt x="3089" y="818"/>
                  <a:pt x="3092" y="825"/>
                  <a:pt x="3097" y="843"/>
                </a:cubicBezTo>
                <a:moveTo>
                  <a:pt x="2955" y="667"/>
                </a:moveTo>
                <a:cubicBezTo>
                  <a:pt x="2997" y="618"/>
                  <a:pt x="3051" y="606"/>
                  <a:pt x="3112" y="582"/>
                </a:cubicBezTo>
                <a:cubicBezTo>
                  <a:pt x="3231" y="537"/>
                  <a:pt x="3346" y="474"/>
                  <a:pt x="3477" y="481"/>
                </a:cubicBezTo>
                <a:cubicBezTo>
                  <a:pt x="3538" y="484"/>
                  <a:pt x="3529" y="545"/>
                  <a:pt x="3528" y="594"/>
                </a:cubicBezTo>
                <a:cubicBezTo>
                  <a:pt x="3526" y="656"/>
                  <a:pt x="3498" y="690"/>
                  <a:pt x="3468" y="741"/>
                </a:cubicBezTo>
                <a:cubicBezTo>
                  <a:pt x="3460" y="756"/>
                  <a:pt x="3459" y="760"/>
                  <a:pt x="3452" y="767"/>
                </a:cubicBezTo>
                <a:moveTo>
                  <a:pt x="3403" y="163"/>
                </a:moveTo>
                <a:cubicBezTo>
                  <a:pt x="3402" y="158"/>
                  <a:pt x="3401" y="154"/>
                  <a:pt x="3400" y="149"/>
                </a:cubicBezTo>
                <a:cubicBezTo>
                  <a:pt x="3442" y="180"/>
                  <a:pt x="3479" y="219"/>
                  <a:pt x="3520" y="252"/>
                </a:cubicBezTo>
                <a:cubicBezTo>
                  <a:pt x="3569" y="292"/>
                  <a:pt x="3617" y="326"/>
                  <a:pt x="3671" y="359"/>
                </a:cubicBezTo>
                <a:moveTo>
                  <a:pt x="3831" y="445"/>
                </a:moveTo>
                <a:cubicBezTo>
                  <a:pt x="3829" y="493"/>
                  <a:pt x="3805" y="504"/>
                  <a:pt x="3770" y="537"/>
                </a:cubicBezTo>
                <a:cubicBezTo>
                  <a:pt x="3736" y="569"/>
                  <a:pt x="3704" y="599"/>
                  <a:pt x="3698" y="647"/>
                </a:cubicBezTo>
                <a:cubicBezTo>
                  <a:pt x="3698" y="653"/>
                  <a:pt x="3698" y="659"/>
                  <a:pt x="3698" y="665"/>
                </a:cubicBezTo>
                <a:cubicBezTo>
                  <a:pt x="3734" y="678"/>
                  <a:pt x="3769" y="691"/>
                  <a:pt x="3816" y="683"/>
                </a:cubicBezTo>
                <a:cubicBezTo>
                  <a:pt x="3904" y="669"/>
                  <a:pt x="3915" y="600"/>
                  <a:pt x="3916" y="524"/>
                </a:cubicBezTo>
                <a:cubicBezTo>
                  <a:pt x="3917" y="475"/>
                  <a:pt x="3908" y="361"/>
                  <a:pt x="3842" y="348"/>
                </a:cubicBezTo>
                <a:cubicBezTo>
                  <a:pt x="3828" y="345"/>
                  <a:pt x="3826" y="356"/>
                  <a:pt x="3825" y="356"/>
                </a:cubicBezTo>
                <a:cubicBezTo>
                  <a:pt x="3843" y="370"/>
                  <a:pt x="3854" y="370"/>
                  <a:pt x="3887" y="370"/>
                </a:cubicBezTo>
                <a:cubicBezTo>
                  <a:pt x="3924" y="370"/>
                  <a:pt x="3945" y="361"/>
                  <a:pt x="3978" y="349"/>
                </a:cubicBezTo>
                <a:cubicBezTo>
                  <a:pt x="3992" y="344"/>
                  <a:pt x="4017" y="338"/>
                  <a:pt x="4032" y="343"/>
                </a:cubicBezTo>
                <a:cubicBezTo>
                  <a:pt x="4080" y="361"/>
                  <a:pt x="4115" y="420"/>
                  <a:pt x="4139" y="461"/>
                </a:cubicBezTo>
                <a:cubicBezTo>
                  <a:pt x="4166" y="507"/>
                  <a:pt x="4196" y="563"/>
                  <a:pt x="4205" y="617"/>
                </a:cubicBezTo>
                <a:cubicBezTo>
                  <a:pt x="4205" y="629"/>
                  <a:pt x="4205" y="631"/>
                  <a:pt x="4205" y="638"/>
                </a:cubicBezTo>
                <a:cubicBezTo>
                  <a:pt x="4189" y="617"/>
                  <a:pt x="4176" y="614"/>
                  <a:pt x="4170" y="571"/>
                </a:cubicBezTo>
                <a:cubicBezTo>
                  <a:pt x="4160" y="504"/>
                  <a:pt x="4160" y="434"/>
                  <a:pt x="4187" y="372"/>
                </a:cubicBezTo>
                <a:cubicBezTo>
                  <a:pt x="4208" y="323"/>
                  <a:pt x="4242" y="274"/>
                  <a:pt x="4297" y="264"/>
                </a:cubicBezTo>
                <a:cubicBezTo>
                  <a:pt x="4342" y="256"/>
                  <a:pt x="4369" y="334"/>
                  <a:pt x="4380" y="366"/>
                </a:cubicBezTo>
                <a:cubicBezTo>
                  <a:pt x="4407" y="446"/>
                  <a:pt x="4402" y="529"/>
                  <a:pt x="4402" y="613"/>
                </a:cubicBezTo>
                <a:cubicBezTo>
                  <a:pt x="4402" y="660"/>
                  <a:pt x="4402" y="672"/>
                  <a:pt x="4402" y="701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733" name="Freeform 3"/>
          <p:cNvSpPr/>
          <p:nvPr/>
        </p:nvSpPr>
        <p:spPr>
          <a:xfrm>
            <a:off x="2137680" y="444600"/>
            <a:ext cx="752040" cy="227520"/>
          </a:xfrm>
          <a:custGeom>
            <a:avLst/>
            <a:gdLst/>
            <a:ahLst/>
            <a:rect l="0" t="0" r="r" b="b"/>
            <a:pathLst>
              <a:path w="2089" h="632">
                <a:moveTo>
                  <a:pt x="416" y="58"/>
                </a:moveTo>
                <a:cubicBezTo>
                  <a:pt x="395" y="44"/>
                  <a:pt x="474" y="54"/>
                  <a:pt x="378" y="48"/>
                </a:cubicBezTo>
                <a:cubicBezTo>
                  <a:pt x="282" y="42"/>
                  <a:pt x="189" y="27"/>
                  <a:pt x="95" y="11"/>
                </a:cubicBezTo>
                <a:cubicBezTo>
                  <a:pt x="90" y="10"/>
                  <a:pt x="89" y="11"/>
                  <a:pt x="85" y="10"/>
                </a:cubicBezTo>
                <a:cubicBezTo>
                  <a:pt x="85" y="123"/>
                  <a:pt x="74" y="225"/>
                  <a:pt x="49" y="335"/>
                </a:cubicBezTo>
                <a:cubicBezTo>
                  <a:pt x="36" y="393"/>
                  <a:pt x="0" y="486"/>
                  <a:pt x="21" y="547"/>
                </a:cubicBezTo>
                <a:cubicBezTo>
                  <a:pt x="42" y="607"/>
                  <a:pt x="130" y="620"/>
                  <a:pt x="183" y="624"/>
                </a:cubicBezTo>
                <a:cubicBezTo>
                  <a:pt x="283" y="631"/>
                  <a:pt x="372" y="619"/>
                  <a:pt x="468" y="592"/>
                </a:cubicBezTo>
                <a:moveTo>
                  <a:pt x="341" y="388"/>
                </a:moveTo>
                <a:cubicBezTo>
                  <a:pt x="428" y="379"/>
                  <a:pt x="506" y="350"/>
                  <a:pt x="586" y="318"/>
                </a:cubicBezTo>
                <a:cubicBezTo>
                  <a:pt x="760" y="249"/>
                  <a:pt x="927" y="163"/>
                  <a:pt x="1067" y="36"/>
                </a:cubicBezTo>
                <a:cubicBezTo>
                  <a:pt x="1086" y="15"/>
                  <a:pt x="1089" y="12"/>
                  <a:pt x="1100" y="0"/>
                </a:cubicBezTo>
                <a:cubicBezTo>
                  <a:pt x="1046" y="34"/>
                  <a:pt x="996" y="74"/>
                  <a:pt x="948" y="119"/>
                </a:cubicBezTo>
                <a:cubicBezTo>
                  <a:pt x="881" y="180"/>
                  <a:pt x="810" y="243"/>
                  <a:pt x="786" y="334"/>
                </a:cubicBezTo>
                <a:cubicBezTo>
                  <a:pt x="775" y="378"/>
                  <a:pt x="770" y="449"/>
                  <a:pt x="805" y="483"/>
                </a:cubicBezTo>
                <a:cubicBezTo>
                  <a:pt x="839" y="517"/>
                  <a:pt x="906" y="503"/>
                  <a:pt x="939" y="481"/>
                </a:cubicBezTo>
                <a:cubicBezTo>
                  <a:pt x="1023" y="426"/>
                  <a:pt x="1074" y="333"/>
                  <a:pt x="1159" y="278"/>
                </a:cubicBezTo>
                <a:cubicBezTo>
                  <a:pt x="1180" y="264"/>
                  <a:pt x="1208" y="261"/>
                  <a:pt x="1228" y="277"/>
                </a:cubicBezTo>
                <a:cubicBezTo>
                  <a:pt x="1265" y="307"/>
                  <a:pt x="1251" y="430"/>
                  <a:pt x="1242" y="469"/>
                </a:cubicBezTo>
                <a:cubicBezTo>
                  <a:pt x="1236" y="495"/>
                  <a:pt x="1219" y="522"/>
                  <a:pt x="1209" y="547"/>
                </a:cubicBezTo>
                <a:moveTo>
                  <a:pt x="1581" y="79"/>
                </a:moveTo>
                <a:cubicBezTo>
                  <a:pt x="1581" y="161"/>
                  <a:pt x="1570" y="240"/>
                  <a:pt x="1564" y="321"/>
                </a:cubicBezTo>
                <a:cubicBezTo>
                  <a:pt x="1560" y="386"/>
                  <a:pt x="1552" y="465"/>
                  <a:pt x="1567" y="527"/>
                </a:cubicBezTo>
                <a:cubicBezTo>
                  <a:pt x="1568" y="536"/>
                  <a:pt x="1568" y="539"/>
                  <a:pt x="1568" y="527"/>
                </a:cubicBezTo>
                <a:cubicBezTo>
                  <a:pt x="1559" y="458"/>
                  <a:pt x="1546" y="391"/>
                  <a:pt x="1544" y="320"/>
                </a:cubicBezTo>
                <a:cubicBezTo>
                  <a:pt x="1542" y="230"/>
                  <a:pt x="1551" y="162"/>
                  <a:pt x="1600" y="86"/>
                </a:cubicBezTo>
                <a:cubicBezTo>
                  <a:pt x="1629" y="41"/>
                  <a:pt x="1661" y="19"/>
                  <a:pt x="1714" y="16"/>
                </a:cubicBezTo>
                <a:cubicBezTo>
                  <a:pt x="1766" y="13"/>
                  <a:pt x="1819" y="15"/>
                  <a:pt x="1869" y="21"/>
                </a:cubicBezTo>
                <a:cubicBezTo>
                  <a:pt x="1933" y="29"/>
                  <a:pt x="1996" y="38"/>
                  <a:pt x="2060" y="45"/>
                </a:cubicBezTo>
                <a:cubicBezTo>
                  <a:pt x="2073" y="46"/>
                  <a:pt x="2075" y="52"/>
                  <a:pt x="2088" y="55"/>
                </a:cubicBezTo>
                <a:moveTo>
                  <a:pt x="1464" y="355"/>
                </a:moveTo>
                <a:cubicBezTo>
                  <a:pt x="1535" y="357"/>
                  <a:pt x="1595" y="355"/>
                  <a:pt x="1665" y="338"/>
                </a:cubicBezTo>
                <a:cubicBezTo>
                  <a:pt x="1771" y="313"/>
                  <a:pt x="1871" y="281"/>
                  <a:pt x="1966" y="232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734" name="Freeform 4"/>
          <p:cNvSpPr/>
          <p:nvPr/>
        </p:nvSpPr>
        <p:spPr>
          <a:xfrm>
            <a:off x="7742160" y="737640"/>
            <a:ext cx="159480" cy="177120"/>
          </a:xfrm>
          <a:custGeom>
            <a:avLst/>
            <a:gdLst/>
            <a:ahLst/>
            <a:rect l="0" t="0" r="r" b="b"/>
            <a:pathLst>
              <a:path w="443" h="492">
                <a:moveTo>
                  <a:pt x="304" y="10"/>
                </a:moveTo>
                <a:cubicBezTo>
                  <a:pt x="225" y="0"/>
                  <a:pt x="182" y="7"/>
                  <a:pt x="115" y="58"/>
                </a:cubicBezTo>
                <a:cubicBezTo>
                  <a:pt x="39" y="115"/>
                  <a:pt x="0" y="183"/>
                  <a:pt x="6" y="280"/>
                </a:cubicBezTo>
                <a:cubicBezTo>
                  <a:pt x="12" y="381"/>
                  <a:pt x="94" y="434"/>
                  <a:pt x="186" y="459"/>
                </a:cubicBezTo>
                <a:cubicBezTo>
                  <a:pt x="239" y="473"/>
                  <a:pt x="366" y="491"/>
                  <a:pt x="418" y="462"/>
                </a:cubicBezTo>
                <a:cubicBezTo>
                  <a:pt x="426" y="452"/>
                  <a:pt x="434" y="443"/>
                  <a:pt x="442" y="433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735" name="Freeform 5"/>
          <p:cNvSpPr/>
          <p:nvPr/>
        </p:nvSpPr>
        <p:spPr>
          <a:xfrm>
            <a:off x="358920" y="836640"/>
            <a:ext cx="703800" cy="285840"/>
          </a:xfrm>
          <a:custGeom>
            <a:avLst/>
            <a:gdLst/>
            <a:ahLst/>
            <a:rect l="0" t="0" r="r" b="b"/>
            <a:pathLst>
              <a:path w="1955" h="794">
                <a:moveTo>
                  <a:pt x="0" y="131"/>
                </a:moveTo>
                <a:cubicBezTo>
                  <a:pt x="24" y="139"/>
                  <a:pt x="31" y="110"/>
                  <a:pt x="51" y="137"/>
                </a:cubicBezTo>
                <a:cubicBezTo>
                  <a:pt x="128" y="244"/>
                  <a:pt x="101" y="476"/>
                  <a:pt x="124" y="601"/>
                </a:cubicBezTo>
                <a:cubicBezTo>
                  <a:pt x="133" y="652"/>
                  <a:pt x="147" y="720"/>
                  <a:pt x="185" y="760"/>
                </a:cubicBezTo>
                <a:cubicBezTo>
                  <a:pt x="215" y="792"/>
                  <a:pt x="289" y="793"/>
                  <a:pt x="329" y="784"/>
                </a:cubicBezTo>
                <a:cubicBezTo>
                  <a:pt x="420" y="764"/>
                  <a:pt x="497" y="700"/>
                  <a:pt x="552" y="629"/>
                </a:cubicBezTo>
                <a:cubicBezTo>
                  <a:pt x="583" y="589"/>
                  <a:pt x="605" y="550"/>
                  <a:pt x="619" y="502"/>
                </a:cubicBezTo>
                <a:cubicBezTo>
                  <a:pt x="619" y="497"/>
                  <a:pt x="619" y="496"/>
                  <a:pt x="619" y="493"/>
                </a:cubicBezTo>
                <a:cubicBezTo>
                  <a:pt x="641" y="523"/>
                  <a:pt x="654" y="541"/>
                  <a:pt x="693" y="554"/>
                </a:cubicBezTo>
                <a:cubicBezTo>
                  <a:pt x="755" y="574"/>
                  <a:pt x="906" y="592"/>
                  <a:pt x="962" y="555"/>
                </a:cubicBezTo>
                <a:cubicBezTo>
                  <a:pt x="965" y="550"/>
                  <a:pt x="969" y="544"/>
                  <a:pt x="972" y="539"/>
                </a:cubicBezTo>
                <a:cubicBezTo>
                  <a:pt x="961" y="493"/>
                  <a:pt x="963" y="466"/>
                  <a:pt x="911" y="441"/>
                </a:cubicBezTo>
                <a:cubicBezTo>
                  <a:pt x="856" y="414"/>
                  <a:pt x="775" y="423"/>
                  <a:pt x="722" y="448"/>
                </a:cubicBezTo>
                <a:cubicBezTo>
                  <a:pt x="654" y="480"/>
                  <a:pt x="603" y="536"/>
                  <a:pt x="592" y="610"/>
                </a:cubicBezTo>
                <a:cubicBezTo>
                  <a:pt x="583" y="674"/>
                  <a:pt x="622" y="703"/>
                  <a:pt x="680" y="716"/>
                </a:cubicBezTo>
                <a:cubicBezTo>
                  <a:pt x="768" y="737"/>
                  <a:pt x="887" y="735"/>
                  <a:pt x="975" y="719"/>
                </a:cubicBezTo>
                <a:cubicBezTo>
                  <a:pt x="1068" y="702"/>
                  <a:pt x="1138" y="662"/>
                  <a:pt x="1216" y="618"/>
                </a:cubicBezTo>
                <a:moveTo>
                  <a:pt x="1370" y="23"/>
                </a:moveTo>
                <a:cubicBezTo>
                  <a:pt x="1359" y="11"/>
                  <a:pt x="1356" y="9"/>
                  <a:pt x="1346" y="0"/>
                </a:cubicBezTo>
                <a:cubicBezTo>
                  <a:pt x="1346" y="54"/>
                  <a:pt x="1347" y="99"/>
                  <a:pt x="1359" y="151"/>
                </a:cubicBezTo>
                <a:cubicBezTo>
                  <a:pt x="1382" y="251"/>
                  <a:pt x="1417" y="347"/>
                  <a:pt x="1453" y="443"/>
                </a:cubicBezTo>
                <a:cubicBezTo>
                  <a:pt x="1480" y="515"/>
                  <a:pt x="1504" y="590"/>
                  <a:pt x="1552" y="653"/>
                </a:cubicBezTo>
                <a:cubicBezTo>
                  <a:pt x="1570" y="677"/>
                  <a:pt x="1593" y="695"/>
                  <a:pt x="1617" y="712"/>
                </a:cubicBezTo>
                <a:moveTo>
                  <a:pt x="1292" y="580"/>
                </a:moveTo>
                <a:cubicBezTo>
                  <a:pt x="1304" y="547"/>
                  <a:pt x="1378" y="554"/>
                  <a:pt x="1410" y="550"/>
                </a:cubicBezTo>
                <a:cubicBezTo>
                  <a:pt x="1591" y="527"/>
                  <a:pt x="1773" y="504"/>
                  <a:pt x="1954" y="484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736" name="Freeform 6"/>
          <p:cNvSpPr/>
          <p:nvPr/>
        </p:nvSpPr>
        <p:spPr>
          <a:xfrm>
            <a:off x="1479600" y="907920"/>
            <a:ext cx="125640" cy="186840"/>
          </a:xfrm>
          <a:custGeom>
            <a:avLst/>
            <a:gdLst/>
            <a:ahLst/>
            <a:rect l="0" t="0" r="r" b="b"/>
            <a:pathLst>
              <a:path w="349" h="519">
                <a:moveTo>
                  <a:pt x="348" y="0"/>
                </a:moveTo>
                <a:cubicBezTo>
                  <a:pt x="319" y="16"/>
                  <a:pt x="249" y="66"/>
                  <a:pt x="212" y="94"/>
                </a:cubicBezTo>
                <a:cubicBezTo>
                  <a:pt x="136" y="152"/>
                  <a:pt x="47" y="218"/>
                  <a:pt x="20" y="316"/>
                </a:cubicBezTo>
                <a:cubicBezTo>
                  <a:pt x="0" y="391"/>
                  <a:pt x="21" y="454"/>
                  <a:pt x="91" y="484"/>
                </a:cubicBezTo>
                <a:cubicBezTo>
                  <a:pt x="171" y="518"/>
                  <a:pt x="258" y="510"/>
                  <a:pt x="341" y="512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737" name="Freeform 7"/>
          <p:cNvSpPr/>
          <p:nvPr/>
        </p:nvSpPr>
        <p:spPr>
          <a:xfrm>
            <a:off x="1824840" y="895320"/>
            <a:ext cx="492480" cy="228960"/>
          </a:xfrm>
          <a:custGeom>
            <a:avLst/>
            <a:gdLst/>
            <a:ahLst/>
            <a:rect l="0" t="0" r="r" b="b"/>
            <a:pathLst>
              <a:path w="1368" h="636">
                <a:moveTo>
                  <a:pt x="236" y="55"/>
                </a:moveTo>
                <a:cubicBezTo>
                  <a:pt x="239" y="32"/>
                  <a:pt x="241" y="23"/>
                  <a:pt x="247" y="0"/>
                </a:cubicBezTo>
                <a:cubicBezTo>
                  <a:pt x="212" y="45"/>
                  <a:pt x="172" y="86"/>
                  <a:pt x="132" y="128"/>
                </a:cubicBezTo>
                <a:cubicBezTo>
                  <a:pt x="76" y="186"/>
                  <a:pt x="19" y="236"/>
                  <a:pt x="8" y="320"/>
                </a:cubicBezTo>
                <a:cubicBezTo>
                  <a:pt x="0" y="382"/>
                  <a:pt x="53" y="386"/>
                  <a:pt x="102" y="384"/>
                </a:cubicBezTo>
                <a:cubicBezTo>
                  <a:pt x="177" y="381"/>
                  <a:pt x="250" y="339"/>
                  <a:pt x="298" y="280"/>
                </a:cubicBezTo>
                <a:cubicBezTo>
                  <a:pt x="337" y="233"/>
                  <a:pt x="343" y="179"/>
                  <a:pt x="344" y="121"/>
                </a:cubicBezTo>
                <a:cubicBezTo>
                  <a:pt x="344" y="107"/>
                  <a:pt x="344" y="106"/>
                  <a:pt x="344" y="98"/>
                </a:cubicBezTo>
                <a:cubicBezTo>
                  <a:pt x="344" y="160"/>
                  <a:pt x="338" y="219"/>
                  <a:pt x="360" y="278"/>
                </a:cubicBezTo>
                <a:cubicBezTo>
                  <a:pt x="381" y="322"/>
                  <a:pt x="387" y="336"/>
                  <a:pt x="412" y="357"/>
                </a:cubicBezTo>
                <a:moveTo>
                  <a:pt x="807" y="276"/>
                </a:moveTo>
                <a:cubicBezTo>
                  <a:pt x="763" y="281"/>
                  <a:pt x="748" y="307"/>
                  <a:pt x="721" y="343"/>
                </a:cubicBezTo>
                <a:cubicBezTo>
                  <a:pt x="710" y="357"/>
                  <a:pt x="673" y="417"/>
                  <a:pt x="700" y="437"/>
                </a:cubicBezTo>
                <a:cubicBezTo>
                  <a:pt x="740" y="464"/>
                  <a:pt x="840" y="458"/>
                  <a:pt x="882" y="441"/>
                </a:cubicBezTo>
                <a:cubicBezTo>
                  <a:pt x="939" y="418"/>
                  <a:pt x="956" y="360"/>
                  <a:pt x="948" y="303"/>
                </a:cubicBezTo>
                <a:cubicBezTo>
                  <a:pt x="941" y="252"/>
                  <a:pt x="898" y="208"/>
                  <a:pt x="852" y="189"/>
                </a:cubicBezTo>
                <a:cubicBezTo>
                  <a:pt x="819" y="175"/>
                  <a:pt x="814" y="186"/>
                  <a:pt x="812" y="214"/>
                </a:cubicBezTo>
                <a:moveTo>
                  <a:pt x="1354" y="340"/>
                </a:moveTo>
                <a:cubicBezTo>
                  <a:pt x="1367" y="377"/>
                  <a:pt x="1360" y="409"/>
                  <a:pt x="1345" y="446"/>
                </a:cubicBezTo>
                <a:cubicBezTo>
                  <a:pt x="1323" y="501"/>
                  <a:pt x="1280" y="549"/>
                  <a:pt x="1267" y="608"/>
                </a:cubicBezTo>
                <a:cubicBezTo>
                  <a:pt x="1267" y="617"/>
                  <a:pt x="1266" y="626"/>
                  <a:pt x="1266" y="635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738" name="Freeform 8"/>
          <p:cNvSpPr/>
          <p:nvPr/>
        </p:nvSpPr>
        <p:spPr>
          <a:xfrm>
            <a:off x="2470320" y="873720"/>
            <a:ext cx="270720" cy="252000"/>
          </a:xfrm>
          <a:custGeom>
            <a:avLst/>
            <a:gdLst/>
            <a:ahLst/>
            <a:rect l="0" t="0" r="r" b="b"/>
            <a:pathLst>
              <a:path w="752" h="700">
                <a:moveTo>
                  <a:pt x="355" y="18"/>
                </a:moveTo>
                <a:cubicBezTo>
                  <a:pt x="285" y="0"/>
                  <a:pt x="237" y="3"/>
                  <a:pt x="169" y="35"/>
                </a:cubicBezTo>
                <a:cubicBezTo>
                  <a:pt x="106" y="66"/>
                  <a:pt x="33" y="113"/>
                  <a:pt x="16" y="188"/>
                </a:cubicBezTo>
                <a:cubicBezTo>
                  <a:pt x="0" y="259"/>
                  <a:pt x="54" y="291"/>
                  <a:pt x="115" y="305"/>
                </a:cubicBezTo>
                <a:cubicBezTo>
                  <a:pt x="181" y="321"/>
                  <a:pt x="249" y="317"/>
                  <a:pt x="303" y="274"/>
                </a:cubicBezTo>
                <a:cubicBezTo>
                  <a:pt x="347" y="239"/>
                  <a:pt x="366" y="188"/>
                  <a:pt x="379" y="136"/>
                </a:cubicBezTo>
                <a:cubicBezTo>
                  <a:pt x="381" y="120"/>
                  <a:pt x="381" y="118"/>
                  <a:pt x="382" y="109"/>
                </a:cubicBezTo>
                <a:cubicBezTo>
                  <a:pt x="386" y="161"/>
                  <a:pt x="385" y="214"/>
                  <a:pt x="390" y="265"/>
                </a:cubicBezTo>
                <a:cubicBezTo>
                  <a:pt x="395" y="319"/>
                  <a:pt x="404" y="370"/>
                  <a:pt x="415" y="423"/>
                </a:cubicBezTo>
                <a:moveTo>
                  <a:pt x="742" y="455"/>
                </a:moveTo>
                <a:cubicBezTo>
                  <a:pt x="747" y="476"/>
                  <a:pt x="751" y="508"/>
                  <a:pt x="748" y="535"/>
                </a:cubicBezTo>
                <a:cubicBezTo>
                  <a:pt x="743" y="586"/>
                  <a:pt x="716" y="630"/>
                  <a:pt x="708" y="679"/>
                </a:cubicBezTo>
                <a:cubicBezTo>
                  <a:pt x="708" y="686"/>
                  <a:pt x="708" y="692"/>
                  <a:pt x="708" y="699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739" name="Freeform 9"/>
          <p:cNvSpPr/>
          <p:nvPr/>
        </p:nvSpPr>
        <p:spPr>
          <a:xfrm>
            <a:off x="2928960" y="824400"/>
            <a:ext cx="611640" cy="339480"/>
          </a:xfrm>
          <a:custGeom>
            <a:avLst/>
            <a:gdLst/>
            <a:ahLst/>
            <a:rect l="0" t="0" r="r" b="b"/>
            <a:pathLst>
              <a:path w="1699" h="943">
                <a:moveTo>
                  <a:pt x="165" y="437"/>
                </a:moveTo>
                <a:cubicBezTo>
                  <a:pt x="143" y="495"/>
                  <a:pt x="107" y="539"/>
                  <a:pt x="74" y="590"/>
                </a:cubicBezTo>
                <a:cubicBezTo>
                  <a:pt x="43" y="638"/>
                  <a:pt x="10" y="688"/>
                  <a:pt x="0" y="744"/>
                </a:cubicBezTo>
                <a:cubicBezTo>
                  <a:pt x="0" y="749"/>
                  <a:pt x="0" y="754"/>
                  <a:pt x="0" y="759"/>
                </a:cubicBezTo>
                <a:moveTo>
                  <a:pt x="597" y="4"/>
                </a:moveTo>
                <a:cubicBezTo>
                  <a:pt x="546" y="0"/>
                  <a:pt x="518" y="3"/>
                  <a:pt x="467" y="38"/>
                </a:cubicBezTo>
                <a:cubicBezTo>
                  <a:pt x="402" y="83"/>
                  <a:pt x="334" y="150"/>
                  <a:pt x="312" y="229"/>
                </a:cubicBezTo>
                <a:cubicBezTo>
                  <a:pt x="299" y="276"/>
                  <a:pt x="302" y="323"/>
                  <a:pt x="355" y="335"/>
                </a:cubicBezTo>
                <a:cubicBezTo>
                  <a:pt x="412" y="348"/>
                  <a:pt x="480" y="343"/>
                  <a:pt x="529" y="309"/>
                </a:cubicBezTo>
                <a:cubicBezTo>
                  <a:pt x="569" y="282"/>
                  <a:pt x="590" y="234"/>
                  <a:pt x="603" y="190"/>
                </a:cubicBezTo>
                <a:cubicBezTo>
                  <a:pt x="608" y="175"/>
                  <a:pt x="603" y="161"/>
                  <a:pt x="606" y="183"/>
                </a:cubicBezTo>
                <a:cubicBezTo>
                  <a:pt x="594" y="234"/>
                  <a:pt x="584" y="280"/>
                  <a:pt x="583" y="333"/>
                </a:cubicBezTo>
                <a:cubicBezTo>
                  <a:pt x="582" y="387"/>
                  <a:pt x="600" y="420"/>
                  <a:pt x="628" y="464"/>
                </a:cubicBezTo>
                <a:moveTo>
                  <a:pt x="856" y="363"/>
                </a:moveTo>
                <a:cubicBezTo>
                  <a:pt x="892" y="344"/>
                  <a:pt x="921" y="335"/>
                  <a:pt x="963" y="341"/>
                </a:cubicBezTo>
                <a:cubicBezTo>
                  <a:pt x="968" y="342"/>
                  <a:pt x="972" y="344"/>
                  <a:pt x="977" y="345"/>
                </a:cubicBezTo>
                <a:cubicBezTo>
                  <a:pt x="983" y="394"/>
                  <a:pt x="978" y="428"/>
                  <a:pt x="957" y="475"/>
                </a:cubicBezTo>
                <a:cubicBezTo>
                  <a:pt x="935" y="521"/>
                  <a:pt x="904" y="559"/>
                  <a:pt x="897" y="612"/>
                </a:cubicBezTo>
                <a:cubicBezTo>
                  <a:pt x="893" y="646"/>
                  <a:pt x="896" y="661"/>
                  <a:pt x="933" y="666"/>
                </a:cubicBezTo>
                <a:cubicBezTo>
                  <a:pt x="980" y="672"/>
                  <a:pt x="1046" y="675"/>
                  <a:pt x="1091" y="658"/>
                </a:cubicBezTo>
                <a:cubicBezTo>
                  <a:pt x="1105" y="650"/>
                  <a:pt x="1118" y="643"/>
                  <a:pt x="1132" y="635"/>
                </a:cubicBezTo>
                <a:moveTo>
                  <a:pt x="1698" y="500"/>
                </a:moveTo>
                <a:cubicBezTo>
                  <a:pt x="1698" y="549"/>
                  <a:pt x="1691" y="581"/>
                  <a:pt x="1664" y="625"/>
                </a:cubicBezTo>
                <a:cubicBezTo>
                  <a:pt x="1622" y="691"/>
                  <a:pt x="1568" y="748"/>
                  <a:pt x="1524" y="813"/>
                </a:cubicBezTo>
                <a:cubicBezTo>
                  <a:pt x="1497" y="853"/>
                  <a:pt x="1474" y="898"/>
                  <a:pt x="1454" y="942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740" name="Freeform 10"/>
          <p:cNvSpPr/>
          <p:nvPr/>
        </p:nvSpPr>
        <p:spPr>
          <a:xfrm>
            <a:off x="3786120" y="947880"/>
            <a:ext cx="171720" cy="12960"/>
          </a:xfrm>
          <a:custGeom>
            <a:avLst/>
            <a:gdLst/>
            <a:ahLst/>
            <a:rect l="0" t="0" r="r" b="b"/>
            <a:pathLst>
              <a:path w="477" h="36">
                <a:moveTo>
                  <a:pt x="20" y="10"/>
                </a:moveTo>
                <a:cubicBezTo>
                  <a:pt x="10" y="2"/>
                  <a:pt x="10" y="1"/>
                  <a:pt x="0" y="0"/>
                </a:cubicBezTo>
                <a:cubicBezTo>
                  <a:pt x="30" y="7"/>
                  <a:pt x="61" y="15"/>
                  <a:pt x="91" y="23"/>
                </a:cubicBezTo>
                <a:cubicBezTo>
                  <a:pt x="104" y="25"/>
                  <a:pt x="118" y="27"/>
                  <a:pt x="131" y="29"/>
                </a:cubicBezTo>
                <a:moveTo>
                  <a:pt x="377" y="34"/>
                </a:moveTo>
                <a:cubicBezTo>
                  <a:pt x="410" y="34"/>
                  <a:pt x="443" y="34"/>
                  <a:pt x="476" y="35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741" name="Freeform 11"/>
          <p:cNvSpPr/>
          <p:nvPr/>
        </p:nvSpPr>
        <p:spPr>
          <a:xfrm>
            <a:off x="4102200" y="802800"/>
            <a:ext cx="547920" cy="294480"/>
          </a:xfrm>
          <a:custGeom>
            <a:avLst/>
            <a:gdLst/>
            <a:ahLst/>
            <a:rect l="0" t="0" r="r" b="b"/>
            <a:pathLst>
              <a:path w="1522" h="818">
                <a:moveTo>
                  <a:pt x="0" y="453"/>
                </a:moveTo>
                <a:cubicBezTo>
                  <a:pt x="0" y="451"/>
                  <a:pt x="0" y="448"/>
                  <a:pt x="0" y="446"/>
                </a:cubicBezTo>
                <a:cubicBezTo>
                  <a:pt x="16" y="446"/>
                  <a:pt x="28" y="447"/>
                  <a:pt x="44" y="450"/>
                </a:cubicBezTo>
                <a:moveTo>
                  <a:pt x="1128" y="67"/>
                </a:moveTo>
                <a:cubicBezTo>
                  <a:pt x="1133" y="50"/>
                  <a:pt x="1136" y="39"/>
                  <a:pt x="1137" y="22"/>
                </a:cubicBezTo>
                <a:cubicBezTo>
                  <a:pt x="1137" y="20"/>
                  <a:pt x="1137" y="17"/>
                  <a:pt x="1137" y="15"/>
                </a:cubicBezTo>
                <a:cubicBezTo>
                  <a:pt x="1097" y="9"/>
                  <a:pt x="1046" y="0"/>
                  <a:pt x="1004" y="10"/>
                </a:cubicBezTo>
                <a:cubicBezTo>
                  <a:pt x="910" y="32"/>
                  <a:pt x="815" y="95"/>
                  <a:pt x="754" y="170"/>
                </a:cubicBezTo>
                <a:cubicBezTo>
                  <a:pt x="726" y="206"/>
                  <a:pt x="694" y="283"/>
                  <a:pt x="735" y="322"/>
                </a:cubicBezTo>
                <a:cubicBezTo>
                  <a:pt x="790" y="373"/>
                  <a:pt x="882" y="366"/>
                  <a:pt x="948" y="367"/>
                </a:cubicBezTo>
                <a:cubicBezTo>
                  <a:pt x="1012" y="368"/>
                  <a:pt x="1034" y="350"/>
                  <a:pt x="1057" y="292"/>
                </a:cubicBezTo>
                <a:cubicBezTo>
                  <a:pt x="1066" y="270"/>
                  <a:pt x="1072" y="246"/>
                  <a:pt x="1078" y="223"/>
                </a:cubicBezTo>
                <a:cubicBezTo>
                  <a:pt x="1066" y="268"/>
                  <a:pt x="1039" y="310"/>
                  <a:pt x="1027" y="356"/>
                </a:cubicBezTo>
                <a:cubicBezTo>
                  <a:pt x="1017" y="394"/>
                  <a:pt x="1019" y="428"/>
                  <a:pt x="1019" y="467"/>
                </a:cubicBezTo>
                <a:moveTo>
                  <a:pt x="1181" y="413"/>
                </a:moveTo>
                <a:cubicBezTo>
                  <a:pt x="1190" y="405"/>
                  <a:pt x="1193" y="400"/>
                  <a:pt x="1204" y="394"/>
                </a:cubicBezTo>
                <a:cubicBezTo>
                  <a:pt x="1205" y="394"/>
                  <a:pt x="1206" y="394"/>
                  <a:pt x="1207" y="394"/>
                </a:cubicBezTo>
                <a:cubicBezTo>
                  <a:pt x="1218" y="418"/>
                  <a:pt x="1227" y="449"/>
                  <a:pt x="1233" y="481"/>
                </a:cubicBezTo>
                <a:cubicBezTo>
                  <a:pt x="1240" y="518"/>
                  <a:pt x="1247" y="555"/>
                  <a:pt x="1253" y="592"/>
                </a:cubicBezTo>
                <a:cubicBezTo>
                  <a:pt x="1255" y="599"/>
                  <a:pt x="1255" y="600"/>
                  <a:pt x="1255" y="604"/>
                </a:cubicBezTo>
                <a:cubicBezTo>
                  <a:pt x="1261" y="575"/>
                  <a:pt x="1267" y="550"/>
                  <a:pt x="1281" y="523"/>
                </a:cubicBezTo>
                <a:cubicBezTo>
                  <a:pt x="1304" y="478"/>
                  <a:pt x="1337" y="436"/>
                  <a:pt x="1375" y="404"/>
                </a:cubicBezTo>
                <a:cubicBezTo>
                  <a:pt x="1406" y="376"/>
                  <a:pt x="1439" y="352"/>
                  <a:pt x="1480" y="349"/>
                </a:cubicBezTo>
                <a:cubicBezTo>
                  <a:pt x="1509" y="347"/>
                  <a:pt x="1504" y="403"/>
                  <a:pt x="1505" y="419"/>
                </a:cubicBezTo>
                <a:cubicBezTo>
                  <a:pt x="1507" y="455"/>
                  <a:pt x="1505" y="491"/>
                  <a:pt x="1510" y="526"/>
                </a:cubicBezTo>
                <a:cubicBezTo>
                  <a:pt x="1513" y="540"/>
                  <a:pt x="1512" y="544"/>
                  <a:pt x="1521" y="547"/>
                </a:cubicBezTo>
                <a:moveTo>
                  <a:pt x="624" y="417"/>
                </a:moveTo>
                <a:cubicBezTo>
                  <a:pt x="597" y="486"/>
                  <a:pt x="573" y="559"/>
                  <a:pt x="530" y="621"/>
                </a:cubicBezTo>
                <a:cubicBezTo>
                  <a:pt x="473" y="702"/>
                  <a:pt x="394" y="759"/>
                  <a:pt x="316" y="817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742" name="Freeform 12"/>
          <p:cNvSpPr/>
          <p:nvPr/>
        </p:nvSpPr>
        <p:spPr>
          <a:xfrm>
            <a:off x="4792680" y="766440"/>
            <a:ext cx="79200" cy="227160"/>
          </a:xfrm>
          <a:custGeom>
            <a:avLst/>
            <a:gdLst/>
            <a:ahLst/>
            <a:rect l="0" t="0" r="r" b="b"/>
            <a:pathLst>
              <a:path w="220" h="631">
                <a:moveTo>
                  <a:pt x="0" y="29"/>
                </a:moveTo>
                <a:cubicBezTo>
                  <a:pt x="17" y="18"/>
                  <a:pt x="49" y="0"/>
                  <a:pt x="71" y="17"/>
                </a:cubicBezTo>
                <a:cubicBezTo>
                  <a:pt x="114" y="51"/>
                  <a:pt x="123" y="154"/>
                  <a:pt x="133" y="201"/>
                </a:cubicBezTo>
                <a:cubicBezTo>
                  <a:pt x="154" y="292"/>
                  <a:pt x="177" y="384"/>
                  <a:pt x="193" y="476"/>
                </a:cubicBezTo>
                <a:cubicBezTo>
                  <a:pt x="198" y="502"/>
                  <a:pt x="219" y="589"/>
                  <a:pt x="196" y="613"/>
                </a:cubicBezTo>
                <a:cubicBezTo>
                  <a:pt x="171" y="626"/>
                  <a:pt x="161" y="630"/>
                  <a:pt x="140" y="625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743" name="Freeform 13"/>
          <p:cNvSpPr/>
          <p:nvPr/>
        </p:nvSpPr>
        <p:spPr>
          <a:xfrm>
            <a:off x="5673240" y="1000080"/>
            <a:ext cx="358200" cy="189360"/>
          </a:xfrm>
          <a:custGeom>
            <a:avLst/>
            <a:gdLst/>
            <a:ahLst/>
            <a:rect l="0" t="0" r="r" b="b"/>
            <a:pathLst>
              <a:path w="995" h="526">
                <a:moveTo>
                  <a:pt x="52" y="38"/>
                </a:moveTo>
                <a:cubicBezTo>
                  <a:pt x="46" y="29"/>
                  <a:pt x="38" y="0"/>
                  <a:pt x="35" y="11"/>
                </a:cubicBezTo>
                <a:cubicBezTo>
                  <a:pt x="0" y="143"/>
                  <a:pt x="35" y="327"/>
                  <a:pt x="35" y="465"/>
                </a:cubicBezTo>
                <a:cubicBezTo>
                  <a:pt x="67" y="437"/>
                  <a:pt x="89" y="400"/>
                  <a:pt x="123" y="372"/>
                </a:cubicBezTo>
                <a:cubicBezTo>
                  <a:pt x="173" y="332"/>
                  <a:pt x="237" y="310"/>
                  <a:pt x="301" y="320"/>
                </a:cubicBezTo>
                <a:cubicBezTo>
                  <a:pt x="355" y="328"/>
                  <a:pt x="366" y="378"/>
                  <a:pt x="361" y="426"/>
                </a:cubicBezTo>
                <a:cubicBezTo>
                  <a:pt x="356" y="480"/>
                  <a:pt x="298" y="504"/>
                  <a:pt x="251" y="517"/>
                </a:cubicBezTo>
                <a:cubicBezTo>
                  <a:pt x="222" y="525"/>
                  <a:pt x="190" y="524"/>
                  <a:pt x="160" y="525"/>
                </a:cubicBezTo>
                <a:moveTo>
                  <a:pt x="579" y="236"/>
                </a:moveTo>
                <a:cubicBezTo>
                  <a:pt x="612" y="228"/>
                  <a:pt x="622" y="229"/>
                  <a:pt x="647" y="253"/>
                </a:cubicBezTo>
                <a:cubicBezTo>
                  <a:pt x="685" y="289"/>
                  <a:pt x="704" y="336"/>
                  <a:pt x="756" y="355"/>
                </a:cubicBezTo>
                <a:cubicBezTo>
                  <a:pt x="800" y="372"/>
                  <a:pt x="872" y="376"/>
                  <a:pt x="918" y="367"/>
                </a:cubicBezTo>
                <a:cubicBezTo>
                  <a:pt x="961" y="358"/>
                  <a:pt x="985" y="319"/>
                  <a:pt x="970" y="276"/>
                </a:cubicBezTo>
                <a:cubicBezTo>
                  <a:pt x="951" y="217"/>
                  <a:pt x="867" y="189"/>
                  <a:pt x="812" y="207"/>
                </a:cubicBezTo>
                <a:cubicBezTo>
                  <a:pt x="759" y="225"/>
                  <a:pt x="714" y="285"/>
                  <a:pt x="704" y="339"/>
                </a:cubicBezTo>
                <a:cubicBezTo>
                  <a:pt x="693" y="407"/>
                  <a:pt x="730" y="446"/>
                  <a:pt x="787" y="474"/>
                </a:cubicBezTo>
                <a:cubicBezTo>
                  <a:pt x="854" y="507"/>
                  <a:pt x="922" y="505"/>
                  <a:pt x="994" y="509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744" name="Freeform 14"/>
          <p:cNvSpPr/>
          <p:nvPr/>
        </p:nvSpPr>
        <p:spPr>
          <a:xfrm>
            <a:off x="6365160" y="892800"/>
            <a:ext cx="169560" cy="152280"/>
          </a:xfrm>
          <a:custGeom>
            <a:avLst/>
            <a:gdLst/>
            <a:ahLst/>
            <a:rect l="0" t="0" r="r" b="b"/>
            <a:pathLst>
              <a:path w="471" h="423">
                <a:moveTo>
                  <a:pt x="322" y="60"/>
                </a:moveTo>
                <a:cubicBezTo>
                  <a:pt x="341" y="49"/>
                  <a:pt x="365" y="42"/>
                  <a:pt x="383" y="30"/>
                </a:cubicBezTo>
                <a:cubicBezTo>
                  <a:pt x="390" y="24"/>
                  <a:pt x="393" y="23"/>
                  <a:pt x="395" y="18"/>
                </a:cubicBezTo>
                <a:cubicBezTo>
                  <a:pt x="381" y="15"/>
                  <a:pt x="428" y="0"/>
                  <a:pt x="383" y="10"/>
                </a:cubicBezTo>
                <a:cubicBezTo>
                  <a:pt x="298" y="28"/>
                  <a:pt x="207" y="90"/>
                  <a:pt x="133" y="133"/>
                </a:cubicBezTo>
                <a:cubicBezTo>
                  <a:pt x="98" y="154"/>
                  <a:pt x="0" y="208"/>
                  <a:pt x="24" y="268"/>
                </a:cubicBezTo>
                <a:cubicBezTo>
                  <a:pt x="41" y="312"/>
                  <a:pt x="138" y="301"/>
                  <a:pt x="171" y="300"/>
                </a:cubicBezTo>
                <a:cubicBezTo>
                  <a:pt x="235" y="297"/>
                  <a:pt x="277" y="273"/>
                  <a:pt x="322" y="229"/>
                </a:cubicBezTo>
                <a:cubicBezTo>
                  <a:pt x="333" y="218"/>
                  <a:pt x="347" y="204"/>
                  <a:pt x="358" y="194"/>
                </a:cubicBezTo>
                <a:cubicBezTo>
                  <a:pt x="379" y="225"/>
                  <a:pt x="396" y="260"/>
                  <a:pt x="412" y="297"/>
                </a:cubicBezTo>
                <a:cubicBezTo>
                  <a:pt x="431" y="339"/>
                  <a:pt x="446" y="381"/>
                  <a:pt x="470" y="422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745" name="Freeform 15"/>
          <p:cNvSpPr/>
          <p:nvPr/>
        </p:nvSpPr>
        <p:spPr>
          <a:xfrm>
            <a:off x="6778800" y="649440"/>
            <a:ext cx="926280" cy="298800"/>
          </a:xfrm>
          <a:custGeom>
            <a:avLst/>
            <a:gdLst/>
            <a:ahLst/>
            <a:rect l="0" t="0" r="r" b="b"/>
            <a:pathLst>
              <a:path w="2573" h="830">
                <a:moveTo>
                  <a:pt x="169" y="347"/>
                </a:moveTo>
                <a:cubicBezTo>
                  <a:pt x="166" y="340"/>
                  <a:pt x="167" y="325"/>
                  <a:pt x="160" y="321"/>
                </a:cubicBezTo>
                <a:cubicBezTo>
                  <a:pt x="151" y="316"/>
                  <a:pt x="128" y="323"/>
                  <a:pt x="121" y="329"/>
                </a:cubicBezTo>
                <a:cubicBezTo>
                  <a:pt x="112" y="336"/>
                  <a:pt x="108" y="351"/>
                  <a:pt x="106" y="362"/>
                </a:cubicBezTo>
                <a:cubicBezTo>
                  <a:pt x="103" y="379"/>
                  <a:pt x="101" y="399"/>
                  <a:pt x="114" y="413"/>
                </a:cubicBezTo>
                <a:cubicBezTo>
                  <a:pt x="140" y="443"/>
                  <a:pt x="183" y="460"/>
                  <a:pt x="214" y="481"/>
                </a:cubicBezTo>
                <a:cubicBezTo>
                  <a:pt x="264" y="515"/>
                  <a:pt x="313" y="558"/>
                  <a:pt x="339" y="614"/>
                </a:cubicBezTo>
                <a:cubicBezTo>
                  <a:pt x="360" y="659"/>
                  <a:pt x="356" y="703"/>
                  <a:pt x="307" y="722"/>
                </a:cubicBezTo>
                <a:cubicBezTo>
                  <a:pt x="246" y="745"/>
                  <a:pt x="149" y="745"/>
                  <a:pt x="85" y="736"/>
                </a:cubicBezTo>
                <a:cubicBezTo>
                  <a:pt x="41" y="730"/>
                  <a:pt x="23" y="718"/>
                  <a:pt x="0" y="686"/>
                </a:cubicBezTo>
                <a:moveTo>
                  <a:pt x="328" y="378"/>
                </a:moveTo>
                <a:cubicBezTo>
                  <a:pt x="353" y="370"/>
                  <a:pt x="396" y="353"/>
                  <a:pt x="422" y="373"/>
                </a:cubicBezTo>
                <a:cubicBezTo>
                  <a:pt x="452" y="397"/>
                  <a:pt x="455" y="452"/>
                  <a:pt x="461" y="486"/>
                </a:cubicBezTo>
                <a:cubicBezTo>
                  <a:pt x="465" y="510"/>
                  <a:pt x="464" y="551"/>
                  <a:pt x="488" y="567"/>
                </a:cubicBezTo>
                <a:cubicBezTo>
                  <a:pt x="510" y="582"/>
                  <a:pt x="542" y="573"/>
                  <a:pt x="558" y="555"/>
                </a:cubicBezTo>
                <a:cubicBezTo>
                  <a:pt x="584" y="526"/>
                  <a:pt x="596" y="483"/>
                  <a:pt x="606" y="446"/>
                </a:cubicBezTo>
                <a:cubicBezTo>
                  <a:pt x="608" y="437"/>
                  <a:pt x="609" y="434"/>
                  <a:pt x="612" y="425"/>
                </a:cubicBezTo>
                <a:cubicBezTo>
                  <a:pt x="616" y="486"/>
                  <a:pt x="621" y="549"/>
                  <a:pt x="631" y="610"/>
                </a:cubicBezTo>
                <a:cubicBezTo>
                  <a:pt x="643" y="683"/>
                  <a:pt x="656" y="765"/>
                  <a:pt x="695" y="829"/>
                </a:cubicBezTo>
                <a:moveTo>
                  <a:pt x="698" y="443"/>
                </a:moveTo>
                <a:cubicBezTo>
                  <a:pt x="698" y="412"/>
                  <a:pt x="698" y="382"/>
                  <a:pt x="698" y="353"/>
                </a:cubicBezTo>
                <a:cubicBezTo>
                  <a:pt x="739" y="362"/>
                  <a:pt x="747" y="374"/>
                  <a:pt x="777" y="411"/>
                </a:cubicBezTo>
                <a:cubicBezTo>
                  <a:pt x="833" y="480"/>
                  <a:pt x="881" y="559"/>
                  <a:pt x="903" y="644"/>
                </a:cubicBezTo>
                <a:cubicBezTo>
                  <a:pt x="906" y="656"/>
                  <a:pt x="907" y="668"/>
                  <a:pt x="909" y="680"/>
                </a:cubicBezTo>
                <a:cubicBezTo>
                  <a:pt x="909" y="624"/>
                  <a:pt x="905" y="572"/>
                  <a:pt x="923" y="518"/>
                </a:cubicBezTo>
                <a:cubicBezTo>
                  <a:pt x="936" y="477"/>
                  <a:pt x="953" y="449"/>
                  <a:pt x="998" y="450"/>
                </a:cubicBezTo>
                <a:cubicBezTo>
                  <a:pt x="1049" y="451"/>
                  <a:pt x="1071" y="519"/>
                  <a:pt x="1091" y="557"/>
                </a:cubicBezTo>
                <a:cubicBezTo>
                  <a:pt x="1108" y="589"/>
                  <a:pt x="1123" y="622"/>
                  <a:pt x="1141" y="654"/>
                </a:cubicBezTo>
                <a:cubicBezTo>
                  <a:pt x="1141" y="589"/>
                  <a:pt x="1124" y="502"/>
                  <a:pt x="1162" y="447"/>
                </a:cubicBezTo>
                <a:cubicBezTo>
                  <a:pt x="1175" y="428"/>
                  <a:pt x="1221" y="395"/>
                  <a:pt x="1246" y="413"/>
                </a:cubicBezTo>
                <a:cubicBezTo>
                  <a:pt x="1284" y="442"/>
                  <a:pt x="1303" y="526"/>
                  <a:pt x="1317" y="567"/>
                </a:cubicBezTo>
                <a:cubicBezTo>
                  <a:pt x="1330" y="605"/>
                  <a:pt x="1342" y="679"/>
                  <a:pt x="1379" y="705"/>
                </a:cubicBezTo>
                <a:cubicBezTo>
                  <a:pt x="1384" y="705"/>
                  <a:pt x="1389" y="706"/>
                  <a:pt x="1394" y="706"/>
                </a:cubicBezTo>
                <a:moveTo>
                  <a:pt x="1457" y="126"/>
                </a:moveTo>
                <a:cubicBezTo>
                  <a:pt x="1457" y="164"/>
                  <a:pt x="1456" y="184"/>
                  <a:pt x="1457" y="221"/>
                </a:cubicBezTo>
                <a:cubicBezTo>
                  <a:pt x="1459" y="290"/>
                  <a:pt x="1466" y="360"/>
                  <a:pt x="1482" y="429"/>
                </a:cubicBezTo>
                <a:cubicBezTo>
                  <a:pt x="1488" y="454"/>
                  <a:pt x="1494" y="489"/>
                  <a:pt x="1505" y="512"/>
                </a:cubicBezTo>
                <a:cubicBezTo>
                  <a:pt x="1506" y="512"/>
                  <a:pt x="1507" y="512"/>
                  <a:pt x="1508" y="512"/>
                </a:cubicBezTo>
                <a:cubicBezTo>
                  <a:pt x="1539" y="461"/>
                  <a:pt x="1566" y="429"/>
                  <a:pt x="1629" y="423"/>
                </a:cubicBezTo>
                <a:cubicBezTo>
                  <a:pt x="1690" y="418"/>
                  <a:pt x="1723" y="452"/>
                  <a:pt x="1751" y="502"/>
                </a:cubicBezTo>
                <a:cubicBezTo>
                  <a:pt x="1766" y="529"/>
                  <a:pt x="1795" y="608"/>
                  <a:pt x="1761" y="635"/>
                </a:cubicBezTo>
                <a:cubicBezTo>
                  <a:pt x="1732" y="657"/>
                  <a:pt x="1657" y="648"/>
                  <a:pt x="1630" y="630"/>
                </a:cubicBezTo>
                <a:cubicBezTo>
                  <a:pt x="1581" y="598"/>
                  <a:pt x="1581" y="545"/>
                  <a:pt x="1579" y="494"/>
                </a:cubicBezTo>
                <a:moveTo>
                  <a:pt x="1860" y="299"/>
                </a:moveTo>
                <a:cubicBezTo>
                  <a:pt x="1906" y="298"/>
                  <a:pt x="1919" y="291"/>
                  <a:pt x="1922" y="342"/>
                </a:cubicBezTo>
                <a:cubicBezTo>
                  <a:pt x="1925" y="400"/>
                  <a:pt x="1908" y="449"/>
                  <a:pt x="1903" y="506"/>
                </a:cubicBezTo>
                <a:cubicBezTo>
                  <a:pt x="1898" y="556"/>
                  <a:pt x="1897" y="606"/>
                  <a:pt x="1957" y="619"/>
                </a:cubicBezTo>
                <a:cubicBezTo>
                  <a:pt x="2015" y="632"/>
                  <a:pt x="2059" y="613"/>
                  <a:pt x="2083" y="558"/>
                </a:cubicBezTo>
                <a:cubicBezTo>
                  <a:pt x="2104" y="511"/>
                  <a:pt x="2105" y="433"/>
                  <a:pt x="2086" y="384"/>
                </a:cubicBezTo>
                <a:cubicBezTo>
                  <a:pt x="2066" y="334"/>
                  <a:pt x="2022" y="321"/>
                  <a:pt x="1972" y="325"/>
                </a:cubicBezTo>
                <a:cubicBezTo>
                  <a:pt x="1922" y="329"/>
                  <a:pt x="1893" y="357"/>
                  <a:pt x="1870" y="398"/>
                </a:cubicBezTo>
                <a:moveTo>
                  <a:pt x="2209" y="18"/>
                </a:moveTo>
                <a:cubicBezTo>
                  <a:pt x="2214" y="12"/>
                  <a:pt x="2218" y="6"/>
                  <a:pt x="2223" y="0"/>
                </a:cubicBezTo>
                <a:cubicBezTo>
                  <a:pt x="2256" y="21"/>
                  <a:pt x="2265" y="39"/>
                  <a:pt x="2275" y="87"/>
                </a:cubicBezTo>
                <a:cubicBezTo>
                  <a:pt x="2294" y="180"/>
                  <a:pt x="2288" y="279"/>
                  <a:pt x="2288" y="372"/>
                </a:cubicBezTo>
                <a:cubicBezTo>
                  <a:pt x="2288" y="473"/>
                  <a:pt x="2277" y="579"/>
                  <a:pt x="2292" y="677"/>
                </a:cubicBezTo>
                <a:moveTo>
                  <a:pt x="2416" y="317"/>
                </a:moveTo>
                <a:cubicBezTo>
                  <a:pt x="2427" y="341"/>
                  <a:pt x="2437" y="372"/>
                  <a:pt x="2443" y="401"/>
                </a:cubicBezTo>
                <a:cubicBezTo>
                  <a:pt x="2455" y="467"/>
                  <a:pt x="2455" y="532"/>
                  <a:pt x="2455" y="597"/>
                </a:cubicBezTo>
                <a:cubicBezTo>
                  <a:pt x="2455" y="622"/>
                  <a:pt x="2457" y="664"/>
                  <a:pt x="2461" y="680"/>
                </a:cubicBezTo>
                <a:moveTo>
                  <a:pt x="2568" y="123"/>
                </a:moveTo>
                <a:cubicBezTo>
                  <a:pt x="2571" y="110"/>
                  <a:pt x="2572" y="108"/>
                  <a:pt x="2571" y="100"/>
                </a:cubicBezTo>
                <a:cubicBezTo>
                  <a:pt x="2565" y="124"/>
                  <a:pt x="2554" y="148"/>
                  <a:pt x="2549" y="173"/>
                </a:cubicBezTo>
                <a:cubicBezTo>
                  <a:pt x="2546" y="205"/>
                  <a:pt x="2545" y="214"/>
                  <a:pt x="2546" y="235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746" name="Freeform 16"/>
          <p:cNvSpPr/>
          <p:nvPr/>
        </p:nvSpPr>
        <p:spPr>
          <a:xfrm>
            <a:off x="6446520" y="1404720"/>
            <a:ext cx="97560" cy="105120"/>
          </a:xfrm>
          <a:custGeom>
            <a:avLst/>
            <a:gdLst/>
            <a:ahLst/>
            <a:rect l="0" t="0" r="r" b="b"/>
            <a:pathLst>
              <a:path w="271" h="292">
                <a:moveTo>
                  <a:pt x="270" y="21"/>
                </a:moveTo>
                <a:cubicBezTo>
                  <a:pt x="200" y="0"/>
                  <a:pt x="161" y="3"/>
                  <a:pt x="100" y="53"/>
                </a:cubicBezTo>
                <a:cubicBezTo>
                  <a:pt x="54" y="92"/>
                  <a:pt x="0" y="158"/>
                  <a:pt x="17" y="227"/>
                </a:cubicBezTo>
                <a:cubicBezTo>
                  <a:pt x="40" y="269"/>
                  <a:pt x="52" y="284"/>
                  <a:pt x="88" y="291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747" name="Freeform 17"/>
          <p:cNvSpPr/>
          <p:nvPr/>
        </p:nvSpPr>
        <p:spPr>
          <a:xfrm>
            <a:off x="690480" y="1222200"/>
            <a:ext cx="2935800" cy="459360"/>
          </a:xfrm>
          <a:custGeom>
            <a:avLst/>
            <a:gdLst/>
            <a:ahLst/>
            <a:rect l="0" t="0" r="r" b="b"/>
            <a:pathLst>
              <a:path w="8155" h="1276">
                <a:moveTo>
                  <a:pt x="37" y="972"/>
                </a:moveTo>
                <a:cubicBezTo>
                  <a:pt x="17" y="957"/>
                  <a:pt x="16" y="957"/>
                  <a:pt x="0" y="936"/>
                </a:cubicBezTo>
                <a:cubicBezTo>
                  <a:pt x="56" y="936"/>
                  <a:pt x="111" y="941"/>
                  <a:pt x="164" y="926"/>
                </a:cubicBezTo>
                <a:cubicBezTo>
                  <a:pt x="170" y="922"/>
                  <a:pt x="175" y="918"/>
                  <a:pt x="181" y="914"/>
                </a:cubicBezTo>
                <a:cubicBezTo>
                  <a:pt x="169" y="876"/>
                  <a:pt x="186" y="882"/>
                  <a:pt x="151" y="844"/>
                </a:cubicBezTo>
                <a:cubicBezTo>
                  <a:pt x="127" y="818"/>
                  <a:pt x="96" y="800"/>
                  <a:pt x="76" y="770"/>
                </a:cubicBezTo>
                <a:cubicBezTo>
                  <a:pt x="74" y="766"/>
                  <a:pt x="79" y="765"/>
                  <a:pt x="76" y="762"/>
                </a:cubicBezTo>
                <a:cubicBezTo>
                  <a:pt x="162" y="776"/>
                  <a:pt x="228" y="806"/>
                  <a:pt x="305" y="848"/>
                </a:cubicBezTo>
                <a:cubicBezTo>
                  <a:pt x="348" y="872"/>
                  <a:pt x="405" y="896"/>
                  <a:pt x="427" y="943"/>
                </a:cubicBezTo>
                <a:cubicBezTo>
                  <a:pt x="441" y="972"/>
                  <a:pt x="431" y="1022"/>
                  <a:pt x="431" y="1054"/>
                </a:cubicBezTo>
                <a:cubicBezTo>
                  <a:pt x="431" y="1072"/>
                  <a:pt x="433" y="1089"/>
                  <a:pt x="434" y="1106"/>
                </a:cubicBezTo>
                <a:cubicBezTo>
                  <a:pt x="478" y="1113"/>
                  <a:pt x="521" y="1123"/>
                  <a:pt x="567" y="1111"/>
                </a:cubicBezTo>
                <a:cubicBezTo>
                  <a:pt x="657" y="1085"/>
                  <a:pt x="799" y="1011"/>
                  <a:pt x="834" y="917"/>
                </a:cubicBezTo>
                <a:cubicBezTo>
                  <a:pt x="844" y="892"/>
                  <a:pt x="841" y="870"/>
                  <a:pt x="846" y="845"/>
                </a:cubicBezTo>
                <a:cubicBezTo>
                  <a:pt x="853" y="892"/>
                  <a:pt x="846" y="930"/>
                  <a:pt x="898" y="957"/>
                </a:cubicBezTo>
                <a:cubicBezTo>
                  <a:pt x="929" y="974"/>
                  <a:pt x="989" y="978"/>
                  <a:pt x="1022" y="963"/>
                </a:cubicBezTo>
                <a:cubicBezTo>
                  <a:pt x="1065" y="944"/>
                  <a:pt x="1102" y="895"/>
                  <a:pt x="1105" y="848"/>
                </a:cubicBezTo>
                <a:cubicBezTo>
                  <a:pt x="1108" y="791"/>
                  <a:pt x="1097" y="784"/>
                  <a:pt x="1041" y="776"/>
                </a:cubicBezTo>
                <a:cubicBezTo>
                  <a:pt x="967" y="766"/>
                  <a:pt x="900" y="832"/>
                  <a:pt x="867" y="892"/>
                </a:cubicBezTo>
                <a:cubicBezTo>
                  <a:pt x="829" y="962"/>
                  <a:pt x="834" y="1048"/>
                  <a:pt x="887" y="1105"/>
                </a:cubicBezTo>
                <a:cubicBezTo>
                  <a:pt x="961" y="1183"/>
                  <a:pt x="1111" y="1190"/>
                  <a:pt x="1210" y="1171"/>
                </a:cubicBezTo>
                <a:cubicBezTo>
                  <a:pt x="1305" y="1153"/>
                  <a:pt x="1421" y="1086"/>
                  <a:pt x="1447" y="986"/>
                </a:cubicBezTo>
                <a:cubicBezTo>
                  <a:pt x="1458" y="946"/>
                  <a:pt x="1450" y="896"/>
                  <a:pt x="1450" y="854"/>
                </a:cubicBezTo>
                <a:cubicBezTo>
                  <a:pt x="1474" y="912"/>
                  <a:pt x="1498" y="970"/>
                  <a:pt x="1516" y="1030"/>
                </a:cubicBezTo>
                <a:cubicBezTo>
                  <a:pt x="1535" y="1096"/>
                  <a:pt x="1553" y="1168"/>
                  <a:pt x="1557" y="1237"/>
                </a:cubicBezTo>
                <a:cubicBezTo>
                  <a:pt x="1557" y="1258"/>
                  <a:pt x="1557" y="1262"/>
                  <a:pt x="1557" y="1275"/>
                </a:cubicBezTo>
                <a:cubicBezTo>
                  <a:pt x="1523" y="1242"/>
                  <a:pt x="1482" y="1195"/>
                  <a:pt x="1453" y="1145"/>
                </a:cubicBezTo>
                <a:cubicBezTo>
                  <a:pt x="1394" y="1043"/>
                  <a:pt x="1349" y="913"/>
                  <a:pt x="1368" y="794"/>
                </a:cubicBezTo>
                <a:cubicBezTo>
                  <a:pt x="1380" y="718"/>
                  <a:pt x="1420" y="676"/>
                  <a:pt x="1483" y="647"/>
                </a:cubicBezTo>
                <a:cubicBezTo>
                  <a:pt x="1491" y="647"/>
                  <a:pt x="1499" y="647"/>
                  <a:pt x="1507" y="647"/>
                </a:cubicBezTo>
                <a:cubicBezTo>
                  <a:pt x="1529" y="713"/>
                  <a:pt x="1529" y="769"/>
                  <a:pt x="1529" y="838"/>
                </a:cubicBezTo>
                <a:cubicBezTo>
                  <a:pt x="1529" y="895"/>
                  <a:pt x="1517" y="941"/>
                  <a:pt x="1493" y="993"/>
                </a:cubicBezTo>
                <a:cubicBezTo>
                  <a:pt x="1487" y="1005"/>
                  <a:pt x="1477" y="1016"/>
                  <a:pt x="1471" y="1026"/>
                </a:cubicBezTo>
                <a:moveTo>
                  <a:pt x="1744" y="979"/>
                </a:moveTo>
                <a:cubicBezTo>
                  <a:pt x="1747" y="964"/>
                  <a:pt x="1745" y="968"/>
                  <a:pt x="1748" y="953"/>
                </a:cubicBezTo>
                <a:cubicBezTo>
                  <a:pt x="1764" y="872"/>
                  <a:pt x="1766" y="785"/>
                  <a:pt x="1772" y="705"/>
                </a:cubicBezTo>
                <a:cubicBezTo>
                  <a:pt x="1814" y="723"/>
                  <a:pt x="1838" y="726"/>
                  <a:pt x="1881" y="756"/>
                </a:cubicBezTo>
                <a:cubicBezTo>
                  <a:pt x="1929" y="789"/>
                  <a:pt x="2010" y="887"/>
                  <a:pt x="2070" y="889"/>
                </a:cubicBezTo>
                <a:cubicBezTo>
                  <a:pt x="2142" y="891"/>
                  <a:pt x="2205" y="810"/>
                  <a:pt x="2260" y="772"/>
                </a:cubicBezTo>
                <a:cubicBezTo>
                  <a:pt x="2300" y="744"/>
                  <a:pt x="2350" y="704"/>
                  <a:pt x="2404" y="718"/>
                </a:cubicBezTo>
                <a:cubicBezTo>
                  <a:pt x="2450" y="730"/>
                  <a:pt x="2456" y="779"/>
                  <a:pt x="2512" y="770"/>
                </a:cubicBezTo>
                <a:cubicBezTo>
                  <a:pt x="2542" y="765"/>
                  <a:pt x="2578" y="752"/>
                  <a:pt x="2572" y="711"/>
                </a:cubicBezTo>
                <a:cubicBezTo>
                  <a:pt x="2564" y="656"/>
                  <a:pt x="2534" y="645"/>
                  <a:pt x="2479" y="639"/>
                </a:cubicBezTo>
                <a:cubicBezTo>
                  <a:pt x="2405" y="630"/>
                  <a:pt x="2343" y="667"/>
                  <a:pt x="2297" y="722"/>
                </a:cubicBezTo>
                <a:cubicBezTo>
                  <a:pt x="2243" y="787"/>
                  <a:pt x="2230" y="876"/>
                  <a:pt x="2316" y="914"/>
                </a:cubicBezTo>
                <a:cubicBezTo>
                  <a:pt x="2405" y="953"/>
                  <a:pt x="2539" y="940"/>
                  <a:pt x="2631" y="923"/>
                </a:cubicBezTo>
                <a:cubicBezTo>
                  <a:pt x="2746" y="902"/>
                  <a:pt x="2920" y="865"/>
                  <a:pt x="2988" y="757"/>
                </a:cubicBezTo>
                <a:cubicBezTo>
                  <a:pt x="3018" y="708"/>
                  <a:pt x="3009" y="639"/>
                  <a:pt x="3006" y="587"/>
                </a:cubicBezTo>
                <a:cubicBezTo>
                  <a:pt x="3004" y="587"/>
                  <a:pt x="3002" y="587"/>
                  <a:pt x="3000" y="587"/>
                </a:cubicBezTo>
                <a:cubicBezTo>
                  <a:pt x="2997" y="632"/>
                  <a:pt x="2978" y="690"/>
                  <a:pt x="2998" y="735"/>
                </a:cubicBezTo>
                <a:cubicBezTo>
                  <a:pt x="3037" y="820"/>
                  <a:pt x="3137" y="858"/>
                  <a:pt x="3207" y="911"/>
                </a:cubicBezTo>
                <a:cubicBezTo>
                  <a:pt x="3207" y="913"/>
                  <a:pt x="3207" y="914"/>
                  <a:pt x="3207" y="916"/>
                </a:cubicBezTo>
                <a:cubicBezTo>
                  <a:pt x="3149" y="909"/>
                  <a:pt x="3091" y="919"/>
                  <a:pt x="3055" y="858"/>
                </a:cubicBezTo>
                <a:cubicBezTo>
                  <a:pt x="3030" y="815"/>
                  <a:pt x="3042" y="764"/>
                  <a:pt x="3067" y="725"/>
                </a:cubicBezTo>
                <a:cubicBezTo>
                  <a:pt x="3125" y="635"/>
                  <a:pt x="3264" y="558"/>
                  <a:pt x="3371" y="592"/>
                </a:cubicBezTo>
                <a:cubicBezTo>
                  <a:pt x="3472" y="624"/>
                  <a:pt x="3506" y="732"/>
                  <a:pt x="3635" y="704"/>
                </a:cubicBezTo>
                <a:cubicBezTo>
                  <a:pt x="3697" y="690"/>
                  <a:pt x="3795" y="620"/>
                  <a:pt x="3734" y="550"/>
                </a:cubicBezTo>
                <a:cubicBezTo>
                  <a:pt x="3694" y="504"/>
                  <a:pt x="3580" y="518"/>
                  <a:pt x="3534" y="541"/>
                </a:cubicBezTo>
                <a:cubicBezTo>
                  <a:pt x="3464" y="577"/>
                  <a:pt x="3416" y="643"/>
                  <a:pt x="3407" y="721"/>
                </a:cubicBezTo>
                <a:cubicBezTo>
                  <a:pt x="3398" y="802"/>
                  <a:pt x="3467" y="813"/>
                  <a:pt x="3529" y="835"/>
                </a:cubicBezTo>
                <a:cubicBezTo>
                  <a:pt x="3655" y="879"/>
                  <a:pt x="3972" y="835"/>
                  <a:pt x="4059" y="726"/>
                </a:cubicBezTo>
                <a:cubicBezTo>
                  <a:pt x="4106" y="666"/>
                  <a:pt x="4050" y="574"/>
                  <a:pt x="4035" y="514"/>
                </a:cubicBezTo>
                <a:cubicBezTo>
                  <a:pt x="4035" y="511"/>
                  <a:pt x="4035" y="508"/>
                  <a:pt x="4035" y="505"/>
                </a:cubicBezTo>
                <a:cubicBezTo>
                  <a:pt x="4053" y="538"/>
                  <a:pt x="4072" y="575"/>
                  <a:pt x="4092" y="609"/>
                </a:cubicBezTo>
                <a:cubicBezTo>
                  <a:pt x="4116" y="649"/>
                  <a:pt x="4142" y="682"/>
                  <a:pt x="4170" y="716"/>
                </a:cubicBezTo>
                <a:cubicBezTo>
                  <a:pt x="4172" y="716"/>
                  <a:pt x="4173" y="716"/>
                  <a:pt x="4175" y="716"/>
                </a:cubicBezTo>
                <a:cubicBezTo>
                  <a:pt x="4184" y="698"/>
                  <a:pt x="4199" y="662"/>
                  <a:pt x="4211" y="640"/>
                </a:cubicBezTo>
                <a:cubicBezTo>
                  <a:pt x="4250" y="572"/>
                  <a:pt x="4256" y="568"/>
                  <a:pt x="4321" y="595"/>
                </a:cubicBezTo>
                <a:cubicBezTo>
                  <a:pt x="4432" y="641"/>
                  <a:pt x="4490" y="683"/>
                  <a:pt x="4624" y="687"/>
                </a:cubicBezTo>
                <a:cubicBezTo>
                  <a:pt x="4765" y="691"/>
                  <a:pt x="4910" y="676"/>
                  <a:pt x="5039" y="612"/>
                </a:cubicBezTo>
                <a:cubicBezTo>
                  <a:pt x="5146" y="559"/>
                  <a:pt x="5155" y="481"/>
                  <a:pt x="5116" y="377"/>
                </a:cubicBezTo>
                <a:cubicBezTo>
                  <a:pt x="5081" y="282"/>
                  <a:pt x="4993" y="183"/>
                  <a:pt x="4931" y="104"/>
                </a:cubicBezTo>
                <a:cubicBezTo>
                  <a:pt x="4916" y="86"/>
                  <a:pt x="4916" y="82"/>
                  <a:pt x="4904" y="77"/>
                </a:cubicBezTo>
                <a:cubicBezTo>
                  <a:pt x="4904" y="132"/>
                  <a:pt x="4896" y="191"/>
                  <a:pt x="4907" y="248"/>
                </a:cubicBezTo>
                <a:cubicBezTo>
                  <a:pt x="4945" y="438"/>
                  <a:pt x="5107" y="583"/>
                  <a:pt x="5224" y="727"/>
                </a:cubicBezTo>
                <a:moveTo>
                  <a:pt x="4821" y="537"/>
                </a:moveTo>
                <a:cubicBezTo>
                  <a:pt x="4892" y="511"/>
                  <a:pt x="4957" y="496"/>
                  <a:pt x="5036" y="485"/>
                </a:cubicBezTo>
                <a:cubicBezTo>
                  <a:pt x="5249" y="452"/>
                  <a:pt x="5469" y="428"/>
                  <a:pt x="5677" y="387"/>
                </a:cubicBezTo>
                <a:cubicBezTo>
                  <a:pt x="5614" y="393"/>
                  <a:pt x="5567" y="401"/>
                  <a:pt x="5508" y="426"/>
                </a:cubicBezTo>
                <a:cubicBezTo>
                  <a:pt x="5475" y="440"/>
                  <a:pt x="5399" y="475"/>
                  <a:pt x="5419" y="526"/>
                </a:cubicBezTo>
                <a:cubicBezTo>
                  <a:pt x="5442" y="586"/>
                  <a:pt x="5521" y="577"/>
                  <a:pt x="5574" y="578"/>
                </a:cubicBezTo>
                <a:cubicBezTo>
                  <a:pt x="5681" y="580"/>
                  <a:pt x="5779" y="564"/>
                  <a:pt x="5877" y="521"/>
                </a:cubicBezTo>
                <a:cubicBezTo>
                  <a:pt x="5927" y="499"/>
                  <a:pt x="5960" y="470"/>
                  <a:pt x="6002" y="440"/>
                </a:cubicBezTo>
                <a:cubicBezTo>
                  <a:pt x="5990" y="440"/>
                  <a:pt x="5997" y="419"/>
                  <a:pt x="5989" y="428"/>
                </a:cubicBezTo>
                <a:cubicBezTo>
                  <a:pt x="5976" y="444"/>
                  <a:pt x="5964" y="470"/>
                  <a:pt x="5982" y="487"/>
                </a:cubicBezTo>
                <a:cubicBezTo>
                  <a:pt x="6022" y="524"/>
                  <a:pt x="6186" y="464"/>
                  <a:pt x="6223" y="452"/>
                </a:cubicBezTo>
                <a:cubicBezTo>
                  <a:pt x="6346" y="410"/>
                  <a:pt x="6472" y="354"/>
                  <a:pt x="6492" y="212"/>
                </a:cubicBezTo>
                <a:cubicBezTo>
                  <a:pt x="6501" y="150"/>
                  <a:pt x="6492" y="69"/>
                  <a:pt x="6433" y="32"/>
                </a:cubicBezTo>
                <a:cubicBezTo>
                  <a:pt x="6383" y="0"/>
                  <a:pt x="6349" y="64"/>
                  <a:pt x="6335" y="99"/>
                </a:cubicBezTo>
                <a:cubicBezTo>
                  <a:pt x="6304" y="174"/>
                  <a:pt x="6299" y="281"/>
                  <a:pt x="6327" y="358"/>
                </a:cubicBezTo>
                <a:cubicBezTo>
                  <a:pt x="6359" y="445"/>
                  <a:pt x="6431" y="530"/>
                  <a:pt x="6496" y="594"/>
                </a:cubicBezTo>
                <a:cubicBezTo>
                  <a:pt x="6538" y="629"/>
                  <a:pt x="6548" y="639"/>
                  <a:pt x="6578" y="657"/>
                </a:cubicBezTo>
                <a:moveTo>
                  <a:pt x="6262" y="511"/>
                </a:moveTo>
                <a:cubicBezTo>
                  <a:pt x="6291" y="465"/>
                  <a:pt x="6346" y="464"/>
                  <a:pt x="6402" y="452"/>
                </a:cubicBezTo>
                <a:cubicBezTo>
                  <a:pt x="6480" y="435"/>
                  <a:pt x="6559" y="417"/>
                  <a:pt x="6638" y="406"/>
                </a:cubicBezTo>
                <a:cubicBezTo>
                  <a:pt x="6696" y="398"/>
                  <a:pt x="6785" y="385"/>
                  <a:pt x="6842" y="404"/>
                </a:cubicBezTo>
                <a:cubicBezTo>
                  <a:pt x="6892" y="420"/>
                  <a:pt x="6917" y="472"/>
                  <a:pt x="6923" y="519"/>
                </a:cubicBezTo>
                <a:cubicBezTo>
                  <a:pt x="6927" y="554"/>
                  <a:pt x="6918" y="604"/>
                  <a:pt x="6927" y="632"/>
                </a:cubicBezTo>
                <a:cubicBezTo>
                  <a:pt x="6928" y="631"/>
                  <a:pt x="6929" y="630"/>
                  <a:pt x="6930" y="629"/>
                </a:cubicBezTo>
                <a:moveTo>
                  <a:pt x="6836" y="154"/>
                </a:moveTo>
                <a:cubicBezTo>
                  <a:pt x="6853" y="131"/>
                  <a:pt x="6874" y="120"/>
                  <a:pt x="6905" y="138"/>
                </a:cubicBezTo>
                <a:cubicBezTo>
                  <a:pt x="6966" y="173"/>
                  <a:pt x="7019" y="228"/>
                  <a:pt x="7076" y="269"/>
                </a:cubicBezTo>
                <a:cubicBezTo>
                  <a:pt x="7130" y="307"/>
                  <a:pt x="7234" y="352"/>
                  <a:pt x="7255" y="421"/>
                </a:cubicBezTo>
                <a:cubicBezTo>
                  <a:pt x="7265" y="453"/>
                  <a:pt x="7234" y="457"/>
                  <a:pt x="7215" y="470"/>
                </a:cubicBezTo>
                <a:cubicBezTo>
                  <a:pt x="7197" y="482"/>
                  <a:pt x="7204" y="488"/>
                  <a:pt x="7200" y="504"/>
                </a:cubicBezTo>
                <a:cubicBezTo>
                  <a:pt x="7214" y="509"/>
                  <a:pt x="7234" y="513"/>
                  <a:pt x="7255" y="512"/>
                </a:cubicBezTo>
                <a:cubicBezTo>
                  <a:pt x="7296" y="511"/>
                  <a:pt x="7296" y="474"/>
                  <a:pt x="7297" y="441"/>
                </a:cubicBezTo>
                <a:cubicBezTo>
                  <a:pt x="7299" y="382"/>
                  <a:pt x="7279" y="340"/>
                  <a:pt x="7236" y="298"/>
                </a:cubicBezTo>
                <a:cubicBezTo>
                  <a:pt x="7222" y="284"/>
                  <a:pt x="7184" y="253"/>
                  <a:pt x="7160" y="266"/>
                </a:cubicBezTo>
                <a:cubicBezTo>
                  <a:pt x="7141" y="276"/>
                  <a:pt x="7153" y="334"/>
                  <a:pt x="7155" y="349"/>
                </a:cubicBezTo>
                <a:moveTo>
                  <a:pt x="7433" y="374"/>
                </a:moveTo>
                <a:cubicBezTo>
                  <a:pt x="7457" y="358"/>
                  <a:pt x="7478" y="337"/>
                  <a:pt x="7506" y="328"/>
                </a:cubicBezTo>
                <a:cubicBezTo>
                  <a:pt x="7541" y="316"/>
                  <a:pt x="7567" y="323"/>
                  <a:pt x="7595" y="344"/>
                </a:cubicBezTo>
                <a:cubicBezTo>
                  <a:pt x="7661" y="393"/>
                  <a:pt x="7721" y="449"/>
                  <a:pt x="7788" y="496"/>
                </a:cubicBezTo>
                <a:cubicBezTo>
                  <a:pt x="7831" y="527"/>
                  <a:pt x="7876" y="557"/>
                  <a:pt x="7921" y="581"/>
                </a:cubicBezTo>
                <a:cubicBezTo>
                  <a:pt x="7916" y="537"/>
                  <a:pt x="7901" y="497"/>
                  <a:pt x="7898" y="453"/>
                </a:cubicBezTo>
                <a:cubicBezTo>
                  <a:pt x="7895" y="397"/>
                  <a:pt x="7898" y="364"/>
                  <a:pt x="7947" y="330"/>
                </a:cubicBezTo>
                <a:cubicBezTo>
                  <a:pt x="7981" y="307"/>
                  <a:pt x="8050" y="292"/>
                  <a:pt x="8087" y="320"/>
                </a:cubicBezTo>
                <a:cubicBezTo>
                  <a:pt x="8154" y="370"/>
                  <a:pt x="8147" y="484"/>
                  <a:pt x="8142" y="555"/>
                </a:cubicBezTo>
                <a:cubicBezTo>
                  <a:pt x="8139" y="601"/>
                  <a:pt x="8128" y="646"/>
                  <a:pt x="8123" y="691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748" name="Freeform 18"/>
          <p:cNvSpPr/>
          <p:nvPr/>
        </p:nvSpPr>
        <p:spPr>
          <a:xfrm>
            <a:off x="4020840" y="1305000"/>
            <a:ext cx="394200" cy="308160"/>
          </a:xfrm>
          <a:custGeom>
            <a:avLst/>
            <a:gdLst/>
            <a:ahLst/>
            <a:rect l="0" t="0" r="r" b="b"/>
            <a:pathLst>
              <a:path w="1095" h="856">
                <a:moveTo>
                  <a:pt x="99" y="281"/>
                </a:moveTo>
                <a:cubicBezTo>
                  <a:pt x="99" y="257"/>
                  <a:pt x="99" y="252"/>
                  <a:pt x="99" y="237"/>
                </a:cubicBezTo>
                <a:cubicBezTo>
                  <a:pt x="78" y="251"/>
                  <a:pt x="95" y="203"/>
                  <a:pt x="65" y="252"/>
                </a:cubicBezTo>
                <a:cubicBezTo>
                  <a:pt x="27" y="314"/>
                  <a:pt x="0" y="444"/>
                  <a:pt x="71" y="490"/>
                </a:cubicBezTo>
                <a:cubicBezTo>
                  <a:pt x="120" y="522"/>
                  <a:pt x="221" y="531"/>
                  <a:pt x="263" y="486"/>
                </a:cubicBezTo>
                <a:cubicBezTo>
                  <a:pt x="316" y="425"/>
                  <a:pt x="293" y="327"/>
                  <a:pt x="248" y="274"/>
                </a:cubicBezTo>
                <a:cubicBezTo>
                  <a:pt x="223" y="244"/>
                  <a:pt x="179" y="204"/>
                  <a:pt x="136" y="207"/>
                </a:cubicBezTo>
                <a:cubicBezTo>
                  <a:pt x="136" y="211"/>
                  <a:pt x="136" y="214"/>
                  <a:pt x="136" y="218"/>
                </a:cubicBezTo>
                <a:cubicBezTo>
                  <a:pt x="171" y="274"/>
                  <a:pt x="184" y="292"/>
                  <a:pt x="266" y="309"/>
                </a:cubicBezTo>
                <a:cubicBezTo>
                  <a:pt x="371" y="331"/>
                  <a:pt x="505" y="337"/>
                  <a:pt x="612" y="312"/>
                </a:cubicBezTo>
                <a:cubicBezTo>
                  <a:pt x="713" y="289"/>
                  <a:pt x="775" y="217"/>
                  <a:pt x="800" y="120"/>
                </a:cubicBezTo>
                <a:cubicBezTo>
                  <a:pt x="810" y="81"/>
                  <a:pt x="812" y="40"/>
                  <a:pt x="816" y="0"/>
                </a:cubicBezTo>
                <a:cubicBezTo>
                  <a:pt x="774" y="62"/>
                  <a:pt x="730" y="123"/>
                  <a:pt x="689" y="186"/>
                </a:cubicBezTo>
                <a:cubicBezTo>
                  <a:pt x="614" y="302"/>
                  <a:pt x="557" y="425"/>
                  <a:pt x="573" y="569"/>
                </a:cubicBezTo>
                <a:cubicBezTo>
                  <a:pt x="583" y="660"/>
                  <a:pt x="637" y="730"/>
                  <a:pt x="692" y="799"/>
                </a:cubicBezTo>
                <a:cubicBezTo>
                  <a:pt x="703" y="812"/>
                  <a:pt x="753" y="849"/>
                  <a:pt x="723" y="855"/>
                </a:cubicBezTo>
                <a:cubicBezTo>
                  <a:pt x="710" y="850"/>
                  <a:pt x="697" y="846"/>
                  <a:pt x="684" y="841"/>
                </a:cubicBezTo>
                <a:moveTo>
                  <a:pt x="430" y="644"/>
                </a:moveTo>
                <a:cubicBezTo>
                  <a:pt x="451" y="616"/>
                  <a:pt x="469" y="620"/>
                  <a:pt x="516" y="616"/>
                </a:cubicBezTo>
                <a:cubicBezTo>
                  <a:pt x="642" y="604"/>
                  <a:pt x="768" y="603"/>
                  <a:pt x="893" y="603"/>
                </a:cubicBezTo>
                <a:cubicBezTo>
                  <a:pt x="995" y="603"/>
                  <a:pt x="1027" y="603"/>
                  <a:pt x="1094" y="603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749" name="Freeform 19"/>
          <p:cNvSpPr/>
          <p:nvPr/>
        </p:nvSpPr>
        <p:spPr>
          <a:xfrm>
            <a:off x="4750560" y="1346040"/>
            <a:ext cx="137520" cy="165600"/>
          </a:xfrm>
          <a:custGeom>
            <a:avLst/>
            <a:gdLst/>
            <a:ahLst/>
            <a:rect l="0" t="0" r="r" b="b"/>
            <a:pathLst>
              <a:path w="382" h="460">
                <a:moveTo>
                  <a:pt x="257" y="0"/>
                </a:moveTo>
                <a:cubicBezTo>
                  <a:pt x="208" y="18"/>
                  <a:pt x="163" y="28"/>
                  <a:pt x="118" y="68"/>
                </a:cubicBezTo>
                <a:cubicBezTo>
                  <a:pt x="70" y="109"/>
                  <a:pt x="0" y="174"/>
                  <a:pt x="2" y="242"/>
                </a:cubicBezTo>
                <a:cubicBezTo>
                  <a:pt x="4" y="316"/>
                  <a:pt x="127" y="316"/>
                  <a:pt x="179" y="319"/>
                </a:cubicBezTo>
                <a:cubicBezTo>
                  <a:pt x="234" y="322"/>
                  <a:pt x="323" y="331"/>
                  <a:pt x="344" y="263"/>
                </a:cubicBezTo>
                <a:cubicBezTo>
                  <a:pt x="355" y="228"/>
                  <a:pt x="346" y="186"/>
                  <a:pt x="309" y="174"/>
                </a:cubicBezTo>
                <a:cubicBezTo>
                  <a:pt x="303" y="174"/>
                  <a:pt x="298" y="173"/>
                  <a:pt x="292" y="173"/>
                </a:cubicBezTo>
                <a:cubicBezTo>
                  <a:pt x="251" y="188"/>
                  <a:pt x="253" y="230"/>
                  <a:pt x="251" y="273"/>
                </a:cubicBezTo>
                <a:cubicBezTo>
                  <a:pt x="248" y="346"/>
                  <a:pt x="271" y="391"/>
                  <a:pt x="333" y="434"/>
                </a:cubicBezTo>
                <a:cubicBezTo>
                  <a:pt x="349" y="442"/>
                  <a:pt x="365" y="451"/>
                  <a:pt x="381" y="459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750" name="Freeform 20"/>
          <p:cNvSpPr/>
          <p:nvPr/>
        </p:nvSpPr>
        <p:spPr>
          <a:xfrm>
            <a:off x="5258520" y="1386000"/>
            <a:ext cx="1091880" cy="261000"/>
          </a:xfrm>
          <a:custGeom>
            <a:avLst/>
            <a:gdLst/>
            <a:ahLst/>
            <a:rect l="0" t="0" r="r" b="b"/>
            <a:pathLst>
              <a:path w="3033" h="725">
                <a:moveTo>
                  <a:pt x="264" y="129"/>
                </a:moveTo>
                <a:cubicBezTo>
                  <a:pt x="217" y="77"/>
                  <a:pt x="183" y="78"/>
                  <a:pt x="112" y="77"/>
                </a:cubicBezTo>
                <a:cubicBezTo>
                  <a:pt x="75" y="77"/>
                  <a:pt x="39" y="77"/>
                  <a:pt x="2" y="77"/>
                </a:cubicBezTo>
                <a:cubicBezTo>
                  <a:pt x="0" y="146"/>
                  <a:pt x="42" y="180"/>
                  <a:pt x="97" y="221"/>
                </a:cubicBezTo>
                <a:cubicBezTo>
                  <a:pt x="171" y="277"/>
                  <a:pt x="259" y="312"/>
                  <a:pt x="333" y="367"/>
                </a:cubicBezTo>
                <a:cubicBezTo>
                  <a:pt x="346" y="381"/>
                  <a:pt x="352" y="383"/>
                  <a:pt x="349" y="395"/>
                </a:cubicBezTo>
                <a:cubicBezTo>
                  <a:pt x="292" y="407"/>
                  <a:pt x="217" y="412"/>
                  <a:pt x="159" y="398"/>
                </a:cubicBezTo>
                <a:cubicBezTo>
                  <a:pt x="123" y="389"/>
                  <a:pt x="33" y="342"/>
                  <a:pt x="71" y="287"/>
                </a:cubicBezTo>
                <a:cubicBezTo>
                  <a:pt x="86" y="275"/>
                  <a:pt x="100" y="262"/>
                  <a:pt x="115" y="250"/>
                </a:cubicBezTo>
                <a:moveTo>
                  <a:pt x="659" y="33"/>
                </a:moveTo>
                <a:cubicBezTo>
                  <a:pt x="713" y="43"/>
                  <a:pt x="717" y="26"/>
                  <a:pt x="734" y="91"/>
                </a:cubicBezTo>
                <a:cubicBezTo>
                  <a:pt x="742" y="122"/>
                  <a:pt x="740" y="192"/>
                  <a:pt x="768" y="215"/>
                </a:cubicBezTo>
                <a:cubicBezTo>
                  <a:pt x="800" y="241"/>
                  <a:pt x="850" y="248"/>
                  <a:pt x="890" y="236"/>
                </a:cubicBezTo>
                <a:cubicBezTo>
                  <a:pt x="941" y="221"/>
                  <a:pt x="983" y="180"/>
                  <a:pt x="974" y="123"/>
                </a:cubicBezTo>
                <a:cubicBezTo>
                  <a:pt x="964" y="59"/>
                  <a:pt x="884" y="42"/>
                  <a:pt x="831" y="37"/>
                </a:cubicBezTo>
                <a:cubicBezTo>
                  <a:pt x="752" y="30"/>
                  <a:pt x="701" y="76"/>
                  <a:pt x="671" y="148"/>
                </a:cubicBezTo>
                <a:cubicBezTo>
                  <a:pt x="645" y="213"/>
                  <a:pt x="650" y="282"/>
                  <a:pt x="714" y="318"/>
                </a:cubicBezTo>
                <a:cubicBezTo>
                  <a:pt x="810" y="372"/>
                  <a:pt x="950" y="361"/>
                  <a:pt x="1055" y="356"/>
                </a:cubicBezTo>
                <a:cubicBezTo>
                  <a:pt x="1183" y="350"/>
                  <a:pt x="1337" y="333"/>
                  <a:pt x="1446" y="256"/>
                </a:cubicBezTo>
                <a:cubicBezTo>
                  <a:pt x="1518" y="206"/>
                  <a:pt x="1511" y="131"/>
                  <a:pt x="1512" y="55"/>
                </a:cubicBezTo>
                <a:cubicBezTo>
                  <a:pt x="1512" y="24"/>
                  <a:pt x="1514" y="16"/>
                  <a:pt x="1501" y="0"/>
                </a:cubicBezTo>
                <a:cubicBezTo>
                  <a:pt x="1442" y="23"/>
                  <a:pt x="1420" y="42"/>
                  <a:pt x="1377" y="98"/>
                </a:cubicBezTo>
                <a:cubicBezTo>
                  <a:pt x="1341" y="144"/>
                  <a:pt x="1255" y="249"/>
                  <a:pt x="1283" y="318"/>
                </a:cubicBezTo>
                <a:cubicBezTo>
                  <a:pt x="1286" y="339"/>
                  <a:pt x="1288" y="345"/>
                  <a:pt x="1306" y="347"/>
                </a:cubicBezTo>
                <a:cubicBezTo>
                  <a:pt x="1362" y="350"/>
                  <a:pt x="1398" y="347"/>
                  <a:pt x="1447" y="315"/>
                </a:cubicBezTo>
                <a:cubicBezTo>
                  <a:pt x="1491" y="286"/>
                  <a:pt x="1515" y="243"/>
                  <a:pt x="1554" y="211"/>
                </a:cubicBezTo>
                <a:cubicBezTo>
                  <a:pt x="1557" y="211"/>
                  <a:pt x="1558" y="212"/>
                  <a:pt x="1556" y="216"/>
                </a:cubicBezTo>
                <a:cubicBezTo>
                  <a:pt x="1549" y="292"/>
                  <a:pt x="1523" y="363"/>
                  <a:pt x="1502" y="437"/>
                </a:cubicBezTo>
                <a:cubicBezTo>
                  <a:pt x="1482" y="511"/>
                  <a:pt x="1459" y="594"/>
                  <a:pt x="1468" y="672"/>
                </a:cubicBezTo>
                <a:cubicBezTo>
                  <a:pt x="1474" y="724"/>
                  <a:pt x="1518" y="711"/>
                  <a:pt x="1554" y="702"/>
                </a:cubicBezTo>
                <a:moveTo>
                  <a:pt x="1769" y="112"/>
                </a:moveTo>
                <a:cubicBezTo>
                  <a:pt x="1777" y="94"/>
                  <a:pt x="1777" y="88"/>
                  <a:pt x="1792" y="92"/>
                </a:cubicBezTo>
                <a:cubicBezTo>
                  <a:pt x="1833" y="116"/>
                  <a:pt x="1857" y="165"/>
                  <a:pt x="1880" y="209"/>
                </a:cubicBezTo>
                <a:cubicBezTo>
                  <a:pt x="1905" y="258"/>
                  <a:pt x="1922" y="310"/>
                  <a:pt x="1957" y="354"/>
                </a:cubicBezTo>
                <a:cubicBezTo>
                  <a:pt x="1972" y="373"/>
                  <a:pt x="1974" y="366"/>
                  <a:pt x="1992" y="373"/>
                </a:cubicBezTo>
                <a:cubicBezTo>
                  <a:pt x="2014" y="343"/>
                  <a:pt x="2022" y="312"/>
                  <a:pt x="2029" y="275"/>
                </a:cubicBezTo>
                <a:cubicBezTo>
                  <a:pt x="2036" y="239"/>
                  <a:pt x="2036" y="199"/>
                  <a:pt x="2051" y="164"/>
                </a:cubicBezTo>
                <a:cubicBezTo>
                  <a:pt x="2052" y="164"/>
                  <a:pt x="2052" y="164"/>
                  <a:pt x="2053" y="164"/>
                </a:cubicBezTo>
                <a:cubicBezTo>
                  <a:pt x="2061" y="204"/>
                  <a:pt x="2066" y="244"/>
                  <a:pt x="2078" y="282"/>
                </a:cubicBezTo>
                <a:cubicBezTo>
                  <a:pt x="2093" y="330"/>
                  <a:pt x="2113" y="358"/>
                  <a:pt x="2165" y="364"/>
                </a:cubicBezTo>
                <a:cubicBezTo>
                  <a:pt x="2230" y="371"/>
                  <a:pt x="2274" y="346"/>
                  <a:pt x="2327" y="314"/>
                </a:cubicBezTo>
                <a:moveTo>
                  <a:pt x="2431" y="101"/>
                </a:moveTo>
                <a:cubicBezTo>
                  <a:pt x="2440" y="101"/>
                  <a:pt x="2430" y="88"/>
                  <a:pt x="2448" y="111"/>
                </a:cubicBezTo>
                <a:cubicBezTo>
                  <a:pt x="2473" y="143"/>
                  <a:pt x="2501" y="178"/>
                  <a:pt x="2545" y="183"/>
                </a:cubicBezTo>
                <a:cubicBezTo>
                  <a:pt x="2568" y="186"/>
                  <a:pt x="2592" y="190"/>
                  <a:pt x="2598" y="164"/>
                </a:cubicBezTo>
                <a:cubicBezTo>
                  <a:pt x="2608" y="127"/>
                  <a:pt x="2599" y="92"/>
                  <a:pt x="2568" y="68"/>
                </a:cubicBezTo>
                <a:cubicBezTo>
                  <a:pt x="2529" y="38"/>
                  <a:pt x="2477" y="50"/>
                  <a:pt x="2444" y="80"/>
                </a:cubicBezTo>
                <a:cubicBezTo>
                  <a:pt x="2397" y="124"/>
                  <a:pt x="2373" y="184"/>
                  <a:pt x="2368" y="247"/>
                </a:cubicBezTo>
                <a:cubicBezTo>
                  <a:pt x="2363" y="309"/>
                  <a:pt x="2408" y="334"/>
                  <a:pt x="2463" y="347"/>
                </a:cubicBezTo>
                <a:cubicBezTo>
                  <a:pt x="2508" y="358"/>
                  <a:pt x="2557" y="353"/>
                  <a:pt x="2603" y="353"/>
                </a:cubicBezTo>
                <a:moveTo>
                  <a:pt x="2676" y="175"/>
                </a:moveTo>
                <a:cubicBezTo>
                  <a:pt x="2676" y="147"/>
                  <a:pt x="2676" y="122"/>
                  <a:pt x="2681" y="95"/>
                </a:cubicBezTo>
                <a:cubicBezTo>
                  <a:pt x="2713" y="80"/>
                  <a:pt x="2721" y="92"/>
                  <a:pt x="2743" y="119"/>
                </a:cubicBezTo>
                <a:cubicBezTo>
                  <a:pt x="2781" y="166"/>
                  <a:pt x="2814" y="221"/>
                  <a:pt x="2843" y="274"/>
                </a:cubicBezTo>
                <a:cubicBezTo>
                  <a:pt x="2858" y="302"/>
                  <a:pt x="2869" y="329"/>
                  <a:pt x="2873" y="360"/>
                </a:cubicBezTo>
                <a:cubicBezTo>
                  <a:pt x="2873" y="361"/>
                  <a:pt x="2873" y="362"/>
                  <a:pt x="2873" y="363"/>
                </a:cubicBezTo>
                <a:cubicBezTo>
                  <a:pt x="2871" y="334"/>
                  <a:pt x="2868" y="307"/>
                  <a:pt x="2867" y="278"/>
                </a:cubicBezTo>
                <a:cubicBezTo>
                  <a:pt x="2866" y="228"/>
                  <a:pt x="2896" y="196"/>
                  <a:pt x="2931" y="163"/>
                </a:cubicBezTo>
                <a:cubicBezTo>
                  <a:pt x="2944" y="151"/>
                  <a:pt x="2978" y="126"/>
                  <a:pt x="2996" y="149"/>
                </a:cubicBezTo>
                <a:cubicBezTo>
                  <a:pt x="3024" y="187"/>
                  <a:pt x="3029" y="243"/>
                  <a:pt x="3031" y="287"/>
                </a:cubicBezTo>
                <a:cubicBezTo>
                  <a:pt x="3032" y="321"/>
                  <a:pt x="3029" y="354"/>
                  <a:pt x="3027" y="388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751" name="Freeform 21"/>
          <p:cNvSpPr/>
          <p:nvPr/>
        </p:nvSpPr>
        <p:spPr>
          <a:xfrm>
            <a:off x="6597720" y="1398600"/>
            <a:ext cx="190800" cy="155160"/>
          </a:xfrm>
          <a:custGeom>
            <a:avLst/>
            <a:gdLst/>
            <a:ahLst/>
            <a:rect l="0" t="0" r="r" b="b"/>
            <a:pathLst>
              <a:path w="530" h="431">
                <a:moveTo>
                  <a:pt x="55" y="119"/>
                </a:moveTo>
                <a:cubicBezTo>
                  <a:pt x="78" y="74"/>
                  <a:pt x="98" y="18"/>
                  <a:pt x="153" y="0"/>
                </a:cubicBezTo>
                <a:cubicBezTo>
                  <a:pt x="158" y="0"/>
                  <a:pt x="163" y="0"/>
                  <a:pt x="168" y="0"/>
                </a:cubicBezTo>
                <a:cubicBezTo>
                  <a:pt x="189" y="39"/>
                  <a:pt x="191" y="84"/>
                  <a:pt x="205" y="127"/>
                </a:cubicBezTo>
                <a:cubicBezTo>
                  <a:pt x="227" y="196"/>
                  <a:pt x="275" y="231"/>
                  <a:pt x="346" y="238"/>
                </a:cubicBezTo>
                <a:cubicBezTo>
                  <a:pt x="382" y="242"/>
                  <a:pt x="435" y="247"/>
                  <a:pt x="446" y="202"/>
                </a:cubicBezTo>
                <a:cubicBezTo>
                  <a:pt x="457" y="157"/>
                  <a:pt x="437" y="119"/>
                  <a:pt x="394" y="100"/>
                </a:cubicBezTo>
                <a:cubicBezTo>
                  <a:pt x="326" y="69"/>
                  <a:pt x="232" y="77"/>
                  <a:pt x="168" y="110"/>
                </a:cubicBezTo>
                <a:cubicBezTo>
                  <a:pt x="98" y="145"/>
                  <a:pt x="30" y="213"/>
                  <a:pt x="15" y="291"/>
                </a:cubicBezTo>
                <a:cubicBezTo>
                  <a:pt x="0" y="369"/>
                  <a:pt x="99" y="392"/>
                  <a:pt x="156" y="406"/>
                </a:cubicBezTo>
                <a:cubicBezTo>
                  <a:pt x="249" y="430"/>
                  <a:pt x="346" y="428"/>
                  <a:pt x="443" y="428"/>
                </a:cubicBezTo>
                <a:cubicBezTo>
                  <a:pt x="472" y="428"/>
                  <a:pt x="500" y="428"/>
                  <a:pt x="529" y="428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752" name="Freeform 22"/>
          <p:cNvSpPr/>
          <p:nvPr/>
        </p:nvSpPr>
        <p:spPr>
          <a:xfrm>
            <a:off x="7096680" y="1315080"/>
            <a:ext cx="720720" cy="276120"/>
          </a:xfrm>
          <a:custGeom>
            <a:avLst/>
            <a:gdLst/>
            <a:ahLst/>
            <a:rect l="0" t="0" r="r" b="b"/>
            <a:pathLst>
              <a:path w="2002" h="767">
                <a:moveTo>
                  <a:pt x="335" y="131"/>
                </a:moveTo>
                <a:cubicBezTo>
                  <a:pt x="286" y="133"/>
                  <a:pt x="269" y="154"/>
                  <a:pt x="220" y="189"/>
                </a:cubicBezTo>
                <a:cubicBezTo>
                  <a:pt x="157" y="233"/>
                  <a:pt x="58" y="281"/>
                  <a:pt x="28" y="357"/>
                </a:cubicBezTo>
                <a:cubicBezTo>
                  <a:pt x="0" y="429"/>
                  <a:pt x="65" y="446"/>
                  <a:pt x="122" y="453"/>
                </a:cubicBezTo>
                <a:cubicBezTo>
                  <a:pt x="193" y="462"/>
                  <a:pt x="304" y="473"/>
                  <a:pt x="359" y="418"/>
                </a:cubicBezTo>
                <a:cubicBezTo>
                  <a:pt x="402" y="375"/>
                  <a:pt x="399" y="278"/>
                  <a:pt x="391" y="224"/>
                </a:cubicBezTo>
                <a:cubicBezTo>
                  <a:pt x="385" y="186"/>
                  <a:pt x="354" y="92"/>
                  <a:pt x="301" y="97"/>
                </a:cubicBezTo>
                <a:cubicBezTo>
                  <a:pt x="292" y="97"/>
                  <a:pt x="290" y="100"/>
                  <a:pt x="295" y="111"/>
                </a:cubicBezTo>
                <a:cubicBezTo>
                  <a:pt x="323" y="157"/>
                  <a:pt x="331" y="168"/>
                  <a:pt x="398" y="180"/>
                </a:cubicBezTo>
                <a:cubicBezTo>
                  <a:pt x="473" y="193"/>
                  <a:pt x="577" y="202"/>
                  <a:pt x="647" y="168"/>
                </a:cubicBezTo>
                <a:cubicBezTo>
                  <a:pt x="697" y="143"/>
                  <a:pt x="721" y="90"/>
                  <a:pt x="744" y="43"/>
                </a:cubicBezTo>
                <a:cubicBezTo>
                  <a:pt x="751" y="27"/>
                  <a:pt x="753" y="23"/>
                  <a:pt x="758" y="14"/>
                </a:cubicBezTo>
                <a:cubicBezTo>
                  <a:pt x="745" y="91"/>
                  <a:pt x="725" y="164"/>
                  <a:pt x="704" y="239"/>
                </a:cubicBezTo>
                <a:cubicBezTo>
                  <a:pt x="674" y="351"/>
                  <a:pt x="664" y="456"/>
                  <a:pt x="664" y="571"/>
                </a:cubicBezTo>
                <a:cubicBezTo>
                  <a:pt x="664" y="637"/>
                  <a:pt x="681" y="700"/>
                  <a:pt x="690" y="766"/>
                </a:cubicBezTo>
                <a:moveTo>
                  <a:pt x="560" y="478"/>
                </a:moveTo>
                <a:cubicBezTo>
                  <a:pt x="635" y="440"/>
                  <a:pt x="705" y="428"/>
                  <a:pt x="789" y="418"/>
                </a:cubicBezTo>
                <a:cubicBezTo>
                  <a:pt x="884" y="406"/>
                  <a:pt x="979" y="401"/>
                  <a:pt x="1073" y="392"/>
                </a:cubicBezTo>
                <a:moveTo>
                  <a:pt x="1896" y="42"/>
                </a:moveTo>
                <a:cubicBezTo>
                  <a:pt x="1896" y="7"/>
                  <a:pt x="1893" y="4"/>
                  <a:pt x="1855" y="3"/>
                </a:cubicBezTo>
                <a:cubicBezTo>
                  <a:pt x="1772" y="0"/>
                  <a:pt x="1705" y="37"/>
                  <a:pt x="1647" y="94"/>
                </a:cubicBezTo>
                <a:cubicBezTo>
                  <a:pt x="1611" y="129"/>
                  <a:pt x="1555" y="217"/>
                  <a:pt x="1589" y="272"/>
                </a:cubicBezTo>
                <a:cubicBezTo>
                  <a:pt x="1631" y="340"/>
                  <a:pt x="1749" y="338"/>
                  <a:pt x="1815" y="340"/>
                </a:cubicBezTo>
                <a:cubicBezTo>
                  <a:pt x="1888" y="342"/>
                  <a:pt x="1927" y="331"/>
                  <a:pt x="1970" y="272"/>
                </a:cubicBezTo>
                <a:cubicBezTo>
                  <a:pt x="1981" y="257"/>
                  <a:pt x="1992" y="237"/>
                  <a:pt x="2001" y="222"/>
                </a:cubicBezTo>
                <a:cubicBezTo>
                  <a:pt x="2001" y="272"/>
                  <a:pt x="1988" y="317"/>
                  <a:pt x="1983" y="367"/>
                </a:cubicBezTo>
                <a:cubicBezTo>
                  <a:pt x="1981" y="412"/>
                  <a:pt x="1980" y="425"/>
                  <a:pt x="1981" y="453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753" name="Freeform 23"/>
          <p:cNvSpPr/>
          <p:nvPr/>
        </p:nvSpPr>
        <p:spPr>
          <a:xfrm>
            <a:off x="8204760" y="1192680"/>
            <a:ext cx="761760" cy="342720"/>
          </a:xfrm>
          <a:custGeom>
            <a:avLst/>
            <a:gdLst/>
            <a:ahLst/>
            <a:rect l="0" t="0" r="r" b="b"/>
            <a:pathLst>
              <a:path w="2116" h="952">
                <a:moveTo>
                  <a:pt x="127" y="482"/>
                </a:moveTo>
                <a:cubicBezTo>
                  <a:pt x="113" y="442"/>
                  <a:pt x="118" y="490"/>
                  <a:pt x="122" y="497"/>
                </a:cubicBezTo>
                <a:cubicBezTo>
                  <a:pt x="137" y="527"/>
                  <a:pt x="183" y="553"/>
                  <a:pt x="213" y="564"/>
                </a:cubicBezTo>
                <a:cubicBezTo>
                  <a:pt x="228" y="569"/>
                  <a:pt x="270" y="579"/>
                  <a:pt x="283" y="563"/>
                </a:cubicBezTo>
                <a:cubicBezTo>
                  <a:pt x="298" y="543"/>
                  <a:pt x="303" y="484"/>
                  <a:pt x="295" y="464"/>
                </a:cubicBezTo>
                <a:cubicBezTo>
                  <a:pt x="277" y="414"/>
                  <a:pt x="222" y="403"/>
                  <a:pt x="177" y="400"/>
                </a:cubicBezTo>
                <a:cubicBezTo>
                  <a:pt x="113" y="396"/>
                  <a:pt x="61" y="433"/>
                  <a:pt x="33" y="491"/>
                </a:cubicBezTo>
                <a:cubicBezTo>
                  <a:pt x="0" y="560"/>
                  <a:pt x="33" y="607"/>
                  <a:pt x="91" y="644"/>
                </a:cubicBezTo>
                <a:cubicBezTo>
                  <a:pt x="175" y="696"/>
                  <a:pt x="266" y="702"/>
                  <a:pt x="361" y="706"/>
                </a:cubicBezTo>
                <a:moveTo>
                  <a:pt x="484" y="422"/>
                </a:moveTo>
                <a:cubicBezTo>
                  <a:pt x="482" y="394"/>
                  <a:pt x="481" y="367"/>
                  <a:pt x="480" y="338"/>
                </a:cubicBezTo>
                <a:cubicBezTo>
                  <a:pt x="480" y="422"/>
                  <a:pt x="484" y="497"/>
                  <a:pt x="522" y="574"/>
                </a:cubicBezTo>
                <a:cubicBezTo>
                  <a:pt x="533" y="595"/>
                  <a:pt x="559" y="646"/>
                  <a:pt x="588" y="651"/>
                </a:cubicBezTo>
                <a:cubicBezTo>
                  <a:pt x="626" y="658"/>
                  <a:pt x="654" y="609"/>
                  <a:pt x="673" y="584"/>
                </a:cubicBezTo>
                <a:cubicBezTo>
                  <a:pt x="711" y="534"/>
                  <a:pt x="740" y="483"/>
                  <a:pt x="767" y="428"/>
                </a:cubicBezTo>
                <a:cubicBezTo>
                  <a:pt x="782" y="395"/>
                  <a:pt x="793" y="350"/>
                  <a:pt x="816" y="323"/>
                </a:cubicBezTo>
                <a:cubicBezTo>
                  <a:pt x="821" y="320"/>
                  <a:pt x="823" y="319"/>
                  <a:pt x="827" y="320"/>
                </a:cubicBezTo>
                <a:cubicBezTo>
                  <a:pt x="833" y="333"/>
                  <a:pt x="840" y="352"/>
                  <a:pt x="844" y="371"/>
                </a:cubicBezTo>
                <a:cubicBezTo>
                  <a:pt x="854" y="410"/>
                  <a:pt x="872" y="456"/>
                  <a:pt x="897" y="488"/>
                </a:cubicBezTo>
                <a:cubicBezTo>
                  <a:pt x="929" y="528"/>
                  <a:pt x="969" y="543"/>
                  <a:pt x="1019" y="550"/>
                </a:cubicBezTo>
                <a:cubicBezTo>
                  <a:pt x="1068" y="556"/>
                  <a:pt x="1146" y="568"/>
                  <a:pt x="1186" y="532"/>
                </a:cubicBezTo>
                <a:cubicBezTo>
                  <a:pt x="1211" y="510"/>
                  <a:pt x="1210" y="445"/>
                  <a:pt x="1192" y="418"/>
                </a:cubicBezTo>
                <a:cubicBezTo>
                  <a:pt x="1167" y="381"/>
                  <a:pt x="1095" y="376"/>
                  <a:pt x="1059" y="391"/>
                </a:cubicBezTo>
                <a:cubicBezTo>
                  <a:pt x="992" y="417"/>
                  <a:pt x="935" y="490"/>
                  <a:pt x="904" y="553"/>
                </a:cubicBezTo>
                <a:cubicBezTo>
                  <a:pt x="880" y="601"/>
                  <a:pt x="868" y="670"/>
                  <a:pt x="915" y="707"/>
                </a:cubicBezTo>
                <a:cubicBezTo>
                  <a:pt x="970" y="749"/>
                  <a:pt x="1060" y="749"/>
                  <a:pt x="1123" y="744"/>
                </a:cubicBezTo>
                <a:cubicBezTo>
                  <a:pt x="1186" y="733"/>
                  <a:pt x="1206" y="730"/>
                  <a:pt x="1242" y="706"/>
                </a:cubicBezTo>
                <a:moveTo>
                  <a:pt x="1329" y="449"/>
                </a:moveTo>
                <a:cubicBezTo>
                  <a:pt x="1340" y="405"/>
                  <a:pt x="1350" y="369"/>
                  <a:pt x="1372" y="330"/>
                </a:cubicBezTo>
                <a:cubicBezTo>
                  <a:pt x="1373" y="330"/>
                  <a:pt x="1373" y="330"/>
                  <a:pt x="1374" y="330"/>
                </a:cubicBezTo>
                <a:cubicBezTo>
                  <a:pt x="1374" y="411"/>
                  <a:pt x="1351" y="553"/>
                  <a:pt x="1393" y="625"/>
                </a:cubicBezTo>
                <a:cubicBezTo>
                  <a:pt x="1400" y="633"/>
                  <a:pt x="1403" y="636"/>
                  <a:pt x="1411" y="633"/>
                </a:cubicBezTo>
                <a:cubicBezTo>
                  <a:pt x="1442" y="613"/>
                  <a:pt x="1468" y="590"/>
                  <a:pt x="1496" y="558"/>
                </a:cubicBezTo>
                <a:cubicBezTo>
                  <a:pt x="1527" y="522"/>
                  <a:pt x="1558" y="481"/>
                  <a:pt x="1595" y="454"/>
                </a:cubicBezTo>
                <a:cubicBezTo>
                  <a:pt x="1613" y="440"/>
                  <a:pt x="1644" y="427"/>
                  <a:pt x="1666" y="443"/>
                </a:cubicBezTo>
                <a:cubicBezTo>
                  <a:pt x="1697" y="465"/>
                  <a:pt x="1701" y="511"/>
                  <a:pt x="1739" y="535"/>
                </a:cubicBezTo>
                <a:cubicBezTo>
                  <a:pt x="1767" y="554"/>
                  <a:pt x="1837" y="576"/>
                  <a:pt x="1869" y="550"/>
                </a:cubicBezTo>
                <a:cubicBezTo>
                  <a:pt x="1909" y="517"/>
                  <a:pt x="1918" y="440"/>
                  <a:pt x="1920" y="393"/>
                </a:cubicBezTo>
                <a:cubicBezTo>
                  <a:pt x="1926" y="273"/>
                  <a:pt x="1920" y="151"/>
                  <a:pt x="1920" y="31"/>
                </a:cubicBezTo>
                <a:cubicBezTo>
                  <a:pt x="1920" y="0"/>
                  <a:pt x="1917" y="45"/>
                  <a:pt x="1911" y="77"/>
                </a:cubicBezTo>
                <a:cubicBezTo>
                  <a:pt x="1892" y="186"/>
                  <a:pt x="1878" y="309"/>
                  <a:pt x="1914" y="414"/>
                </a:cubicBezTo>
                <a:cubicBezTo>
                  <a:pt x="1936" y="478"/>
                  <a:pt x="1975" y="539"/>
                  <a:pt x="2024" y="583"/>
                </a:cubicBezTo>
                <a:moveTo>
                  <a:pt x="1736" y="337"/>
                </a:moveTo>
                <a:cubicBezTo>
                  <a:pt x="1775" y="335"/>
                  <a:pt x="1819" y="335"/>
                  <a:pt x="1860" y="335"/>
                </a:cubicBezTo>
                <a:cubicBezTo>
                  <a:pt x="1919" y="335"/>
                  <a:pt x="1977" y="337"/>
                  <a:pt x="2036" y="340"/>
                </a:cubicBezTo>
                <a:cubicBezTo>
                  <a:pt x="2040" y="340"/>
                  <a:pt x="2045" y="340"/>
                  <a:pt x="2049" y="340"/>
                </a:cubicBezTo>
                <a:moveTo>
                  <a:pt x="2115" y="614"/>
                </a:moveTo>
                <a:cubicBezTo>
                  <a:pt x="2115" y="664"/>
                  <a:pt x="2088" y="708"/>
                  <a:pt x="2056" y="749"/>
                </a:cubicBezTo>
                <a:cubicBezTo>
                  <a:pt x="2008" y="810"/>
                  <a:pt x="1940" y="868"/>
                  <a:pt x="1881" y="918"/>
                </a:cubicBezTo>
                <a:cubicBezTo>
                  <a:pt x="1867" y="930"/>
                  <a:pt x="1853" y="940"/>
                  <a:pt x="1839" y="951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754" name="Freeform 24"/>
          <p:cNvSpPr/>
          <p:nvPr/>
        </p:nvSpPr>
        <p:spPr>
          <a:xfrm>
            <a:off x="448200" y="1933560"/>
            <a:ext cx="347400" cy="149040"/>
          </a:xfrm>
          <a:custGeom>
            <a:avLst/>
            <a:gdLst/>
            <a:ahLst/>
            <a:rect l="0" t="0" r="r" b="b"/>
            <a:pathLst>
              <a:path w="965" h="414">
                <a:moveTo>
                  <a:pt x="222" y="185"/>
                </a:moveTo>
                <a:cubicBezTo>
                  <a:pt x="234" y="157"/>
                  <a:pt x="237" y="142"/>
                  <a:pt x="238" y="111"/>
                </a:cubicBezTo>
                <a:cubicBezTo>
                  <a:pt x="214" y="102"/>
                  <a:pt x="179" y="91"/>
                  <a:pt x="152" y="101"/>
                </a:cubicBezTo>
                <a:cubicBezTo>
                  <a:pt x="96" y="122"/>
                  <a:pt x="41" y="180"/>
                  <a:pt x="19" y="236"/>
                </a:cubicBezTo>
                <a:cubicBezTo>
                  <a:pt x="0" y="282"/>
                  <a:pt x="0" y="347"/>
                  <a:pt x="46" y="377"/>
                </a:cubicBezTo>
                <a:cubicBezTo>
                  <a:pt x="101" y="413"/>
                  <a:pt x="207" y="410"/>
                  <a:pt x="268" y="395"/>
                </a:cubicBezTo>
                <a:cubicBezTo>
                  <a:pt x="335" y="378"/>
                  <a:pt x="368" y="342"/>
                  <a:pt x="371" y="277"/>
                </a:cubicBezTo>
                <a:cubicBezTo>
                  <a:pt x="374" y="208"/>
                  <a:pt x="327" y="159"/>
                  <a:pt x="280" y="113"/>
                </a:cubicBezTo>
                <a:cubicBezTo>
                  <a:pt x="255" y="88"/>
                  <a:pt x="236" y="77"/>
                  <a:pt x="205" y="64"/>
                </a:cubicBezTo>
                <a:cubicBezTo>
                  <a:pt x="190" y="77"/>
                  <a:pt x="177" y="95"/>
                  <a:pt x="192" y="127"/>
                </a:cubicBezTo>
                <a:cubicBezTo>
                  <a:pt x="218" y="159"/>
                  <a:pt x="227" y="171"/>
                  <a:pt x="250" y="188"/>
                </a:cubicBezTo>
                <a:moveTo>
                  <a:pt x="484" y="334"/>
                </a:moveTo>
                <a:cubicBezTo>
                  <a:pt x="522" y="326"/>
                  <a:pt x="558" y="303"/>
                  <a:pt x="591" y="281"/>
                </a:cubicBezTo>
                <a:cubicBezTo>
                  <a:pt x="633" y="254"/>
                  <a:pt x="668" y="215"/>
                  <a:pt x="675" y="163"/>
                </a:cubicBezTo>
                <a:cubicBezTo>
                  <a:pt x="682" y="110"/>
                  <a:pt x="669" y="78"/>
                  <a:pt x="644" y="34"/>
                </a:cubicBezTo>
                <a:cubicBezTo>
                  <a:pt x="637" y="22"/>
                  <a:pt x="631" y="11"/>
                  <a:pt x="624" y="0"/>
                </a:cubicBezTo>
                <a:cubicBezTo>
                  <a:pt x="652" y="34"/>
                  <a:pt x="684" y="65"/>
                  <a:pt x="715" y="97"/>
                </a:cubicBezTo>
                <a:cubicBezTo>
                  <a:pt x="766" y="148"/>
                  <a:pt x="835" y="199"/>
                  <a:pt x="867" y="265"/>
                </a:cubicBezTo>
                <a:cubicBezTo>
                  <a:pt x="876" y="284"/>
                  <a:pt x="875" y="310"/>
                  <a:pt x="887" y="327"/>
                </a:cubicBezTo>
                <a:cubicBezTo>
                  <a:pt x="900" y="347"/>
                  <a:pt x="917" y="347"/>
                  <a:pt x="939" y="348"/>
                </a:cubicBezTo>
                <a:cubicBezTo>
                  <a:pt x="947" y="348"/>
                  <a:pt x="956" y="348"/>
                  <a:pt x="964" y="348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755" name="Freeform 25"/>
          <p:cNvSpPr/>
          <p:nvPr/>
        </p:nvSpPr>
        <p:spPr>
          <a:xfrm>
            <a:off x="1111320" y="1832040"/>
            <a:ext cx="525600" cy="211680"/>
          </a:xfrm>
          <a:custGeom>
            <a:avLst/>
            <a:gdLst/>
            <a:ahLst/>
            <a:rect l="0" t="0" r="r" b="b"/>
            <a:pathLst>
              <a:path w="1460" h="588">
                <a:moveTo>
                  <a:pt x="24" y="88"/>
                </a:moveTo>
                <a:cubicBezTo>
                  <a:pt x="24" y="83"/>
                  <a:pt x="24" y="79"/>
                  <a:pt x="24" y="74"/>
                </a:cubicBezTo>
                <a:cubicBezTo>
                  <a:pt x="16" y="94"/>
                  <a:pt x="10" y="103"/>
                  <a:pt x="8" y="124"/>
                </a:cubicBezTo>
                <a:cubicBezTo>
                  <a:pt x="0" y="192"/>
                  <a:pt x="2" y="251"/>
                  <a:pt x="26" y="313"/>
                </a:cubicBezTo>
                <a:cubicBezTo>
                  <a:pt x="55" y="390"/>
                  <a:pt x="106" y="472"/>
                  <a:pt x="171" y="523"/>
                </a:cubicBezTo>
                <a:cubicBezTo>
                  <a:pt x="178" y="527"/>
                  <a:pt x="186" y="532"/>
                  <a:pt x="193" y="536"/>
                </a:cubicBezTo>
                <a:moveTo>
                  <a:pt x="327" y="301"/>
                </a:moveTo>
                <a:cubicBezTo>
                  <a:pt x="364" y="306"/>
                  <a:pt x="376" y="312"/>
                  <a:pt x="408" y="337"/>
                </a:cubicBezTo>
                <a:cubicBezTo>
                  <a:pt x="453" y="374"/>
                  <a:pt x="495" y="416"/>
                  <a:pt x="553" y="433"/>
                </a:cubicBezTo>
                <a:cubicBezTo>
                  <a:pt x="583" y="441"/>
                  <a:pt x="628" y="447"/>
                  <a:pt x="644" y="417"/>
                </a:cubicBezTo>
                <a:cubicBezTo>
                  <a:pt x="663" y="383"/>
                  <a:pt x="651" y="329"/>
                  <a:pt x="625" y="304"/>
                </a:cubicBezTo>
                <a:cubicBezTo>
                  <a:pt x="594" y="275"/>
                  <a:pt x="530" y="260"/>
                  <a:pt x="489" y="276"/>
                </a:cubicBezTo>
                <a:cubicBezTo>
                  <a:pt x="408" y="307"/>
                  <a:pt x="369" y="381"/>
                  <a:pt x="366" y="462"/>
                </a:cubicBezTo>
                <a:cubicBezTo>
                  <a:pt x="363" y="529"/>
                  <a:pt x="409" y="557"/>
                  <a:pt x="471" y="569"/>
                </a:cubicBezTo>
                <a:cubicBezTo>
                  <a:pt x="566" y="587"/>
                  <a:pt x="672" y="576"/>
                  <a:pt x="763" y="549"/>
                </a:cubicBezTo>
                <a:cubicBezTo>
                  <a:pt x="869" y="518"/>
                  <a:pt x="995" y="469"/>
                  <a:pt x="1061" y="375"/>
                </a:cubicBezTo>
                <a:cubicBezTo>
                  <a:pt x="1113" y="299"/>
                  <a:pt x="1113" y="184"/>
                  <a:pt x="1080" y="103"/>
                </a:cubicBezTo>
                <a:cubicBezTo>
                  <a:pt x="1056" y="45"/>
                  <a:pt x="1024" y="25"/>
                  <a:pt x="978" y="0"/>
                </a:cubicBezTo>
                <a:cubicBezTo>
                  <a:pt x="958" y="52"/>
                  <a:pt x="951" y="94"/>
                  <a:pt x="950" y="154"/>
                </a:cubicBezTo>
                <a:cubicBezTo>
                  <a:pt x="949" y="248"/>
                  <a:pt x="979" y="312"/>
                  <a:pt x="1032" y="389"/>
                </a:cubicBezTo>
                <a:cubicBezTo>
                  <a:pt x="1078" y="455"/>
                  <a:pt x="1129" y="520"/>
                  <a:pt x="1205" y="550"/>
                </a:cubicBezTo>
                <a:cubicBezTo>
                  <a:pt x="1208" y="550"/>
                  <a:pt x="1210" y="550"/>
                  <a:pt x="1213" y="550"/>
                </a:cubicBezTo>
                <a:moveTo>
                  <a:pt x="912" y="394"/>
                </a:moveTo>
                <a:cubicBezTo>
                  <a:pt x="967" y="400"/>
                  <a:pt x="1019" y="406"/>
                  <a:pt x="1075" y="406"/>
                </a:cubicBezTo>
                <a:cubicBezTo>
                  <a:pt x="1202" y="407"/>
                  <a:pt x="1331" y="406"/>
                  <a:pt x="1459" y="403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756" name="Freeform 26"/>
          <p:cNvSpPr/>
          <p:nvPr/>
        </p:nvSpPr>
        <p:spPr>
          <a:xfrm>
            <a:off x="2016000" y="1812960"/>
            <a:ext cx="317880" cy="233640"/>
          </a:xfrm>
          <a:custGeom>
            <a:avLst/>
            <a:gdLst/>
            <a:ahLst/>
            <a:rect l="0" t="0" r="r" b="b"/>
            <a:pathLst>
              <a:path w="883" h="649">
                <a:moveTo>
                  <a:pt x="16" y="281"/>
                </a:moveTo>
                <a:cubicBezTo>
                  <a:pt x="6" y="274"/>
                  <a:pt x="6" y="271"/>
                  <a:pt x="0" y="271"/>
                </a:cubicBezTo>
                <a:cubicBezTo>
                  <a:pt x="0" y="313"/>
                  <a:pt x="1" y="345"/>
                  <a:pt x="12" y="386"/>
                </a:cubicBezTo>
                <a:cubicBezTo>
                  <a:pt x="30" y="452"/>
                  <a:pt x="58" y="515"/>
                  <a:pt x="91" y="574"/>
                </a:cubicBezTo>
                <a:cubicBezTo>
                  <a:pt x="117" y="620"/>
                  <a:pt x="136" y="641"/>
                  <a:pt x="186" y="648"/>
                </a:cubicBezTo>
                <a:moveTo>
                  <a:pt x="175" y="17"/>
                </a:moveTo>
                <a:cubicBezTo>
                  <a:pt x="172" y="11"/>
                  <a:pt x="170" y="6"/>
                  <a:pt x="167" y="0"/>
                </a:cubicBezTo>
                <a:cubicBezTo>
                  <a:pt x="167" y="36"/>
                  <a:pt x="167" y="72"/>
                  <a:pt x="170" y="108"/>
                </a:cubicBezTo>
                <a:moveTo>
                  <a:pt x="565" y="29"/>
                </a:moveTo>
                <a:cubicBezTo>
                  <a:pt x="565" y="152"/>
                  <a:pt x="550" y="282"/>
                  <a:pt x="578" y="403"/>
                </a:cubicBezTo>
                <a:cubicBezTo>
                  <a:pt x="592" y="465"/>
                  <a:pt x="617" y="523"/>
                  <a:pt x="644" y="580"/>
                </a:cubicBezTo>
                <a:moveTo>
                  <a:pt x="450" y="481"/>
                </a:moveTo>
                <a:cubicBezTo>
                  <a:pt x="510" y="464"/>
                  <a:pt x="567" y="468"/>
                  <a:pt x="629" y="468"/>
                </a:cubicBezTo>
                <a:cubicBezTo>
                  <a:pt x="714" y="467"/>
                  <a:pt x="797" y="462"/>
                  <a:pt x="882" y="457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757" name="Freeform 27"/>
          <p:cNvSpPr/>
          <p:nvPr/>
        </p:nvSpPr>
        <p:spPr>
          <a:xfrm>
            <a:off x="2631240" y="1789560"/>
            <a:ext cx="430560" cy="257040"/>
          </a:xfrm>
          <a:custGeom>
            <a:avLst/>
            <a:gdLst/>
            <a:ahLst/>
            <a:rect l="0" t="0" r="r" b="b"/>
            <a:pathLst>
              <a:path w="1196" h="714">
                <a:moveTo>
                  <a:pt x="26" y="40"/>
                </a:moveTo>
                <a:cubicBezTo>
                  <a:pt x="0" y="35"/>
                  <a:pt x="13" y="0"/>
                  <a:pt x="9" y="60"/>
                </a:cubicBezTo>
                <a:cubicBezTo>
                  <a:pt x="5" y="135"/>
                  <a:pt x="6" y="214"/>
                  <a:pt x="15" y="289"/>
                </a:cubicBezTo>
                <a:cubicBezTo>
                  <a:pt x="23" y="355"/>
                  <a:pt x="36" y="427"/>
                  <a:pt x="65" y="488"/>
                </a:cubicBezTo>
                <a:cubicBezTo>
                  <a:pt x="85" y="530"/>
                  <a:pt x="114" y="527"/>
                  <a:pt x="155" y="527"/>
                </a:cubicBezTo>
                <a:cubicBezTo>
                  <a:pt x="226" y="528"/>
                  <a:pt x="288" y="503"/>
                  <a:pt x="356" y="484"/>
                </a:cubicBezTo>
                <a:cubicBezTo>
                  <a:pt x="397" y="473"/>
                  <a:pt x="499" y="441"/>
                  <a:pt x="541" y="463"/>
                </a:cubicBezTo>
                <a:cubicBezTo>
                  <a:pt x="583" y="485"/>
                  <a:pt x="566" y="558"/>
                  <a:pt x="541" y="583"/>
                </a:cubicBezTo>
                <a:cubicBezTo>
                  <a:pt x="485" y="639"/>
                  <a:pt x="394" y="637"/>
                  <a:pt x="322" y="639"/>
                </a:cubicBezTo>
                <a:cubicBezTo>
                  <a:pt x="278" y="640"/>
                  <a:pt x="260" y="643"/>
                  <a:pt x="228" y="620"/>
                </a:cubicBezTo>
                <a:moveTo>
                  <a:pt x="678" y="324"/>
                </a:moveTo>
                <a:cubicBezTo>
                  <a:pt x="736" y="324"/>
                  <a:pt x="756" y="337"/>
                  <a:pt x="802" y="377"/>
                </a:cubicBezTo>
                <a:cubicBezTo>
                  <a:pt x="844" y="413"/>
                  <a:pt x="882" y="453"/>
                  <a:pt x="937" y="465"/>
                </a:cubicBezTo>
                <a:cubicBezTo>
                  <a:pt x="993" y="477"/>
                  <a:pt x="1064" y="477"/>
                  <a:pt x="1116" y="452"/>
                </a:cubicBezTo>
                <a:cubicBezTo>
                  <a:pt x="1195" y="414"/>
                  <a:pt x="1148" y="344"/>
                  <a:pt x="1094" y="311"/>
                </a:cubicBezTo>
                <a:cubicBezTo>
                  <a:pt x="1042" y="280"/>
                  <a:pt x="951" y="252"/>
                  <a:pt x="893" y="285"/>
                </a:cubicBezTo>
                <a:cubicBezTo>
                  <a:pt x="821" y="326"/>
                  <a:pt x="793" y="422"/>
                  <a:pt x="787" y="497"/>
                </a:cubicBezTo>
                <a:cubicBezTo>
                  <a:pt x="780" y="581"/>
                  <a:pt x="815" y="632"/>
                  <a:pt x="885" y="676"/>
                </a:cubicBezTo>
                <a:cubicBezTo>
                  <a:pt x="929" y="698"/>
                  <a:pt x="943" y="705"/>
                  <a:pt x="975" y="713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758" name="Freeform 28"/>
          <p:cNvSpPr/>
          <p:nvPr/>
        </p:nvSpPr>
        <p:spPr>
          <a:xfrm>
            <a:off x="3324600" y="1782720"/>
            <a:ext cx="235080" cy="179640"/>
          </a:xfrm>
          <a:custGeom>
            <a:avLst/>
            <a:gdLst/>
            <a:ahLst/>
            <a:rect l="0" t="0" r="r" b="b"/>
            <a:pathLst>
              <a:path w="653" h="499">
                <a:moveTo>
                  <a:pt x="332" y="38"/>
                </a:moveTo>
                <a:cubicBezTo>
                  <a:pt x="334" y="30"/>
                  <a:pt x="336" y="27"/>
                  <a:pt x="337" y="21"/>
                </a:cubicBezTo>
                <a:cubicBezTo>
                  <a:pt x="338" y="14"/>
                  <a:pt x="337" y="7"/>
                  <a:pt x="337" y="0"/>
                </a:cubicBezTo>
                <a:cubicBezTo>
                  <a:pt x="281" y="8"/>
                  <a:pt x="251" y="23"/>
                  <a:pt x="202" y="59"/>
                </a:cubicBezTo>
                <a:cubicBezTo>
                  <a:pt x="134" y="110"/>
                  <a:pt x="44" y="175"/>
                  <a:pt x="20" y="264"/>
                </a:cubicBezTo>
                <a:cubicBezTo>
                  <a:pt x="0" y="336"/>
                  <a:pt x="73" y="340"/>
                  <a:pt x="123" y="343"/>
                </a:cubicBezTo>
                <a:cubicBezTo>
                  <a:pt x="222" y="349"/>
                  <a:pt x="320" y="339"/>
                  <a:pt x="412" y="299"/>
                </a:cubicBezTo>
                <a:cubicBezTo>
                  <a:pt x="463" y="277"/>
                  <a:pt x="499" y="242"/>
                  <a:pt x="507" y="185"/>
                </a:cubicBezTo>
                <a:cubicBezTo>
                  <a:pt x="507" y="173"/>
                  <a:pt x="507" y="172"/>
                  <a:pt x="507" y="166"/>
                </a:cubicBezTo>
                <a:cubicBezTo>
                  <a:pt x="519" y="196"/>
                  <a:pt x="531" y="241"/>
                  <a:pt x="543" y="276"/>
                </a:cubicBezTo>
                <a:cubicBezTo>
                  <a:pt x="572" y="355"/>
                  <a:pt x="602" y="431"/>
                  <a:pt x="652" y="498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759" name="Freeform 29"/>
          <p:cNvSpPr/>
          <p:nvPr/>
        </p:nvSpPr>
        <p:spPr>
          <a:xfrm>
            <a:off x="3852000" y="1809000"/>
            <a:ext cx="1741320" cy="239040"/>
          </a:xfrm>
          <a:custGeom>
            <a:avLst/>
            <a:gdLst/>
            <a:ahLst/>
            <a:rect l="0" t="0" r="r" b="b"/>
            <a:pathLst>
              <a:path w="4837" h="664">
                <a:moveTo>
                  <a:pt x="478" y="43"/>
                </a:moveTo>
                <a:cubicBezTo>
                  <a:pt x="478" y="0"/>
                  <a:pt x="479" y="15"/>
                  <a:pt x="411" y="32"/>
                </a:cubicBezTo>
                <a:cubicBezTo>
                  <a:pt x="309" y="58"/>
                  <a:pt x="107" y="84"/>
                  <a:pt x="49" y="185"/>
                </a:cubicBezTo>
                <a:cubicBezTo>
                  <a:pt x="0" y="270"/>
                  <a:pt x="130" y="309"/>
                  <a:pt x="181" y="324"/>
                </a:cubicBezTo>
                <a:cubicBezTo>
                  <a:pt x="294" y="359"/>
                  <a:pt x="415" y="365"/>
                  <a:pt x="530" y="399"/>
                </a:cubicBezTo>
                <a:cubicBezTo>
                  <a:pt x="573" y="415"/>
                  <a:pt x="583" y="416"/>
                  <a:pt x="602" y="436"/>
                </a:cubicBezTo>
                <a:cubicBezTo>
                  <a:pt x="559" y="455"/>
                  <a:pt x="496" y="469"/>
                  <a:pt x="431" y="471"/>
                </a:cubicBezTo>
                <a:cubicBezTo>
                  <a:pt x="390" y="472"/>
                  <a:pt x="264" y="493"/>
                  <a:pt x="236" y="451"/>
                </a:cubicBezTo>
                <a:cubicBezTo>
                  <a:pt x="236" y="426"/>
                  <a:pt x="240" y="415"/>
                  <a:pt x="259" y="404"/>
                </a:cubicBezTo>
                <a:moveTo>
                  <a:pt x="930" y="110"/>
                </a:moveTo>
                <a:cubicBezTo>
                  <a:pt x="963" y="127"/>
                  <a:pt x="953" y="130"/>
                  <a:pt x="963" y="180"/>
                </a:cubicBezTo>
                <a:cubicBezTo>
                  <a:pt x="968" y="205"/>
                  <a:pt x="966" y="255"/>
                  <a:pt x="982" y="276"/>
                </a:cubicBezTo>
                <a:cubicBezTo>
                  <a:pt x="986" y="279"/>
                  <a:pt x="989" y="282"/>
                  <a:pt x="993" y="285"/>
                </a:cubicBezTo>
                <a:cubicBezTo>
                  <a:pt x="1038" y="285"/>
                  <a:pt x="1066" y="280"/>
                  <a:pt x="1097" y="242"/>
                </a:cubicBezTo>
                <a:cubicBezTo>
                  <a:pt x="1120" y="214"/>
                  <a:pt x="1135" y="151"/>
                  <a:pt x="1113" y="118"/>
                </a:cubicBezTo>
                <a:cubicBezTo>
                  <a:pt x="1085" y="77"/>
                  <a:pt x="1007" y="65"/>
                  <a:pt x="963" y="75"/>
                </a:cubicBezTo>
                <a:cubicBezTo>
                  <a:pt x="895" y="91"/>
                  <a:pt x="855" y="154"/>
                  <a:pt x="845" y="218"/>
                </a:cubicBezTo>
                <a:cubicBezTo>
                  <a:pt x="833" y="291"/>
                  <a:pt x="871" y="327"/>
                  <a:pt x="940" y="344"/>
                </a:cubicBezTo>
                <a:cubicBezTo>
                  <a:pt x="1019" y="364"/>
                  <a:pt x="1107" y="354"/>
                  <a:pt x="1187" y="354"/>
                </a:cubicBezTo>
                <a:moveTo>
                  <a:pt x="1634" y="153"/>
                </a:moveTo>
                <a:cubicBezTo>
                  <a:pt x="1634" y="115"/>
                  <a:pt x="1634" y="78"/>
                  <a:pt x="1634" y="40"/>
                </a:cubicBezTo>
                <a:cubicBezTo>
                  <a:pt x="1622" y="46"/>
                  <a:pt x="1619" y="41"/>
                  <a:pt x="1605" y="53"/>
                </a:cubicBezTo>
                <a:cubicBezTo>
                  <a:pt x="1585" y="70"/>
                  <a:pt x="1578" y="92"/>
                  <a:pt x="1569" y="115"/>
                </a:cubicBezTo>
                <a:cubicBezTo>
                  <a:pt x="1570" y="113"/>
                  <a:pt x="1561" y="135"/>
                  <a:pt x="1569" y="118"/>
                </a:cubicBezTo>
                <a:cubicBezTo>
                  <a:pt x="1582" y="94"/>
                  <a:pt x="1592" y="76"/>
                  <a:pt x="1598" y="50"/>
                </a:cubicBezTo>
                <a:lnTo>
                  <a:pt x="1598" y="49"/>
                </a:lnTo>
                <a:cubicBezTo>
                  <a:pt x="1581" y="58"/>
                  <a:pt x="1567" y="62"/>
                  <a:pt x="1552" y="78"/>
                </a:cubicBezTo>
                <a:cubicBezTo>
                  <a:pt x="1513" y="117"/>
                  <a:pt x="1490" y="172"/>
                  <a:pt x="1475" y="224"/>
                </a:cubicBezTo>
                <a:cubicBezTo>
                  <a:pt x="1466" y="257"/>
                  <a:pt x="1467" y="287"/>
                  <a:pt x="1467" y="321"/>
                </a:cubicBezTo>
                <a:cubicBezTo>
                  <a:pt x="1499" y="328"/>
                  <a:pt x="1529" y="335"/>
                  <a:pt x="1562" y="330"/>
                </a:cubicBezTo>
                <a:cubicBezTo>
                  <a:pt x="1614" y="322"/>
                  <a:pt x="1677" y="300"/>
                  <a:pt x="1714" y="261"/>
                </a:cubicBezTo>
                <a:cubicBezTo>
                  <a:pt x="1750" y="223"/>
                  <a:pt x="1747" y="173"/>
                  <a:pt x="1748" y="124"/>
                </a:cubicBezTo>
                <a:cubicBezTo>
                  <a:pt x="1748" y="108"/>
                  <a:pt x="1748" y="91"/>
                  <a:pt x="1748" y="75"/>
                </a:cubicBezTo>
                <a:cubicBezTo>
                  <a:pt x="1741" y="109"/>
                  <a:pt x="1738" y="146"/>
                  <a:pt x="1733" y="180"/>
                </a:cubicBezTo>
                <a:cubicBezTo>
                  <a:pt x="1722" y="260"/>
                  <a:pt x="1711" y="338"/>
                  <a:pt x="1684" y="414"/>
                </a:cubicBezTo>
                <a:cubicBezTo>
                  <a:pt x="1652" y="504"/>
                  <a:pt x="1599" y="579"/>
                  <a:pt x="1551" y="660"/>
                </a:cubicBezTo>
                <a:cubicBezTo>
                  <a:pt x="1551" y="661"/>
                  <a:pt x="1551" y="662"/>
                  <a:pt x="1551" y="663"/>
                </a:cubicBezTo>
                <a:cubicBezTo>
                  <a:pt x="1619" y="655"/>
                  <a:pt x="1688" y="641"/>
                  <a:pt x="1757" y="630"/>
                </a:cubicBezTo>
                <a:cubicBezTo>
                  <a:pt x="1856" y="614"/>
                  <a:pt x="1951" y="599"/>
                  <a:pt x="2042" y="560"/>
                </a:cubicBezTo>
                <a:moveTo>
                  <a:pt x="2071" y="142"/>
                </a:moveTo>
                <a:cubicBezTo>
                  <a:pt x="2098" y="129"/>
                  <a:pt x="2093" y="108"/>
                  <a:pt x="2136" y="133"/>
                </a:cubicBezTo>
                <a:cubicBezTo>
                  <a:pt x="2174" y="155"/>
                  <a:pt x="2182" y="244"/>
                  <a:pt x="2189" y="281"/>
                </a:cubicBezTo>
                <a:cubicBezTo>
                  <a:pt x="2196" y="318"/>
                  <a:pt x="2195" y="391"/>
                  <a:pt x="2235" y="406"/>
                </a:cubicBezTo>
                <a:cubicBezTo>
                  <a:pt x="2268" y="418"/>
                  <a:pt x="2307" y="351"/>
                  <a:pt x="2320" y="334"/>
                </a:cubicBezTo>
                <a:cubicBezTo>
                  <a:pt x="2369" y="271"/>
                  <a:pt x="2410" y="194"/>
                  <a:pt x="2461" y="136"/>
                </a:cubicBezTo>
                <a:cubicBezTo>
                  <a:pt x="2462" y="136"/>
                  <a:pt x="2464" y="136"/>
                  <a:pt x="2465" y="136"/>
                </a:cubicBezTo>
                <a:cubicBezTo>
                  <a:pt x="2472" y="166"/>
                  <a:pt x="2473" y="198"/>
                  <a:pt x="2491" y="225"/>
                </a:cubicBezTo>
                <a:cubicBezTo>
                  <a:pt x="2529" y="282"/>
                  <a:pt x="2600" y="271"/>
                  <a:pt x="2660" y="271"/>
                </a:cubicBezTo>
                <a:cubicBezTo>
                  <a:pt x="2719" y="271"/>
                  <a:pt x="2801" y="286"/>
                  <a:pt x="2847" y="236"/>
                </a:cubicBezTo>
                <a:cubicBezTo>
                  <a:pt x="2870" y="210"/>
                  <a:pt x="2876" y="183"/>
                  <a:pt x="2892" y="154"/>
                </a:cubicBezTo>
                <a:cubicBezTo>
                  <a:pt x="2893" y="152"/>
                  <a:pt x="2895" y="151"/>
                  <a:pt x="2896" y="149"/>
                </a:cubicBezTo>
                <a:cubicBezTo>
                  <a:pt x="2902" y="157"/>
                  <a:pt x="2919" y="174"/>
                  <a:pt x="2928" y="185"/>
                </a:cubicBezTo>
                <a:cubicBezTo>
                  <a:pt x="2950" y="213"/>
                  <a:pt x="2971" y="244"/>
                  <a:pt x="3005" y="259"/>
                </a:cubicBezTo>
                <a:cubicBezTo>
                  <a:pt x="3031" y="271"/>
                  <a:pt x="3057" y="264"/>
                  <a:pt x="3084" y="265"/>
                </a:cubicBezTo>
                <a:cubicBezTo>
                  <a:pt x="3077" y="214"/>
                  <a:pt x="3086" y="188"/>
                  <a:pt x="3023" y="163"/>
                </a:cubicBezTo>
                <a:cubicBezTo>
                  <a:pt x="2973" y="143"/>
                  <a:pt x="2912" y="149"/>
                  <a:pt x="2872" y="182"/>
                </a:cubicBezTo>
                <a:cubicBezTo>
                  <a:pt x="2841" y="209"/>
                  <a:pt x="2808" y="277"/>
                  <a:pt x="2827" y="320"/>
                </a:cubicBezTo>
                <a:cubicBezTo>
                  <a:pt x="2852" y="377"/>
                  <a:pt x="2948" y="382"/>
                  <a:pt x="2999" y="385"/>
                </a:cubicBezTo>
                <a:cubicBezTo>
                  <a:pt x="3095" y="390"/>
                  <a:pt x="3203" y="395"/>
                  <a:pt x="3296" y="367"/>
                </a:cubicBezTo>
                <a:cubicBezTo>
                  <a:pt x="3354" y="349"/>
                  <a:pt x="3394" y="315"/>
                  <a:pt x="3414" y="258"/>
                </a:cubicBezTo>
                <a:cubicBezTo>
                  <a:pt x="3421" y="238"/>
                  <a:pt x="3430" y="222"/>
                  <a:pt x="3437" y="210"/>
                </a:cubicBezTo>
                <a:cubicBezTo>
                  <a:pt x="3454" y="241"/>
                  <a:pt x="3468" y="271"/>
                  <a:pt x="3479" y="306"/>
                </a:cubicBezTo>
                <a:cubicBezTo>
                  <a:pt x="3489" y="335"/>
                  <a:pt x="3497" y="365"/>
                  <a:pt x="3510" y="392"/>
                </a:cubicBezTo>
                <a:cubicBezTo>
                  <a:pt x="3512" y="393"/>
                  <a:pt x="3514" y="394"/>
                  <a:pt x="3516" y="395"/>
                </a:cubicBezTo>
                <a:cubicBezTo>
                  <a:pt x="3523" y="385"/>
                  <a:pt x="3535" y="369"/>
                  <a:pt x="3544" y="351"/>
                </a:cubicBezTo>
                <a:cubicBezTo>
                  <a:pt x="3572" y="296"/>
                  <a:pt x="3605" y="226"/>
                  <a:pt x="3668" y="209"/>
                </a:cubicBezTo>
                <a:cubicBezTo>
                  <a:pt x="3701" y="200"/>
                  <a:pt x="3714" y="226"/>
                  <a:pt x="3732" y="248"/>
                </a:cubicBezTo>
                <a:cubicBezTo>
                  <a:pt x="3772" y="297"/>
                  <a:pt x="3780" y="306"/>
                  <a:pt x="3843" y="327"/>
                </a:cubicBezTo>
                <a:moveTo>
                  <a:pt x="4228" y="105"/>
                </a:moveTo>
                <a:cubicBezTo>
                  <a:pt x="4173" y="114"/>
                  <a:pt x="4142" y="140"/>
                  <a:pt x="4118" y="195"/>
                </a:cubicBezTo>
                <a:cubicBezTo>
                  <a:pt x="4100" y="235"/>
                  <a:pt x="4096" y="301"/>
                  <a:pt x="4130" y="333"/>
                </a:cubicBezTo>
                <a:cubicBezTo>
                  <a:pt x="4167" y="355"/>
                  <a:pt x="4179" y="363"/>
                  <a:pt x="4207" y="371"/>
                </a:cubicBezTo>
                <a:moveTo>
                  <a:pt x="4487" y="183"/>
                </a:moveTo>
                <a:cubicBezTo>
                  <a:pt x="4501" y="166"/>
                  <a:pt x="4506" y="162"/>
                  <a:pt x="4529" y="186"/>
                </a:cubicBezTo>
                <a:cubicBezTo>
                  <a:pt x="4557" y="217"/>
                  <a:pt x="4573" y="257"/>
                  <a:pt x="4605" y="285"/>
                </a:cubicBezTo>
                <a:cubicBezTo>
                  <a:pt x="4647" y="322"/>
                  <a:pt x="4718" y="340"/>
                  <a:pt x="4774" y="327"/>
                </a:cubicBezTo>
                <a:cubicBezTo>
                  <a:pt x="4817" y="317"/>
                  <a:pt x="4836" y="266"/>
                  <a:pt x="4822" y="225"/>
                </a:cubicBezTo>
                <a:cubicBezTo>
                  <a:pt x="4801" y="164"/>
                  <a:pt x="4737" y="126"/>
                  <a:pt x="4676" y="125"/>
                </a:cubicBezTo>
                <a:cubicBezTo>
                  <a:pt x="4612" y="124"/>
                  <a:pt x="4570" y="189"/>
                  <a:pt x="4544" y="242"/>
                </a:cubicBezTo>
                <a:cubicBezTo>
                  <a:pt x="4518" y="295"/>
                  <a:pt x="4491" y="390"/>
                  <a:pt x="4530" y="444"/>
                </a:cubicBezTo>
                <a:cubicBezTo>
                  <a:pt x="4590" y="525"/>
                  <a:pt x="4726" y="525"/>
                  <a:pt x="4813" y="536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760" name="Freeform 30"/>
          <p:cNvSpPr/>
          <p:nvPr/>
        </p:nvSpPr>
        <p:spPr>
          <a:xfrm>
            <a:off x="5928120" y="1844640"/>
            <a:ext cx="1917720" cy="400320"/>
          </a:xfrm>
          <a:custGeom>
            <a:avLst/>
            <a:gdLst/>
            <a:ahLst/>
            <a:rect l="0" t="0" r="r" b="b"/>
            <a:pathLst>
              <a:path w="5327" h="1112">
                <a:moveTo>
                  <a:pt x="386" y="192"/>
                </a:moveTo>
                <a:cubicBezTo>
                  <a:pt x="348" y="143"/>
                  <a:pt x="292" y="152"/>
                  <a:pt x="228" y="171"/>
                </a:cubicBezTo>
                <a:cubicBezTo>
                  <a:pt x="162" y="191"/>
                  <a:pt x="65" y="225"/>
                  <a:pt x="16" y="277"/>
                </a:cubicBezTo>
                <a:cubicBezTo>
                  <a:pt x="4" y="302"/>
                  <a:pt x="0" y="310"/>
                  <a:pt x="4" y="329"/>
                </a:cubicBezTo>
                <a:cubicBezTo>
                  <a:pt x="59" y="379"/>
                  <a:pt x="119" y="382"/>
                  <a:pt x="195" y="385"/>
                </a:cubicBezTo>
                <a:cubicBezTo>
                  <a:pt x="261" y="387"/>
                  <a:pt x="346" y="389"/>
                  <a:pt x="376" y="316"/>
                </a:cubicBezTo>
                <a:cubicBezTo>
                  <a:pt x="400" y="255"/>
                  <a:pt x="377" y="183"/>
                  <a:pt x="343" y="134"/>
                </a:cubicBezTo>
                <a:cubicBezTo>
                  <a:pt x="310" y="86"/>
                  <a:pt x="278" y="60"/>
                  <a:pt x="222" y="54"/>
                </a:cubicBezTo>
                <a:cubicBezTo>
                  <a:pt x="195" y="85"/>
                  <a:pt x="176" y="140"/>
                  <a:pt x="211" y="180"/>
                </a:cubicBezTo>
                <a:cubicBezTo>
                  <a:pt x="274" y="252"/>
                  <a:pt x="401" y="273"/>
                  <a:pt x="489" y="282"/>
                </a:cubicBezTo>
                <a:cubicBezTo>
                  <a:pt x="559" y="288"/>
                  <a:pt x="682" y="307"/>
                  <a:pt x="734" y="244"/>
                </a:cubicBezTo>
                <a:cubicBezTo>
                  <a:pt x="762" y="211"/>
                  <a:pt x="747" y="126"/>
                  <a:pt x="741" y="88"/>
                </a:cubicBezTo>
                <a:cubicBezTo>
                  <a:pt x="736" y="59"/>
                  <a:pt x="728" y="29"/>
                  <a:pt x="721" y="0"/>
                </a:cubicBezTo>
                <a:cubicBezTo>
                  <a:pt x="706" y="20"/>
                  <a:pt x="682" y="50"/>
                  <a:pt x="668" y="82"/>
                </a:cubicBezTo>
                <a:cubicBezTo>
                  <a:pt x="620" y="192"/>
                  <a:pt x="596" y="311"/>
                  <a:pt x="610" y="432"/>
                </a:cubicBezTo>
                <a:cubicBezTo>
                  <a:pt x="621" y="523"/>
                  <a:pt x="670" y="603"/>
                  <a:pt x="713" y="682"/>
                </a:cubicBezTo>
                <a:cubicBezTo>
                  <a:pt x="725" y="704"/>
                  <a:pt x="739" y="732"/>
                  <a:pt x="749" y="754"/>
                </a:cubicBezTo>
                <a:moveTo>
                  <a:pt x="525" y="475"/>
                </a:moveTo>
                <a:cubicBezTo>
                  <a:pt x="600" y="460"/>
                  <a:pt x="671" y="461"/>
                  <a:pt x="747" y="461"/>
                </a:cubicBezTo>
                <a:cubicBezTo>
                  <a:pt x="822" y="461"/>
                  <a:pt x="846" y="461"/>
                  <a:pt x="896" y="457"/>
                </a:cubicBezTo>
                <a:moveTo>
                  <a:pt x="1868" y="250"/>
                </a:moveTo>
                <a:cubicBezTo>
                  <a:pt x="1864" y="250"/>
                  <a:pt x="1867" y="270"/>
                  <a:pt x="1883" y="309"/>
                </a:cubicBezTo>
                <a:cubicBezTo>
                  <a:pt x="1919" y="395"/>
                  <a:pt x="1989" y="450"/>
                  <a:pt x="2083" y="463"/>
                </a:cubicBezTo>
                <a:cubicBezTo>
                  <a:pt x="2133" y="470"/>
                  <a:pt x="2188" y="473"/>
                  <a:pt x="2218" y="427"/>
                </a:cubicBezTo>
                <a:cubicBezTo>
                  <a:pt x="2244" y="386"/>
                  <a:pt x="2240" y="331"/>
                  <a:pt x="2240" y="285"/>
                </a:cubicBezTo>
                <a:cubicBezTo>
                  <a:pt x="2240" y="262"/>
                  <a:pt x="2240" y="257"/>
                  <a:pt x="2240" y="243"/>
                </a:cubicBezTo>
                <a:cubicBezTo>
                  <a:pt x="2240" y="247"/>
                  <a:pt x="2239" y="315"/>
                  <a:pt x="2240" y="330"/>
                </a:cubicBezTo>
                <a:cubicBezTo>
                  <a:pt x="2246" y="394"/>
                  <a:pt x="2272" y="456"/>
                  <a:pt x="2317" y="502"/>
                </a:cubicBezTo>
                <a:cubicBezTo>
                  <a:pt x="2349" y="528"/>
                  <a:pt x="2359" y="537"/>
                  <a:pt x="2384" y="548"/>
                </a:cubicBezTo>
                <a:moveTo>
                  <a:pt x="2426" y="266"/>
                </a:moveTo>
                <a:cubicBezTo>
                  <a:pt x="2457" y="243"/>
                  <a:pt x="2486" y="235"/>
                  <a:pt x="2523" y="260"/>
                </a:cubicBezTo>
                <a:cubicBezTo>
                  <a:pt x="2583" y="301"/>
                  <a:pt x="2609" y="381"/>
                  <a:pt x="2611" y="449"/>
                </a:cubicBezTo>
                <a:cubicBezTo>
                  <a:pt x="2611" y="468"/>
                  <a:pt x="2611" y="473"/>
                  <a:pt x="2611" y="485"/>
                </a:cubicBezTo>
                <a:cubicBezTo>
                  <a:pt x="2611" y="463"/>
                  <a:pt x="2606" y="451"/>
                  <a:pt x="2612" y="430"/>
                </a:cubicBezTo>
                <a:cubicBezTo>
                  <a:pt x="2624" y="387"/>
                  <a:pt x="2656" y="342"/>
                  <a:pt x="2685" y="309"/>
                </a:cubicBezTo>
                <a:cubicBezTo>
                  <a:pt x="2694" y="299"/>
                  <a:pt x="2730" y="260"/>
                  <a:pt x="2750" y="277"/>
                </a:cubicBezTo>
                <a:cubicBezTo>
                  <a:pt x="2794" y="316"/>
                  <a:pt x="2802" y="414"/>
                  <a:pt x="2815" y="467"/>
                </a:cubicBezTo>
                <a:cubicBezTo>
                  <a:pt x="2820" y="487"/>
                  <a:pt x="2823" y="506"/>
                  <a:pt x="2825" y="526"/>
                </a:cubicBezTo>
                <a:moveTo>
                  <a:pt x="1237" y="237"/>
                </a:moveTo>
                <a:cubicBezTo>
                  <a:pt x="1265" y="237"/>
                  <a:pt x="1324" y="223"/>
                  <a:pt x="1346" y="236"/>
                </a:cubicBezTo>
                <a:cubicBezTo>
                  <a:pt x="1378" y="254"/>
                  <a:pt x="1398" y="330"/>
                  <a:pt x="1409" y="361"/>
                </a:cubicBezTo>
                <a:cubicBezTo>
                  <a:pt x="1423" y="399"/>
                  <a:pt x="1429" y="442"/>
                  <a:pt x="1446" y="479"/>
                </a:cubicBezTo>
                <a:cubicBezTo>
                  <a:pt x="1448" y="481"/>
                  <a:pt x="1449" y="484"/>
                  <a:pt x="1451" y="486"/>
                </a:cubicBezTo>
                <a:cubicBezTo>
                  <a:pt x="1480" y="474"/>
                  <a:pt x="1492" y="461"/>
                  <a:pt x="1512" y="432"/>
                </a:cubicBezTo>
                <a:cubicBezTo>
                  <a:pt x="1541" y="389"/>
                  <a:pt x="1561" y="342"/>
                  <a:pt x="1583" y="295"/>
                </a:cubicBezTo>
                <a:cubicBezTo>
                  <a:pt x="1590" y="279"/>
                  <a:pt x="1597" y="262"/>
                  <a:pt x="1604" y="246"/>
                </a:cubicBezTo>
                <a:cubicBezTo>
                  <a:pt x="1631" y="263"/>
                  <a:pt x="1641" y="287"/>
                  <a:pt x="1662" y="316"/>
                </a:cubicBezTo>
                <a:cubicBezTo>
                  <a:pt x="1708" y="379"/>
                  <a:pt x="1756" y="439"/>
                  <a:pt x="1808" y="496"/>
                </a:cubicBezTo>
                <a:moveTo>
                  <a:pt x="2723" y="320"/>
                </a:moveTo>
                <a:cubicBezTo>
                  <a:pt x="2712" y="305"/>
                  <a:pt x="2715" y="309"/>
                  <a:pt x="2712" y="292"/>
                </a:cubicBezTo>
                <a:cubicBezTo>
                  <a:pt x="2752" y="265"/>
                  <a:pt x="2795" y="252"/>
                  <a:pt x="2842" y="242"/>
                </a:cubicBezTo>
                <a:cubicBezTo>
                  <a:pt x="2910" y="228"/>
                  <a:pt x="3000" y="216"/>
                  <a:pt x="3069" y="234"/>
                </a:cubicBezTo>
                <a:cubicBezTo>
                  <a:pt x="3137" y="252"/>
                  <a:pt x="3178" y="299"/>
                  <a:pt x="3186" y="367"/>
                </a:cubicBezTo>
                <a:cubicBezTo>
                  <a:pt x="3192" y="420"/>
                  <a:pt x="3182" y="458"/>
                  <a:pt x="3160" y="505"/>
                </a:cubicBezTo>
                <a:cubicBezTo>
                  <a:pt x="3157" y="510"/>
                  <a:pt x="3155" y="516"/>
                  <a:pt x="3152" y="521"/>
                </a:cubicBezTo>
                <a:moveTo>
                  <a:pt x="3361" y="45"/>
                </a:moveTo>
                <a:cubicBezTo>
                  <a:pt x="3383" y="33"/>
                  <a:pt x="3385" y="24"/>
                  <a:pt x="3403" y="64"/>
                </a:cubicBezTo>
                <a:cubicBezTo>
                  <a:pt x="3428" y="119"/>
                  <a:pt x="3444" y="178"/>
                  <a:pt x="3468" y="234"/>
                </a:cubicBezTo>
                <a:cubicBezTo>
                  <a:pt x="3485" y="274"/>
                  <a:pt x="3504" y="325"/>
                  <a:pt x="3531" y="359"/>
                </a:cubicBezTo>
                <a:cubicBezTo>
                  <a:pt x="3540" y="370"/>
                  <a:pt x="3539" y="362"/>
                  <a:pt x="3546" y="368"/>
                </a:cubicBezTo>
                <a:cubicBezTo>
                  <a:pt x="3561" y="354"/>
                  <a:pt x="3583" y="329"/>
                  <a:pt x="3603" y="314"/>
                </a:cubicBezTo>
                <a:cubicBezTo>
                  <a:pt x="3635" y="290"/>
                  <a:pt x="3668" y="280"/>
                  <a:pt x="3707" y="282"/>
                </a:cubicBezTo>
                <a:cubicBezTo>
                  <a:pt x="3754" y="284"/>
                  <a:pt x="3786" y="332"/>
                  <a:pt x="3798" y="375"/>
                </a:cubicBezTo>
                <a:cubicBezTo>
                  <a:pt x="3809" y="415"/>
                  <a:pt x="3811" y="469"/>
                  <a:pt x="3767" y="488"/>
                </a:cubicBezTo>
                <a:cubicBezTo>
                  <a:pt x="3730" y="505"/>
                  <a:pt x="3665" y="501"/>
                  <a:pt x="3630" y="481"/>
                </a:cubicBezTo>
                <a:cubicBezTo>
                  <a:pt x="3607" y="461"/>
                  <a:pt x="3599" y="455"/>
                  <a:pt x="3597" y="433"/>
                </a:cubicBezTo>
                <a:moveTo>
                  <a:pt x="3859" y="216"/>
                </a:moveTo>
                <a:cubicBezTo>
                  <a:pt x="3890" y="211"/>
                  <a:pt x="3908" y="186"/>
                  <a:pt x="3937" y="215"/>
                </a:cubicBezTo>
                <a:cubicBezTo>
                  <a:pt x="3984" y="262"/>
                  <a:pt x="3982" y="328"/>
                  <a:pt x="4051" y="359"/>
                </a:cubicBezTo>
                <a:cubicBezTo>
                  <a:pt x="4075" y="370"/>
                  <a:pt x="4132" y="377"/>
                  <a:pt x="4155" y="360"/>
                </a:cubicBezTo>
                <a:cubicBezTo>
                  <a:pt x="4185" y="339"/>
                  <a:pt x="4188" y="290"/>
                  <a:pt x="4181" y="256"/>
                </a:cubicBezTo>
                <a:cubicBezTo>
                  <a:pt x="4170" y="203"/>
                  <a:pt x="4124" y="195"/>
                  <a:pt x="4077" y="197"/>
                </a:cubicBezTo>
                <a:cubicBezTo>
                  <a:pt x="4005" y="200"/>
                  <a:pt x="3943" y="249"/>
                  <a:pt x="3900" y="306"/>
                </a:cubicBezTo>
                <a:cubicBezTo>
                  <a:pt x="3873" y="341"/>
                  <a:pt x="3846" y="415"/>
                  <a:pt x="3883" y="454"/>
                </a:cubicBezTo>
                <a:cubicBezTo>
                  <a:pt x="3930" y="505"/>
                  <a:pt x="4023" y="500"/>
                  <a:pt x="4085" y="501"/>
                </a:cubicBezTo>
                <a:cubicBezTo>
                  <a:pt x="4191" y="503"/>
                  <a:pt x="4340" y="486"/>
                  <a:pt x="4424" y="412"/>
                </a:cubicBezTo>
                <a:cubicBezTo>
                  <a:pt x="4483" y="360"/>
                  <a:pt x="4471" y="258"/>
                  <a:pt x="4471" y="188"/>
                </a:cubicBezTo>
                <a:cubicBezTo>
                  <a:pt x="4471" y="164"/>
                  <a:pt x="4470" y="140"/>
                  <a:pt x="4470" y="116"/>
                </a:cubicBezTo>
                <a:cubicBezTo>
                  <a:pt x="4436" y="117"/>
                  <a:pt x="4429" y="107"/>
                  <a:pt x="4397" y="128"/>
                </a:cubicBezTo>
                <a:cubicBezTo>
                  <a:pt x="4367" y="148"/>
                  <a:pt x="4364" y="201"/>
                  <a:pt x="4370" y="232"/>
                </a:cubicBezTo>
                <a:cubicBezTo>
                  <a:pt x="4379" y="282"/>
                  <a:pt x="4465" y="312"/>
                  <a:pt x="4500" y="334"/>
                </a:cubicBezTo>
                <a:cubicBezTo>
                  <a:pt x="4537" y="357"/>
                  <a:pt x="4581" y="379"/>
                  <a:pt x="4580" y="427"/>
                </a:cubicBezTo>
                <a:cubicBezTo>
                  <a:pt x="4579" y="465"/>
                  <a:pt x="4551" y="470"/>
                  <a:pt x="4526" y="494"/>
                </a:cubicBezTo>
                <a:cubicBezTo>
                  <a:pt x="4520" y="499"/>
                  <a:pt x="4518" y="500"/>
                  <a:pt x="4516" y="504"/>
                </a:cubicBezTo>
                <a:cubicBezTo>
                  <a:pt x="4589" y="503"/>
                  <a:pt x="4654" y="492"/>
                  <a:pt x="4725" y="471"/>
                </a:cubicBezTo>
                <a:cubicBezTo>
                  <a:pt x="4813" y="445"/>
                  <a:pt x="4888" y="406"/>
                  <a:pt x="4956" y="344"/>
                </a:cubicBezTo>
                <a:cubicBezTo>
                  <a:pt x="5028" y="279"/>
                  <a:pt x="5085" y="199"/>
                  <a:pt x="5153" y="131"/>
                </a:cubicBezTo>
                <a:cubicBezTo>
                  <a:pt x="5166" y="118"/>
                  <a:pt x="5179" y="109"/>
                  <a:pt x="5193" y="97"/>
                </a:cubicBezTo>
                <a:cubicBezTo>
                  <a:pt x="5152" y="130"/>
                  <a:pt x="5109" y="161"/>
                  <a:pt x="5083" y="210"/>
                </a:cubicBezTo>
                <a:cubicBezTo>
                  <a:pt x="5047" y="276"/>
                  <a:pt x="5059" y="354"/>
                  <a:pt x="5095" y="416"/>
                </a:cubicBezTo>
                <a:cubicBezTo>
                  <a:pt x="5125" y="468"/>
                  <a:pt x="5176" y="514"/>
                  <a:pt x="5189" y="576"/>
                </a:cubicBezTo>
                <a:cubicBezTo>
                  <a:pt x="5189" y="585"/>
                  <a:pt x="5189" y="593"/>
                  <a:pt x="5189" y="602"/>
                </a:cubicBezTo>
                <a:cubicBezTo>
                  <a:pt x="5149" y="624"/>
                  <a:pt x="5128" y="632"/>
                  <a:pt x="5074" y="633"/>
                </a:cubicBezTo>
                <a:cubicBezTo>
                  <a:pt x="5029" y="634"/>
                  <a:pt x="4991" y="636"/>
                  <a:pt x="4947" y="644"/>
                </a:cubicBezTo>
                <a:moveTo>
                  <a:pt x="5326" y="771"/>
                </a:moveTo>
                <a:cubicBezTo>
                  <a:pt x="5297" y="829"/>
                  <a:pt x="5265" y="882"/>
                  <a:pt x="5227" y="934"/>
                </a:cubicBezTo>
                <a:cubicBezTo>
                  <a:pt x="5182" y="997"/>
                  <a:pt x="5132" y="1054"/>
                  <a:pt x="5080" y="1111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761" name="Freeform 31"/>
          <p:cNvSpPr/>
          <p:nvPr/>
        </p:nvSpPr>
        <p:spPr>
          <a:xfrm>
            <a:off x="2073600" y="2416320"/>
            <a:ext cx="127080" cy="132840"/>
          </a:xfrm>
          <a:custGeom>
            <a:avLst/>
            <a:gdLst/>
            <a:ahLst/>
            <a:rect l="0" t="0" r="r" b="b"/>
            <a:pathLst>
              <a:path w="353" h="369">
                <a:moveTo>
                  <a:pt x="352" y="50"/>
                </a:moveTo>
                <a:cubicBezTo>
                  <a:pt x="283" y="13"/>
                  <a:pt x="226" y="0"/>
                  <a:pt x="146" y="28"/>
                </a:cubicBezTo>
                <a:cubicBezTo>
                  <a:pt x="73" y="54"/>
                  <a:pt x="15" y="104"/>
                  <a:pt x="8" y="183"/>
                </a:cubicBezTo>
                <a:cubicBezTo>
                  <a:pt x="0" y="277"/>
                  <a:pt x="113" y="324"/>
                  <a:pt x="191" y="347"/>
                </a:cubicBezTo>
                <a:cubicBezTo>
                  <a:pt x="270" y="363"/>
                  <a:pt x="294" y="368"/>
                  <a:pt x="348" y="366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762" name="Freeform 32"/>
          <p:cNvSpPr/>
          <p:nvPr/>
        </p:nvSpPr>
        <p:spPr>
          <a:xfrm>
            <a:off x="420840" y="2444760"/>
            <a:ext cx="678600" cy="233640"/>
          </a:xfrm>
          <a:custGeom>
            <a:avLst/>
            <a:gdLst/>
            <a:ahLst/>
            <a:rect l="0" t="0" r="r" b="b"/>
            <a:pathLst>
              <a:path w="1885" h="649">
                <a:moveTo>
                  <a:pt x="34" y="58"/>
                </a:moveTo>
                <a:cubicBezTo>
                  <a:pt x="14" y="58"/>
                  <a:pt x="9" y="59"/>
                  <a:pt x="0" y="49"/>
                </a:cubicBezTo>
                <a:cubicBezTo>
                  <a:pt x="12" y="24"/>
                  <a:pt x="30" y="30"/>
                  <a:pt x="70" y="27"/>
                </a:cubicBezTo>
                <a:cubicBezTo>
                  <a:pt x="200" y="16"/>
                  <a:pt x="329" y="12"/>
                  <a:pt x="459" y="12"/>
                </a:cubicBezTo>
                <a:cubicBezTo>
                  <a:pt x="575" y="12"/>
                  <a:pt x="698" y="0"/>
                  <a:pt x="813" y="23"/>
                </a:cubicBezTo>
                <a:cubicBezTo>
                  <a:pt x="823" y="26"/>
                  <a:pt x="833" y="30"/>
                  <a:pt x="843" y="33"/>
                </a:cubicBezTo>
                <a:moveTo>
                  <a:pt x="462" y="48"/>
                </a:moveTo>
                <a:cubicBezTo>
                  <a:pt x="458" y="68"/>
                  <a:pt x="456" y="107"/>
                  <a:pt x="456" y="135"/>
                </a:cubicBezTo>
                <a:cubicBezTo>
                  <a:pt x="456" y="215"/>
                  <a:pt x="457" y="294"/>
                  <a:pt x="447" y="375"/>
                </a:cubicBezTo>
                <a:cubicBezTo>
                  <a:pt x="438" y="447"/>
                  <a:pt x="428" y="516"/>
                  <a:pt x="427" y="589"/>
                </a:cubicBezTo>
                <a:cubicBezTo>
                  <a:pt x="426" y="626"/>
                  <a:pt x="422" y="629"/>
                  <a:pt x="447" y="648"/>
                </a:cubicBezTo>
                <a:moveTo>
                  <a:pt x="790" y="124"/>
                </a:moveTo>
                <a:cubicBezTo>
                  <a:pt x="823" y="115"/>
                  <a:pt x="820" y="121"/>
                  <a:pt x="831" y="175"/>
                </a:cubicBezTo>
                <a:cubicBezTo>
                  <a:pt x="845" y="248"/>
                  <a:pt x="846" y="323"/>
                  <a:pt x="870" y="393"/>
                </a:cubicBezTo>
                <a:cubicBezTo>
                  <a:pt x="891" y="456"/>
                  <a:pt x="975" y="554"/>
                  <a:pt x="1056" y="517"/>
                </a:cubicBezTo>
                <a:cubicBezTo>
                  <a:pt x="1110" y="493"/>
                  <a:pt x="1107" y="420"/>
                  <a:pt x="1128" y="375"/>
                </a:cubicBezTo>
                <a:cubicBezTo>
                  <a:pt x="1140" y="350"/>
                  <a:pt x="1146" y="354"/>
                  <a:pt x="1161" y="338"/>
                </a:cubicBezTo>
                <a:cubicBezTo>
                  <a:pt x="1190" y="350"/>
                  <a:pt x="1199" y="361"/>
                  <a:pt x="1224" y="385"/>
                </a:cubicBezTo>
                <a:cubicBezTo>
                  <a:pt x="1253" y="413"/>
                  <a:pt x="1275" y="428"/>
                  <a:pt x="1315" y="431"/>
                </a:cubicBezTo>
                <a:cubicBezTo>
                  <a:pt x="1364" y="434"/>
                  <a:pt x="1393" y="425"/>
                  <a:pt x="1427" y="389"/>
                </a:cubicBezTo>
                <a:cubicBezTo>
                  <a:pt x="1459" y="356"/>
                  <a:pt x="1464" y="309"/>
                  <a:pt x="1491" y="275"/>
                </a:cubicBezTo>
                <a:cubicBezTo>
                  <a:pt x="1501" y="260"/>
                  <a:pt x="1502" y="255"/>
                  <a:pt x="1515" y="254"/>
                </a:cubicBezTo>
                <a:cubicBezTo>
                  <a:pt x="1546" y="265"/>
                  <a:pt x="1563" y="281"/>
                  <a:pt x="1594" y="297"/>
                </a:cubicBezTo>
                <a:cubicBezTo>
                  <a:pt x="1668" y="338"/>
                  <a:pt x="1762" y="350"/>
                  <a:pt x="1845" y="340"/>
                </a:cubicBezTo>
                <a:cubicBezTo>
                  <a:pt x="1878" y="336"/>
                  <a:pt x="1884" y="304"/>
                  <a:pt x="1876" y="275"/>
                </a:cubicBezTo>
                <a:cubicBezTo>
                  <a:pt x="1862" y="224"/>
                  <a:pt x="1797" y="219"/>
                  <a:pt x="1755" y="224"/>
                </a:cubicBezTo>
                <a:cubicBezTo>
                  <a:pt x="1686" y="232"/>
                  <a:pt x="1637" y="288"/>
                  <a:pt x="1625" y="355"/>
                </a:cubicBezTo>
                <a:cubicBezTo>
                  <a:pt x="1613" y="423"/>
                  <a:pt x="1627" y="474"/>
                  <a:pt x="1688" y="507"/>
                </a:cubicBezTo>
                <a:cubicBezTo>
                  <a:pt x="1745" y="539"/>
                  <a:pt x="1803" y="533"/>
                  <a:pt x="1865" y="535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763" name="Freeform 33"/>
          <p:cNvSpPr/>
          <p:nvPr/>
        </p:nvSpPr>
        <p:spPr>
          <a:xfrm>
            <a:off x="1393920" y="2429640"/>
            <a:ext cx="638640" cy="247320"/>
          </a:xfrm>
          <a:custGeom>
            <a:avLst/>
            <a:gdLst/>
            <a:ahLst/>
            <a:rect l="0" t="0" r="r" b="b"/>
            <a:pathLst>
              <a:path w="1774" h="687">
                <a:moveTo>
                  <a:pt x="320" y="55"/>
                </a:moveTo>
                <a:cubicBezTo>
                  <a:pt x="270" y="21"/>
                  <a:pt x="233" y="0"/>
                  <a:pt x="171" y="2"/>
                </a:cubicBezTo>
                <a:cubicBezTo>
                  <a:pt x="130" y="3"/>
                  <a:pt x="137" y="74"/>
                  <a:pt x="136" y="101"/>
                </a:cubicBezTo>
                <a:cubicBezTo>
                  <a:pt x="134" y="189"/>
                  <a:pt x="138" y="267"/>
                  <a:pt x="163" y="352"/>
                </a:cubicBezTo>
                <a:cubicBezTo>
                  <a:pt x="187" y="430"/>
                  <a:pt x="223" y="503"/>
                  <a:pt x="250" y="581"/>
                </a:cubicBezTo>
                <a:cubicBezTo>
                  <a:pt x="262" y="615"/>
                  <a:pt x="272" y="651"/>
                  <a:pt x="281" y="686"/>
                </a:cubicBezTo>
                <a:moveTo>
                  <a:pt x="0" y="412"/>
                </a:moveTo>
                <a:cubicBezTo>
                  <a:pt x="48" y="389"/>
                  <a:pt x="88" y="385"/>
                  <a:pt x="148" y="378"/>
                </a:cubicBezTo>
                <a:cubicBezTo>
                  <a:pt x="257" y="365"/>
                  <a:pt x="410" y="364"/>
                  <a:pt x="508" y="307"/>
                </a:cubicBezTo>
                <a:cubicBezTo>
                  <a:pt x="552" y="282"/>
                  <a:pt x="543" y="211"/>
                  <a:pt x="533" y="170"/>
                </a:cubicBezTo>
                <a:cubicBezTo>
                  <a:pt x="528" y="149"/>
                  <a:pt x="517" y="132"/>
                  <a:pt x="508" y="112"/>
                </a:cubicBezTo>
                <a:cubicBezTo>
                  <a:pt x="511" y="169"/>
                  <a:pt x="514" y="216"/>
                  <a:pt x="539" y="268"/>
                </a:cubicBezTo>
                <a:cubicBezTo>
                  <a:pt x="574" y="339"/>
                  <a:pt x="637" y="413"/>
                  <a:pt x="717" y="433"/>
                </a:cubicBezTo>
                <a:cubicBezTo>
                  <a:pt x="758" y="443"/>
                  <a:pt x="831" y="451"/>
                  <a:pt x="848" y="401"/>
                </a:cubicBezTo>
                <a:cubicBezTo>
                  <a:pt x="869" y="338"/>
                  <a:pt x="841" y="259"/>
                  <a:pt x="825" y="201"/>
                </a:cubicBezTo>
                <a:cubicBezTo>
                  <a:pt x="816" y="167"/>
                  <a:pt x="806" y="135"/>
                  <a:pt x="800" y="99"/>
                </a:cubicBezTo>
                <a:cubicBezTo>
                  <a:pt x="841" y="132"/>
                  <a:pt x="868" y="175"/>
                  <a:pt x="893" y="222"/>
                </a:cubicBezTo>
                <a:cubicBezTo>
                  <a:pt x="926" y="288"/>
                  <a:pt x="937" y="373"/>
                  <a:pt x="981" y="433"/>
                </a:cubicBezTo>
                <a:cubicBezTo>
                  <a:pt x="988" y="440"/>
                  <a:pt x="995" y="448"/>
                  <a:pt x="1002" y="455"/>
                </a:cubicBezTo>
                <a:moveTo>
                  <a:pt x="1054" y="247"/>
                </a:moveTo>
                <a:cubicBezTo>
                  <a:pt x="1068" y="217"/>
                  <a:pt x="1080" y="190"/>
                  <a:pt x="1114" y="178"/>
                </a:cubicBezTo>
                <a:cubicBezTo>
                  <a:pt x="1166" y="159"/>
                  <a:pt x="1247" y="158"/>
                  <a:pt x="1296" y="184"/>
                </a:cubicBezTo>
                <a:cubicBezTo>
                  <a:pt x="1361" y="218"/>
                  <a:pt x="1387" y="278"/>
                  <a:pt x="1393" y="349"/>
                </a:cubicBezTo>
                <a:cubicBezTo>
                  <a:pt x="1395" y="375"/>
                  <a:pt x="1403" y="432"/>
                  <a:pt x="1382" y="450"/>
                </a:cubicBezTo>
                <a:cubicBezTo>
                  <a:pt x="1371" y="450"/>
                  <a:pt x="1367" y="450"/>
                  <a:pt x="1360" y="450"/>
                </a:cubicBezTo>
                <a:cubicBezTo>
                  <a:pt x="1352" y="413"/>
                  <a:pt x="1345" y="362"/>
                  <a:pt x="1354" y="322"/>
                </a:cubicBezTo>
                <a:cubicBezTo>
                  <a:pt x="1370" y="258"/>
                  <a:pt x="1421" y="168"/>
                  <a:pt x="1481" y="136"/>
                </a:cubicBezTo>
                <a:cubicBezTo>
                  <a:pt x="1531" y="109"/>
                  <a:pt x="1578" y="139"/>
                  <a:pt x="1613" y="174"/>
                </a:cubicBezTo>
                <a:cubicBezTo>
                  <a:pt x="1666" y="228"/>
                  <a:pt x="1690" y="294"/>
                  <a:pt x="1727" y="359"/>
                </a:cubicBezTo>
                <a:cubicBezTo>
                  <a:pt x="1747" y="389"/>
                  <a:pt x="1752" y="399"/>
                  <a:pt x="1773" y="411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764" name="Freeform 34"/>
          <p:cNvSpPr/>
          <p:nvPr/>
        </p:nvSpPr>
        <p:spPr>
          <a:xfrm>
            <a:off x="2270160" y="2303640"/>
            <a:ext cx="664560" cy="249480"/>
          </a:xfrm>
          <a:custGeom>
            <a:avLst/>
            <a:gdLst/>
            <a:ahLst/>
            <a:rect l="0" t="0" r="r" b="b"/>
            <a:pathLst>
              <a:path w="1846" h="693">
                <a:moveTo>
                  <a:pt x="0" y="92"/>
                </a:moveTo>
                <a:cubicBezTo>
                  <a:pt x="1" y="96"/>
                  <a:pt x="22" y="179"/>
                  <a:pt x="30" y="205"/>
                </a:cubicBezTo>
                <a:cubicBezTo>
                  <a:pt x="66" y="315"/>
                  <a:pt x="112" y="422"/>
                  <a:pt x="146" y="532"/>
                </a:cubicBezTo>
                <a:cubicBezTo>
                  <a:pt x="162" y="586"/>
                  <a:pt x="173" y="638"/>
                  <a:pt x="182" y="692"/>
                </a:cubicBezTo>
                <a:moveTo>
                  <a:pt x="9" y="510"/>
                </a:moveTo>
                <a:cubicBezTo>
                  <a:pt x="42" y="475"/>
                  <a:pt x="109" y="486"/>
                  <a:pt x="161" y="483"/>
                </a:cubicBezTo>
                <a:cubicBezTo>
                  <a:pt x="255" y="478"/>
                  <a:pt x="355" y="469"/>
                  <a:pt x="447" y="446"/>
                </a:cubicBezTo>
                <a:cubicBezTo>
                  <a:pt x="475" y="439"/>
                  <a:pt x="489" y="433"/>
                  <a:pt x="502" y="410"/>
                </a:cubicBezTo>
                <a:lnTo>
                  <a:pt x="502" y="409"/>
                </a:lnTo>
                <a:cubicBezTo>
                  <a:pt x="510" y="434"/>
                  <a:pt x="519" y="466"/>
                  <a:pt x="526" y="493"/>
                </a:cubicBezTo>
                <a:cubicBezTo>
                  <a:pt x="539" y="544"/>
                  <a:pt x="552" y="596"/>
                  <a:pt x="556" y="649"/>
                </a:cubicBezTo>
                <a:cubicBezTo>
                  <a:pt x="556" y="652"/>
                  <a:pt x="556" y="654"/>
                  <a:pt x="556" y="657"/>
                </a:cubicBezTo>
                <a:moveTo>
                  <a:pt x="298" y="52"/>
                </a:moveTo>
                <a:cubicBezTo>
                  <a:pt x="298" y="22"/>
                  <a:pt x="295" y="16"/>
                  <a:pt x="303" y="0"/>
                </a:cubicBezTo>
                <a:cubicBezTo>
                  <a:pt x="356" y="4"/>
                  <a:pt x="395" y="26"/>
                  <a:pt x="443" y="47"/>
                </a:cubicBezTo>
                <a:cubicBezTo>
                  <a:pt x="504" y="74"/>
                  <a:pt x="567" y="99"/>
                  <a:pt x="632" y="123"/>
                </a:cubicBezTo>
                <a:moveTo>
                  <a:pt x="875" y="185"/>
                </a:moveTo>
                <a:cubicBezTo>
                  <a:pt x="901" y="195"/>
                  <a:pt x="905" y="193"/>
                  <a:pt x="878" y="215"/>
                </a:cubicBezTo>
                <a:cubicBezTo>
                  <a:pt x="830" y="254"/>
                  <a:pt x="781" y="290"/>
                  <a:pt x="752" y="349"/>
                </a:cubicBezTo>
                <a:cubicBezTo>
                  <a:pt x="732" y="388"/>
                  <a:pt x="714" y="466"/>
                  <a:pt x="752" y="500"/>
                </a:cubicBezTo>
                <a:cubicBezTo>
                  <a:pt x="786" y="531"/>
                  <a:pt x="865" y="524"/>
                  <a:pt x="900" y="499"/>
                </a:cubicBezTo>
                <a:cubicBezTo>
                  <a:pt x="947" y="465"/>
                  <a:pt x="958" y="391"/>
                  <a:pt x="948" y="336"/>
                </a:cubicBezTo>
                <a:cubicBezTo>
                  <a:pt x="937" y="276"/>
                  <a:pt x="892" y="215"/>
                  <a:pt x="845" y="178"/>
                </a:cubicBezTo>
                <a:cubicBezTo>
                  <a:pt x="825" y="162"/>
                  <a:pt x="797" y="154"/>
                  <a:pt x="788" y="183"/>
                </a:cubicBezTo>
                <a:cubicBezTo>
                  <a:pt x="785" y="206"/>
                  <a:pt x="784" y="213"/>
                  <a:pt x="785" y="228"/>
                </a:cubicBezTo>
                <a:moveTo>
                  <a:pt x="1160" y="274"/>
                </a:moveTo>
                <a:cubicBezTo>
                  <a:pt x="1171" y="250"/>
                  <a:pt x="1171" y="237"/>
                  <a:pt x="1203" y="230"/>
                </a:cubicBezTo>
                <a:cubicBezTo>
                  <a:pt x="1249" y="220"/>
                  <a:pt x="1297" y="228"/>
                  <a:pt x="1337" y="251"/>
                </a:cubicBezTo>
                <a:cubicBezTo>
                  <a:pt x="1391" y="284"/>
                  <a:pt x="1446" y="338"/>
                  <a:pt x="1474" y="399"/>
                </a:cubicBezTo>
                <a:cubicBezTo>
                  <a:pt x="1487" y="426"/>
                  <a:pt x="1505" y="494"/>
                  <a:pt x="1492" y="524"/>
                </a:cubicBezTo>
                <a:cubicBezTo>
                  <a:pt x="1492" y="533"/>
                  <a:pt x="1491" y="536"/>
                  <a:pt x="1481" y="532"/>
                </a:cubicBezTo>
                <a:cubicBezTo>
                  <a:pt x="1464" y="510"/>
                  <a:pt x="1458" y="498"/>
                  <a:pt x="1459" y="456"/>
                </a:cubicBezTo>
                <a:cubicBezTo>
                  <a:pt x="1460" y="405"/>
                  <a:pt x="1492" y="370"/>
                  <a:pt x="1529" y="335"/>
                </a:cubicBezTo>
                <a:cubicBezTo>
                  <a:pt x="1581" y="289"/>
                  <a:pt x="1640" y="275"/>
                  <a:pt x="1708" y="272"/>
                </a:cubicBezTo>
                <a:cubicBezTo>
                  <a:pt x="1780" y="269"/>
                  <a:pt x="1820" y="307"/>
                  <a:pt x="1831" y="382"/>
                </a:cubicBezTo>
                <a:cubicBezTo>
                  <a:pt x="1845" y="479"/>
                  <a:pt x="1806" y="552"/>
                  <a:pt x="1737" y="618"/>
                </a:cubicBezTo>
                <a:cubicBezTo>
                  <a:pt x="1719" y="632"/>
                  <a:pt x="1700" y="647"/>
                  <a:pt x="1682" y="661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765" name="Freeform 35"/>
          <p:cNvSpPr/>
          <p:nvPr/>
        </p:nvSpPr>
        <p:spPr>
          <a:xfrm>
            <a:off x="686880" y="3227400"/>
            <a:ext cx="94680" cy="162360"/>
          </a:xfrm>
          <a:custGeom>
            <a:avLst/>
            <a:gdLst/>
            <a:ahLst/>
            <a:rect l="0" t="0" r="r" b="b"/>
            <a:pathLst>
              <a:path w="263" h="451">
                <a:moveTo>
                  <a:pt x="262" y="0"/>
                </a:moveTo>
                <a:cubicBezTo>
                  <a:pt x="189" y="12"/>
                  <a:pt x="131" y="49"/>
                  <a:pt x="80" y="111"/>
                </a:cubicBezTo>
                <a:cubicBezTo>
                  <a:pt x="36" y="164"/>
                  <a:pt x="0" y="263"/>
                  <a:pt x="22" y="334"/>
                </a:cubicBezTo>
                <a:cubicBezTo>
                  <a:pt x="43" y="407"/>
                  <a:pt x="127" y="442"/>
                  <a:pt x="193" y="450"/>
                </a:cubicBezTo>
                <a:cubicBezTo>
                  <a:pt x="212" y="450"/>
                  <a:pt x="231" y="450"/>
                  <a:pt x="250" y="450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766" name="Freeform 36"/>
          <p:cNvSpPr/>
          <p:nvPr/>
        </p:nvSpPr>
        <p:spPr>
          <a:xfrm>
            <a:off x="465120" y="3141360"/>
            <a:ext cx="669240" cy="289440"/>
          </a:xfrm>
          <a:custGeom>
            <a:avLst/>
            <a:gdLst/>
            <a:ahLst/>
            <a:rect l="0" t="0" r="r" b="b"/>
            <a:pathLst>
              <a:path w="1859" h="804">
                <a:moveTo>
                  <a:pt x="587" y="242"/>
                </a:moveTo>
                <a:cubicBezTo>
                  <a:pt x="579" y="199"/>
                  <a:pt x="556" y="163"/>
                  <a:pt x="536" y="123"/>
                </a:cubicBezTo>
                <a:cubicBezTo>
                  <a:pt x="521" y="93"/>
                  <a:pt x="513" y="60"/>
                  <a:pt x="497" y="30"/>
                </a:cubicBezTo>
                <a:cubicBezTo>
                  <a:pt x="483" y="4"/>
                  <a:pt x="441" y="0"/>
                  <a:pt x="415" y="9"/>
                </a:cubicBezTo>
                <a:cubicBezTo>
                  <a:pt x="322" y="42"/>
                  <a:pt x="288" y="153"/>
                  <a:pt x="282" y="240"/>
                </a:cubicBezTo>
                <a:cubicBezTo>
                  <a:pt x="275" y="339"/>
                  <a:pt x="285" y="437"/>
                  <a:pt x="297" y="535"/>
                </a:cubicBezTo>
                <a:cubicBezTo>
                  <a:pt x="306" y="606"/>
                  <a:pt x="319" y="693"/>
                  <a:pt x="307" y="765"/>
                </a:cubicBezTo>
                <a:cubicBezTo>
                  <a:pt x="303" y="778"/>
                  <a:pt x="298" y="790"/>
                  <a:pt x="294" y="803"/>
                </a:cubicBezTo>
                <a:moveTo>
                  <a:pt x="0" y="674"/>
                </a:moveTo>
                <a:cubicBezTo>
                  <a:pt x="88" y="620"/>
                  <a:pt x="172" y="586"/>
                  <a:pt x="273" y="558"/>
                </a:cubicBezTo>
                <a:cubicBezTo>
                  <a:pt x="398" y="524"/>
                  <a:pt x="524" y="504"/>
                  <a:pt x="648" y="467"/>
                </a:cubicBezTo>
                <a:moveTo>
                  <a:pt x="1064" y="379"/>
                </a:moveTo>
                <a:cubicBezTo>
                  <a:pt x="1075" y="361"/>
                  <a:pt x="1112" y="359"/>
                  <a:pt x="1134" y="366"/>
                </a:cubicBezTo>
                <a:cubicBezTo>
                  <a:pt x="1190" y="384"/>
                  <a:pt x="1215" y="438"/>
                  <a:pt x="1221" y="492"/>
                </a:cubicBezTo>
                <a:cubicBezTo>
                  <a:pt x="1226" y="538"/>
                  <a:pt x="1227" y="592"/>
                  <a:pt x="1180" y="616"/>
                </a:cubicBezTo>
                <a:cubicBezTo>
                  <a:pt x="1160" y="621"/>
                  <a:pt x="1155" y="622"/>
                  <a:pt x="1142" y="621"/>
                </a:cubicBezTo>
                <a:cubicBezTo>
                  <a:pt x="1113" y="600"/>
                  <a:pt x="1122" y="553"/>
                  <a:pt x="1142" y="520"/>
                </a:cubicBezTo>
                <a:cubicBezTo>
                  <a:pt x="1184" y="450"/>
                  <a:pt x="1259" y="395"/>
                  <a:pt x="1325" y="348"/>
                </a:cubicBezTo>
                <a:cubicBezTo>
                  <a:pt x="1357" y="327"/>
                  <a:pt x="1364" y="323"/>
                  <a:pt x="1382" y="309"/>
                </a:cubicBezTo>
                <a:cubicBezTo>
                  <a:pt x="1380" y="310"/>
                  <a:pt x="1323" y="348"/>
                  <a:pt x="1306" y="365"/>
                </a:cubicBezTo>
                <a:cubicBezTo>
                  <a:pt x="1276" y="394"/>
                  <a:pt x="1243" y="455"/>
                  <a:pt x="1264" y="499"/>
                </a:cubicBezTo>
                <a:cubicBezTo>
                  <a:pt x="1293" y="558"/>
                  <a:pt x="1372" y="554"/>
                  <a:pt x="1424" y="557"/>
                </a:cubicBezTo>
                <a:moveTo>
                  <a:pt x="1508" y="153"/>
                </a:moveTo>
                <a:cubicBezTo>
                  <a:pt x="1575" y="146"/>
                  <a:pt x="1620" y="156"/>
                  <a:pt x="1679" y="191"/>
                </a:cubicBezTo>
                <a:cubicBezTo>
                  <a:pt x="1757" y="237"/>
                  <a:pt x="1828" y="316"/>
                  <a:pt x="1846" y="406"/>
                </a:cubicBezTo>
                <a:cubicBezTo>
                  <a:pt x="1858" y="463"/>
                  <a:pt x="1852" y="513"/>
                  <a:pt x="1825" y="560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767" name="Freeform 37"/>
          <p:cNvSpPr/>
          <p:nvPr/>
        </p:nvSpPr>
        <p:spPr>
          <a:xfrm>
            <a:off x="1353960" y="3245760"/>
            <a:ext cx="227520" cy="83520"/>
          </a:xfrm>
          <a:custGeom>
            <a:avLst/>
            <a:gdLst/>
            <a:ahLst/>
            <a:rect l="0" t="0" r="r" b="b"/>
            <a:pathLst>
              <a:path w="632" h="232">
                <a:moveTo>
                  <a:pt x="0" y="19"/>
                </a:moveTo>
                <a:cubicBezTo>
                  <a:pt x="60" y="23"/>
                  <a:pt x="120" y="23"/>
                  <a:pt x="179" y="23"/>
                </a:cubicBezTo>
                <a:cubicBezTo>
                  <a:pt x="267" y="23"/>
                  <a:pt x="390" y="0"/>
                  <a:pt x="474" y="31"/>
                </a:cubicBezTo>
                <a:cubicBezTo>
                  <a:pt x="478" y="35"/>
                  <a:pt x="483" y="40"/>
                  <a:pt x="488" y="44"/>
                </a:cubicBezTo>
                <a:moveTo>
                  <a:pt x="136" y="231"/>
                </a:moveTo>
                <a:cubicBezTo>
                  <a:pt x="203" y="231"/>
                  <a:pt x="261" y="219"/>
                  <a:pt x="329" y="204"/>
                </a:cubicBezTo>
                <a:cubicBezTo>
                  <a:pt x="432" y="182"/>
                  <a:pt x="532" y="162"/>
                  <a:pt x="631" y="126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768" name="Freeform 38"/>
          <p:cNvSpPr/>
          <p:nvPr/>
        </p:nvSpPr>
        <p:spPr>
          <a:xfrm>
            <a:off x="1972800" y="2870640"/>
            <a:ext cx="1073160" cy="891360"/>
          </a:xfrm>
          <a:custGeom>
            <a:avLst/>
            <a:gdLst/>
            <a:ahLst/>
            <a:rect l="0" t="0" r="r" b="b"/>
            <a:pathLst>
              <a:path w="2981" h="2476">
                <a:moveTo>
                  <a:pt x="573" y="571"/>
                </a:moveTo>
                <a:cubicBezTo>
                  <a:pt x="580" y="512"/>
                  <a:pt x="558" y="513"/>
                  <a:pt x="500" y="499"/>
                </a:cubicBezTo>
                <a:cubicBezTo>
                  <a:pt x="431" y="482"/>
                  <a:pt x="363" y="486"/>
                  <a:pt x="299" y="518"/>
                </a:cubicBezTo>
                <a:cubicBezTo>
                  <a:pt x="208" y="565"/>
                  <a:pt x="100" y="644"/>
                  <a:pt x="47" y="735"/>
                </a:cubicBezTo>
                <a:cubicBezTo>
                  <a:pt x="0" y="816"/>
                  <a:pt x="46" y="869"/>
                  <a:pt x="122" y="898"/>
                </a:cubicBezTo>
                <a:cubicBezTo>
                  <a:pt x="225" y="938"/>
                  <a:pt x="362" y="939"/>
                  <a:pt x="470" y="928"/>
                </a:cubicBezTo>
                <a:cubicBezTo>
                  <a:pt x="551" y="920"/>
                  <a:pt x="656" y="893"/>
                  <a:pt x="691" y="809"/>
                </a:cubicBezTo>
                <a:cubicBezTo>
                  <a:pt x="708" y="767"/>
                  <a:pt x="707" y="685"/>
                  <a:pt x="691" y="643"/>
                </a:cubicBezTo>
                <a:cubicBezTo>
                  <a:pt x="675" y="601"/>
                  <a:pt x="684" y="639"/>
                  <a:pt x="676" y="625"/>
                </a:cubicBezTo>
                <a:cubicBezTo>
                  <a:pt x="676" y="683"/>
                  <a:pt x="674" y="738"/>
                  <a:pt x="685" y="795"/>
                </a:cubicBezTo>
                <a:cubicBezTo>
                  <a:pt x="698" y="864"/>
                  <a:pt x="713" y="927"/>
                  <a:pt x="740" y="991"/>
                </a:cubicBezTo>
                <a:moveTo>
                  <a:pt x="1132" y="878"/>
                </a:moveTo>
                <a:cubicBezTo>
                  <a:pt x="1120" y="861"/>
                  <a:pt x="1090" y="865"/>
                  <a:pt x="1068" y="881"/>
                </a:cubicBezTo>
                <a:cubicBezTo>
                  <a:pt x="1029" y="909"/>
                  <a:pt x="1007" y="950"/>
                  <a:pt x="1013" y="998"/>
                </a:cubicBezTo>
                <a:cubicBezTo>
                  <a:pt x="1021" y="1064"/>
                  <a:pt x="1092" y="1062"/>
                  <a:pt x="1143" y="1064"/>
                </a:cubicBezTo>
                <a:cubicBezTo>
                  <a:pt x="1205" y="1066"/>
                  <a:pt x="1265" y="1060"/>
                  <a:pt x="1292" y="994"/>
                </a:cubicBezTo>
                <a:cubicBezTo>
                  <a:pt x="1311" y="946"/>
                  <a:pt x="1301" y="883"/>
                  <a:pt x="1267" y="846"/>
                </a:cubicBezTo>
                <a:cubicBezTo>
                  <a:pt x="1235" y="809"/>
                  <a:pt x="1192" y="811"/>
                  <a:pt x="1147" y="811"/>
                </a:cubicBezTo>
                <a:cubicBezTo>
                  <a:pt x="1139" y="811"/>
                  <a:pt x="1131" y="811"/>
                  <a:pt x="1123" y="811"/>
                </a:cubicBezTo>
                <a:moveTo>
                  <a:pt x="1967" y="533"/>
                </a:moveTo>
                <a:cubicBezTo>
                  <a:pt x="1961" y="486"/>
                  <a:pt x="1956" y="489"/>
                  <a:pt x="2013" y="478"/>
                </a:cubicBezTo>
                <a:cubicBezTo>
                  <a:pt x="2069" y="467"/>
                  <a:pt x="2169" y="459"/>
                  <a:pt x="2220" y="490"/>
                </a:cubicBezTo>
                <a:cubicBezTo>
                  <a:pt x="2279" y="526"/>
                  <a:pt x="2263" y="623"/>
                  <a:pt x="2239" y="675"/>
                </a:cubicBezTo>
                <a:cubicBezTo>
                  <a:pt x="2212" y="731"/>
                  <a:pt x="2162" y="777"/>
                  <a:pt x="2116" y="818"/>
                </a:cubicBezTo>
                <a:cubicBezTo>
                  <a:pt x="2112" y="821"/>
                  <a:pt x="2108" y="825"/>
                  <a:pt x="2104" y="828"/>
                </a:cubicBezTo>
                <a:cubicBezTo>
                  <a:pt x="2126" y="813"/>
                  <a:pt x="2183" y="778"/>
                  <a:pt x="2213" y="759"/>
                </a:cubicBezTo>
                <a:cubicBezTo>
                  <a:pt x="2296" y="705"/>
                  <a:pt x="2377" y="646"/>
                  <a:pt x="2416" y="550"/>
                </a:cubicBezTo>
                <a:cubicBezTo>
                  <a:pt x="2430" y="515"/>
                  <a:pt x="2432" y="482"/>
                  <a:pt x="2434" y="445"/>
                </a:cubicBezTo>
                <a:cubicBezTo>
                  <a:pt x="2406" y="451"/>
                  <a:pt x="2380" y="479"/>
                  <a:pt x="2352" y="511"/>
                </a:cubicBezTo>
                <a:cubicBezTo>
                  <a:pt x="2302" y="567"/>
                  <a:pt x="2260" y="620"/>
                  <a:pt x="2262" y="699"/>
                </a:cubicBezTo>
                <a:cubicBezTo>
                  <a:pt x="2263" y="768"/>
                  <a:pt x="2356" y="783"/>
                  <a:pt x="2411" y="788"/>
                </a:cubicBezTo>
                <a:cubicBezTo>
                  <a:pt x="2472" y="788"/>
                  <a:pt x="2492" y="788"/>
                  <a:pt x="2532" y="788"/>
                </a:cubicBezTo>
                <a:moveTo>
                  <a:pt x="2780" y="35"/>
                </a:moveTo>
                <a:cubicBezTo>
                  <a:pt x="2779" y="9"/>
                  <a:pt x="2785" y="0"/>
                  <a:pt x="2761" y="32"/>
                </a:cubicBezTo>
                <a:cubicBezTo>
                  <a:pt x="2722" y="84"/>
                  <a:pt x="2703" y="135"/>
                  <a:pt x="2699" y="200"/>
                </a:cubicBezTo>
                <a:cubicBezTo>
                  <a:pt x="2695" y="264"/>
                  <a:pt x="2728" y="293"/>
                  <a:pt x="2789" y="305"/>
                </a:cubicBezTo>
                <a:cubicBezTo>
                  <a:pt x="2845" y="316"/>
                  <a:pt x="2909" y="314"/>
                  <a:pt x="2947" y="266"/>
                </a:cubicBezTo>
                <a:cubicBezTo>
                  <a:pt x="2980" y="224"/>
                  <a:pt x="2974" y="151"/>
                  <a:pt x="2940" y="113"/>
                </a:cubicBezTo>
                <a:cubicBezTo>
                  <a:pt x="2907" y="77"/>
                  <a:pt x="2838" y="52"/>
                  <a:pt x="2794" y="84"/>
                </a:cubicBezTo>
                <a:cubicBezTo>
                  <a:pt x="2748" y="117"/>
                  <a:pt x="2738" y="174"/>
                  <a:pt x="2723" y="223"/>
                </a:cubicBezTo>
                <a:moveTo>
                  <a:pt x="1638" y="1472"/>
                </a:moveTo>
                <a:cubicBezTo>
                  <a:pt x="1662" y="1447"/>
                  <a:pt x="1692" y="1454"/>
                  <a:pt x="1749" y="1454"/>
                </a:cubicBezTo>
                <a:cubicBezTo>
                  <a:pt x="1940" y="1454"/>
                  <a:pt x="2131" y="1455"/>
                  <a:pt x="2322" y="1455"/>
                </a:cubicBezTo>
                <a:cubicBezTo>
                  <a:pt x="2507" y="1455"/>
                  <a:pt x="2724" y="1487"/>
                  <a:pt x="2906" y="1444"/>
                </a:cubicBezTo>
                <a:cubicBezTo>
                  <a:pt x="2918" y="1439"/>
                  <a:pt x="2931" y="1433"/>
                  <a:pt x="2943" y="1428"/>
                </a:cubicBezTo>
                <a:moveTo>
                  <a:pt x="2289" y="1711"/>
                </a:moveTo>
                <a:cubicBezTo>
                  <a:pt x="2283" y="1691"/>
                  <a:pt x="2278" y="1674"/>
                  <a:pt x="2271" y="1656"/>
                </a:cubicBezTo>
                <a:cubicBezTo>
                  <a:pt x="2243" y="1683"/>
                  <a:pt x="2216" y="1714"/>
                  <a:pt x="2186" y="1739"/>
                </a:cubicBezTo>
                <a:cubicBezTo>
                  <a:pt x="2131" y="1786"/>
                  <a:pt x="2047" y="1828"/>
                  <a:pt x="2018" y="1900"/>
                </a:cubicBezTo>
                <a:cubicBezTo>
                  <a:pt x="1989" y="1971"/>
                  <a:pt x="2068" y="1978"/>
                  <a:pt x="2118" y="1981"/>
                </a:cubicBezTo>
                <a:cubicBezTo>
                  <a:pt x="2219" y="1988"/>
                  <a:pt x="2329" y="1989"/>
                  <a:pt x="2421" y="1941"/>
                </a:cubicBezTo>
                <a:cubicBezTo>
                  <a:pt x="2495" y="1903"/>
                  <a:pt x="2508" y="1846"/>
                  <a:pt x="2510" y="1770"/>
                </a:cubicBezTo>
                <a:cubicBezTo>
                  <a:pt x="2512" y="1705"/>
                  <a:pt x="2477" y="1674"/>
                  <a:pt x="2413" y="1665"/>
                </a:cubicBezTo>
                <a:cubicBezTo>
                  <a:pt x="2363" y="1658"/>
                  <a:pt x="2325" y="1664"/>
                  <a:pt x="2317" y="1718"/>
                </a:cubicBezTo>
                <a:cubicBezTo>
                  <a:pt x="2317" y="1746"/>
                  <a:pt x="2317" y="1755"/>
                  <a:pt x="2319" y="1774"/>
                </a:cubicBezTo>
                <a:moveTo>
                  <a:pt x="2701" y="1725"/>
                </a:moveTo>
                <a:cubicBezTo>
                  <a:pt x="2703" y="1767"/>
                  <a:pt x="2704" y="1809"/>
                  <a:pt x="2704" y="1851"/>
                </a:cubicBezTo>
                <a:cubicBezTo>
                  <a:pt x="2704" y="1931"/>
                  <a:pt x="2693" y="2008"/>
                  <a:pt x="2692" y="2087"/>
                </a:cubicBezTo>
                <a:cubicBezTo>
                  <a:pt x="2691" y="2151"/>
                  <a:pt x="2692" y="2215"/>
                  <a:pt x="2692" y="2279"/>
                </a:cubicBezTo>
                <a:moveTo>
                  <a:pt x="2716" y="2465"/>
                </a:moveTo>
                <a:cubicBezTo>
                  <a:pt x="2755" y="2441"/>
                  <a:pt x="2792" y="2428"/>
                  <a:pt x="2839" y="2424"/>
                </a:cubicBezTo>
                <a:cubicBezTo>
                  <a:pt x="2858" y="2422"/>
                  <a:pt x="2868" y="2421"/>
                  <a:pt x="2880" y="2431"/>
                </a:cubicBezTo>
                <a:cubicBezTo>
                  <a:pt x="2872" y="2468"/>
                  <a:pt x="2840" y="2470"/>
                  <a:pt x="2803" y="2472"/>
                </a:cubicBezTo>
                <a:cubicBezTo>
                  <a:pt x="2762" y="2475"/>
                  <a:pt x="2730" y="2470"/>
                  <a:pt x="2692" y="2461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769" name="Freeform 39"/>
          <p:cNvSpPr/>
          <p:nvPr/>
        </p:nvSpPr>
        <p:spPr>
          <a:xfrm>
            <a:off x="3330720" y="3176640"/>
            <a:ext cx="230400" cy="205200"/>
          </a:xfrm>
          <a:custGeom>
            <a:avLst/>
            <a:gdLst/>
            <a:ahLst/>
            <a:rect l="0" t="0" r="r" b="b"/>
            <a:pathLst>
              <a:path w="640" h="570">
                <a:moveTo>
                  <a:pt x="0" y="252"/>
                </a:moveTo>
                <a:cubicBezTo>
                  <a:pt x="25" y="226"/>
                  <a:pt x="46" y="237"/>
                  <a:pt x="96" y="234"/>
                </a:cubicBezTo>
                <a:cubicBezTo>
                  <a:pt x="209" y="228"/>
                  <a:pt x="323" y="221"/>
                  <a:pt x="437" y="221"/>
                </a:cubicBezTo>
                <a:cubicBezTo>
                  <a:pt x="504" y="221"/>
                  <a:pt x="571" y="221"/>
                  <a:pt x="639" y="221"/>
                </a:cubicBezTo>
                <a:moveTo>
                  <a:pt x="290" y="0"/>
                </a:moveTo>
                <a:cubicBezTo>
                  <a:pt x="281" y="28"/>
                  <a:pt x="285" y="57"/>
                  <a:pt x="303" y="97"/>
                </a:cubicBezTo>
                <a:cubicBezTo>
                  <a:pt x="341" y="179"/>
                  <a:pt x="382" y="253"/>
                  <a:pt x="400" y="344"/>
                </a:cubicBezTo>
                <a:cubicBezTo>
                  <a:pt x="415" y="417"/>
                  <a:pt x="415" y="495"/>
                  <a:pt x="425" y="569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770" name="Freeform 40"/>
          <p:cNvSpPr/>
          <p:nvPr/>
        </p:nvSpPr>
        <p:spPr>
          <a:xfrm>
            <a:off x="3934800" y="2863800"/>
            <a:ext cx="928080" cy="927360"/>
          </a:xfrm>
          <a:custGeom>
            <a:avLst/>
            <a:gdLst/>
            <a:ahLst/>
            <a:rect l="0" t="0" r="r" b="b"/>
            <a:pathLst>
              <a:path w="2578" h="2576">
                <a:moveTo>
                  <a:pt x="451" y="769"/>
                </a:moveTo>
                <a:cubicBezTo>
                  <a:pt x="423" y="758"/>
                  <a:pt x="387" y="747"/>
                  <a:pt x="343" y="750"/>
                </a:cubicBezTo>
                <a:cubicBezTo>
                  <a:pt x="253" y="756"/>
                  <a:pt x="186" y="824"/>
                  <a:pt x="126" y="886"/>
                </a:cubicBezTo>
                <a:cubicBezTo>
                  <a:pt x="63" y="952"/>
                  <a:pt x="0" y="1030"/>
                  <a:pt x="7" y="1127"/>
                </a:cubicBezTo>
                <a:cubicBezTo>
                  <a:pt x="12" y="1197"/>
                  <a:pt x="94" y="1199"/>
                  <a:pt x="147" y="1193"/>
                </a:cubicBezTo>
                <a:cubicBezTo>
                  <a:pt x="218" y="1185"/>
                  <a:pt x="278" y="1131"/>
                  <a:pt x="318" y="1075"/>
                </a:cubicBezTo>
                <a:cubicBezTo>
                  <a:pt x="353" y="1025"/>
                  <a:pt x="370" y="968"/>
                  <a:pt x="390" y="911"/>
                </a:cubicBezTo>
                <a:cubicBezTo>
                  <a:pt x="392" y="906"/>
                  <a:pt x="394" y="902"/>
                  <a:pt x="396" y="897"/>
                </a:cubicBezTo>
                <a:cubicBezTo>
                  <a:pt x="396" y="1008"/>
                  <a:pt x="392" y="1118"/>
                  <a:pt x="406" y="1227"/>
                </a:cubicBezTo>
                <a:moveTo>
                  <a:pt x="724" y="1136"/>
                </a:moveTo>
                <a:cubicBezTo>
                  <a:pt x="727" y="1133"/>
                  <a:pt x="730" y="1129"/>
                  <a:pt x="733" y="1126"/>
                </a:cubicBezTo>
                <a:cubicBezTo>
                  <a:pt x="765" y="1142"/>
                  <a:pt x="774" y="1192"/>
                  <a:pt x="782" y="1227"/>
                </a:cubicBezTo>
                <a:cubicBezTo>
                  <a:pt x="793" y="1274"/>
                  <a:pt x="787" y="1345"/>
                  <a:pt x="823" y="1384"/>
                </a:cubicBezTo>
                <a:cubicBezTo>
                  <a:pt x="832" y="1390"/>
                  <a:pt x="841" y="1395"/>
                  <a:pt x="850" y="1401"/>
                </a:cubicBezTo>
                <a:moveTo>
                  <a:pt x="1021" y="825"/>
                </a:moveTo>
                <a:cubicBezTo>
                  <a:pt x="1021" y="752"/>
                  <a:pt x="1017" y="729"/>
                  <a:pt x="1100" y="716"/>
                </a:cubicBezTo>
                <a:cubicBezTo>
                  <a:pt x="1179" y="704"/>
                  <a:pt x="1287" y="694"/>
                  <a:pt x="1351" y="749"/>
                </a:cubicBezTo>
                <a:cubicBezTo>
                  <a:pt x="1402" y="792"/>
                  <a:pt x="1403" y="888"/>
                  <a:pt x="1393" y="948"/>
                </a:cubicBezTo>
                <a:cubicBezTo>
                  <a:pt x="1386" y="989"/>
                  <a:pt x="1365" y="1012"/>
                  <a:pt x="1339" y="1041"/>
                </a:cubicBezTo>
                <a:cubicBezTo>
                  <a:pt x="1345" y="1013"/>
                  <a:pt x="1368" y="990"/>
                  <a:pt x="1393" y="962"/>
                </a:cubicBezTo>
                <a:cubicBezTo>
                  <a:pt x="1441" y="909"/>
                  <a:pt x="1494" y="858"/>
                  <a:pt x="1528" y="794"/>
                </a:cubicBezTo>
                <a:cubicBezTo>
                  <a:pt x="1544" y="764"/>
                  <a:pt x="1546" y="744"/>
                  <a:pt x="1547" y="712"/>
                </a:cubicBezTo>
                <a:cubicBezTo>
                  <a:pt x="1494" y="727"/>
                  <a:pt x="1467" y="741"/>
                  <a:pt x="1427" y="787"/>
                </a:cubicBezTo>
                <a:cubicBezTo>
                  <a:pt x="1395" y="824"/>
                  <a:pt x="1360" y="896"/>
                  <a:pt x="1399" y="942"/>
                </a:cubicBezTo>
                <a:cubicBezTo>
                  <a:pt x="1442" y="994"/>
                  <a:pt x="1526" y="989"/>
                  <a:pt x="1586" y="990"/>
                </a:cubicBezTo>
                <a:cubicBezTo>
                  <a:pt x="1635" y="990"/>
                  <a:pt x="1652" y="990"/>
                  <a:pt x="1681" y="972"/>
                </a:cubicBezTo>
                <a:moveTo>
                  <a:pt x="1685" y="261"/>
                </a:moveTo>
                <a:cubicBezTo>
                  <a:pt x="1684" y="259"/>
                  <a:pt x="1683" y="258"/>
                  <a:pt x="1682" y="256"/>
                </a:cubicBezTo>
                <a:cubicBezTo>
                  <a:pt x="1682" y="257"/>
                  <a:pt x="1678" y="283"/>
                  <a:pt x="1681" y="285"/>
                </a:cubicBezTo>
                <a:cubicBezTo>
                  <a:pt x="1697" y="295"/>
                  <a:pt x="1744" y="292"/>
                  <a:pt x="1760" y="286"/>
                </a:cubicBezTo>
                <a:cubicBezTo>
                  <a:pt x="1811" y="265"/>
                  <a:pt x="1816" y="207"/>
                  <a:pt x="1818" y="160"/>
                </a:cubicBezTo>
                <a:cubicBezTo>
                  <a:pt x="1820" y="107"/>
                  <a:pt x="1818" y="53"/>
                  <a:pt x="1818" y="0"/>
                </a:cubicBezTo>
                <a:cubicBezTo>
                  <a:pt x="1809" y="57"/>
                  <a:pt x="1806" y="111"/>
                  <a:pt x="1806" y="169"/>
                </a:cubicBezTo>
                <a:cubicBezTo>
                  <a:pt x="1806" y="264"/>
                  <a:pt x="1833" y="339"/>
                  <a:pt x="1858" y="429"/>
                </a:cubicBezTo>
                <a:cubicBezTo>
                  <a:pt x="1866" y="458"/>
                  <a:pt x="1903" y="590"/>
                  <a:pt x="1867" y="614"/>
                </a:cubicBezTo>
                <a:cubicBezTo>
                  <a:pt x="1848" y="627"/>
                  <a:pt x="1817" y="616"/>
                  <a:pt x="1804" y="603"/>
                </a:cubicBezTo>
                <a:cubicBezTo>
                  <a:pt x="1790" y="589"/>
                  <a:pt x="1792" y="579"/>
                  <a:pt x="1787" y="563"/>
                </a:cubicBezTo>
                <a:cubicBezTo>
                  <a:pt x="1813" y="553"/>
                  <a:pt x="1852" y="550"/>
                  <a:pt x="1892" y="550"/>
                </a:cubicBezTo>
                <a:cubicBezTo>
                  <a:pt x="1979" y="550"/>
                  <a:pt x="2063" y="563"/>
                  <a:pt x="2148" y="579"/>
                </a:cubicBezTo>
                <a:cubicBezTo>
                  <a:pt x="2192" y="588"/>
                  <a:pt x="2201" y="589"/>
                  <a:pt x="2226" y="600"/>
                </a:cubicBezTo>
                <a:moveTo>
                  <a:pt x="1087" y="1448"/>
                </a:moveTo>
                <a:cubicBezTo>
                  <a:pt x="1131" y="1433"/>
                  <a:pt x="1194" y="1423"/>
                  <a:pt x="1245" y="1416"/>
                </a:cubicBezTo>
                <a:cubicBezTo>
                  <a:pt x="1414" y="1393"/>
                  <a:pt x="1583" y="1379"/>
                  <a:pt x="1755" y="1375"/>
                </a:cubicBezTo>
                <a:cubicBezTo>
                  <a:pt x="1891" y="1372"/>
                  <a:pt x="2027" y="1374"/>
                  <a:pt x="2163" y="1374"/>
                </a:cubicBezTo>
                <a:moveTo>
                  <a:pt x="1730" y="1787"/>
                </a:moveTo>
                <a:cubicBezTo>
                  <a:pt x="1707" y="1764"/>
                  <a:pt x="1684" y="1741"/>
                  <a:pt x="1660" y="1718"/>
                </a:cubicBezTo>
                <a:cubicBezTo>
                  <a:pt x="1663" y="1720"/>
                  <a:pt x="1691" y="1746"/>
                  <a:pt x="1705" y="1752"/>
                </a:cubicBezTo>
                <a:cubicBezTo>
                  <a:pt x="1744" y="1768"/>
                  <a:pt x="1786" y="1769"/>
                  <a:pt x="1827" y="1769"/>
                </a:cubicBezTo>
                <a:cubicBezTo>
                  <a:pt x="1868" y="1769"/>
                  <a:pt x="1881" y="1747"/>
                  <a:pt x="1885" y="1708"/>
                </a:cubicBezTo>
                <a:cubicBezTo>
                  <a:pt x="1888" y="1676"/>
                  <a:pt x="1882" y="1656"/>
                  <a:pt x="1873" y="1628"/>
                </a:cubicBezTo>
                <a:cubicBezTo>
                  <a:pt x="1859" y="1643"/>
                  <a:pt x="1853" y="1634"/>
                  <a:pt x="1845" y="1676"/>
                </a:cubicBezTo>
                <a:cubicBezTo>
                  <a:pt x="1830" y="1761"/>
                  <a:pt x="1837" y="1851"/>
                  <a:pt x="1837" y="1938"/>
                </a:cubicBezTo>
                <a:cubicBezTo>
                  <a:pt x="1837" y="2029"/>
                  <a:pt x="1842" y="2120"/>
                  <a:pt x="1827" y="2210"/>
                </a:cubicBezTo>
                <a:cubicBezTo>
                  <a:pt x="1822" y="2238"/>
                  <a:pt x="1821" y="2284"/>
                  <a:pt x="1790" y="2297"/>
                </a:cubicBezTo>
                <a:cubicBezTo>
                  <a:pt x="1770" y="2306"/>
                  <a:pt x="1743" y="2291"/>
                  <a:pt x="1727" y="2281"/>
                </a:cubicBezTo>
                <a:cubicBezTo>
                  <a:pt x="1720" y="2277"/>
                  <a:pt x="1711" y="2268"/>
                  <a:pt x="1705" y="2264"/>
                </a:cubicBezTo>
                <a:cubicBezTo>
                  <a:pt x="1739" y="2262"/>
                  <a:pt x="1784" y="2260"/>
                  <a:pt x="1821" y="2257"/>
                </a:cubicBezTo>
                <a:cubicBezTo>
                  <a:pt x="1908" y="2251"/>
                  <a:pt x="1993" y="2240"/>
                  <a:pt x="2079" y="2224"/>
                </a:cubicBezTo>
                <a:moveTo>
                  <a:pt x="2245" y="1698"/>
                </a:moveTo>
                <a:cubicBezTo>
                  <a:pt x="2249" y="1714"/>
                  <a:pt x="2261" y="1765"/>
                  <a:pt x="2264" y="1783"/>
                </a:cubicBezTo>
                <a:cubicBezTo>
                  <a:pt x="2275" y="1862"/>
                  <a:pt x="2278" y="1943"/>
                  <a:pt x="2285" y="2022"/>
                </a:cubicBezTo>
                <a:cubicBezTo>
                  <a:pt x="2293" y="2112"/>
                  <a:pt x="2297" y="2202"/>
                  <a:pt x="2310" y="2292"/>
                </a:cubicBezTo>
                <a:cubicBezTo>
                  <a:pt x="2313" y="2312"/>
                  <a:pt x="2317" y="2331"/>
                  <a:pt x="2320" y="2351"/>
                </a:cubicBezTo>
                <a:moveTo>
                  <a:pt x="2479" y="2549"/>
                </a:moveTo>
                <a:cubicBezTo>
                  <a:pt x="2494" y="2549"/>
                  <a:pt x="2507" y="2555"/>
                  <a:pt x="2521" y="2561"/>
                </a:cubicBezTo>
                <a:cubicBezTo>
                  <a:pt x="2534" y="2566"/>
                  <a:pt x="2547" y="2574"/>
                  <a:pt x="2562" y="2575"/>
                </a:cubicBezTo>
                <a:cubicBezTo>
                  <a:pt x="2569" y="2575"/>
                  <a:pt x="2572" y="2575"/>
                  <a:pt x="2577" y="2575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771" name="Freeform 41"/>
          <p:cNvSpPr/>
          <p:nvPr/>
        </p:nvSpPr>
        <p:spPr>
          <a:xfrm>
            <a:off x="5073480" y="3125160"/>
            <a:ext cx="709920" cy="266040"/>
          </a:xfrm>
          <a:custGeom>
            <a:avLst/>
            <a:gdLst/>
            <a:ahLst/>
            <a:rect l="0" t="0" r="r" b="b"/>
            <a:pathLst>
              <a:path w="1972" h="739">
                <a:moveTo>
                  <a:pt x="34" y="437"/>
                </a:moveTo>
                <a:cubicBezTo>
                  <a:pt x="23" y="425"/>
                  <a:pt x="10" y="413"/>
                  <a:pt x="0" y="403"/>
                </a:cubicBezTo>
                <a:cubicBezTo>
                  <a:pt x="47" y="401"/>
                  <a:pt x="95" y="399"/>
                  <a:pt x="142" y="399"/>
                </a:cubicBezTo>
                <a:cubicBezTo>
                  <a:pt x="231" y="398"/>
                  <a:pt x="396" y="430"/>
                  <a:pt x="470" y="385"/>
                </a:cubicBezTo>
                <a:moveTo>
                  <a:pt x="262" y="188"/>
                </a:moveTo>
                <a:cubicBezTo>
                  <a:pt x="259" y="198"/>
                  <a:pt x="253" y="211"/>
                  <a:pt x="253" y="234"/>
                </a:cubicBezTo>
                <a:cubicBezTo>
                  <a:pt x="253" y="303"/>
                  <a:pt x="271" y="358"/>
                  <a:pt x="288" y="424"/>
                </a:cubicBezTo>
                <a:cubicBezTo>
                  <a:pt x="309" y="506"/>
                  <a:pt x="321" y="590"/>
                  <a:pt x="343" y="671"/>
                </a:cubicBezTo>
                <a:cubicBezTo>
                  <a:pt x="355" y="710"/>
                  <a:pt x="358" y="721"/>
                  <a:pt x="380" y="738"/>
                </a:cubicBezTo>
                <a:moveTo>
                  <a:pt x="1301" y="2"/>
                </a:moveTo>
                <a:cubicBezTo>
                  <a:pt x="1236" y="0"/>
                  <a:pt x="1208" y="21"/>
                  <a:pt x="1149" y="52"/>
                </a:cubicBezTo>
                <a:cubicBezTo>
                  <a:pt x="1073" y="92"/>
                  <a:pt x="980" y="130"/>
                  <a:pt x="939" y="211"/>
                </a:cubicBezTo>
                <a:cubicBezTo>
                  <a:pt x="909" y="269"/>
                  <a:pt x="924" y="325"/>
                  <a:pt x="986" y="348"/>
                </a:cubicBezTo>
                <a:cubicBezTo>
                  <a:pt x="1056" y="374"/>
                  <a:pt x="1159" y="369"/>
                  <a:pt x="1227" y="341"/>
                </a:cubicBezTo>
                <a:cubicBezTo>
                  <a:pt x="1322" y="302"/>
                  <a:pt x="1357" y="218"/>
                  <a:pt x="1376" y="124"/>
                </a:cubicBezTo>
                <a:cubicBezTo>
                  <a:pt x="1382" y="96"/>
                  <a:pt x="1382" y="73"/>
                  <a:pt x="1384" y="45"/>
                </a:cubicBezTo>
                <a:cubicBezTo>
                  <a:pt x="1383" y="102"/>
                  <a:pt x="1374" y="157"/>
                  <a:pt x="1372" y="213"/>
                </a:cubicBezTo>
                <a:cubicBezTo>
                  <a:pt x="1369" y="297"/>
                  <a:pt x="1363" y="386"/>
                  <a:pt x="1399" y="464"/>
                </a:cubicBezTo>
                <a:cubicBezTo>
                  <a:pt x="1409" y="480"/>
                  <a:pt x="1419" y="496"/>
                  <a:pt x="1429" y="512"/>
                </a:cubicBezTo>
                <a:moveTo>
                  <a:pt x="1607" y="327"/>
                </a:moveTo>
                <a:cubicBezTo>
                  <a:pt x="1645" y="278"/>
                  <a:pt x="1685" y="248"/>
                  <a:pt x="1755" y="264"/>
                </a:cubicBezTo>
                <a:cubicBezTo>
                  <a:pt x="1810" y="277"/>
                  <a:pt x="1790" y="364"/>
                  <a:pt x="1778" y="400"/>
                </a:cubicBezTo>
                <a:cubicBezTo>
                  <a:pt x="1759" y="457"/>
                  <a:pt x="1714" y="506"/>
                  <a:pt x="1704" y="565"/>
                </a:cubicBezTo>
                <a:cubicBezTo>
                  <a:pt x="1694" y="622"/>
                  <a:pt x="1775" y="614"/>
                  <a:pt x="1811" y="616"/>
                </a:cubicBezTo>
                <a:cubicBezTo>
                  <a:pt x="1890" y="616"/>
                  <a:pt x="1918" y="616"/>
                  <a:pt x="1971" y="616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772" name="Freeform 42"/>
          <p:cNvSpPr/>
          <p:nvPr/>
        </p:nvSpPr>
        <p:spPr>
          <a:xfrm>
            <a:off x="6035760" y="2847240"/>
            <a:ext cx="495720" cy="843120"/>
          </a:xfrm>
          <a:custGeom>
            <a:avLst/>
            <a:gdLst/>
            <a:ahLst/>
            <a:rect l="0" t="0" r="r" b="b"/>
            <a:pathLst>
              <a:path w="1377" h="2342">
                <a:moveTo>
                  <a:pt x="128" y="718"/>
                </a:moveTo>
                <a:cubicBezTo>
                  <a:pt x="133" y="680"/>
                  <a:pt x="106" y="704"/>
                  <a:pt x="149" y="679"/>
                </a:cubicBezTo>
                <a:cubicBezTo>
                  <a:pt x="200" y="650"/>
                  <a:pt x="264" y="633"/>
                  <a:pt x="322" y="628"/>
                </a:cubicBezTo>
                <a:cubicBezTo>
                  <a:pt x="375" y="624"/>
                  <a:pt x="432" y="616"/>
                  <a:pt x="444" y="680"/>
                </a:cubicBezTo>
                <a:cubicBezTo>
                  <a:pt x="455" y="741"/>
                  <a:pt x="435" y="795"/>
                  <a:pt x="399" y="844"/>
                </a:cubicBezTo>
                <a:cubicBezTo>
                  <a:pt x="377" y="873"/>
                  <a:pt x="347" y="897"/>
                  <a:pt x="321" y="922"/>
                </a:cubicBezTo>
                <a:cubicBezTo>
                  <a:pt x="386" y="903"/>
                  <a:pt x="446" y="877"/>
                  <a:pt x="509" y="848"/>
                </a:cubicBezTo>
                <a:cubicBezTo>
                  <a:pt x="595" y="808"/>
                  <a:pt x="691" y="769"/>
                  <a:pt x="747" y="688"/>
                </a:cubicBezTo>
                <a:cubicBezTo>
                  <a:pt x="775" y="648"/>
                  <a:pt x="772" y="611"/>
                  <a:pt x="773" y="566"/>
                </a:cubicBezTo>
                <a:cubicBezTo>
                  <a:pt x="726" y="542"/>
                  <a:pt x="682" y="550"/>
                  <a:pt x="635" y="581"/>
                </a:cubicBezTo>
                <a:cubicBezTo>
                  <a:pt x="580" y="618"/>
                  <a:pt x="543" y="668"/>
                  <a:pt x="546" y="734"/>
                </a:cubicBezTo>
                <a:cubicBezTo>
                  <a:pt x="549" y="803"/>
                  <a:pt x="633" y="821"/>
                  <a:pt x="690" y="829"/>
                </a:cubicBezTo>
                <a:cubicBezTo>
                  <a:pt x="757" y="838"/>
                  <a:pt x="826" y="832"/>
                  <a:pt x="893" y="830"/>
                </a:cubicBezTo>
                <a:moveTo>
                  <a:pt x="909" y="77"/>
                </a:moveTo>
                <a:cubicBezTo>
                  <a:pt x="951" y="27"/>
                  <a:pt x="991" y="18"/>
                  <a:pt x="1057" y="7"/>
                </a:cubicBezTo>
                <a:cubicBezTo>
                  <a:pt x="1096" y="0"/>
                  <a:pt x="1123" y="0"/>
                  <a:pt x="1161" y="8"/>
                </a:cubicBezTo>
                <a:cubicBezTo>
                  <a:pt x="1170" y="104"/>
                  <a:pt x="1148" y="158"/>
                  <a:pt x="1087" y="236"/>
                </a:cubicBezTo>
                <a:cubicBezTo>
                  <a:pt x="1036" y="301"/>
                  <a:pt x="950" y="343"/>
                  <a:pt x="905" y="411"/>
                </a:cubicBezTo>
                <a:cubicBezTo>
                  <a:pt x="899" y="432"/>
                  <a:pt x="897" y="439"/>
                  <a:pt x="899" y="454"/>
                </a:cubicBezTo>
                <a:cubicBezTo>
                  <a:pt x="983" y="495"/>
                  <a:pt x="1069" y="512"/>
                  <a:pt x="1161" y="530"/>
                </a:cubicBezTo>
                <a:cubicBezTo>
                  <a:pt x="1233" y="544"/>
                  <a:pt x="1312" y="550"/>
                  <a:pt x="1376" y="584"/>
                </a:cubicBezTo>
                <a:moveTo>
                  <a:pt x="0" y="1283"/>
                </a:moveTo>
                <a:cubicBezTo>
                  <a:pt x="43" y="1262"/>
                  <a:pt x="115" y="1254"/>
                  <a:pt x="176" y="1247"/>
                </a:cubicBezTo>
                <a:cubicBezTo>
                  <a:pt x="372" y="1223"/>
                  <a:pt x="564" y="1208"/>
                  <a:pt x="762" y="1206"/>
                </a:cubicBezTo>
                <a:cubicBezTo>
                  <a:pt x="899" y="1205"/>
                  <a:pt x="1026" y="1204"/>
                  <a:pt x="1160" y="1234"/>
                </a:cubicBezTo>
                <a:moveTo>
                  <a:pt x="553" y="1543"/>
                </a:moveTo>
                <a:cubicBezTo>
                  <a:pt x="587" y="1529"/>
                  <a:pt x="627" y="1518"/>
                  <a:pt x="674" y="1517"/>
                </a:cubicBezTo>
                <a:cubicBezTo>
                  <a:pt x="717" y="1516"/>
                  <a:pt x="687" y="1517"/>
                  <a:pt x="706" y="1531"/>
                </a:cubicBezTo>
                <a:cubicBezTo>
                  <a:pt x="690" y="1601"/>
                  <a:pt x="642" y="1655"/>
                  <a:pt x="589" y="1707"/>
                </a:cubicBezTo>
                <a:cubicBezTo>
                  <a:pt x="539" y="1756"/>
                  <a:pt x="469" y="1792"/>
                  <a:pt x="427" y="1849"/>
                </a:cubicBezTo>
                <a:cubicBezTo>
                  <a:pt x="420" y="1866"/>
                  <a:pt x="417" y="1870"/>
                  <a:pt x="419" y="1882"/>
                </a:cubicBezTo>
                <a:cubicBezTo>
                  <a:pt x="480" y="1906"/>
                  <a:pt x="550" y="1900"/>
                  <a:pt x="616" y="1900"/>
                </a:cubicBezTo>
                <a:cubicBezTo>
                  <a:pt x="749" y="1901"/>
                  <a:pt x="851" y="1881"/>
                  <a:pt x="974" y="1836"/>
                </a:cubicBezTo>
                <a:moveTo>
                  <a:pt x="1021" y="1504"/>
                </a:moveTo>
                <a:cubicBezTo>
                  <a:pt x="1042" y="1528"/>
                  <a:pt x="1045" y="1544"/>
                  <a:pt x="1049" y="1575"/>
                </a:cubicBezTo>
                <a:cubicBezTo>
                  <a:pt x="1058" y="1646"/>
                  <a:pt x="1052" y="1721"/>
                  <a:pt x="1052" y="1793"/>
                </a:cubicBezTo>
                <a:cubicBezTo>
                  <a:pt x="1052" y="1885"/>
                  <a:pt x="1046" y="1979"/>
                  <a:pt x="1057" y="2070"/>
                </a:cubicBezTo>
                <a:cubicBezTo>
                  <a:pt x="1060" y="2086"/>
                  <a:pt x="1062" y="2103"/>
                  <a:pt x="1065" y="2119"/>
                </a:cubicBezTo>
                <a:moveTo>
                  <a:pt x="1114" y="2311"/>
                </a:moveTo>
                <a:cubicBezTo>
                  <a:pt x="1138" y="2309"/>
                  <a:pt x="1161" y="2303"/>
                  <a:pt x="1185" y="2301"/>
                </a:cubicBezTo>
                <a:cubicBezTo>
                  <a:pt x="1202" y="2299"/>
                  <a:pt x="1220" y="2300"/>
                  <a:pt x="1237" y="2300"/>
                </a:cubicBezTo>
                <a:cubicBezTo>
                  <a:pt x="1236" y="2326"/>
                  <a:pt x="1226" y="2329"/>
                  <a:pt x="1199" y="2332"/>
                </a:cubicBezTo>
                <a:cubicBezTo>
                  <a:pt x="1173" y="2335"/>
                  <a:pt x="1128" y="2341"/>
                  <a:pt x="1114" y="2312"/>
                </a:cubicBezTo>
                <a:cubicBezTo>
                  <a:pt x="1111" y="2289"/>
                  <a:pt x="1110" y="2279"/>
                  <a:pt x="1111" y="2263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773" name="Freeform 43"/>
          <p:cNvSpPr/>
          <p:nvPr/>
        </p:nvSpPr>
        <p:spPr>
          <a:xfrm>
            <a:off x="6780240" y="2918880"/>
            <a:ext cx="1116360" cy="507600"/>
          </a:xfrm>
          <a:custGeom>
            <a:avLst/>
            <a:gdLst/>
            <a:ahLst/>
            <a:rect l="0" t="0" r="r" b="b"/>
            <a:pathLst>
              <a:path w="3101" h="1410">
                <a:moveTo>
                  <a:pt x="13" y="592"/>
                </a:moveTo>
                <a:cubicBezTo>
                  <a:pt x="10" y="588"/>
                  <a:pt x="7" y="583"/>
                  <a:pt x="4" y="579"/>
                </a:cubicBezTo>
                <a:cubicBezTo>
                  <a:pt x="2" y="602"/>
                  <a:pt x="1" y="644"/>
                  <a:pt x="2" y="670"/>
                </a:cubicBezTo>
                <a:cubicBezTo>
                  <a:pt x="5" y="747"/>
                  <a:pt x="13" y="822"/>
                  <a:pt x="19" y="898"/>
                </a:cubicBezTo>
                <a:cubicBezTo>
                  <a:pt x="24" y="965"/>
                  <a:pt x="29" y="1035"/>
                  <a:pt x="62" y="1096"/>
                </a:cubicBezTo>
                <a:cubicBezTo>
                  <a:pt x="67" y="1103"/>
                  <a:pt x="73" y="1110"/>
                  <a:pt x="78" y="1117"/>
                </a:cubicBezTo>
                <a:moveTo>
                  <a:pt x="0" y="906"/>
                </a:moveTo>
                <a:cubicBezTo>
                  <a:pt x="87" y="892"/>
                  <a:pt x="174" y="897"/>
                  <a:pt x="263" y="896"/>
                </a:cubicBezTo>
                <a:cubicBezTo>
                  <a:pt x="423" y="893"/>
                  <a:pt x="580" y="877"/>
                  <a:pt x="739" y="858"/>
                </a:cubicBezTo>
                <a:moveTo>
                  <a:pt x="1298" y="455"/>
                </a:moveTo>
                <a:cubicBezTo>
                  <a:pt x="1224" y="444"/>
                  <a:pt x="1177" y="459"/>
                  <a:pt x="1108" y="490"/>
                </a:cubicBezTo>
                <a:cubicBezTo>
                  <a:pt x="1021" y="529"/>
                  <a:pt x="924" y="582"/>
                  <a:pt x="876" y="669"/>
                </a:cubicBezTo>
                <a:cubicBezTo>
                  <a:pt x="842" y="731"/>
                  <a:pt x="848" y="802"/>
                  <a:pt x="911" y="835"/>
                </a:cubicBezTo>
                <a:cubicBezTo>
                  <a:pt x="976" y="869"/>
                  <a:pt x="1101" y="879"/>
                  <a:pt x="1171" y="855"/>
                </a:cubicBezTo>
                <a:cubicBezTo>
                  <a:pt x="1253" y="827"/>
                  <a:pt x="1270" y="746"/>
                  <a:pt x="1275" y="670"/>
                </a:cubicBezTo>
                <a:cubicBezTo>
                  <a:pt x="1278" y="623"/>
                  <a:pt x="1281" y="570"/>
                  <a:pt x="1265" y="525"/>
                </a:cubicBezTo>
                <a:cubicBezTo>
                  <a:pt x="1263" y="525"/>
                  <a:pt x="1261" y="525"/>
                  <a:pt x="1259" y="525"/>
                </a:cubicBezTo>
                <a:cubicBezTo>
                  <a:pt x="1239" y="618"/>
                  <a:pt x="1232" y="707"/>
                  <a:pt x="1231" y="802"/>
                </a:cubicBezTo>
                <a:cubicBezTo>
                  <a:pt x="1230" y="902"/>
                  <a:pt x="1240" y="983"/>
                  <a:pt x="1268" y="1079"/>
                </a:cubicBezTo>
                <a:moveTo>
                  <a:pt x="1443" y="968"/>
                </a:moveTo>
                <a:cubicBezTo>
                  <a:pt x="1474" y="917"/>
                  <a:pt x="1486" y="897"/>
                  <a:pt x="1547" y="893"/>
                </a:cubicBezTo>
                <a:cubicBezTo>
                  <a:pt x="1591" y="890"/>
                  <a:pt x="1593" y="902"/>
                  <a:pt x="1594" y="944"/>
                </a:cubicBezTo>
                <a:cubicBezTo>
                  <a:pt x="1596" y="1002"/>
                  <a:pt x="1585" y="1036"/>
                  <a:pt x="1561" y="1089"/>
                </a:cubicBezTo>
                <a:cubicBezTo>
                  <a:pt x="1552" y="1108"/>
                  <a:pt x="1532" y="1142"/>
                  <a:pt x="1541" y="1165"/>
                </a:cubicBezTo>
                <a:cubicBezTo>
                  <a:pt x="1551" y="1191"/>
                  <a:pt x="1607" y="1203"/>
                  <a:pt x="1628" y="1222"/>
                </a:cubicBezTo>
                <a:cubicBezTo>
                  <a:pt x="1659" y="1249"/>
                  <a:pt x="1659" y="1297"/>
                  <a:pt x="1630" y="1326"/>
                </a:cubicBezTo>
                <a:cubicBezTo>
                  <a:pt x="1585" y="1371"/>
                  <a:pt x="1514" y="1393"/>
                  <a:pt x="1453" y="1404"/>
                </a:cubicBezTo>
                <a:cubicBezTo>
                  <a:pt x="1422" y="1409"/>
                  <a:pt x="1392" y="1408"/>
                  <a:pt x="1361" y="1408"/>
                </a:cubicBezTo>
                <a:moveTo>
                  <a:pt x="2138" y="609"/>
                </a:moveTo>
                <a:cubicBezTo>
                  <a:pt x="2192" y="551"/>
                  <a:pt x="2235" y="561"/>
                  <a:pt x="2317" y="562"/>
                </a:cubicBezTo>
                <a:cubicBezTo>
                  <a:pt x="2386" y="563"/>
                  <a:pt x="2434" y="577"/>
                  <a:pt x="2443" y="652"/>
                </a:cubicBezTo>
                <a:cubicBezTo>
                  <a:pt x="2450" y="714"/>
                  <a:pt x="2433" y="770"/>
                  <a:pt x="2393" y="816"/>
                </a:cubicBezTo>
                <a:cubicBezTo>
                  <a:pt x="2376" y="835"/>
                  <a:pt x="2361" y="837"/>
                  <a:pt x="2339" y="839"/>
                </a:cubicBezTo>
                <a:cubicBezTo>
                  <a:pt x="2344" y="789"/>
                  <a:pt x="2377" y="770"/>
                  <a:pt x="2414" y="738"/>
                </a:cubicBezTo>
                <a:cubicBezTo>
                  <a:pt x="2468" y="690"/>
                  <a:pt x="2528" y="652"/>
                  <a:pt x="2582" y="606"/>
                </a:cubicBezTo>
                <a:cubicBezTo>
                  <a:pt x="2606" y="584"/>
                  <a:pt x="2613" y="579"/>
                  <a:pt x="2622" y="561"/>
                </a:cubicBezTo>
                <a:cubicBezTo>
                  <a:pt x="2591" y="550"/>
                  <a:pt x="2561" y="553"/>
                  <a:pt x="2514" y="576"/>
                </a:cubicBezTo>
                <a:cubicBezTo>
                  <a:pt x="2448" y="609"/>
                  <a:pt x="2388" y="654"/>
                  <a:pt x="2376" y="731"/>
                </a:cubicBezTo>
                <a:cubicBezTo>
                  <a:pt x="2363" y="811"/>
                  <a:pt x="2467" y="828"/>
                  <a:pt x="2524" y="834"/>
                </a:cubicBezTo>
                <a:cubicBezTo>
                  <a:pt x="2598" y="836"/>
                  <a:pt x="2621" y="837"/>
                  <a:pt x="2670" y="836"/>
                </a:cubicBezTo>
                <a:moveTo>
                  <a:pt x="2853" y="53"/>
                </a:moveTo>
                <a:cubicBezTo>
                  <a:pt x="2862" y="10"/>
                  <a:pt x="2859" y="2"/>
                  <a:pt x="2903" y="1"/>
                </a:cubicBezTo>
                <a:cubicBezTo>
                  <a:pt x="2960" y="0"/>
                  <a:pt x="3002" y="36"/>
                  <a:pt x="3028" y="86"/>
                </a:cubicBezTo>
                <a:cubicBezTo>
                  <a:pt x="3055" y="139"/>
                  <a:pt x="3053" y="211"/>
                  <a:pt x="3019" y="258"/>
                </a:cubicBezTo>
                <a:cubicBezTo>
                  <a:pt x="2992" y="296"/>
                  <a:pt x="2946" y="312"/>
                  <a:pt x="2918" y="348"/>
                </a:cubicBezTo>
                <a:cubicBezTo>
                  <a:pt x="2916" y="351"/>
                  <a:pt x="2915" y="356"/>
                  <a:pt x="2913" y="359"/>
                </a:cubicBezTo>
                <a:cubicBezTo>
                  <a:pt x="2935" y="383"/>
                  <a:pt x="2960" y="387"/>
                  <a:pt x="2997" y="402"/>
                </a:cubicBezTo>
                <a:cubicBezTo>
                  <a:pt x="3044" y="421"/>
                  <a:pt x="3100" y="448"/>
                  <a:pt x="3085" y="510"/>
                </a:cubicBezTo>
                <a:cubicBezTo>
                  <a:pt x="3067" y="584"/>
                  <a:pt x="2966" y="650"/>
                  <a:pt x="2913" y="698"/>
                </a:cubicBezTo>
                <a:cubicBezTo>
                  <a:pt x="2854" y="751"/>
                  <a:pt x="2834" y="768"/>
                  <a:pt x="2797" y="805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774" name="Freeform 44"/>
          <p:cNvSpPr/>
          <p:nvPr/>
        </p:nvSpPr>
        <p:spPr>
          <a:xfrm>
            <a:off x="7493040" y="3409200"/>
            <a:ext cx="344880" cy="388440"/>
          </a:xfrm>
          <a:custGeom>
            <a:avLst/>
            <a:gdLst/>
            <a:ahLst/>
            <a:rect l="0" t="0" r="r" b="b"/>
            <a:pathLst>
              <a:path w="958" h="1079">
                <a:moveTo>
                  <a:pt x="0" y="6"/>
                </a:moveTo>
                <a:cubicBezTo>
                  <a:pt x="33" y="0"/>
                  <a:pt x="113" y="2"/>
                  <a:pt x="153" y="3"/>
                </a:cubicBezTo>
                <a:cubicBezTo>
                  <a:pt x="305" y="8"/>
                  <a:pt x="458" y="8"/>
                  <a:pt x="612" y="10"/>
                </a:cubicBezTo>
                <a:cubicBezTo>
                  <a:pt x="726" y="12"/>
                  <a:pt x="842" y="13"/>
                  <a:pt x="957" y="19"/>
                </a:cubicBezTo>
                <a:moveTo>
                  <a:pt x="482" y="368"/>
                </a:moveTo>
                <a:cubicBezTo>
                  <a:pt x="470" y="356"/>
                  <a:pt x="448" y="335"/>
                  <a:pt x="462" y="315"/>
                </a:cubicBezTo>
                <a:cubicBezTo>
                  <a:pt x="486" y="280"/>
                  <a:pt x="522" y="277"/>
                  <a:pt x="560" y="276"/>
                </a:cubicBezTo>
                <a:cubicBezTo>
                  <a:pt x="602" y="275"/>
                  <a:pt x="645" y="282"/>
                  <a:pt x="667" y="324"/>
                </a:cubicBezTo>
                <a:cubicBezTo>
                  <a:pt x="685" y="358"/>
                  <a:pt x="673" y="393"/>
                  <a:pt x="648" y="416"/>
                </a:cubicBezTo>
                <a:cubicBezTo>
                  <a:pt x="628" y="434"/>
                  <a:pt x="593" y="444"/>
                  <a:pt x="579" y="467"/>
                </a:cubicBezTo>
                <a:cubicBezTo>
                  <a:pt x="570" y="481"/>
                  <a:pt x="590" y="503"/>
                  <a:pt x="596" y="511"/>
                </a:cubicBezTo>
                <a:cubicBezTo>
                  <a:pt x="618" y="542"/>
                  <a:pt x="630" y="582"/>
                  <a:pt x="591" y="606"/>
                </a:cubicBezTo>
                <a:cubicBezTo>
                  <a:pt x="529" y="645"/>
                  <a:pt x="446" y="638"/>
                  <a:pt x="377" y="638"/>
                </a:cubicBezTo>
                <a:cubicBezTo>
                  <a:pt x="343" y="638"/>
                  <a:pt x="263" y="644"/>
                  <a:pt x="247" y="602"/>
                </a:cubicBezTo>
                <a:cubicBezTo>
                  <a:pt x="247" y="577"/>
                  <a:pt x="253" y="567"/>
                  <a:pt x="280" y="561"/>
                </a:cubicBezTo>
                <a:moveTo>
                  <a:pt x="927" y="174"/>
                </a:moveTo>
                <a:cubicBezTo>
                  <a:pt x="927" y="276"/>
                  <a:pt x="938" y="383"/>
                  <a:pt x="923" y="482"/>
                </a:cubicBezTo>
                <a:cubicBezTo>
                  <a:pt x="907" y="593"/>
                  <a:pt x="869" y="697"/>
                  <a:pt x="854" y="808"/>
                </a:cubicBezTo>
                <a:cubicBezTo>
                  <a:pt x="852" y="828"/>
                  <a:pt x="849" y="846"/>
                  <a:pt x="847" y="865"/>
                </a:cubicBezTo>
                <a:moveTo>
                  <a:pt x="845" y="1078"/>
                </a:moveTo>
                <a:cubicBezTo>
                  <a:pt x="870" y="1072"/>
                  <a:pt x="891" y="1072"/>
                  <a:pt x="917" y="1072"/>
                </a:cubicBezTo>
                <a:cubicBezTo>
                  <a:pt x="929" y="1072"/>
                  <a:pt x="921" y="1071"/>
                  <a:pt x="915" y="1057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775" name="Freeform 45"/>
          <p:cNvSpPr/>
          <p:nvPr/>
        </p:nvSpPr>
        <p:spPr>
          <a:xfrm>
            <a:off x="8061480" y="3228840"/>
            <a:ext cx="752760" cy="232200"/>
          </a:xfrm>
          <a:custGeom>
            <a:avLst/>
            <a:gdLst/>
            <a:ahLst/>
            <a:rect l="0" t="0" r="r" b="b"/>
            <a:pathLst>
              <a:path w="2091" h="645">
                <a:moveTo>
                  <a:pt x="0" y="209"/>
                </a:moveTo>
                <a:cubicBezTo>
                  <a:pt x="8" y="206"/>
                  <a:pt x="47" y="211"/>
                  <a:pt x="69" y="215"/>
                </a:cubicBezTo>
                <a:cubicBezTo>
                  <a:pt x="136" y="226"/>
                  <a:pt x="205" y="231"/>
                  <a:pt x="274" y="233"/>
                </a:cubicBezTo>
                <a:cubicBezTo>
                  <a:pt x="311" y="234"/>
                  <a:pt x="339" y="234"/>
                  <a:pt x="374" y="224"/>
                </a:cubicBezTo>
                <a:moveTo>
                  <a:pt x="216" y="0"/>
                </a:moveTo>
                <a:cubicBezTo>
                  <a:pt x="196" y="35"/>
                  <a:pt x="183" y="82"/>
                  <a:pt x="176" y="129"/>
                </a:cubicBezTo>
                <a:cubicBezTo>
                  <a:pt x="161" y="229"/>
                  <a:pt x="160" y="328"/>
                  <a:pt x="160" y="428"/>
                </a:cubicBezTo>
                <a:cubicBezTo>
                  <a:pt x="160" y="514"/>
                  <a:pt x="157" y="569"/>
                  <a:pt x="197" y="644"/>
                </a:cubicBezTo>
                <a:moveTo>
                  <a:pt x="705" y="535"/>
                </a:moveTo>
                <a:cubicBezTo>
                  <a:pt x="731" y="531"/>
                  <a:pt x="739" y="534"/>
                  <a:pt x="762" y="548"/>
                </a:cubicBezTo>
                <a:cubicBezTo>
                  <a:pt x="777" y="557"/>
                  <a:pt x="792" y="555"/>
                  <a:pt x="809" y="555"/>
                </a:cubicBezTo>
                <a:cubicBezTo>
                  <a:pt x="817" y="555"/>
                  <a:pt x="825" y="555"/>
                  <a:pt x="833" y="555"/>
                </a:cubicBezTo>
                <a:moveTo>
                  <a:pt x="1204" y="524"/>
                </a:moveTo>
                <a:cubicBezTo>
                  <a:pt x="1249" y="520"/>
                  <a:pt x="1296" y="518"/>
                  <a:pt x="1343" y="522"/>
                </a:cubicBezTo>
                <a:cubicBezTo>
                  <a:pt x="1380" y="528"/>
                  <a:pt x="1391" y="530"/>
                  <a:pt x="1416" y="529"/>
                </a:cubicBezTo>
                <a:moveTo>
                  <a:pt x="1780" y="516"/>
                </a:moveTo>
                <a:cubicBezTo>
                  <a:pt x="1810" y="516"/>
                  <a:pt x="1833" y="520"/>
                  <a:pt x="1862" y="529"/>
                </a:cubicBezTo>
                <a:cubicBezTo>
                  <a:pt x="1877" y="534"/>
                  <a:pt x="1883" y="536"/>
                  <a:pt x="1894" y="538"/>
                </a:cubicBezTo>
                <a:moveTo>
                  <a:pt x="2039" y="593"/>
                </a:moveTo>
                <a:cubicBezTo>
                  <a:pt x="2047" y="598"/>
                  <a:pt x="2053" y="600"/>
                  <a:pt x="2063" y="603"/>
                </a:cubicBezTo>
                <a:cubicBezTo>
                  <a:pt x="2073" y="606"/>
                  <a:pt x="2087" y="609"/>
                  <a:pt x="2090" y="620"/>
                </a:cubicBezTo>
                <a:cubicBezTo>
                  <a:pt x="2090" y="621"/>
                  <a:pt x="2090" y="623"/>
                  <a:pt x="2090" y="624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776" name="Freeform 46"/>
          <p:cNvSpPr/>
          <p:nvPr/>
        </p:nvSpPr>
        <p:spPr>
          <a:xfrm>
            <a:off x="6554880" y="4063680"/>
            <a:ext cx="198720" cy="232560"/>
          </a:xfrm>
          <a:custGeom>
            <a:avLst/>
            <a:gdLst/>
            <a:ahLst/>
            <a:rect l="0" t="0" r="r" b="b"/>
            <a:pathLst>
              <a:path w="552" h="646">
                <a:moveTo>
                  <a:pt x="12" y="241"/>
                </a:moveTo>
                <a:cubicBezTo>
                  <a:pt x="6" y="241"/>
                  <a:pt x="6" y="241"/>
                  <a:pt x="0" y="241"/>
                </a:cubicBezTo>
                <a:cubicBezTo>
                  <a:pt x="5" y="270"/>
                  <a:pt x="26" y="279"/>
                  <a:pt x="57" y="285"/>
                </a:cubicBezTo>
                <a:cubicBezTo>
                  <a:pt x="137" y="299"/>
                  <a:pt x="225" y="290"/>
                  <a:pt x="308" y="290"/>
                </a:cubicBezTo>
                <a:cubicBezTo>
                  <a:pt x="398" y="290"/>
                  <a:pt x="469" y="283"/>
                  <a:pt x="551" y="248"/>
                </a:cubicBezTo>
                <a:moveTo>
                  <a:pt x="433" y="6"/>
                </a:moveTo>
                <a:cubicBezTo>
                  <a:pt x="417" y="2"/>
                  <a:pt x="411" y="0"/>
                  <a:pt x="400" y="2"/>
                </a:cubicBezTo>
                <a:cubicBezTo>
                  <a:pt x="382" y="50"/>
                  <a:pt x="379" y="105"/>
                  <a:pt x="372" y="156"/>
                </a:cubicBezTo>
                <a:cubicBezTo>
                  <a:pt x="359" y="251"/>
                  <a:pt x="345" y="346"/>
                  <a:pt x="329" y="439"/>
                </a:cubicBezTo>
                <a:cubicBezTo>
                  <a:pt x="317" y="509"/>
                  <a:pt x="301" y="577"/>
                  <a:pt x="284" y="645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777" name="Freeform 47"/>
          <p:cNvSpPr/>
          <p:nvPr/>
        </p:nvSpPr>
        <p:spPr>
          <a:xfrm>
            <a:off x="7039080" y="4170600"/>
            <a:ext cx="466200" cy="246240"/>
          </a:xfrm>
          <a:custGeom>
            <a:avLst/>
            <a:gdLst/>
            <a:ahLst/>
            <a:rect l="0" t="0" r="r" b="b"/>
            <a:pathLst>
              <a:path w="1295" h="684">
                <a:moveTo>
                  <a:pt x="333" y="409"/>
                </a:moveTo>
                <a:cubicBezTo>
                  <a:pt x="344" y="377"/>
                  <a:pt x="351" y="377"/>
                  <a:pt x="315" y="375"/>
                </a:cubicBezTo>
                <a:cubicBezTo>
                  <a:pt x="243" y="371"/>
                  <a:pt x="171" y="403"/>
                  <a:pt x="111" y="441"/>
                </a:cubicBezTo>
                <a:cubicBezTo>
                  <a:pt x="60" y="473"/>
                  <a:pt x="7" y="519"/>
                  <a:pt x="4" y="585"/>
                </a:cubicBezTo>
                <a:cubicBezTo>
                  <a:pt x="0" y="659"/>
                  <a:pt x="153" y="646"/>
                  <a:pt x="194" y="647"/>
                </a:cubicBezTo>
                <a:cubicBezTo>
                  <a:pt x="290" y="650"/>
                  <a:pt x="400" y="656"/>
                  <a:pt x="477" y="588"/>
                </a:cubicBezTo>
                <a:cubicBezTo>
                  <a:pt x="520" y="549"/>
                  <a:pt x="520" y="486"/>
                  <a:pt x="521" y="433"/>
                </a:cubicBezTo>
                <a:cubicBezTo>
                  <a:pt x="521" y="426"/>
                  <a:pt x="521" y="420"/>
                  <a:pt x="521" y="413"/>
                </a:cubicBezTo>
                <a:cubicBezTo>
                  <a:pt x="521" y="438"/>
                  <a:pt x="519" y="446"/>
                  <a:pt x="521" y="471"/>
                </a:cubicBezTo>
                <a:cubicBezTo>
                  <a:pt x="525" y="531"/>
                  <a:pt x="531" y="611"/>
                  <a:pt x="558" y="664"/>
                </a:cubicBezTo>
                <a:cubicBezTo>
                  <a:pt x="563" y="670"/>
                  <a:pt x="568" y="677"/>
                  <a:pt x="573" y="683"/>
                </a:cubicBezTo>
                <a:moveTo>
                  <a:pt x="749" y="52"/>
                </a:moveTo>
                <a:cubicBezTo>
                  <a:pt x="745" y="36"/>
                  <a:pt x="744" y="24"/>
                  <a:pt x="743" y="8"/>
                </a:cubicBezTo>
                <a:cubicBezTo>
                  <a:pt x="768" y="17"/>
                  <a:pt x="763" y="0"/>
                  <a:pt x="783" y="34"/>
                </a:cubicBezTo>
                <a:cubicBezTo>
                  <a:pt x="813" y="84"/>
                  <a:pt x="822" y="149"/>
                  <a:pt x="828" y="206"/>
                </a:cubicBezTo>
                <a:cubicBezTo>
                  <a:pt x="833" y="248"/>
                  <a:pt x="830" y="290"/>
                  <a:pt x="832" y="332"/>
                </a:cubicBezTo>
                <a:cubicBezTo>
                  <a:pt x="843" y="309"/>
                  <a:pt x="858" y="267"/>
                  <a:pt x="870" y="239"/>
                </a:cubicBezTo>
                <a:cubicBezTo>
                  <a:pt x="894" y="182"/>
                  <a:pt x="921" y="122"/>
                  <a:pt x="976" y="87"/>
                </a:cubicBezTo>
                <a:cubicBezTo>
                  <a:pt x="1027" y="55"/>
                  <a:pt x="1110" y="51"/>
                  <a:pt x="1164" y="79"/>
                </a:cubicBezTo>
                <a:cubicBezTo>
                  <a:pt x="1234" y="115"/>
                  <a:pt x="1276" y="189"/>
                  <a:pt x="1285" y="265"/>
                </a:cubicBezTo>
                <a:cubicBezTo>
                  <a:pt x="1294" y="342"/>
                  <a:pt x="1275" y="391"/>
                  <a:pt x="1236" y="454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778" name="Freeform 48"/>
          <p:cNvSpPr/>
          <p:nvPr/>
        </p:nvSpPr>
        <p:spPr>
          <a:xfrm>
            <a:off x="7668000" y="4083480"/>
            <a:ext cx="378000" cy="295560"/>
          </a:xfrm>
          <a:custGeom>
            <a:avLst/>
            <a:gdLst/>
            <a:ahLst/>
            <a:rect l="0" t="0" r="r" b="b"/>
            <a:pathLst>
              <a:path w="1050" h="821">
                <a:moveTo>
                  <a:pt x="23" y="546"/>
                </a:moveTo>
                <a:cubicBezTo>
                  <a:pt x="12" y="515"/>
                  <a:pt x="0" y="499"/>
                  <a:pt x="37" y="488"/>
                </a:cubicBezTo>
                <a:cubicBezTo>
                  <a:pt x="81" y="475"/>
                  <a:pt x="140" y="484"/>
                  <a:pt x="174" y="513"/>
                </a:cubicBezTo>
                <a:cubicBezTo>
                  <a:pt x="225" y="556"/>
                  <a:pt x="239" y="624"/>
                  <a:pt x="232" y="687"/>
                </a:cubicBezTo>
                <a:cubicBezTo>
                  <a:pt x="226" y="740"/>
                  <a:pt x="191" y="778"/>
                  <a:pt x="150" y="810"/>
                </a:cubicBezTo>
                <a:cubicBezTo>
                  <a:pt x="140" y="817"/>
                  <a:pt x="140" y="820"/>
                  <a:pt x="133" y="819"/>
                </a:cubicBezTo>
                <a:cubicBezTo>
                  <a:pt x="171" y="768"/>
                  <a:pt x="219" y="734"/>
                  <a:pt x="268" y="694"/>
                </a:cubicBezTo>
                <a:cubicBezTo>
                  <a:pt x="330" y="643"/>
                  <a:pt x="393" y="593"/>
                  <a:pt x="444" y="530"/>
                </a:cubicBezTo>
                <a:cubicBezTo>
                  <a:pt x="468" y="500"/>
                  <a:pt x="468" y="488"/>
                  <a:pt x="479" y="457"/>
                </a:cubicBezTo>
                <a:cubicBezTo>
                  <a:pt x="421" y="457"/>
                  <a:pt x="385" y="472"/>
                  <a:pt x="338" y="509"/>
                </a:cubicBezTo>
                <a:cubicBezTo>
                  <a:pt x="298" y="541"/>
                  <a:pt x="246" y="596"/>
                  <a:pt x="262" y="652"/>
                </a:cubicBezTo>
                <a:cubicBezTo>
                  <a:pt x="280" y="716"/>
                  <a:pt x="384" y="720"/>
                  <a:pt x="435" y="723"/>
                </a:cubicBezTo>
                <a:cubicBezTo>
                  <a:pt x="504" y="723"/>
                  <a:pt x="526" y="723"/>
                  <a:pt x="573" y="723"/>
                </a:cubicBezTo>
                <a:moveTo>
                  <a:pt x="613" y="69"/>
                </a:moveTo>
                <a:cubicBezTo>
                  <a:pt x="613" y="43"/>
                  <a:pt x="613" y="37"/>
                  <a:pt x="613" y="21"/>
                </a:cubicBezTo>
                <a:cubicBezTo>
                  <a:pt x="638" y="15"/>
                  <a:pt x="681" y="0"/>
                  <a:pt x="710" y="13"/>
                </a:cubicBezTo>
                <a:cubicBezTo>
                  <a:pt x="773" y="40"/>
                  <a:pt x="777" y="114"/>
                  <a:pt x="779" y="171"/>
                </a:cubicBezTo>
                <a:cubicBezTo>
                  <a:pt x="781" y="226"/>
                  <a:pt x="773" y="265"/>
                  <a:pt x="758" y="318"/>
                </a:cubicBezTo>
                <a:cubicBezTo>
                  <a:pt x="756" y="327"/>
                  <a:pt x="755" y="327"/>
                  <a:pt x="755" y="332"/>
                </a:cubicBezTo>
                <a:cubicBezTo>
                  <a:pt x="757" y="275"/>
                  <a:pt x="774" y="236"/>
                  <a:pt x="803" y="188"/>
                </a:cubicBezTo>
                <a:cubicBezTo>
                  <a:pt x="841" y="121"/>
                  <a:pt x="903" y="32"/>
                  <a:pt x="983" y="17"/>
                </a:cubicBezTo>
                <a:cubicBezTo>
                  <a:pt x="1046" y="5"/>
                  <a:pt x="1037" y="133"/>
                  <a:pt x="1038" y="166"/>
                </a:cubicBezTo>
                <a:cubicBezTo>
                  <a:pt x="1043" y="276"/>
                  <a:pt x="1039" y="388"/>
                  <a:pt x="1044" y="500"/>
                </a:cubicBezTo>
                <a:cubicBezTo>
                  <a:pt x="1048" y="582"/>
                  <a:pt x="1049" y="607"/>
                  <a:pt x="1048" y="658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779" name="Freeform 49"/>
          <p:cNvSpPr/>
          <p:nvPr/>
        </p:nvSpPr>
        <p:spPr>
          <a:xfrm>
            <a:off x="8564400" y="4075200"/>
            <a:ext cx="273240" cy="257400"/>
          </a:xfrm>
          <a:custGeom>
            <a:avLst/>
            <a:gdLst/>
            <a:ahLst/>
            <a:rect l="0" t="0" r="r" b="b"/>
            <a:pathLst>
              <a:path w="759" h="715">
                <a:moveTo>
                  <a:pt x="0" y="427"/>
                </a:moveTo>
                <a:cubicBezTo>
                  <a:pt x="20" y="404"/>
                  <a:pt x="27" y="453"/>
                  <a:pt x="29" y="467"/>
                </a:cubicBezTo>
                <a:cubicBezTo>
                  <a:pt x="36" y="509"/>
                  <a:pt x="38" y="566"/>
                  <a:pt x="31" y="609"/>
                </a:cubicBezTo>
                <a:cubicBezTo>
                  <a:pt x="28" y="625"/>
                  <a:pt x="2" y="674"/>
                  <a:pt x="15" y="691"/>
                </a:cubicBezTo>
                <a:cubicBezTo>
                  <a:pt x="31" y="696"/>
                  <a:pt x="40" y="697"/>
                  <a:pt x="53" y="694"/>
                </a:cubicBezTo>
                <a:moveTo>
                  <a:pt x="313" y="43"/>
                </a:moveTo>
                <a:cubicBezTo>
                  <a:pt x="313" y="18"/>
                  <a:pt x="313" y="14"/>
                  <a:pt x="313" y="0"/>
                </a:cubicBezTo>
                <a:cubicBezTo>
                  <a:pt x="300" y="39"/>
                  <a:pt x="296" y="70"/>
                  <a:pt x="296" y="111"/>
                </a:cubicBezTo>
                <a:cubicBezTo>
                  <a:pt x="297" y="157"/>
                  <a:pt x="299" y="173"/>
                  <a:pt x="327" y="195"/>
                </a:cubicBezTo>
                <a:moveTo>
                  <a:pt x="669" y="181"/>
                </a:moveTo>
                <a:cubicBezTo>
                  <a:pt x="663" y="158"/>
                  <a:pt x="666" y="150"/>
                  <a:pt x="629" y="168"/>
                </a:cubicBezTo>
                <a:cubicBezTo>
                  <a:pt x="567" y="199"/>
                  <a:pt x="536" y="241"/>
                  <a:pt x="531" y="308"/>
                </a:cubicBezTo>
                <a:cubicBezTo>
                  <a:pt x="524" y="403"/>
                  <a:pt x="620" y="462"/>
                  <a:pt x="684" y="519"/>
                </a:cubicBezTo>
                <a:cubicBezTo>
                  <a:pt x="730" y="560"/>
                  <a:pt x="746" y="571"/>
                  <a:pt x="758" y="626"/>
                </a:cubicBezTo>
                <a:cubicBezTo>
                  <a:pt x="681" y="668"/>
                  <a:pt x="595" y="664"/>
                  <a:pt x="506" y="673"/>
                </a:cubicBezTo>
                <a:cubicBezTo>
                  <a:pt x="438" y="680"/>
                  <a:pt x="390" y="690"/>
                  <a:pt x="326" y="714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780" name="Freeform 50"/>
          <p:cNvSpPr/>
          <p:nvPr/>
        </p:nvSpPr>
        <p:spPr>
          <a:xfrm>
            <a:off x="7593120" y="4475160"/>
            <a:ext cx="465480" cy="349560"/>
          </a:xfrm>
          <a:custGeom>
            <a:avLst/>
            <a:gdLst/>
            <a:ahLst/>
            <a:rect l="0" t="0" r="r" b="b"/>
            <a:pathLst>
              <a:path w="1293" h="971">
                <a:moveTo>
                  <a:pt x="0" y="146"/>
                </a:moveTo>
                <a:cubicBezTo>
                  <a:pt x="7" y="103"/>
                  <a:pt x="5" y="94"/>
                  <a:pt x="54" y="71"/>
                </a:cubicBezTo>
                <a:cubicBezTo>
                  <a:pt x="203" y="1"/>
                  <a:pt x="396" y="9"/>
                  <a:pt x="555" y="6"/>
                </a:cubicBezTo>
                <a:cubicBezTo>
                  <a:pt x="771" y="2"/>
                  <a:pt x="984" y="0"/>
                  <a:pt x="1191" y="69"/>
                </a:cubicBezTo>
                <a:cubicBezTo>
                  <a:pt x="1254" y="98"/>
                  <a:pt x="1271" y="98"/>
                  <a:pt x="1292" y="135"/>
                </a:cubicBezTo>
                <a:moveTo>
                  <a:pt x="355" y="264"/>
                </a:moveTo>
                <a:cubicBezTo>
                  <a:pt x="376" y="283"/>
                  <a:pt x="382" y="290"/>
                  <a:pt x="393" y="317"/>
                </a:cubicBezTo>
                <a:cubicBezTo>
                  <a:pt x="426" y="399"/>
                  <a:pt x="411" y="504"/>
                  <a:pt x="411" y="591"/>
                </a:cubicBezTo>
                <a:cubicBezTo>
                  <a:pt x="411" y="605"/>
                  <a:pt x="411" y="606"/>
                  <a:pt x="411" y="614"/>
                </a:cubicBezTo>
                <a:cubicBezTo>
                  <a:pt x="444" y="591"/>
                  <a:pt x="471" y="566"/>
                  <a:pt x="496" y="526"/>
                </a:cubicBezTo>
                <a:cubicBezTo>
                  <a:pt x="538" y="458"/>
                  <a:pt x="565" y="380"/>
                  <a:pt x="614" y="317"/>
                </a:cubicBezTo>
                <a:cubicBezTo>
                  <a:pt x="647" y="275"/>
                  <a:pt x="698" y="238"/>
                  <a:pt x="755" y="254"/>
                </a:cubicBezTo>
                <a:cubicBezTo>
                  <a:pt x="813" y="270"/>
                  <a:pt x="849" y="334"/>
                  <a:pt x="864" y="386"/>
                </a:cubicBezTo>
                <a:cubicBezTo>
                  <a:pt x="880" y="444"/>
                  <a:pt x="873" y="509"/>
                  <a:pt x="873" y="569"/>
                </a:cubicBezTo>
                <a:cubicBezTo>
                  <a:pt x="873" y="594"/>
                  <a:pt x="871" y="615"/>
                  <a:pt x="867" y="639"/>
                </a:cubicBezTo>
                <a:moveTo>
                  <a:pt x="1231" y="235"/>
                </a:moveTo>
                <a:cubicBezTo>
                  <a:pt x="1201" y="276"/>
                  <a:pt x="1194" y="323"/>
                  <a:pt x="1185" y="372"/>
                </a:cubicBezTo>
                <a:cubicBezTo>
                  <a:pt x="1172" y="440"/>
                  <a:pt x="1171" y="508"/>
                  <a:pt x="1166" y="577"/>
                </a:cubicBezTo>
                <a:cubicBezTo>
                  <a:pt x="1162" y="636"/>
                  <a:pt x="1155" y="698"/>
                  <a:pt x="1134" y="755"/>
                </a:cubicBezTo>
                <a:cubicBezTo>
                  <a:pt x="1129" y="766"/>
                  <a:pt x="1124" y="778"/>
                  <a:pt x="1119" y="789"/>
                </a:cubicBezTo>
                <a:moveTo>
                  <a:pt x="1100" y="935"/>
                </a:moveTo>
                <a:cubicBezTo>
                  <a:pt x="1142" y="909"/>
                  <a:pt x="1171" y="907"/>
                  <a:pt x="1221" y="907"/>
                </a:cubicBezTo>
                <a:cubicBezTo>
                  <a:pt x="1241" y="907"/>
                  <a:pt x="1248" y="902"/>
                  <a:pt x="1255" y="915"/>
                </a:cubicBezTo>
                <a:cubicBezTo>
                  <a:pt x="1253" y="944"/>
                  <a:pt x="1243" y="952"/>
                  <a:pt x="1213" y="959"/>
                </a:cubicBezTo>
                <a:cubicBezTo>
                  <a:pt x="1195" y="963"/>
                  <a:pt x="1149" y="970"/>
                  <a:pt x="1133" y="958"/>
                </a:cubicBezTo>
                <a:cubicBezTo>
                  <a:pt x="1118" y="947"/>
                  <a:pt x="1124" y="920"/>
                  <a:pt x="1124" y="905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781" name="Freeform 51"/>
          <p:cNvSpPr/>
          <p:nvPr/>
        </p:nvSpPr>
        <p:spPr>
          <a:xfrm>
            <a:off x="4394160" y="5039640"/>
            <a:ext cx="43200" cy="23400"/>
          </a:xfrm>
          <a:custGeom>
            <a:avLst/>
            <a:gdLst/>
            <a:ahLst/>
            <a:rect l="0" t="0" r="r" b="b"/>
            <a:pathLst>
              <a:path w="120" h="65">
                <a:moveTo>
                  <a:pt x="0" y="15"/>
                </a:moveTo>
                <a:cubicBezTo>
                  <a:pt x="56" y="0"/>
                  <a:pt x="76" y="28"/>
                  <a:pt x="119" y="64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782" name="Freeform 52"/>
          <p:cNvSpPr/>
          <p:nvPr/>
        </p:nvSpPr>
        <p:spPr>
          <a:xfrm>
            <a:off x="1010880" y="5137200"/>
            <a:ext cx="1220040" cy="376560"/>
          </a:xfrm>
          <a:custGeom>
            <a:avLst/>
            <a:gdLst/>
            <a:ahLst/>
            <a:rect l="0" t="0" r="r" b="b"/>
            <a:pathLst>
              <a:path w="3389" h="1046">
                <a:moveTo>
                  <a:pt x="598" y="543"/>
                </a:moveTo>
                <a:cubicBezTo>
                  <a:pt x="517" y="535"/>
                  <a:pt x="475" y="557"/>
                  <a:pt x="402" y="595"/>
                </a:cubicBezTo>
                <a:cubicBezTo>
                  <a:pt x="292" y="653"/>
                  <a:pt x="172" y="715"/>
                  <a:pt x="87" y="808"/>
                </a:cubicBezTo>
                <a:cubicBezTo>
                  <a:pt x="44" y="855"/>
                  <a:pt x="0" y="954"/>
                  <a:pt x="66" y="1004"/>
                </a:cubicBezTo>
                <a:cubicBezTo>
                  <a:pt x="135" y="1035"/>
                  <a:pt x="163" y="1045"/>
                  <a:pt x="218" y="1045"/>
                </a:cubicBezTo>
                <a:moveTo>
                  <a:pt x="1084" y="751"/>
                </a:moveTo>
                <a:cubicBezTo>
                  <a:pt x="1018" y="741"/>
                  <a:pt x="951" y="726"/>
                  <a:pt x="887" y="756"/>
                </a:cubicBezTo>
                <a:cubicBezTo>
                  <a:pt x="832" y="781"/>
                  <a:pt x="762" y="849"/>
                  <a:pt x="783" y="918"/>
                </a:cubicBezTo>
                <a:cubicBezTo>
                  <a:pt x="802" y="980"/>
                  <a:pt x="831" y="981"/>
                  <a:pt x="901" y="979"/>
                </a:cubicBezTo>
                <a:cubicBezTo>
                  <a:pt x="970" y="977"/>
                  <a:pt x="1020" y="949"/>
                  <a:pt x="1059" y="893"/>
                </a:cubicBezTo>
                <a:cubicBezTo>
                  <a:pt x="1072" y="875"/>
                  <a:pt x="1070" y="846"/>
                  <a:pt x="1081" y="829"/>
                </a:cubicBezTo>
                <a:cubicBezTo>
                  <a:pt x="1084" y="829"/>
                  <a:pt x="1086" y="829"/>
                  <a:pt x="1089" y="829"/>
                </a:cubicBezTo>
                <a:cubicBezTo>
                  <a:pt x="1145" y="865"/>
                  <a:pt x="1206" y="913"/>
                  <a:pt x="1279" y="894"/>
                </a:cubicBezTo>
                <a:cubicBezTo>
                  <a:pt x="1330" y="881"/>
                  <a:pt x="1372" y="769"/>
                  <a:pt x="1385" y="729"/>
                </a:cubicBezTo>
                <a:cubicBezTo>
                  <a:pt x="1416" y="635"/>
                  <a:pt x="1414" y="544"/>
                  <a:pt x="1414" y="445"/>
                </a:cubicBezTo>
                <a:cubicBezTo>
                  <a:pt x="1414" y="406"/>
                  <a:pt x="1416" y="369"/>
                  <a:pt x="1418" y="331"/>
                </a:cubicBezTo>
                <a:cubicBezTo>
                  <a:pt x="1415" y="390"/>
                  <a:pt x="1403" y="445"/>
                  <a:pt x="1397" y="504"/>
                </a:cubicBezTo>
                <a:cubicBezTo>
                  <a:pt x="1388" y="595"/>
                  <a:pt x="1379" y="704"/>
                  <a:pt x="1424" y="786"/>
                </a:cubicBezTo>
                <a:cubicBezTo>
                  <a:pt x="1461" y="855"/>
                  <a:pt x="1528" y="880"/>
                  <a:pt x="1602" y="876"/>
                </a:cubicBezTo>
                <a:cubicBezTo>
                  <a:pt x="1681" y="872"/>
                  <a:pt x="1711" y="799"/>
                  <a:pt x="1736" y="733"/>
                </a:cubicBezTo>
                <a:cubicBezTo>
                  <a:pt x="1785" y="601"/>
                  <a:pt x="1792" y="464"/>
                  <a:pt x="1795" y="325"/>
                </a:cubicBezTo>
                <a:cubicBezTo>
                  <a:pt x="1795" y="341"/>
                  <a:pt x="1795" y="352"/>
                  <a:pt x="1795" y="366"/>
                </a:cubicBezTo>
                <a:cubicBezTo>
                  <a:pt x="1795" y="473"/>
                  <a:pt x="1781" y="590"/>
                  <a:pt x="1815" y="693"/>
                </a:cubicBezTo>
                <a:cubicBezTo>
                  <a:pt x="1839" y="765"/>
                  <a:pt x="1884" y="818"/>
                  <a:pt x="1960" y="830"/>
                </a:cubicBezTo>
                <a:cubicBezTo>
                  <a:pt x="2025" y="840"/>
                  <a:pt x="2062" y="803"/>
                  <a:pt x="2085" y="747"/>
                </a:cubicBezTo>
                <a:cubicBezTo>
                  <a:pt x="2113" y="680"/>
                  <a:pt x="2111" y="609"/>
                  <a:pt x="2121" y="539"/>
                </a:cubicBezTo>
                <a:cubicBezTo>
                  <a:pt x="2131" y="470"/>
                  <a:pt x="2129" y="521"/>
                  <a:pt x="2154" y="493"/>
                </a:cubicBezTo>
                <a:cubicBezTo>
                  <a:pt x="2200" y="562"/>
                  <a:pt x="2240" y="674"/>
                  <a:pt x="2330" y="687"/>
                </a:cubicBezTo>
                <a:cubicBezTo>
                  <a:pt x="2391" y="696"/>
                  <a:pt x="2441" y="679"/>
                  <a:pt x="2483" y="634"/>
                </a:cubicBezTo>
                <a:cubicBezTo>
                  <a:pt x="2518" y="597"/>
                  <a:pt x="2541" y="541"/>
                  <a:pt x="2529" y="488"/>
                </a:cubicBezTo>
                <a:cubicBezTo>
                  <a:pt x="2521" y="451"/>
                  <a:pt x="2516" y="420"/>
                  <a:pt x="2467" y="425"/>
                </a:cubicBezTo>
                <a:cubicBezTo>
                  <a:pt x="2407" y="431"/>
                  <a:pt x="2358" y="483"/>
                  <a:pt x="2325" y="534"/>
                </a:cubicBezTo>
                <a:cubicBezTo>
                  <a:pt x="2291" y="585"/>
                  <a:pt x="2268" y="668"/>
                  <a:pt x="2285" y="729"/>
                </a:cubicBezTo>
                <a:cubicBezTo>
                  <a:pt x="2304" y="798"/>
                  <a:pt x="2388" y="797"/>
                  <a:pt x="2443" y="804"/>
                </a:cubicBezTo>
                <a:moveTo>
                  <a:pt x="3096" y="637"/>
                </a:moveTo>
                <a:cubicBezTo>
                  <a:pt x="3135" y="605"/>
                  <a:pt x="3186" y="573"/>
                  <a:pt x="3198" y="517"/>
                </a:cubicBezTo>
                <a:cubicBezTo>
                  <a:pt x="3198" y="511"/>
                  <a:pt x="3198" y="506"/>
                  <a:pt x="3198" y="500"/>
                </a:cubicBezTo>
                <a:cubicBezTo>
                  <a:pt x="3170" y="480"/>
                  <a:pt x="3152" y="475"/>
                  <a:pt x="3104" y="474"/>
                </a:cubicBezTo>
                <a:cubicBezTo>
                  <a:pt x="3038" y="473"/>
                  <a:pt x="2985" y="499"/>
                  <a:pt x="2947" y="558"/>
                </a:cubicBezTo>
                <a:cubicBezTo>
                  <a:pt x="2918" y="601"/>
                  <a:pt x="2890" y="698"/>
                  <a:pt x="2914" y="749"/>
                </a:cubicBezTo>
                <a:cubicBezTo>
                  <a:pt x="2940" y="806"/>
                  <a:pt x="3038" y="810"/>
                  <a:pt x="3089" y="802"/>
                </a:cubicBezTo>
                <a:cubicBezTo>
                  <a:pt x="3183" y="787"/>
                  <a:pt x="3240" y="700"/>
                  <a:pt x="3276" y="619"/>
                </a:cubicBezTo>
                <a:cubicBezTo>
                  <a:pt x="3324" y="510"/>
                  <a:pt x="3322" y="400"/>
                  <a:pt x="3322" y="285"/>
                </a:cubicBezTo>
                <a:cubicBezTo>
                  <a:pt x="3322" y="193"/>
                  <a:pt x="3310" y="105"/>
                  <a:pt x="3283" y="17"/>
                </a:cubicBezTo>
                <a:cubicBezTo>
                  <a:pt x="3281" y="11"/>
                  <a:pt x="3278" y="6"/>
                  <a:pt x="3276" y="0"/>
                </a:cubicBezTo>
                <a:cubicBezTo>
                  <a:pt x="3277" y="55"/>
                  <a:pt x="3280" y="109"/>
                  <a:pt x="3289" y="163"/>
                </a:cubicBezTo>
                <a:cubicBezTo>
                  <a:pt x="3305" y="267"/>
                  <a:pt x="3317" y="372"/>
                  <a:pt x="3334" y="476"/>
                </a:cubicBezTo>
                <a:cubicBezTo>
                  <a:pt x="3347" y="558"/>
                  <a:pt x="3362" y="637"/>
                  <a:pt x="3377" y="716"/>
                </a:cubicBezTo>
                <a:cubicBezTo>
                  <a:pt x="3382" y="738"/>
                  <a:pt x="3382" y="742"/>
                  <a:pt x="3388" y="754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783" name="Freeform 53"/>
          <p:cNvSpPr/>
          <p:nvPr/>
        </p:nvSpPr>
        <p:spPr>
          <a:xfrm>
            <a:off x="2871720" y="4994280"/>
            <a:ext cx="1911960" cy="359280"/>
          </a:xfrm>
          <a:custGeom>
            <a:avLst/>
            <a:gdLst/>
            <a:ahLst/>
            <a:rect l="0" t="0" r="r" b="b"/>
            <a:pathLst>
              <a:path w="5311" h="998">
                <a:moveTo>
                  <a:pt x="731" y="294"/>
                </a:moveTo>
                <a:cubicBezTo>
                  <a:pt x="723" y="287"/>
                  <a:pt x="744" y="282"/>
                  <a:pt x="728" y="282"/>
                </a:cubicBezTo>
                <a:cubicBezTo>
                  <a:pt x="677" y="284"/>
                  <a:pt x="611" y="316"/>
                  <a:pt x="560" y="325"/>
                </a:cubicBezTo>
                <a:cubicBezTo>
                  <a:pt x="476" y="340"/>
                  <a:pt x="392" y="349"/>
                  <a:pt x="306" y="351"/>
                </a:cubicBezTo>
                <a:cubicBezTo>
                  <a:pt x="285" y="351"/>
                  <a:pt x="198" y="338"/>
                  <a:pt x="185" y="358"/>
                </a:cubicBezTo>
                <a:cubicBezTo>
                  <a:pt x="165" y="389"/>
                  <a:pt x="160" y="438"/>
                  <a:pt x="145" y="472"/>
                </a:cubicBezTo>
                <a:cubicBezTo>
                  <a:pt x="112" y="550"/>
                  <a:pt x="46" y="610"/>
                  <a:pt x="20" y="688"/>
                </a:cubicBezTo>
                <a:cubicBezTo>
                  <a:pt x="0" y="748"/>
                  <a:pt x="26" y="769"/>
                  <a:pt x="85" y="779"/>
                </a:cubicBezTo>
                <a:cubicBezTo>
                  <a:pt x="186" y="796"/>
                  <a:pt x="304" y="789"/>
                  <a:pt x="406" y="784"/>
                </a:cubicBezTo>
                <a:cubicBezTo>
                  <a:pt x="505" y="779"/>
                  <a:pt x="599" y="766"/>
                  <a:pt x="692" y="735"/>
                </a:cubicBezTo>
                <a:moveTo>
                  <a:pt x="549" y="615"/>
                </a:moveTo>
                <a:cubicBezTo>
                  <a:pt x="526" y="611"/>
                  <a:pt x="502" y="607"/>
                  <a:pt x="479" y="604"/>
                </a:cubicBezTo>
                <a:cubicBezTo>
                  <a:pt x="595" y="604"/>
                  <a:pt x="711" y="608"/>
                  <a:pt x="827" y="609"/>
                </a:cubicBezTo>
                <a:cubicBezTo>
                  <a:pt x="919" y="610"/>
                  <a:pt x="1011" y="611"/>
                  <a:pt x="1103" y="608"/>
                </a:cubicBezTo>
                <a:cubicBezTo>
                  <a:pt x="1074" y="607"/>
                  <a:pt x="1043" y="615"/>
                  <a:pt x="1009" y="632"/>
                </a:cubicBezTo>
                <a:cubicBezTo>
                  <a:pt x="936" y="667"/>
                  <a:pt x="868" y="710"/>
                  <a:pt x="802" y="758"/>
                </a:cubicBezTo>
                <a:cubicBezTo>
                  <a:pt x="758" y="790"/>
                  <a:pt x="716" y="833"/>
                  <a:pt x="666" y="857"/>
                </a:cubicBezTo>
                <a:cubicBezTo>
                  <a:pt x="659" y="859"/>
                  <a:pt x="652" y="862"/>
                  <a:pt x="645" y="864"/>
                </a:cubicBezTo>
                <a:moveTo>
                  <a:pt x="694" y="646"/>
                </a:moveTo>
                <a:cubicBezTo>
                  <a:pt x="741" y="595"/>
                  <a:pt x="780" y="573"/>
                  <a:pt x="855" y="587"/>
                </a:cubicBezTo>
                <a:cubicBezTo>
                  <a:pt x="927" y="600"/>
                  <a:pt x="969" y="663"/>
                  <a:pt x="1006" y="720"/>
                </a:cubicBezTo>
                <a:cubicBezTo>
                  <a:pt x="1042" y="775"/>
                  <a:pt x="1070" y="838"/>
                  <a:pt x="1127" y="874"/>
                </a:cubicBezTo>
                <a:cubicBezTo>
                  <a:pt x="1141" y="881"/>
                  <a:pt x="1156" y="887"/>
                  <a:pt x="1170" y="894"/>
                </a:cubicBezTo>
                <a:moveTo>
                  <a:pt x="1264" y="552"/>
                </a:moveTo>
                <a:cubicBezTo>
                  <a:pt x="1245" y="514"/>
                  <a:pt x="1241" y="506"/>
                  <a:pt x="1230" y="481"/>
                </a:cubicBezTo>
                <a:cubicBezTo>
                  <a:pt x="1250" y="528"/>
                  <a:pt x="1271" y="576"/>
                  <a:pt x="1289" y="622"/>
                </a:cubicBezTo>
                <a:cubicBezTo>
                  <a:pt x="1325" y="713"/>
                  <a:pt x="1361" y="803"/>
                  <a:pt x="1398" y="894"/>
                </a:cubicBezTo>
                <a:cubicBezTo>
                  <a:pt x="1412" y="928"/>
                  <a:pt x="1426" y="963"/>
                  <a:pt x="1440" y="997"/>
                </a:cubicBezTo>
                <a:moveTo>
                  <a:pt x="1401" y="563"/>
                </a:moveTo>
                <a:cubicBezTo>
                  <a:pt x="1413" y="481"/>
                  <a:pt x="1413" y="400"/>
                  <a:pt x="1508" y="380"/>
                </a:cubicBezTo>
                <a:cubicBezTo>
                  <a:pt x="1579" y="365"/>
                  <a:pt x="1588" y="429"/>
                  <a:pt x="1591" y="481"/>
                </a:cubicBezTo>
                <a:cubicBezTo>
                  <a:pt x="1594" y="549"/>
                  <a:pt x="1563" y="592"/>
                  <a:pt x="1517" y="636"/>
                </a:cubicBezTo>
                <a:cubicBezTo>
                  <a:pt x="1497" y="655"/>
                  <a:pt x="1475" y="670"/>
                  <a:pt x="1452" y="684"/>
                </a:cubicBezTo>
                <a:moveTo>
                  <a:pt x="1776" y="513"/>
                </a:moveTo>
                <a:cubicBezTo>
                  <a:pt x="1748" y="550"/>
                  <a:pt x="1751" y="584"/>
                  <a:pt x="1753" y="632"/>
                </a:cubicBezTo>
                <a:cubicBezTo>
                  <a:pt x="1756" y="689"/>
                  <a:pt x="1784" y="737"/>
                  <a:pt x="1835" y="766"/>
                </a:cubicBezTo>
                <a:cubicBezTo>
                  <a:pt x="1864" y="783"/>
                  <a:pt x="1937" y="801"/>
                  <a:pt x="1966" y="772"/>
                </a:cubicBezTo>
                <a:cubicBezTo>
                  <a:pt x="1997" y="741"/>
                  <a:pt x="1996" y="645"/>
                  <a:pt x="1986" y="606"/>
                </a:cubicBezTo>
                <a:cubicBezTo>
                  <a:pt x="1975" y="561"/>
                  <a:pt x="1933" y="488"/>
                  <a:pt x="1886" y="471"/>
                </a:cubicBezTo>
                <a:cubicBezTo>
                  <a:pt x="1850" y="458"/>
                  <a:pt x="1848" y="488"/>
                  <a:pt x="1842" y="516"/>
                </a:cubicBezTo>
                <a:moveTo>
                  <a:pt x="2001" y="526"/>
                </a:moveTo>
                <a:cubicBezTo>
                  <a:pt x="1990" y="495"/>
                  <a:pt x="1986" y="488"/>
                  <a:pt x="1989" y="468"/>
                </a:cubicBezTo>
                <a:cubicBezTo>
                  <a:pt x="2032" y="449"/>
                  <a:pt x="2085" y="440"/>
                  <a:pt x="2132" y="459"/>
                </a:cubicBezTo>
                <a:cubicBezTo>
                  <a:pt x="2200" y="486"/>
                  <a:pt x="2256" y="555"/>
                  <a:pt x="2284" y="621"/>
                </a:cubicBezTo>
                <a:cubicBezTo>
                  <a:pt x="2303" y="664"/>
                  <a:pt x="2306" y="713"/>
                  <a:pt x="2309" y="759"/>
                </a:cubicBezTo>
                <a:cubicBezTo>
                  <a:pt x="2287" y="712"/>
                  <a:pt x="2265" y="666"/>
                  <a:pt x="2257" y="614"/>
                </a:cubicBezTo>
                <a:cubicBezTo>
                  <a:pt x="2249" y="561"/>
                  <a:pt x="2241" y="481"/>
                  <a:pt x="2273" y="435"/>
                </a:cubicBezTo>
                <a:cubicBezTo>
                  <a:pt x="2295" y="403"/>
                  <a:pt x="2345" y="407"/>
                  <a:pt x="2372" y="428"/>
                </a:cubicBezTo>
                <a:cubicBezTo>
                  <a:pt x="2418" y="464"/>
                  <a:pt x="2438" y="524"/>
                  <a:pt x="2449" y="579"/>
                </a:cubicBezTo>
                <a:cubicBezTo>
                  <a:pt x="2459" y="631"/>
                  <a:pt x="2460" y="678"/>
                  <a:pt x="2481" y="727"/>
                </a:cubicBezTo>
                <a:moveTo>
                  <a:pt x="2766" y="378"/>
                </a:moveTo>
                <a:cubicBezTo>
                  <a:pt x="2776" y="346"/>
                  <a:pt x="2807" y="377"/>
                  <a:pt x="2824" y="396"/>
                </a:cubicBezTo>
                <a:cubicBezTo>
                  <a:pt x="2862" y="440"/>
                  <a:pt x="2868" y="500"/>
                  <a:pt x="2918" y="536"/>
                </a:cubicBezTo>
                <a:cubicBezTo>
                  <a:pt x="2953" y="561"/>
                  <a:pt x="3013" y="568"/>
                  <a:pt x="3054" y="559"/>
                </a:cubicBezTo>
                <a:cubicBezTo>
                  <a:pt x="3063" y="555"/>
                  <a:pt x="3072" y="551"/>
                  <a:pt x="3081" y="547"/>
                </a:cubicBezTo>
                <a:cubicBezTo>
                  <a:pt x="3102" y="491"/>
                  <a:pt x="3087" y="466"/>
                  <a:pt x="3036" y="432"/>
                </a:cubicBezTo>
                <a:cubicBezTo>
                  <a:pt x="2983" y="396"/>
                  <a:pt x="2896" y="374"/>
                  <a:pt x="2832" y="389"/>
                </a:cubicBezTo>
                <a:cubicBezTo>
                  <a:pt x="2762" y="406"/>
                  <a:pt x="2743" y="478"/>
                  <a:pt x="2749" y="542"/>
                </a:cubicBezTo>
                <a:cubicBezTo>
                  <a:pt x="2757" y="632"/>
                  <a:pt x="2852" y="681"/>
                  <a:pt x="2929" y="708"/>
                </a:cubicBezTo>
                <a:cubicBezTo>
                  <a:pt x="2997" y="724"/>
                  <a:pt x="3017" y="730"/>
                  <a:pt x="3063" y="732"/>
                </a:cubicBezTo>
                <a:moveTo>
                  <a:pt x="3229" y="485"/>
                </a:moveTo>
                <a:cubicBezTo>
                  <a:pt x="3225" y="459"/>
                  <a:pt x="3221" y="433"/>
                  <a:pt x="3217" y="407"/>
                </a:cubicBezTo>
                <a:cubicBezTo>
                  <a:pt x="3227" y="447"/>
                  <a:pt x="3238" y="483"/>
                  <a:pt x="3256" y="523"/>
                </a:cubicBezTo>
                <a:cubicBezTo>
                  <a:pt x="3275" y="562"/>
                  <a:pt x="3306" y="619"/>
                  <a:pt x="3358" y="611"/>
                </a:cubicBezTo>
                <a:cubicBezTo>
                  <a:pt x="3396" y="605"/>
                  <a:pt x="3411" y="587"/>
                  <a:pt x="3436" y="556"/>
                </a:cubicBezTo>
                <a:cubicBezTo>
                  <a:pt x="3451" y="537"/>
                  <a:pt x="3465" y="518"/>
                  <a:pt x="3479" y="497"/>
                </a:cubicBezTo>
                <a:cubicBezTo>
                  <a:pt x="3510" y="507"/>
                  <a:pt x="3505" y="501"/>
                  <a:pt x="3533" y="529"/>
                </a:cubicBezTo>
                <a:cubicBezTo>
                  <a:pt x="3572" y="567"/>
                  <a:pt x="3611" y="595"/>
                  <a:pt x="3667" y="601"/>
                </a:cubicBezTo>
                <a:cubicBezTo>
                  <a:pt x="3747" y="609"/>
                  <a:pt x="3812" y="585"/>
                  <a:pt x="3861" y="519"/>
                </a:cubicBezTo>
                <a:cubicBezTo>
                  <a:pt x="3907" y="455"/>
                  <a:pt x="3908" y="360"/>
                  <a:pt x="3896" y="287"/>
                </a:cubicBezTo>
                <a:cubicBezTo>
                  <a:pt x="3886" y="224"/>
                  <a:pt x="3865" y="148"/>
                  <a:pt x="3842" y="88"/>
                </a:cubicBezTo>
                <a:cubicBezTo>
                  <a:pt x="3840" y="86"/>
                  <a:pt x="3839" y="85"/>
                  <a:pt x="3837" y="83"/>
                </a:cubicBezTo>
                <a:cubicBezTo>
                  <a:pt x="3831" y="130"/>
                  <a:pt x="3830" y="180"/>
                  <a:pt x="3830" y="229"/>
                </a:cubicBezTo>
                <a:cubicBezTo>
                  <a:pt x="3831" y="326"/>
                  <a:pt x="3864" y="413"/>
                  <a:pt x="3897" y="506"/>
                </a:cubicBezTo>
                <a:cubicBezTo>
                  <a:pt x="3916" y="558"/>
                  <a:pt x="3940" y="608"/>
                  <a:pt x="3960" y="659"/>
                </a:cubicBezTo>
                <a:moveTo>
                  <a:pt x="3701" y="369"/>
                </a:moveTo>
                <a:cubicBezTo>
                  <a:pt x="3756" y="346"/>
                  <a:pt x="3813" y="345"/>
                  <a:pt x="3874" y="342"/>
                </a:cubicBezTo>
                <a:cubicBezTo>
                  <a:pt x="3973" y="337"/>
                  <a:pt x="4073" y="335"/>
                  <a:pt x="4173" y="335"/>
                </a:cubicBezTo>
                <a:cubicBezTo>
                  <a:pt x="4231" y="335"/>
                  <a:pt x="4291" y="336"/>
                  <a:pt x="4347" y="341"/>
                </a:cubicBezTo>
                <a:cubicBezTo>
                  <a:pt x="4345" y="370"/>
                  <a:pt x="4342" y="398"/>
                  <a:pt x="4341" y="427"/>
                </a:cubicBezTo>
                <a:cubicBezTo>
                  <a:pt x="4340" y="477"/>
                  <a:pt x="4333" y="536"/>
                  <a:pt x="4347" y="584"/>
                </a:cubicBezTo>
                <a:cubicBezTo>
                  <a:pt x="4353" y="598"/>
                  <a:pt x="4353" y="600"/>
                  <a:pt x="4358" y="608"/>
                </a:cubicBezTo>
                <a:moveTo>
                  <a:pt x="4922" y="346"/>
                </a:moveTo>
                <a:cubicBezTo>
                  <a:pt x="4874" y="332"/>
                  <a:pt x="4816" y="317"/>
                  <a:pt x="4765" y="332"/>
                </a:cubicBezTo>
                <a:cubicBezTo>
                  <a:pt x="4713" y="347"/>
                  <a:pt x="4668" y="388"/>
                  <a:pt x="4659" y="442"/>
                </a:cubicBezTo>
                <a:cubicBezTo>
                  <a:pt x="4648" y="509"/>
                  <a:pt x="4727" y="516"/>
                  <a:pt x="4773" y="520"/>
                </a:cubicBezTo>
                <a:cubicBezTo>
                  <a:pt x="4835" y="525"/>
                  <a:pt x="4866" y="517"/>
                  <a:pt x="4902" y="465"/>
                </a:cubicBezTo>
                <a:cubicBezTo>
                  <a:pt x="4926" y="432"/>
                  <a:pt x="4940" y="393"/>
                  <a:pt x="4958" y="358"/>
                </a:cubicBezTo>
                <a:cubicBezTo>
                  <a:pt x="4971" y="370"/>
                  <a:pt x="4982" y="377"/>
                  <a:pt x="4997" y="399"/>
                </a:cubicBezTo>
                <a:cubicBezTo>
                  <a:pt x="5023" y="435"/>
                  <a:pt x="5060" y="457"/>
                  <a:pt x="5105" y="462"/>
                </a:cubicBezTo>
                <a:cubicBezTo>
                  <a:pt x="5167" y="469"/>
                  <a:pt x="5226" y="464"/>
                  <a:pt x="5268" y="413"/>
                </a:cubicBezTo>
                <a:cubicBezTo>
                  <a:pt x="5310" y="362"/>
                  <a:pt x="5300" y="272"/>
                  <a:pt x="5296" y="211"/>
                </a:cubicBezTo>
                <a:cubicBezTo>
                  <a:pt x="5292" y="146"/>
                  <a:pt x="5283" y="80"/>
                  <a:pt x="5273" y="17"/>
                </a:cubicBezTo>
                <a:cubicBezTo>
                  <a:pt x="5272" y="11"/>
                  <a:pt x="5271" y="6"/>
                  <a:pt x="5270" y="0"/>
                </a:cubicBezTo>
                <a:cubicBezTo>
                  <a:pt x="5250" y="26"/>
                  <a:pt x="5239" y="65"/>
                  <a:pt x="5232" y="104"/>
                </a:cubicBezTo>
                <a:cubicBezTo>
                  <a:pt x="5213" y="212"/>
                  <a:pt x="5208" y="334"/>
                  <a:pt x="5237" y="439"/>
                </a:cubicBezTo>
                <a:cubicBezTo>
                  <a:pt x="5252" y="495"/>
                  <a:pt x="5271" y="530"/>
                  <a:pt x="5305" y="574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784" name="Freeform 54"/>
          <p:cNvSpPr/>
          <p:nvPr/>
        </p:nvSpPr>
        <p:spPr>
          <a:xfrm>
            <a:off x="5149080" y="4989600"/>
            <a:ext cx="1812600" cy="362160"/>
          </a:xfrm>
          <a:custGeom>
            <a:avLst/>
            <a:gdLst/>
            <a:ahLst/>
            <a:rect l="0" t="0" r="r" b="b"/>
            <a:pathLst>
              <a:path w="5035" h="1006">
                <a:moveTo>
                  <a:pt x="433" y="74"/>
                </a:moveTo>
                <a:cubicBezTo>
                  <a:pt x="426" y="15"/>
                  <a:pt x="412" y="7"/>
                  <a:pt x="351" y="4"/>
                </a:cubicBezTo>
                <a:cubicBezTo>
                  <a:pt x="262" y="0"/>
                  <a:pt x="192" y="37"/>
                  <a:pt x="126" y="96"/>
                </a:cubicBezTo>
                <a:cubicBezTo>
                  <a:pt x="69" y="148"/>
                  <a:pt x="0" y="240"/>
                  <a:pt x="26" y="325"/>
                </a:cubicBezTo>
                <a:cubicBezTo>
                  <a:pt x="52" y="411"/>
                  <a:pt x="174" y="451"/>
                  <a:pt x="249" y="474"/>
                </a:cubicBezTo>
                <a:cubicBezTo>
                  <a:pt x="293" y="488"/>
                  <a:pt x="331" y="491"/>
                  <a:pt x="375" y="493"/>
                </a:cubicBezTo>
                <a:cubicBezTo>
                  <a:pt x="380" y="456"/>
                  <a:pt x="380" y="435"/>
                  <a:pt x="369" y="395"/>
                </a:cubicBezTo>
                <a:cubicBezTo>
                  <a:pt x="364" y="374"/>
                  <a:pt x="362" y="369"/>
                  <a:pt x="363" y="356"/>
                </a:cubicBezTo>
                <a:cubicBezTo>
                  <a:pt x="393" y="351"/>
                  <a:pt x="425" y="347"/>
                  <a:pt x="461" y="360"/>
                </a:cubicBezTo>
                <a:cubicBezTo>
                  <a:pt x="521" y="381"/>
                  <a:pt x="572" y="423"/>
                  <a:pt x="580" y="489"/>
                </a:cubicBezTo>
                <a:cubicBezTo>
                  <a:pt x="585" y="532"/>
                  <a:pt x="581" y="574"/>
                  <a:pt x="567" y="613"/>
                </a:cubicBezTo>
                <a:cubicBezTo>
                  <a:pt x="560" y="634"/>
                  <a:pt x="555" y="630"/>
                  <a:pt x="547" y="642"/>
                </a:cubicBezTo>
                <a:moveTo>
                  <a:pt x="712" y="356"/>
                </a:moveTo>
                <a:cubicBezTo>
                  <a:pt x="724" y="332"/>
                  <a:pt x="726" y="326"/>
                  <a:pt x="738" y="315"/>
                </a:cubicBezTo>
                <a:cubicBezTo>
                  <a:pt x="769" y="336"/>
                  <a:pt x="780" y="318"/>
                  <a:pt x="805" y="363"/>
                </a:cubicBezTo>
                <a:cubicBezTo>
                  <a:pt x="837" y="420"/>
                  <a:pt x="835" y="474"/>
                  <a:pt x="909" y="493"/>
                </a:cubicBezTo>
                <a:cubicBezTo>
                  <a:pt x="952" y="505"/>
                  <a:pt x="982" y="491"/>
                  <a:pt x="996" y="450"/>
                </a:cubicBezTo>
                <a:cubicBezTo>
                  <a:pt x="1011" y="407"/>
                  <a:pt x="1002" y="346"/>
                  <a:pt x="970" y="315"/>
                </a:cubicBezTo>
                <a:cubicBezTo>
                  <a:pt x="920" y="267"/>
                  <a:pt x="817" y="254"/>
                  <a:pt x="763" y="297"/>
                </a:cubicBezTo>
                <a:cubicBezTo>
                  <a:pt x="683" y="360"/>
                  <a:pt x="687" y="499"/>
                  <a:pt x="754" y="566"/>
                </a:cubicBezTo>
                <a:cubicBezTo>
                  <a:pt x="842" y="652"/>
                  <a:pt x="1055" y="635"/>
                  <a:pt x="1155" y="587"/>
                </a:cubicBezTo>
                <a:cubicBezTo>
                  <a:pt x="1270" y="532"/>
                  <a:pt x="1284" y="436"/>
                  <a:pt x="1285" y="322"/>
                </a:cubicBezTo>
                <a:cubicBezTo>
                  <a:pt x="1285" y="296"/>
                  <a:pt x="1293" y="233"/>
                  <a:pt x="1294" y="221"/>
                </a:cubicBezTo>
                <a:cubicBezTo>
                  <a:pt x="1313" y="276"/>
                  <a:pt x="1327" y="330"/>
                  <a:pt x="1342" y="388"/>
                </a:cubicBezTo>
                <a:cubicBezTo>
                  <a:pt x="1354" y="433"/>
                  <a:pt x="1364" y="495"/>
                  <a:pt x="1421" y="494"/>
                </a:cubicBezTo>
                <a:cubicBezTo>
                  <a:pt x="1479" y="493"/>
                  <a:pt x="1517" y="436"/>
                  <a:pt x="1557" y="401"/>
                </a:cubicBezTo>
                <a:cubicBezTo>
                  <a:pt x="1581" y="381"/>
                  <a:pt x="1655" y="302"/>
                  <a:pt x="1697" y="333"/>
                </a:cubicBezTo>
                <a:cubicBezTo>
                  <a:pt x="1765" y="383"/>
                  <a:pt x="1713" y="451"/>
                  <a:pt x="1824" y="457"/>
                </a:cubicBezTo>
                <a:cubicBezTo>
                  <a:pt x="1942" y="464"/>
                  <a:pt x="2025" y="372"/>
                  <a:pt x="2112" y="308"/>
                </a:cubicBezTo>
                <a:lnTo>
                  <a:pt x="2113" y="308"/>
                </a:lnTo>
                <a:cubicBezTo>
                  <a:pt x="2124" y="348"/>
                  <a:pt x="2106" y="383"/>
                  <a:pt x="2161" y="393"/>
                </a:cubicBezTo>
                <a:cubicBezTo>
                  <a:pt x="2186" y="397"/>
                  <a:pt x="2199" y="378"/>
                  <a:pt x="2213" y="377"/>
                </a:cubicBezTo>
                <a:cubicBezTo>
                  <a:pt x="2203" y="340"/>
                  <a:pt x="2237" y="327"/>
                  <a:pt x="2190" y="298"/>
                </a:cubicBezTo>
                <a:cubicBezTo>
                  <a:pt x="2124" y="257"/>
                  <a:pt x="2040" y="261"/>
                  <a:pt x="1978" y="301"/>
                </a:cubicBezTo>
                <a:cubicBezTo>
                  <a:pt x="1922" y="337"/>
                  <a:pt x="1839" y="456"/>
                  <a:pt x="1903" y="519"/>
                </a:cubicBezTo>
                <a:cubicBezTo>
                  <a:pt x="1978" y="592"/>
                  <a:pt x="2130" y="556"/>
                  <a:pt x="2210" y="522"/>
                </a:cubicBezTo>
                <a:cubicBezTo>
                  <a:pt x="2342" y="464"/>
                  <a:pt x="2391" y="403"/>
                  <a:pt x="2416" y="267"/>
                </a:cubicBezTo>
                <a:cubicBezTo>
                  <a:pt x="2420" y="245"/>
                  <a:pt x="2426" y="219"/>
                  <a:pt x="2430" y="198"/>
                </a:cubicBezTo>
                <a:cubicBezTo>
                  <a:pt x="2436" y="206"/>
                  <a:pt x="2452" y="220"/>
                  <a:pt x="2462" y="236"/>
                </a:cubicBezTo>
                <a:cubicBezTo>
                  <a:pt x="2481" y="266"/>
                  <a:pt x="2503" y="300"/>
                  <a:pt x="2518" y="332"/>
                </a:cubicBezTo>
                <a:cubicBezTo>
                  <a:pt x="2543" y="389"/>
                  <a:pt x="2535" y="441"/>
                  <a:pt x="2533" y="501"/>
                </a:cubicBezTo>
                <a:cubicBezTo>
                  <a:pt x="2533" y="505"/>
                  <a:pt x="2533" y="508"/>
                  <a:pt x="2533" y="511"/>
                </a:cubicBezTo>
                <a:cubicBezTo>
                  <a:pt x="2606" y="502"/>
                  <a:pt x="2674" y="490"/>
                  <a:pt x="2746" y="472"/>
                </a:cubicBezTo>
                <a:cubicBezTo>
                  <a:pt x="2853" y="445"/>
                  <a:pt x="2965" y="425"/>
                  <a:pt x="3004" y="312"/>
                </a:cubicBezTo>
                <a:cubicBezTo>
                  <a:pt x="3016" y="278"/>
                  <a:pt x="2989" y="259"/>
                  <a:pt x="2989" y="246"/>
                </a:cubicBezTo>
                <a:cubicBezTo>
                  <a:pt x="2953" y="268"/>
                  <a:pt x="2919" y="275"/>
                  <a:pt x="2884" y="312"/>
                </a:cubicBezTo>
                <a:cubicBezTo>
                  <a:pt x="2839" y="360"/>
                  <a:pt x="2845" y="390"/>
                  <a:pt x="2831" y="446"/>
                </a:cubicBezTo>
                <a:cubicBezTo>
                  <a:pt x="2881" y="451"/>
                  <a:pt x="2913" y="478"/>
                  <a:pt x="2964" y="443"/>
                </a:cubicBezTo>
                <a:cubicBezTo>
                  <a:pt x="3010" y="411"/>
                  <a:pt x="3025" y="350"/>
                  <a:pt x="3046" y="302"/>
                </a:cubicBezTo>
                <a:cubicBezTo>
                  <a:pt x="3080" y="314"/>
                  <a:pt x="3104" y="320"/>
                  <a:pt x="3140" y="339"/>
                </a:cubicBezTo>
                <a:cubicBezTo>
                  <a:pt x="3217" y="379"/>
                  <a:pt x="3509" y="534"/>
                  <a:pt x="3592" y="453"/>
                </a:cubicBezTo>
                <a:cubicBezTo>
                  <a:pt x="3652" y="395"/>
                  <a:pt x="3554" y="250"/>
                  <a:pt x="3530" y="202"/>
                </a:cubicBezTo>
                <a:cubicBezTo>
                  <a:pt x="3501" y="147"/>
                  <a:pt x="3471" y="92"/>
                  <a:pt x="3441" y="37"/>
                </a:cubicBezTo>
                <a:cubicBezTo>
                  <a:pt x="3439" y="47"/>
                  <a:pt x="3418" y="91"/>
                  <a:pt x="3416" y="119"/>
                </a:cubicBezTo>
                <a:cubicBezTo>
                  <a:pt x="3409" y="204"/>
                  <a:pt x="3422" y="272"/>
                  <a:pt x="3455" y="350"/>
                </a:cubicBezTo>
                <a:cubicBezTo>
                  <a:pt x="3484" y="417"/>
                  <a:pt x="3520" y="482"/>
                  <a:pt x="3551" y="549"/>
                </a:cubicBezTo>
                <a:moveTo>
                  <a:pt x="3417" y="358"/>
                </a:moveTo>
                <a:cubicBezTo>
                  <a:pt x="3475" y="344"/>
                  <a:pt x="3529" y="346"/>
                  <a:pt x="3588" y="346"/>
                </a:cubicBezTo>
                <a:cubicBezTo>
                  <a:pt x="3661" y="346"/>
                  <a:pt x="3733" y="336"/>
                  <a:pt x="3806" y="336"/>
                </a:cubicBezTo>
                <a:cubicBezTo>
                  <a:pt x="3842" y="336"/>
                  <a:pt x="3883" y="326"/>
                  <a:pt x="3903" y="364"/>
                </a:cubicBezTo>
                <a:cubicBezTo>
                  <a:pt x="3916" y="389"/>
                  <a:pt x="3914" y="434"/>
                  <a:pt x="3898" y="456"/>
                </a:cubicBezTo>
                <a:cubicBezTo>
                  <a:pt x="3882" y="478"/>
                  <a:pt x="3866" y="479"/>
                  <a:pt x="3843" y="484"/>
                </a:cubicBezTo>
                <a:moveTo>
                  <a:pt x="3733" y="85"/>
                </a:moveTo>
                <a:cubicBezTo>
                  <a:pt x="3777" y="70"/>
                  <a:pt x="3802" y="77"/>
                  <a:pt x="3840" y="107"/>
                </a:cubicBezTo>
                <a:cubicBezTo>
                  <a:pt x="3887" y="144"/>
                  <a:pt x="3916" y="195"/>
                  <a:pt x="3948" y="244"/>
                </a:cubicBezTo>
                <a:cubicBezTo>
                  <a:pt x="3974" y="284"/>
                  <a:pt x="4007" y="343"/>
                  <a:pt x="4045" y="373"/>
                </a:cubicBezTo>
                <a:cubicBezTo>
                  <a:pt x="4055" y="381"/>
                  <a:pt x="4049" y="378"/>
                  <a:pt x="4065" y="380"/>
                </a:cubicBezTo>
                <a:cubicBezTo>
                  <a:pt x="4104" y="385"/>
                  <a:pt x="4137" y="370"/>
                  <a:pt x="4173" y="358"/>
                </a:cubicBezTo>
                <a:cubicBezTo>
                  <a:pt x="4248" y="333"/>
                  <a:pt x="4300" y="305"/>
                  <a:pt x="4344" y="238"/>
                </a:cubicBezTo>
                <a:cubicBezTo>
                  <a:pt x="4354" y="223"/>
                  <a:pt x="4354" y="219"/>
                  <a:pt x="4362" y="205"/>
                </a:cubicBezTo>
                <a:cubicBezTo>
                  <a:pt x="4357" y="231"/>
                  <a:pt x="4340" y="272"/>
                  <a:pt x="4349" y="298"/>
                </a:cubicBezTo>
                <a:cubicBezTo>
                  <a:pt x="4372" y="363"/>
                  <a:pt x="4476" y="379"/>
                  <a:pt x="4528" y="400"/>
                </a:cubicBezTo>
                <a:moveTo>
                  <a:pt x="4934" y="467"/>
                </a:moveTo>
                <a:cubicBezTo>
                  <a:pt x="4998" y="460"/>
                  <a:pt x="5019" y="458"/>
                  <a:pt x="5022" y="388"/>
                </a:cubicBezTo>
                <a:cubicBezTo>
                  <a:pt x="5024" y="329"/>
                  <a:pt x="4989" y="287"/>
                  <a:pt x="4937" y="261"/>
                </a:cubicBezTo>
                <a:cubicBezTo>
                  <a:pt x="4871" y="229"/>
                  <a:pt x="4777" y="232"/>
                  <a:pt x="4712" y="262"/>
                </a:cubicBezTo>
                <a:cubicBezTo>
                  <a:pt x="4652" y="289"/>
                  <a:pt x="4592" y="335"/>
                  <a:pt x="4585" y="403"/>
                </a:cubicBezTo>
                <a:cubicBezTo>
                  <a:pt x="4578" y="465"/>
                  <a:pt x="4688" y="495"/>
                  <a:pt x="4734" y="509"/>
                </a:cubicBezTo>
                <a:cubicBezTo>
                  <a:pt x="4773" y="520"/>
                  <a:pt x="4817" y="529"/>
                  <a:pt x="4847" y="501"/>
                </a:cubicBezTo>
                <a:cubicBezTo>
                  <a:pt x="4877" y="474"/>
                  <a:pt x="4893" y="455"/>
                  <a:pt x="4932" y="447"/>
                </a:cubicBezTo>
                <a:cubicBezTo>
                  <a:pt x="4937" y="447"/>
                  <a:pt x="4941" y="447"/>
                  <a:pt x="4946" y="447"/>
                </a:cubicBezTo>
                <a:cubicBezTo>
                  <a:pt x="4977" y="505"/>
                  <a:pt x="4976" y="561"/>
                  <a:pt x="4977" y="626"/>
                </a:cubicBezTo>
                <a:cubicBezTo>
                  <a:pt x="4978" y="722"/>
                  <a:pt x="4968" y="805"/>
                  <a:pt x="4926" y="893"/>
                </a:cubicBezTo>
                <a:cubicBezTo>
                  <a:pt x="4903" y="941"/>
                  <a:pt x="4869" y="995"/>
                  <a:pt x="4813" y="1005"/>
                </a:cubicBezTo>
                <a:cubicBezTo>
                  <a:pt x="4798" y="1005"/>
                  <a:pt x="4795" y="1005"/>
                  <a:pt x="4786" y="1005"/>
                </a:cubicBezTo>
                <a:cubicBezTo>
                  <a:pt x="4786" y="942"/>
                  <a:pt x="4798" y="904"/>
                  <a:pt x="4831" y="848"/>
                </a:cubicBezTo>
                <a:cubicBezTo>
                  <a:pt x="4882" y="761"/>
                  <a:pt x="4958" y="701"/>
                  <a:pt x="5034" y="636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785" name="Freeform 55"/>
          <p:cNvSpPr/>
          <p:nvPr/>
        </p:nvSpPr>
        <p:spPr>
          <a:xfrm>
            <a:off x="7286760" y="5042520"/>
            <a:ext cx="1336320" cy="282240"/>
          </a:xfrm>
          <a:custGeom>
            <a:avLst/>
            <a:gdLst/>
            <a:ahLst/>
            <a:rect l="0" t="0" r="r" b="b"/>
            <a:pathLst>
              <a:path w="3712" h="784">
                <a:moveTo>
                  <a:pt x="191" y="252"/>
                </a:moveTo>
                <a:cubicBezTo>
                  <a:pt x="193" y="257"/>
                  <a:pt x="195" y="302"/>
                  <a:pt x="187" y="338"/>
                </a:cubicBezTo>
                <a:cubicBezTo>
                  <a:pt x="173" y="400"/>
                  <a:pt x="106" y="550"/>
                  <a:pt x="142" y="610"/>
                </a:cubicBezTo>
                <a:cubicBezTo>
                  <a:pt x="149" y="624"/>
                  <a:pt x="151" y="628"/>
                  <a:pt x="164" y="624"/>
                </a:cubicBezTo>
                <a:cubicBezTo>
                  <a:pt x="181" y="579"/>
                  <a:pt x="185" y="531"/>
                  <a:pt x="184" y="470"/>
                </a:cubicBezTo>
                <a:cubicBezTo>
                  <a:pt x="182" y="376"/>
                  <a:pt x="154" y="258"/>
                  <a:pt x="184" y="168"/>
                </a:cubicBezTo>
                <a:cubicBezTo>
                  <a:pt x="219" y="62"/>
                  <a:pt x="313" y="19"/>
                  <a:pt x="415" y="10"/>
                </a:cubicBezTo>
                <a:cubicBezTo>
                  <a:pt x="533" y="0"/>
                  <a:pt x="659" y="10"/>
                  <a:pt x="761" y="76"/>
                </a:cubicBezTo>
                <a:cubicBezTo>
                  <a:pt x="797" y="110"/>
                  <a:pt x="809" y="117"/>
                  <a:pt x="807" y="151"/>
                </a:cubicBezTo>
                <a:moveTo>
                  <a:pt x="0" y="481"/>
                </a:moveTo>
                <a:cubicBezTo>
                  <a:pt x="237" y="481"/>
                  <a:pt x="479" y="491"/>
                  <a:pt x="710" y="428"/>
                </a:cubicBezTo>
                <a:cubicBezTo>
                  <a:pt x="763" y="414"/>
                  <a:pt x="889" y="387"/>
                  <a:pt x="905" y="322"/>
                </a:cubicBezTo>
                <a:cubicBezTo>
                  <a:pt x="904" y="317"/>
                  <a:pt x="903" y="311"/>
                  <a:pt x="902" y="306"/>
                </a:cubicBezTo>
                <a:cubicBezTo>
                  <a:pt x="848" y="300"/>
                  <a:pt x="815" y="290"/>
                  <a:pt x="788" y="348"/>
                </a:cubicBezTo>
                <a:cubicBezTo>
                  <a:pt x="762" y="405"/>
                  <a:pt x="766" y="474"/>
                  <a:pt x="768" y="534"/>
                </a:cubicBezTo>
                <a:cubicBezTo>
                  <a:pt x="769" y="563"/>
                  <a:pt x="773" y="614"/>
                  <a:pt x="807" y="626"/>
                </a:cubicBezTo>
                <a:cubicBezTo>
                  <a:pt x="846" y="640"/>
                  <a:pt x="882" y="596"/>
                  <a:pt x="905" y="575"/>
                </a:cubicBezTo>
                <a:cubicBezTo>
                  <a:pt x="950" y="532"/>
                  <a:pt x="1000" y="440"/>
                  <a:pt x="1059" y="417"/>
                </a:cubicBezTo>
                <a:cubicBezTo>
                  <a:pt x="1076" y="412"/>
                  <a:pt x="1082" y="410"/>
                  <a:pt x="1094" y="412"/>
                </a:cubicBezTo>
                <a:cubicBezTo>
                  <a:pt x="1103" y="448"/>
                  <a:pt x="1112" y="480"/>
                  <a:pt x="1106" y="521"/>
                </a:cubicBezTo>
                <a:cubicBezTo>
                  <a:pt x="1101" y="554"/>
                  <a:pt x="1095" y="582"/>
                  <a:pt x="1094" y="614"/>
                </a:cubicBezTo>
                <a:moveTo>
                  <a:pt x="1192" y="428"/>
                </a:moveTo>
                <a:cubicBezTo>
                  <a:pt x="1224" y="397"/>
                  <a:pt x="1251" y="384"/>
                  <a:pt x="1299" y="394"/>
                </a:cubicBezTo>
                <a:cubicBezTo>
                  <a:pt x="1343" y="403"/>
                  <a:pt x="1363" y="448"/>
                  <a:pt x="1371" y="487"/>
                </a:cubicBezTo>
                <a:cubicBezTo>
                  <a:pt x="1377" y="516"/>
                  <a:pt x="1366" y="566"/>
                  <a:pt x="1379" y="590"/>
                </a:cubicBezTo>
                <a:cubicBezTo>
                  <a:pt x="1392" y="616"/>
                  <a:pt x="1372" y="580"/>
                  <a:pt x="1389" y="597"/>
                </a:cubicBezTo>
                <a:cubicBezTo>
                  <a:pt x="1410" y="566"/>
                  <a:pt x="1431" y="534"/>
                  <a:pt x="1457" y="504"/>
                </a:cubicBezTo>
                <a:cubicBezTo>
                  <a:pt x="1484" y="473"/>
                  <a:pt x="1519" y="434"/>
                  <a:pt x="1562" y="431"/>
                </a:cubicBezTo>
                <a:cubicBezTo>
                  <a:pt x="1594" y="429"/>
                  <a:pt x="1611" y="483"/>
                  <a:pt x="1625" y="507"/>
                </a:cubicBezTo>
                <a:cubicBezTo>
                  <a:pt x="1658" y="565"/>
                  <a:pt x="1695" y="590"/>
                  <a:pt x="1750" y="626"/>
                </a:cubicBezTo>
                <a:moveTo>
                  <a:pt x="2136" y="374"/>
                </a:moveTo>
                <a:cubicBezTo>
                  <a:pt x="2133" y="338"/>
                  <a:pt x="2134" y="293"/>
                  <a:pt x="2080" y="308"/>
                </a:cubicBezTo>
                <a:cubicBezTo>
                  <a:pt x="2015" y="326"/>
                  <a:pt x="1965" y="396"/>
                  <a:pt x="1935" y="451"/>
                </a:cubicBezTo>
                <a:cubicBezTo>
                  <a:pt x="1912" y="493"/>
                  <a:pt x="1894" y="560"/>
                  <a:pt x="1936" y="594"/>
                </a:cubicBezTo>
                <a:cubicBezTo>
                  <a:pt x="1969" y="611"/>
                  <a:pt x="1979" y="616"/>
                  <a:pt x="2005" y="614"/>
                </a:cubicBezTo>
                <a:moveTo>
                  <a:pt x="2206" y="158"/>
                </a:moveTo>
                <a:cubicBezTo>
                  <a:pt x="2206" y="269"/>
                  <a:pt x="2203" y="381"/>
                  <a:pt x="2215" y="493"/>
                </a:cubicBezTo>
                <a:cubicBezTo>
                  <a:pt x="2223" y="571"/>
                  <a:pt x="2231" y="646"/>
                  <a:pt x="2233" y="724"/>
                </a:cubicBezTo>
                <a:moveTo>
                  <a:pt x="2106" y="484"/>
                </a:moveTo>
                <a:cubicBezTo>
                  <a:pt x="2156" y="459"/>
                  <a:pt x="2206" y="459"/>
                  <a:pt x="2263" y="463"/>
                </a:cubicBezTo>
                <a:cubicBezTo>
                  <a:pt x="2346" y="469"/>
                  <a:pt x="2428" y="480"/>
                  <a:pt x="2512" y="483"/>
                </a:cubicBezTo>
                <a:cubicBezTo>
                  <a:pt x="2552" y="484"/>
                  <a:pt x="2678" y="507"/>
                  <a:pt x="2706" y="467"/>
                </a:cubicBezTo>
                <a:cubicBezTo>
                  <a:pt x="2722" y="444"/>
                  <a:pt x="2707" y="409"/>
                  <a:pt x="2703" y="390"/>
                </a:cubicBezTo>
                <a:cubicBezTo>
                  <a:pt x="2684" y="409"/>
                  <a:pt x="2674" y="430"/>
                  <a:pt x="2667" y="463"/>
                </a:cubicBezTo>
                <a:cubicBezTo>
                  <a:pt x="2650" y="541"/>
                  <a:pt x="2651" y="632"/>
                  <a:pt x="2666" y="710"/>
                </a:cubicBezTo>
                <a:cubicBezTo>
                  <a:pt x="2669" y="728"/>
                  <a:pt x="2674" y="747"/>
                  <a:pt x="2678" y="765"/>
                </a:cubicBezTo>
                <a:moveTo>
                  <a:pt x="2663" y="165"/>
                </a:moveTo>
                <a:cubicBezTo>
                  <a:pt x="2683" y="164"/>
                  <a:pt x="2685" y="214"/>
                  <a:pt x="2688" y="228"/>
                </a:cubicBezTo>
                <a:cubicBezTo>
                  <a:pt x="2697" y="265"/>
                  <a:pt x="2700" y="277"/>
                  <a:pt x="2706" y="302"/>
                </a:cubicBezTo>
                <a:moveTo>
                  <a:pt x="3104" y="441"/>
                </a:moveTo>
                <a:cubicBezTo>
                  <a:pt x="3102" y="438"/>
                  <a:pt x="3063" y="501"/>
                  <a:pt x="3049" y="526"/>
                </a:cubicBezTo>
                <a:cubicBezTo>
                  <a:pt x="3025" y="570"/>
                  <a:pt x="2994" y="652"/>
                  <a:pt x="3015" y="703"/>
                </a:cubicBezTo>
                <a:cubicBezTo>
                  <a:pt x="3036" y="754"/>
                  <a:pt x="3106" y="775"/>
                  <a:pt x="3156" y="768"/>
                </a:cubicBezTo>
                <a:cubicBezTo>
                  <a:pt x="3217" y="759"/>
                  <a:pt x="3246" y="705"/>
                  <a:pt x="3253" y="649"/>
                </a:cubicBezTo>
                <a:cubicBezTo>
                  <a:pt x="3261" y="586"/>
                  <a:pt x="3252" y="521"/>
                  <a:pt x="3207" y="470"/>
                </a:cubicBezTo>
                <a:cubicBezTo>
                  <a:pt x="3184" y="444"/>
                  <a:pt x="3124" y="415"/>
                  <a:pt x="3091" y="444"/>
                </a:cubicBezTo>
                <a:cubicBezTo>
                  <a:pt x="3078" y="467"/>
                  <a:pt x="3074" y="474"/>
                  <a:pt x="3076" y="493"/>
                </a:cubicBezTo>
                <a:moveTo>
                  <a:pt x="3277" y="481"/>
                </a:moveTo>
                <a:cubicBezTo>
                  <a:pt x="3296" y="448"/>
                  <a:pt x="3312" y="437"/>
                  <a:pt x="3354" y="442"/>
                </a:cubicBezTo>
                <a:cubicBezTo>
                  <a:pt x="3404" y="448"/>
                  <a:pt x="3437" y="520"/>
                  <a:pt x="3456" y="560"/>
                </a:cubicBezTo>
                <a:cubicBezTo>
                  <a:pt x="3482" y="612"/>
                  <a:pt x="3490" y="662"/>
                  <a:pt x="3486" y="721"/>
                </a:cubicBezTo>
                <a:cubicBezTo>
                  <a:pt x="3483" y="739"/>
                  <a:pt x="3483" y="745"/>
                  <a:pt x="3468" y="749"/>
                </a:cubicBezTo>
                <a:cubicBezTo>
                  <a:pt x="3429" y="743"/>
                  <a:pt x="3432" y="720"/>
                  <a:pt x="3431" y="683"/>
                </a:cubicBezTo>
                <a:cubicBezTo>
                  <a:pt x="3429" y="628"/>
                  <a:pt x="3463" y="595"/>
                  <a:pt x="3506" y="566"/>
                </a:cubicBezTo>
                <a:cubicBezTo>
                  <a:pt x="3545" y="538"/>
                  <a:pt x="3590" y="516"/>
                  <a:pt x="3638" y="511"/>
                </a:cubicBezTo>
                <a:cubicBezTo>
                  <a:pt x="3678" y="507"/>
                  <a:pt x="3696" y="528"/>
                  <a:pt x="3702" y="567"/>
                </a:cubicBezTo>
                <a:cubicBezTo>
                  <a:pt x="3711" y="629"/>
                  <a:pt x="3689" y="670"/>
                  <a:pt x="3646" y="717"/>
                </a:cubicBezTo>
                <a:cubicBezTo>
                  <a:pt x="3609" y="752"/>
                  <a:pt x="3598" y="763"/>
                  <a:pt x="3572" y="783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786" name="Freeform 56"/>
          <p:cNvSpPr/>
          <p:nvPr/>
        </p:nvSpPr>
        <p:spPr>
          <a:xfrm>
            <a:off x="8874720" y="5159520"/>
            <a:ext cx="253800" cy="213120"/>
          </a:xfrm>
          <a:custGeom>
            <a:avLst/>
            <a:gdLst/>
            <a:ahLst/>
            <a:rect l="0" t="0" r="r" b="b"/>
            <a:pathLst>
              <a:path w="705" h="592">
                <a:moveTo>
                  <a:pt x="123" y="197"/>
                </a:moveTo>
                <a:cubicBezTo>
                  <a:pt x="154" y="193"/>
                  <a:pt x="189" y="197"/>
                  <a:pt x="219" y="185"/>
                </a:cubicBezTo>
                <a:cubicBezTo>
                  <a:pt x="244" y="175"/>
                  <a:pt x="263" y="159"/>
                  <a:pt x="278" y="137"/>
                </a:cubicBezTo>
                <a:cubicBezTo>
                  <a:pt x="279" y="133"/>
                  <a:pt x="280" y="130"/>
                  <a:pt x="281" y="126"/>
                </a:cubicBezTo>
                <a:cubicBezTo>
                  <a:pt x="263" y="125"/>
                  <a:pt x="219" y="119"/>
                  <a:pt x="187" y="129"/>
                </a:cubicBezTo>
                <a:cubicBezTo>
                  <a:pt x="128" y="149"/>
                  <a:pt x="46" y="192"/>
                  <a:pt x="23" y="256"/>
                </a:cubicBezTo>
                <a:cubicBezTo>
                  <a:pt x="0" y="318"/>
                  <a:pt x="40" y="350"/>
                  <a:pt x="94" y="370"/>
                </a:cubicBezTo>
                <a:cubicBezTo>
                  <a:pt x="140" y="387"/>
                  <a:pt x="219" y="400"/>
                  <a:pt x="260" y="363"/>
                </a:cubicBezTo>
                <a:cubicBezTo>
                  <a:pt x="315" y="314"/>
                  <a:pt x="316" y="214"/>
                  <a:pt x="317" y="148"/>
                </a:cubicBezTo>
                <a:cubicBezTo>
                  <a:pt x="317" y="128"/>
                  <a:pt x="317" y="124"/>
                  <a:pt x="317" y="112"/>
                </a:cubicBezTo>
                <a:cubicBezTo>
                  <a:pt x="324" y="156"/>
                  <a:pt x="323" y="170"/>
                  <a:pt x="370" y="191"/>
                </a:cubicBezTo>
                <a:cubicBezTo>
                  <a:pt x="416" y="211"/>
                  <a:pt x="502" y="227"/>
                  <a:pt x="552" y="212"/>
                </a:cubicBezTo>
                <a:cubicBezTo>
                  <a:pt x="596" y="198"/>
                  <a:pt x="607" y="140"/>
                  <a:pt x="615" y="101"/>
                </a:cubicBezTo>
                <a:cubicBezTo>
                  <a:pt x="622" y="68"/>
                  <a:pt x="622" y="35"/>
                  <a:pt x="623" y="2"/>
                </a:cubicBezTo>
                <a:cubicBezTo>
                  <a:pt x="623" y="1"/>
                  <a:pt x="623" y="1"/>
                  <a:pt x="623" y="0"/>
                </a:cubicBezTo>
                <a:cubicBezTo>
                  <a:pt x="561" y="15"/>
                  <a:pt x="511" y="64"/>
                  <a:pt x="472" y="119"/>
                </a:cubicBezTo>
                <a:cubicBezTo>
                  <a:pt x="416" y="199"/>
                  <a:pt x="408" y="288"/>
                  <a:pt x="413" y="383"/>
                </a:cubicBezTo>
                <a:cubicBezTo>
                  <a:pt x="416" y="455"/>
                  <a:pt x="445" y="514"/>
                  <a:pt x="460" y="583"/>
                </a:cubicBezTo>
                <a:cubicBezTo>
                  <a:pt x="460" y="586"/>
                  <a:pt x="460" y="588"/>
                  <a:pt x="460" y="591"/>
                </a:cubicBezTo>
                <a:moveTo>
                  <a:pt x="366" y="280"/>
                </a:moveTo>
                <a:cubicBezTo>
                  <a:pt x="432" y="257"/>
                  <a:pt x="492" y="255"/>
                  <a:pt x="563" y="273"/>
                </a:cubicBezTo>
                <a:cubicBezTo>
                  <a:pt x="619" y="287"/>
                  <a:pt x="663" y="315"/>
                  <a:pt x="704" y="355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787" name="Freeform 57"/>
          <p:cNvSpPr/>
          <p:nvPr/>
        </p:nvSpPr>
        <p:spPr>
          <a:xfrm>
            <a:off x="4070160" y="5600520"/>
            <a:ext cx="234000" cy="200520"/>
          </a:xfrm>
          <a:custGeom>
            <a:avLst/>
            <a:gdLst/>
            <a:ahLst/>
            <a:rect l="0" t="0" r="r" b="b"/>
            <a:pathLst>
              <a:path w="650" h="557">
                <a:moveTo>
                  <a:pt x="642" y="82"/>
                </a:moveTo>
                <a:cubicBezTo>
                  <a:pt x="549" y="30"/>
                  <a:pt x="469" y="0"/>
                  <a:pt x="358" y="20"/>
                </a:cubicBezTo>
                <a:cubicBezTo>
                  <a:pt x="259" y="38"/>
                  <a:pt x="118" y="107"/>
                  <a:pt x="66" y="195"/>
                </a:cubicBezTo>
                <a:cubicBezTo>
                  <a:pt x="0" y="304"/>
                  <a:pt x="72" y="398"/>
                  <a:pt x="164" y="455"/>
                </a:cubicBezTo>
                <a:cubicBezTo>
                  <a:pt x="309" y="545"/>
                  <a:pt x="485" y="545"/>
                  <a:pt x="649" y="556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788" name="Freeform 58"/>
          <p:cNvSpPr/>
          <p:nvPr/>
        </p:nvSpPr>
        <p:spPr>
          <a:xfrm>
            <a:off x="449280" y="5570640"/>
            <a:ext cx="2905560" cy="263880"/>
          </a:xfrm>
          <a:custGeom>
            <a:avLst/>
            <a:gdLst/>
            <a:ahLst/>
            <a:rect l="0" t="0" r="r" b="b"/>
            <a:pathLst>
              <a:path w="8071" h="733">
                <a:moveTo>
                  <a:pt x="122" y="34"/>
                </a:moveTo>
                <a:cubicBezTo>
                  <a:pt x="116" y="16"/>
                  <a:pt x="115" y="11"/>
                  <a:pt x="110" y="0"/>
                </a:cubicBezTo>
                <a:cubicBezTo>
                  <a:pt x="95" y="24"/>
                  <a:pt x="96" y="51"/>
                  <a:pt x="96" y="89"/>
                </a:cubicBezTo>
                <a:cubicBezTo>
                  <a:pt x="96" y="172"/>
                  <a:pt x="105" y="228"/>
                  <a:pt x="151" y="298"/>
                </a:cubicBezTo>
                <a:cubicBezTo>
                  <a:pt x="179" y="340"/>
                  <a:pt x="215" y="374"/>
                  <a:pt x="249" y="411"/>
                </a:cubicBezTo>
                <a:moveTo>
                  <a:pt x="0" y="346"/>
                </a:moveTo>
                <a:cubicBezTo>
                  <a:pt x="74" y="288"/>
                  <a:pt x="155" y="262"/>
                  <a:pt x="249" y="242"/>
                </a:cubicBezTo>
                <a:cubicBezTo>
                  <a:pt x="360" y="219"/>
                  <a:pt x="497" y="240"/>
                  <a:pt x="601" y="192"/>
                </a:cubicBezTo>
                <a:cubicBezTo>
                  <a:pt x="659" y="164"/>
                  <a:pt x="656" y="111"/>
                  <a:pt x="656" y="57"/>
                </a:cubicBezTo>
                <a:cubicBezTo>
                  <a:pt x="655" y="53"/>
                  <a:pt x="653" y="49"/>
                  <a:pt x="652" y="45"/>
                </a:cubicBezTo>
                <a:cubicBezTo>
                  <a:pt x="643" y="58"/>
                  <a:pt x="627" y="71"/>
                  <a:pt x="617" y="102"/>
                </a:cubicBezTo>
                <a:cubicBezTo>
                  <a:pt x="595" y="168"/>
                  <a:pt x="584" y="263"/>
                  <a:pt x="625" y="321"/>
                </a:cubicBezTo>
                <a:cubicBezTo>
                  <a:pt x="658" y="367"/>
                  <a:pt x="754" y="410"/>
                  <a:pt x="811" y="383"/>
                </a:cubicBezTo>
                <a:cubicBezTo>
                  <a:pt x="854" y="364"/>
                  <a:pt x="857" y="314"/>
                  <a:pt x="880" y="278"/>
                </a:cubicBezTo>
                <a:cubicBezTo>
                  <a:pt x="898" y="250"/>
                  <a:pt x="920" y="217"/>
                  <a:pt x="959" y="228"/>
                </a:cubicBezTo>
                <a:cubicBezTo>
                  <a:pt x="999" y="240"/>
                  <a:pt x="1034" y="292"/>
                  <a:pt x="1072" y="312"/>
                </a:cubicBezTo>
                <a:cubicBezTo>
                  <a:pt x="1144" y="349"/>
                  <a:pt x="1286" y="367"/>
                  <a:pt x="1365" y="340"/>
                </a:cubicBezTo>
                <a:cubicBezTo>
                  <a:pt x="1397" y="329"/>
                  <a:pt x="1419" y="282"/>
                  <a:pt x="1448" y="274"/>
                </a:cubicBezTo>
                <a:cubicBezTo>
                  <a:pt x="1471" y="267"/>
                  <a:pt x="1467" y="267"/>
                  <a:pt x="1492" y="278"/>
                </a:cubicBezTo>
                <a:cubicBezTo>
                  <a:pt x="1591" y="321"/>
                  <a:pt x="1630" y="360"/>
                  <a:pt x="1751" y="363"/>
                </a:cubicBezTo>
                <a:cubicBezTo>
                  <a:pt x="1824" y="365"/>
                  <a:pt x="1953" y="379"/>
                  <a:pt x="2016" y="330"/>
                </a:cubicBezTo>
                <a:cubicBezTo>
                  <a:pt x="2057" y="297"/>
                  <a:pt x="2027" y="302"/>
                  <a:pt x="2043" y="267"/>
                </a:cubicBezTo>
                <a:cubicBezTo>
                  <a:pt x="1991" y="250"/>
                  <a:pt x="1870" y="194"/>
                  <a:pt x="1817" y="242"/>
                </a:cubicBezTo>
                <a:cubicBezTo>
                  <a:pt x="1774" y="281"/>
                  <a:pt x="1767" y="328"/>
                  <a:pt x="1803" y="376"/>
                </a:cubicBezTo>
                <a:cubicBezTo>
                  <a:pt x="1876" y="476"/>
                  <a:pt x="2047" y="481"/>
                  <a:pt x="2154" y="501"/>
                </a:cubicBezTo>
                <a:moveTo>
                  <a:pt x="3201" y="186"/>
                </a:moveTo>
                <a:cubicBezTo>
                  <a:pt x="3133" y="159"/>
                  <a:pt x="3072" y="139"/>
                  <a:pt x="2998" y="150"/>
                </a:cubicBezTo>
                <a:cubicBezTo>
                  <a:pt x="2949" y="157"/>
                  <a:pt x="2910" y="198"/>
                  <a:pt x="2925" y="251"/>
                </a:cubicBezTo>
                <a:cubicBezTo>
                  <a:pt x="2943" y="314"/>
                  <a:pt x="3037" y="329"/>
                  <a:pt x="3089" y="344"/>
                </a:cubicBezTo>
                <a:cubicBezTo>
                  <a:pt x="3126" y="355"/>
                  <a:pt x="3216" y="364"/>
                  <a:pt x="3240" y="401"/>
                </a:cubicBezTo>
                <a:cubicBezTo>
                  <a:pt x="3257" y="427"/>
                  <a:pt x="3226" y="457"/>
                  <a:pt x="3207" y="468"/>
                </a:cubicBezTo>
                <a:cubicBezTo>
                  <a:pt x="3199" y="473"/>
                  <a:pt x="3125" y="501"/>
                  <a:pt x="3117" y="486"/>
                </a:cubicBezTo>
                <a:cubicBezTo>
                  <a:pt x="3117" y="476"/>
                  <a:pt x="3117" y="470"/>
                  <a:pt x="3117" y="462"/>
                </a:cubicBezTo>
                <a:moveTo>
                  <a:pt x="3577" y="188"/>
                </a:moveTo>
                <a:cubicBezTo>
                  <a:pt x="3593" y="171"/>
                  <a:pt x="3598" y="170"/>
                  <a:pt x="3602" y="158"/>
                </a:cubicBezTo>
                <a:cubicBezTo>
                  <a:pt x="3601" y="192"/>
                  <a:pt x="3597" y="224"/>
                  <a:pt x="3599" y="257"/>
                </a:cubicBezTo>
                <a:cubicBezTo>
                  <a:pt x="3602" y="299"/>
                  <a:pt x="3634" y="300"/>
                  <a:pt x="3669" y="301"/>
                </a:cubicBezTo>
                <a:cubicBezTo>
                  <a:pt x="3715" y="302"/>
                  <a:pt x="3773" y="296"/>
                  <a:pt x="3806" y="258"/>
                </a:cubicBezTo>
                <a:cubicBezTo>
                  <a:pt x="3825" y="236"/>
                  <a:pt x="3816" y="195"/>
                  <a:pt x="3793" y="181"/>
                </a:cubicBezTo>
                <a:cubicBezTo>
                  <a:pt x="3755" y="160"/>
                  <a:pt x="3713" y="181"/>
                  <a:pt x="3687" y="210"/>
                </a:cubicBezTo>
                <a:cubicBezTo>
                  <a:pt x="3639" y="262"/>
                  <a:pt x="3625" y="347"/>
                  <a:pt x="3636" y="414"/>
                </a:cubicBezTo>
                <a:cubicBezTo>
                  <a:pt x="3644" y="467"/>
                  <a:pt x="3683" y="499"/>
                  <a:pt x="3735" y="505"/>
                </a:cubicBezTo>
                <a:cubicBezTo>
                  <a:pt x="3823" y="515"/>
                  <a:pt x="3911" y="490"/>
                  <a:pt x="3997" y="472"/>
                </a:cubicBezTo>
                <a:cubicBezTo>
                  <a:pt x="4025" y="466"/>
                  <a:pt x="4056" y="460"/>
                  <a:pt x="4084" y="454"/>
                </a:cubicBezTo>
                <a:moveTo>
                  <a:pt x="4669" y="168"/>
                </a:moveTo>
                <a:cubicBezTo>
                  <a:pt x="4632" y="146"/>
                  <a:pt x="4598" y="143"/>
                  <a:pt x="4553" y="148"/>
                </a:cubicBezTo>
                <a:cubicBezTo>
                  <a:pt x="4455" y="159"/>
                  <a:pt x="4355" y="213"/>
                  <a:pt x="4281" y="277"/>
                </a:cubicBezTo>
                <a:cubicBezTo>
                  <a:pt x="4243" y="310"/>
                  <a:pt x="4240" y="331"/>
                  <a:pt x="4233" y="375"/>
                </a:cubicBezTo>
                <a:cubicBezTo>
                  <a:pt x="4299" y="382"/>
                  <a:pt x="4347" y="377"/>
                  <a:pt x="4410" y="354"/>
                </a:cubicBezTo>
                <a:cubicBezTo>
                  <a:pt x="4493" y="322"/>
                  <a:pt x="4563" y="279"/>
                  <a:pt x="4614" y="206"/>
                </a:cubicBezTo>
                <a:cubicBezTo>
                  <a:pt x="4638" y="171"/>
                  <a:pt x="4618" y="197"/>
                  <a:pt x="4630" y="173"/>
                </a:cubicBezTo>
                <a:cubicBezTo>
                  <a:pt x="4628" y="246"/>
                  <a:pt x="4613" y="302"/>
                  <a:pt x="4593" y="370"/>
                </a:cubicBezTo>
                <a:cubicBezTo>
                  <a:pt x="4571" y="447"/>
                  <a:pt x="4546" y="524"/>
                  <a:pt x="4523" y="602"/>
                </a:cubicBezTo>
                <a:cubicBezTo>
                  <a:pt x="4510" y="646"/>
                  <a:pt x="4500" y="686"/>
                  <a:pt x="4498" y="732"/>
                </a:cubicBezTo>
                <a:cubicBezTo>
                  <a:pt x="4549" y="726"/>
                  <a:pt x="4575" y="713"/>
                  <a:pt x="4623" y="687"/>
                </a:cubicBezTo>
                <a:cubicBezTo>
                  <a:pt x="4689" y="650"/>
                  <a:pt x="4745" y="612"/>
                  <a:pt x="4805" y="566"/>
                </a:cubicBezTo>
                <a:moveTo>
                  <a:pt x="5187" y="248"/>
                </a:moveTo>
                <a:cubicBezTo>
                  <a:pt x="5176" y="271"/>
                  <a:pt x="5165" y="275"/>
                  <a:pt x="5161" y="306"/>
                </a:cubicBezTo>
                <a:cubicBezTo>
                  <a:pt x="5157" y="337"/>
                  <a:pt x="5151" y="360"/>
                  <a:pt x="5184" y="369"/>
                </a:cubicBezTo>
                <a:cubicBezTo>
                  <a:pt x="5236" y="385"/>
                  <a:pt x="5298" y="370"/>
                  <a:pt x="5343" y="346"/>
                </a:cubicBezTo>
                <a:cubicBezTo>
                  <a:pt x="5386" y="322"/>
                  <a:pt x="5402" y="285"/>
                  <a:pt x="5436" y="254"/>
                </a:cubicBezTo>
                <a:cubicBezTo>
                  <a:pt x="5452" y="239"/>
                  <a:pt x="5452" y="231"/>
                  <a:pt x="5477" y="234"/>
                </a:cubicBezTo>
                <a:cubicBezTo>
                  <a:pt x="5500" y="237"/>
                  <a:pt x="5509" y="280"/>
                  <a:pt x="5528" y="291"/>
                </a:cubicBezTo>
                <a:cubicBezTo>
                  <a:pt x="5559" y="309"/>
                  <a:pt x="5610" y="308"/>
                  <a:pt x="5645" y="303"/>
                </a:cubicBezTo>
                <a:cubicBezTo>
                  <a:pt x="5762" y="287"/>
                  <a:pt x="5844" y="186"/>
                  <a:pt x="5952" y="148"/>
                </a:cubicBezTo>
                <a:cubicBezTo>
                  <a:pt x="5954" y="148"/>
                  <a:pt x="5956" y="148"/>
                  <a:pt x="5958" y="148"/>
                </a:cubicBezTo>
                <a:cubicBezTo>
                  <a:pt x="5963" y="166"/>
                  <a:pt x="5957" y="186"/>
                  <a:pt x="5973" y="202"/>
                </a:cubicBezTo>
                <a:cubicBezTo>
                  <a:pt x="6006" y="237"/>
                  <a:pt x="6088" y="235"/>
                  <a:pt x="6132" y="227"/>
                </a:cubicBezTo>
                <a:cubicBezTo>
                  <a:pt x="6163" y="221"/>
                  <a:pt x="6195" y="211"/>
                  <a:pt x="6186" y="171"/>
                </a:cubicBezTo>
                <a:cubicBezTo>
                  <a:pt x="6176" y="127"/>
                  <a:pt x="6129" y="135"/>
                  <a:pt x="6092" y="133"/>
                </a:cubicBezTo>
                <a:cubicBezTo>
                  <a:pt x="6031" y="130"/>
                  <a:pt x="5981" y="167"/>
                  <a:pt x="5950" y="220"/>
                </a:cubicBezTo>
                <a:cubicBezTo>
                  <a:pt x="5928" y="257"/>
                  <a:pt x="5915" y="317"/>
                  <a:pt x="5940" y="356"/>
                </a:cubicBezTo>
                <a:cubicBezTo>
                  <a:pt x="5972" y="405"/>
                  <a:pt x="6129" y="387"/>
                  <a:pt x="6174" y="377"/>
                </a:cubicBezTo>
                <a:cubicBezTo>
                  <a:pt x="6305" y="349"/>
                  <a:pt x="6348" y="260"/>
                  <a:pt x="6438" y="178"/>
                </a:cubicBezTo>
                <a:cubicBezTo>
                  <a:pt x="6457" y="161"/>
                  <a:pt x="6468" y="163"/>
                  <a:pt x="6484" y="153"/>
                </a:cubicBezTo>
                <a:cubicBezTo>
                  <a:pt x="6494" y="175"/>
                  <a:pt x="6506" y="208"/>
                  <a:pt x="6519" y="231"/>
                </a:cubicBezTo>
                <a:cubicBezTo>
                  <a:pt x="6549" y="287"/>
                  <a:pt x="6576" y="296"/>
                  <a:pt x="6639" y="301"/>
                </a:cubicBezTo>
                <a:cubicBezTo>
                  <a:pt x="6701" y="306"/>
                  <a:pt x="6749" y="287"/>
                  <a:pt x="6805" y="264"/>
                </a:cubicBezTo>
                <a:cubicBezTo>
                  <a:pt x="6889" y="229"/>
                  <a:pt x="6961" y="199"/>
                  <a:pt x="7051" y="189"/>
                </a:cubicBezTo>
                <a:cubicBezTo>
                  <a:pt x="7052" y="204"/>
                  <a:pt x="7049" y="244"/>
                  <a:pt x="7055" y="257"/>
                </a:cubicBezTo>
                <a:cubicBezTo>
                  <a:pt x="7078" y="303"/>
                  <a:pt x="7134" y="298"/>
                  <a:pt x="7181" y="305"/>
                </a:cubicBezTo>
                <a:moveTo>
                  <a:pt x="7591" y="158"/>
                </a:moveTo>
                <a:cubicBezTo>
                  <a:pt x="7540" y="158"/>
                  <a:pt x="7507" y="156"/>
                  <a:pt x="7476" y="206"/>
                </a:cubicBezTo>
                <a:cubicBezTo>
                  <a:pt x="7462" y="229"/>
                  <a:pt x="7447" y="289"/>
                  <a:pt x="7473" y="310"/>
                </a:cubicBezTo>
                <a:cubicBezTo>
                  <a:pt x="7505" y="335"/>
                  <a:pt x="7554" y="329"/>
                  <a:pt x="7591" y="331"/>
                </a:cubicBezTo>
                <a:moveTo>
                  <a:pt x="7827" y="227"/>
                </a:moveTo>
                <a:cubicBezTo>
                  <a:pt x="7838" y="205"/>
                  <a:pt x="7848" y="153"/>
                  <a:pt x="7874" y="143"/>
                </a:cubicBezTo>
                <a:cubicBezTo>
                  <a:pt x="7880" y="143"/>
                  <a:pt x="7881" y="143"/>
                  <a:pt x="7885" y="143"/>
                </a:cubicBezTo>
                <a:cubicBezTo>
                  <a:pt x="7885" y="168"/>
                  <a:pt x="7879" y="202"/>
                  <a:pt x="7907" y="213"/>
                </a:cubicBezTo>
                <a:cubicBezTo>
                  <a:pt x="7932" y="223"/>
                  <a:pt x="7971" y="217"/>
                  <a:pt x="7994" y="206"/>
                </a:cubicBezTo>
                <a:cubicBezTo>
                  <a:pt x="8026" y="190"/>
                  <a:pt x="8063" y="162"/>
                  <a:pt x="8070" y="126"/>
                </a:cubicBezTo>
                <a:cubicBezTo>
                  <a:pt x="8070" y="119"/>
                  <a:pt x="8070" y="113"/>
                  <a:pt x="8070" y="106"/>
                </a:cubicBezTo>
                <a:cubicBezTo>
                  <a:pt x="8037" y="77"/>
                  <a:pt x="7981" y="69"/>
                  <a:pt x="7935" y="84"/>
                </a:cubicBezTo>
                <a:cubicBezTo>
                  <a:pt x="7855" y="109"/>
                  <a:pt x="7765" y="176"/>
                  <a:pt x="7712" y="241"/>
                </a:cubicBezTo>
                <a:cubicBezTo>
                  <a:pt x="7663" y="299"/>
                  <a:pt x="7653" y="375"/>
                  <a:pt x="7709" y="429"/>
                </a:cubicBezTo>
                <a:cubicBezTo>
                  <a:pt x="7777" y="495"/>
                  <a:pt x="7875" y="499"/>
                  <a:pt x="7964" y="501"/>
                </a:cubicBezTo>
                <a:cubicBezTo>
                  <a:pt x="7996" y="501"/>
                  <a:pt x="8029" y="501"/>
                  <a:pt x="8061" y="501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789" name="Freeform 59"/>
          <p:cNvSpPr/>
          <p:nvPr/>
        </p:nvSpPr>
        <p:spPr>
          <a:xfrm>
            <a:off x="4472640" y="5535720"/>
            <a:ext cx="3061800" cy="324360"/>
          </a:xfrm>
          <a:custGeom>
            <a:avLst/>
            <a:gdLst/>
            <a:ahLst/>
            <a:rect l="0" t="0" r="r" b="b"/>
            <a:pathLst>
              <a:path w="8505" h="901">
                <a:moveTo>
                  <a:pt x="260" y="224"/>
                </a:moveTo>
                <a:cubicBezTo>
                  <a:pt x="171" y="226"/>
                  <a:pt x="146" y="230"/>
                  <a:pt x="81" y="292"/>
                </a:cubicBezTo>
                <a:cubicBezTo>
                  <a:pt x="56" y="316"/>
                  <a:pt x="0" y="367"/>
                  <a:pt x="21" y="411"/>
                </a:cubicBezTo>
                <a:cubicBezTo>
                  <a:pt x="51" y="474"/>
                  <a:pt x="165" y="464"/>
                  <a:pt x="219" y="465"/>
                </a:cubicBezTo>
                <a:cubicBezTo>
                  <a:pt x="291" y="466"/>
                  <a:pt x="331" y="448"/>
                  <a:pt x="339" y="372"/>
                </a:cubicBezTo>
                <a:cubicBezTo>
                  <a:pt x="344" y="330"/>
                  <a:pt x="339" y="301"/>
                  <a:pt x="319" y="266"/>
                </a:cubicBezTo>
                <a:cubicBezTo>
                  <a:pt x="306" y="287"/>
                  <a:pt x="308" y="311"/>
                  <a:pt x="308" y="341"/>
                </a:cubicBezTo>
                <a:cubicBezTo>
                  <a:pt x="308" y="422"/>
                  <a:pt x="334" y="491"/>
                  <a:pt x="373" y="561"/>
                </a:cubicBezTo>
                <a:cubicBezTo>
                  <a:pt x="402" y="605"/>
                  <a:pt x="409" y="618"/>
                  <a:pt x="436" y="639"/>
                </a:cubicBezTo>
                <a:moveTo>
                  <a:pt x="661" y="391"/>
                </a:moveTo>
                <a:cubicBezTo>
                  <a:pt x="662" y="374"/>
                  <a:pt x="664" y="356"/>
                  <a:pt x="664" y="339"/>
                </a:cubicBezTo>
                <a:cubicBezTo>
                  <a:pt x="657" y="389"/>
                  <a:pt x="644" y="435"/>
                  <a:pt x="642" y="487"/>
                </a:cubicBezTo>
                <a:cubicBezTo>
                  <a:pt x="640" y="557"/>
                  <a:pt x="655" y="602"/>
                  <a:pt x="706" y="651"/>
                </a:cubicBezTo>
                <a:cubicBezTo>
                  <a:pt x="737" y="683"/>
                  <a:pt x="773" y="698"/>
                  <a:pt x="817" y="691"/>
                </a:cubicBezTo>
                <a:cubicBezTo>
                  <a:pt x="822" y="647"/>
                  <a:pt x="822" y="604"/>
                  <a:pt x="821" y="561"/>
                </a:cubicBezTo>
                <a:cubicBezTo>
                  <a:pt x="821" y="554"/>
                  <a:pt x="822" y="525"/>
                  <a:pt x="817" y="518"/>
                </a:cubicBezTo>
                <a:cubicBezTo>
                  <a:pt x="816" y="516"/>
                  <a:pt x="807" y="512"/>
                  <a:pt x="805" y="510"/>
                </a:cubicBezTo>
                <a:cubicBezTo>
                  <a:pt x="793" y="500"/>
                  <a:pt x="781" y="488"/>
                  <a:pt x="778" y="471"/>
                </a:cubicBezTo>
                <a:cubicBezTo>
                  <a:pt x="774" y="446"/>
                  <a:pt x="778" y="429"/>
                  <a:pt x="796" y="414"/>
                </a:cubicBezTo>
                <a:cubicBezTo>
                  <a:pt x="808" y="404"/>
                  <a:pt x="809" y="408"/>
                  <a:pt x="818" y="407"/>
                </a:cubicBezTo>
                <a:moveTo>
                  <a:pt x="1427" y="650"/>
                </a:moveTo>
                <a:cubicBezTo>
                  <a:pt x="1425" y="686"/>
                  <a:pt x="1415" y="717"/>
                  <a:pt x="1399" y="748"/>
                </a:cubicBezTo>
                <a:cubicBezTo>
                  <a:pt x="1377" y="790"/>
                  <a:pt x="1335" y="823"/>
                  <a:pt x="1324" y="869"/>
                </a:cubicBezTo>
                <a:cubicBezTo>
                  <a:pt x="1324" y="886"/>
                  <a:pt x="1324" y="890"/>
                  <a:pt x="1324" y="900"/>
                </a:cubicBezTo>
                <a:moveTo>
                  <a:pt x="2041" y="123"/>
                </a:moveTo>
                <a:cubicBezTo>
                  <a:pt x="1966" y="106"/>
                  <a:pt x="1933" y="123"/>
                  <a:pt x="1865" y="161"/>
                </a:cubicBezTo>
                <a:cubicBezTo>
                  <a:pt x="1800" y="196"/>
                  <a:pt x="1731" y="234"/>
                  <a:pt x="1715" y="313"/>
                </a:cubicBezTo>
                <a:cubicBezTo>
                  <a:pt x="1699" y="388"/>
                  <a:pt x="1776" y="406"/>
                  <a:pt x="1834" y="413"/>
                </a:cubicBezTo>
                <a:cubicBezTo>
                  <a:pt x="1911" y="422"/>
                  <a:pt x="2006" y="426"/>
                  <a:pt x="2064" y="367"/>
                </a:cubicBezTo>
                <a:cubicBezTo>
                  <a:pt x="2101" y="330"/>
                  <a:pt x="2105" y="273"/>
                  <a:pt x="2107" y="223"/>
                </a:cubicBezTo>
                <a:cubicBezTo>
                  <a:pt x="2107" y="218"/>
                  <a:pt x="2107" y="213"/>
                  <a:pt x="2107" y="208"/>
                </a:cubicBezTo>
                <a:cubicBezTo>
                  <a:pt x="2107" y="314"/>
                  <a:pt x="2104" y="416"/>
                  <a:pt x="2120" y="520"/>
                </a:cubicBezTo>
                <a:moveTo>
                  <a:pt x="2298" y="554"/>
                </a:moveTo>
                <a:cubicBezTo>
                  <a:pt x="2305" y="544"/>
                  <a:pt x="2307" y="540"/>
                  <a:pt x="2316" y="541"/>
                </a:cubicBezTo>
                <a:cubicBezTo>
                  <a:pt x="2338" y="558"/>
                  <a:pt x="2333" y="597"/>
                  <a:pt x="2333" y="627"/>
                </a:cubicBezTo>
                <a:cubicBezTo>
                  <a:pt x="2333" y="672"/>
                  <a:pt x="2333" y="718"/>
                  <a:pt x="2334" y="764"/>
                </a:cubicBezTo>
                <a:moveTo>
                  <a:pt x="3174" y="537"/>
                </a:moveTo>
                <a:cubicBezTo>
                  <a:pt x="3126" y="552"/>
                  <a:pt x="3116" y="595"/>
                  <a:pt x="3090" y="637"/>
                </a:cubicBezTo>
                <a:cubicBezTo>
                  <a:pt x="3063" y="682"/>
                  <a:pt x="3034" y="712"/>
                  <a:pt x="3029" y="766"/>
                </a:cubicBezTo>
                <a:cubicBezTo>
                  <a:pt x="3029" y="773"/>
                  <a:pt x="3029" y="781"/>
                  <a:pt x="3029" y="788"/>
                </a:cubicBezTo>
                <a:moveTo>
                  <a:pt x="3561" y="101"/>
                </a:moveTo>
                <a:cubicBezTo>
                  <a:pt x="3470" y="105"/>
                  <a:pt x="3420" y="124"/>
                  <a:pt x="3344" y="178"/>
                </a:cubicBezTo>
                <a:cubicBezTo>
                  <a:pt x="3313" y="200"/>
                  <a:pt x="3230" y="271"/>
                  <a:pt x="3266" y="323"/>
                </a:cubicBezTo>
                <a:cubicBezTo>
                  <a:pt x="3300" y="372"/>
                  <a:pt x="3409" y="370"/>
                  <a:pt x="3459" y="364"/>
                </a:cubicBezTo>
                <a:cubicBezTo>
                  <a:pt x="3539" y="354"/>
                  <a:pt x="3596" y="303"/>
                  <a:pt x="3644" y="243"/>
                </a:cubicBezTo>
                <a:cubicBezTo>
                  <a:pt x="3656" y="228"/>
                  <a:pt x="3658" y="224"/>
                  <a:pt x="3665" y="216"/>
                </a:cubicBezTo>
                <a:cubicBezTo>
                  <a:pt x="3665" y="290"/>
                  <a:pt x="3653" y="361"/>
                  <a:pt x="3650" y="434"/>
                </a:cubicBezTo>
                <a:cubicBezTo>
                  <a:pt x="3650" y="452"/>
                  <a:pt x="3650" y="469"/>
                  <a:pt x="3650" y="486"/>
                </a:cubicBezTo>
                <a:moveTo>
                  <a:pt x="3877" y="379"/>
                </a:moveTo>
                <a:cubicBezTo>
                  <a:pt x="3909" y="361"/>
                  <a:pt x="3972" y="330"/>
                  <a:pt x="4011" y="358"/>
                </a:cubicBezTo>
                <a:cubicBezTo>
                  <a:pt x="4050" y="386"/>
                  <a:pt x="4004" y="461"/>
                  <a:pt x="3989" y="485"/>
                </a:cubicBezTo>
                <a:cubicBezTo>
                  <a:pt x="3964" y="525"/>
                  <a:pt x="3932" y="556"/>
                  <a:pt x="3928" y="604"/>
                </a:cubicBezTo>
                <a:cubicBezTo>
                  <a:pt x="3928" y="609"/>
                  <a:pt x="3928" y="614"/>
                  <a:pt x="3928" y="619"/>
                </a:cubicBezTo>
                <a:cubicBezTo>
                  <a:pt x="3982" y="634"/>
                  <a:pt x="4041" y="632"/>
                  <a:pt x="4098" y="630"/>
                </a:cubicBezTo>
                <a:cubicBezTo>
                  <a:pt x="4118" y="629"/>
                  <a:pt x="4138" y="628"/>
                  <a:pt x="4158" y="627"/>
                </a:cubicBezTo>
                <a:moveTo>
                  <a:pt x="4410" y="385"/>
                </a:moveTo>
                <a:cubicBezTo>
                  <a:pt x="4410" y="426"/>
                  <a:pt x="4410" y="467"/>
                  <a:pt x="4415" y="508"/>
                </a:cubicBezTo>
                <a:cubicBezTo>
                  <a:pt x="4421" y="559"/>
                  <a:pt x="4417" y="614"/>
                  <a:pt x="4428" y="664"/>
                </a:cubicBezTo>
                <a:cubicBezTo>
                  <a:pt x="4431" y="672"/>
                  <a:pt x="4434" y="682"/>
                  <a:pt x="4437" y="690"/>
                </a:cubicBezTo>
                <a:moveTo>
                  <a:pt x="4970" y="381"/>
                </a:moveTo>
                <a:cubicBezTo>
                  <a:pt x="5018" y="377"/>
                  <a:pt x="5036" y="375"/>
                  <a:pt x="5069" y="377"/>
                </a:cubicBezTo>
                <a:moveTo>
                  <a:pt x="5461" y="332"/>
                </a:moveTo>
                <a:cubicBezTo>
                  <a:pt x="5514" y="332"/>
                  <a:pt x="5561" y="341"/>
                  <a:pt x="5613" y="348"/>
                </a:cubicBezTo>
                <a:cubicBezTo>
                  <a:pt x="5722" y="363"/>
                  <a:pt x="5833" y="370"/>
                  <a:pt x="5943" y="378"/>
                </a:cubicBezTo>
                <a:cubicBezTo>
                  <a:pt x="6041" y="385"/>
                  <a:pt x="6143" y="395"/>
                  <a:pt x="6241" y="388"/>
                </a:cubicBezTo>
                <a:cubicBezTo>
                  <a:pt x="6269" y="386"/>
                  <a:pt x="6259" y="361"/>
                  <a:pt x="6243" y="351"/>
                </a:cubicBezTo>
                <a:cubicBezTo>
                  <a:pt x="6236" y="347"/>
                  <a:pt x="6230" y="345"/>
                  <a:pt x="6223" y="342"/>
                </a:cubicBezTo>
                <a:moveTo>
                  <a:pt x="6564" y="674"/>
                </a:moveTo>
                <a:cubicBezTo>
                  <a:pt x="6564" y="728"/>
                  <a:pt x="6581" y="801"/>
                  <a:pt x="6541" y="838"/>
                </a:cubicBezTo>
                <a:cubicBezTo>
                  <a:pt x="6523" y="854"/>
                  <a:pt x="6501" y="865"/>
                  <a:pt x="6480" y="875"/>
                </a:cubicBezTo>
                <a:moveTo>
                  <a:pt x="7246" y="99"/>
                </a:moveTo>
                <a:cubicBezTo>
                  <a:pt x="7177" y="105"/>
                  <a:pt x="7123" y="127"/>
                  <a:pt x="7065" y="168"/>
                </a:cubicBezTo>
                <a:cubicBezTo>
                  <a:pt x="7030" y="192"/>
                  <a:pt x="6969" y="242"/>
                  <a:pt x="6990" y="295"/>
                </a:cubicBezTo>
                <a:cubicBezTo>
                  <a:pt x="7009" y="341"/>
                  <a:pt x="7095" y="332"/>
                  <a:pt x="7132" y="332"/>
                </a:cubicBezTo>
                <a:cubicBezTo>
                  <a:pt x="7197" y="333"/>
                  <a:pt x="7246" y="309"/>
                  <a:pt x="7299" y="272"/>
                </a:cubicBezTo>
                <a:cubicBezTo>
                  <a:pt x="7323" y="256"/>
                  <a:pt x="7345" y="235"/>
                  <a:pt x="7365" y="215"/>
                </a:cubicBezTo>
                <a:cubicBezTo>
                  <a:pt x="7346" y="257"/>
                  <a:pt x="7321" y="295"/>
                  <a:pt x="7314" y="341"/>
                </a:cubicBezTo>
                <a:cubicBezTo>
                  <a:pt x="7305" y="403"/>
                  <a:pt x="7314" y="463"/>
                  <a:pt x="7333" y="520"/>
                </a:cubicBezTo>
                <a:moveTo>
                  <a:pt x="7525" y="418"/>
                </a:moveTo>
                <a:cubicBezTo>
                  <a:pt x="7545" y="395"/>
                  <a:pt x="7550" y="385"/>
                  <a:pt x="7581" y="384"/>
                </a:cubicBezTo>
                <a:cubicBezTo>
                  <a:pt x="7608" y="384"/>
                  <a:pt x="7608" y="430"/>
                  <a:pt x="7609" y="451"/>
                </a:cubicBezTo>
                <a:cubicBezTo>
                  <a:pt x="7611" y="482"/>
                  <a:pt x="7609" y="514"/>
                  <a:pt x="7609" y="545"/>
                </a:cubicBezTo>
                <a:cubicBezTo>
                  <a:pt x="7612" y="504"/>
                  <a:pt x="7630" y="480"/>
                  <a:pt x="7655" y="447"/>
                </a:cubicBezTo>
                <a:cubicBezTo>
                  <a:pt x="7687" y="406"/>
                  <a:pt x="7727" y="363"/>
                  <a:pt x="7775" y="342"/>
                </a:cubicBezTo>
                <a:cubicBezTo>
                  <a:pt x="7798" y="332"/>
                  <a:pt x="7819" y="334"/>
                  <a:pt x="7844" y="335"/>
                </a:cubicBezTo>
                <a:cubicBezTo>
                  <a:pt x="7854" y="371"/>
                  <a:pt x="7853" y="408"/>
                  <a:pt x="7852" y="446"/>
                </a:cubicBezTo>
                <a:cubicBezTo>
                  <a:pt x="7851" y="478"/>
                  <a:pt x="7845" y="504"/>
                  <a:pt x="7836" y="533"/>
                </a:cubicBezTo>
                <a:moveTo>
                  <a:pt x="8268" y="0"/>
                </a:moveTo>
                <a:cubicBezTo>
                  <a:pt x="8269" y="2"/>
                  <a:pt x="8287" y="50"/>
                  <a:pt x="8290" y="59"/>
                </a:cubicBezTo>
                <a:cubicBezTo>
                  <a:pt x="8331" y="203"/>
                  <a:pt x="8425" y="322"/>
                  <a:pt x="8469" y="464"/>
                </a:cubicBezTo>
                <a:cubicBezTo>
                  <a:pt x="8504" y="574"/>
                  <a:pt x="8488" y="630"/>
                  <a:pt x="8415" y="709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790" name="Freeform 60"/>
          <p:cNvSpPr/>
          <p:nvPr/>
        </p:nvSpPr>
        <p:spPr>
          <a:xfrm>
            <a:off x="1710360" y="6141960"/>
            <a:ext cx="96840" cy="155880"/>
          </a:xfrm>
          <a:custGeom>
            <a:avLst/>
            <a:gdLst/>
            <a:ahLst/>
            <a:rect l="0" t="0" r="r" b="b"/>
            <a:pathLst>
              <a:path w="269" h="433">
                <a:moveTo>
                  <a:pt x="268" y="0"/>
                </a:moveTo>
                <a:cubicBezTo>
                  <a:pt x="183" y="55"/>
                  <a:pt x="72" y="129"/>
                  <a:pt x="27" y="228"/>
                </a:cubicBezTo>
                <a:cubicBezTo>
                  <a:pt x="0" y="287"/>
                  <a:pt x="8" y="358"/>
                  <a:pt x="61" y="396"/>
                </a:cubicBezTo>
                <a:cubicBezTo>
                  <a:pt x="110" y="432"/>
                  <a:pt x="166" y="428"/>
                  <a:pt x="223" y="432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791" name="Freeform 61"/>
          <p:cNvSpPr/>
          <p:nvPr/>
        </p:nvSpPr>
        <p:spPr>
          <a:xfrm>
            <a:off x="1355760" y="5924880"/>
            <a:ext cx="846360" cy="436680"/>
          </a:xfrm>
          <a:custGeom>
            <a:avLst/>
            <a:gdLst/>
            <a:ahLst/>
            <a:rect l="0" t="0" r="r" b="b"/>
            <a:pathLst>
              <a:path w="2351" h="1213">
                <a:moveTo>
                  <a:pt x="674" y="107"/>
                </a:moveTo>
                <a:cubicBezTo>
                  <a:pt x="682" y="59"/>
                  <a:pt x="686" y="51"/>
                  <a:pt x="683" y="23"/>
                </a:cubicBezTo>
                <a:cubicBezTo>
                  <a:pt x="631" y="7"/>
                  <a:pt x="571" y="0"/>
                  <a:pt x="519" y="23"/>
                </a:cubicBezTo>
                <a:cubicBezTo>
                  <a:pt x="374" y="88"/>
                  <a:pt x="310" y="291"/>
                  <a:pt x="344" y="438"/>
                </a:cubicBezTo>
                <a:cubicBezTo>
                  <a:pt x="378" y="586"/>
                  <a:pt x="516" y="679"/>
                  <a:pt x="557" y="821"/>
                </a:cubicBezTo>
                <a:cubicBezTo>
                  <a:pt x="581" y="904"/>
                  <a:pt x="547" y="954"/>
                  <a:pt x="486" y="1006"/>
                </a:cubicBezTo>
                <a:cubicBezTo>
                  <a:pt x="438" y="1047"/>
                  <a:pt x="375" y="1088"/>
                  <a:pt x="316" y="1113"/>
                </a:cubicBezTo>
                <a:cubicBezTo>
                  <a:pt x="302" y="1118"/>
                  <a:pt x="288" y="1122"/>
                  <a:pt x="274" y="1127"/>
                </a:cubicBezTo>
                <a:moveTo>
                  <a:pt x="0" y="971"/>
                </a:moveTo>
                <a:cubicBezTo>
                  <a:pt x="72" y="899"/>
                  <a:pt x="134" y="875"/>
                  <a:pt x="234" y="848"/>
                </a:cubicBezTo>
                <a:cubicBezTo>
                  <a:pt x="376" y="810"/>
                  <a:pt x="522" y="792"/>
                  <a:pt x="668" y="775"/>
                </a:cubicBezTo>
                <a:cubicBezTo>
                  <a:pt x="791" y="760"/>
                  <a:pt x="915" y="749"/>
                  <a:pt x="1038" y="737"/>
                </a:cubicBezTo>
                <a:moveTo>
                  <a:pt x="1459" y="907"/>
                </a:moveTo>
                <a:cubicBezTo>
                  <a:pt x="1459" y="865"/>
                  <a:pt x="1465" y="854"/>
                  <a:pt x="1511" y="841"/>
                </a:cubicBezTo>
                <a:cubicBezTo>
                  <a:pt x="1559" y="827"/>
                  <a:pt x="1633" y="822"/>
                  <a:pt x="1675" y="854"/>
                </a:cubicBezTo>
                <a:cubicBezTo>
                  <a:pt x="1713" y="883"/>
                  <a:pt x="1725" y="959"/>
                  <a:pt x="1702" y="1000"/>
                </a:cubicBezTo>
                <a:cubicBezTo>
                  <a:pt x="1677" y="1045"/>
                  <a:pt x="1617" y="1074"/>
                  <a:pt x="1570" y="1087"/>
                </a:cubicBezTo>
                <a:cubicBezTo>
                  <a:pt x="1553" y="1090"/>
                  <a:pt x="1549" y="1091"/>
                  <a:pt x="1539" y="1090"/>
                </a:cubicBezTo>
                <a:cubicBezTo>
                  <a:pt x="1568" y="1032"/>
                  <a:pt x="1638" y="991"/>
                  <a:pt x="1690" y="951"/>
                </a:cubicBezTo>
                <a:cubicBezTo>
                  <a:pt x="1748" y="907"/>
                  <a:pt x="1807" y="864"/>
                  <a:pt x="1843" y="799"/>
                </a:cubicBezTo>
                <a:cubicBezTo>
                  <a:pt x="1848" y="786"/>
                  <a:pt x="1850" y="784"/>
                  <a:pt x="1849" y="775"/>
                </a:cubicBezTo>
                <a:cubicBezTo>
                  <a:pt x="1830" y="802"/>
                  <a:pt x="1810" y="830"/>
                  <a:pt x="1796" y="861"/>
                </a:cubicBezTo>
                <a:cubicBezTo>
                  <a:pt x="1786" y="884"/>
                  <a:pt x="1764" y="963"/>
                  <a:pt x="1784" y="986"/>
                </a:cubicBezTo>
                <a:cubicBezTo>
                  <a:pt x="1820" y="1028"/>
                  <a:pt x="1933" y="1007"/>
                  <a:pt x="1979" y="1007"/>
                </a:cubicBezTo>
                <a:moveTo>
                  <a:pt x="2206" y="678"/>
                </a:moveTo>
                <a:cubicBezTo>
                  <a:pt x="2256" y="674"/>
                  <a:pt x="2277" y="700"/>
                  <a:pt x="2303" y="744"/>
                </a:cubicBezTo>
                <a:cubicBezTo>
                  <a:pt x="2349" y="823"/>
                  <a:pt x="2350" y="904"/>
                  <a:pt x="2350" y="991"/>
                </a:cubicBezTo>
                <a:cubicBezTo>
                  <a:pt x="2350" y="1067"/>
                  <a:pt x="2331" y="1137"/>
                  <a:pt x="2328" y="1212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792" name="Freeform 62"/>
          <p:cNvSpPr/>
          <p:nvPr/>
        </p:nvSpPr>
        <p:spPr>
          <a:xfrm>
            <a:off x="2746440" y="5947920"/>
            <a:ext cx="1166760" cy="641520"/>
          </a:xfrm>
          <a:custGeom>
            <a:avLst/>
            <a:gdLst/>
            <a:ahLst/>
            <a:rect l="0" t="0" r="r" b="b"/>
            <a:pathLst>
              <a:path w="3241" h="1782">
                <a:moveTo>
                  <a:pt x="34" y="676"/>
                </a:moveTo>
                <a:cubicBezTo>
                  <a:pt x="21" y="669"/>
                  <a:pt x="21" y="666"/>
                  <a:pt x="13" y="666"/>
                </a:cubicBezTo>
                <a:cubicBezTo>
                  <a:pt x="78" y="666"/>
                  <a:pt x="141" y="674"/>
                  <a:pt x="206" y="680"/>
                </a:cubicBezTo>
                <a:cubicBezTo>
                  <a:pt x="289" y="687"/>
                  <a:pt x="370" y="690"/>
                  <a:pt x="449" y="717"/>
                </a:cubicBezTo>
                <a:moveTo>
                  <a:pt x="0" y="881"/>
                </a:moveTo>
                <a:cubicBezTo>
                  <a:pt x="2" y="881"/>
                  <a:pt x="118" y="881"/>
                  <a:pt x="125" y="881"/>
                </a:cubicBezTo>
                <a:cubicBezTo>
                  <a:pt x="302" y="881"/>
                  <a:pt x="481" y="879"/>
                  <a:pt x="658" y="872"/>
                </a:cubicBezTo>
                <a:cubicBezTo>
                  <a:pt x="717" y="869"/>
                  <a:pt x="775" y="865"/>
                  <a:pt x="834" y="862"/>
                </a:cubicBezTo>
                <a:moveTo>
                  <a:pt x="2599" y="534"/>
                </a:moveTo>
                <a:cubicBezTo>
                  <a:pt x="2596" y="530"/>
                  <a:pt x="2608" y="514"/>
                  <a:pt x="2599" y="510"/>
                </a:cubicBezTo>
                <a:cubicBezTo>
                  <a:pt x="2559" y="492"/>
                  <a:pt x="2498" y="496"/>
                  <a:pt x="2456" y="494"/>
                </a:cubicBezTo>
                <a:cubicBezTo>
                  <a:pt x="2369" y="491"/>
                  <a:pt x="2283" y="491"/>
                  <a:pt x="2196" y="491"/>
                </a:cubicBezTo>
                <a:cubicBezTo>
                  <a:pt x="2145" y="491"/>
                  <a:pt x="2052" y="476"/>
                  <a:pt x="2019" y="532"/>
                </a:cubicBezTo>
                <a:cubicBezTo>
                  <a:pt x="2016" y="559"/>
                  <a:pt x="2015" y="568"/>
                  <a:pt x="2016" y="586"/>
                </a:cubicBezTo>
                <a:cubicBezTo>
                  <a:pt x="2090" y="639"/>
                  <a:pt x="2167" y="659"/>
                  <a:pt x="2258" y="675"/>
                </a:cubicBezTo>
                <a:cubicBezTo>
                  <a:pt x="2351" y="691"/>
                  <a:pt x="2447" y="693"/>
                  <a:pt x="2540" y="712"/>
                </a:cubicBezTo>
                <a:cubicBezTo>
                  <a:pt x="2548" y="715"/>
                  <a:pt x="2555" y="717"/>
                  <a:pt x="2563" y="720"/>
                </a:cubicBezTo>
                <a:cubicBezTo>
                  <a:pt x="2525" y="734"/>
                  <a:pt x="2460" y="743"/>
                  <a:pt x="2411" y="748"/>
                </a:cubicBezTo>
                <a:cubicBezTo>
                  <a:pt x="2199" y="770"/>
                  <a:pt x="1972" y="786"/>
                  <a:pt x="1768" y="851"/>
                </a:cubicBezTo>
                <a:cubicBezTo>
                  <a:pt x="1692" y="875"/>
                  <a:pt x="1643" y="900"/>
                  <a:pt x="1631" y="977"/>
                </a:cubicBezTo>
                <a:cubicBezTo>
                  <a:pt x="1716" y="1034"/>
                  <a:pt x="1811" y="1044"/>
                  <a:pt x="1914" y="1055"/>
                </a:cubicBezTo>
                <a:cubicBezTo>
                  <a:pt x="2077" y="1073"/>
                  <a:pt x="2243" y="1085"/>
                  <a:pt x="2407" y="1096"/>
                </a:cubicBezTo>
                <a:cubicBezTo>
                  <a:pt x="2434" y="1097"/>
                  <a:pt x="2461" y="1099"/>
                  <a:pt x="2488" y="1100"/>
                </a:cubicBezTo>
                <a:moveTo>
                  <a:pt x="1381" y="1572"/>
                </a:moveTo>
                <a:cubicBezTo>
                  <a:pt x="1384" y="1573"/>
                  <a:pt x="1372" y="1575"/>
                  <a:pt x="1375" y="1576"/>
                </a:cubicBezTo>
                <a:cubicBezTo>
                  <a:pt x="1407" y="1583"/>
                  <a:pt x="1440" y="1580"/>
                  <a:pt x="1472" y="1580"/>
                </a:cubicBezTo>
                <a:cubicBezTo>
                  <a:pt x="1520" y="1580"/>
                  <a:pt x="1565" y="1570"/>
                  <a:pt x="1597" y="1531"/>
                </a:cubicBezTo>
                <a:cubicBezTo>
                  <a:pt x="1616" y="1510"/>
                  <a:pt x="1633" y="1435"/>
                  <a:pt x="1618" y="1408"/>
                </a:cubicBezTo>
                <a:cubicBezTo>
                  <a:pt x="1608" y="1392"/>
                  <a:pt x="1588" y="1397"/>
                  <a:pt x="1574" y="1395"/>
                </a:cubicBezTo>
                <a:cubicBezTo>
                  <a:pt x="1574" y="1410"/>
                  <a:pt x="1563" y="1421"/>
                  <a:pt x="1582" y="1434"/>
                </a:cubicBezTo>
                <a:cubicBezTo>
                  <a:pt x="1631" y="1467"/>
                  <a:pt x="1706" y="1473"/>
                  <a:pt x="1761" y="1486"/>
                </a:cubicBezTo>
                <a:cubicBezTo>
                  <a:pt x="1819" y="1500"/>
                  <a:pt x="1872" y="1514"/>
                  <a:pt x="1922" y="1546"/>
                </a:cubicBezTo>
                <a:cubicBezTo>
                  <a:pt x="1917" y="1584"/>
                  <a:pt x="1913" y="1583"/>
                  <a:pt x="1879" y="1610"/>
                </a:cubicBezTo>
                <a:cubicBezTo>
                  <a:pt x="1844" y="1638"/>
                  <a:pt x="1799" y="1664"/>
                  <a:pt x="1776" y="1705"/>
                </a:cubicBezTo>
                <a:cubicBezTo>
                  <a:pt x="1754" y="1744"/>
                  <a:pt x="1781" y="1759"/>
                  <a:pt x="1816" y="1765"/>
                </a:cubicBezTo>
                <a:cubicBezTo>
                  <a:pt x="1907" y="1781"/>
                  <a:pt x="2006" y="1771"/>
                  <a:pt x="2098" y="1771"/>
                </a:cubicBezTo>
                <a:moveTo>
                  <a:pt x="2201" y="1507"/>
                </a:moveTo>
                <a:cubicBezTo>
                  <a:pt x="2212" y="1474"/>
                  <a:pt x="2225" y="1487"/>
                  <a:pt x="2283" y="1487"/>
                </a:cubicBezTo>
                <a:cubicBezTo>
                  <a:pt x="2384" y="1487"/>
                  <a:pt x="2469" y="1509"/>
                  <a:pt x="2565" y="1538"/>
                </a:cubicBezTo>
                <a:moveTo>
                  <a:pt x="2411" y="1702"/>
                </a:moveTo>
                <a:cubicBezTo>
                  <a:pt x="2419" y="1704"/>
                  <a:pt x="2457" y="1713"/>
                  <a:pt x="2466" y="1714"/>
                </a:cubicBezTo>
                <a:cubicBezTo>
                  <a:pt x="2545" y="1718"/>
                  <a:pt x="2624" y="1717"/>
                  <a:pt x="2703" y="1717"/>
                </a:cubicBezTo>
                <a:cubicBezTo>
                  <a:pt x="2724" y="1717"/>
                  <a:pt x="2744" y="1717"/>
                  <a:pt x="2765" y="1717"/>
                </a:cubicBezTo>
                <a:moveTo>
                  <a:pt x="3036" y="1532"/>
                </a:moveTo>
                <a:cubicBezTo>
                  <a:pt x="2990" y="1532"/>
                  <a:pt x="2958" y="1534"/>
                  <a:pt x="2933" y="1579"/>
                </a:cubicBezTo>
                <a:cubicBezTo>
                  <a:pt x="2906" y="1627"/>
                  <a:pt x="2912" y="1689"/>
                  <a:pt x="2960" y="1717"/>
                </a:cubicBezTo>
                <a:cubicBezTo>
                  <a:pt x="3013" y="1748"/>
                  <a:pt x="3121" y="1765"/>
                  <a:pt x="3181" y="1748"/>
                </a:cubicBezTo>
                <a:cubicBezTo>
                  <a:pt x="3240" y="1731"/>
                  <a:pt x="3231" y="1629"/>
                  <a:pt x="3218" y="1586"/>
                </a:cubicBezTo>
                <a:cubicBezTo>
                  <a:pt x="3197" y="1515"/>
                  <a:pt x="3146" y="1446"/>
                  <a:pt x="3103" y="1387"/>
                </a:cubicBezTo>
                <a:cubicBezTo>
                  <a:pt x="3082" y="1358"/>
                  <a:pt x="3079" y="1359"/>
                  <a:pt x="3047" y="1356"/>
                </a:cubicBezTo>
                <a:moveTo>
                  <a:pt x="2159" y="62"/>
                </a:moveTo>
                <a:cubicBezTo>
                  <a:pt x="2211" y="18"/>
                  <a:pt x="2266" y="5"/>
                  <a:pt x="2334" y="1"/>
                </a:cubicBezTo>
                <a:cubicBezTo>
                  <a:pt x="2356" y="0"/>
                  <a:pt x="2379" y="1"/>
                  <a:pt x="2401" y="1"/>
                </a:cubicBezTo>
                <a:cubicBezTo>
                  <a:pt x="2404" y="36"/>
                  <a:pt x="2409" y="71"/>
                  <a:pt x="2401" y="107"/>
                </a:cubicBezTo>
                <a:cubicBezTo>
                  <a:pt x="2383" y="193"/>
                  <a:pt x="2366" y="274"/>
                  <a:pt x="2365" y="363"/>
                </a:cubicBezTo>
                <a:cubicBezTo>
                  <a:pt x="2365" y="369"/>
                  <a:pt x="2365" y="374"/>
                  <a:pt x="2365" y="380"/>
                </a:cubicBezTo>
                <a:cubicBezTo>
                  <a:pt x="2365" y="366"/>
                  <a:pt x="2365" y="372"/>
                  <a:pt x="2365" y="358"/>
                </a:cubicBezTo>
                <a:cubicBezTo>
                  <a:pt x="2365" y="324"/>
                  <a:pt x="2365" y="293"/>
                  <a:pt x="2371" y="260"/>
                </a:cubicBezTo>
                <a:cubicBezTo>
                  <a:pt x="2381" y="207"/>
                  <a:pt x="2399" y="164"/>
                  <a:pt x="2429" y="119"/>
                </a:cubicBezTo>
                <a:cubicBezTo>
                  <a:pt x="2473" y="53"/>
                  <a:pt x="2538" y="10"/>
                  <a:pt x="2617" y="7"/>
                </a:cubicBezTo>
                <a:cubicBezTo>
                  <a:pt x="2658" y="5"/>
                  <a:pt x="2660" y="28"/>
                  <a:pt x="2662" y="65"/>
                </a:cubicBezTo>
                <a:cubicBezTo>
                  <a:pt x="2665" y="128"/>
                  <a:pt x="2657" y="191"/>
                  <a:pt x="2656" y="254"/>
                </a:cubicBezTo>
                <a:cubicBezTo>
                  <a:pt x="2655" y="290"/>
                  <a:pt x="2654" y="306"/>
                  <a:pt x="2695" y="310"/>
                </a:cubicBezTo>
                <a:cubicBezTo>
                  <a:pt x="2735" y="314"/>
                  <a:pt x="2780" y="312"/>
                  <a:pt x="2819" y="303"/>
                </a:cubicBezTo>
                <a:cubicBezTo>
                  <a:pt x="2851" y="296"/>
                  <a:pt x="2883" y="278"/>
                  <a:pt x="2915" y="274"/>
                </a:cubicBezTo>
                <a:cubicBezTo>
                  <a:pt x="2937" y="271"/>
                  <a:pt x="2955" y="277"/>
                  <a:pt x="2976" y="281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793" name="Freeform 63"/>
          <p:cNvSpPr/>
          <p:nvPr/>
        </p:nvSpPr>
        <p:spPr>
          <a:xfrm>
            <a:off x="4368600" y="6040440"/>
            <a:ext cx="1108800" cy="802440"/>
          </a:xfrm>
          <a:custGeom>
            <a:avLst/>
            <a:gdLst/>
            <a:ahLst/>
            <a:rect l="0" t="0" r="r" b="b"/>
            <a:pathLst>
              <a:path w="3080" h="2229">
                <a:moveTo>
                  <a:pt x="458" y="641"/>
                </a:moveTo>
                <a:cubicBezTo>
                  <a:pt x="461" y="614"/>
                  <a:pt x="461" y="587"/>
                  <a:pt x="461" y="559"/>
                </a:cubicBezTo>
                <a:cubicBezTo>
                  <a:pt x="429" y="544"/>
                  <a:pt x="391" y="543"/>
                  <a:pt x="357" y="556"/>
                </a:cubicBezTo>
                <a:cubicBezTo>
                  <a:pt x="264" y="593"/>
                  <a:pt x="170" y="666"/>
                  <a:pt x="98" y="734"/>
                </a:cubicBezTo>
                <a:cubicBezTo>
                  <a:pt x="79" y="752"/>
                  <a:pt x="0" y="844"/>
                  <a:pt x="37" y="881"/>
                </a:cubicBezTo>
                <a:cubicBezTo>
                  <a:pt x="79" y="923"/>
                  <a:pt x="199" y="908"/>
                  <a:pt x="249" y="905"/>
                </a:cubicBezTo>
                <a:cubicBezTo>
                  <a:pt x="316" y="901"/>
                  <a:pt x="377" y="884"/>
                  <a:pt x="405" y="817"/>
                </a:cubicBezTo>
                <a:cubicBezTo>
                  <a:pt x="425" y="769"/>
                  <a:pt x="429" y="713"/>
                  <a:pt x="441" y="663"/>
                </a:cubicBezTo>
                <a:cubicBezTo>
                  <a:pt x="444" y="652"/>
                  <a:pt x="445" y="651"/>
                  <a:pt x="445" y="645"/>
                </a:cubicBezTo>
                <a:cubicBezTo>
                  <a:pt x="445" y="703"/>
                  <a:pt x="444" y="756"/>
                  <a:pt x="433" y="813"/>
                </a:cubicBezTo>
                <a:cubicBezTo>
                  <a:pt x="420" y="877"/>
                  <a:pt x="384" y="953"/>
                  <a:pt x="399" y="1020"/>
                </a:cubicBezTo>
                <a:cubicBezTo>
                  <a:pt x="402" y="1027"/>
                  <a:pt x="406" y="1033"/>
                  <a:pt x="409" y="1040"/>
                </a:cubicBezTo>
                <a:moveTo>
                  <a:pt x="674" y="902"/>
                </a:moveTo>
                <a:cubicBezTo>
                  <a:pt x="687" y="898"/>
                  <a:pt x="691" y="901"/>
                  <a:pt x="699" y="934"/>
                </a:cubicBezTo>
                <a:cubicBezTo>
                  <a:pt x="716" y="1004"/>
                  <a:pt x="715" y="1076"/>
                  <a:pt x="722" y="1147"/>
                </a:cubicBezTo>
                <a:cubicBezTo>
                  <a:pt x="724" y="1167"/>
                  <a:pt x="725" y="1200"/>
                  <a:pt x="741" y="1211"/>
                </a:cubicBezTo>
                <a:cubicBezTo>
                  <a:pt x="744" y="1211"/>
                  <a:pt x="747" y="1211"/>
                  <a:pt x="750" y="1211"/>
                </a:cubicBezTo>
                <a:cubicBezTo>
                  <a:pt x="777" y="1164"/>
                  <a:pt x="800" y="1114"/>
                  <a:pt x="821" y="1064"/>
                </a:cubicBezTo>
                <a:cubicBezTo>
                  <a:pt x="854" y="986"/>
                  <a:pt x="879" y="929"/>
                  <a:pt x="944" y="875"/>
                </a:cubicBezTo>
                <a:moveTo>
                  <a:pt x="2219" y="663"/>
                </a:moveTo>
                <a:cubicBezTo>
                  <a:pt x="2219" y="626"/>
                  <a:pt x="2221" y="597"/>
                  <a:pt x="2203" y="563"/>
                </a:cubicBezTo>
                <a:cubicBezTo>
                  <a:pt x="2193" y="545"/>
                  <a:pt x="2173" y="518"/>
                  <a:pt x="2153" y="509"/>
                </a:cubicBezTo>
                <a:cubicBezTo>
                  <a:pt x="2148" y="507"/>
                  <a:pt x="2142" y="508"/>
                  <a:pt x="2137" y="508"/>
                </a:cubicBezTo>
                <a:cubicBezTo>
                  <a:pt x="2112" y="506"/>
                  <a:pt x="2085" y="508"/>
                  <a:pt x="2059" y="508"/>
                </a:cubicBezTo>
                <a:cubicBezTo>
                  <a:pt x="2062" y="509"/>
                  <a:pt x="2067" y="509"/>
                  <a:pt x="2068" y="509"/>
                </a:cubicBezTo>
                <a:cubicBezTo>
                  <a:pt x="2069" y="509"/>
                  <a:pt x="2068" y="512"/>
                  <a:pt x="2071" y="512"/>
                </a:cubicBezTo>
                <a:cubicBezTo>
                  <a:pt x="2098" y="515"/>
                  <a:pt x="2125" y="508"/>
                  <a:pt x="2153" y="508"/>
                </a:cubicBezTo>
                <a:cubicBezTo>
                  <a:pt x="2202" y="508"/>
                  <a:pt x="2257" y="499"/>
                  <a:pt x="2301" y="522"/>
                </a:cubicBezTo>
                <a:cubicBezTo>
                  <a:pt x="2357" y="552"/>
                  <a:pt x="2357" y="605"/>
                  <a:pt x="2358" y="661"/>
                </a:cubicBezTo>
                <a:cubicBezTo>
                  <a:pt x="2360" y="743"/>
                  <a:pt x="2318" y="792"/>
                  <a:pt x="2255" y="840"/>
                </a:cubicBezTo>
                <a:cubicBezTo>
                  <a:pt x="2220" y="867"/>
                  <a:pt x="2186" y="879"/>
                  <a:pt x="2145" y="889"/>
                </a:cubicBezTo>
                <a:cubicBezTo>
                  <a:pt x="2143" y="889"/>
                  <a:pt x="2142" y="889"/>
                  <a:pt x="2140" y="889"/>
                </a:cubicBezTo>
                <a:cubicBezTo>
                  <a:pt x="2162" y="847"/>
                  <a:pt x="2183" y="829"/>
                  <a:pt x="2225" y="799"/>
                </a:cubicBezTo>
                <a:cubicBezTo>
                  <a:pt x="2299" y="746"/>
                  <a:pt x="2377" y="703"/>
                  <a:pt x="2450" y="648"/>
                </a:cubicBezTo>
                <a:cubicBezTo>
                  <a:pt x="2501" y="610"/>
                  <a:pt x="2553" y="571"/>
                  <a:pt x="2597" y="524"/>
                </a:cubicBezTo>
                <a:cubicBezTo>
                  <a:pt x="2599" y="521"/>
                  <a:pt x="2602" y="518"/>
                  <a:pt x="2604" y="515"/>
                </a:cubicBezTo>
                <a:cubicBezTo>
                  <a:pt x="2557" y="543"/>
                  <a:pt x="2508" y="575"/>
                  <a:pt x="2464" y="610"/>
                </a:cubicBezTo>
                <a:cubicBezTo>
                  <a:pt x="2409" y="653"/>
                  <a:pt x="2368" y="686"/>
                  <a:pt x="2362" y="757"/>
                </a:cubicBezTo>
                <a:cubicBezTo>
                  <a:pt x="2357" y="815"/>
                  <a:pt x="2424" y="809"/>
                  <a:pt x="2465" y="810"/>
                </a:cubicBezTo>
                <a:cubicBezTo>
                  <a:pt x="2521" y="812"/>
                  <a:pt x="2577" y="810"/>
                  <a:pt x="2634" y="809"/>
                </a:cubicBezTo>
                <a:moveTo>
                  <a:pt x="2643" y="333"/>
                </a:moveTo>
                <a:cubicBezTo>
                  <a:pt x="2651" y="320"/>
                  <a:pt x="2660" y="308"/>
                  <a:pt x="2671" y="294"/>
                </a:cubicBezTo>
                <a:cubicBezTo>
                  <a:pt x="2724" y="225"/>
                  <a:pt x="2734" y="156"/>
                  <a:pt x="2734" y="72"/>
                </a:cubicBezTo>
                <a:cubicBezTo>
                  <a:pt x="2734" y="47"/>
                  <a:pt x="2735" y="26"/>
                  <a:pt x="2728" y="3"/>
                </a:cubicBezTo>
                <a:cubicBezTo>
                  <a:pt x="2727" y="2"/>
                  <a:pt x="2727" y="1"/>
                  <a:pt x="2726" y="0"/>
                </a:cubicBezTo>
                <a:cubicBezTo>
                  <a:pt x="2764" y="11"/>
                  <a:pt x="2799" y="34"/>
                  <a:pt x="2833" y="55"/>
                </a:cubicBezTo>
                <a:cubicBezTo>
                  <a:pt x="2867" y="76"/>
                  <a:pt x="2904" y="98"/>
                  <a:pt x="2932" y="127"/>
                </a:cubicBezTo>
                <a:cubicBezTo>
                  <a:pt x="2950" y="145"/>
                  <a:pt x="2962" y="175"/>
                  <a:pt x="2954" y="201"/>
                </a:cubicBezTo>
                <a:cubicBezTo>
                  <a:pt x="2942" y="238"/>
                  <a:pt x="2889" y="264"/>
                  <a:pt x="2862" y="287"/>
                </a:cubicBezTo>
                <a:cubicBezTo>
                  <a:pt x="2832" y="312"/>
                  <a:pt x="2811" y="334"/>
                  <a:pt x="2809" y="373"/>
                </a:cubicBezTo>
                <a:cubicBezTo>
                  <a:pt x="2807" y="413"/>
                  <a:pt x="2825" y="416"/>
                  <a:pt x="2861" y="428"/>
                </a:cubicBezTo>
                <a:cubicBezTo>
                  <a:pt x="2908" y="444"/>
                  <a:pt x="2960" y="451"/>
                  <a:pt x="3007" y="472"/>
                </a:cubicBezTo>
                <a:cubicBezTo>
                  <a:pt x="3013" y="476"/>
                  <a:pt x="3018" y="479"/>
                  <a:pt x="3024" y="483"/>
                </a:cubicBezTo>
                <a:moveTo>
                  <a:pt x="1313" y="1172"/>
                </a:moveTo>
                <a:cubicBezTo>
                  <a:pt x="1266" y="1146"/>
                  <a:pt x="1251" y="1147"/>
                  <a:pt x="1333" y="1137"/>
                </a:cubicBezTo>
                <a:cubicBezTo>
                  <a:pt x="1527" y="1113"/>
                  <a:pt x="1728" y="1116"/>
                  <a:pt x="1923" y="1115"/>
                </a:cubicBezTo>
                <a:cubicBezTo>
                  <a:pt x="2150" y="1114"/>
                  <a:pt x="2381" y="1105"/>
                  <a:pt x="2607" y="1133"/>
                </a:cubicBezTo>
                <a:cubicBezTo>
                  <a:pt x="2646" y="1140"/>
                  <a:pt x="2655" y="1133"/>
                  <a:pt x="2667" y="1152"/>
                </a:cubicBezTo>
                <a:moveTo>
                  <a:pt x="1974" y="1434"/>
                </a:moveTo>
                <a:cubicBezTo>
                  <a:pt x="1976" y="1434"/>
                  <a:pt x="2010" y="1433"/>
                  <a:pt x="2017" y="1434"/>
                </a:cubicBezTo>
                <a:cubicBezTo>
                  <a:pt x="2069" y="1439"/>
                  <a:pt x="2131" y="1447"/>
                  <a:pt x="2180" y="1423"/>
                </a:cubicBezTo>
                <a:cubicBezTo>
                  <a:pt x="2234" y="1397"/>
                  <a:pt x="2261" y="1340"/>
                  <a:pt x="2267" y="1283"/>
                </a:cubicBezTo>
                <a:cubicBezTo>
                  <a:pt x="2272" y="1240"/>
                  <a:pt x="2271" y="1212"/>
                  <a:pt x="2225" y="1201"/>
                </a:cubicBezTo>
                <a:cubicBezTo>
                  <a:pt x="2194" y="1194"/>
                  <a:pt x="2154" y="1190"/>
                  <a:pt x="2132" y="1215"/>
                </a:cubicBezTo>
                <a:cubicBezTo>
                  <a:pt x="2109" y="1243"/>
                  <a:pt x="2108" y="1312"/>
                  <a:pt x="2120" y="1344"/>
                </a:cubicBezTo>
                <a:cubicBezTo>
                  <a:pt x="2155" y="1439"/>
                  <a:pt x="2271" y="1477"/>
                  <a:pt x="2311" y="1566"/>
                </a:cubicBezTo>
                <a:cubicBezTo>
                  <a:pt x="2328" y="1604"/>
                  <a:pt x="2312" y="1626"/>
                  <a:pt x="2289" y="1651"/>
                </a:cubicBezTo>
                <a:cubicBezTo>
                  <a:pt x="2261" y="1681"/>
                  <a:pt x="2248" y="1705"/>
                  <a:pt x="2249" y="1747"/>
                </a:cubicBezTo>
                <a:cubicBezTo>
                  <a:pt x="2251" y="1801"/>
                  <a:pt x="2316" y="1814"/>
                  <a:pt x="2359" y="1823"/>
                </a:cubicBezTo>
                <a:cubicBezTo>
                  <a:pt x="2403" y="1829"/>
                  <a:pt x="2417" y="1831"/>
                  <a:pt x="2446" y="1829"/>
                </a:cubicBezTo>
                <a:moveTo>
                  <a:pt x="3027" y="1331"/>
                </a:moveTo>
                <a:cubicBezTo>
                  <a:pt x="2998" y="1344"/>
                  <a:pt x="3001" y="1364"/>
                  <a:pt x="2993" y="1418"/>
                </a:cubicBezTo>
                <a:cubicBezTo>
                  <a:pt x="2979" y="1509"/>
                  <a:pt x="2969" y="1600"/>
                  <a:pt x="2961" y="1692"/>
                </a:cubicBezTo>
                <a:cubicBezTo>
                  <a:pt x="2953" y="1780"/>
                  <a:pt x="2943" y="1870"/>
                  <a:pt x="2940" y="1959"/>
                </a:cubicBezTo>
                <a:cubicBezTo>
                  <a:pt x="2940" y="1992"/>
                  <a:pt x="2939" y="2025"/>
                  <a:pt x="2939" y="2058"/>
                </a:cubicBezTo>
                <a:moveTo>
                  <a:pt x="2987" y="2197"/>
                </a:moveTo>
                <a:cubicBezTo>
                  <a:pt x="2995" y="2200"/>
                  <a:pt x="2998" y="2201"/>
                  <a:pt x="3004" y="2206"/>
                </a:cubicBezTo>
                <a:cubicBezTo>
                  <a:pt x="3006" y="2208"/>
                  <a:pt x="3011" y="2207"/>
                  <a:pt x="3014" y="2207"/>
                </a:cubicBezTo>
                <a:cubicBezTo>
                  <a:pt x="3019" y="2207"/>
                  <a:pt x="3029" y="2211"/>
                  <a:pt x="3034" y="2214"/>
                </a:cubicBezTo>
                <a:cubicBezTo>
                  <a:pt x="3037" y="2217"/>
                  <a:pt x="3038" y="2218"/>
                  <a:pt x="3039" y="2220"/>
                </a:cubicBezTo>
                <a:cubicBezTo>
                  <a:pt x="3036" y="2225"/>
                  <a:pt x="3034" y="2223"/>
                  <a:pt x="3020" y="2223"/>
                </a:cubicBezTo>
                <a:cubicBezTo>
                  <a:pt x="3000" y="2223"/>
                  <a:pt x="2985" y="2228"/>
                  <a:pt x="2982" y="2203"/>
                </a:cubicBezTo>
                <a:cubicBezTo>
                  <a:pt x="2979" y="2168"/>
                  <a:pt x="3005" y="2153"/>
                  <a:pt x="3034" y="2140"/>
                </a:cubicBezTo>
                <a:cubicBezTo>
                  <a:pt x="3048" y="2134"/>
                  <a:pt x="3064" y="2132"/>
                  <a:pt x="3079" y="2131"/>
                </a:cubicBezTo>
                <a:cubicBezTo>
                  <a:pt x="3077" y="2154"/>
                  <a:pt x="3071" y="2163"/>
                  <a:pt x="3054" y="2179"/>
                </a:cubicBezTo>
                <a:cubicBezTo>
                  <a:pt x="3047" y="2185"/>
                  <a:pt x="3045" y="2191"/>
                  <a:pt x="3037" y="2193"/>
                </a:cubicBezTo>
                <a:cubicBezTo>
                  <a:pt x="3030" y="2194"/>
                  <a:pt x="3033" y="2190"/>
                  <a:pt x="3030" y="2183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794" name="Freeform 64"/>
          <p:cNvSpPr/>
          <p:nvPr/>
        </p:nvSpPr>
        <p:spPr>
          <a:xfrm>
            <a:off x="6136200" y="6051600"/>
            <a:ext cx="2921760" cy="558000"/>
          </a:xfrm>
          <a:custGeom>
            <a:avLst/>
            <a:gdLst/>
            <a:ahLst/>
            <a:rect l="0" t="0" r="r" b="b"/>
            <a:pathLst>
              <a:path w="8116" h="1550">
                <a:moveTo>
                  <a:pt x="14" y="523"/>
                </a:moveTo>
                <a:cubicBezTo>
                  <a:pt x="15" y="483"/>
                  <a:pt x="12" y="438"/>
                  <a:pt x="17" y="399"/>
                </a:cubicBezTo>
                <a:lnTo>
                  <a:pt x="18" y="399"/>
                </a:lnTo>
                <a:cubicBezTo>
                  <a:pt x="18" y="556"/>
                  <a:pt x="0" y="725"/>
                  <a:pt x="27" y="880"/>
                </a:cubicBezTo>
                <a:cubicBezTo>
                  <a:pt x="37" y="935"/>
                  <a:pt x="54" y="965"/>
                  <a:pt x="103" y="984"/>
                </a:cubicBezTo>
                <a:moveTo>
                  <a:pt x="84" y="513"/>
                </a:moveTo>
                <a:cubicBezTo>
                  <a:pt x="128" y="481"/>
                  <a:pt x="139" y="519"/>
                  <a:pt x="160" y="564"/>
                </a:cubicBezTo>
                <a:cubicBezTo>
                  <a:pt x="194" y="637"/>
                  <a:pt x="217" y="716"/>
                  <a:pt x="266" y="780"/>
                </a:cubicBezTo>
                <a:cubicBezTo>
                  <a:pt x="297" y="821"/>
                  <a:pt x="331" y="848"/>
                  <a:pt x="382" y="853"/>
                </a:cubicBezTo>
                <a:cubicBezTo>
                  <a:pt x="411" y="853"/>
                  <a:pt x="421" y="852"/>
                  <a:pt x="430" y="829"/>
                </a:cubicBezTo>
                <a:moveTo>
                  <a:pt x="436" y="487"/>
                </a:moveTo>
                <a:cubicBezTo>
                  <a:pt x="432" y="454"/>
                  <a:pt x="427" y="421"/>
                  <a:pt x="424" y="388"/>
                </a:cubicBezTo>
                <a:cubicBezTo>
                  <a:pt x="413" y="432"/>
                  <a:pt x="400" y="476"/>
                  <a:pt x="391" y="521"/>
                </a:cubicBezTo>
                <a:cubicBezTo>
                  <a:pt x="373" y="604"/>
                  <a:pt x="344" y="729"/>
                  <a:pt x="403" y="800"/>
                </a:cubicBezTo>
                <a:cubicBezTo>
                  <a:pt x="440" y="830"/>
                  <a:pt x="453" y="840"/>
                  <a:pt x="485" y="849"/>
                </a:cubicBezTo>
                <a:moveTo>
                  <a:pt x="803" y="658"/>
                </a:moveTo>
                <a:cubicBezTo>
                  <a:pt x="762" y="670"/>
                  <a:pt x="745" y="703"/>
                  <a:pt x="739" y="748"/>
                </a:cubicBezTo>
                <a:cubicBezTo>
                  <a:pt x="732" y="797"/>
                  <a:pt x="739" y="835"/>
                  <a:pt x="791" y="853"/>
                </a:cubicBezTo>
                <a:cubicBezTo>
                  <a:pt x="829" y="866"/>
                  <a:pt x="880" y="864"/>
                  <a:pt x="897" y="825"/>
                </a:cubicBezTo>
                <a:cubicBezTo>
                  <a:pt x="918" y="778"/>
                  <a:pt x="906" y="710"/>
                  <a:pt x="888" y="666"/>
                </a:cubicBezTo>
                <a:cubicBezTo>
                  <a:pt x="874" y="632"/>
                  <a:pt x="852" y="602"/>
                  <a:pt x="834" y="570"/>
                </a:cubicBezTo>
                <a:cubicBezTo>
                  <a:pt x="834" y="569"/>
                  <a:pt x="833" y="568"/>
                  <a:pt x="833" y="567"/>
                </a:cubicBezTo>
                <a:moveTo>
                  <a:pt x="1135" y="294"/>
                </a:moveTo>
                <a:cubicBezTo>
                  <a:pt x="1130" y="300"/>
                  <a:pt x="1125" y="346"/>
                  <a:pt x="1126" y="376"/>
                </a:cubicBezTo>
                <a:cubicBezTo>
                  <a:pt x="1128" y="486"/>
                  <a:pt x="1160" y="589"/>
                  <a:pt x="1204" y="690"/>
                </a:cubicBezTo>
                <a:cubicBezTo>
                  <a:pt x="1238" y="767"/>
                  <a:pt x="1283" y="836"/>
                  <a:pt x="1329" y="906"/>
                </a:cubicBezTo>
                <a:moveTo>
                  <a:pt x="1086" y="642"/>
                </a:moveTo>
                <a:cubicBezTo>
                  <a:pt x="1141" y="618"/>
                  <a:pt x="1220" y="624"/>
                  <a:pt x="1283" y="630"/>
                </a:cubicBezTo>
                <a:cubicBezTo>
                  <a:pt x="1353" y="637"/>
                  <a:pt x="1418" y="660"/>
                  <a:pt x="1487" y="673"/>
                </a:cubicBezTo>
                <a:cubicBezTo>
                  <a:pt x="1519" y="679"/>
                  <a:pt x="1507" y="671"/>
                  <a:pt x="1510" y="644"/>
                </a:cubicBezTo>
                <a:cubicBezTo>
                  <a:pt x="1513" y="621"/>
                  <a:pt x="1504" y="604"/>
                  <a:pt x="1499" y="583"/>
                </a:cubicBezTo>
                <a:cubicBezTo>
                  <a:pt x="1534" y="591"/>
                  <a:pt x="1561" y="602"/>
                  <a:pt x="1595" y="616"/>
                </a:cubicBezTo>
                <a:cubicBezTo>
                  <a:pt x="1619" y="626"/>
                  <a:pt x="1636" y="630"/>
                  <a:pt x="1661" y="632"/>
                </a:cubicBezTo>
                <a:cubicBezTo>
                  <a:pt x="1673" y="604"/>
                  <a:pt x="1682" y="577"/>
                  <a:pt x="1684" y="542"/>
                </a:cubicBezTo>
                <a:cubicBezTo>
                  <a:pt x="1684" y="517"/>
                  <a:pt x="1684" y="511"/>
                  <a:pt x="1684" y="495"/>
                </a:cubicBezTo>
                <a:cubicBezTo>
                  <a:pt x="1640" y="489"/>
                  <a:pt x="1604" y="475"/>
                  <a:pt x="1562" y="508"/>
                </a:cubicBezTo>
                <a:cubicBezTo>
                  <a:pt x="1522" y="539"/>
                  <a:pt x="1482" y="624"/>
                  <a:pt x="1507" y="675"/>
                </a:cubicBezTo>
                <a:cubicBezTo>
                  <a:pt x="1543" y="748"/>
                  <a:pt x="1671" y="762"/>
                  <a:pt x="1739" y="771"/>
                </a:cubicBezTo>
                <a:cubicBezTo>
                  <a:pt x="1832" y="782"/>
                  <a:pt x="1925" y="778"/>
                  <a:pt x="2018" y="778"/>
                </a:cubicBezTo>
                <a:moveTo>
                  <a:pt x="2284" y="91"/>
                </a:moveTo>
                <a:cubicBezTo>
                  <a:pt x="2283" y="101"/>
                  <a:pt x="2279" y="163"/>
                  <a:pt x="2279" y="178"/>
                </a:cubicBezTo>
                <a:cubicBezTo>
                  <a:pt x="2279" y="271"/>
                  <a:pt x="2278" y="361"/>
                  <a:pt x="2296" y="453"/>
                </a:cubicBezTo>
                <a:cubicBezTo>
                  <a:pt x="2310" y="524"/>
                  <a:pt x="2324" y="598"/>
                  <a:pt x="2348" y="666"/>
                </a:cubicBezTo>
                <a:cubicBezTo>
                  <a:pt x="2351" y="672"/>
                  <a:pt x="2353" y="679"/>
                  <a:pt x="2356" y="685"/>
                </a:cubicBezTo>
                <a:moveTo>
                  <a:pt x="2175" y="460"/>
                </a:moveTo>
                <a:cubicBezTo>
                  <a:pt x="2203" y="454"/>
                  <a:pt x="2269" y="451"/>
                  <a:pt x="2311" y="451"/>
                </a:cubicBezTo>
                <a:cubicBezTo>
                  <a:pt x="2346" y="451"/>
                  <a:pt x="2503" y="475"/>
                  <a:pt x="2524" y="438"/>
                </a:cubicBezTo>
                <a:cubicBezTo>
                  <a:pt x="2536" y="417"/>
                  <a:pt x="2527" y="370"/>
                  <a:pt x="2527" y="346"/>
                </a:cubicBezTo>
                <a:cubicBezTo>
                  <a:pt x="2527" y="369"/>
                  <a:pt x="2527" y="379"/>
                  <a:pt x="2527" y="402"/>
                </a:cubicBezTo>
                <a:cubicBezTo>
                  <a:pt x="2527" y="454"/>
                  <a:pt x="2539" y="507"/>
                  <a:pt x="2577" y="546"/>
                </a:cubicBezTo>
                <a:cubicBezTo>
                  <a:pt x="2606" y="576"/>
                  <a:pt x="2669" y="588"/>
                  <a:pt x="2709" y="576"/>
                </a:cubicBezTo>
                <a:cubicBezTo>
                  <a:pt x="2757" y="561"/>
                  <a:pt x="2794" y="512"/>
                  <a:pt x="2822" y="474"/>
                </a:cubicBezTo>
                <a:cubicBezTo>
                  <a:pt x="2831" y="462"/>
                  <a:pt x="2833" y="432"/>
                  <a:pt x="2846" y="439"/>
                </a:cubicBezTo>
                <a:cubicBezTo>
                  <a:pt x="2865" y="449"/>
                  <a:pt x="2861" y="478"/>
                  <a:pt x="2876" y="494"/>
                </a:cubicBezTo>
                <a:moveTo>
                  <a:pt x="3265" y="497"/>
                </a:moveTo>
                <a:cubicBezTo>
                  <a:pt x="3279" y="470"/>
                  <a:pt x="3275" y="470"/>
                  <a:pt x="3277" y="441"/>
                </a:cubicBezTo>
                <a:cubicBezTo>
                  <a:pt x="3227" y="423"/>
                  <a:pt x="3167" y="417"/>
                  <a:pt x="3113" y="425"/>
                </a:cubicBezTo>
                <a:cubicBezTo>
                  <a:pt x="3066" y="432"/>
                  <a:pt x="3010" y="454"/>
                  <a:pt x="3000" y="505"/>
                </a:cubicBezTo>
                <a:cubicBezTo>
                  <a:pt x="2989" y="562"/>
                  <a:pt x="3063" y="566"/>
                  <a:pt x="3101" y="570"/>
                </a:cubicBezTo>
                <a:cubicBezTo>
                  <a:pt x="3165" y="577"/>
                  <a:pt x="3242" y="585"/>
                  <a:pt x="3300" y="555"/>
                </a:cubicBezTo>
                <a:cubicBezTo>
                  <a:pt x="3344" y="533"/>
                  <a:pt x="3345" y="482"/>
                  <a:pt x="3382" y="457"/>
                </a:cubicBezTo>
                <a:cubicBezTo>
                  <a:pt x="3396" y="447"/>
                  <a:pt x="3426" y="458"/>
                  <a:pt x="3440" y="460"/>
                </a:cubicBezTo>
                <a:cubicBezTo>
                  <a:pt x="3475" y="466"/>
                  <a:pt x="3524" y="471"/>
                  <a:pt x="3559" y="459"/>
                </a:cubicBezTo>
                <a:cubicBezTo>
                  <a:pt x="3614" y="440"/>
                  <a:pt x="3617" y="395"/>
                  <a:pt x="3616" y="345"/>
                </a:cubicBezTo>
                <a:cubicBezTo>
                  <a:pt x="3614" y="283"/>
                  <a:pt x="3583" y="233"/>
                  <a:pt x="3546" y="184"/>
                </a:cubicBezTo>
                <a:cubicBezTo>
                  <a:pt x="3532" y="168"/>
                  <a:pt x="3532" y="163"/>
                  <a:pt x="3519" y="161"/>
                </a:cubicBezTo>
                <a:cubicBezTo>
                  <a:pt x="3502" y="192"/>
                  <a:pt x="3493" y="226"/>
                  <a:pt x="3495" y="277"/>
                </a:cubicBezTo>
                <a:cubicBezTo>
                  <a:pt x="3498" y="359"/>
                  <a:pt x="3551" y="424"/>
                  <a:pt x="3598" y="488"/>
                </a:cubicBezTo>
                <a:cubicBezTo>
                  <a:pt x="3625" y="525"/>
                  <a:pt x="3654" y="560"/>
                  <a:pt x="3680" y="597"/>
                </a:cubicBezTo>
                <a:moveTo>
                  <a:pt x="3526" y="422"/>
                </a:moveTo>
                <a:cubicBezTo>
                  <a:pt x="3573" y="398"/>
                  <a:pt x="3638" y="408"/>
                  <a:pt x="3692" y="408"/>
                </a:cubicBezTo>
                <a:cubicBezTo>
                  <a:pt x="3814" y="408"/>
                  <a:pt x="3934" y="421"/>
                  <a:pt x="4056" y="428"/>
                </a:cubicBezTo>
                <a:cubicBezTo>
                  <a:pt x="4089" y="429"/>
                  <a:pt x="4123" y="430"/>
                  <a:pt x="4156" y="431"/>
                </a:cubicBezTo>
                <a:moveTo>
                  <a:pt x="4624" y="108"/>
                </a:moveTo>
                <a:cubicBezTo>
                  <a:pt x="4642" y="103"/>
                  <a:pt x="4651" y="109"/>
                  <a:pt x="4673" y="144"/>
                </a:cubicBezTo>
                <a:cubicBezTo>
                  <a:pt x="4718" y="215"/>
                  <a:pt x="4757" y="289"/>
                  <a:pt x="4784" y="369"/>
                </a:cubicBezTo>
                <a:cubicBezTo>
                  <a:pt x="4803" y="427"/>
                  <a:pt x="4817" y="494"/>
                  <a:pt x="4802" y="553"/>
                </a:cubicBezTo>
                <a:moveTo>
                  <a:pt x="4494" y="362"/>
                </a:moveTo>
                <a:cubicBezTo>
                  <a:pt x="4548" y="357"/>
                  <a:pt x="4606" y="355"/>
                  <a:pt x="4663" y="355"/>
                </a:cubicBezTo>
                <a:cubicBezTo>
                  <a:pt x="4766" y="355"/>
                  <a:pt x="4903" y="352"/>
                  <a:pt x="4972" y="262"/>
                </a:cubicBezTo>
                <a:cubicBezTo>
                  <a:pt x="4988" y="241"/>
                  <a:pt x="4991" y="219"/>
                  <a:pt x="4999" y="196"/>
                </a:cubicBezTo>
                <a:cubicBezTo>
                  <a:pt x="4977" y="212"/>
                  <a:pt x="4959" y="212"/>
                  <a:pt x="4946" y="244"/>
                </a:cubicBezTo>
                <a:cubicBezTo>
                  <a:pt x="4929" y="285"/>
                  <a:pt x="4933" y="330"/>
                  <a:pt x="4969" y="355"/>
                </a:cubicBezTo>
                <a:cubicBezTo>
                  <a:pt x="5009" y="383"/>
                  <a:pt x="5080" y="385"/>
                  <a:pt x="5127" y="378"/>
                </a:cubicBezTo>
                <a:cubicBezTo>
                  <a:pt x="5180" y="370"/>
                  <a:pt x="5211" y="330"/>
                  <a:pt x="5237" y="287"/>
                </a:cubicBezTo>
                <a:cubicBezTo>
                  <a:pt x="5246" y="273"/>
                  <a:pt x="5259" y="253"/>
                  <a:pt x="5266" y="243"/>
                </a:cubicBezTo>
                <a:cubicBezTo>
                  <a:pt x="5274" y="255"/>
                  <a:pt x="5287" y="280"/>
                  <a:pt x="5298" y="294"/>
                </a:cubicBezTo>
                <a:cubicBezTo>
                  <a:pt x="5311" y="311"/>
                  <a:pt x="5340" y="347"/>
                  <a:pt x="5367" y="333"/>
                </a:cubicBezTo>
                <a:cubicBezTo>
                  <a:pt x="5388" y="322"/>
                  <a:pt x="5399" y="291"/>
                  <a:pt x="5421" y="278"/>
                </a:cubicBezTo>
                <a:cubicBezTo>
                  <a:pt x="5452" y="259"/>
                  <a:pt x="5494" y="266"/>
                  <a:pt x="5529" y="267"/>
                </a:cubicBezTo>
                <a:cubicBezTo>
                  <a:pt x="5550" y="268"/>
                  <a:pt x="5570" y="269"/>
                  <a:pt x="5591" y="269"/>
                </a:cubicBezTo>
                <a:cubicBezTo>
                  <a:pt x="5594" y="247"/>
                  <a:pt x="5605" y="222"/>
                  <a:pt x="5594" y="196"/>
                </a:cubicBezTo>
                <a:cubicBezTo>
                  <a:pt x="5570" y="138"/>
                  <a:pt x="5478" y="164"/>
                  <a:pt x="5448" y="194"/>
                </a:cubicBezTo>
                <a:cubicBezTo>
                  <a:pt x="5421" y="222"/>
                  <a:pt x="5407" y="271"/>
                  <a:pt x="5418" y="309"/>
                </a:cubicBezTo>
                <a:cubicBezTo>
                  <a:pt x="5431" y="357"/>
                  <a:pt x="5488" y="363"/>
                  <a:pt x="5529" y="367"/>
                </a:cubicBezTo>
                <a:cubicBezTo>
                  <a:pt x="5590" y="373"/>
                  <a:pt x="5658" y="377"/>
                  <a:pt x="5713" y="348"/>
                </a:cubicBezTo>
                <a:cubicBezTo>
                  <a:pt x="5786" y="309"/>
                  <a:pt x="5799" y="211"/>
                  <a:pt x="5865" y="161"/>
                </a:cubicBezTo>
                <a:cubicBezTo>
                  <a:pt x="5885" y="145"/>
                  <a:pt x="5921" y="129"/>
                  <a:pt x="5948" y="137"/>
                </a:cubicBezTo>
                <a:cubicBezTo>
                  <a:pt x="5971" y="144"/>
                  <a:pt x="5974" y="173"/>
                  <a:pt x="5977" y="194"/>
                </a:cubicBezTo>
                <a:cubicBezTo>
                  <a:pt x="5982" y="231"/>
                  <a:pt x="5969" y="261"/>
                  <a:pt x="5965" y="296"/>
                </a:cubicBezTo>
                <a:cubicBezTo>
                  <a:pt x="5963" y="318"/>
                  <a:pt x="5962" y="318"/>
                  <a:pt x="5978" y="325"/>
                </a:cubicBezTo>
                <a:cubicBezTo>
                  <a:pt x="5996" y="325"/>
                  <a:pt x="6002" y="325"/>
                  <a:pt x="6014" y="325"/>
                </a:cubicBezTo>
                <a:moveTo>
                  <a:pt x="6092" y="187"/>
                </a:moveTo>
                <a:cubicBezTo>
                  <a:pt x="6089" y="181"/>
                  <a:pt x="6088" y="179"/>
                  <a:pt x="6084" y="177"/>
                </a:cubicBezTo>
                <a:cubicBezTo>
                  <a:pt x="6084" y="180"/>
                  <a:pt x="6083" y="184"/>
                  <a:pt x="6083" y="187"/>
                </a:cubicBezTo>
                <a:moveTo>
                  <a:pt x="6092" y="187"/>
                </a:moveTo>
                <a:cubicBezTo>
                  <a:pt x="6117" y="162"/>
                  <a:pt x="6100" y="169"/>
                  <a:pt x="6122" y="164"/>
                </a:cubicBezTo>
                <a:cubicBezTo>
                  <a:pt x="6139" y="160"/>
                  <a:pt x="6141" y="170"/>
                  <a:pt x="6153" y="177"/>
                </a:cubicBezTo>
                <a:cubicBezTo>
                  <a:pt x="6171" y="188"/>
                  <a:pt x="6189" y="193"/>
                  <a:pt x="6210" y="194"/>
                </a:cubicBezTo>
                <a:cubicBezTo>
                  <a:pt x="6248" y="196"/>
                  <a:pt x="6272" y="193"/>
                  <a:pt x="6304" y="173"/>
                </a:cubicBezTo>
                <a:cubicBezTo>
                  <a:pt x="6346" y="148"/>
                  <a:pt x="6373" y="107"/>
                  <a:pt x="6378" y="59"/>
                </a:cubicBezTo>
                <a:cubicBezTo>
                  <a:pt x="6383" y="13"/>
                  <a:pt x="6321" y="18"/>
                  <a:pt x="6290" y="23"/>
                </a:cubicBezTo>
                <a:cubicBezTo>
                  <a:pt x="6223" y="34"/>
                  <a:pt x="6149" y="83"/>
                  <a:pt x="6116" y="143"/>
                </a:cubicBezTo>
                <a:cubicBezTo>
                  <a:pt x="6084" y="202"/>
                  <a:pt x="6109" y="254"/>
                  <a:pt x="6159" y="289"/>
                </a:cubicBezTo>
                <a:cubicBezTo>
                  <a:pt x="6234" y="342"/>
                  <a:pt x="6333" y="360"/>
                  <a:pt x="6423" y="367"/>
                </a:cubicBezTo>
                <a:cubicBezTo>
                  <a:pt x="6448" y="368"/>
                  <a:pt x="6474" y="368"/>
                  <a:pt x="6499" y="369"/>
                </a:cubicBezTo>
                <a:moveTo>
                  <a:pt x="7062" y="205"/>
                </a:moveTo>
                <a:cubicBezTo>
                  <a:pt x="7054" y="189"/>
                  <a:pt x="7062" y="173"/>
                  <a:pt x="7043" y="167"/>
                </a:cubicBezTo>
                <a:cubicBezTo>
                  <a:pt x="7006" y="156"/>
                  <a:pt x="6954" y="175"/>
                  <a:pt x="6920" y="187"/>
                </a:cubicBezTo>
                <a:cubicBezTo>
                  <a:pt x="6892" y="197"/>
                  <a:pt x="6833" y="214"/>
                  <a:pt x="6833" y="254"/>
                </a:cubicBezTo>
                <a:cubicBezTo>
                  <a:pt x="6833" y="296"/>
                  <a:pt x="6900" y="291"/>
                  <a:pt x="6929" y="292"/>
                </a:cubicBezTo>
                <a:cubicBezTo>
                  <a:pt x="6983" y="294"/>
                  <a:pt x="7030" y="298"/>
                  <a:pt x="7072" y="260"/>
                </a:cubicBezTo>
                <a:cubicBezTo>
                  <a:pt x="7092" y="242"/>
                  <a:pt x="7100" y="219"/>
                  <a:pt x="7111" y="196"/>
                </a:cubicBezTo>
                <a:cubicBezTo>
                  <a:pt x="7119" y="219"/>
                  <a:pt x="7109" y="230"/>
                  <a:pt x="7140" y="240"/>
                </a:cubicBezTo>
                <a:cubicBezTo>
                  <a:pt x="7167" y="249"/>
                  <a:pt x="7185" y="242"/>
                  <a:pt x="7203" y="223"/>
                </a:cubicBezTo>
                <a:cubicBezTo>
                  <a:pt x="7242" y="182"/>
                  <a:pt x="7271" y="129"/>
                  <a:pt x="7293" y="78"/>
                </a:cubicBezTo>
                <a:cubicBezTo>
                  <a:pt x="7296" y="88"/>
                  <a:pt x="7289" y="74"/>
                  <a:pt x="7293" y="84"/>
                </a:cubicBezTo>
                <a:cubicBezTo>
                  <a:pt x="7305" y="118"/>
                  <a:pt x="7333" y="138"/>
                  <a:pt x="7364" y="157"/>
                </a:cubicBezTo>
                <a:cubicBezTo>
                  <a:pt x="7386" y="171"/>
                  <a:pt x="7404" y="179"/>
                  <a:pt x="7410" y="205"/>
                </a:cubicBezTo>
                <a:cubicBezTo>
                  <a:pt x="7412" y="214"/>
                  <a:pt x="7411" y="228"/>
                  <a:pt x="7413" y="236"/>
                </a:cubicBezTo>
                <a:cubicBezTo>
                  <a:pt x="7455" y="236"/>
                  <a:pt x="7496" y="240"/>
                  <a:pt x="7536" y="227"/>
                </a:cubicBezTo>
                <a:cubicBezTo>
                  <a:pt x="7579" y="213"/>
                  <a:pt x="7609" y="187"/>
                  <a:pt x="7634" y="150"/>
                </a:cubicBezTo>
                <a:cubicBezTo>
                  <a:pt x="7652" y="123"/>
                  <a:pt x="7670" y="84"/>
                  <a:pt x="7700" y="67"/>
                </a:cubicBezTo>
                <a:cubicBezTo>
                  <a:pt x="7712" y="61"/>
                  <a:pt x="7746" y="41"/>
                  <a:pt x="7760" y="52"/>
                </a:cubicBezTo>
                <a:cubicBezTo>
                  <a:pt x="7771" y="60"/>
                  <a:pt x="7760" y="61"/>
                  <a:pt x="7766" y="75"/>
                </a:cubicBezTo>
                <a:cubicBezTo>
                  <a:pt x="7769" y="82"/>
                  <a:pt x="7771" y="84"/>
                  <a:pt x="7773" y="91"/>
                </a:cubicBezTo>
                <a:cubicBezTo>
                  <a:pt x="7795" y="83"/>
                  <a:pt x="7807" y="89"/>
                  <a:pt x="7819" y="62"/>
                </a:cubicBezTo>
                <a:cubicBezTo>
                  <a:pt x="7827" y="44"/>
                  <a:pt x="7823" y="25"/>
                  <a:pt x="7824" y="6"/>
                </a:cubicBezTo>
                <a:cubicBezTo>
                  <a:pt x="7776" y="5"/>
                  <a:pt x="7727" y="0"/>
                  <a:pt x="7680" y="13"/>
                </a:cubicBezTo>
                <a:cubicBezTo>
                  <a:pt x="7656" y="20"/>
                  <a:pt x="7569" y="52"/>
                  <a:pt x="7588" y="95"/>
                </a:cubicBezTo>
                <a:cubicBezTo>
                  <a:pt x="7610" y="145"/>
                  <a:pt x="7655" y="153"/>
                  <a:pt x="7713" y="163"/>
                </a:cubicBezTo>
                <a:cubicBezTo>
                  <a:pt x="7793" y="177"/>
                  <a:pt x="7877" y="171"/>
                  <a:pt x="7958" y="170"/>
                </a:cubicBezTo>
                <a:moveTo>
                  <a:pt x="3879" y="1084"/>
                </a:moveTo>
                <a:cubicBezTo>
                  <a:pt x="3879" y="1072"/>
                  <a:pt x="3879" y="1060"/>
                  <a:pt x="3879" y="1048"/>
                </a:cubicBezTo>
                <a:cubicBezTo>
                  <a:pt x="3907" y="1072"/>
                  <a:pt x="3926" y="1110"/>
                  <a:pt x="3937" y="1147"/>
                </a:cubicBezTo>
                <a:cubicBezTo>
                  <a:pt x="3949" y="1185"/>
                  <a:pt x="3948" y="1225"/>
                  <a:pt x="3957" y="1263"/>
                </a:cubicBezTo>
                <a:cubicBezTo>
                  <a:pt x="3961" y="1277"/>
                  <a:pt x="3961" y="1281"/>
                  <a:pt x="3970" y="1285"/>
                </a:cubicBezTo>
                <a:cubicBezTo>
                  <a:pt x="4006" y="1285"/>
                  <a:pt x="4019" y="1273"/>
                  <a:pt x="4042" y="1244"/>
                </a:cubicBezTo>
                <a:cubicBezTo>
                  <a:pt x="4082" y="1192"/>
                  <a:pt x="4106" y="1129"/>
                  <a:pt x="4149" y="1079"/>
                </a:cubicBezTo>
                <a:cubicBezTo>
                  <a:pt x="4188" y="1033"/>
                  <a:pt x="4251" y="1008"/>
                  <a:pt x="4312" y="1022"/>
                </a:cubicBezTo>
                <a:cubicBezTo>
                  <a:pt x="4357" y="1032"/>
                  <a:pt x="4342" y="1104"/>
                  <a:pt x="4335" y="1134"/>
                </a:cubicBezTo>
                <a:cubicBezTo>
                  <a:pt x="4325" y="1178"/>
                  <a:pt x="4304" y="1214"/>
                  <a:pt x="4302" y="1259"/>
                </a:cubicBezTo>
                <a:cubicBezTo>
                  <a:pt x="4302" y="1275"/>
                  <a:pt x="4304" y="1281"/>
                  <a:pt x="4320" y="1282"/>
                </a:cubicBezTo>
                <a:moveTo>
                  <a:pt x="4673" y="1048"/>
                </a:moveTo>
                <a:cubicBezTo>
                  <a:pt x="4679" y="1026"/>
                  <a:pt x="4674" y="1075"/>
                  <a:pt x="4669" y="1097"/>
                </a:cubicBezTo>
                <a:cubicBezTo>
                  <a:pt x="4659" y="1146"/>
                  <a:pt x="4650" y="1191"/>
                  <a:pt x="4649" y="1241"/>
                </a:cubicBezTo>
                <a:cubicBezTo>
                  <a:pt x="4648" y="1278"/>
                  <a:pt x="4648" y="1301"/>
                  <a:pt x="4666" y="1333"/>
                </a:cubicBezTo>
                <a:moveTo>
                  <a:pt x="4615" y="1262"/>
                </a:moveTo>
                <a:cubicBezTo>
                  <a:pt x="4622" y="1226"/>
                  <a:pt x="4673" y="1231"/>
                  <a:pt x="4705" y="1227"/>
                </a:cubicBezTo>
                <a:cubicBezTo>
                  <a:pt x="4819" y="1212"/>
                  <a:pt x="4939" y="1219"/>
                  <a:pt x="5051" y="1193"/>
                </a:cubicBezTo>
                <a:cubicBezTo>
                  <a:pt x="5070" y="1187"/>
                  <a:pt x="5088" y="1180"/>
                  <a:pt x="5107" y="1174"/>
                </a:cubicBezTo>
                <a:moveTo>
                  <a:pt x="5127" y="963"/>
                </a:moveTo>
                <a:cubicBezTo>
                  <a:pt x="5086" y="968"/>
                  <a:pt x="5074" y="994"/>
                  <a:pt x="5061" y="1035"/>
                </a:cubicBezTo>
                <a:cubicBezTo>
                  <a:pt x="5043" y="1093"/>
                  <a:pt x="5047" y="1167"/>
                  <a:pt x="5051" y="1227"/>
                </a:cubicBezTo>
                <a:cubicBezTo>
                  <a:pt x="5055" y="1282"/>
                  <a:pt x="5075" y="1333"/>
                  <a:pt x="5091" y="1386"/>
                </a:cubicBezTo>
                <a:moveTo>
                  <a:pt x="5961" y="1049"/>
                </a:moveTo>
                <a:cubicBezTo>
                  <a:pt x="5959" y="1073"/>
                  <a:pt x="5956" y="1110"/>
                  <a:pt x="5952" y="1137"/>
                </a:cubicBezTo>
                <a:cubicBezTo>
                  <a:pt x="5941" y="1208"/>
                  <a:pt x="5928" y="1294"/>
                  <a:pt x="5947" y="1365"/>
                </a:cubicBezTo>
                <a:cubicBezTo>
                  <a:pt x="5957" y="1402"/>
                  <a:pt x="5980" y="1433"/>
                  <a:pt x="6000" y="1464"/>
                </a:cubicBezTo>
                <a:moveTo>
                  <a:pt x="5861" y="1359"/>
                </a:moveTo>
                <a:cubicBezTo>
                  <a:pt x="5870" y="1337"/>
                  <a:pt x="5831" y="1349"/>
                  <a:pt x="5889" y="1341"/>
                </a:cubicBezTo>
                <a:cubicBezTo>
                  <a:pt x="5960" y="1331"/>
                  <a:pt x="6036" y="1338"/>
                  <a:pt x="6108" y="1338"/>
                </a:cubicBezTo>
                <a:cubicBezTo>
                  <a:pt x="6185" y="1338"/>
                  <a:pt x="6254" y="1340"/>
                  <a:pt x="6328" y="1315"/>
                </a:cubicBezTo>
                <a:cubicBezTo>
                  <a:pt x="6367" y="1302"/>
                  <a:pt x="6403" y="1281"/>
                  <a:pt x="6439" y="1262"/>
                </a:cubicBezTo>
                <a:cubicBezTo>
                  <a:pt x="6444" y="1268"/>
                  <a:pt x="6439" y="1271"/>
                  <a:pt x="6445" y="1276"/>
                </a:cubicBezTo>
                <a:cubicBezTo>
                  <a:pt x="6469" y="1293"/>
                  <a:pt x="6499" y="1295"/>
                  <a:pt x="6529" y="1296"/>
                </a:cubicBezTo>
                <a:cubicBezTo>
                  <a:pt x="6555" y="1297"/>
                  <a:pt x="6589" y="1305"/>
                  <a:pt x="6604" y="1279"/>
                </a:cubicBezTo>
                <a:cubicBezTo>
                  <a:pt x="6614" y="1261"/>
                  <a:pt x="6619" y="1217"/>
                  <a:pt x="6596" y="1207"/>
                </a:cubicBezTo>
                <a:cubicBezTo>
                  <a:pt x="6549" y="1187"/>
                  <a:pt x="6481" y="1209"/>
                  <a:pt x="6439" y="1227"/>
                </a:cubicBezTo>
                <a:cubicBezTo>
                  <a:pt x="6391" y="1248"/>
                  <a:pt x="6338" y="1278"/>
                  <a:pt x="6329" y="1333"/>
                </a:cubicBezTo>
                <a:cubicBezTo>
                  <a:pt x="6319" y="1392"/>
                  <a:pt x="6405" y="1420"/>
                  <a:pt x="6448" y="1434"/>
                </a:cubicBezTo>
                <a:cubicBezTo>
                  <a:pt x="6503" y="1448"/>
                  <a:pt x="6520" y="1452"/>
                  <a:pt x="6557" y="1455"/>
                </a:cubicBezTo>
                <a:moveTo>
                  <a:pt x="6732" y="1240"/>
                </a:moveTo>
                <a:cubicBezTo>
                  <a:pt x="6737" y="1243"/>
                  <a:pt x="6735" y="1227"/>
                  <a:pt x="6745" y="1244"/>
                </a:cubicBezTo>
                <a:cubicBezTo>
                  <a:pt x="6764" y="1277"/>
                  <a:pt x="6772" y="1325"/>
                  <a:pt x="6781" y="1362"/>
                </a:cubicBezTo>
                <a:cubicBezTo>
                  <a:pt x="6789" y="1397"/>
                  <a:pt x="6796" y="1431"/>
                  <a:pt x="6797" y="1467"/>
                </a:cubicBezTo>
                <a:cubicBezTo>
                  <a:pt x="6797" y="1471"/>
                  <a:pt x="6797" y="1472"/>
                  <a:pt x="6797" y="1467"/>
                </a:cubicBezTo>
                <a:cubicBezTo>
                  <a:pt x="6788" y="1413"/>
                  <a:pt x="6780" y="1365"/>
                  <a:pt x="6820" y="1322"/>
                </a:cubicBezTo>
                <a:cubicBezTo>
                  <a:pt x="6868" y="1270"/>
                  <a:pt x="6943" y="1235"/>
                  <a:pt x="7006" y="1206"/>
                </a:cubicBezTo>
                <a:cubicBezTo>
                  <a:pt x="7022" y="1199"/>
                  <a:pt x="7038" y="1193"/>
                  <a:pt x="7054" y="1186"/>
                </a:cubicBezTo>
                <a:moveTo>
                  <a:pt x="7073" y="1221"/>
                </a:moveTo>
                <a:cubicBezTo>
                  <a:pt x="7072" y="1219"/>
                  <a:pt x="7071" y="1218"/>
                  <a:pt x="7070" y="1216"/>
                </a:cubicBezTo>
                <a:cubicBezTo>
                  <a:pt x="7074" y="1220"/>
                  <a:pt x="7054" y="1185"/>
                  <a:pt x="7076" y="1219"/>
                </a:cubicBezTo>
                <a:cubicBezTo>
                  <a:pt x="7100" y="1256"/>
                  <a:pt x="7124" y="1293"/>
                  <a:pt x="7140" y="1334"/>
                </a:cubicBezTo>
                <a:cubicBezTo>
                  <a:pt x="7149" y="1357"/>
                  <a:pt x="7152" y="1378"/>
                  <a:pt x="7153" y="1402"/>
                </a:cubicBezTo>
                <a:cubicBezTo>
                  <a:pt x="7153" y="1403"/>
                  <a:pt x="7153" y="1404"/>
                  <a:pt x="7153" y="1405"/>
                </a:cubicBezTo>
                <a:cubicBezTo>
                  <a:pt x="7157" y="1398"/>
                  <a:pt x="7170" y="1377"/>
                  <a:pt x="7175" y="1365"/>
                </a:cubicBezTo>
                <a:cubicBezTo>
                  <a:pt x="7187" y="1338"/>
                  <a:pt x="7207" y="1298"/>
                  <a:pt x="7237" y="1286"/>
                </a:cubicBezTo>
                <a:cubicBezTo>
                  <a:pt x="7258" y="1278"/>
                  <a:pt x="7285" y="1285"/>
                  <a:pt x="7296" y="1305"/>
                </a:cubicBezTo>
                <a:cubicBezTo>
                  <a:pt x="7305" y="1321"/>
                  <a:pt x="7314" y="1368"/>
                  <a:pt x="7306" y="1386"/>
                </a:cubicBezTo>
                <a:cubicBezTo>
                  <a:pt x="7299" y="1401"/>
                  <a:pt x="7284" y="1403"/>
                  <a:pt x="7273" y="1409"/>
                </a:cubicBezTo>
                <a:cubicBezTo>
                  <a:pt x="7289" y="1393"/>
                  <a:pt x="7313" y="1374"/>
                  <a:pt x="7336" y="1361"/>
                </a:cubicBezTo>
                <a:cubicBezTo>
                  <a:pt x="7381" y="1336"/>
                  <a:pt x="7428" y="1312"/>
                  <a:pt x="7478" y="1302"/>
                </a:cubicBezTo>
                <a:cubicBezTo>
                  <a:pt x="7496" y="1298"/>
                  <a:pt x="7513" y="1300"/>
                  <a:pt x="7531" y="1299"/>
                </a:cubicBezTo>
                <a:cubicBezTo>
                  <a:pt x="7530" y="1336"/>
                  <a:pt x="7518" y="1356"/>
                  <a:pt x="7507" y="1391"/>
                </a:cubicBezTo>
                <a:cubicBezTo>
                  <a:pt x="7503" y="1403"/>
                  <a:pt x="7505" y="1414"/>
                  <a:pt x="7504" y="1427"/>
                </a:cubicBezTo>
                <a:moveTo>
                  <a:pt x="7948" y="1227"/>
                </a:moveTo>
                <a:cubicBezTo>
                  <a:pt x="7959" y="1198"/>
                  <a:pt x="7964" y="1194"/>
                  <a:pt x="7922" y="1190"/>
                </a:cubicBezTo>
                <a:cubicBezTo>
                  <a:pt x="7839" y="1182"/>
                  <a:pt x="7745" y="1187"/>
                  <a:pt x="7667" y="1216"/>
                </a:cubicBezTo>
                <a:cubicBezTo>
                  <a:pt x="7635" y="1228"/>
                  <a:pt x="7540" y="1277"/>
                  <a:pt x="7570" y="1331"/>
                </a:cubicBezTo>
                <a:cubicBezTo>
                  <a:pt x="7602" y="1389"/>
                  <a:pt x="7717" y="1406"/>
                  <a:pt x="7773" y="1420"/>
                </a:cubicBezTo>
                <a:cubicBezTo>
                  <a:pt x="7821" y="1432"/>
                  <a:pt x="7868" y="1442"/>
                  <a:pt x="7915" y="1457"/>
                </a:cubicBezTo>
                <a:cubicBezTo>
                  <a:pt x="7864" y="1461"/>
                  <a:pt x="7810" y="1462"/>
                  <a:pt x="7758" y="1465"/>
                </a:cubicBezTo>
                <a:cubicBezTo>
                  <a:pt x="7716" y="1468"/>
                  <a:pt x="7668" y="1467"/>
                  <a:pt x="7631" y="1488"/>
                </a:cubicBezTo>
                <a:moveTo>
                  <a:pt x="8077" y="1508"/>
                </a:moveTo>
                <a:cubicBezTo>
                  <a:pt x="8083" y="1502"/>
                  <a:pt x="8097" y="1495"/>
                  <a:pt x="8107" y="1501"/>
                </a:cubicBezTo>
                <a:cubicBezTo>
                  <a:pt x="8112" y="1504"/>
                  <a:pt x="8115" y="1537"/>
                  <a:pt x="8110" y="1540"/>
                </a:cubicBezTo>
                <a:cubicBezTo>
                  <a:pt x="8097" y="1549"/>
                  <a:pt x="8064" y="1548"/>
                  <a:pt x="8049" y="1546"/>
                </a:cubicBezTo>
                <a:cubicBezTo>
                  <a:pt x="8037" y="1544"/>
                  <a:pt x="8037" y="1530"/>
                  <a:pt x="8039" y="1520"/>
                </a:cubicBezTo>
                <a:cubicBezTo>
                  <a:pt x="8042" y="1504"/>
                  <a:pt x="8092" y="1511"/>
                  <a:pt x="8102" y="1511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Freeform 1"/>
          <p:cNvSpPr/>
          <p:nvPr/>
        </p:nvSpPr>
        <p:spPr>
          <a:xfrm>
            <a:off x="227160" y="392040"/>
            <a:ext cx="384480" cy="394200"/>
          </a:xfrm>
          <a:custGeom>
            <a:avLst/>
            <a:gdLst/>
            <a:ahLst/>
            <a:rect l="0" t="0" r="r" b="b"/>
            <a:pathLst>
              <a:path w="1068" h="1095">
                <a:moveTo>
                  <a:pt x="709" y="77"/>
                </a:moveTo>
                <a:cubicBezTo>
                  <a:pt x="722" y="49"/>
                  <a:pt x="727" y="30"/>
                  <a:pt x="730" y="0"/>
                </a:cubicBezTo>
                <a:cubicBezTo>
                  <a:pt x="686" y="10"/>
                  <a:pt x="644" y="23"/>
                  <a:pt x="598" y="27"/>
                </a:cubicBezTo>
                <a:cubicBezTo>
                  <a:pt x="540" y="32"/>
                  <a:pt x="480" y="31"/>
                  <a:pt x="422" y="31"/>
                </a:cubicBezTo>
                <a:cubicBezTo>
                  <a:pt x="398" y="31"/>
                  <a:pt x="373" y="31"/>
                  <a:pt x="349" y="31"/>
                </a:cubicBezTo>
                <a:cubicBezTo>
                  <a:pt x="349" y="72"/>
                  <a:pt x="348" y="107"/>
                  <a:pt x="340" y="148"/>
                </a:cubicBezTo>
                <a:cubicBezTo>
                  <a:pt x="314" y="283"/>
                  <a:pt x="264" y="413"/>
                  <a:pt x="261" y="553"/>
                </a:cubicBezTo>
                <a:cubicBezTo>
                  <a:pt x="260" y="613"/>
                  <a:pt x="305" y="626"/>
                  <a:pt x="358" y="635"/>
                </a:cubicBezTo>
                <a:cubicBezTo>
                  <a:pt x="419" y="646"/>
                  <a:pt x="489" y="647"/>
                  <a:pt x="549" y="626"/>
                </a:cubicBezTo>
                <a:cubicBezTo>
                  <a:pt x="607" y="605"/>
                  <a:pt x="631" y="575"/>
                  <a:pt x="652" y="519"/>
                </a:cubicBezTo>
                <a:moveTo>
                  <a:pt x="446" y="370"/>
                </a:moveTo>
                <a:cubicBezTo>
                  <a:pt x="442" y="363"/>
                  <a:pt x="426" y="363"/>
                  <a:pt x="434" y="356"/>
                </a:cubicBezTo>
                <a:cubicBezTo>
                  <a:pt x="461" y="334"/>
                  <a:pt x="575" y="336"/>
                  <a:pt x="606" y="330"/>
                </a:cubicBezTo>
                <a:cubicBezTo>
                  <a:pt x="724" y="309"/>
                  <a:pt x="840" y="282"/>
                  <a:pt x="955" y="248"/>
                </a:cubicBezTo>
                <a:cubicBezTo>
                  <a:pt x="975" y="242"/>
                  <a:pt x="995" y="235"/>
                  <a:pt x="1015" y="229"/>
                </a:cubicBezTo>
                <a:moveTo>
                  <a:pt x="1067" y="218"/>
                </a:moveTo>
                <a:cubicBezTo>
                  <a:pt x="1029" y="263"/>
                  <a:pt x="997" y="311"/>
                  <a:pt x="965" y="360"/>
                </a:cubicBezTo>
                <a:cubicBezTo>
                  <a:pt x="927" y="419"/>
                  <a:pt x="890" y="476"/>
                  <a:pt x="843" y="529"/>
                </a:cubicBezTo>
                <a:cubicBezTo>
                  <a:pt x="815" y="562"/>
                  <a:pt x="786" y="595"/>
                  <a:pt x="743" y="603"/>
                </a:cubicBezTo>
                <a:cubicBezTo>
                  <a:pt x="738" y="603"/>
                  <a:pt x="732" y="603"/>
                  <a:pt x="727" y="603"/>
                </a:cubicBezTo>
                <a:moveTo>
                  <a:pt x="761" y="379"/>
                </a:moveTo>
                <a:cubicBezTo>
                  <a:pt x="791" y="366"/>
                  <a:pt x="830" y="368"/>
                  <a:pt x="863" y="378"/>
                </a:cubicBezTo>
                <a:cubicBezTo>
                  <a:pt x="915" y="394"/>
                  <a:pt x="972" y="433"/>
                  <a:pt x="997" y="483"/>
                </a:cubicBezTo>
                <a:cubicBezTo>
                  <a:pt x="1015" y="518"/>
                  <a:pt x="1010" y="559"/>
                  <a:pt x="1010" y="597"/>
                </a:cubicBezTo>
                <a:moveTo>
                  <a:pt x="0" y="1063"/>
                </a:moveTo>
                <a:cubicBezTo>
                  <a:pt x="95" y="1062"/>
                  <a:pt x="170" y="1045"/>
                  <a:pt x="262" y="1019"/>
                </a:cubicBezTo>
                <a:cubicBezTo>
                  <a:pt x="383" y="985"/>
                  <a:pt x="504" y="949"/>
                  <a:pt x="631" y="930"/>
                </a:cubicBezTo>
                <a:cubicBezTo>
                  <a:pt x="707" y="922"/>
                  <a:pt x="727" y="919"/>
                  <a:pt x="775" y="916"/>
                </a:cubicBezTo>
                <a:moveTo>
                  <a:pt x="439" y="1094"/>
                </a:moveTo>
                <a:cubicBezTo>
                  <a:pt x="530" y="1088"/>
                  <a:pt x="620" y="1067"/>
                  <a:pt x="709" y="1049"/>
                </a:cubicBezTo>
                <a:cubicBezTo>
                  <a:pt x="829" y="1025"/>
                  <a:pt x="943" y="1002"/>
                  <a:pt x="1058" y="961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796" name="Freeform 2"/>
          <p:cNvSpPr/>
          <p:nvPr/>
        </p:nvSpPr>
        <p:spPr>
          <a:xfrm>
            <a:off x="1011240" y="344520"/>
            <a:ext cx="685800" cy="309960"/>
          </a:xfrm>
          <a:custGeom>
            <a:avLst/>
            <a:gdLst/>
            <a:ahLst/>
            <a:rect l="0" t="0" r="r" b="b"/>
            <a:pathLst>
              <a:path w="1905" h="861">
                <a:moveTo>
                  <a:pt x="0" y="463"/>
                </a:moveTo>
                <a:cubicBezTo>
                  <a:pt x="12" y="520"/>
                  <a:pt x="25" y="557"/>
                  <a:pt x="39" y="613"/>
                </a:cubicBezTo>
                <a:cubicBezTo>
                  <a:pt x="55" y="678"/>
                  <a:pt x="68" y="743"/>
                  <a:pt x="88" y="808"/>
                </a:cubicBezTo>
                <a:cubicBezTo>
                  <a:pt x="96" y="834"/>
                  <a:pt x="104" y="840"/>
                  <a:pt x="119" y="860"/>
                </a:cubicBezTo>
                <a:cubicBezTo>
                  <a:pt x="133" y="838"/>
                  <a:pt x="149" y="824"/>
                  <a:pt x="155" y="782"/>
                </a:cubicBezTo>
                <a:cubicBezTo>
                  <a:pt x="167" y="700"/>
                  <a:pt x="160" y="612"/>
                  <a:pt x="160" y="528"/>
                </a:cubicBezTo>
                <a:cubicBezTo>
                  <a:pt x="160" y="469"/>
                  <a:pt x="144" y="384"/>
                  <a:pt x="185" y="334"/>
                </a:cubicBezTo>
                <a:cubicBezTo>
                  <a:pt x="213" y="300"/>
                  <a:pt x="282" y="310"/>
                  <a:pt x="319" y="310"/>
                </a:cubicBezTo>
                <a:cubicBezTo>
                  <a:pt x="397" y="309"/>
                  <a:pt x="462" y="318"/>
                  <a:pt x="535" y="343"/>
                </a:cubicBezTo>
                <a:cubicBezTo>
                  <a:pt x="547" y="348"/>
                  <a:pt x="560" y="352"/>
                  <a:pt x="572" y="357"/>
                </a:cubicBezTo>
                <a:moveTo>
                  <a:pt x="155" y="711"/>
                </a:moveTo>
                <a:cubicBezTo>
                  <a:pt x="198" y="712"/>
                  <a:pt x="252" y="717"/>
                  <a:pt x="296" y="712"/>
                </a:cubicBezTo>
                <a:cubicBezTo>
                  <a:pt x="457" y="693"/>
                  <a:pt x="663" y="657"/>
                  <a:pt x="811" y="587"/>
                </a:cubicBezTo>
                <a:cubicBezTo>
                  <a:pt x="823" y="578"/>
                  <a:pt x="828" y="579"/>
                  <a:pt x="827" y="570"/>
                </a:cubicBezTo>
                <a:cubicBezTo>
                  <a:pt x="819" y="569"/>
                  <a:pt x="792" y="563"/>
                  <a:pt x="782" y="570"/>
                </a:cubicBezTo>
                <a:cubicBezTo>
                  <a:pt x="760" y="585"/>
                  <a:pt x="766" y="623"/>
                  <a:pt x="766" y="645"/>
                </a:cubicBezTo>
                <a:cubicBezTo>
                  <a:pt x="766" y="679"/>
                  <a:pt x="768" y="701"/>
                  <a:pt x="782" y="732"/>
                </a:cubicBezTo>
                <a:cubicBezTo>
                  <a:pt x="790" y="750"/>
                  <a:pt x="798" y="761"/>
                  <a:pt x="811" y="773"/>
                </a:cubicBezTo>
                <a:moveTo>
                  <a:pt x="766" y="384"/>
                </a:moveTo>
                <a:cubicBezTo>
                  <a:pt x="766" y="359"/>
                  <a:pt x="766" y="354"/>
                  <a:pt x="766" y="339"/>
                </a:cubicBezTo>
                <a:cubicBezTo>
                  <a:pt x="799" y="351"/>
                  <a:pt x="814" y="392"/>
                  <a:pt x="825" y="425"/>
                </a:cubicBezTo>
                <a:cubicBezTo>
                  <a:pt x="836" y="470"/>
                  <a:pt x="839" y="485"/>
                  <a:pt x="849" y="514"/>
                </a:cubicBezTo>
                <a:moveTo>
                  <a:pt x="1007" y="618"/>
                </a:moveTo>
                <a:cubicBezTo>
                  <a:pt x="1014" y="614"/>
                  <a:pt x="1000" y="608"/>
                  <a:pt x="1019" y="610"/>
                </a:cubicBezTo>
                <a:cubicBezTo>
                  <a:pt x="1049" y="613"/>
                  <a:pt x="1075" y="643"/>
                  <a:pt x="1096" y="662"/>
                </a:cubicBezTo>
                <a:cubicBezTo>
                  <a:pt x="1111" y="675"/>
                  <a:pt x="1126" y="688"/>
                  <a:pt x="1144" y="693"/>
                </a:cubicBezTo>
                <a:cubicBezTo>
                  <a:pt x="1170" y="701"/>
                  <a:pt x="1189" y="658"/>
                  <a:pt x="1198" y="643"/>
                </a:cubicBezTo>
                <a:cubicBezTo>
                  <a:pt x="1222" y="605"/>
                  <a:pt x="1241" y="562"/>
                  <a:pt x="1271" y="528"/>
                </a:cubicBezTo>
                <a:cubicBezTo>
                  <a:pt x="1276" y="522"/>
                  <a:pt x="1302" y="499"/>
                  <a:pt x="1313" y="510"/>
                </a:cubicBezTo>
                <a:cubicBezTo>
                  <a:pt x="1337" y="535"/>
                  <a:pt x="1326" y="597"/>
                  <a:pt x="1350" y="627"/>
                </a:cubicBezTo>
                <a:cubicBezTo>
                  <a:pt x="1359" y="635"/>
                  <a:pt x="1368" y="642"/>
                  <a:pt x="1377" y="650"/>
                </a:cubicBezTo>
                <a:moveTo>
                  <a:pt x="1831" y="506"/>
                </a:moveTo>
                <a:cubicBezTo>
                  <a:pt x="1827" y="472"/>
                  <a:pt x="1826" y="464"/>
                  <a:pt x="1807" y="438"/>
                </a:cubicBezTo>
                <a:cubicBezTo>
                  <a:pt x="1770" y="428"/>
                  <a:pt x="1750" y="432"/>
                  <a:pt x="1721" y="461"/>
                </a:cubicBezTo>
                <a:cubicBezTo>
                  <a:pt x="1689" y="494"/>
                  <a:pt x="1657" y="547"/>
                  <a:pt x="1665" y="596"/>
                </a:cubicBezTo>
                <a:cubicBezTo>
                  <a:pt x="1668" y="602"/>
                  <a:pt x="1671" y="608"/>
                  <a:pt x="1674" y="614"/>
                </a:cubicBezTo>
                <a:cubicBezTo>
                  <a:pt x="1726" y="624"/>
                  <a:pt x="1763" y="630"/>
                  <a:pt x="1804" y="589"/>
                </a:cubicBezTo>
                <a:cubicBezTo>
                  <a:pt x="1866" y="529"/>
                  <a:pt x="1886" y="433"/>
                  <a:pt x="1895" y="349"/>
                </a:cubicBezTo>
                <a:cubicBezTo>
                  <a:pt x="1904" y="258"/>
                  <a:pt x="1903" y="158"/>
                  <a:pt x="1892" y="68"/>
                </a:cubicBezTo>
                <a:cubicBezTo>
                  <a:pt x="1885" y="30"/>
                  <a:pt x="1884" y="22"/>
                  <a:pt x="1880" y="0"/>
                </a:cubicBezTo>
                <a:cubicBezTo>
                  <a:pt x="1869" y="37"/>
                  <a:pt x="1868" y="62"/>
                  <a:pt x="1861" y="100"/>
                </a:cubicBezTo>
                <a:cubicBezTo>
                  <a:pt x="1835" y="243"/>
                  <a:pt x="1828" y="380"/>
                  <a:pt x="1828" y="526"/>
                </a:cubicBezTo>
                <a:cubicBezTo>
                  <a:pt x="1828" y="551"/>
                  <a:pt x="1828" y="577"/>
                  <a:pt x="1828" y="603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797" name="Freeform 3"/>
          <p:cNvSpPr/>
          <p:nvPr/>
        </p:nvSpPr>
        <p:spPr>
          <a:xfrm>
            <a:off x="2136240" y="255600"/>
            <a:ext cx="1577520" cy="354240"/>
          </a:xfrm>
          <a:custGeom>
            <a:avLst/>
            <a:gdLst/>
            <a:ahLst/>
            <a:rect l="0" t="0" r="r" b="b"/>
            <a:pathLst>
              <a:path w="4382" h="984">
                <a:moveTo>
                  <a:pt x="134" y="598"/>
                </a:moveTo>
                <a:cubicBezTo>
                  <a:pt x="126" y="581"/>
                  <a:pt x="111" y="570"/>
                  <a:pt x="118" y="578"/>
                </a:cubicBezTo>
                <a:cubicBezTo>
                  <a:pt x="139" y="602"/>
                  <a:pt x="171" y="617"/>
                  <a:pt x="200" y="627"/>
                </a:cubicBezTo>
                <a:cubicBezTo>
                  <a:pt x="220" y="634"/>
                  <a:pt x="277" y="648"/>
                  <a:pt x="294" y="627"/>
                </a:cubicBezTo>
                <a:cubicBezTo>
                  <a:pt x="296" y="620"/>
                  <a:pt x="298" y="614"/>
                  <a:pt x="300" y="607"/>
                </a:cubicBezTo>
                <a:cubicBezTo>
                  <a:pt x="300" y="566"/>
                  <a:pt x="303" y="541"/>
                  <a:pt x="258" y="524"/>
                </a:cubicBezTo>
                <a:cubicBezTo>
                  <a:pt x="206" y="504"/>
                  <a:pt x="143" y="514"/>
                  <a:pt x="100" y="546"/>
                </a:cubicBezTo>
                <a:cubicBezTo>
                  <a:pt x="38" y="592"/>
                  <a:pt x="12" y="661"/>
                  <a:pt x="6" y="736"/>
                </a:cubicBezTo>
                <a:cubicBezTo>
                  <a:pt x="0" y="820"/>
                  <a:pt x="69" y="843"/>
                  <a:pt x="142" y="851"/>
                </a:cubicBezTo>
                <a:cubicBezTo>
                  <a:pt x="254" y="864"/>
                  <a:pt x="362" y="851"/>
                  <a:pt x="462" y="796"/>
                </a:cubicBezTo>
                <a:cubicBezTo>
                  <a:pt x="556" y="745"/>
                  <a:pt x="622" y="666"/>
                  <a:pt x="659" y="567"/>
                </a:cubicBezTo>
                <a:cubicBezTo>
                  <a:pt x="677" y="520"/>
                  <a:pt x="676" y="475"/>
                  <a:pt x="677" y="426"/>
                </a:cubicBezTo>
                <a:cubicBezTo>
                  <a:pt x="623" y="446"/>
                  <a:pt x="600" y="463"/>
                  <a:pt x="562" y="516"/>
                </a:cubicBezTo>
                <a:cubicBezTo>
                  <a:pt x="499" y="603"/>
                  <a:pt x="451" y="712"/>
                  <a:pt x="422" y="816"/>
                </a:cubicBezTo>
                <a:cubicBezTo>
                  <a:pt x="415" y="840"/>
                  <a:pt x="415" y="860"/>
                  <a:pt x="413" y="884"/>
                </a:cubicBezTo>
                <a:moveTo>
                  <a:pt x="470" y="450"/>
                </a:moveTo>
                <a:cubicBezTo>
                  <a:pt x="489" y="475"/>
                  <a:pt x="507" y="515"/>
                  <a:pt x="525" y="547"/>
                </a:cubicBezTo>
                <a:cubicBezTo>
                  <a:pt x="560" y="610"/>
                  <a:pt x="600" y="667"/>
                  <a:pt x="643" y="725"/>
                </a:cubicBezTo>
                <a:cubicBezTo>
                  <a:pt x="685" y="780"/>
                  <a:pt x="709" y="806"/>
                  <a:pt x="776" y="815"/>
                </a:cubicBezTo>
                <a:moveTo>
                  <a:pt x="896" y="504"/>
                </a:moveTo>
                <a:cubicBezTo>
                  <a:pt x="896" y="590"/>
                  <a:pt x="888" y="679"/>
                  <a:pt x="904" y="765"/>
                </a:cubicBezTo>
                <a:cubicBezTo>
                  <a:pt x="915" y="823"/>
                  <a:pt x="932" y="885"/>
                  <a:pt x="962" y="936"/>
                </a:cubicBezTo>
                <a:cubicBezTo>
                  <a:pt x="989" y="983"/>
                  <a:pt x="963" y="918"/>
                  <a:pt x="958" y="908"/>
                </a:cubicBezTo>
                <a:moveTo>
                  <a:pt x="867" y="670"/>
                </a:moveTo>
                <a:cubicBezTo>
                  <a:pt x="864" y="590"/>
                  <a:pt x="848" y="512"/>
                  <a:pt x="907" y="447"/>
                </a:cubicBezTo>
                <a:cubicBezTo>
                  <a:pt x="930" y="422"/>
                  <a:pt x="1002" y="386"/>
                  <a:pt x="1038" y="409"/>
                </a:cubicBezTo>
                <a:cubicBezTo>
                  <a:pt x="1081" y="437"/>
                  <a:pt x="1078" y="533"/>
                  <a:pt x="1071" y="575"/>
                </a:cubicBezTo>
                <a:cubicBezTo>
                  <a:pt x="1060" y="638"/>
                  <a:pt x="1017" y="687"/>
                  <a:pt x="971" y="730"/>
                </a:cubicBezTo>
                <a:cubicBezTo>
                  <a:pt x="953" y="746"/>
                  <a:pt x="913" y="760"/>
                  <a:pt x="956" y="751"/>
                </a:cubicBezTo>
                <a:moveTo>
                  <a:pt x="1348" y="534"/>
                </a:moveTo>
                <a:cubicBezTo>
                  <a:pt x="1309" y="550"/>
                  <a:pt x="1286" y="589"/>
                  <a:pt x="1271" y="632"/>
                </a:cubicBezTo>
                <a:cubicBezTo>
                  <a:pt x="1260" y="665"/>
                  <a:pt x="1251" y="741"/>
                  <a:pt x="1271" y="772"/>
                </a:cubicBezTo>
                <a:cubicBezTo>
                  <a:pt x="1294" y="807"/>
                  <a:pt x="1351" y="824"/>
                  <a:pt x="1390" y="815"/>
                </a:cubicBezTo>
                <a:cubicBezTo>
                  <a:pt x="1449" y="801"/>
                  <a:pt x="1446" y="728"/>
                  <a:pt x="1447" y="681"/>
                </a:cubicBezTo>
                <a:cubicBezTo>
                  <a:pt x="1449" y="621"/>
                  <a:pt x="1438" y="581"/>
                  <a:pt x="1393" y="540"/>
                </a:cubicBezTo>
                <a:cubicBezTo>
                  <a:pt x="1375" y="524"/>
                  <a:pt x="1359" y="523"/>
                  <a:pt x="1338" y="530"/>
                </a:cubicBezTo>
                <a:moveTo>
                  <a:pt x="1571" y="520"/>
                </a:moveTo>
                <a:cubicBezTo>
                  <a:pt x="1569" y="510"/>
                  <a:pt x="1569" y="502"/>
                  <a:pt x="1568" y="492"/>
                </a:cubicBezTo>
                <a:cubicBezTo>
                  <a:pt x="1598" y="508"/>
                  <a:pt x="1613" y="523"/>
                  <a:pt x="1633" y="553"/>
                </a:cubicBezTo>
                <a:cubicBezTo>
                  <a:pt x="1678" y="620"/>
                  <a:pt x="1703" y="699"/>
                  <a:pt x="1715" y="779"/>
                </a:cubicBezTo>
                <a:cubicBezTo>
                  <a:pt x="1718" y="798"/>
                  <a:pt x="1717" y="814"/>
                  <a:pt x="1718" y="833"/>
                </a:cubicBezTo>
                <a:cubicBezTo>
                  <a:pt x="1698" y="799"/>
                  <a:pt x="1683" y="769"/>
                  <a:pt x="1679" y="726"/>
                </a:cubicBezTo>
                <a:cubicBezTo>
                  <a:pt x="1673" y="657"/>
                  <a:pt x="1672" y="583"/>
                  <a:pt x="1717" y="527"/>
                </a:cubicBezTo>
                <a:cubicBezTo>
                  <a:pt x="1752" y="483"/>
                  <a:pt x="1799" y="462"/>
                  <a:pt x="1852" y="460"/>
                </a:cubicBezTo>
                <a:cubicBezTo>
                  <a:pt x="1898" y="458"/>
                  <a:pt x="1918" y="504"/>
                  <a:pt x="1930" y="544"/>
                </a:cubicBezTo>
                <a:cubicBezTo>
                  <a:pt x="1948" y="602"/>
                  <a:pt x="1945" y="662"/>
                  <a:pt x="1945" y="722"/>
                </a:cubicBezTo>
                <a:cubicBezTo>
                  <a:pt x="1945" y="753"/>
                  <a:pt x="1945" y="760"/>
                  <a:pt x="1945" y="779"/>
                </a:cubicBezTo>
                <a:moveTo>
                  <a:pt x="2201" y="433"/>
                </a:moveTo>
                <a:cubicBezTo>
                  <a:pt x="2223" y="435"/>
                  <a:pt x="2223" y="435"/>
                  <a:pt x="2238" y="457"/>
                </a:cubicBezTo>
                <a:cubicBezTo>
                  <a:pt x="2259" y="489"/>
                  <a:pt x="2277" y="523"/>
                  <a:pt x="2304" y="549"/>
                </a:cubicBezTo>
                <a:cubicBezTo>
                  <a:pt x="2330" y="574"/>
                  <a:pt x="2363" y="585"/>
                  <a:pt x="2398" y="584"/>
                </a:cubicBezTo>
                <a:cubicBezTo>
                  <a:pt x="2436" y="583"/>
                  <a:pt x="2440" y="543"/>
                  <a:pt x="2441" y="513"/>
                </a:cubicBezTo>
                <a:cubicBezTo>
                  <a:pt x="2443" y="465"/>
                  <a:pt x="2427" y="435"/>
                  <a:pt x="2380" y="420"/>
                </a:cubicBezTo>
                <a:cubicBezTo>
                  <a:pt x="2330" y="404"/>
                  <a:pt x="2295" y="423"/>
                  <a:pt x="2262" y="459"/>
                </a:cubicBezTo>
                <a:cubicBezTo>
                  <a:pt x="2219" y="507"/>
                  <a:pt x="2204" y="554"/>
                  <a:pt x="2204" y="616"/>
                </a:cubicBezTo>
                <a:cubicBezTo>
                  <a:pt x="2204" y="680"/>
                  <a:pt x="2256" y="707"/>
                  <a:pt x="2313" y="723"/>
                </a:cubicBezTo>
                <a:cubicBezTo>
                  <a:pt x="2358" y="735"/>
                  <a:pt x="2391" y="729"/>
                  <a:pt x="2434" y="720"/>
                </a:cubicBezTo>
                <a:moveTo>
                  <a:pt x="2486" y="440"/>
                </a:moveTo>
                <a:cubicBezTo>
                  <a:pt x="2486" y="424"/>
                  <a:pt x="2486" y="407"/>
                  <a:pt x="2486" y="391"/>
                </a:cubicBezTo>
                <a:cubicBezTo>
                  <a:pt x="2502" y="422"/>
                  <a:pt x="2516" y="455"/>
                  <a:pt x="2529" y="489"/>
                </a:cubicBezTo>
                <a:cubicBezTo>
                  <a:pt x="2551" y="544"/>
                  <a:pt x="2570" y="596"/>
                  <a:pt x="2605" y="643"/>
                </a:cubicBezTo>
                <a:cubicBezTo>
                  <a:pt x="2638" y="636"/>
                  <a:pt x="2643" y="628"/>
                  <a:pt x="2667" y="598"/>
                </a:cubicBezTo>
                <a:cubicBezTo>
                  <a:pt x="2693" y="565"/>
                  <a:pt x="2716" y="524"/>
                  <a:pt x="2750" y="498"/>
                </a:cubicBezTo>
                <a:cubicBezTo>
                  <a:pt x="2770" y="483"/>
                  <a:pt x="2801" y="478"/>
                  <a:pt x="2823" y="492"/>
                </a:cubicBezTo>
                <a:cubicBezTo>
                  <a:pt x="2855" y="512"/>
                  <a:pt x="2864" y="573"/>
                  <a:pt x="2899" y="598"/>
                </a:cubicBezTo>
                <a:cubicBezTo>
                  <a:pt x="2948" y="633"/>
                  <a:pt x="3025" y="641"/>
                  <a:pt x="3083" y="632"/>
                </a:cubicBezTo>
                <a:cubicBezTo>
                  <a:pt x="3212" y="613"/>
                  <a:pt x="3246" y="517"/>
                  <a:pt x="3248" y="402"/>
                </a:cubicBezTo>
                <a:cubicBezTo>
                  <a:pt x="3249" y="355"/>
                  <a:pt x="3259" y="172"/>
                  <a:pt x="3211" y="141"/>
                </a:cubicBezTo>
                <a:cubicBezTo>
                  <a:pt x="3205" y="141"/>
                  <a:pt x="3201" y="142"/>
                  <a:pt x="3197" y="144"/>
                </a:cubicBezTo>
                <a:cubicBezTo>
                  <a:pt x="3168" y="205"/>
                  <a:pt x="3142" y="265"/>
                  <a:pt x="3136" y="333"/>
                </a:cubicBezTo>
                <a:cubicBezTo>
                  <a:pt x="3129" y="416"/>
                  <a:pt x="3143" y="473"/>
                  <a:pt x="3183" y="547"/>
                </a:cubicBezTo>
                <a:cubicBezTo>
                  <a:pt x="3204" y="585"/>
                  <a:pt x="3229" y="622"/>
                  <a:pt x="3252" y="659"/>
                </a:cubicBezTo>
                <a:moveTo>
                  <a:pt x="3093" y="489"/>
                </a:moveTo>
                <a:cubicBezTo>
                  <a:pt x="3114" y="482"/>
                  <a:pt x="3157" y="475"/>
                  <a:pt x="3188" y="471"/>
                </a:cubicBezTo>
                <a:cubicBezTo>
                  <a:pt x="3249" y="464"/>
                  <a:pt x="3309" y="446"/>
                  <a:pt x="3370" y="437"/>
                </a:cubicBezTo>
                <a:cubicBezTo>
                  <a:pt x="3439" y="426"/>
                  <a:pt x="3508" y="420"/>
                  <a:pt x="3578" y="420"/>
                </a:cubicBezTo>
                <a:cubicBezTo>
                  <a:pt x="3619" y="420"/>
                  <a:pt x="3626" y="441"/>
                  <a:pt x="3629" y="481"/>
                </a:cubicBezTo>
                <a:cubicBezTo>
                  <a:pt x="3632" y="520"/>
                  <a:pt x="3633" y="566"/>
                  <a:pt x="3625" y="605"/>
                </a:cubicBezTo>
                <a:cubicBezTo>
                  <a:pt x="3622" y="615"/>
                  <a:pt x="3622" y="617"/>
                  <a:pt x="3621" y="623"/>
                </a:cubicBezTo>
                <a:moveTo>
                  <a:pt x="3755" y="207"/>
                </a:moveTo>
                <a:cubicBezTo>
                  <a:pt x="3755" y="202"/>
                  <a:pt x="3755" y="197"/>
                  <a:pt x="3755" y="192"/>
                </a:cubicBezTo>
                <a:cubicBezTo>
                  <a:pt x="3749" y="193"/>
                  <a:pt x="3750" y="222"/>
                  <a:pt x="3752" y="229"/>
                </a:cubicBezTo>
                <a:cubicBezTo>
                  <a:pt x="3759" y="263"/>
                  <a:pt x="3786" y="280"/>
                  <a:pt x="3809" y="302"/>
                </a:cubicBezTo>
                <a:moveTo>
                  <a:pt x="4021" y="388"/>
                </a:moveTo>
                <a:cubicBezTo>
                  <a:pt x="4011" y="365"/>
                  <a:pt x="4010" y="361"/>
                  <a:pt x="3976" y="358"/>
                </a:cubicBezTo>
                <a:cubicBezTo>
                  <a:pt x="3931" y="354"/>
                  <a:pt x="3880" y="352"/>
                  <a:pt x="3843" y="381"/>
                </a:cubicBezTo>
                <a:cubicBezTo>
                  <a:pt x="3817" y="401"/>
                  <a:pt x="3800" y="436"/>
                  <a:pt x="3804" y="469"/>
                </a:cubicBezTo>
                <a:cubicBezTo>
                  <a:pt x="3806" y="474"/>
                  <a:pt x="3807" y="479"/>
                  <a:pt x="3809" y="484"/>
                </a:cubicBezTo>
                <a:cubicBezTo>
                  <a:pt x="3854" y="494"/>
                  <a:pt x="3918" y="509"/>
                  <a:pt x="3961" y="486"/>
                </a:cubicBezTo>
                <a:cubicBezTo>
                  <a:pt x="3984" y="473"/>
                  <a:pt x="3998" y="444"/>
                  <a:pt x="4013" y="424"/>
                </a:cubicBezTo>
                <a:cubicBezTo>
                  <a:pt x="4014" y="423"/>
                  <a:pt x="4015" y="421"/>
                  <a:pt x="4016" y="420"/>
                </a:cubicBezTo>
                <a:cubicBezTo>
                  <a:pt x="4020" y="425"/>
                  <a:pt x="4028" y="434"/>
                  <a:pt x="4034" y="442"/>
                </a:cubicBezTo>
                <a:cubicBezTo>
                  <a:pt x="4054" y="470"/>
                  <a:pt x="4078" y="482"/>
                  <a:pt x="4113" y="485"/>
                </a:cubicBezTo>
                <a:cubicBezTo>
                  <a:pt x="4170" y="490"/>
                  <a:pt x="4239" y="493"/>
                  <a:pt x="4289" y="461"/>
                </a:cubicBezTo>
                <a:cubicBezTo>
                  <a:pt x="4343" y="428"/>
                  <a:pt x="4353" y="370"/>
                  <a:pt x="4356" y="312"/>
                </a:cubicBezTo>
                <a:cubicBezTo>
                  <a:pt x="4360" y="225"/>
                  <a:pt x="4358" y="136"/>
                  <a:pt x="4349" y="50"/>
                </a:cubicBezTo>
                <a:cubicBezTo>
                  <a:pt x="4347" y="28"/>
                  <a:pt x="4344" y="19"/>
                  <a:pt x="4339" y="0"/>
                </a:cubicBezTo>
                <a:cubicBezTo>
                  <a:pt x="4325" y="31"/>
                  <a:pt x="4311" y="72"/>
                  <a:pt x="4304" y="109"/>
                </a:cubicBezTo>
                <a:cubicBezTo>
                  <a:pt x="4284" y="212"/>
                  <a:pt x="4280" y="331"/>
                  <a:pt x="4303" y="434"/>
                </a:cubicBezTo>
                <a:cubicBezTo>
                  <a:pt x="4313" y="478"/>
                  <a:pt x="4330" y="531"/>
                  <a:pt x="4358" y="567"/>
                </a:cubicBezTo>
                <a:cubicBezTo>
                  <a:pt x="4381" y="596"/>
                  <a:pt x="4364" y="567"/>
                  <a:pt x="4376" y="566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798" name="Freeform 4"/>
          <p:cNvSpPr/>
          <p:nvPr/>
        </p:nvSpPr>
        <p:spPr>
          <a:xfrm>
            <a:off x="4127400" y="203400"/>
            <a:ext cx="3348360" cy="468360"/>
          </a:xfrm>
          <a:custGeom>
            <a:avLst/>
            <a:gdLst/>
            <a:ahLst/>
            <a:rect l="0" t="0" r="r" b="b"/>
            <a:pathLst>
              <a:path w="9301" h="1301">
                <a:moveTo>
                  <a:pt x="90" y="490"/>
                </a:moveTo>
                <a:cubicBezTo>
                  <a:pt x="93" y="462"/>
                  <a:pt x="95" y="450"/>
                  <a:pt x="83" y="437"/>
                </a:cubicBezTo>
                <a:cubicBezTo>
                  <a:pt x="69" y="423"/>
                  <a:pt x="50" y="425"/>
                  <a:pt x="37" y="444"/>
                </a:cubicBezTo>
                <a:cubicBezTo>
                  <a:pt x="23" y="464"/>
                  <a:pt x="7" y="510"/>
                  <a:pt x="1" y="566"/>
                </a:cubicBezTo>
                <a:cubicBezTo>
                  <a:pt x="0" y="595"/>
                  <a:pt x="0" y="603"/>
                  <a:pt x="0" y="622"/>
                </a:cubicBezTo>
                <a:cubicBezTo>
                  <a:pt x="7" y="652"/>
                  <a:pt x="19" y="658"/>
                  <a:pt x="30" y="648"/>
                </a:cubicBezTo>
                <a:cubicBezTo>
                  <a:pt x="50" y="631"/>
                  <a:pt x="63" y="572"/>
                  <a:pt x="65" y="493"/>
                </a:cubicBezTo>
                <a:cubicBezTo>
                  <a:pt x="66" y="470"/>
                  <a:pt x="65" y="445"/>
                  <a:pt x="65" y="422"/>
                </a:cubicBezTo>
                <a:cubicBezTo>
                  <a:pt x="69" y="492"/>
                  <a:pt x="75" y="559"/>
                  <a:pt x="80" y="626"/>
                </a:cubicBezTo>
                <a:cubicBezTo>
                  <a:pt x="88" y="729"/>
                  <a:pt x="95" y="826"/>
                  <a:pt x="96" y="935"/>
                </a:cubicBezTo>
                <a:cubicBezTo>
                  <a:pt x="97" y="1000"/>
                  <a:pt x="93" y="1043"/>
                  <a:pt x="76" y="1060"/>
                </a:cubicBezTo>
                <a:cubicBezTo>
                  <a:pt x="61" y="1074"/>
                  <a:pt x="42" y="1071"/>
                  <a:pt x="30" y="1039"/>
                </a:cubicBezTo>
                <a:cubicBezTo>
                  <a:pt x="13" y="995"/>
                  <a:pt x="14" y="931"/>
                  <a:pt x="14" y="861"/>
                </a:cubicBezTo>
                <a:moveTo>
                  <a:pt x="136" y="509"/>
                </a:moveTo>
                <a:cubicBezTo>
                  <a:pt x="137" y="525"/>
                  <a:pt x="140" y="550"/>
                  <a:pt x="141" y="570"/>
                </a:cubicBezTo>
                <a:cubicBezTo>
                  <a:pt x="141" y="589"/>
                  <a:pt x="139" y="653"/>
                  <a:pt x="143" y="668"/>
                </a:cubicBezTo>
                <a:cubicBezTo>
                  <a:pt x="147" y="685"/>
                  <a:pt x="157" y="693"/>
                  <a:pt x="163" y="679"/>
                </a:cubicBezTo>
                <a:cubicBezTo>
                  <a:pt x="174" y="652"/>
                  <a:pt x="173" y="589"/>
                  <a:pt x="173" y="545"/>
                </a:cubicBezTo>
                <a:cubicBezTo>
                  <a:pt x="173" y="488"/>
                  <a:pt x="171" y="458"/>
                  <a:pt x="159" y="426"/>
                </a:cubicBezTo>
                <a:cubicBezTo>
                  <a:pt x="143" y="432"/>
                  <a:pt x="136" y="462"/>
                  <a:pt x="129" y="524"/>
                </a:cubicBezTo>
                <a:cubicBezTo>
                  <a:pt x="122" y="589"/>
                  <a:pt x="119" y="677"/>
                  <a:pt x="132" y="731"/>
                </a:cubicBezTo>
                <a:cubicBezTo>
                  <a:pt x="148" y="794"/>
                  <a:pt x="172" y="801"/>
                  <a:pt x="193" y="798"/>
                </a:cubicBezTo>
                <a:cubicBezTo>
                  <a:pt x="219" y="794"/>
                  <a:pt x="225" y="737"/>
                  <a:pt x="225" y="644"/>
                </a:cubicBezTo>
                <a:cubicBezTo>
                  <a:pt x="226" y="586"/>
                  <a:pt x="222" y="532"/>
                  <a:pt x="222" y="475"/>
                </a:cubicBezTo>
                <a:cubicBezTo>
                  <a:pt x="222" y="462"/>
                  <a:pt x="222" y="461"/>
                  <a:pt x="222" y="454"/>
                </a:cubicBezTo>
                <a:cubicBezTo>
                  <a:pt x="230" y="500"/>
                  <a:pt x="235" y="549"/>
                  <a:pt x="241" y="600"/>
                </a:cubicBezTo>
                <a:cubicBezTo>
                  <a:pt x="247" y="650"/>
                  <a:pt x="251" y="703"/>
                  <a:pt x="255" y="754"/>
                </a:cubicBezTo>
                <a:cubicBezTo>
                  <a:pt x="255" y="674"/>
                  <a:pt x="255" y="600"/>
                  <a:pt x="262" y="523"/>
                </a:cubicBezTo>
                <a:cubicBezTo>
                  <a:pt x="266" y="480"/>
                  <a:pt x="272" y="415"/>
                  <a:pt x="284" y="400"/>
                </a:cubicBezTo>
                <a:cubicBezTo>
                  <a:pt x="286" y="400"/>
                  <a:pt x="287" y="400"/>
                  <a:pt x="289" y="400"/>
                </a:cubicBezTo>
                <a:cubicBezTo>
                  <a:pt x="298" y="432"/>
                  <a:pt x="301" y="482"/>
                  <a:pt x="304" y="530"/>
                </a:cubicBezTo>
                <a:cubicBezTo>
                  <a:pt x="308" y="587"/>
                  <a:pt x="310" y="644"/>
                  <a:pt x="313" y="702"/>
                </a:cubicBezTo>
                <a:cubicBezTo>
                  <a:pt x="313" y="722"/>
                  <a:pt x="313" y="728"/>
                  <a:pt x="316" y="737"/>
                </a:cubicBezTo>
                <a:moveTo>
                  <a:pt x="371" y="432"/>
                </a:moveTo>
                <a:cubicBezTo>
                  <a:pt x="371" y="433"/>
                  <a:pt x="375" y="453"/>
                  <a:pt x="376" y="460"/>
                </a:cubicBezTo>
                <a:cubicBezTo>
                  <a:pt x="386" y="520"/>
                  <a:pt x="404" y="603"/>
                  <a:pt x="425" y="578"/>
                </a:cubicBezTo>
                <a:cubicBezTo>
                  <a:pt x="437" y="564"/>
                  <a:pt x="440" y="533"/>
                  <a:pt x="441" y="487"/>
                </a:cubicBezTo>
                <a:cubicBezTo>
                  <a:pt x="442" y="441"/>
                  <a:pt x="441" y="405"/>
                  <a:pt x="430" y="387"/>
                </a:cubicBezTo>
                <a:cubicBezTo>
                  <a:pt x="415" y="365"/>
                  <a:pt x="403" y="416"/>
                  <a:pt x="394" y="450"/>
                </a:cubicBezTo>
                <a:cubicBezTo>
                  <a:pt x="380" y="506"/>
                  <a:pt x="362" y="608"/>
                  <a:pt x="373" y="689"/>
                </a:cubicBezTo>
                <a:cubicBezTo>
                  <a:pt x="382" y="750"/>
                  <a:pt x="420" y="731"/>
                  <a:pt x="433" y="716"/>
                </a:cubicBezTo>
                <a:cubicBezTo>
                  <a:pt x="451" y="694"/>
                  <a:pt x="472" y="644"/>
                  <a:pt x="481" y="575"/>
                </a:cubicBezTo>
                <a:cubicBezTo>
                  <a:pt x="489" y="522"/>
                  <a:pt x="486" y="425"/>
                  <a:pt x="488" y="378"/>
                </a:cubicBezTo>
                <a:cubicBezTo>
                  <a:pt x="495" y="393"/>
                  <a:pt x="503" y="409"/>
                  <a:pt x="510" y="433"/>
                </a:cubicBezTo>
                <a:cubicBezTo>
                  <a:pt x="525" y="487"/>
                  <a:pt x="524" y="552"/>
                  <a:pt x="524" y="626"/>
                </a:cubicBezTo>
                <a:cubicBezTo>
                  <a:pt x="524" y="679"/>
                  <a:pt x="519" y="731"/>
                  <a:pt x="518" y="784"/>
                </a:cubicBezTo>
                <a:cubicBezTo>
                  <a:pt x="537" y="780"/>
                  <a:pt x="552" y="769"/>
                  <a:pt x="570" y="748"/>
                </a:cubicBezTo>
                <a:cubicBezTo>
                  <a:pt x="593" y="722"/>
                  <a:pt x="627" y="696"/>
                  <a:pt x="642" y="610"/>
                </a:cubicBezTo>
                <a:cubicBezTo>
                  <a:pt x="649" y="569"/>
                  <a:pt x="648" y="495"/>
                  <a:pt x="639" y="462"/>
                </a:cubicBezTo>
                <a:cubicBezTo>
                  <a:pt x="631" y="436"/>
                  <a:pt x="613" y="433"/>
                  <a:pt x="604" y="447"/>
                </a:cubicBezTo>
                <a:cubicBezTo>
                  <a:pt x="586" y="476"/>
                  <a:pt x="567" y="586"/>
                  <a:pt x="575" y="664"/>
                </a:cubicBezTo>
                <a:cubicBezTo>
                  <a:pt x="580" y="719"/>
                  <a:pt x="606" y="730"/>
                  <a:pt x="618" y="709"/>
                </a:cubicBezTo>
                <a:cubicBezTo>
                  <a:pt x="631" y="686"/>
                  <a:pt x="634" y="620"/>
                  <a:pt x="635" y="570"/>
                </a:cubicBezTo>
                <a:cubicBezTo>
                  <a:pt x="636" y="539"/>
                  <a:pt x="636" y="531"/>
                  <a:pt x="636" y="511"/>
                </a:cubicBezTo>
                <a:cubicBezTo>
                  <a:pt x="636" y="536"/>
                  <a:pt x="636" y="537"/>
                  <a:pt x="635" y="562"/>
                </a:cubicBezTo>
                <a:cubicBezTo>
                  <a:pt x="635" y="614"/>
                  <a:pt x="633" y="651"/>
                  <a:pt x="646" y="676"/>
                </a:cubicBezTo>
                <a:cubicBezTo>
                  <a:pt x="661" y="704"/>
                  <a:pt x="683" y="675"/>
                  <a:pt x="697" y="649"/>
                </a:cubicBezTo>
                <a:cubicBezTo>
                  <a:pt x="721" y="599"/>
                  <a:pt x="735" y="519"/>
                  <a:pt x="732" y="406"/>
                </a:cubicBezTo>
                <a:cubicBezTo>
                  <a:pt x="731" y="343"/>
                  <a:pt x="725" y="264"/>
                  <a:pt x="717" y="208"/>
                </a:cubicBezTo>
                <a:cubicBezTo>
                  <a:pt x="715" y="194"/>
                  <a:pt x="716" y="188"/>
                  <a:pt x="713" y="189"/>
                </a:cubicBezTo>
                <a:cubicBezTo>
                  <a:pt x="709" y="233"/>
                  <a:pt x="705" y="276"/>
                  <a:pt x="704" y="328"/>
                </a:cubicBezTo>
                <a:cubicBezTo>
                  <a:pt x="703" y="418"/>
                  <a:pt x="706" y="477"/>
                  <a:pt x="717" y="556"/>
                </a:cubicBezTo>
                <a:cubicBezTo>
                  <a:pt x="723" y="602"/>
                  <a:pt x="731" y="644"/>
                  <a:pt x="736" y="691"/>
                </a:cubicBezTo>
                <a:cubicBezTo>
                  <a:pt x="736" y="693"/>
                  <a:pt x="736" y="696"/>
                  <a:pt x="736" y="698"/>
                </a:cubicBezTo>
                <a:moveTo>
                  <a:pt x="665" y="568"/>
                </a:moveTo>
                <a:cubicBezTo>
                  <a:pt x="685" y="544"/>
                  <a:pt x="705" y="531"/>
                  <a:pt x="726" y="517"/>
                </a:cubicBezTo>
                <a:cubicBezTo>
                  <a:pt x="755" y="497"/>
                  <a:pt x="783" y="476"/>
                  <a:pt x="812" y="458"/>
                </a:cubicBezTo>
                <a:cubicBezTo>
                  <a:pt x="824" y="452"/>
                  <a:pt x="834" y="448"/>
                  <a:pt x="845" y="447"/>
                </a:cubicBezTo>
                <a:cubicBezTo>
                  <a:pt x="845" y="496"/>
                  <a:pt x="842" y="530"/>
                  <a:pt x="838" y="575"/>
                </a:cubicBezTo>
                <a:cubicBezTo>
                  <a:pt x="837" y="585"/>
                  <a:pt x="836" y="623"/>
                  <a:pt x="833" y="630"/>
                </a:cubicBezTo>
                <a:cubicBezTo>
                  <a:pt x="832" y="630"/>
                  <a:pt x="831" y="630"/>
                  <a:pt x="830" y="630"/>
                </a:cubicBezTo>
                <a:moveTo>
                  <a:pt x="799" y="239"/>
                </a:moveTo>
                <a:cubicBezTo>
                  <a:pt x="804" y="219"/>
                  <a:pt x="807" y="203"/>
                  <a:pt x="817" y="214"/>
                </a:cubicBezTo>
                <a:cubicBezTo>
                  <a:pt x="835" y="236"/>
                  <a:pt x="852" y="330"/>
                  <a:pt x="860" y="392"/>
                </a:cubicBezTo>
                <a:cubicBezTo>
                  <a:pt x="866" y="434"/>
                  <a:pt x="866" y="512"/>
                  <a:pt x="874" y="547"/>
                </a:cubicBezTo>
                <a:cubicBezTo>
                  <a:pt x="878" y="560"/>
                  <a:pt x="885" y="556"/>
                  <a:pt x="889" y="555"/>
                </a:cubicBezTo>
                <a:cubicBezTo>
                  <a:pt x="905" y="551"/>
                  <a:pt x="921" y="524"/>
                  <a:pt x="936" y="501"/>
                </a:cubicBezTo>
                <a:cubicBezTo>
                  <a:pt x="947" y="484"/>
                  <a:pt x="958" y="464"/>
                  <a:pt x="966" y="427"/>
                </a:cubicBezTo>
                <a:cubicBezTo>
                  <a:pt x="967" y="420"/>
                  <a:pt x="968" y="419"/>
                  <a:pt x="968" y="414"/>
                </a:cubicBezTo>
                <a:cubicBezTo>
                  <a:pt x="967" y="442"/>
                  <a:pt x="960" y="494"/>
                  <a:pt x="963" y="523"/>
                </a:cubicBezTo>
                <a:cubicBezTo>
                  <a:pt x="969" y="574"/>
                  <a:pt x="992" y="576"/>
                  <a:pt x="1003" y="586"/>
                </a:cubicBezTo>
                <a:moveTo>
                  <a:pt x="25" y="544"/>
                </a:moveTo>
                <a:cubicBezTo>
                  <a:pt x="9300" y="0"/>
                  <a:pt x="1065" y="428"/>
                  <a:pt x="1084" y="422"/>
                </a:cubicBezTo>
                <a:cubicBezTo>
                  <a:pt x="1057" y="412"/>
                  <a:pt x="1042" y="389"/>
                  <a:pt x="1024" y="513"/>
                </a:cubicBezTo>
                <a:cubicBezTo>
                  <a:pt x="1015" y="574"/>
                  <a:pt x="1024" y="593"/>
                  <a:pt x="1024" y="641"/>
                </a:cubicBezTo>
                <a:cubicBezTo>
                  <a:pt x="1046" y="634"/>
                  <a:pt x="1041" y="651"/>
                  <a:pt x="1062" y="588"/>
                </a:cubicBezTo>
                <a:cubicBezTo>
                  <a:pt x="1073" y="557"/>
                  <a:pt x="1082" y="544"/>
                  <a:pt x="1092" y="521"/>
                </a:cubicBezTo>
                <a:cubicBezTo>
                  <a:pt x="1097" y="584"/>
                  <a:pt x="1104" y="626"/>
                  <a:pt x="1106" y="706"/>
                </a:cubicBezTo>
                <a:cubicBezTo>
                  <a:pt x="1110" y="856"/>
                  <a:pt x="1100" y="1106"/>
                  <a:pt x="1078" y="1235"/>
                </a:cubicBezTo>
                <a:cubicBezTo>
                  <a:pt x="1073" y="1268"/>
                  <a:pt x="1065" y="1274"/>
                  <a:pt x="1060" y="1300"/>
                </a:cubicBezTo>
                <a:cubicBezTo>
                  <a:pt x="1062" y="1277"/>
                  <a:pt x="1057" y="1271"/>
                  <a:pt x="1060" y="1249"/>
                </a:cubicBezTo>
                <a:cubicBezTo>
                  <a:pt x="1076" y="1138"/>
                  <a:pt x="1099" y="1039"/>
                  <a:pt x="1118" y="936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799" name="Freeform 5"/>
          <p:cNvSpPr/>
          <p:nvPr/>
        </p:nvSpPr>
        <p:spPr>
          <a:xfrm>
            <a:off x="6186600" y="398520"/>
            <a:ext cx="1207440" cy="319320"/>
          </a:xfrm>
          <a:custGeom>
            <a:avLst/>
            <a:gdLst/>
            <a:ahLst/>
            <a:rect l="0" t="0" r="r" b="b"/>
            <a:pathLst>
              <a:path w="3354" h="887">
                <a:moveTo>
                  <a:pt x="323" y="183"/>
                </a:moveTo>
                <a:cubicBezTo>
                  <a:pt x="331" y="168"/>
                  <a:pt x="333" y="163"/>
                  <a:pt x="331" y="151"/>
                </a:cubicBezTo>
                <a:cubicBezTo>
                  <a:pt x="285" y="138"/>
                  <a:pt x="242" y="130"/>
                  <a:pt x="202" y="164"/>
                </a:cubicBezTo>
                <a:cubicBezTo>
                  <a:pt x="133" y="224"/>
                  <a:pt x="124" y="328"/>
                  <a:pt x="122" y="412"/>
                </a:cubicBezTo>
                <a:cubicBezTo>
                  <a:pt x="120" y="503"/>
                  <a:pt x="139" y="580"/>
                  <a:pt x="156" y="668"/>
                </a:cubicBezTo>
                <a:cubicBezTo>
                  <a:pt x="165" y="712"/>
                  <a:pt x="183" y="803"/>
                  <a:pt x="165" y="848"/>
                </a:cubicBezTo>
                <a:cubicBezTo>
                  <a:pt x="149" y="886"/>
                  <a:pt x="100" y="885"/>
                  <a:pt x="67" y="886"/>
                </a:cubicBezTo>
                <a:moveTo>
                  <a:pt x="0" y="572"/>
                </a:moveTo>
                <a:cubicBezTo>
                  <a:pt x="44" y="555"/>
                  <a:pt x="86" y="546"/>
                  <a:pt x="135" y="537"/>
                </a:cubicBezTo>
                <a:cubicBezTo>
                  <a:pt x="224" y="521"/>
                  <a:pt x="314" y="507"/>
                  <a:pt x="402" y="483"/>
                </a:cubicBezTo>
                <a:cubicBezTo>
                  <a:pt x="464" y="466"/>
                  <a:pt x="526" y="444"/>
                  <a:pt x="561" y="385"/>
                </a:cubicBezTo>
                <a:cubicBezTo>
                  <a:pt x="574" y="365"/>
                  <a:pt x="567" y="347"/>
                  <a:pt x="575" y="329"/>
                </a:cubicBezTo>
                <a:cubicBezTo>
                  <a:pt x="575" y="334"/>
                  <a:pt x="575" y="338"/>
                  <a:pt x="575" y="343"/>
                </a:cubicBezTo>
                <a:cubicBezTo>
                  <a:pt x="575" y="395"/>
                  <a:pt x="576" y="439"/>
                  <a:pt x="594" y="489"/>
                </a:cubicBezTo>
                <a:cubicBezTo>
                  <a:pt x="604" y="515"/>
                  <a:pt x="627" y="572"/>
                  <a:pt x="658" y="582"/>
                </a:cubicBezTo>
                <a:cubicBezTo>
                  <a:pt x="690" y="593"/>
                  <a:pt x="702" y="576"/>
                  <a:pt x="719" y="550"/>
                </a:cubicBezTo>
                <a:cubicBezTo>
                  <a:pt x="748" y="504"/>
                  <a:pt x="762" y="451"/>
                  <a:pt x="785" y="401"/>
                </a:cubicBezTo>
                <a:cubicBezTo>
                  <a:pt x="794" y="381"/>
                  <a:pt x="805" y="364"/>
                  <a:pt x="816" y="346"/>
                </a:cubicBezTo>
                <a:cubicBezTo>
                  <a:pt x="830" y="365"/>
                  <a:pt x="842" y="370"/>
                  <a:pt x="849" y="405"/>
                </a:cubicBezTo>
                <a:cubicBezTo>
                  <a:pt x="857" y="447"/>
                  <a:pt x="855" y="488"/>
                  <a:pt x="862" y="529"/>
                </a:cubicBezTo>
                <a:moveTo>
                  <a:pt x="964" y="332"/>
                </a:moveTo>
                <a:cubicBezTo>
                  <a:pt x="979" y="298"/>
                  <a:pt x="983" y="284"/>
                  <a:pt x="1022" y="282"/>
                </a:cubicBezTo>
                <a:cubicBezTo>
                  <a:pt x="1069" y="279"/>
                  <a:pt x="1091" y="327"/>
                  <a:pt x="1106" y="365"/>
                </a:cubicBezTo>
                <a:cubicBezTo>
                  <a:pt x="1126" y="414"/>
                  <a:pt x="1132" y="470"/>
                  <a:pt x="1135" y="522"/>
                </a:cubicBezTo>
                <a:cubicBezTo>
                  <a:pt x="1138" y="485"/>
                  <a:pt x="1151" y="455"/>
                  <a:pt x="1171" y="423"/>
                </a:cubicBezTo>
                <a:cubicBezTo>
                  <a:pt x="1197" y="381"/>
                  <a:pt x="1232" y="333"/>
                  <a:pt x="1279" y="315"/>
                </a:cubicBezTo>
                <a:cubicBezTo>
                  <a:pt x="1320" y="299"/>
                  <a:pt x="1350" y="312"/>
                  <a:pt x="1364" y="354"/>
                </a:cubicBezTo>
                <a:cubicBezTo>
                  <a:pt x="1379" y="399"/>
                  <a:pt x="1370" y="455"/>
                  <a:pt x="1370" y="502"/>
                </a:cubicBezTo>
                <a:cubicBezTo>
                  <a:pt x="1370" y="511"/>
                  <a:pt x="1370" y="520"/>
                  <a:pt x="1370" y="529"/>
                </a:cubicBezTo>
                <a:moveTo>
                  <a:pt x="1799" y="267"/>
                </a:moveTo>
                <a:cubicBezTo>
                  <a:pt x="1765" y="240"/>
                  <a:pt x="1732" y="237"/>
                  <a:pt x="1691" y="265"/>
                </a:cubicBezTo>
                <a:cubicBezTo>
                  <a:pt x="1635" y="304"/>
                  <a:pt x="1589" y="376"/>
                  <a:pt x="1576" y="444"/>
                </a:cubicBezTo>
                <a:cubicBezTo>
                  <a:pt x="1564" y="507"/>
                  <a:pt x="1573" y="555"/>
                  <a:pt x="1639" y="575"/>
                </a:cubicBezTo>
                <a:cubicBezTo>
                  <a:pt x="1655" y="577"/>
                  <a:pt x="1670" y="580"/>
                  <a:pt x="1685" y="582"/>
                </a:cubicBezTo>
                <a:moveTo>
                  <a:pt x="1996" y="0"/>
                </a:moveTo>
                <a:cubicBezTo>
                  <a:pt x="1996" y="192"/>
                  <a:pt x="1996" y="385"/>
                  <a:pt x="1996" y="578"/>
                </a:cubicBezTo>
                <a:moveTo>
                  <a:pt x="1939" y="416"/>
                </a:moveTo>
                <a:cubicBezTo>
                  <a:pt x="1982" y="394"/>
                  <a:pt x="2027" y="386"/>
                  <a:pt x="2073" y="372"/>
                </a:cubicBezTo>
                <a:cubicBezTo>
                  <a:pt x="2141" y="352"/>
                  <a:pt x="2208" y="324"/>
                  <a:pt x="2275" y="297"/>
                </a:cubicBezTo>
                <a:cubicBezTo>
                  <a:pt x="2307" y="284"/>
                  <a:pt x="2337" y="270"/>
                  <a:pt x="2368" y="254"/>
                </a:cubicBezTo>
                <a:cubicBezTo>
                  <a:pt x="2364" y="289"/>
                  <a:pt x="2354" y="322"/>
                  <a:pt x="2348" y="357"/>
                </a:cubicBezTo>
                <a:cubicBezTo>
                  <a:pt x="2340" y="406"/>
                  <a:pt x="2339" y="456"/>
                  <a:pt x="2339" y="505"/>
                </a:cubicBezTo>
                <a:cubicBezTo>
                  <a:pt x="2339" y="527"/>
                  <a:pt x="2343" y="539"/>
                  <a:pt x="2357" y="550"/>
                </a:cubicBezTo>
                <a:cubicBezTo>
                  <a:pt x="2358" y="550"/>
                  <a:pt x="2359" y="550"/>
                  <a:pt x="2360" y="550"/>
                </a:cubicBezTo>
                <a:moveTo>
                  <a:pt x="2411" y="73"/>
                </a:moveTo>
                <a:cubicBezTo>
                  <a:pt x="2422" y="68"/>
                  <a:pt x="2419" y="75"/>
                  <a:pt x="2427" y="87"/>
                </a:cubicBezTo>
                <a:cubicBezTo>
                  <a:pt x="2442" y="110"/>
                  <a:pt x="2459" y="130"/>
                  <a:pt x="2476" y="151"/>
                </a:cubicBezTo>
                <a:moveTo>
                  <a:pt x="2844" y="322"/>
                </a:moveTo>
                <a:cubicBezTo>
                  <a:pt x="2812" y="329"/>
                  <a:pt x="2784" y="353"/>
                  <a:pt x="2758" y="374"/>
                </a:cubicBezTo>
                <a:cubicBezTo>
                  <a:pt x="2731" y="396"/>
                  <a:pt x="2704" y="415"/>
                  <a:pt x="2700" y="452"/>
                </a:cubicBezTo>
                <a:cubicBezTo>
                  <a:pt x="2700" y="456"/>
                  <a:pt x="2700" y="461"/>
                  <a:pt x="2700" y="465"/>
                </a:cubicBezTo>
                <a:cubicBezTo>
                  <a:pt x="2723" y="482"/>
                  <a:pt x="2765" y="484"/>
                  <a:pt x="2795" y="476"/>
                </a:cubicBezTo>
                <a:cubicBezTo>
                  <a:pt x="2838" y="465"/>
                  <a:pt x="2867" y="432"/>
                  <a:pt x="2878" y="389"/>
                </a:cubicBezTo>
                <a:cubicBezTo>
                  <a:pt x="2886" y="358"/>
                  <a:pt x="2892" y="298"/>
                  <a:pt x="2880" y="267"/>
                </a:cubicBezTo>
                <a:cubicBezTo>
                  <a:pt x="2872" y="248"/>
                  <a:pt x="2836" y="241"/>
                  <a:pt x="2819" y="250"/>
                </a:cubicBezTo>
                <a:cubicBezTo>
                  <a:pt x="2797" y="262"/>
                  <a:pt x="2797" y="279"/>
                  <a:pt x="2795" y="300"/>
                </a:cubicBezTo>
                <a:moveTo>
                  <a:pt x="2973" y="248"/>
                </a:moveTo>
                <a:cubicBezTo>
                  <a:pt x="2981" y="231"/>
                  <a:pt x="2987" y="213"/>
                  <a:pt x="3006" y="207"/>
                </a:cubicBezTo>
                <a:cubicBezTo>
                  <a:pt x="3023" y="202"/>
                  <a:pt x="3044" y="208"/>
                  <a:pt x="3056" y="220"/>
                </a:cubicBezTo>
                <a:cubicBezTo>
                  <a:pt x="3107" y="269"/>
                  <a:pt x="3113" y="336"/>
                  <a:pt x="3114" y="402"/>
                </a:cubicBezTo>
                <a:cubicBezTo>
                  <a:pt x="3115" y="453"/>
                  <a:pt x="3101" y="483"/>
                  <a:pt x="3078" y="526"/>
                </a:cubicBezTo>
                <a:cubicBezTo>
                  <a:pt x="3073" y="536"/>
                  <a:pt x="3072" y="538"/>
                  <a:pt x="3067" y="543"/>
                </a:cubicBezTo>
                <a:cubicBezTo>
                  <a:pt x="3065" y="522"/>
                  <a:pt x="3069" y="500"/>
                  <a:pt x="3078" y="476"/>
                </a:cubicBezTo>
                <a:cubicBezTo>
                  <a:pt x="3106" y="397"/>
                  <a:pt x="3145" y="312"/>
                  <a:pt x="3204" y="253"/>
                </a:cubicBezTo>
                <a:cubicBezTo>
                  <a:pt x="3218" y="239"/>
                  <a:pt x="3280" y="195"/>
                  <a:pt x="3305" y="220"/>
                </a:cubicBezTo>
                <a:cubicBezTo>
                  <a:pt x="3339" y="253"/>
                  <a:pt x="3335" y="336"/>
                  <a:pt x="3337" y="378"/>
                </a:cubicBezTo>
                <a:cubicBezTo>
                  <a:pt x="3339" y="417"/>
                  <a:pt x="3353" y="499"/>
                  <a:pt x="3329" y="533"/>
                </a:cubicBezTo>
                <a:cubicBezTo>
                  <a:pt x="3325" y="536"/>
                  <a:pt x="3320" y="540"/>
                  <a:pt x="3316" y="543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800" name="Freeform 6"/>
          <p:cNvSpPr/>
          <p:nvPr/>
        </p:nvSpPr>
        <p:spPr>
          <a:xfrm>
            <a:off x="6929280" y="779760"/>
            <a:ext cx="41760" cy="9720"/>
          </a:xfrm>
          <a:custGeom>
            <a:avLst/>
            <a:gdLst/>
            <a:ahLst/>
            <a:rect l="0" t="0" r="r" b="b"/>
            <a:pathLst>
              <a:path w="116" h="27">
                <a:moveTo>
                  <a:pt x="0" y="26"/>
                </a:moveTo>
                <a:cubicBezTo>
                  <a:pt x="21" y="0"/>
                  <a:pt x="52" y="8"/>
                  <a:pt x="86" y="17"/>
                </a:cubicBezTo>
                <a:cubicBezTo>
                  <a:pt x="95" y="19"/>
                  <a:pt x="106" y="23"/>
                  <a:pt x="115" y="26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801" name="Freeform 7"/>
          <p:cNvSpPr/>
          <p:nvPr/>
        </p:nvSpPr>
        <p:spPr>
          <a:xfrm>
            <a:off x="771480" y="945360"/>
            <a:ext cx="356040" cy="275760"/>
          </a:xfrm>
          <a:custGeom>
            <a:avLst/>
            <a:gdLst/>
            <a:ahLst/>
            <a:rect l="0" t="0" r="r" b="b"/>
            <a:pathLst>
              <a:path w="989" h="766">
                <a:moveTo>
                  <a:pt x="205" y="116"/>
                </a:moveTo>
                <a:cubicBezTo>
                  <a:pt x="223" y="96"/>
                  <a:pt x="254" y="61"/>
                  <a:pt x="236" y="30"/>
                </a:cubicBezTo>
                <a:cubicBezTo>
                  <a:pt x="222" y="5"/>
                  <a:pt x="177" y="0"/>
                  <a:pt x="152" y="3"/>
                </a:cubicBezTo>
                <a:cubicBezTo>
                  <a:pt x="119" y="6"/>
                  <a:pt x="115" y="89"/>
                  <a:pt x="114" y="110"/>
                </a:cubicBezTo>
                <a:cubicBezTo>
                  <a:pt x="108" y="212"/>
                  <a:pt x="121" y="309"/>
                  <a:pt x="145" y="409"/>
                </a:cubicBezTo>
                <a:cubicBezTo>
                  <a:pt x="166" y="494"/>
                  <a:pt x="194" y="575"/>
                  <a:pt x="205" y="662"/>
                </a:cubicBezTo>
                <a:cubicBezTo>
                  <a:pt x="209" y="697"/>
                  <a:pt x="209" y="730"/>
                  <a:pt x="209" y="765"/>
                </a:cubicBezTo>
                <a:moveTo>
                  <a:pt x="0" y="516"/>
                </a:moveTo>
                <a:cubicBezTo>
                  <a:pt x="73" y="474"/>
                  <a:pt x="142" y="450"/>
                  <a:pt x="224" y="427"/>
                </a:cubicBezTo>
                <a:cubicBezTo>
                  <a:pt x="293" y="408"/>
                  <a:pt x="362" y="389"/>
                  <a:pt x="433" y="377"/>
                </a:cubicBezTo>
                <a:cubicBezTo>
                  <a:pt x="453" y="375"/>
                  <a:pt x="457" y="374"/>
                  <a:pt x="469" y="374"/>
                </a:cubicBezTo>
                <a:cubicBezTo>
                  <a:pt x="456" y="401"/>
                  <a:pt x="435" y="427"/>
                  <a:pt x="421" y="455"/>
                </a:cubicBezTo>
                <a:cubicBezTo>
                  <a:pt x="410" y="476"/>
                  <a:pt x="394" y="531"/>
                  <a:pt x="415" y="552"/>
                </a:cubicBezTo>
                <a:cubicBezTo>
                  <a:pt x="434" y="571"/>
                  <a:pt x="500" y="573"/>
                  <a:pt x="524" y="566"/>
                </a:cubicBezTo>
                <a:cubicBezTo>
                  <a:pt x="561" y="556"/>
                  <a:pt x="564" y="525"/>
                  <a:pt x="564" y="493"/>
                </a:cubicBezTo>
                <a:cubicBezTo>
                  <a:pt x="564" y="448"/>
                  <a:pt x="531" y="426"/>
                  <a:pt x="500" y="398"/>
                </a:cubicBezTo>
                <a:cubicBezTo>
                  <a:pt x="488" y="387"/>
                  <a:pt x="482" y="383"/>
                  <a:pt x="470" y="376"/>
                </a:cubicBezTo>
                <a:moveTo>
                  <a:pt x="658" y="471"/>
                </a:moveTo>
                <a:cubicBezTo>
                  <a:pt x="669" y="461"/>
                  <a:pt x="678" y="449"/>
                  <a:pt x="685" y="431"/>
                </a:cubicBezTo>
                <a:cubicBezTo>
                  <a:pt x="696" y="403"/>
                  <a:pt x="702" y="370"/>
                  <a:pt x="704" y="340"/>
                </a:cubicBezTo>
                <a:cubicBezTo>
                  <a:pt x="705" y="318"/>
                  <a:pt x="704" y="295"/>
                  <a:pt x="704" y="272"/>
                </a:cubicBezTo>
                <a:cubicBezTo>
                  <a:pt x="727" y="278"/>
                  <a:pt x="749" y="287"/>
                  <a:pt x="770" y="299"/>
                </a:cubicBezTo>
                <a:cubicBezTo>
                  <a:pt x="818" y="326"/>
                  <a:pt x="865" y="355"/>
                  <a:pt x="897" y="402"/>
                </a:cubicBezTo>
                <a:cubicBezTo>
                  <a:pt x="925" y="442"/>
                  <a:pt x="924" y="484"/>
                  <a:pt x="933" y="529"/>
                </a:cubicBezTo>
                <a:cubicBezTo>
                  <a:pt x="939" y="557"/>
                  <a:pt x="944" y="589"/>
                  <a:pt x="973" y="601"/>
                </a:cubicBezTo>
                <a:cubicBezTo>
                  <a:pt x="978" y="602"/>
                  <a:pt x="983" y="603"/>
                  <a:pt x="988" y="604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802" name="Freeform 8"/>
          <p:cNvSpPr/>
          <p:nvPr/>
        </p:nvSpPr>
        <p:spPr>
          <a:xfrm>
            <a:off x="1442880" y="946080"/>
            <a:ext cx="579600" cy="171720"/>
          </a:xfrm>
          <a:custGeom>
            <a:avLst/>
            <a:gdLst/>
            <a:ahLst/>
            <a:rect l="0" t="0" r="r" b="b"/>
            <a:pathLst>
              <a:path w="1610" h="477">
                <a:moveTo>
                  <a:pt x="121" y="11"/>
                </a:moveTo>
                <a:cubicBezTo>
                  <a:pt x="120" y="7"/>
                  <a:pt x="118" y="4"/>
                  <a:pt x="117" y="0"/>
                </a:cubicBezTo>
                <a:cubicBezTo>
                  <a:pt x="127" y="20"/>
                  <a:pt x="130" y="21"/>
                  <a:pt x="139" y="42"/>
                </a:cubicBezTo>
                <a:cubicBezTo>
                  <a:pt x="174" y="119"/>
                  <a:pt x="202" y="199"/>
                  <a:pt x="236" y="274"/>
                </a:cubicBezTo>
                <a:cubicBezTo>
                  <a:pt x="267" y="344"/>
                  <a:pt x="305" y="413"/>
                  <a:pt x="346" y="476"/>
                </a:cubicBezTo>
                <a:moveTo>
                  <a:pt x="0" y="375"/>
                </a:moveTo>
                <a:cubicBezTo>
                  <a:pt x="55" y="348"/>
                  <a:pt x="118" y="333"/>
                  <a:pt x="182" y="316"/>
                </a:cubicBezTo>
                <a:cubicBezTo>
                  <a:pt x="284" y="290"/>
                  <a:pt x="416" y="263"/>
                  <a:pt x="500" y="194"/>
                </a:cubicBezTo>
                <a:cubicBezTo>
                  <a:pt x="533" y="168"/>
                  <a:pt x="533" y="141"/>
                  <a:pt x="534" y="102"/>
                </a:cubicBezTo>
                <a:cubicBezTo>
                  <a:pt x="534" y="94"/>
                  <a:pt x="534" y="93"/>
                  <a:pt x="533" y="88"/>
                </a:cubicBezTo>
                <a:cubicBezTo>
                  <a:pt x="533" y="90"/>
                  <a:pt x="526" y="125"/>
                  <a:pt x="526" y="131"/>
                </a:cubicBezTo>
                <a:cubicBezTo>
                  <a:pt x="525" y="187"/>
                  <a:pt x="522" y="235"/>
                  <a:pt x="554" y="284"/>
                </a:cubicBezTo>
                <a:cubicBezTo>
                  <a:pt x="592" y="341"/>
                  <a:pt x="644" y="349"/>
                  <a:pt x="706" y="350"/>
                </a:cubicBezTo>
                <a:cubicBezTo>
                  <a:pt x="756" y="351"/>
                  <a:pt x="787" y="327"/>
                  <a:pt x="812" y="284"/>
                </a:cubicBezTo>
                <a:cubicBezTo>
                  <a:pt x="836" y="244"/>
                  <a:pt x="835" y="189"/>
                  <a:pt x="861" y="152"/>
                </a:cubicBezTo>
                <a:cubicBezTo>
                  <a:pt x="864" y="152"/>
                  <a:pt x="866" y="152"/>
                  <a:pt x="869" y="152"/>
                </a:cubicBezTo>
                <a:cubicBezTo>
                  <a:pt x="892" y="171"/>
                  <a:pt x="906" y="194"/>
                  <a:pt x="925" y="225"/>
                </a:cubicBezTo>
                <a:cubicBezTo>
                  <a:pt x="968" y="297"/>
                  <a:pt x="1021" y="316"/>
                  <a:pt x="1100" y="317"/>
                </a:cubicBezTo>
                <a:cubicBezTo>
                  <a:pt x="1109" y="317"/>
                  <a:pt x="1117" y="317"/>
                  <a:pt x="1126" y="317"/>
                </a:cubicBezTo>
                <a:moveTo>
                  <a:pt x="1182" y="251"/>
                </a:moveTo>
                <a:cubicBezTo>
                  <a:pt x="1192" y="226"/>
                  <a:pt x="1203" y="188"/>
                  <a:pt x="1230" y="178"/>
                </a:cubicBezTo>
                <a:cubicBezTo>
                  <a:pt x="1250" y="171"/>
                  <a:pt x="1285" y="177"/>
                  <a:pt x="1303" y="184"/>
                </a:cubicBezTo>
                <a:cubicBezTo>
                  <a:pt x="1346" y="202"/>
                  <a:pt x="1378" y="214"/>
                  <a:pt x="1425" y="215"/>
                </a:cubicBezTo>
                <a:cubicBezTo>
                  <a:pt x="1480" y="217"/>
                  <a:pt x="1533" y="221"/>
                  <a:pt x="1579" y="185"/>
                </a:cubicBezTo>
                <a:cubicBezTo>
                  <a:pt x="1603" y="166"/>
                  <a:pt x="1609" y="123"/>
                  <a:pt x="1591" y="96"/>
                </a:cubicBezTo>
                <a:cubicBezTo>
                  <a:pt x="1563" y="56"/>
                  <a:pt x="1521" y="45"/>
                  <a:pt x="1477" y="43"/>
                </a:cubicBezTo>
                <a:cubicBezTo>
                  <a:pt x="1419" y="41"/>
                  <a:pt x="1389" y="102"/>
                  <a:pt x="1366" y="152"/>
                </a:cubicBezTo>
                <a:cubicBezTo>
                  <a:pt x="1346" y="192"/>
                  <a:pt x="1310" y="283"/>
                  <a:pt x="1339" y="329"/>
                </a:cubicBezTo>
                <a:cubicBezTo>
                  <a:pt x="1372" y="382"/>
                  <a:pt x="1466" y="373"/>
                  <a:pt x="1516" y="375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803" name="Freeform 9"/>
          <p:cNvSpPr/>
          <p:nvPr/>
        </p:nvSpPr>
        <p:spPr>
          <a:xfrm>
            <a:off x="2341440" y="822240"/>
            <a:ext cx="1040400" cy="240120"/>
          </a:xfrm>
          <a:custGeom>
            <a:avLst/>
            <a:gdLst/>
            <a:ahLst/>
            <a:rect l="0" t="0" r="r" b="b"/>
            <a:pathLst>
              <a:path w="2890" h="667">
                <a:moveTo>
                  <a:pt x="18" y="378"/>
                </a:moveTo>
                <a:cubicBezTo>
                  <a:pt x="14" y="364"/>
                  <a:pt x="0" y="358"/>
                  <a:pt x="18" y="348"/>
                </a:cubicBezTo>
                <a:cubicBezTo>
                  <a:pt x="49" y="331"/>
                  <a:pt x="130" y="343"/>
                  <a:pt x="159" y="354"/>
                </a:cubicBezTo>
                <a:cubicBezTo>
                  <a:pt x="240" y="384"/>
                  <a:pt x="325" y="443"/>
                  <a:pt x="380" y="508"/>
                </a:cubicBezTo>
                <a:cubicBezTo>
                  <a:pt x="400" y="531"/>
                  <a:pt x="440" y="604"/>
                  <a:pt x="419" y="638"/>
                </a:cubicBezTo>
                <a:cubicBezTo>
                  <a:pt x="402" y="666"/>
                  <a:pt x="327" y="649"/>
                  <a:pt x="307" y="637"/>
                </a:cubicBezTo>
                <a:cubicBezTo>
                  <a:pt x="249" y="603"/>
                  <a:pt x="236" y="546"/>
                  <a:pt x="234" y="486"/>
                </a:cubicBezTo>
                <a:cubicBezTo>
                  <a:pt x="231" y="405"/>
                  <a:pt x="278" y="345"/>
                  <a:pt x="341" y="297"/>
                </a:cubicBezTo>
                <a:cubicBezTo>
                  <a:pt x="386" y="263"/>
                  <a:pt x="465" y="234"/>
                  <a:pt x="522" y="257"/>
                </a:cubicBezTo>
                <a:cubicBezTo>
                  <a:pt x="616" y="294"/>
                  <a:pt x="646" y="428"/>
                  <a:pt x="650" y="514"/>
                </a:cubicBezTo>
                <a:cubicBezTo>
                  <a:pt x="650" y="539"/>
                  <a:pt x="650" y="546"/>
                  <a:pt x="650" y="562"/>
                </a:cubicBezTo>
                <a:moveTo>
                  <a:pt x="766" y="255"/>
                </a:moveTo>
                <a:cubicBezTo>
                  <a:pt x="769" y="277"/>
                  <a:pt x="771" y="289"/>
                  <a:pt x="776" y="311"/>
                </a:cubicBezTo>
                <a:cubicBezTo>
                  <a:pt x="786" y="351"/>
                  <a:pt x="804" y="395"/>
                  <a:pt x="833" y="426"/>
                </a:cubicBezTo>
                <a:cubicBezTo>
                  <a:pt x="857" y="453"/>
                  <a:pt x="881" y="459"/>
                  <a:pt x="915" y="460"/>
                </a:cubicBezTo>
                <a:cubicBezTo>
                  <a:pt x="946" y="461"/>
                  <a:pt x="958" y="426"/>
                  <a:pt x="966" y="401"/>
                </a:cubicBezTo>
                <a:cubicBezTo>
                  <a:pt x="972" y="383"/>
                  <a:pt x="976" y="361"/>
                  <a:pt x="979" y="343"/>
                </a:cubicBezTo>
                <a:cubicBezTo>
                  <a:pt x="983" y="371"/>
                  <a:pt x="988" y="399"/>
                  <a:pt x="996" y="426"/>
                </a:cubicBezTo>
                <a:cubicBezTo>
                  <a:pt x="1008" y="464"/>
                  <a:pt x="1020" y="492"/>
                  <a:pt x="1046" y="521"/>
                </a:cubicBezTo>
                <a:moveTo>
                  <a:pt x="1112" y="325"/>
                </a:moveTo>
                <a:cubicBezTo>
                  <a:pt x="1127" y="293"/>
                  <a:pt x="1127" y="261"/>
                  <a:pt x="1172" y="268"/>
                </a:cubicBezTo>
                <a:cubicBezTo>
                  <a:pt x="1216" y="274"/>
                  <a:pt x="1234" y="324"/>
                  <a:pt x="1249" y="364"/>
                </a:cubicBezTo>
                <a:cubicBezTo>
                  <a:pt x="1265" y="408"/>
                  <a:pt x="1263" y="450"/>
                  <a:pt x="1272" y="493"/>
                </a:cubicBezTo>
                <a:cubicBezTo>
                  <a:pt x="1272" y="495"/>
                  <a:pt x="1275" y="495"/>
                  <a:pt x="1275" y="497"/>
                </a:cubicBezTo>
                <a:cubicBezTo>
                  <a:pt x="1286" y="473"/>
                  <a:pt x="1295" y="450"/>
                  <a:pt x="1309" y="427"/>
                </a:cubicBezTo>
                <a:cubicBezTo>
                  <a:pt x="1339" y="377"/>
                  <a:pt x="1374" y="358"/>
                  <a:pt x="1431" y="356"/>
                </a:cubicBezTo>
                <a:cubicBezTo>
                  <a:pt x="1476" y="355"/>
                  <a:pt x="1496" y="378"/>
                  <a:pt x="1508" y="419"/>
                </a:cubicBezTo>
                <a:cubicBezTo>
                  <a:pt x="1512" y="434"/>
                  <a:pt x="1519" y="458"/>
                  <a:pt x="1523" y="469"/>
                </a:cubicBezTo>
                <a:cubicBezTo>
                  <a:pt x="1531" y="421"/>
                  <a:pt x="1539" y="376"/>
                  <a:pt x="1560" y="332"/>
                </a:cubicBezTo>
                <a:cubicBezTo>
                  <a:pt x="1579" y="291"/>
                  <a:pt x="1600" y="254"/>
                  <a:pt x="1644" y="245"/>
                </a:cubicBezTo>
                <a:cubicBezTo>
                  <a:pt x="1648" y="246"/>
                  <a:pt x="1652" y="246"/>
                  <a:pt x="1656" y="247"/>
                </a:cubicBezTo>
                <a:cubicBezTo>
                  <a:pt x="1670" y="301"/>
                  <a:pt x="1667" y="418"/>
                  <a:pt x="1709" y="457"/>
                </a:cubicBezTo>
                <a:cubicBezTo>
                  <a:pt x="1729" y="476"/>
                  <a:pt x="1765" y="470"/>
                  <a:pt x="1784" y="452"/>
                </a:cubicBezTo>
                <a:cubicBezTo>
                  <a:pt x="1837" y="400"/>
                  <a:pt x="1838" y="300"/>
                  <a:pt x="1845" y="232"/>
                </a:cubicBezTo>
                <a:cubicBezTo>
                  <a:pt x="1852" y="162"/>
                  <a:pt x="1863" y="94"/>
                  <a:pt x="1891" y="28"/>
                </a:cubicBezTo>
                <a:cubicBezTo>
                  <a:pt x="1898" y="12"/>
                  <a:pt x="1898" y="8"/>
                  <a:pt x="1905" y="0"/>
                </a:cubicBezTo>
                <a:cubicBezTo>
                  <a:pt x="1905" y="92"/>
                  <a:pt x="1872" y="248"/>
                  <a:pt x="1920" y="327"/>
                </a:cubicBezTo>
                <a:cubicBezTo>
                  <a:pt x="1937" y="356"/>
                  <a:pt x="1979" y="373"/>
                  <a:pt x="2012" y="364"/>
                </a:cubicBezTo>
                <a:cubicBezTo>
                  <a:pt x="2061" y="350"/>
                  <a:pt x="2095" y="307"/>
                  <a:pt x="2147" y="297"/>
                </a:cubicBezTo>
                <a:cubicBezTo>
                  <a:pt x="2185" y="290"/>
                  <a:pt x="2224" y="289"/>
                  <a:pt x="2234" y="332"/>
                </a:cubicBezTo>
                <a:cubicBezTo>
                  <a:pt x="2242" y="369"/>
                  <a:pt x="2233" y="407"/>
                  <a:pt x="2201" y="429"/>
                </a:cubicBezTo>
                <a:cubicBezTo>
                  <a:pt x="2177" y="445"/>
                  <a:pt x="2128" y="454"/>
                  <a:pt x="2100" y="446"/>
                </a:cubicBezTo>
                <a:cubicBezTo>
                  <a:pt x="2061" y="434"/>
                  <a:pt x="2075" y="411"/>
                  <a:pt x="2072" y="374"/>
                </a:cubicBezTo>
                <a:moveTo>
                  <a:pt x="2237" y="124"/>
                </a:moveTo>
                <a:cubicBezTo>
                  <a:pt x="2240" y="127"/>
                  <a:pt x="2248" y="111"/>
                  <a:pt x="2256" y="162"/>
                </a:cubicBezTo>
                <a:cubicBezTo>
                  <a:pt x="2266" y="221"/>
                  <a:pt x="2274" y="303"/>
                  <a:pt x="2340" y="327"/>
                </a:cubicBezTo>
                <a:cubicBezTo>
                  <a:pt x="2374" y="339"/>
                  <a:pt x="2419" y="341"/>
                  <a:pt x="2446" y="316"/>
                </a:cubicBezTo>
                <a:cubicBezTo>
                  <a:pt x="2476" y="288"/>
                  <a:pt x="2471" y="245"/>
                  <a:pt x="2471" y="209"/>
                </a:cubicBezTo>
                <a:cubicBezTo>
                  <a:pt x="2471" y="167"/>
                  <a:pt x="2460" y="137"/>
                  <a:pt x="2415" y="131"/>
                </a:cubicBezTo>
                <a:cubicBezTo>
                  <a:pt x="2358" y="124"/>
                  <a:pt x="2322" y="176"/>
                  <a:pt x="2301" y="222"/>
                </a:cubicBezTo>
                <a:cubicBezTo>
                  <a:pt x="2282" y="263"/>
                  <a:pt x="2266" y="335"/>
                  <a:pt x="2278" y="380"/>
                </a:cubicBezTo>
                <a:cubicBezTo>
                  <a:pt x="2291" y="429"/>
                  <a:pt x="2350" y="434"/>
                  <a:pt x="2391" y="436"/>
                </a:cubicBezTo>
                <a:cubicBezTo>
                  <a:pt x="2452" y="439"/>
                  <a:pt x="2506" y="428"/>
                  <a:pt x="2552" y="383"/>
                </a:cubicBezTo>
                <a:cubicBezTo>
                  <a:pt x="2601" y="335"/>
                  <a:pt x="2608" y="275"/>
                  <a:pt x="2617" y="211"/>
                </a:cubicBezTo>
                <a:cubicBezTo>
                  <a:pt x="2625" y="152"/>
                  <a:pt x="2629" y="91"/>
                  <a:pt x="2650" y="34"/>
                </a:cubicBezTo>
                <a:cubicBezTo>
                  <a:pt x="2652" y="32"/>
                  <a:pt x="2653" y="30"/>
                  <a:pt x="2655" y="28"/>
                </a:cubicBezTo>
                <a:cubicBezTo>
                  <a:pt x="2663" y="36"/>
                  <a:pt x="2666" y="35"/>
                  <a:pt x="2678" y="52"/>
                </a:cubicBezTo>
                <a:cubicBezTo>
                  <a:pt x="2733" y="130"/>
                  <a:pt x="2828" y="198"/>
                  <a:pt x="2844" y="297"/>
                </a:cubicBezTo>
                <a:cubicBezTo>
                  <a:pt x="2853" y="354"/>
                  <a:pt x="2838" y="391"/>
                  <a:pt x="2808" y="437"/>
                </a:cubicBezTo>
                <a:cubicBezTo>
                  <a:pt x="2791" y="463"/>
                  <a:pt x="2781" y="482"/>
                  <a:pt x="2774" y="510"/>
                </a:cubicBezTo>
                <a:cubicBezTo>
                  <a:pt x="2774" y="512"/>
                  <a:pt x="2774" y="513"/>
                  <a:pt x="2774" y="515"/>
                </a:cubicBezTo>
                <a:cubicBezTo>
                  <a:pt x="2819" y="515"/>
                  <a:pt x="2844" y="510"/>
                  <a:pt x="2889" y="499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804" name="Freeform 10"/>
          <p:cNvSpPr/>
          <p:nvPr/>
        </p:nvSpPr>
        <p:spPr>
          <a:xfrm>
            <a:off x="3652200" y="779040"/>
            <a:ext cx="312120" cy="308520"/>
          </a:xfrm>
          <a:custGeom>
            <a:avLst/>
            <a:gdLst/>
            <a:ahLst/>
            <a:rect l="0" t="0" r="r" b="b"/>
            <a:pathLst>
              <a:path w="867" h="857">
                <a:moveTo>
                  <a:pt x="240" y="276"/>
                </a:moveTo>
                <a:cubicBezTo>
                  <a:pt x="202" y="274"/>
                  <a:pt x="200" y="287"/>
                  <a:pt x="163" y="321"/>
                </a:cubicBezTo>
                <a:cubicBezTo>
                  <a:pt x="95" y="386"/>
                  <a:pt x="18" y="444"/>
                  <a:pt x="7" y="543"/>
                </a:cubicBezTo>
                <a:cubicBezTo>
                  <a:pt x="0" y="601"/>
                  <a:pt x="35" y="626"/>
                  <a:pt x="90" y="634"/>
                </a:cubicBezTo>
                <a:cubicBezTo>
                  <a:pt x="143" y="641"/>
                  <a:pt x="195" y="637"/>
                  <a:pt x="231" y="593"/>
                </a:cubicBezTo>
                <a:cubicBezTo>
                  <a:pt x="272" y="543"/>
                  <a:pt x="264" y="470"/>
                  <a:pt x="264" y="411"/>
                </a:cubicBezTo>
                <a:cubicBezTo>
                  <a:pt x="264" y="355"/>
                  <a:pt x="266" y="300"/>
                  <a:pt x="261" y="246"/>
                </a:cubicBezTo>
                <a:cubicBezTo>
                  <a:pt x="260" y="244"/>
                  <a:pt x="259" y="241"/>
                  <a:pt x="258" y="239"/>
                </a:cubicBezTo>
                <a:cubicBezTo>
                  <a:pt x="246" y="262"/>
                  <a:pt x="230" y="286"/>
                  <a:pt x="224" y="321"/>
                </a:cubicBezTo>
                <a:cubicBezTo>
                  <a:pt x="214" y="380"/>
                  <a:pt x="211" y="428"/>
                  <a:pt x="273" y="453"/>
                </a:cubicBezTo>
                <a:cubicBezTo>
                  <a:pt x="338" y="480"/>
                  <a:pt x="436" y="473"/>
                  <a:pt x="498" y="440"/>
                </a:cubicBezTo>
                <a:cubicBezTo>
                  <a:pt x="571" y="401"/>
                  <a:pt x="586" y="332"/>
                  <a:pt x="589" y="256"/>
                </a:cubicBezTo>
                <a:cubicBezTo>
                  <a:pt x="592" y="181"/>
                  <a:pt x="606" y="78"/>
                  <a:pt x="586" y="4"/>
                </a:cubicBezTo>
                <a:cubicBezTo>
                  <a:pt x="581" y="1"/>
                  <a:pt x="580" y="0"/>
                  <a:pt x="576" y="1"/>
                </a:cubicBezTo>
                <a:cubicBezTo>
                  <a:pt x="544" y="80"/>
                  <a:pt x="516" y="157"/>
                  <a:pt x="501" y="242"/>
                </a:cubicBezTo>
                <a:cubicBezTo>
                  <a:pt x="480" y="358"/>
                  <a:pt x="468" y="498"/>
                  <a:pt x="496" y="614"/>
                </a:cubicBezTo>
                <a:cubicBezTo>
                  <a:pt x="516" y="696"/>
                  <a:pt x="587" y="764"/>
                  <a:pt x="602" y="844"/>
                </a:cubicBezTo>
                <a:cubicBezTo>
                  <a:pt x="604" y="852"/>
                  <a:pt x="599" y="848"/>
                  <a:pt x="599" y="856"/>
                </a:cubicBezTo>
                <a:moveTo>
                  <a:pt x="462" y="567"/>
                </a:moveTo>
                <a:cubicBezTo>
                  <a:pt x="538" y="555"/>
                  <a:pt x="615" y="550"/>
                  <a:pt x="692" y="539"/>
                </a:cubicBezTo>
                <a:cubicBezTo>
                  <a:pt x="732" y="533"/>
                  <a:pt x="834" y="532"/>
                  <a:pt x="866" y="501"/>
                </a:cubicBezTo>
                <a:cubicBezTo>
                  <a:pt x="866" y="495"/>
                  <a:pt x="866" y="491"/>
                  <a:pt x="866" y="486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805" name="Freeform 11"/>
          <p:cNvSpPr/>
          <p:nvPr/>
        </p:nvSpPr>
        <p:spPr>
          <a:xfrm>
            <a:off x="4211640" y="769680"/>
            <a:ext cx="198720" cy="232920"/>
          </a:xfrm>
          <a:custGeom>
            <a:avLst/>
            <a:gdLst/>
            <a:ahLst/>
            <a:rect l="0" t="0" r="r" b="b"/>
            <a:pathLst>
              <a:path w="552" h="647">
                <a:moveTo>
                  <a:pt x="17" y="283"/>
                </a:moveTo>
                <a:cubicBezTo>
                  <a:pt x="11" y="278"/>
                  <a:pt x="6" y="272"/>
                  <a:pt x="0" y="267"/>
                </a:cubicBezTo>
                <a:cubicBezTo>
                  <a:pt x="26" y="269"/>
                  <a:pt x="61" y="273"/>
                  <a:pt x="87" y="269"/>
                </a:cubicBezTo>
                <a:cubicBezTo>
                  <a:pt x="129" y="262"/>
                  <a:pt x="194" y="246"/>
                  <a:pt x="218" y="205"/>
                </a:cubicBezTo>
                <a:cubicBezTo>
                  <a:pt x="235" y="175"/>
                  <a:pt x="231" y="112"/>
                  <a:pt x="218" y="82"/>
                </a:cubicBezTo>
                <a:cubicBezTo>
                  <a:pt x="206" y="55"/>
                  <a:pt x="177" y="15"/>
                  <a:pt x="147" y="4"/>
                </a:cubicBezTo>
                <a:cubicBezTo>
                  <a:pt x="136" y="0"/>
                  <a:pt x="128" y="3"/>
                  <a:pt x="117" y="1"/>
                </a:cubicBezTo>
                <a:cubicBezTo>
                  <a:pt x="114" y="45"/>
                  <a:pt x="106" y="58"/>
                  <a:pt x="144" y="91"/>
                </a:cubicBezTo>
                <a:cubicBezTo>
                  <a:pt x="217" y="155"/>
                  <a:pt x="312" y="189"/>
                  <a:pt x="388" y="250"/>
                </a:cubicBezTo>
                <a:cubicBezTo>
                  <a:pt x="412" y="269"/>
                  <a:pt x="449" y="309"/>
                  <a:pt x="431" y="344"/>
                </a:cubicBezTo>
                <a:cubicBezTo>
                  <a:pt x="411" y="385"/>
                  <a:pt x="349" y="413"/>
                  <a:pt x="318" y="446"/>
                </a:cubicBezTo>
                <a:cubicBezTo>
                  <a:pt x="296" y="469"/>
                  <a:pt x="263" y="521"/>
                  <a:pt x="282" y="556"/>
                </a:cubicBezTo>
                <a:cubicBezTo>
                  <a:pt x="312" y="611"/>
                  <a:pt x="418" y="626"/>
                  <a:pt x="472" y="637"/>
                </a:cubicBezTo>
                <a:cubicBezTo>
                  <a:pt x="511" y="644"/>
                  <a:pt x="524" y="646"/>
                  <a:pt x="551" y="644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806" name="Freeform 12"/>
          <p:cNvSpPr/>
          <p:nvPr/>
        </p:nvSpPr>
        <p:spPr>
          <a:xfrm>
            <a:off x="4601160" y="763560"/>
            <a:ext cx="1801800" cy="318240"/>
          </a:xfrm>
          <a:custGeom>
            <a:avLst/>
            <a:gdLst/>
            <a:ahLst/>
            <a:rect l="0" t="0" r="r" b="b"/>
            <a:pathLst>
              <a:path w="5005" h="884">
                <a:moveTo>
                  <a:pt x="240" y="364"/>
                </a:moveTo>
                <a:cubicBezTo>
                  <a:pt x="243" y="347"/>
                  <a:pt x="246" y="334"/>
                  <a:pt x="247" y="317"/>
                </a:cubicBezTo>
                <a:cubicBezTo>
                  <a:pt x="210" y="312"/>
                  <a:pt x="193" y="309"/>
                  <a:pt x="156" y="330"/>
                </a:cubicBezTo>
                <a:cubicBezTo>
                  <a:pt x="102" y="361"/>
                  <a:pt x="52" y="413"/>
                  <a:pt x="26" y="470"/>
                </a:cubicBezTo>
                <a:cubicBezTo>
                  <a:pt x="10" y="503"/>
                  <a:pt x="0" y="561"/>
                  <a:pt x="39" y="581"/>
                </a:cubicBezTo>
                <a:cubicBezTo>
                  <a:pt x="101" y="612"/>
                  <a:pt x="226" y="608"/>
                  <a:pt x="286" y="577"/>
                </a:cubicBezTo>
                <a:cubicBezTo>
                  <a:pt x="340" y="550"/>
                  <a:pt x="338" y="498"/>
                  <a:pt x="339" y="446"/>
                </a:cubicBezTo>
                <a:cubicBezTo>
                  <a:pt x="340" y="413"/>
                  <a:pt x="334" y="396"/>
                  <a:pt x="327" y="367"/>
                </a:cubicBezTo>
                <a:cubicBezTo>
                  <a:pt x="321" y="379"/>
                  <a:pt x="312" y="390"/>
                  <a:pt x="311" y="419"/>
                </a:cubicBezTo>
                <a:cubicBezTo>
                  <a:pt x="308" y="489"/>
                  <a:pt x="323" y="523"/>
                  <a:pt x="387" y="556"/>
                </a:cubicBezTo>
                <a:cubicBezTo>
                  <a:pt x="428" y="577"/>
                  <a:pt x="505" y="595"/>
                  <a:pt x="551" y="581"/>
                </a:cubicBezTo>
                <a:cubicBezTo>
                  <a:pt x="603" y="565"/>
                  <a:pt x="612" y="476"/>
                  <a:pt x="615" y="432"/>
                </a:cubicBezTo>
                <a:cubicBezTo>
                  <a:pt x="618" y="376"/>
                  <a:pt x="619" y="316"/>
                  <a:pt x="609" y="261"/>
                </a:cubicBezTo>
                <a:cubicBezTo>
                  <a:pt x="607" y="254"/>
                  <a:pt x="607" y="253"/>
                  <a:pt x="604" y="250"/>
                </a:cubicBezTo>
                <a:cubicBezTo>
                  <a:pt x="612" y="306"/>
                  <a:pt x="613" y="329"/>
                  <a:pt x="660" y="371"/>
                </a:cubicBezTo>
                <a:cubicBezTo>
                  <a:pt x="708" y="414"/>
                  <a:pt x="771" y="439"/>
                  <a:pt x="825" y="475"/>
                </a:cubicBezTo>
                <a:cubicBezTo>
                  <a:pt x="856" y="495"/>
                  <a:pt x="875" y="509"/>
                  <a:pt x="876" y="546"/>
                </a:cubicBezTo>
                <a:cubicBezTo>
                  <a:pt x="877" y="566"/>
                  <a:pt x="867" y="569"/>
                  <a:pt x="860" y="584"/>
                </a:cubicBezTo>
                <a:cubicBezTo>
                  <a:pt x="893" y="580"/>
                  <a:pt x="907" y="576"/>
                  <a:pt x="935" y="554"/>
                </a:cubicBezTo>
                <a:cubicBezTo>
                  <a:pt x="1004" y="499"/>
                  <a:pt x="1086" y="414"/>
                  <a:pt x="1122" y="333"/>
                </a:cubicBezTo>
                <a:cubicBezTo>
                  <a:pt x="1127" y="322"/>
                  <a:pt x="1126" y="314"/>
                  <a:pt x="1130" y="304"/>
                </a:cubicBezTo>
                <a:cubicBezTo>
                  <a:pt x="1137" y="353"/>
                  <a:pt x="1148" y="393"/>
                  <a:pt x="1174" y="436"/>
                </a:cubicBezTo>
                <a:cubicBezTo>
                  <a:pt x="1204" y="486"/>
                  <a:pt x="1261" y="533"/>
                  <a:pt x="1270" y="592"/>
                </a:cubicBezTo>
                <a:cubicBezTo>
                  <a:pt x="1274" y="616"/>
                  <a:pt x="1271" y="640"/>
                  <a:pt x="1270" y="663"/>
                </a:cubicBezTo>
                <a:cubicBezTo>
                  <a:pt x="1270" y="665"/>
                  <a:pt x="1270" y="666"/>
                  <a:pt x="1270" y="668"/>
                </a:cubicBezTo>
                <a:moveTo>
                  <a:pt x="1534" y="485"/>
                </a:moveTo>
                <a:cubicBezTo>
                  <a:pt x="1533" y="474"/>
                  <a:pt x="1532" y="465"/>
                  <a:pt x="1532" y="454"/>
                </a:cubicBezTo>
                <a:cubicBezTo>
                  <a:pt x="1532" y="424"/>
                  <a:pt x="1534" y="395"/>
                  <a:pt x="1536" y="366"/>
                </a:cubicBezTo>
                <a:cubicBezTo>
                  <a:pt x="1538" y="343"/>
                  <a:pt x="1543" y="313"/>
                  <a:pt x="1525" y="301"/>
                </a:cubicBezTo>
                <a:cubicBezTo>
                  <a:pt x="1475" y="304"/>
                  <a:pt x="1448" y="324"/>
                  <a:pt x="1412" y="360"/>
                </a:cubicBezTo>
                <a:cubicBezTo>
                  <a:pt x="1365" y="407"/>
                  <a:pt x="1329" y="459"/>
                  <a:pt x="1321" y="526"/>
                </a:cubicBezTo>
                <a:cubicBezTo>
                  <a:pt x="1315" y="582"/>
                  <a:pt x="1338" y="605"/>
                  <a:pt x="1391" y="619"/>
                </a:cubicBezTo>
                <a:cubicBezTo>
                  <a:pt x="1441" y="632"/>
                  <a:pt x="1502" y="634"/>
                  <a:pt x="1540" y="595"/>
                </a:cubicBezTo>
                <a:cubicBezTo>
                  <a:pt x="1578" y="557"/>
                  <a:pt x="1575" y="498"/>
                  <a:pt x="1576" y="448"/>
                </a:cubicBezTo>
                <a:cubicBezTo>
                  <a:pt x="1576" y="417"/>
                  <a:pt x="1576" y="387"/>
                  <a:pt x="1576" y="357"/>
                </a:cubicBezTo>
                <a:cubicBezTo>
                  <a:pt x="1569" y="390"/>
                  <a:pt x="1556" y="425"/>
                  <a:pt x="1552" y="460"/>
                </a:cubicBezTo>
                <a:cubicBezTo>
                  <a:pt x="1547" y="504"/>
                  <a:pt x="1546" y="556"/>
                  <a:pt x="1571" y="593"/>
                </a:cubicBezTo>
                <a:cubicBezTo>
                  <a:pt x="1586" y="610"/>
                  <a:pt x="1589" y="614"/>
                  <a:pt x="1601" y="621"/>
                </a:cubicBezTo>
                <a:moveTo>
                  <a:pt x="1659" y="447"/>
                </a:moveTo>
                <a:cubicBezTo>
                  <a:pt x="1670" y="419"/>
                  <a:pt x="1679" y="380"/>
                  <a:pt x="1713" y="371"/>
                </a:cubicBezTo>
                <a:cubicBezTo>
                  <a:pt x="1746" y="363"/>
                  <a:pt x="1753" y="411"/>
                  <a:pt x="1759" y="432"/>
                </a:cubicBezTo>
                <a:cubicBezTo>
                  <a:pt x="1774" y="482"/>
                  <a:pt x="1776" y="529"/>
                  <a:pt x="1776" y="579"/>
                </a:cubicBezTo>
                <a:cubicBezTo>
                  <a:pt x="1776" y="580"/>
                  <a:pt x="1776" y="581"/>
                  <a:pt x="1776" y="582"/>
                </a:cubicBezTo>
                <a:cubicBezTo>
                  <a:pt x="1783" y="556"/>
                  <a:pt x="1790" y="532"/>
                  <a:pt x="1801" y="507"/>
                </a:cubicBezTo>
                <a:cubicBezTo>
                  <a:pt x="1820" y="463"/>
                  <a:pt x="1843" y="423"/>
                  <a:pt x="1873" y="385"/>
                </a:cubicBezTo>
                <a:cubicBezTo>
                  <a:pt x="1886" y="368"/>
                  <a:pt x="1893" y="362"/>
                  <a:pt x="1912" y="356"/>
                </a:cubicBezTo>
                <a:cubicBezTo>
                  <a:pt x="1919" y="376"/>
                  <a:pt x="1924" y="404"/>
                  <a:pt x="1925" y="429"/>
                </a:cubicBezTo>
                <a:cubicBezTo>
                  <a:pt x="1926" y="464"/>
                  <a:pt x="1915" y="525"/>
                  <a:pt x="1943" y="553"/>
                </a:cubicBezTo>
                <a:cubicBezTo>
                  <a:pt x="1952" y="558"/>
                  <a:pt x="1961" y="563"/>
                  <a:pt x="1970" y="568"/>
                </a:cubicBezTo>
                <a:moveTo>
                  <a:pt x="2337" y="371"/>
                </a:moveTo>
                <a:cubicBezTo>
                  <a:pt x="2337" y="318"/>
                  <a:pt x="2346" y="294"/>
                  <a:pt x="2286" y="290"/>
                </a:cubicBezTo>
                <a:cubicBezTo>
                  <a:pt x="2210" y="285"/>
                  <a:pt x="2152" y="339"/>
                  <a:pt x="2110" y="398"/>
                </a:cubicBezTo>
                <a:cubicBezTo>
                  <a:pt x="2087" y="431"/>
                  <a:pt x="2058" y="507"/>
                  <a:pt x="2094" y="543"/>
                </a:cubicBezTo>
                <a:cubicBezTo>
                  <a:pt x="2121" y="569"/>
                  <a:pt x="2187" y="581"/>
                  <a:pt x="2222" y="570"/>
                </a:cubicBezTo>
                <a:cubicBezTo>
                  <a:pt x="2261" y="558"/>
                  <a:pt x="2288" y="511"/>
                  <a:pt x="2310" y="480"/>
                </a:cubicBezTo>
                <a:cubicBezTo>
                  <a:pt x="2324" y="460"/>
                  <a:pt x="2336" y="444"/>
                  <a:pt x="2353" y="430"/>
                </a:cubicBezTo>
                <a:cubicBezTo>
                  <a:pt x="2353" y="555"/>
                  <a:pt x="2389" y="735"/>
                  <a:pt x="2346" y="852"/>
                </a:cubicBezTo>
                <a:cubicBezTo>
                  <a:pt x="2335" y="882"/>
                  <a:pt x="2312" y="883"/>
                  <a:pt x="2285" y="882"/>
                </a:cubicBezTo>
                <a:cubicBezTo>
                  <a:pt x="2243" y="880"/>
                  <a:pt x="2206" y="843"/>
                  <a:pt x="2178" y="814"/>
                </a:cubicBezTo>
                <a:cubicBezTo>
                  <a:pt x="2150" y="781"/>
                  <a:pt x="2141" y="770"/>
                  <a:pt x="2126" y="745"/>
                </a:cubicBezTo>
                <a:moveTo>
                  <a:pt x="2401" y="373"/>
                </a:moveTo>
                <a:cubicBezTo>
                  <a:pt x="2430" y="386"/>
                  <a:pt x="2451" y="411"/>
                  <a:pt x="2481" y="426"/>
                </a:cubicBezTo>
                <a:cubicBezTo>
                  <a:pt x="2534" y="454"/>
                  <a:pt x="2623" y="474"/>
                  <a:pt x="2681" y="458"/>
                </a:cubicBezTo>
                <a:cubicBezTo>
                  <a:pt x="2725" y="446"/>
                  <a:pt x="2743" y="391"/>
                  <a:pt x="2747" y="351"/>
                </a:cubicBezTo>
                <a:cubicBezTo>
                  <a:pt x="2752" y="302"/>
                  <a:pt x="2748" y="261"/>
                  <a:pt x="2693" y="252"/>
                </a:cubicBezTo>
                <a:cubicBezTo>
                  <a:pt x="2625" y="240"/>
                  <a:pt x="2563" y="333"/>
                  <a:pt x="2532" y="381"/>
                </a:cubicBezTo>
                <a:cubicBezTo>
                  <a:pt x="2495" y="439"/>
                  <a:pt x="2471" y="516"/>
                  <a:pt x="2511" y="579"/>
                </a:cubicBezTo>
                <a:cubicBezTo>
                  <a:pt x="2564" y="663"/>
                  <a:pt x="2669" y="684"/>
                  <a:pt x="2759" y="687"/>
                </a:cubicBezTo>
                <a:cubicBezTo>
                  <a:pt x="2833" y="689"/>
                  <a:pt x="2842" y="653"/>
                  <a:pt x="2854" y="589"/>
                </a:cubicBezTo>
                <a:moveTo>
                  <a:pt x="2848" y="392"/>
                </a:moveTo>
                <a:cubicBezTo>
                  <a:pt x="2848" y="350"/>
                  <a:pt x="2844" y="314"/>
                  <a:pt x="2860" y="275"/>
                </a:cubicBezTo>
                <a:cubicBezTo>
                  <a:pt x="2862" y="282"/>
                  <a:pt x="2871" y="315"/>
                  <a:pt x="2872" y="323"/>
                </a:cubicBezTo>
                <a:cubicBezTo>
                  <a:pt x="2882" y="376"/>
                  <a:pt x="2896" y="428"/>
                  <a:pt x="2909" y="482"/>
                </a:cubicBezTo>
                <a:cubicBezTo>
                  <a:pt x="2915" y="506"/>
                  <a:pt x="2918" y="529"/>
                  <a:pt x="2920" y="553"/>
                </a:cubicBezTo>
                <a:lnTo>
                  <a:pt x="2920" y="554"/>
                </a:lnTo>
                <a:cubicBezTo>
                  <a:pt x="2926" y="530"/>
                  <a:pt x="2930" y="504"/>
                  <a:pt x="2942" y="482"/>
                </a:cubicBezTo>
                <a:cubicBezTo>
                  <a:pt x="2965" y="440"/>
                  <a:pt x="3004" y="396"/>
                  <a:pt x="3052" y="387"/>
                </a:cubicBezTo>
                <a:cubicBezTo>
                  <a:pt x="3089" y="380"/>
                  <a:pt x="3102" y="402"/>
                  <a:pt x="3115" y="435"/>
                </a:cubicBezTo>
                <a:cubicBezTo>
                  <a:pt x="3132" y="479"/>
                  <a:pt x="3134" y="523"/>
                  <a:pt x="3135" y="568"/>
                </a:cubicBezTo>
                <a:cubicBezTo>
                  <a:pt x="3135" y="599"/>
                  <a:pt x="3140" y="596"/>
                  <a:pt x="3118" y="605"/>
                </a:cubicBezTo>
                <a:cubicBezTo>
                  <a:pt x="3111" y="586"/>
                  <a:pt x="3103" y="563"/>
                  <a:pt x="3108" y="537"/>
                </a:cubicBezTo>
                <a:cubicBezTo>
                  <a:pt x="3116" y="494"/>
                  <a:pt x="3158" y="456"/>
                  <a:pt x="3188" y="427"/>
                </a:cubicBezTo>
                <a:cubicBezTo>
                  <a:pt x="3215" y="401"/>
                  <a:pt x="3247" y="374"/>
                  <a:pt x="3285" y="370"/>
                </a:cubicBezTo>
                <a:cubicBezTo>
                  <a:pt x="3290" y="370"/>
                  <a:pt x="3295" y="370"/>
                  <a:pt x="3300" y="370"/>
                </a:cubicBezTo>
                <a:cubicBezTo>
                  <a:pt x="3321" y="406"/>
                  <a:pt x="3326" y="449"/>
                  <a:pt x="3330" y="491"/>
                </a:cubicBezTo>
                <a:cubicBezTo>
                  <a:pt x="3335" y="538"/>
                  <a:pt x="3333" y="586"/>
                  <a:pt x="3333" y="633"/>
                </a:cubicBezTo>
                <a:moveTo>
                  <a:pt x="3438" y="383"/>
                </a:moveTo>
                <a:cubicBezTo>
                  <a:pt x="3454" y="380"/>
                  <a:pt x="3452" y="381"/>
                  <a:pt x="3460" y="404"/>
                </a:cubicBezTo>
                <a:cubicBezTo>
                  <a:pt x="3473" y="440"/>
                  <a:pt x="3487" y="469"/>
                  <a:pt x="3519" y="492"/>
                </a:cubicBezTo>
                <a:cubicBezTo>
                  <a:pt x="3554" y="517"/>
                  <a:pt x="3600" y="527"/>
                  <a:pt x="3643" y="520"/>
                </a:cubicBezTo>
                <a:cubicBezTo>
                  <a:pt x="3685" y="514"/>
                  <a:pt x="3715" y="466"/>
                  <a:pt x="3725" y="426"/>
                </a:cubicBezTo>
                <a:cubicBezTo>
                  <a:pt x="3734" y="392"/>
                  <a:pt x="3741" y="329"/>
                  <a:pt x="3704" y="313"/>
                </a:cubicBezTo>
                <a:cubicBezTo>
                  <a:pt x="3636" y="283"/>
                  <a:pt x="3559" y="331"/>
                  <a:pt x="3506" y="367"/>
                </a:cubicBezTo>
                <a:cubicBezTo>
                  <a:pt x="3442" y="410"/>
                  <a:pt x="3402" y="456"/>
                  <a:pt x="3396" y="533"/>
                </a:cubicBezTo>
                <a:cubicBezTo>
                  <a:pt x="3391" y="602"/>
                  <a:pt x="3450" y="637"/>
                  <a:pt x="3509" y="656"/>
                </a:cubicBezTo>
                <a:cubicBezTo>
                  <a:pt x="3580" y="679"/>
                  <a:pt x="3643" y="667"/>
                  <a:pt x="3708" y="642"/>
                </a:cubicBezTo>
                <a:moveTo>
                  <a:pt x="3776" y="381"/>
                </a:moveTo>
                <a:cubicBezTo>
                  <a:pt x="3783" y="362"/>
                  <a:pt x="3793" y="339"/>
                  <a:pt x="3801" y="322"/>
                </a:cubicBezTo>
                <a:cubicBezTo>
                  <a:pt x="3800" y="371"/>
                  <a:pt x="3788" y="414"/>
                  <a:pt x="3782" y="463"/>
                </a:cubicBezTo>
                <a:cubicBezTo>
                  <a:pt x="3777" y="502"/>
                  <a:pt x="3781" y="538"/>
                  <a:pt x="3785" y="575"/>
                </a:cubicBezTo>
                <a:cubicBezTo>
                  <a:pt x="3810" y="579"/>
                  <a:pt x="3820" y="591"/>
                  <a:pt x="3850" y="577"/>
                </a:cubicBezTo>
                <a:cubicBezTo>
                  <a:pt x="3928" y="540"/>
                  <a:pt x="4021" y="445"/>
                  <a:pt x="4118" y="486"/>
                </a:cubicBezTo>
                <a:cubicBezTo>
                  <a:pt x="4179" y="512"/>
                  <a:pt x="4194" y="560"/>
                  <a:pt x="4275" y="564"/>
                </a:cubicBezTo>
                <a:cubicBezTo>
                  <a:pt x="4337" y="567"/>
                  <a:pt x="4371" y="551"/>
                  <a:pt x="4409" y="500"/>
                </a:cubicBezTo>
                <a:cubicBezTo>
                  <a:pt x="4473" y="413"/>
                  <a:pt x="4468" y="299"/>
                  <a:pt x="4480" y="198"/>
                </a:cubicBezTo>
                <a:cubicBezTo>
                  <a:pt x="4488" y="134"/>
                  <a:pt x="4503" y="71"/>
                  <a:pt x="4510" y="7"/>
                </a:cubicBezTo>
                <a:cubicBezTo>
                  <a:pt x="4510" y="5"/>
                  <a:pt x="4510" y="2"/>
                  <a:pt x="4510" y="0"/>
                </a:cubicBezTo>
                <a:cubicBezTo>
                  <a:pt x="4422" y="82"/>
                  <a:pt x="4375" y="192"/>
                  <a:pt x="4364" y="312"/>
                </a:cubicBezTo>
                <a:cubicBezTo>
                  <a:pt x="4356" y="397"/>
                  <a:pt x="4355" y="489"/>
                  <a:pt x="4399" y="564"/>
                </a:cubicBezTo>
                <a:cubicBezTo>
                  <a:pt x="4423" y="605"/>
                  <a:pt x="4460" y="642"/>
                  <a:pt x="4507" y="649"/>
                </a:cubicBezTo>
                <a:cubicBezTo>
                  <a:pt x="4512" y="649"/>
                  <a:pt x="4516" y="649"/>
                  <a:pt x="4521" y="649"/>
                </a:cubicBezTo>
                <a:moveTo>
                  <a:pt x="4237" y="474"/>
                </a:moveTo>
                <a:cubicBezTo>
                  <a:pt x="4312" y="476"/>
                  <a:pt x="4389" y="482"/>
                  <a:pt x="4464" y="477"/>
                </a:cubicBezTo>
                <a:cubicBezTo>
                  <a:pt x="4583" y="469"/>
                  <a:pt x="4676" y="416"/>
                  <a:pt x="4777" y="360"/>
                </a:cubicBezTo>
                <a:cubicBezTo>
                  <a:pt x="4778" y="360"/>
                  <a:pt x="4778" y="360"/>
                  <a:pt x="4779" y="360"/>
                </a:cubicBezTo>
                <a:cubicBezTo>
                  <a:pt x="4776" y="388"/>
                  <a:pt x="4766" y="412"/>
                  <a:pt x="4764" y="440"/>
                </a:cubicBezTo>
                <a:cubicBezTo>
                  <a:pt x="4758" y="513"/>
                  <a:pt x="4779" y="547"/>
                  <a:pt x="4830" y="598"/>
                </a:cubicBezTo>
                <a:cubicBezTo>
                  <a:pt x="4887" y="655"/>
                  <a:pt x="4975" y="699"/>
                  <a:pt x="5004" y="774"/>
                </a:cubicBezTo>
                <a:cubicBezTo>
                  <a:pt x="4972" y="786"/>
                  <a:pt x="4923" y="796"/>
                  <a:pt x="4874" y="798"/>
                </a:cubicBezTo>
                <a:cubicBezTo>
                  <a:pt x="4862" y="799"/>
                  <a:pt x="4804" y="800"/>
                  <a:pt x="4800" y="800"/>
                </a:cubicBezTo>
                <a:cubicBezTo>
                  <a:pt x="4801" y="800"/>
                  <a:pt x="4802" y="800"/>
                  <a:pt x="4803" y="800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807" name="Freeform 13"/>
          <p:cNvSpPr/>
          <p:nvPr/>
        </p:nvSpPr>
        <p:spPr>
          <a:xfrm>
            <a:off x="6730560" y="787320"/>
            <a:ext cx="1092960" cy="217800"/>
          </a:xfrm>
          <a:custGeom>
            <a:avLst/>
            <a:gdLst/>
            <a:ahLst/>
            <a:rect l="0" t="0" r="r" b="b"/>
            <a:pathLst>
              <a:path w="3036" h="605">
                <a:moveTo>
                  <a:pt x="1" y="274"/>
                </a:moveTo>
                <a:cubicBezTo>
                  <a:pt x="1" y="255"/>
                  <a:pt x="1" y="253"/>
                  <a:pt x="1" y="243"/>
                </a:cubicBezTo>
                <a:cubicBezTo>
                  <a:pt x="0" y="277"/>
                  <a:pt x="2" y="293"/>
                  <a:pt x="18" y="329"/>
                </a:cubicBezTo>
                <a:cubicBezTo>
                  <a:pt x="39" y="374"/>
                  <a:pt x="69" y="412"/>
                  <a:pt x="104" y="447"/>
                </a:cubicBezTo>
                <a:cubicBezTo>
                  <a:pt x="118" y="461"/>
                  <a:pt x="128" y="470"/>
                  <a:pt x="145" y="476"/>
                </a:cubicBezTo>
                <a:lnTo>
                  <a:pt x="146" y="476"/>
                </a:lnTo>
                <a:cubicBezTo>
                  <a:pt x="153" y="437"/>
                  <a:pt x="162" y="375"/>
                  <a:pt x="200" y="354"/>
                </a:cubicBezTo>
                <a:cubicBezTo>
                  <a:pt x="230" y="337"/>
                  <a:pt x="267" y="353"/>
                  <a:pt x="289" y="372"/>
                </a:cubicBezTo>
                <a:cubicBezTo>
                  <a:pt x="319" y="398"/>
                  <a:pt x="337" y="435"/>
                  <a:pt x="364" y="463"/>
                </a:cubicBezTo>
                <a:cubicBezTo>
                  <a:pt x="376" y="476"/>
                  <a:pt x="380" y="475"/>
                  <a:pt x="391" y="481"/>
                </a:cubicBezTo>
                <a:cubicBezTo>
                  <a:pt x="391" y="405"/>
                  <a:pt x="386" y="327"/>
                  <a:pt x="394" y="250"/>
                </a:cubicBezTo>
                <a:cubicBezTo>
                  <a:pt x="396" y="228"/>
                  <a:pt x="390" y="217"/>
                  <a:pt x="410" y="213"/>
                </a:cubicBezTo>
                <a:cubicBezTo>
                  <a:pt x="415" y="213"/>
                  <a:pt x="419" y="213"/>
                  <a:pt x="424" y="213"/>
                </a:cubicBezTo>
                <a:moveTo>
                  <a:pt x="701" y="272"/>
                </a:moveTo>
                <a:cubicBezTo>
                  <a:pt x="701" y="334"/>
                  <a:pt x="698" y="394"/>
                  <a:pt x="698" y="454"/>
                </a:cubicBezTo>
                <a:cubicBezTo>
                  <a:pt x="698" y="477"/>
                  <a:pt x="699" y="509"/>
                  <a:pt x="695" y="527"/>
                </a:cubicBezTo>
                <a:moveTo>
                  <a:pt x="933" y="62"/>
                </a:moveTo>
                <a:cubicBezTo>
                  <a:pt x="935" y="123"/>
                  <a:pt x="951" y="182"/>
                  <a:pt x="960" y="242"/>
                </a:cubicBezTo>
                <a:cubicBezTo>
                  <a:pt x="971" y="313"/>
                  <a:pt x="975" y="384"/>
                  <a:pt x="980" y="454"/>
                </a:cubicBezTo>
                <a:cubicBezTo>
                  <a:pt x="983" y="493"/>
                  <a:pt x="984" y="503"/>
                  <a:pt x="984" y="527"/>
                </a:cubicBezTo>
                <a:moveTo>
                  <a:pt x="808" y="334"/>
                </a:moveTo>
                <a:cubicBezTo>
                  <a:pt x="882" y="323"/>
                  <a:pt x="958" y="327"/>
                  <a:pt x="1033" y="327"/>
                </a:cubicBezTo>
                <a:cubicBezTo>
                  <a:pt x="1137" y="327"/>
                  <a:pt x="1289" y="356"/>
                  <a:pt x="1388" y="322"/>
                </a:cubicBezTo>
                <a:cubicBezTo>
                  <a:pt x="1442" y="301"/>
                  <a:pt x="1417" y="203"/>
                  <a:pt x="1405" y="167"/>
                </a:cubicBezTo>
                <a:cubicBezTo>
                  <a:pt x="1391" y="125"/>
                  <a:pt x="1369" y="80"/>
                  <a:pt x="1336" y="50"/>
                </a:cubicBezTo>
                <a:cubicBezTo>
                  <a:pt x="1333" y="50"/>
                  <a:pt x="1331" y="50"/>
                  <a:pt x="1328" y="50"/>
                </a:cubicBezTo>
                <a:cubicBezTo>
                  <a:pt x="1311" y="103"/>
                  <a:pt x="1295" y="155"/>
                  <a:pt x="1289" y="211"/>
                </a:cubicBezTo>
                <a:cubicBezTo>
                  <a:pt x="1282" y="274"/>
                  <a:pt x="1275" y="349"/>
                  <a:pt x="1303" y="407"/>
                </a:cubicBezTo>
                <a:cubicBezTo>
                  <a:pt x="1313" y="428"/>
                  <a:pt x="1330" y="447"/>
                  <a:pt x="1355" y="444"/>
                </a:cubicBezTo>
                <a:cubicBezTo>
                  <a:pt x="1396" y="439"/>
                  <a:pt x="1430" y="405"/>
                  <a:pt x="1467" y="385"/>
                </a:cubicBezTo>
                <a:cubicBezTo>
                  <a:pt x="1506" y="363"/>
                  <a:pt x="1543" y="344"/>
                  <a:pt x="1589" y="343"/>
                </a:cubicBezTo>
                <a:cubicBezTo>
                  <a:pt x="1594" y="343"/>
                  <a:pt x="1599" y="344"/>
                  <a:pt x="1604" y="344"/>
                </a:cubicBezTo>
                <a:cubicBezTo>
                  <a:pt x="1617" y="379"/>
                  <a:pt x="1617" y="409"/>
                  <a:pt x="1617" y="447"/>
                </a:cubicBezTo>
                <a:cubicBezTo>
                  <a:pt x="1617" y="465"/>
                  <a:pt x="1616" y="482"/>
                  <a:pt x="1616" y="500"/>
                </a:cubicBezTo>
                <a:moveTo>
                  <a:pt x="1810" y="274"/>
                </a:moveTo>
                <a:cubicBezTo>
                  <a:pt x="1824" y="252"/>
                  <a:pt x="1822" y="247"/>
                  <a:pt x="1845" y="242"/>
                </a:cubicBezTo>
                <a:cubicBezTo>
                  <a:pt x="1858" y="273"/>
                  <a:pt x="1852" y="317"/>
                  <a:pt x="1852" y="352"/>
                </a:cubicBezTo>
                <a:cubicBezTo>
                  <a:pt x="1852" y="398"/>
                  <a:pt x="1845" y="438"/>
                  <a:pt x="1880" y="474"/>
                </a:cubicBezTo>
                <a:cubicBezTo>
                  <a:pt x="1893" y="488"/>
                  <a:pt x="1936" y="497"/>
                  <a:pt x="1953" y="483"/>
                </a:cubicBezTo>
                <a:cubicBezTo>
                  <a:pt x="1984" y="459"/>
                  <a:pt x="1983" y="406"/>
                  <a:pt x="1980" y="372"/>
                </a:cubicBezTo>
                <a:cubicBezTo>
                  <a:pt x="1977" y="336"/>
                  <a:pt x="1960" y="293"/>
                  <a:pt x="1922" y="282"/>
                </a:cubicBezTo>
                <a:cubicBezTo>
                  <a:pt x="1916" y="282"/>
                  <a:pt x="1910" y="282"/>
                  <a:pt x="1904" y="282"/>
                </a:cubicBezTo>
                <a:moveTo>
                  <a:pt x="2066" y="329"/>
                </a:moveTo>
                <a:cubicBezTo>
                  <a:pt x="2080" y="335"/>
                  <a:pt x="2080" y="336"/>
                  <a:pt x="2090" y="348"/>
                </a:cubicBezTo>
                <a:cubicBezTo>
                  <a:pt x="2119" y="385"/>
                  <a:pt x="2145" y="422"/>
                  <a:pt x="2189" y="443"/>
                </a:cubicBezTo>
                <a:cubicBezTo>
                  <a:pt x="2208" y="452"/>
                  <a:pt x="2246" y="457"/>
                  <a:pt x="2266" y="447"/>
                </a:cubicBezTo>
                <a:cubicBezTo>
                  <a:pt x="2295" y="432"/>
                  <a:pt x="2320" y="395"/>
                  <a:pt x="2342" y="374"/>
                </a:cubicBezTo>
                <a:cubicBezTo>
                  <a:pt x="2351" y="387"/>
                  <a:pt x="2365" y="412"/>
                  <a:pt x="2378" y="425"/>
                </a:cubicBezTo>
                <a:cubicBezTo>
                  <a:pt x="2416" y="465"/>
                  <a:pt x="2471" y="467"/>
                  <a:pt x="2522" y="468"/>
                </a:cubicBezTo>
                <a:cubicBezTo>
                  <a:pt x="2587" y="470"/>
                  <a:pt x="2636" y="455"/>
                  <a:pt x="2664" y="391"/>
                </a:cubicBezTo>
                <a:cubicBezTo>
                  <a:pt x="2695" y="320"/>
                  <a:pt x="2691" y="190"/>
                  <a:pt x="2671" y="117"/>
                </a:cubicBezTo>
                <a:cubicBezTo>
                  <a:pt x="2659" y="74"/>
                  <a:pt x="2636" y="24"/>
                  <a:pt x="2598" y="0"/>
                </a:cubicBezTo>
                <a:cubicBezTo>
                  <a:pt x="2594" y="1"/>
                  <a:pt x="2590" y="1"/>
                  <a:pt x="2586" y="2"/>
                </a:cubicBezTo>
                <a:cubicBezTo>
                  <a:pt x="2543" y="121"/>
                  <a:pt x="2523" y="243"/>
                  <a:pt x="2534" y="372"/>
                </a:cubicBezTo>
                <a:cubicBezTo>
                  <a:pt x="2541" y="456"/>
                  <a:pt x="2586" y="518"/>
                  <a:pt x="2612" y="595"/>
                </a:cubicBezTo>
                <a:cubicBezTo>
                  <a:pt x="2612" y="598"/>
                  <a:pt x="2613" y="601"/>
                  <a:pt x="2613" y="604"/>
                </a:cubicBezTo>
                <a:moveTo>
                  <a:pt x="2518" y="385"/>
                </a:moveTo>
                <a:cubicBezTo>
                  <a:pt x="2607" y="378"/>
                  <a:pt x="2698" y="377"/>
                  <a:pt x="2788" y="380"/>
                </a:cubicBezTo>
                <a:cubicBezTo>
                  <a:pt x="2871" y="383"/>
                  <a:pt x="2952" y="396"/>
                  <a:pt x="3035" y="407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808" name="Freeform 14"/>
          <p:cNvSpPr/>
          <p:nvPr/>
        </p:nvSpPr>
        <p:spPr>
          <a:xfrm>
            <a:off x="2251080" y="1266840"/>
            <a:ext cx="1751040" cy="297360"/>
          </a:xfrm>
          <a:custGeom>
            <a:avLst/>
            <a:gdLst/>
            <a:ahLst/>
            <a:rect l="0" t="0" r="r" b="b"/>
            <a:pathLst>
              <a:path w="4864" h="826">
                <a:moveTo>
                  <a:pt x="59" y="647"/>
                </a:moveTo>
                <a:cubicBezTo>
                  <a:pt x="40" y="655"/>
                  <a:pt x="16" y="664"/>
                  <a:pt x="0" y="675"/>
                </a:cubicBezTo>
                <a:cubicBezTo>
                  <a:pt x="0" y="677"/>
                  <a:pt x="0" y="678"/>
                  <a:pt x="0" y="680"/>
                </a:cubicBezTo>
                <a:cubicBezTo>
                  <a:pt x="14" y="680"/>
                  <a:pt x="47" y="682"/>
                  <a:pt x="64" y="678"/>
                </a:cubicBezTo>
                <a:cubicBezTo>
                  <a:pt x="109" y="667"/>
                  <a:pt x="163" y="646"/>
                  <a:pt x="177" y="597"/>
                </a:cubicBezTo>
                <a:cubicBezTo>
                  <a:pt x="190" y="552"/>
                  <a:pt x="176" y="500"/>
                  <a:pt x="153" y="462"/>
                </a:cubicBezTo>
                <a:cubicBezTo>
                  <a:pt x="135" y="432"/>
                  <a:pt x="112" y="410"/>
                  <a:pt x="83" y="392"/>
                </a:cubicBezTo>
                <a:cubicBezTo>
                  <a:pt x="82" y="392"/>
                  <a:pt x="80" y="392"/>
                  <a:pt x="79" y="392"/>
                </a:cubicBezTo>
                <a:cubicBezTo>
                  <a:pt x="85" y="432"/>
                  <a:pt x="89" y="441"/>
                  <a:pt x="128" y="465"/>
                </a:cubicBezTo>
                <a:cubicBezTo>
                  <a:pt x="187" y="501"/>
                  <a:pt x="258" y="508"/>
                  <a:pt x="322" y="531"/>
                </a:cubicBezTo>
                <a:cubicBezTo>
                  <a:pt x="359" y="544"/>
                  <a:pt x="404" y="563"/>
                  <a:pt x="413" y="606"/>
                </a:cubicBezTo>
                <a:cubicBezTo>
                  <a:pt x="420" y="644"/>
                  <a:pt x="404" y="667"/>
                  <a:pt x="389" y="699"/>
                </a:cubicBezTo>
                <a:cubicBezTo>
                  <a:pt x="378" y="724"/>
                  <a:pt x="378" y="739"/>
                  <a:pt x="380" y="764"/>
                </a:cubicBezTo>
                <a:cubicBezTo>
                  <a:pt x="433" y="772"/>
                  <a:pt x="491" y="775"/>
                  <a:pt x="544" y="761"/>
                </a:cubicBezTo>
                <a:cubicBezTo>
                  <a:pt x="626" y="740"/>
                  <a:pt x="690" y="695"/>
                  <a:pt x="751" y="640"/>
                </a:cubicBezTo>
                <a:moveTo>
                  <a:pt x="774" y="489"/>
                </a:moveTo>
                <a:cubicBezTo>
                  <a:pt x="769" y="476"/>
                  <a:pt x="764" y="464"/>
                  <a:pt x="759" y="451"/>
                </a:cubicBezTo>
                <a:cubicBezTo>
                  <a:pt x="762" y="485"/>
                  <a:pt x="764" y="506"/>
                  <a:pt x="784" y="537"/>
                </a:cubicBezTo>
                <a:cubicBezTo>
                  <a:pt x="802" y="566"/>
                  <a:pt x="822" y="573"/>
                  <a:pt x="853" y="579"/>
                </a:cubicBezTo>
                <a:cubicBezTo>
                  <a:pt x="882" y="584"/>
                  <a:pt x="902" y="574"/>
                  <a:pt x="911" y="545"/>
                </a:cubicBezTo>
                <a:cubicBezTo>
                  <a:pt x="919" y="520"/>
                  <a:pt x="919" y="480"/>
                  <a:pt x="902" y="459"/>
                </a:cubicBezTo>
                <a:cubicBezTo>
                  <a:pt x="897" y="455"/>
                  <a:pt x="891" y="450"/>
                  <a:pt x="886" y="446"/>
                </a:cubicBezTo>
                <a:cubicBezTo>
                  <a:pt x="836" y="444"/>
                  <a:pt x="814" y="455"/>
                  <a:pt x="781" y="497"/>
                </a:cubicBezTo>
                <a:cubicBezTo>
                  <a:pt x="733" y="556"/>
                  <a:pt x="716" y="618"/>
                  <a:pt x="714" y="692"/>
                </a:cubicBezTo>
                <a:cubicBezTo>
                  <a:pt x="711" y="770"/>
                  <a:pt x="775" y="802"/>
                  <a:pt x="847" y="812"/>
                </a:cubicBezTo>
                <a:cubicBezTo>
                  <a:pt x="940" y="825"/>
                  <a:pt x="1026" y="806"/>
                  <a:pt x="1109" y="762"/>
                </a:cubicBezTo>
                <a:cubicBezTo>
                  <a:pt x="1185" y="722"/>
                  <a:pt x="1243" y="668"/>
                  <a:pt x="1255" y="580"/>
                </a:cubicBezTo>
                <a:cubicBezTo>
                  <a:pt x="1260" y="542"/>
                  <a:pt x="1267" y="448"/>
                  <a:pt x="1247" y="412"/>
                </a:cubicBezTo>
                <a:cubicBezTo>
                  <a:pt x="1247" y="418"/>
                  <a:pt x="1247" y="425"/>
                  <a:pt x="1247" y="431"/>
                </a:cubicBezTo>
                <a:cubicBezTo>
                  <a:pt x="1255" y="500"/>
                  <a:pt x="1274" y="562"/>
                  <a:pt x="1298" y="628"/>
                </a:cubicBezTo>
                <a:cubicBezTo>
                  <a:pt x="1314" y="673"/>
                  <a:pt x="1336" y="715"/>
                  <a:pt x="1365" y="753"/>
                </a:cubicBezTo>
                <a:cubicBezTo>
                  <a:pt x="1371" y="760"/>
                  <a:pt x="1373" y="762"/>
                  <a:pt x="1365" y="751"/>
                </a:cubicBezTo>
                <a:cubicBezTo>
                  <a:pt x="1329" y="708"/>
                  <a:pt x="1293" y="666"/>
                  <a:pt x="1271" y="614"/>
                </a:cubicBezTo>
                <a:cubicBezTo>
                  <a:pt x="1249" y="561"/>
                  <a:pt x="1232" y="469"/>
                  <a:pt x="1255" y="414"/>
                </a:cubicBezTo>
                <a:cubicBezTo>
                  <a:pt x="1276" y="363"/>
                  <a:pt x="1327" y="347"/>
                  <a:pt x="1377" y="350"/>
                </a:cubicBezTo>
                <a:cubicBezTo>
                  <a:pt x="1436" y="354"/>
                  <a:pt x="1428" y="415"/>
                  <a:pt x="1429" y="459"/>
                </a:cubicBezTo>
                <a:cubicBezTo>
                  <a:pt x="1430" y="516"/>
                  <a:pt x="1412" y="559"/>
                  <a:pt x="1373" y="601"/>
                </a:cubicBezTo>
                <a:cubicBezTo>
                  <a:pt x="1358" y="617"/>
                  <a:pt x="1337" y="629"/>
                  <a:pt x="1320" y="641"/>
                </a:cubicBezTo>
                <a:moveTo>
                  <a:pt x="1656" y="418"/>
                </a:moveTo>
                <a:cubicBezTo>
                  <a:pt x="1662" y="426"/>
                  <a:pt x="1676" y="451"/>
                  <a:pt x="1684" y="461"/>
                </a:cubicBezTo>
                <a:cubicBezTo>
                  <a:pt x="1707" y="492"/>
                  <a:pt x="1730" y="508"/>
                  <a:pt x="1769" y="511"/>
                </a:cubicBezTo>
                <a:cubicBezTo>
                  <a:pt x="1823" y="515"/>
                  <a:pt x="1869" y="508"/>
                  <a:pt x="1918" y="483"/>
                </a:cubicBezTo>
                <a:cubicBezTo>
                  <a:pt x="1958" y="463"/>
                  <a:pt x="1981" y="447"/>
                  <a:pt x="1988" y="404"/>
                </a:cubicBezTo>
                <a:cubicBezTo>
                  <a:pt x="1986" y="401"/>
                  <a:pt x="1985" y="397"/>
                  <a:pt x="1983" y="394"/>
                </a:cubicBezTo>
                <a:cubicBezTo>
                  <a:pt x="1924" y="391"/>
                  <a:pt x="1886" y="394"/>
                  <a:pt x="1836" y="431"/>
                </a:cubicBezTo>
                <a:cubicBezTo>
                  <a:pt x="1785" y="468"/>
                  <a:pt x="1732" y="522"/>
                  <a:pt x="1721" y="586"/>
                </a:cubicBezTo>
                <a:cubicBezTo>
                  <a:pt x="1710" y="647"/>
                  <a:pt x="1761" y="663"/>
                  <a:pt x="1812" y="668"/>
                </a:cubicBezTo>
                <a:cubicBezTo>
                  <a:pt x="1900" y="677"/>
                  <a:pt x="1966" y="658"/>
                  <a:pt x="2045" y="621"/>
                </a:cubicBezTo>
                <a:cubicBezTo>
                  <a:pt x="2133" y="580"/>
                  <a:pt x="2244" y="526"/>
                  <a:pt x="2291" y="435"/>
                </a:cubicBezTo>
                <a:cubicBezTo>
                  <a:pt x="2327" y="365"/>
                  <a:pt x="2306" y="260"/>
                  <a:pt x="2291" y="188"/>
                </a:cubicBezTo>
                <a:cubicBezTo>
                  <a:pt x="2282" y="144"/>
                  <a:pt x="2275" y="88"/>
                  <a:pt x="2260" y="46"/>
                </a:cubicBezTo>
                <a:cubicBezTo>
                  <a:pt x="2260" y="51"/>
                  <a:pt x="2260" y="56"/>
                  <a:pt x="2260" y="61"/>
                </a:cubicBezTo>
                <a:cubicBezTo>
                  <a:pt x="2263" y="145"/>
                  <a:pt x="2277" y="215"/>
                  <a:pt x="2308" y="294"/>
                </a:cubicBezTo>
                <a:cubicBezTo>
                  <a:pt x="2350" y="399"/>
                  <a:pt x="2403" y="497"/>
                  <a:pt x="2437" y="606"/>
                </a:cubicBezTo>
                <a:moveTo>
                  <a:pt x="2284" y="468"/>
                </a:moveTo>
                <a:cubicBezTo>
                  <a:pt x="2335" y="435"/>
                  <a:pt x="2388" y="423"/>
                  <a:pt x="2446" y="401"/>
                </a:cubicBezTo>
                <a:cubicBezTo>
                  <a:pt x="2550" y="361"/>
                  <a:pt x="2646" y="307"/>
                  <a:pt x="2759" y="294"/>
                </a:cubicBezTo>
                <a:cubicBezTo>
                  <a:pt x="2796" y="290"/>
                  <a:pt x="2794" y="293"/>
                  <a:pt x="2804" y="325"/>
                </a:cubicBezTo>
                <a:cubicBezTo>
                  <a:pt x="2816" y="363"/>
                  <a:pt x="2827" y="402"/>
                  <a:pt x="2838" y="441"/>
                </a:cubicBezTo>
                <a:cubicBezTo>
                  <a:pt x="2844" y="461"/>
                  <a:pt x="2850" y="480"/>
                  <a:pt x="2855" y="500"/>
                </a:cubicBezTo>
                <a:moveTo>
                  <a:pt x="2719" y="15"/>
                </a:moveTo>
                <a:cubicBezTo>
                  <a:pt x="2719" y="6"/>
                  <a:pt x="2719" y="5"/>
                  <a:pt x="2719" y="0"/>
                </a:cubicBezTo>
                <a:cubicBezTo>
                  <a:pt x="2734" y="8"/>
                  <a:pt x="2745" y="16"/>
                  <a:pt x="2758" y="27"/>
                </a:cubicBezTo>
                <a:moveTo>
                  <a:pt x="2883" y="23"/>
                </a:moveTo>
                <a:cubicBezTo>
                  <a:pt x="2894" y="29"/>
                  <a:pt x="2905" y="27"/>
                  <a:pt x="2919" y="53"/>
                </a:cubicBezTo>
                <a:cubicBezTo>
                  <a:pt x="2952" y="114"/>
                  <a:pt x="2962" y="186"/>
                  <a:pt x="2981" y="251"/>
                </a:cubicBezTo>
                <a:cubicBezTo>
                  <a:pt x="3003" y="326"/>
                  <a:pt x="3028" y="417"/>
                  <a:pt x="3074" y="482"/>
                </a:cubicBezTo>
                <a:cubicBezTo>
                  <a:pt x="3081" y="490"/>
                  <a:pt x="3089" y="497"/>
                  <a:pt x="3096" y="505"/>
                </a:cubicBezTo>
                <a:moveTo>
                  <a:pt x="3203" y="389"/>
                </a:moveTo>
                <a:cubicBezTo>
                  <a:pt x="3237" y="350"/>
                  <a:pt x="3273" y="334"/>
                  <a:pt x="3319" y="311"/>
                </a:cubicBezTo>
                <a:cubicBezTo>
                  <a:pt x="3356" y="292"/>
                  <a:pt x="3392" y="266"/>
                  <a:pt x="3433" y="259"/>
                </a:cubicBezTo>
                <a:cubicBezTo>
                  <a:pt x="3462" y="254"/>
                  <a:pt x="3463" y="269"/>
                  <a:pt x="3471" y="294"/>
                </a:cubicBezTo>
                <a:cubicBezTo>
                  <a:pt x="3483" y="331"/>
                  <a:pt x="3492" y="368"/>
                  <a:pt x="3509" y="403"/>
                </a:cubicBezTo>
                <a:cubicBezTo>
                  <a:pt x="3524" y="434"/>
                  <a:pt x="3542" y="446"/>
                  <a:pt x="3576" y="448"/>
                </a:cubicBezTo>
                <a:cubicBezTo>
                  <a:pt x="3584" y="448"/>
                  <a:pt x="3591" y="448"/>
                  <a:pt x="3599" y="448"/>
                </a:cubicBezTo>
                <a:moveTo>
                  <a:pt x="3436" y="20"/>
                </a:moveTo>
                <a:cubicBezTo>
                  <a:pt x="3463" y="8"/>
                  <a:pt x="3487" y="2"/>
                  <a:pt x="3533" y="16"/>
                </a:cubicBezTo>
                <a:cubicBezTo>
                  <a:pt x="3597" y="36"/>
                  <a:pt x="3651" y="72"/>
                  <a:pt x="3705" y="111"/>
                </a:cubicBezTo>
                <a:cubicBezTo>
                  <a:pt x="3755" y="147"/>
                  <a:pt x="3805" y="178"/>
                  <a:pt x="3814" y="243"/>
                </a:cubicBezTo>
                <a:cubicBezTo>
                  <a:pt x="3820" y="291"/>
                  <a:pt x="3790" y="316"/>
                  <a:pt x="3784" y="360"/>
                </a:cubicBezTo>
                <a:cubicBezTo>
                  <a:pt x="3779" y="398"/>
                  <a:pt x="3779" y="418"/>
                  <a:pt x="3820" y="428"/>
                </a:cubicBezTo>
                <a:cubicBezTo>
                  <a:pt x="3892" y="445"/>
                  <a:pt x="3979" y="419"/>
                  <a:pt x="4038" y="379"/>
                </a:cubicBezTo>
                <a:cubicBezTo>
                  <a:pt x="4084" y="348"/>
                  <a:pt x="4117" y="294"/>
                  <a:pt x="4101" y="236"/>
                </a:cubicBezTo>
                <a:cubicBezTo>
                  <a:pt x="4082" y="170"/>
                  <a:pt x="3978" y="121"/>
                  <a:pt x="3913" y="140"/>
                </a:cubicBezTo>
                <a:cubicBezTo>
                  <a:pt x="3897" y="146"/>
                  <a:pt x="3891" y="147"/>
                  <a:pt x="3895" y="161"/>
                </a:cubicBezTo>
                <a:cubicBezTo>
                  <a:pt x="3915" y="194"/>
                  <a:pt x="3914" y="199"/>
                  <a:pt x="3965" y="201"/>
                </a:cubicBezTo>
                <a:cubicBezTo>
                  <a:pt x="3983" y="202"/>
                  <a:pt x="4017" y="196"/>
                  <a:pt x="4024" y="195"/>
                </a:cubicBezTo>
                <a:cubicBezTo>
                  <a:pt x="4028" y="194"/>
                  <a:pt x="4039" y="188"/>
                  <a:pt x="4051" y="190"/>
                </a:cubicBezTo>
                <a:cubicBezTo>
                  <a:pt x="4107" y="197"/>
                  <a:pt x="4159" y="226"/>
                  <a:pt x="4211" y="250"/>
                </a:cubicBezTo>
                <a:cubicBezTo>
                  <a:pt x="4318" y="298"/>
                  <a:pt x="4453" y="350"/>
                  <a:pt x="4523" y="449"/>
                </a:cubicBezTo>
                <a:cubicBezTo>
                  <a:pt x="4523" y="455"/>
                  <a:pt x="4523" y="456"/>
                  <a:pt x="4523" y="459"/>
                </a:cubicBezTo>
                <a:cubicBezTo>
                  <a:pt x="4493" y="451"/>
                  <a:pt x="4471" y="448"/>
                  <a:pt x="4454" y="415"/>
                </a:cubicBezTo>
                <a:cubicBezTo>
                  <a:pt x="4433" y="374"/>
                  <a:pt x="4440" y="335"/>
                  <a:pt x="4468" y="301"/>
                </a:cubicBezTo>
                <a:cubicBezTo>
                  <a:pt x="4508" y="253"/>
                  <a:pt x="4570" y="206"/>
                  <a:pt x="4628" y="182"/>
                </a:cubicBezTo>
                <a:cubicBezTo>
                  <a:pt x="4676" y="162"/>
                  <a:pt x="4750" y="156"/>
                  <a:pt x="4797" y="181"/>
                </a:cubicBezTo>
                <a:cubicBezTo>
                  <a:pt x="4849" y="209"/>
                  <a:pt x="4863" y="263"/>
                  <a:pt x="4860" y="317"/>
                </a:cubicBezTo>
                <a:cubicBezTo>
                  <a:pt x="4858" y="363"/>
                  <a:pt x="4827" y="392"/>
                  <a:pt x="4805" y="429"/>
                </a:cubicBezTo>
                <a:cubicBezTo>
                  <a:pt x="4803" y="433"/>
                  <a:pt x="4802" y="437"/>
                  <a:pt x="4800" y="441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809" name="Freeform 15"/>
          <p:cNvSpPr/>
          <p:nvPr/>
        </p:nvSpPr>
        <p:spPr>
          <a:xfrm>
            <a:off x="4370040" y="1228680"/>
            <a:ext cx="403920" cy="217800"/>
          </a:xfrm>
          <a:custGeom>
            <a:avLst/>
            <a:gdLst/>
            <a:ahLst/>
            <a:rect l="0" t="0" r="r" b="b"/>
            <a:pathLst>
              <a:path w="1122" h="605">
                <a:moveTo>
                  <a:pt x="164" y="278"/>
                </a:moveTo>
                <a:cubicBezTo>
                  <a:pt x="117" y="265"/>
                  <a:pt x="89" y="253"/>
                  <a:pt x="56" y="294"/>
                </a:cubicBezTo>
                <a:cubicBezTo>
                  <a:pt x="22" y="339"/>
                  <a:pt x="0" y="433"/>
                  <a:pt x="41" y="478"/>
                </a:cubicBezTo>
                <a:cubicBezTo>
                  <a:pt x="85" y="526"/>
                  <a:pt x="167" y="523"/>
                  <a:pt x="225" y="522"/>
                </a:cubicBezTo>
                <a:cubicBezTo>
                  <a:pt x="307" y="521"/>
                  <a:pt x="334" y="483"/>
                  <a:pt x="336" y="405"/>
                </a:cubicBezTo>
                <a:cubicBezTo>
                  <a:pt x="338" y="341"/>
                  <a:pt x="318" y="289"/>
                  <a:pt x="274" y="243"/>
                </a:cubicBezTo>
                <a:cubicBezTo>
                  <a:pt x="247" y="216"/>
                  <a:pt x="237" y="227"/>
                  <a:pt x="210" y="222"/>
                </a:cubicBezTo>
                <a:cubicBezTo>
                  <a:pt x="218" y="268"/>
                  <a:pt x="214" y="284"/>
                  <a:pt x="275" y="291"/>
                </a:cubicBezTo>
                <a:cubicBezTo>
                  <a:pt x="376" y="304"/>
                  <a:pt x="485" y="286"/>
                  <a:pt x="583" y="259"/>
                </a:cubicBezTo>
                <a:cubicBezTo>
                  <a:pt x="657" y="238"/>
                  <a:pt x="736" y="215"/>
                  <a:pt x="758" y="133"/>
                </a:cubicBezTo>
                <a:cubicBezTo>
                  <a:pt x="769" y="90"/>
                  <a:pt x="762" y="40"/>
                  <a:pt x="755" y="0"/>
                </a:cubicBezTo>
                <a:cubicBezTo>
                  <a:pt x="746" y="18"/>
                  <a:pt x="730" y="50"/>
                  <a:pt x="723" y="79"/>
                </a:cubicBezTo>
                <a:cubicBezTo>
                  <a:pt x="701" y="171"/>
                  <a:pt x="692" y="265"/>
                  <a:pt x="698" y="362"/>
                </a:cubicBezTo>
                <a:cubicBezTo>
                  <a:pt x="704" y="450"/>
                  <a:pt x="752" y="511"/>
                  <a:pt x="813" y="571"/>
                </a:cubicBezTo>
                <a:cubicBezTo>
                  <a:pt x="823" y="581"/>
                  <a:pt x="852" y="599"/>
                  <a:pt x="846" y="604"/>
                </a:cubicBezTo>
                <a:cubicBezTo>
                  <a:pt x="818" y="601"/>
                  <a:pt x="807" y="598"/>
                  <a:pt x="789" y="587"/>
                </a:cubicBezTo>
                <a:moveTo>
                  <a:pt x="684" y="502"/>
                </a:moveTo>
                <a:cubicBezTo>
                  <a:pt x="724" y="489"/>
                  <a:pt x="762" y="484"/>
                  <a:pt x="804" y="478"/>
                </a:cubicBezTo>
                <a:cubicBezTo>
                  <a:pt x="871" y="468"/>
                  <a:pt x="939" y="460"/>
                  <a:pt x="1006" y="450"/>
                </a:cubicBezTo>
                <a:cubicBezTo>
                  <a:pt x="1064" y="440"/>
                  <a:pt x="1083" y="437"/>
                  <a:pt x="1121" y="427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810" name="Freeform 16"/>
          <p:cNvSpPr/>
          <p:nvPr/>
        </p:nvSpPr>
        <p:spPr>
          <a:xfrm>
            <a:off x="5126040" y="1254600"/>
            <a:ext cx="249480" cy="164880"/>
          </a:xfrm>
          <a:custGeom>
            <a:avLst/>
            <a:gdLst/>
            <a:ahLst/>
            <a:rect l="0" t="0" r="r" b="b"/>
            <a:pathLst>
              <a:path w="693" h="458">
                <a:moveTo>
                  <a:pt x="43" y="182"/>
                </a:moveTo>
                <a:cubicBezTo>
                  <a:pt x="29" y="163"/>
                  <a:pt x="14" y="145"/>
                  <a:pt x="0" y="127"/>
                </a:cubicBezTo>
                <a:cubicBezTo>
                  <a:pt x="0" y="126"/>
                  <a:pt x="0" y="126"/>
                  <a:pt x="0" y="125"/>
                </a:cubicBezTo>
                <a:cubicBezTo>
                  <a:pt x="50" y="146"/>
                  <a:pt x="93" y="166"/>
                  <a:pt x="134" y="208"/>
                </a:cubicBezTo>
                <a:cubicBezTo>
                  <a:pt x="184" y="258"/>
                  <a:pt x="216" y="316"/>
                  <a:pt x="222" y="386"/>
                </a:cubicBezTo>
                <a:cubicBezTo>
                  <a:pt x="225" y="420"/>
                  <a:pt x="217" y="420"/>
                  <a:pt x="208" y="444"/>
                </a:cubicBezTo>
                <a:cubicBezTo>
                  <a:pt x="178" y="430"/>
                  <a:pt x="180" y="457"/>
                  <a:pt x="176" y="403"/>
                </a:cubicBezTo>
                <a:cubicBezTo>
                  <a:pt x="170" y="330"/>
                  <a:pt x="206" y="278"/>
                  <a:pt x="246" y="221"/>
                </a:cubicBezTo>
                <a:cubicBezTo>
                  <a:pt x="298" y="147"/>
                  <a:pt x="352" y="77"/>
                  <a:pt x="436" y="38"/>
                </a:cubicBezTo>
                <a:cubicBezTo>
                  <a:pt x="495" y="11"/>
                  <a:pt x="578" y="0"/>
                  <a:pt x="620" y="56"/>
                </a:cubicBezTo>
                <a:cubicBezTo>
                  <a:pt x="691" y="149"/>
                  <a:pt x="680" y="285"/>
                  <a:pt x="689" y="395"/>
                </a:cubicBezTo>
                <a:cubicBezTo>
                  <a:pt x="690" y="404"/>
                  <a:pt x="691" y="414"/>
                  <a:pt x="692" y="423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811" name="Freeform 17"/>
          <p:cNvSpPr/>
          <p:nvPr/>
        </p:nvSpPr>
        <p:spPr>
          <a:xfrm>
            <a:off x="5584680" y="1195920"/>
            <a:ext cx="1213200" cy="331560"/>
          </a:xfrm>
          <a:custGeom>
            <a:avLst/>
            <a:gdLst/>
            <a:ahLst/>
            <a:rect l="0" t="0" r="r" b="b"/>
            <a:pathLst>
              <a:path w="3370" h="921">
                <a:moveTo>
                  <a:pt x="107" y="220"/>
                </a:moveTo>
                <a:cubicBezTo>
                  <a:pt x="100" y="199"/>
                  <a:pt x="68" y="260"/>
                  <a:pt x="58" y="273"/>
                </a:cubicBezTo>
                <a:cubicBezTo>
                  <a:pt x="29" y="312"/>
                  <a:pt x="0" y="356"/>
                  <a:pt x="12" y="408"/>
                </a:cubicBezTo>
                <a:cubicBezTo>
                  <a:pt x="27" y="472"/>
                  <a:pt x="119" y="469"/>
                  <a:pt x="167" y="471"/>
                </a:cubicBezTo>
                <a:cubicBezTo>
                  <a:pt x="212" y="473"/>
                  <a:pt x="306" y="490"/>
                  <a:pt x="326" y="430"/>
                </a:cubicBezTo>
                <a:cubicBezTo>
                  <a:pt x="348" y="366"/>
                  <a:pt x="284" y="304"/>
                  <a:pt x="245" y="266"/>
                </a:cubicBezTo>
                <a:cubicBezTo>
                  <a:pt x="197" y="219"/>
                  <a:pt x="142" y="189"/>
                  <a:pt x="86" y="155"/>
                </a:cubicBezTo>
                <a:cubicBezTo>
                  <a:pt x="77" y="150"/>
                  <a:pt x="196" y="142"/>
                  <a:pt x="212" y="141"/>
                </a:cubicBezTo>
                <a:moveTo>
                  <a:pt x="431" y="55"/>
                </a:moveTo>
                <a:cubicBezTo>
                  <a:pt x="421" y="17"/>
                  <a:pt x="420" y="40"/>
                  <a:pt x="408" y="79"/>
                </a:cubicBezTo>
                <a:cubicBezTo>
                  <a:pt x="387" y="144"/>
                  <a:pt x="387" y="225"/>
                  <a:pt x="408" y="289"/>
                </a:cubicBezTo>
                <a:cubicBezTo>
                  <a:pt x="414" y="306"/>
                  <a:pt x="430" y="365"/>
                  <a:pt x="452" y="372"/>
                </a:cubicBezTo>
                <a:cubicBezTo>
                  <a:pt x="477" y="380"/>
                  <a:pt x="510" y="376"/>
                  <a:pt x="535" y="371"/>
                </a:cubicBezTo>
                <a:cubicBezTo>
                  <a:pt x="575" y="363"/>
                  <a:pt x="640" y="343"/>
                  <a:pt x="680" y="358"/>
                </a:cubicBezTo>
                <a:cubicBezTo>
                  <a:pt x="736" y="379"/>
                  <a:pt x="762" y="451"/>
                  <a:pt x="767" y="505"/>
                </a:cubicBezTo>
                <a:cubicBezTo>
                  <a:pt x="773" y="563"/>
                  <a:pt x="773" y="620"/>
                  <a:pt x="726" y="660"/>
                </a:cubicBezTo>
                <a:cubicBezTo>
                  <a:pt x="698" y="684"/>
                  <a:pt x="637" y="682"/>
                  <a:pt x="604" y="671"/>
                </a:cubicBezTo>
                <a:cubicBezTo>
                  <a:pt x="551" y="653"/>
                  <a:pt x="532" y="622"/>
                  <a:pt x="525" y="573"/>
                </a:cubicBezTo>
                <a:moveTo>
                  <a:pt x="731" y="227"/>
                </a:moveTo>
                <a:cubicBezTo>
                  <a:pt x="748" y="318"/>
                  <a:pt x="768" y="406"/>
                  <a:pt x="802" y="494"/>
                </a:cubicBezTo>
                <a:cubicBezTo>
                  <a:pt x="850" y="618"/>
                  <a:pt x="924" y="737"/>
                  <a:pt x="946" y="870"/>
                </a:cubicBezTo>
                <a:cubicBezTo>
                  <a:pt x="949" y="888"/>
                  <a:pt x="948" y="903"/>
                  <a:pt x="949" y="920"/>
                </a:cubicBezTo>
                <a:cubicBezTo>
                  <a:pt x="895" y="913"/>
                  <a:pt x="867" y="880"/>
                  <a:pt x="835" y="836"/>
                </a:cubicBezTo>
                <a:cubicBezTo>
                  <a:pt x="822" y="817"/>
                  <a:pt x="810" y="797"/>
                  <a:pt x="797" y="778"/>
                </a:cubicBezTo>
                <a:moveTo>
                  <a:pt x="835" y="18"/>
                </a:moveTo>
                <a:cubicBezTo>
                  <a:pt x="882" y="4"/>
                  <a:pt x="928" y="0"/>
                  <a:pt x="975" y="25"/>
                </a:cubicBezTo>
                <a:cubicBezTo>
                  <a:pt x="1023" y="50"/>
                  <a:pt x="1039" y="103"/>
                  <a:pt x="1067" y="145"/>
                </a:cubicBezTo>
                <a:cubicBezTo>
                  <a:pt x="1102" y="197"/>
                  <a:pt x="1148" y="238"/>
                  <a:pt x="1191" y="283"/>
                </a:cubicBezTo>
                <a:cubicBezTo>
                  <a:pt x="1220" y="314"/>
                  <a:pt x="1250" y="358"/>
                  <a:pt x="1286" y="381"/>
                </a:cubicBezTo>
                <a:cubicBezTo>
                  <a:pt x="1327" y="408"/>
                  <a:pt x="1386" y="412"/>
                  <a:pt x="1434" y="404"/>
                </a:cubicBezTo>
                <a:cubicBezTo>
                  <a:pt x="1486" y="396"/>
                  <a:pt x="1488" y="347"/>
                  <a:pt x="1489" y="305"/>
                </a:cubicBezTo>
                <a:cubicBezTo>
                  <a:pt x="1490" y="256"/>
                  <a:pt x="1462" y="239"/>
                  <a:pt x="1413" y="244"/>
                </a:cubicBezTo>
                <a:cubicBezTo>
                  <a:pt x="1333" y="252"/>
                  <a:pt x="1259" y="319"/>
                  <a:pt x="1212" y="381"/>
                </a:cubicBezTo>
                <a:cubicBezTo>
                  <a:pt x="1169" y="439"/>
                  <a:pt x="1138" y="546"/>
                  <a:pt x="1215" y="590"/>
                </a:cubicBezTo>
                <a:cubicBezTo>
                  <a:pt x="1272" y="610"/>
                  <a:pt x="1295" y="616"/>
                  <a:pt x="1338" y="616"/>
                </a:cubicBezTo>
                <a:moveTo>
                  <a:pt x="1943" y="371"/>
                </a:moveTo>
                <a:cubicBezTo>
                  <a:pt x="1943" y="353"/>
                  <a:pt x="1943" y="351"/>
                  <a:pt x="1943" y="341"/>
                </a:cubicBezTo>
                <a:cubicBezTo>
                  <a:pt x="1890" y="378"/>
                  <a:pt x="1840" y="421"/>
                  <a:pt x="1805" y="478"/>
                </a:cubicBezTo>
                <a:cubicBezTo>
                  <a:pt x="1781" y="515"/>
                  <a:pt x="1754" y="597"/>
                  <a:pt x="1780" y="641"/>
                </a:cubicBezTo>
                <a:cubicBezTo>
                  <a:pt x="1802" y="678"/>
                  <a:pt x="1842" y="676"/>
                  <a:pt x="1878" y="680"/>
                </a:cubicBezTo>
                <a:moveTo>
                  <a:pt x="2144" y="104"/>
                </a:moveTo>
                <a:cubicBezTo>
                  <a:pt x="2144" y="129"/>
                  <a:pt x="2144" y="194"/>
                  <a:pt x="2144" y="227"/>
                </a:cubicBezTo>
                <a:cubicBezTo>
                  <a:pt x="2145" y="328"/>
                  <a:pt x="2144" y="428"/>
                  <a:pt x="2151" y="530"/>
                </a:cubicBezTo>
                <a:cubicBezTo>
                  <a:pt x="2156" y="600"/>
                  <a:pt x="2164" y="665"/>
                  <a:pt x="2183" y="732"/>
                </a:cubicBezTo>
                <a:cubicBezTo>
                  <a:pt x="2187" y="747"/>
                  <a:pt x="2186" y="749"/>
                  <a:pt x="2192" y="756"/>
                </a:cubicBezTo>
                <a:moveTo>
                  <a:pt x="2071" y="521"/>
                </a:moveTo>
                <a:cubicBezTo>
                  <a:pt x="2128" y="513"/>
                  <a:pt x="2186" y="514"/>
                  <a:pt x="2244" y="509"/>
                </a:cubicBezTo>
                <a:cubicBezTo>
                  <a:pt x="2345" y="501"/>
                  <a:pt x="2447" y="491"/>
                  <a:pt x="2546" y="476"/>
                </a:cubicBezTo>
                <a:cubicBezTo>
                  <a:pt x="2602" y="468"/>
                  <a:pt x="2739" y="457"/>
                  <a:pt x="2777" y="401"/>
                </a:cubicBezTo>
                <a:cubicBezTo>
                  <a:pt x="2780" y="386"/>
                  <a:pt x="2781" y="383"/>
                  <a:pt x="2780" y="374"/>
                </a:cubicBezTo>
                <a:cubicBezTo>
                  <a:pt x="2748" y="370"/>
                  <a:pt x="2730" y="365"/>
                  <a:pt x="2699" y="389"/>
                </a:cubicBezTo>
                <a:cubicBezTo>
                  <a:pt x="2651" y="426"/>
                  <a:pt x="2634" y="476"/>
                  <a:pt x="2630" y="534"/>
                </a:cubicBezTo>
                <a:cubicBezTo>
                  <a:pt x="2626" y="599"/>
                  <a:pt x="2639" y="634"/>
                  <a:pt x="2677" y="685"/>
                </a:cubicBezTo>
                <a:cubicBezTo>
                  <a:pt x="2700" y="716"/>
                  <a:pt x="2738" y="748"/>
                  <a:pt x="2748" y="787"/>
                </a:cubicBezTo>
                <a:cubicBezTo>
                  <a:pt x="2748" y="792"/>
                  <a:pt x="2748" y="796"/>
                  <a:pt x="2748" y="801"/>
                </a:cubicBezTo>
                <a:cubicBezTo>
                  <a:pt x="2732" y="815"/>
                  <a:pt x="2719" y="821"/>
                  <a:pt x="2690" y="824"/>
                </a:cubicBezTo>
                <a:cubicBezTo>
                  <a:pt x="2670" y="826"/>
                  <a:pt x="2650" y="826"/>
                  <a:pt x="2630" y="826"/>
                </a:cubicBezTo>
                <a:moveTo>
                  <a:pt x="3250" y="831"/>
                </a:moveTo>
                <a:cubicBezTo>
                  <a:pt x="3258" y="831"/>
                  <a:pt x="3278" y="827"/>
                  <a:pt x="3283" y="835"/>
                </a:cubicBezTo>
                <a:cubicBezTo>
                  <a:pt x="3289" y="845"/>
                  <a:pt x="3286" y="862"/>
                  <a:pt x="3286" y="873"/>
                </a:cubicBezTo>
                <a:cubicBezTo>
                  <a:pt x="3286" y="874"/>
                  <a:pt x="3286" y="876"/>
                  <a:pt x="3286" y="877"/>
                </a:cubicBezTo>
                <a:cubicBezTo>
                  <a:pt x="3251" y="880"/>
                  <a:pt x="3338" y="851"/>
                  <a:pt x="3369" y="835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Freeform 1"/>
          <p:cNvSpPr/>
          <p:nvPr/>
        </p:nvSpPr>
        <p:spPr>
          <a:xfrm>
            <a:off x="7480440" y="897120"/>
            <a:ext cx="321120" cy="173160"/>
          </a:xfrm>
          <a:custGeom>
            <a:avLst/>
            <a:gdLst/>
            <a:ahLst/>
            <a:rect l="0" t="0" r="r" b="b"/>
            <a:pathLst>
              <a:path w="892" h="481">
                <a:moveTo>
                  <a:pt x="0" y="36"/>
                </a:moveTo>
                <a:cubicBezTo>
                  <a:pt x="19" y="14"/>
                  <a:pt x="38" y="0"/>
                  <a:pt x="70" y="14"/>
                </a:cubicBezTo>
                <a:cubicBezTo>
                  <a:pt x="113" y="32"/>
                  <a:pt x="123" y="69"/>
                  <a:pt x="133" y="109"/>
                </a:cubicBezTo>
                <a:moveTo>
                  <a:pt x="891" y="181"/>
                </a:moveTo>
                <a:cubicBezTo>
                  <a:pt x="844" y="186"/>
                  <a:pt x="825" y="198"/>
                  <a:pt x="783" y="232"/>
                </a:cubicBezTo>
                <a:cubicBezTo>
                  <a:pt x="729" y="275"/>
                  <a:pt x="682" y="323"/>
                  <a:pt x="673" y="393"/>
                </a:cubicBezTo>
                <a:cubicBezTo>
                  <a:pt x="664" y="460"/>
                  <a:pt x="695" y="465"/>
                  <a:pt x="752" y="480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813" name="Freeform 2"/>
          <p:cNvSpPr/>
          <p:nvPr/>
        </p:nvSpPr>
        <p:spPr>
          <a:xfrm>
            <a:off x="1053720" y="817560"/>
            <a:ext cx="640440" cy="387720"/>
          </a:xfrm>
          <a:custGeom>
            <a:avLst/>
            <a:gdLst/>
            <a:ahLst/>
            <a:rect l="0" t="0" r="r" b="b"/>
            <a:pathLst>
              <a:path w="1779" h="1077">
                <a:moveTo>
                  <a:pt x="385" y="383"/>
                </a:moveTo>
                <a:cubicBezTo>
                  <a:pt x="391" y="364"/>
                  <a:pt x="393" y="352"/>
                  <a:pt x="395" y="333"/>
                </a:cubicBezTo>
                <a:cubicBezTo>
                  <a:pt x="351" y="323"/>
                  <a:pt x="291" y="318"/>
                  <a:pt x="247" y="326"/>
                </a:cubicBezTo>
                <a:cubicBezTo>
                  <a:pt x="178" y="339"/>
                  <a:pt x="130" y="408"/>
                  <a:pt x="93" y="460"/>
                </a:cubicBezTo>
                <a:cubicBezTo>
                  <a:pt x="43" y="530"/>
                  <a:pt x="0" y="610"/>
                  <a:pt x="12" y="699"/>
                </a:cubicBezTo>
                <a:cubicBezTo>
                  <a:pt x="24" y="789"/>
                  <a:pt x="136" y="791"/>
                  <a:pt x="205" y="794"/>
                </a:cubicBezTo>
                <a:cubicBezTo>
                  <a:pt x="304" y="798"/>
                  <a:pt x="407" y="786"/>
                  <a:pt x="482" y="717"/>
                </a:cubicBezTo>
                <a:cubicBezTo>
                  <a:pt x="529" y="674"/>
                  <a:pt x="525" y="594"/>
                  <a:pt x="500" y="540"/>
                </a:cubicBezTo>
                <a:cubicBezTo>
                  <a:pt x="477" y="490"/>
                  <a:pt x="427" y="431"/>
                  <a:pt x="380" y="401"/>
                </a:cubicBezTo>
                <a:cubicBezTo>
                  <a:pt x="362" y="394"/>
                  <a:pt x="357" y="391"/>
                  <a:pt x="344" y="393"/>
                </a:cubicBezTo>
                <a:cubicBezTo>
                  <a:pt x="323" y="434"/>
                  <a:pt x="327" y="475"/>
                  <a:pt x="327" y="521"/>
                </a:cubicBezTo>
                <a:moveTo>
                  <a:pt x="631" y="279"/>
                </a:moveTo>
                <a:cubicBezTo>
                  <a:pt x="636" y="258"/>
                  <a:pt x="636" y="256"/>
                  <a:pt x="638" y="238"/>
                </a:cubicBezTo>
                <a:cubicBezTo>
                  <a:pt x="645" y="279"/>
                  <a:pt x="653" y="322"/>
                  <a:pt x="661" y="364"/>
                </a:cubicBezTo>
                <a:cubicBezTo>
                  <a:pt x="674" y="437"/>
                  <a:pt x="696" y="507"/>
                  <a:pt x="712" y="579"/>
                </a:cubicBezTo>
                <a:cubicBezTo>
                  <a:pt x="719" y="609"/>
                  <a:pt x="721" y="639"/>
                  <a:pt x="730" y="668"/>
                </a:cubicBezTo>
                <a:cubicBezTo>
                  <a:pt x="730" y="669"/>
                  <a:pt x="730" y="670"/>
                  <a:pt x="732" y="669"/>
                </a:cubicBezTo>
                <a:cubicBezTo>
                  <a:pt x="742" y="655"/>
                  <a:pt x="757" y="630"/>
                  <a:pt x="774" y="617"/>
                </a:cubicBezTo>
                <a:cubicBezTo>
                  <a:pt x="792" y="604"/>
                  <a:pt x="837" y="594"/>
                  <a:pt x="854" y="615"/>
                </a:cubicBezTo>
                <a:cubicBezTo>
                  <a:pt x="876" y="642"/>
                  <a:pt x="866" y="696"/>
                  <a:pt x="844" y="718"/>
                </a:cubicBezTo>
                <a:cubicBezTo>
                  <a:pt x="823" y="739"/>
                  <a:pt x="745" y="772"/>
                  <a:pt x="715" y="753"/>
                </a:cubicBezTo>
                <a:cubicBezTo>
                  <a:pt x="702" y="753"/>
                  <a:pt x="698" y="750"/>
                  <a:pt x="703" y="734"/>
                </a:cubicBezTo>
                <a:moveTo>
                  <a:pt x="964" y="497"/>
                </a:moveTo>
                <a:cubicBezTo>
                  <a:pt x="984" y="528"/>
                  <a:pt x="1001" y="561"/>
                  <a:pt x="1017" y="596"/>
                </a:cubicBezTo>
                <a:cubicBezTo>
                  <a:pt x="1048" y="664"/>
                  <a:pt x="1080" y="733"/>
                  <a:pt x="1101" y="804"/>
                </a:cubicBezTo>
                <a:cubicBezTo>
                  <a:pt x="1122" y="869"/>
                  <a:pt x="1130" y="933"/>
                  <a:pt x="1131" y="1003"/>
                </a:cubicBezTo>
                <a:cubicBezTo>
                  <a:pt x="1131" y="1050"/>
                  <a:pt x="1119" y="1062"/>
                  <a:pt x="1072" y="1063"/>
                </a:cubicBezTo>
                <a:cubicBezTo>
                  <a:pt x="1001" y="1064"/>
                  <a:pt x="948" y="1001"/>
                  <a:pt x="898" y="958"/>
                </a:cubicBezTo>
                <a:moveTo>
                  <a:pt x="736" y="191"/>
                </a:moveTo>
                <a:cubicBezTo>
                  <a:pt x="755" y="140"/>
                  <a:pt x="774" y="40"/>
                  <a:pt x="836" y="16"/>
                </a:cubicBezTo>
                <a:cubicBezTo>
                  <a:pt x="879" y="0"/>
                  <a:pt x="895" y="51"/>
                  <a:pt x="907" y="81"/>
                </a:cubicBezTo>
                <a:cubicBezTo>
                  <a:pt x="925" y="137"/>
                  <a:pt x="932" y="157"/>
                  <a:pt x="934" y="197"/>
                </a:cubicBezTo>
                <a:moveTo>
                  <a:pt x="1346" y="723"/>
                </a:moveTo>
                <a:cubicBezTo>
                  <a:pt x="1359" y="725"/>
                  <a:pt x="1372" y="725"/>
                  <a:pt x="1385" y="725"/>
                </a:cubicBezTo>
                <a:cubicBezTo>
                  <a:pt x="1410" y="725"/>
                  <a:pt x="1431" y="724"/>
                  <a:pt x="1449" y="703"/>
                </a:cubicBezTo>
                <a:cubicBezTo>
                  <a:pt x="1471" y="678"/>
                  <a:pt x="1479" y="646"/>
                  <a:pt x="1481" y="614"/>
                </a:cubicBezTo>
                <a:cubicBezTo>
                  <a:pt x="1482" y="600"/>
                  <a:pt x="1481" y="586"/>
                  <a:pt x="1481" y="572"/>
                </a:cubicBezTo>
                <a:cubicBezTo>
                  <a:pt x="1495" y="613"/>
                  <a:pt x="1508" y="652"/>
                  <a:pt x="1524" y="692"/>
                </a:cubicBezTo>
                <a:cubicBezTo>
                  <a:pt x="1551" y="759"/>
                  <a:pt x="1587" y="820"/>
                  <a:pt x="1616" y="886"/>
                </a:cubicBezTo>
                <a:cubicBezTo>
                  <a:pt x="1638" y="936"/>
                  <a:pt x="1657" y="986"/>
                  <a:pt x="1674" y="1037"/>
                </a:cubicBezTo>
                <a:moveTo>
                  <a:pt x="1561" y="1076"/>
                </a:moveTo>
                <a:cubicBezTo>
                  <a:pt x="1554" y="1052"/>
                  <a:pt x="1575" y="1050"/>
                  <a:pt x="1595" y="1042"/>
                </a:cubicBezTo>
                <a:cubicBezTo>
                  <a:pt x="1654" y="1018"/>
                  <a:pt x="1717" y="1004"/>
                  <a:pt x="1778" y="987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814" name="Freeform 3"/>
          <p:cNvSpPr/>
          <p:nvPr/>
        </p:nvSpPr>
        <p:spPr>
          <a:xfrm>
            <a:off x="2126880" y="825480"/>
            <a:ext cx="643680" cy="357120"/>
          </a:xfrm>
          <a:custGeom>
            <a:avLst/>
            <a:gdLst/>
            <a:ahLst/>
            <a:rect l="0" t="0" r="r" b="b"/>
            <a:pathLst>
              <a:path w="1788" h="992">
                <a:moveTo>
                  <a:pt x="193" y="397"/>
                </a:moveTo>
                <a:cubicBezTo>
                  <a:pt x="193" y="390"/>
                  <a:pt x="200" y="351"/>
                  <a:pt x="184" y="361"/>
                </a:cubicBezTo>
                <a:cubicBezTo>
                  <a:pt x="137" y="392"/>
                  <a:pt x="80" y="473"/>
                  <a:pt x="53" y="522"/>
                </a:cubicBezTo>
                <a:cubicBezTo>
                  <a:pt x="32" y="559"/>
                  <a:pt x="0" y="639"/>
                  <a:pt x="47" y="671"/>
                </a:cubicBezTo>
                <a:cubicBezTo>
                  <a:pt x="102" y="708"/>
                  <a:pt x="213" y="701"/>
                  <a:pt x="273" y="688"/>
                </a:cubicBezTo>
                <a:cubicBezTo>
                  <a:pt x="351" y="671"/>
                  <a:pt x="418" y="628"/>
                  <a:pt x="430" y="546"/>
                </a:cubicBezTo>
                <a:cubicBezTo>
                  <a:pt x="442" y="461"/>
                  <a:pt x="380" y="388"/>
                  <a:pt x="324" y="333"/>
                </a:cubicBezTo>
                <a:cubicBezTo>
                  <a:pt x="309" y="319"/>
                  <a:pt x="225" y="243"/>
                  <a:pt x="195" y="264"/>
                </a:cubicBezTo>
                <a:cubicBezTo>
                  <a:pt x="179" y="275"/>
                  <a:pt x="189" y="284"/>
                  <a:pt x="195" y="304"/>
                </a:cubicBezTo>
                <a:moveTo>
                  <a:pt x="445" y="250"/>
                </a:moveTo>
                <a:cubicBezTo>
                  <a:pt x="446" y="290"/>
                  <a:pt x="450" y="311"/>
                  <a:pt x="455" y="350"/>
                </a:cubicBezTo>
                <a:cubicBezTo>
                  <a:pt x="465" y="421"/>
                  <a:pt x="477" y="493"/>
                  <a:pt x="509" y="559"/>
                </a:cubicBezTo>
                <a:cubicBezTo>
                  <a:pt x="525" y="591"/>
                  <a:pt x="551" y="634"/>
                  <a:pt x="590" y="641"/>
                </a:cubicBezTo>
                <a:cubicBezTo>
                  <a:pt x="631" y="649"/>
                  <a:pt x="652" y="627"/>
                  <a:pt x="681" y="601"/>
                </a:cubicBezTo>
                <a:cubicBezTo>
                  <a:pt x="715" y="570"/>
                  <a:pt x="759" y="524"/>
                  <a:pt x="812" y="537"/>
                </a:cubicBezTo>
                <a:cubicBezTo>
                  <a:pt x="840" y="544"/>
                  <a:pt x="839" y="603"/>
                  <a:pt x="833" y="625"/>
                </a:cubicBezTo>
                <a:cubicBezTo>
                  <a:pt x="822" y="663"/>
                  <a:pt x="780" y="666"/>
                  <a:pt x="748" y="667"/>
                </a:cubicBezTo>
                <a:cubicBezTo>
                  <a:pt x="716" y="668"/>
                  <a:pt x="658" y="677"/>
                  <a:pt x="637" y="645"/>
                </a:cubicBezTo>
                <a:cubicBezTo>
                  <a:pt x="635" y="638"/>
                  <a:pt x="634" y="630"/>
                  <a:pt x="632" y="623"/>
                </a:cubicBezTo>
                <a:moveTo>
                  <a:pt x="905" y="374"/>
                </a:moveTo>
                <a:cubicBezTo>
                  <a:pt x="936" y="413"/>
                  <a:pt x="957" y="459"/>
                  <a:pt x="980" y="505"/>
                </a:cubicBezTo>
                <a:cubicBezTo>
                  <a:pt x="1027" y="598"/>
                  <a:pt x="1055" y="694"/>
                  <a:pt x="1065" y="798"/>
                </a:cubicBezTo>
                <a:cubicBezTo>
                  <a:pt x="1069" y="840"/>
                  <a:pt x="1081" y="913"/>
                  <a:pt x="1062" y="953"/>
                </a:cubicBezTo>
                <a:cubicBezTo>
                  <a:pt x="1046" y="987"/>
                  <a:pt x="996" y="989"/>
                  <a:pt x="964" y="983"/>
                </a:cubicBezTo>
                <a:cubicBezTo>
                  <a:pt x="905" y="972"/>
                  <a:pt x="861" y="909"/>
                  <a:pt x="828" y="863"/>
                </a:cubicBezTo>
                <a:cubicBezTo>
                  <a:pt x="774" y="788"/>
                  <a:pt x="755" y="715"/>
                  <a:pt x="739" y="626"/>
                </a:cubicBezTo>
                <a:moveTo>
                  <a:pt x="857" y="19"/>
                </a:moveTo>
                <a:cubicBezTo>
                  <a:pt x="860" y="9"/>
                  <a:pt x="864" y="0"/>
                  <a:pt x="873" y="23"/>
                </a:cubicBezTo>
                <a:cubicBezTo>
                  <a:pt x="899" y="88"/>
                  <a:pt x="904" y="161"/>
                  <a:pt x="913" y="229"/>
                </a:cubicBezTo>
                <a:moveTo>
                  <a:pt x="1332" y="816"/>
                </a:moveTo>
                <a:cubicBezTo>
                  <a:pt x="1351" y="815"/>
                  <a:pt x="1359" y="815"/>
                  <a:pt x="1375" y="803"/>
                </a:cubicBezTo>
                <a:cubicBezTo>
                  <a:pt x="1400" y="784"/>
                  <a:pt x="1421" y="764"/>
                  <a:pt x="1454" y="760"/>
                </a:cubicBezTo>
                <a:cubicBezTo>
                  <a:pt x="1499" y="754"/>
                  <a:pt x="1506" y="768"/>
                  <a:pt x="1508" y="811"/>
                </a:cubicBezTo>
                <a:cubicBezTo>
                  <a:pt x="1511" y="860"/>
                  <a:pt x="1500" y="896"/>
                  <a:pt x="1486" y="942"/>
                </a:cubicBezTo>
                <a:cubicBezTo>
                  <a:pt x="1481" y="959"/>
                  <a:pt x="1481" y="969"/>
                  <a:pt x="1480" y="986"/>
                </a:cubicBezTo>
                <a:cubicBezTo>
                  <a:pt x="1537" y="991"/>
                  <a:pt x="1580" y="987"/>
                  <a:pt x="1636" y="972"/>
                </a:cubicBezTo>
                <a:cubicBezTo>
                  <a:pt x="1710" y="950"/>
                  <a:pt x="1738" y="941"/>
                  <a:pt x="1787" y="921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815" name="Freeform 4"/>
          <p:cNvSpPr/>
          <p:nvPr/>
        </p:nvSpPr>
        <p:spPr>
          <a:xfrm>
            <a:off x="3171600" y="857160"/>
            <a:ext cx="605160" cy="411120"/>
          </a:xfrm>
          <a:custGeom>
            <a:avLst/>
            <a:gdLst/>
            <a:ahLst/>
            <a:rect l="0" t="0" r="r" b="b"/>
            <a:pathLst>
              <a:path w="1681" h="1142">
                <a:moveTo>
                  <a:pt x="250" y="251"/>
                </a:moveTo>
                <a:cubicBezTo>
                  <a:pt x="249" y="238"/>
                  <a:pt x="260" y="215"/>
                  <a:pt x="241" y="218"/>
                </a:cubicBezTo>
                <a:cubicBezTo>
                  <a:pt x="186" y="226"/>
                  <a:pt x="121" y="327"/>
                  <a:pt x="95" y="365"/>
                </a:cubicBezTo>
                <a:cubicBezTo>
                  <a:pt x="44" y="439"/>
                  <a:pt x="10" y="514"/>
                  <a:pt x="5" y="604"/>
                </a:cubicBezTo>
                <a:cubicBezTo>
                  <a:pt x="0" y="685"/>
                  <a:pt x="75" y="682"/>
                  <a:pt x="138" y="684"/>
                </a:cubicBezTo>
                <a:cubicBezTo>
                  <a:pt x="241" y="688"/>
                  <a:pt x="329" y="661"/>
                  <a:pt x="408" y="596"/>
                </a:cubicBezTo>
                <a:cubicBezTo>
                  <a:pt x="476" y="540"/>
                  <a:pt x="487" y="469"/>
                  <a:pt x="483" y="385"/>
                </a:cubicBezTo>
                <a:cubicBezTo>
                  <a:pt x="480" y="320"/>
                  <a:pt x="452" y="259"/>
                  <a:pt x="402" y="217"/>
                </a:cubicBezTo>
                <a:cubicBezTo>
                  <a:pt x="383" y="200"/>
                  <a:pt x="367" y="199"/>
                  <a:pt x="344" y="198"/>
                </a:cubicBezTo>
                <a:moveTo>
                  <a:pt x="546" y="31"/>
                </a:moveTo>
                <a:cubicBezTo>
                  <a:pt x="546" y="0"/>
                  <a:pt x="545" y="59"/>
                  <a:pt x="547" y="90"/>
                </a:cubicBezTo>
                <a:cubicBezTo>
                  <a:pt x="553" y="165"/>
                  <a:pt x="565" y="237"/>
                  <a:pt x="593" y="307"/>
                </a:cubicBezTo>
                <a:cubicBezTo>
                  <a:pt x="611" y="353"/>
                  <a:pt x="638" y="406"/>
                  <a:pt x="675" y="441"/>
                </a:cubicBezTo>
                <a:cubicBezTo>
                  <a:pt x="694" y="459"/>
                  <a:pt x="710" y="449"/>
                  <a:pt x="723" y="433"/>
                </a:cubicBezTo>
                <a:cubicBezTo>
                  <a:pt x="750" y="402"/>
                  <a:pt x="772" y="366"/>
                  <a:pt x="817" y="357"/>
                </a:cubicBezTo>
                <a:cubicBezTo>
                  <a:pt x="875" y="346"/>
                  <a:pt x="893" y="380"/>
                  <a:pt x="899" y="434"/>
                </a:cubicBezTo>
                <a:cubicBezTo>
                  <a:pt x="906" y="502"/>
                  <a:pt x="901" y="568"/>
                  <a:pt x="855" y="622"/>
                </a:cubicBezTo>
                <a:cubicBezTo>
                  <a:pt x="817" y="666"/>
                  <a:pt x="765" y="665"/>
                  <a:pt x="712" y="666"/>
                </a:cubicBezTo>
                <a:cubicBezTo>
                  <a:pt x="671" y="667"/>
                  <a:pt x="627" y="660"/>
                  <a:pt x="630" y="611"/>
                </a:cubicBezTo>
                <a:cubicBezTo>
                  <a:pt x="632" y="602"/>
                  <a:pt x="633" y="594"/>
                  <a:pt x="635" y="585"/>
                </a:cubicBezTo>
                <a:moveTo>
                  <a:pt x="969" y="333"/>
                </a:moveTo>
                <a:cubicBezTo>
                  <a:pt x="995" y="355"/>
                  <a:pt x="1015" y="383"/>
                  <a:pt x="1033" y="420"/>
                </a:cubicBezTo>
                <a:cubicBezTo>
                  <a:pt x="1073" y="500"/>
                  <a:pt x="1092" y="582"/>
                  <a:pt x="1111" y="668"/>
                </a:cubicBezTo>
                <a:cubicBezTo>
                  <a:pt x="1132" y="764"/>
                  <a:pt x="1150" y="862"/>
                  <a:pt x="1160" y="960"/>
                </a:cubicBezTo>
                <a:cubicBezTo>
                  <a:pt x="1162" y="982"/>
                  <a:pt x="1178" y="1081"/>
                  <a:pt x="1155" y="1100"/>
                </a:cubicBezTo>
                <a:cubicBezTo>
                  <a:pt x="1104" y="1141"/>
                  <a:pt x="1027" y="1056"/>
                  <a:pt x="1003" y="1025"/>
                </a:cubicBezTo>
                <a:cubicBezTo>
                  <a:pt x="945" y="950"/>
                  <a:pt x="928" y="867"/>
                  <a:pt x="911" y="777"/>
                </a:cubicBezTo>
                <a:moveTo>
                  <a:pt x="992" y="228"/>
                </a:moveTo>
                <a:cubicBezTo>
                  <a:pt x="1009" y="198"/>
                  <a:pt x="1025" y="171"/>
                  <a:pt x="1045" y="144"/>
                </a:cubicBezTo>
                <a:cubicBezTo>
                  <a:pt x="1059" y="157"/>
                  <a:pt x="1058" y="178"/>
                  <a:pt x="1060" y="205"/>
                </a:cubicBezTo>
                <a:cubicBezTo>
                  <a:pt x="1062" y="245"/>
                  <a:pt x="1063" y="259"/>
                  <a:pt x="1062" y="286"/>
                </a:cubicBezTo>
                <a:moveTo>
                  <a:pt x="1366" y="661"/>
                </a:moveTo>
                <a:cubicBezTo>
                  <a:pt x="1378" y="651"/>
                  <a:pt x="1391" y="636"/>
                  <a:pt x="1403" y="621"/>
                </a:cubicBezTo>
                <a:cubicBezTo>
                  <a:pt x="1418" y="601"/>
                  <a:pt x="1425" y="583"/>
                  <a:pt x="1452" y="581"/>
                </a:cubicBezTo>
                <a:cubicBezTo>
                  <a:pt x="1488" y="578"/>
                  <a:pt x="1505" y="586"/>
                  <a:pt x="1526" y="616"/>
                </a:cubicBezTo>
                <a:cubicBezTo>
                  <a:pt x="1542" y="639"/>
                  <a:pt x="1552" y="666"/>
                  <a:pt x="1566" y="690"/>
                </a:cubicBezTo>
                <a:cubicBezTo>
                  <a:pt x="1575" y="705"/>
                  <a:pt x="1589" y="714"/>
                  <a:pt x="1602" y="725"/>
                </a:cubicBezTo>
                <a:cubicBezTo>
                  <a:pt x="1626" y="744"/>
                  <a:pt x="1644" y="769"/>
                  <a:pt x="1657" y="796"/>
                </a:cubicBezTo>
                <a:cubicBezTo>
                  <a:pt x="1671" y="824"/>
                  <a:pt x="1680" y="881"/>
                  <a:pt x="1662" y="910"/>
                </a:cubicBezTo>
                <a:cubicBezTo>
                  <a:pt x="1628" y="965"/>
                  <a:pt x="1543" y="975"/>
                  <a:pt x="1486" y="972"/>
                </a:cubicBezTo>
                <a:cubicBezTo>
                  <a:pt x="1481" y="971"/>
                  <a:pt x="1477" y="971"/>
                  <a:pt x="1472" y="970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816" name="Freeform 5"/>
          <p:cNvSpPr/>
          <p:nvPr/>
        </p:nvSpPr>
        <p:spPr>
          <a:xfrm>
            <a:off x="4134600" y="1025640"/>
            <a:ext cx="39240" cy="4320"/>
          </a:xfrm>
          <a:custGeom>
            <a:avLst/>
            <a:gdLst/>
            <a:ahLst/>
            <a:rect l="0" t="0" r="r" b="b"/>
            <a:pathLst>
              <a:path w="109" h="12">
                <a:moveTo>
                  <a:pt x="5" y="0"/>
                </a:moveTo>
                <a:cubicBezTo>
                  <a:pt x="4" y="0"/>
                  <a:pt x="3" y="1"/>
                  <a:pt x="2" y="1"/>
                </a:cubicBezTo>
                <a:cubicBezTo>
                  <a:pt x="3" y="4"/>
                  <a:pt x="0" y="5"/>
                  <a:pt x="5" y="6"/>
                </a:cubicBezTo>
                <a:cubicBezTo>
                  <a:pt x="37" y="11"/>
                  <a:pt x="75" y="7"/>
                  <a:pt x="108" y="7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817" name="Freeform 6"/>
          <p:cNvSpPr/>
          <p:nvPr/>
        </p:nvSpPr>
        <p:spPr>
          <a:xfrm>
            <a:off x="4313160" y="1017720"/>
            <a:ext cx="290880" cy="20880"/>
          </a:xfrm>
          <a:custGeom>
            <a:avLst/>
            <a:gdLst/>
            <a:ahLst/>
            <a:rect l="0" t="0" r="r" b="b"/>
            <a:pathLst>
              <a:path w="808" h="58">
                <a:moveTo>
                  <a:pt x="0" y="0"/>
                </a:moveTo>
                <a:cubicBezTo>
                  <a:pt x="47" y="0"/>
                  <a:pt x="92" y="0"/>
                  <a:pt x="139" y="4"/>
                </a:cubicBezTo>
                <a:cubicBezTo>
                  <a:pt x="178" y="8"/>
                  <a:pt x="190" y="9"/>
                  <a:pt x="216" y="11"/>
                </a:cubicBezTo>
                <a:moveTo>
                  <a:pt x="516" y="5"/>
                </a:moveTo>
                <a:cubicBezTo>
                  <a:pt x="555" y="7"/>
                  <a:pt x="590" y="20"/>
                  <a:pt x="628" y="30"/>
                </a:cubicBezTo>
                <a:cubicBezTo>
                  <a:pt x="687" y="44"/>
                  <a:pt x="747" y="51"/>
                  <a:pt x="807" y="57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818" name="Freeform 7"/>
          <p:cNvSpPr/>
          <p:nvPr/>
        </p:nvSpPr>
        <p:spPr>
          <a:xfrm>
            <a:off x="4737240" y="1039680"/>
            <a:ext cx="36720" cy="3600"/>
          </a:xfrm>
          <a:custGeom>
            <a:avLst/>
            <a:gdLst/>
            <a:ahLst/>
            <a:rect l="0" t="0" r="r" b="b"/>
            <a:pathLst>
              <a:path w="102" h="10">
                <a:moveTo>
                  <a:pt x="0" y="9"/>
                </a:moveTo>
                <a:cubicBezTo>
                  <a:pt x="21" y="9"/>
                  <a:pt x="42" y="6"/>
                  <a:pt x="65" y="3"/>
                </a:cubicBezTo>
                <a:cubicBezTo>
                  <a:pt x="77" y="3"/>
                  <a:pt x="89" y="2"/>
                  <a:pt x="101" y="0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819" name="Freeform 8"/>
          <p:cNvSpPr/>
          <p:nvPr/>
        </p:nvSpPr>
        <p:spPr>
          <a:xfrm>
            <a:off x="5271480" y="780120"/>
            <a:ext cx="634320" cy="465120"/>
          </a:xfrm>
          <a:custGeom>
            <a:avLst/>
            <a:gdLst/>
            <a:ahLst/>
            <a:rect l="0" t="0" r="r" b="b"/>
            <a:pathLst>
              <a:path w="1762" h="1292">
                <a:moveTo>
                  <a:pt x="203" y="389"/>
                </a:moveTo>
                <a:cubicBezTo>
                  <a:pt x="203" y="373"/>
                  <a:pt x="208" y="368"/>
                  <a:pt x="193" y="367"/>
                </a:cubicBezTo>
                <a:cubicBezTo>
                  <a:pt x="147" y="364"/>
                  <a:pt x="96" y="413"/>
                  <a:pt x="68" y="446"/>
                </a:cubicBezTo>
                <a:cubicBezTo>
                  <a:pt x="38" y="482"/>
                  <a:pt x="0" y="563"/>
                  <a:pt x="31" y="610"/>
                </a:cubicBezTo>
                <a:cubicBezTo>
                  <a:pt x="65" y="663"/>
                  <a:pt x="150" y="679"/>
                  <a:pt x="205" y="683"/>
                </a:cubicBezTo>
                <a:cubicBezTo>
                  <a:pt x="256" y="687"/>
                  <a:pt x="297" y="685"/>
                  <a:pt x="310" y="627"/>
                </a:cubicBezTo>
                <a:cubicBezTo>
                  <a:pt x="323" y="577"/>
                  <a:pt x="316" y="518"/>
                  <a:pt x="287" y="476"/>
                </a:cubicBezTo>
                <a:cubicBezTo>
                  <a:pt x="273" y="455"/>
                  <a:pt x="250" y="430"/>
                  <a:pt x="222" y="435"/>
                </a:cubicBezTo>
                <a:cubicBezTo>
                  <a:pt x="221" y="436"/>
                  <a:pt x="219" y="437"/>
                  <a:pt x="218" y="438"/>
                </a:cubicBezTo>
                <a:moveTo>
                  <a:pt x="434" y="287"/>
                </a:moveTo>
                <a:cubicBezTo>
                  <a:pt x="435" y="282"/>
                  <a:pt x="436" y="278"/>
                  <a:pt x="437" y="273"/>
                </a:cubicBezTo>
                <a:cubicBezTo>
                  <a:pt x="443" y="287"/>
                  <a:pt x="443" y="253"/>
                  <a:pt x="450" y="298"/>
                </a:cubicBezTo>
                <a:cubicBezTo>
                  <a:pt x="464" y="392"/>
                  <a:pt x="435" y="497"/>
                  <a:pt x="467" y="586"/>
                </a:cubicBezTo>
                <a:cubicBezTo>
                  <a:pt x="478" y="617"/>
                  <a:pt x="496" y="628"/>
                  <a:pt x="528" y="631"/>
                </a:cubicBezTo>
                <a:cubicBezTo>
                  <a:pt x="562" y="634"/>
                  <a:pt x="602" y="633"/>
                  <a:pt x="637" y="627"/>
                </a:cubicBezTo>
                <a:cubicBezTo>
                  <a:pt x="659" y="623"/>
                  <a:pt x="732" y="601"/>
                  <a:pt x="742" y="632"/>
                </a:cubicBezTo>
                <a:cubicBezTo>
                  <a:pt x="752" y="664"/>
                  <a:pt x="736" y="689"/>
                  <a:pt x="709" y="703"/>
                </a:cubicBezTo>
                <a:cubicBezTo>
                  <a:pt x="673" y="722"/>
                  <a:pt x="633" y="718"/>
                  <a:pt x="594" y="718"/>
                </a:cubicBezTo>
                <a:cubicBezTo>
                  <a:pt x="572" y="718"/>
                  <a:pt x="558" y="714"/>
                  <a:pt x="542" y="710"/>
                </a:cubicBezTo>
                <a:moveTo>
                  <a:pt x="839" y="430"/>
                </a:moveTo>
                <a:cubicBezTo>
                  <a:pt x="844" y="479"/>
                  <a:pt x="851" y="527"/>
                  <a:pt x="862" y="576"/>
                </a:cubicBezTo>
                <a:cubicBezTo>
                  <a:pt x="883" y="671"/>
                  <a:pt x="912" y="763"/>
                  <a:pt x="919" y="860"/>
                </a:cubicBezTo>
                <a:cubicBezTo>
                  <a:pt x="924" y="933"/>
                  <a:pt x="930" y="1021"/>
                  <a:pt x="912" y="1092"/>
                </a:cubicBezTo>
                <a:cubicBezTo>
                  <a:pt x="905" y="1117"/>
                  <a:pt x="892" y="1151"/>
                  <a:pt x="864" y="1152"/>
                </a:cubicBezTo>
                <a:cubicBezTo>
                  <a:pt x="827" y="1153"/>
                  <a:pt x="814" y="1107"/>
                  <a:pt x="797" y="1082"/>
                </a:cubicBezTo>
                <a:cubicBezTo>
                  <a:pt x="753" y="1015"/>
                  <a:pt x="712" y="947"/>
                  <a:pt x="669" y="879"/>
                </a:cubicBezTo>
                <a:moveTo>
                  <a:pt x="798" y="20"/>
                </a:moveTo>
                <a:cubicBezTo>
                  <a:pt x="807" y="0"/>
                  <a:pt x="807" y="18"/>
                  <a:pt x="807" y="39"/>
                </a:cubicBezTo>
                <a:cubicBezTo>
                  <a:pt x="808" y="102"/>
                  <a:pt x="806" y="160"/>
                  <a:pt x="795" y="222"/>
                </a:cubicBezTo>
                <a:moveTo>
                  <a:pt x="1177" y="1095"/>
                </a:moveTo>
                <a:cubicBezTo>
                  <a:pt x="1177" y="1074"/>
                  <a:pt x="1171" y="1061"/>
                  <a:pt x="1189" y="1050"/>
                </a:cubicBezTo>
                <a:cubicBezTo>
                  <a:pt x="1205" y="1040"/>
                  <a:pt x="1231" y="1037"/>
                  <a:pt x="1248" y="1035"/>
                </a:cubicBezTo>
                <a:cubicBezTo>
                  <a:pt x="1269" y="1033"/>
                  <a:pt x="1290" y="1033"/>
                  <a:pt x="1312" y="1033"/>
                </a:cubicBezTo>
                <a:cubicBezTo>
                  <a:pt x="1342" y="1033"/>
                  <a:pt x="1373" y="1046"/>
                  <a:pt x="1393" y="1070"/>
                </a:cubicBezTo>
                <a:cubicBezTo>
                  <a:pt x="1426" y="1110"/>
                  <a:pt x="1421" y="1169"/>
                  <a:pt x="1421" y="1217"/>
                </a:cubicBezTo>
                <a:cubicBezTo>
                  <a:pt x="1421" y="1230"/>
                  <a:pt x="1421" y="1234"/>
                  <a:pt x="1421" y="1242"/>
                </a:cubicBezTo>
                <a:cubicBezTo>
                  <a:pt x="1407" y="1246"/>
                  <a:pt x="1393" y="1249"/>
                  <a:pt x="1377" y="1247"/>
                </a:cubicBezTo>
                <a:cubicBezTo>
                  <a:pt x="1354" y="1244"/>
                  <a:pt x="1334" y="1226"/>
                  <a:pt x="1328" y="1203"/>
                </a:cubicBezTo>
                <a:cubicBezTo>
                  <a:pt x="1322" y="1178"/>
                  <a:pt x="1326" y="1149"/>
                  <a:pt x="1339" y="1128"/>
                </a:cubicBezTo>
                <a:cubicBezTo>
                  <a:pt x="1361" y="1093"/>
                  <a:pt x="1396" y="1065"/>
                  <a:pt x="1433" y="1047"/>
                </a:cubicBezTo>
                <a:cubicBezTo>
                  <a:pt x="1460" y="1034"/>
                  <a:pt x="1512" y="1024"/>
                  <a:pt x="1537" y="1046"/>
                </a:cubicBezTo>
                <a:cubicBezTo>
                  <a:pt x="1571" y="1075"/>
                  <a:pt x="1566" y="1128"/>
                  <a:pt x="1566" y="1168"/>
                </a:cubicBezTo>
                <a:cubicBezTo>
                  <a:pt x="1566" y="1196"/>
                  <a:pt x="1560" y="1231"/>
                  <a:pt x="1571" y="1257"/>
                </a:cubicBezTo>
                <a:cubicBezTo>
                  <a:pt x="1586" y="1291"/>
                  <a:pt x="1626" y="1284"/>
                  <a:pt x="1655" y="1284"/>
                </a:cubicBezTo>
                <a:cubicBezTo>
                  <a:pt x="1687" y="1284"/>
                  <a:pt x="1713" y="1282"/>
                  <a:pt x="1744" y="1276"/>
                </a:cubicBezTo>
                <a:cubicBezTo>
                  <a:pt x="1750" y="1275"/>
                  <a:pt x="1755" y="1275"/>
                  <a:pt x="1761" y="1274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820" name="Freeform 9"/>
          <p:cNvSpPr/>
          <p:nvPr/>
        </p:nvSpPr>
        <p:spPr>
          <a:xfrm>
            <a:off x="6797880" y="964800"/>
            <a:ext cx="270000" cy="127800"/>
          </a:xfrm>
          <a:custGeom>
            <a:avLst/>
            <a:gdLst/>
            <a:ahLst/>
            <a:rect l="0" t="0" r="r" b="b"/>
            <a:pathLst>
              <a:path w="750" h="355">
                <a:moveTo>
                  <a:pt x="27" y="122"/>
                </a:moveTo>
                <a:cubicBezTo>
                  <a:pt x="23" y="117"/>
                  <a:pt x="0" y="109"/>
                  <a:pt x="11" y="92"/>
                </a:cubicBezTo>
                <a:cubicBezTo>
                  <a:pt x="26" y="68"/>
                  <a:pt x="67" y="68"/>
                  <a:pt x="92" y="67"/>
                </a:cubicBezTo>
                <a:cubicBezTo>
                  <a:pt x="148" y="65"/>
                  <a:pt x="206" y="61"/>
                  <a:pt x="247" y="107"/>
                </a:cubicBezTo>
                <a:cubicBezTo>
                  <a:pt x="280" y="145"/>
                  <a:pt x="278" y="208"/>
                  <a:pt x="274" y="255"/>
                </a:cubicBezTo>
                <a:cubicBezTo>
                  <a:pt x="272" y="281"/>
                  <a:pt x="263" y="296"/>
                  <a:pt x="250" y="318"/>
                </a:cubicBezTo>
                <a:cubicBezTo>
                  <a:pt x="250" y="318"/>
                  <a:pt x="247" y="294"/>
                  <a:pt x="247" y="293"/>
                </a:cubicBezTo>
                <a:cubicBezTo>
                  <a:pt x="246" y="239"/>
                  <a:pt x="251" y="199"/>
                  <a:pt x="283" y="152"/>
                </a:cubicBezTo>
                <a:cubicBezTo>
                  <a:pt x="324" y="93"/>
                  <a:pt x="381" y="47"/>
                  <a:pt x="450" y="23"/>
                </a:cubicBezTo>
                <a:cubicBezTo>
                  <a:pt x="501" y="5"/>
                  <a:pt x="561" y="0"/>
                  <a:pt x="598" y="40"/>
                </a:cubicBezTo>
                <a:cubicBezTo>
                  <a:pt x="675" y="119"/>
                  <a:pt x="671" y="230"/>
                  <a:pt x="713" y="324"/>
                </a:cubicBezTo>
                <a:cubicBezTo>
                  <a:pt x="726" y="346"/>
                  <a:pt x="730" y="353"/>
                  <a:pt x="749" y="354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821" name="Freeform 10"/>
          <p:cNvSpPr/>
          <p:nvPr/>
        </p:nvSpPr>
        <p:spPr>
          <a:xfrm>
            <a:off x="7235280" y="888840"/>
            <a:ext cx="432360" cy="294120"/>
          </a:xfrm>
          <a:custGeom>
            <a:avLst/>
            <a:gdLst/>
            <a:ahLst/>
            <a:rect l="0" t="0" r="r" b="b"/>
            <a:pathLst>
              <a:path w="1201" h="817">
                <a:moveTo>
                  <a:pt x="119" y="169"/>
                </a:moveTo>
                <a:cubicBezTo>
                  <a:pt x="81" y="172"/>
                  <a:pt x="72" y="209"/>
                  <a:pt x="52" y="240"/>
                </a:cubicBezTo>
                <a:cubicBezTo>
                  <a:pt x="22" y="288"/>
                  <a:pt x="4" y="326"/>
                  <a:pt x="2" y="383"/>
                </a:cubicBezTo>
                <a:cubicBezTo>
                  <a:pt x="0" y="434"/>
                  <a:pt x="42" y="451"/>
                  <a:pt x="88" y="455"/>
                </a:cubicBezTo>
                <a:cubicBezTo>
                  <a:pt x="147" y="461"/>
                  <a:pt x="200" y="453"/>
                  <a:pt x="245" y="410"/>
                </a:cubicBezTo>
                <a:cubicBezTo>
                  <a:pt x="285" y="371"/>
                  <a:pt x="281" y="320"/>
                  <a:pt x="281" y="269"/>
                </a:cubicBezTo>
                <a:cubicBezTo>
                  <a:pt x="281" y="227"/>
                  <a:pt x="269" y="189"/>
                  <a:pt x="234" y="162"/>
                </a:cubicBezTo>
                <a:cubicBezTo>
                  <a:pt x="225" y="155"/>
                  <a:pt x="213" y="152"/>
                  <a:pt x="206" y="158"/>
                </a:cubicBezTo>
                <a:cubicBezTo>
                  <a:pt x="206" y="161"/>
                  <a:pt x="206" y="165"/>
                  <a:pt x="206" y="168"/>
                </a:cubicBezTo>
                <a:moveTo>
                  <a:pt x="373" y="0"/>
                </a:moveTo>
                <a:cubicBezTo>
                  <a:pt x="373" y="22"/>
                  <a:pt x="373" y="55"/>
                  <a:pt x="372" y="80"/>
                </a:cubicBezTo>
                <a:cubicBezTo>
                  <a:pt x="369" y="130"/>
                  <a:pt x="359" y="191"/>
                  <a:pt x="373" y="242"/>
                </a:cubicBezTo>
                <a:cubicBezTo>
                  <a:pt x="381" y="272"/>
                  <a:pt x="403" y="308"/>
                  <a:pt x="433" y="321"/>
                </a:cubicBezTo>
                <a:cubicBezTo>
                  <a:pt x="462" y="333"/>
                  <a:pt x="499" y="328"/>
                  <a:pt x="529" y="329"/>
                </a:cubicBezTo>
                <a:cubicBezTo>
                  <a:pt x="568" y="330"/>
                  <a:pt x="606" y="333"/>
                  <a:pt x="629" y="369"/>
                </a:cubicBezTo>
                <a:cubicBezTo>
                  <a:pt x="649" y="400"/>
                  <a:pt x="654" y="474"/>
                  <a:pt x="643" y="508"/>
                </a:cubicBezTo>
                <a:cubicBezTo>
                  <a:pt x="630" y="549"/>
                  <a:pt x="587" y="584"/>
                  <a:pt x="545" y="589"/>
                </a:cubicBezTo>
                <a:cubicBezTo>
                  <a:pt x="492" y="596"/>
                  <a:pt x="441" y="589"/>
                  <a:pt x="397" y="558"/>
                </a:cubicBezTo>
                <a:cubicBezTo>
                  <a:pt x="352" y="527"/>
                  <a:pt x="355" y="493"/>
                  <a:pt x="355" y="444"/>
                </a:cubicBezTo>
                <a:moveTo>
                  <a:pt x="696" y="188"/>
                </a:moveTo>
                <a:cubicBezTo>
                  <a:pt x="703" y="241"/>
                  <a:pt x="708" y="292"/>
                  <a:pt x="714" y="343"/>
                </a:cubicBezTo>
                <a:cubicBezTo>
                  <a:pt x="728" y="466"/>
                  <a:pt x="741" y="590"/>
                  <a:pt x="744" y="715"/>
                </a:cubicBezTo>
                <a:cubicBezTo>
                  <a:pt x="745" y="750"/>
                  <a:pt x="752" y="790"/>
                  <a:pt x="732" y="816"/>
                </a:cubicBezTo>
                <a:cubicBezTo>
                  <a:pt x="691" y="816"/>
                  <a:pt x="675" y="809"/>
                  <a:pt x="646" y="776"/>
                </a:cubicBezTo>
                <a:cubicBezTo>
                  <a:pt x="607" y="731"/>
                  <a:pt x="587" y="680"/>
                  <a:pt x="564" y="626"/>
                </a:cubicBezTo>
                <a:moveTo>
                  <a:pt x="932" y="296"/>
                </a:moveTo>
                <a:cubicBezTo>
                  <a:pt x="969" y="315"/>
                  <a:pt x="1004" y="338"/>
                  <a:pt x="1042" y="355"/>
                </a:cubicBezTo>
                <a:cubicBezTo>
                  <a:pt x="1078" y="371"/>
                  <a:pt x="1112" y="379"/>
                  <a:pt x="1151" y="380"/>
                </a:cubicBezTo>
                <a:cubicBezTo>
                  <a:pt x="1170" y="380"/>
                  <a:pt x="1174" y="380"/>
                  <a:pt x="1185" y="380"/>
                </a:cubicBezTo>
                <a:cubicBezTo>
                  <a:pt x="1195" y="356"/>
                  <a:pt x="1200" y="332"/>
                  <a:pt x="1196" y="305"/>
                </a:cubicBezTo>
                <a:cubicBezTo>
                  <a:pt x="1192" y="276"/>
                  <a:pt x="1143" y="276"/>
                  <a:pt x="1121" y="283"/>
                </a:cubicBezTo>
                <a:cubicBezTo>
                  <a:pt x="1061" y="302"/>
                  <a:pt x="991" y="358"/>
                  <a:pt x="955" y="408"/>
                </a:cubicBezTo>
                <a:cubicBezTo>
                  <a:pt x="930" y="443"/>
                  <a:pt x="916" y="502"/>
                  <a:pt x="955" y="531"/>
                </a:cubicBezTo>
                <a:cubicBezTo>
                  <a:pt x="992" y="549"/>
                  <a:pt x="1006" y="555"/>
                  <a:pt x="1035" y="554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822" name="Freeform 11"/>
          <p:cNvSpPr/>
          <p:nvPr/>
        </p:nvSpPr>
        <p:spPr>
          <a:xfrm>
            <a:off x="7816680" y="858960"/>
            <a:ext cx="205920" cy="224280"/>
          </a:xfrm>
          <a:custGeom>
            <a:avLst/>
            <a:gdLst/>
            <a:ahLst/>
            <a:rect l="0" t="0" r="r" b="b"/>
            <a:pathLst>
              <a:path w="572" h="623">
                <a:moveTo>
                  <a:pt x="188" y="0"/>
                </a:moveTo>
                <a:cubicBezTo>
                  <a:pt x="155" y="40"/>
                  <a:pt x="133" y="103"/>
                  <a:pt x="116" y="154"/>
                </a:cubicBezTo>
                <a:cubicBezTo>
                  <a:pt x="93" y="224"/>
                  <a:pt x="80" y="310"/>
                  <a:pt x="91" y="385"/>
                </a:cubicBezTo>
                <a:cubicBezTo>
                  <a:pt x="98" y="431"/>
                  <a:pt x="126" y="472"/>
                  <a:pt x="137" y="518"/>
                </a:cubicBezTo>
                <a:cubicBezTo>
                  <a:pt x="137" y="521"/>
                  <a:pt x="137" y="523"/>
                  <a:pt x="137" y="526"/>
                </a:cubicBezTo>
                <a:moveTo>
                  <a:pt x="0" y="406"/>
                </a:moveTo>
                <a:cubicBezTo>
                  <a:pt x="29" y="392"/>
                  <a:pt x="63" y="383"/>
                  <a:pt x="101" y="375"/>
                </a:cubicBezTo>
                <a:cubicBezTo>
                  <a:pt x="171" y="360"/>
                  <a:pt x="241" y="345"/>
                  <a:pt x="311" y="324"/>
                </a:cubicBezTo>
                <a:cubicBezTo>
                  <a:pt x="376" y="305"/>
                  <a:pt x="479" y="282"/>
                  <a:pt x="524" y="224"/>
                </a:cubicBezTo>
                <a:cubicBezTo>
                  <a:pt x="528" y="216"/>
                  <a:pt x="530" y="214"/>
                  <a:pt x="530" y="208"/>
                </a:cubicBezTo>
                <a:cubicBezTo>
                  <a:pt x="521" y="251"/>
                  <a:pt x="509" y="294"/>
                  <a:pt x="507" y="338"/>
                </a:cubicBezTo>
                <a:cubicBezTo>
                  <a:pt x="503" y="405"/>
                  <a:pt x="513" y="442"/>
                  <a:pt x="541" y="502"/>
                </a:cubicBezTo>
                <a:cubicBezTo>
                  <a:pt x="548" y="516"/>
                  <a:pt x="571" y="563"/>
                  <a:pt x="553" y="579"/>
                </a:cubicBezTo>
                <a:cubicBezTo>
                  <a:pt x="505" y="622"/>
                  <a:pt x="336" y="597"/>
                  <a:pt x="278" y="598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823" name="Freeform 12"/>
          <p:cNvSpPr/>
          <p:nvPr/>
        </p:nvSpPr>
        <p:spPr>
          <a:xfrm>
            <a:off x="201240" y="1819440"/>
            <a:ext cx="4433040" cy="1059840"/>
          </a:xfrm>
          <a:custGeom>
            <a:avLst/>
            <a:gdLst/>
            <a:ahLst/>
            <a:rect l="0" t="0" r="r" b="b"/>
            <a:pathLst>
              <a:path w="12314" h="2944">
                <a:moveTo>
                  <a:pt x="407" y="2656"/>
                </a:moveTo>
                <a:cubicBezTo>
                  <a:pt x="407" y="2647"/>
                  <a:pt x="405" y="2640"/>
                  <a:pt x="404" y="2633"/>
                </a:cubicBezTo>
                <a:cubicBezTo>
                  <a:pt x="371" y="2633"/>
                  <a:pt x="343" y="2634"/>
                  <a:pt x="319" y="2662"/>
                </a:cubicBezTo>
                <a:cubicBezTo>
                  <a:pt x="309" y="2674"/>
                  <a:pt x="294" y="2718"/>
                  <a:pt x="304" y="2733"/>
                </a:cubicBezTo>
                <a:cubicBezTo>
                  <a:pt x="324" y="2764"/>
                  <a:pt x="393" y="2768"/>
                  <a:pt x="425" y="2779"/>
                </a:cubicBezTo>
                <a:cubicBezTo>
                  <a:pt x="444" y="2786"/>
                  <a:pt x="501" y="2810"/>
                  <a:pt x="477" y="2844"/>
                </a:cubicBezTo>
                <a:cubicBezTo>
                  <a:pt x="438" y="2900"/>
                  <a:pt x="329" y="2924"/>
                  <a:pt x="267" y="2939"/>
                </a:cubicBezTo>
                <a:cubicBezTo>
                  <a:pt x="251" y="2943"/>
                  <a:pt x="241" y="2941"/>
                  <a:pt x="233" y="2940"/>
                </a:cubicBezTo>
                <a:moveTo>
                  <a:pt x="522" y="2614"/>
                </a:moveTo>
                <a:cubicBezTo>
                  <a:pt x="532" y="2613"/>
                  <a:pt x="528" y="2618"/>
                  <a:pt x="535" y="2630"/>
                </a:cubicBezTo>
                <a:cubicBezTo>
                  <a:pt x="548" y="2651"/>
                  <a:pt x="571" y="2662"/>
                  <a:pt x="595" y="2666"/>
                </a:cubicBezTo>
                <a:cubicBezTo>
                  <a:pt x="626" y="2671"/>
                  <a:pt x="671" y="2674"/>
                  <a:pt x="701" y="2661"/>
                </a:cubicBezTo>
                <a:cubicBezTo>
                  <a:pt x="721" y="2652"/>
                  <a:pt x="727" y="2634"/>
                  <a:pt x="723" y="2614"/>
                </a:cubicBezTo>
                <a:cubicBezTo>
                  <a:pt x="719" y="2591"/>
                  <a:pt x="684" y="2588"/>
                  <a:pt x="665" y="2587"/>
                </a:cubicBezTo>
                <a:cubicBezTo>
                  <a:pt x="652" y="2586"/>
                  <a:pt x="622" y="2582"/>
                  <a:pt x="616" y="2592"/>
                </a:cubicBezTo>
                <a:cubicBezTo>
                  <a:pt x="609" y="2603"/>
                  <a:pt x="606" y="2608"/>
                  <a:pt x="598" y="2613"/>
                </a:cubicBezTo>
                <a:moveTo>
                  <a:pt x="7" y="2473"/>
                </a:moveTo>
                <a:cubicBezTo>
                  <a:pt x="4" y="2462"/>
                  <a:pt x="2" y="2456"/>
                  <a:pt x="1" y="2443"/>
                </a:cubicBezTo>
                <a:cubicBezTo>
                  <a:pt x="0" y="2429"/>
                  <a:pt x="1" y="2421"/>
                  <a:pt x="16" y="2416"/>
                </a:cubicBezTo>
                <a:cubicBezTo>
                  <a:pt x="44" y="2406"/>
                  <a:pt x="73" y="2414"/>
                  <a:pt x="94" y="2431"/>
                </a:cubicBezTo>
                <a:cubicBezTo>
                  <a:pt x="133" y="2463"/>
                  <a:pt x="163" y="2510"/>
                  <a:pt x="191" y="2550"/>
                </a:cubicBezTo>
                <a:cubicBezTo>
                  <a:pt x="196" y="2559"/>
                  <a:pt x="196" y="2561"/>
                  <a:pt x="201" y="2565"/>
                </a:cubicBezTo>
                <a:cubicBezTo>
                  <a:pt x="197" y="2533"/>
                  <a:pt x="181" y="2507"/>
                  <a:pt x="173" y="2476"/>
                </a:cubicBezTo>
                <a:cubicBezTo>
                  <a:pt x="165" y="2443"/>
                  <a:pt x="159" y="2388"/>
                  <a:pt x="167" y="2355"/>
                </a:cubicBezTo>
                <a:cubicBezTo>
                  <a:pt x="172" y="2335"/>
                  <a:pt x="210" y="2322"/>
                  <a:pt x="228" y="2332"/>
                </a:cubicBezTo>
                <a:cubicBezTo>
                  <a:pt x="263" y="2353"/>
                  <a:pt x="279" y="2414"/>
                  <a:pt x="294" y="2448"/>
                </a:cubicBezTo>
                <a:cubicBezTo>
                  <a:pt x="306" y="2477"/>
                  <a:pt x="316" y="2520"/>
                  <a:pt x="346" y="2534"/>
                </a:cubicBezTo>
                <a:cubicBezTo>
                  <a:pt x="358" y="2535"/>
                  <a:pt x="363" y="2535"/>
                  <a:pt x="371" y="2535"/>
                </a:cubicBezTo>
                <a:moveTo>
                  <a:pt x="432" y="2261"/>
                </a:moveTo>
                <a:cubicBezTo>
                  <a:pt x="431" y="2291"/>
                  <a:pt x="427" y="2321"/>
                  <a:pt x="426" y="2351"/>
                </a:cubicBezTo>
                <a:cubicBezTo>
                  <a:pt x="425" y="2386"/>
                  <a:pt x="426" y="2414"/>
                  <a:pt x="467" y="2423"/>
                </a:cubicBezTo>
                <a:cubicBezTo>
                  <a:pt x="501" y="2430"/>
                  <a:pt x="525" y="2423"/>
                  <a:pt x="543" y="2394"/>
                </a:cubicBezTo>
                <a:cubicBezTo>
                  <a:pt x="560" y="2366"/>
                  <a:pt x="565" y="2318"/>
                  <a:pt x="558" y="2286"/>
                </a:cubicBezTo>
                <a:cubicBezTo>
                  <a:pt x="548" y="2241"/>
                  <a:pt x="502" y="2213"/>
                  <a:pt x="459" y="2210"/>
                </a:cubicBezTo>
                <a:cubicBezTo>
                  <a:pt x="430" y="2208"/>
                  <a:pt x="417" y="2212"/>
                  <a:pt x="392" y="2224"/>
                </a:cubicBezTo>
                <a:moveTo>
                  <a:pt x="483" y="1991"/>
                </a:moveTo>
                <a:cubicBezTo>
                  <a:pt x="490" y="1978"/>
                  <a:pt x="500" y="1958"/>
                  <a:pt x="523" y="1981"/>
                </a:cubicBezTo>
                <a:cubicBezTo>
                  <a:pt x="562" y="2020"/>
                  <a:pt x="586" y="2085"/>
                  <a:pt x="611" y="2133"/>
                </a:cubicBezTo>
                <a:cubicBezTo>
                  <a:pt x="632" y="2174"/>
                  <a:pt x="657" y="2218"/>
                  <a:pt x="671" y="2263"/>
                </a:cubicBezTo>
                <a:cubicBezTo>
                  <a:pt x="675" y="2277"/>
                  <a:pt x="675" y="2290"/>
                  <a:pt x="675" y="2305"/>
                </a:cubicBezTo>
                <a:moveTo>
                  <a:pt x="580" y="2192"/>
                </a:moveTo>
                <a:cubicBezTo>
                  <a:pt x="621" y="2158"/>
                  <a:pt x="663" y="2144"/>
                  <a:pt x="716" y="2131"/>
                </a:cubicBezTo>
                <a:cubicBezTo>
                  <a:pt x="746" y="2123"/>
                  <a:pt x="813" y="2105"/>
                  <a:pt x="844" y="2119"/>
                </a:cubicBezTo>
                <a:cubicBezTo>
                  <a:pt x="848" y="2124"/>
                  <a:pt x="852" y="2128"/>
                  <a:pt x="856" y="2133"/>
                </a:cubicBezTo>
                <a:moveTo>
                  <a:pt x="769" y="2624"/>
                </a:moveTo>
                <a:cubicBezTo>
                  <a:pt x="765" y="2614"/>
                  <a:pt x="760" y="2582"/>
                  <a:pt x="750" y="2575"/>
                </a:cubicBezTo>
                <a:cubicBezTo>
                  <a:pt x="745" y="2571"/>
                  <a:pt x="738" y="2573"/>
                  <a:pt x="732" y="2573"/>
                </a:cubicBezTo>
                <a:cubicBezTo>
                  <a:pt x="703" y="2571"/>
                  <a:pt x="679" y="2576"/>
                  <a:pt x="655" y="2593"/>
                </a:cubicBezTo>
                <a:cubicBezTo>
                  <a:pt x="606" y="2628"/>
                  <a:pt x="546" y="2692"/>
                  <a:pt x="532" y="2752"/>
                </a:cubicBezTo>
                <a:cubicBezTo>
                  <a:pt x="522" y="2793"/>
                  <a:pt x="536" y="2813"/>
                  <a:pt x="578" y="2819"/>
                </a:cubicBezTo>
                <a:cubicBezTo>
                  <a:pt x="649" y="2829"/>
                  <a:pt x="727" y="2821"/>
                  <a:pt x="795" y="2802"/>
                </a:cubicBezTo>
                <a:cubicBezTo>
                  <a:pt x="841" y="2789"/>
                  <a:pt x="877" y="2770"/>
                  <a:pt x="917" y="2745"/>
                </a:cubicBezTo>
                <a:moveTo>
                  <a:pt x="871" y="2361"/>
                </a:moveTo>
                <a:cubicBezTo>
                  <a:pt x="870" y="2382"/>
                  <a:pt x="878" y="2402"/>
                  <a:pt x="889" y="2427"/>
                </a:cubicBezTo>
                <a:cubicBezTo>
                  <a:pt x="912" y="2481"/>
                  <a:pt x="939" y="2532"/>
                  <a:pt x="965" y="2583"/>
                </a:cubicBezTo>
                <a:cubicBezTo>
                  <a:pt x="983" y="2620"/>
                  <a:pt x="993" y="2660"/>
                  <a:pt x="1011" y="2696"/>
                </a:cubicBezTo>
                <a:cubicBezTo>
                  <a:pt x="1020" y="2715"/>
                  <a:pt x="1020" y="2705"/>
                  <a:pt x="1033" y="2710"/>
                </a:cubicBezTo>
                <a:moveTo>
                  <a:pt x="1077" y="2533"/>
                </a:moveTo>
                <a:cubicBezTo>
                  <a:pt x="1091" y="2529"/>
                  <a:pt x="1106" y="2528"/>
                  <a:pt x="1124" y="2528"/>
                </a:cubicBezTo>
                <a:cubicBezTo>
                  <a:pt x="1158" y="2528"/>
                  <a:pt x="1189" y="2545"/>
                  <a:pt x="1224" y="2547"/>
                </a:cubicBezTo>
                <a:cubicBezTo>
                  <a:pt x="1260" y="2549"/>
                  <a:pt x="1288" y="2549"/>
                  <a:pt x="1315" y="2521"/>
                </a:cubicBezTo>
                <a:cubicBezTo>
                  <a:pt x="1337" y="2498"/>
                  <a:pt x="1347" y="2468"/>
                  <a:pt x="1342" y="2436"/>
                </a:cubicBezTo>
                <a:cubicBezTo>
                  <a:pt x="1337" y="2404"/>
                  <a:pt x="1303" y="2400"/>
                  <a:pt x="1276" y="2403"/>
                </a:cubicBezTo>
                <a:cubicBezTo>
                  <a:pt x="1229" y="2408"/>
                  <a:pt x="1191" y="2471"/>
                  <a:pt x="1166" y="2506"/>
                </a:cubicBezTo>
                <a:cubicBezTo>
                  <a:pt x="1138" y="2545"/>
                  <a:pt x="1116" y="2596"/>
                  <a:pt x="1124" y="2645"/>
                </a:cubicBezTo>
                <a:cubicBezTo>
                  <a:pt x="1133" y="2700"/>
                  <a:pt x="1211" y="2690"/>
                  <a:pt x="1250" y="2690"/>
                </a:cubicBezTo>
                <a:cubicBezTo>
                  <a:pt x="1302" y="2690"/>
                  <a:pt x="1321" y="2689"/>
                  <a:pt x="1354" y="2670"/>
                </a:cubicBezTo>
                <a:moveTo>
                  <a:pt x="1670" y="2308"/>
                </a:moveTo>
                <a:cubicBezTo>
                  <a:pt x="1636" y="2296"/>
                  <a:pt x="1624" y="2297"/>
                  <a:pt x="1602" y="2331"/>
                </a:cubicBezTo>
                <a:cubicBezTo>
                  <a:pt x="1575" y="2373"/>
                  <a:pt x="1554" y="2450"/>
                  <a:pt x="1569" y="2501"/>
                </a:cubicBezTo>
                <a:cubicBezTo>
                  <a:pt x="1579" y="2537"/>
                  <a:pt x="1612" y="2563"/>
                  <a:pt x="1648" y="2569"/>
                </a:cubicBezTo>
                <a:cubicBezTo>
                  <a:pt x="1655" y="2569"/>
                  <a:pt x="1663" y="2569"/>
                  <a:pt x="1670" y="2569"/>
                </a:cubicBezTo>
                <a:moveTo>
                  <a:pt x="1700" y="2155"/>
                </a:moveTo>
                <a:cubicBezTo>
                  <a:pt x="1721" y="2185"/>
                  <a:pt x="1744" y="2216"/>
                  <a:pt x="1761" y="2249"/>
                </a:cubicBezTo>
                <a:cubicBezTo>
                  <a:pt x="1792" y="2309"/>
                  <a:pt x="1811" y="2372"/>
                  <a:pt x="1833" y="2436"/>
                </a:cubicBezTo>
                <a:cubicBezTo>
                  <a:pt x="1844" y="2469"/>
                  <a:pt x="1860" y="2499"/>
                  <a:pt x="1864" y="2533"/>
                </a:cubicBezTo>
                <a:moveTo>
                  <a:pt x="1756" y="2455"/>
                </a:moveTo>
                <a:cubicBezTo>
                  <a:pt x="1759" y="2426"/>
                  <a:pt x="1754" y="2423"/>
                  <a:pt x="1782" y="2407"/>
                </a:cubicBezTo>
                <a:cubicBezTo>
                  <a:pt x="1818" y="2387"/>
                  <a:pt x="1861" y="2380"/>
                  <a:pt x="1899" y="2365"/>
                </a:cubicBezTo>
                <a:cubicBezTo>
                  <a:pt x="1941" y="2348"/>
                  <a:pt x="1980" y="2325"/>
                  <a:pt x="2018" y="2300"/>
                </a:cubicBezTo>
                <a:cubicBezTo>
                  <a:pt x="2035" y="2289"/>
                  <a:pt x="2050" y="2270"/>
                  <a:pt x="2067" y="2261"/>
                </a:cubicBezTo>
                <a:cubicBezTo>
                  <a:pt x="2070" y="2259"/>
                  <a:pt x="2082" y="2257"/>
                  <a:pt x="2088" y="2259"/>
                </a:cubicBezTo>
                <a:cubicBezTo>
                  <a:pt x="2113" y="2266"/>
                  <a:pt x="2134" y="2286"/>
                  <a:pt x="2161" y="2294"/>
                </a:cubicBezTo>
                <a:cubicBezTo>
                  <a:pt x="2189" y="2302"/>
                  <a:pt x="2234" y="2305"/>
                  <a:pt x="2263" y="2299"/>
                </a:cubicBezTo>
                <a:cubicBezTo>
                  <a:pt x="2290" y="2293"/>
                  <a:pt x="2316" y="2279"/>
                  <a:pt x="2319" y="2251"/>
                </a:cubicBezTo>
                <a:cubicBezTo>
                  <a:pt x="2322" y="2223"/>
                  <a:pt x="2316" y="2208"/>
                  <a:pt x="2288" y="2196"/>
                </a:cubicBezTo>
                <a:cubicBezTo>
                  <a:pt x="2245" y="2178"/>
                  <a:pt x="2191" y="2191"/>
                  <a:pt x="2151" y="2208"/>
                </a:cubicBezTo>
                <a:cubicBezTo>
                  <a:pt x="2095" y="2232"/>
                  <a:pt x="2034" y="2271"/>
                  <a:pt x="2016" y="2334"/>
                </a:cubicBezTo>
                <a:cubicBezTo>
                  <a:pt x="2002" y="2382"/>
                  <a:pt x="2010" y="2439"/>
                  <a:pt x="2058" y="2465"/>
                </a:cubicBezTo>
                <a:cubicBezTo>
                  <a:pt x="2098" y="2486"/>
                  <a:pt x="2149" y="2479"/>
                  <a:pt x="2192" y="2480"/>
                </a:cubicBezTo>
                <a:moveTo>
                  <a:pt x="2588" y="2170"/>
                </a:moveTo>
                <a:cubicBezTo>
                  <a:pt x="2590" y="2148"/>
                  <a:pt x="2591" y="2128"/>
                  <a:pt x="2592" y="2106"/>
                </a:cubicBezTo>
                <a:cubicBezTo>
                  <a:pt x="2553" y="2118"/>
                  <a:pt x="2535" y="2159"/>
                  <a:pt x="2519" y="2199"/>
                </a:cubicBezTo>
                <a:cubicBezTo>
                  <a:pt x="2506" y="2232"/>
                  <a:pt x="2482" y="2320"/>
                  <a:pt x="2519" y="2344"/>
                </a:cubicBezTo>
                <a:cubicBezTo>
                  <a:pt x="2538" y="2348"/>
                  <a:pt x="2545" y="2350"/>
                  <a:pt x="2558" y="2348"/>
                </a:cubicBezTo>
                <a:cubicBezTo>
                  <a:pt x="2598" y="2304"/>
                  <a:pt x="2603" y="2257"/>
                  <a:pt x="2606" y="2197"/>
                </a:cubicBezTo>
                <a:cubicBezTo>
                  <a:pt x="2610" y="2096"/>
                  <a:pt x="2603" y="2001"/>
                  <a:pt x="2580" y="1902"/>
                </a:cubicBezTo>
                <a:cubicBezTo>
                  <a:pt x="2566" y="1841"/>
                  <a:pt x="2550" y="1783"/>
                  <a:pt x="2546" y="1720"/>
                </a:cubicBezTo>
                <a:lnTo>
                  <a:pt x="2546" y="1719"/>
                </a:lnTo>
                <a:cubicBezTo>
                  <a:pt x="2564" y="1773"/>
                  <a:pt x="2581" y="1826"/>
                  <a:pt x="2597" y="1881"/>
                </a:cubicBezTo>
                <a:cubicBezTo>
                  <a:pt x="2625" y="1979"/>
                  <a:pt x="2640" y="2081"/>
                  <a:pt x="2671" y="2179"/>
                </a:cubicBezTo>
                <a:cubicBezTo>
                  <a:pt x="2689" y="2236"/>
                  <a:pt x="2714" y="2290"/>
                  <a:pt x="2743" y="2342"/>
                </a:cubicBezTo>
                <a:moveTo>
                  <a:pt x="4051" y="1175"/>
                </a:moveTo>
                <a:cubicBezTo>
                  <a:pt x="4067" y="1188"/>
                  <a:pt x="4060" y="1200"/>
                  <a:pt x="4048" y="1243"/>
                </a:cubicBezTo>
                <a:cubicBezTo>
                  <a:pt x="4024" y="1328"/>
                  <a:pt x="4011" y="1413"/>
                  <a:pt x="4000" y="1501"/>
                </a:cubicBezTo>
                <a:cubicBezTo>
                  <a:pt x="3986" y="1615"/>
                  <a:pt x="3969" y="1727"/>
                  <a:pt x="3949" y="1840"/>
                </a:cubicBezTo>
                <a:cubicBezTo>
                  <a:pt x="3943" y="1876"/>
                  <a:pt x="3941" y="1886"/>
                  <a:pt x="3935" y="1908"/>
                </a:cubicBezTo>
                <a:moveTo>
                  <a:pt x="3952" y="1350"/>
                </a:moveTo>
                <a:cubicBezTo>
                  <a:pt x="3934" y="1355"/>
                  <a:pt x="3934" y="1359"/>
                  <a:pt x="3927" y="1381"/>
                </a:cubicBezTo>
                <a:cubicBezTo>
                  <a:pt x="3919" y="1404"/>
                  <a:pt x="3914" y="1422"/>
                  <a:pt x="3914" y="1446"/>
                </a:cubicBezTo>
                <a:cubicBezTo>
                  <a:pt x="3916" y="1445"/>
                  <a:pt x="3941" y="1403"/>
                  <a:pt x="3949" y="1379"/>
                </a:cubicBezTo>
                <a:cubicBezTo>
                  <a:pt x="3968" y="1319"/>
                  <a:pt x="3970" y="1245"/>
                  <a:pt x="4000" y="1189"/>
                </a:cubicBezTo>
                <a:cubicBezTo>
                  <a:pt x="4016" y="1159"/>
                  <a:pt x="4068" y="1171"/>
                  <a:pt x="4091" y="1184"/>
                </a:cubicBezTo>
                <a:cubicBezTo>
                  <a:pt x="4168" y="1228"/>
                  <a:pt x="4217" y="1320"/>
                  <a:pt x="4245" y="1401"/>
                </a:cubicBezTo>
                <a:cubicBezTo>
                  <a:pt x="4257" y="1446"/>
                  <a:pt x="4261" y="1459"/>
                  <a:pt x="4261" y="1490"/>
                </a:cubicBezTo>
                <a:moveTo>
                  <a:pt x="4079" y="2037"/>
                </a:moveTo>
                <a:cubicBezTo>
                  <a:pt x="4065" y="2019"/>
                  <a:pt x="4012" y="2018"/>
                  <a:pt x="3982" y="2026"/>
                </a:cubicBezTo>
                <a:cubicBezTo>
                  <a:pt x="3930" y="2039"/>
                  <a:pt x="3858" y="2074"/>
                  <a:pt x="3827" y="2119"/>
                </a:cubicBezTo>
                <a:cubicBezTo>
                  <a:pt x="3801" y="2157"/>
                  <a:pt x="3810" y="2201"/>
                  <a:pt x="3842" y="2226"/>
                </a:cubicBezTo>
                <a:cubicBezTo>
                  <a:pt x="3886" y="2262"/>
                  <a:pt x="3971" y="2280"/>
                  <a:pt x="3987" y="2341"/>
                </a:cubicBezTo>
                <a:cubicBezTo>
                  <a:pt x="3999" y="2387"/>
                  <a:pt x="3929" y="2397"/>
                  <a:pt x="3900" y="2404"/>
                </a:cubicBezTo>
                <a:cubicBezTo>
                  <a:pt x="3887" y="2407"/>
                  <a:pt x="3791" y="2428"/>
                  <a:pt x="3781" y="2411"/>
                </a:cubicBezTo>
                <a:cubicBezTo>
                  <a:pt x="3781" y="2386"/>
                  <a:pt x="3781" y="2376"/>
                  <a:pt x="3781" y="2358"/>
                </a:cubicBezTo>
                <a:moveTo>
                  <a:pt x="4114" y="2012"/>
                </a:moveTo>
                <a:cubicBezTo>
                  <a:pt x="4141" y="2035"/>
                  <a:pt x="4155" y="2046"/>
                  <a:pt x="4164" y="2094"/>
                </a:cubicBezTo>
                <a:cubicBezTo>
                  <a:pt x="4169" y="2120"/>
                  <a:pt x="4163" y="2160"/>
                  <a:pt x="4179" y="2183"/>
                </a:cubicBezTo>
                <a:cubicBezTo>
                  <a:pt x="4190" y="2199"/>
                  <a:pt x="4216" y="2193"/>
                  <a:pt x="4230" y="2185"/>
                </a:cubicBezTo>
                <a:cubicBezTo>
                  <a:pt x="4258" y="2168"/>
                  <a:pt x="4265" y="2121"/>
                  <a:pt x="4270" y="2093"/>
                </a:cubicBezTo>
                <a:cubicBezTo>
                  <a:pt x="4267" y="2068"/>
                  <a:pt x="4264" y="2077"/>
                  <a:pt x="4260" y="2067"/>
                </a:cubicBezTo>
                <a:cubicBezTo>
                  <a:pt x="4229" y="2090"/>
                  <a:pt x="4202" y="2109"/>
                  <a:pt x="4182" y="2150"/>
                </a:cubicBezTo>
                <a:cubicBezTo>
                  <a:pt x="4172" y="2171"/>
                  <a:pt x="4152" y="2239"/>
                  <a:pt x="4170" y="2261"/>
                </a:cubicBezTo>
                <a:cubicBezTo>
                  <a:pt x="4199" y="2297"/>
                  <a:pt x="4302" y="2292"/>
                  <a:pt x="4339" y="2278"/>
                </a:cubicBezTo>
                <a:cubicBezTo>
                  <a:pt x="4447" y="2237"/>
                  <a:pt x="4513" y="2129"/>
                  <a:pt x="4521" y="2019"/>
                </a:cubicBezTo>
                <a:cubicBezTo>
                  <a:pt x="4527" y="1934"/>
                  <a:pt x="4516" y="1858"/>
                  <a:pt x="4485" y="1779"/>
                </a:cubicBezTo>
                <a:cubicBezTo>
                  <a:pt x="4475" y="1758"/>
                  <a:pt x="4473" y="1754"/>
                  <a:pt x="4467" y="1741"/>
                </a:cubicBezTo>
                <a:cubicBezTo>
                  <a:pt x="4456" y="1767"/>
                  <a:pt x="4442" y="1798"/>
                  <a:pt x="4436" y="1835"/>
                </a:cubicBezTo>
                <a:cubicBezTo>
                  <a:pt x="4423" y="1917"/>
                  <a:pt x="4416" y="2013"/>
                  <a:pt x="4437" y="2094"/>
                </a:cubicBezTo>
                <a:cubicBezTo>
                  <a:pt x="4453" y="2155"/>
                  <a:pt x="4493" y="2227"/>
                  <a:pt x="4561" y="2238"/>
                </a:cubicBezTo>
                <a:cubicBezTo>
                  <a:pt x="4605" y="2245"/>
                  <a:pt x="4642" y="2238"/>
                  <a:pt x="4669" y="2201"/>
                </a:cubicBezTo>
                <a:cubicBezTo>
                  <a:pt x="4698" y="2161"/>
                  <a:pt x="4708" y="2107"/>
                  <a:pt x="4721" y="2061"/>
                </a:cubicBezTo>
                <a:cubicBezTo>
                  <a:pt x="4728" y="2037"/>
                  <a:pt x="4735" y="2039"/>
                  <a:pt x="4741" y="2028"/>
                </a:cubicBezTo>
                <a:cubicBezTo>
                  <a:pt x="4753" y="2056"/>
                  <a:pt x="4764" y="2089"/>
                  <a:pt x="4776" y="2119"/>
                </a:cubicBezTo>
                <a:cubicBezTo>
                  <a:pt x="4789" y="2153"/>
                  <a:pt x="4805" y="2179"/>
                  <a:pt x="4840" y="2192"/>
                </a:cubicBezTo>
                <a:cubicBezTo>
                  <a:pt x="4866" y="2202"/>
                  <a:pt x="4905" y="2192"/>
                  <a:pt x="4922" y="2172"/>
                </a:cubicBezTo>
                <a:cubicBezTo>
                  <a:pt x="4938" y="2152"/>
                  <a:pt x="4937" y="2092"/>
                  <a:pt x="4925" y="2071"/>
                </a:cubicBezTo>
                <a:cubicBezTo>
                  <a:pt x="4906" y="2039"/>
                  <a:pt x="4849" y="2035"/>
                  <a:pt x="4819" y="2051"/>
                </a:cubicBezTo>
                <a:cubicBezTo>
                  <a:pt x="4766" y="2079"/>
                  <a:pt x="4733" y="2146"/>
                  <a:pt x="4718" y="2201"/>
                </a:cubicBezTo>
                <a:cubicBezTo>
                  <a:pt x="4710" y="2230"/>
                  <a:pt x="4694" y="2309"/>
                  <a:pt x="4721" y="2335"/>
                </a:cubicBezTo>
                <a:cubicBezTo>
                  <a:pt x="4747" y="2360"/>
                  <a:pt x="4801" y="2351"/>
                  <a:pt x="4832" y="2352"/>
                </a:cubicBezTo>
                <a:moveTo>
                  <a:pt x="5284" y="2002"/>
                </a:moveTo>
                <a:cubicBezTo>
                  <a:pt x="5284" y="1997"/>
                  <a:pt x="5284" y="1992"/>
                  <a:pt x="5284" y="1987"/>
                </a:cubicBezTo>
                <a:cubicBezTo>
                  <a:pt x="5251" y="1999"/>
                  <a:pt x="5230" y="2034"/>
                  <a:pt x="5216" y="2069"/>
                </a:cubicBezTo>
                <a:cubicBezTo>
                  <a:pt x="5197" y="2116"/>
                  <a:pt x="5187" y="2192"/>
                  <a:pt x="5198" y="2243"/>
                </a:cubicBezTo>
                <a:cubicBezTo>
                  <a:pt x="5205" y="2275"/>
                  <a:pt x="5224" y="2272"/>
                  <a:pt x="5249" y="2275"/>
                </a:cubicBezTo>
                <a:moveTo>
                  <a:pt x="5549" y="1779"/>
                </a:moveTo>
                <a:cubicBezTo>
                  <a:pt x="5549" y="1773"/>
                  <a:pt x="5549" y="1768"/>
                  <a:pt x="5549" y="1762"/>
                </a:cubicBezTo>
                <a:cubicBezTo>
                  <a:pt x="5534" y="1771"/>
                  <a:pt x="5526" y="1802"/>
                  <a:pt x="5520" y="1829"/>
                </a:cubicBezTo>
                <a:cubicBezTo>
                  <a:pt x="5501" y="1922"/>
                  <a:pt x="5494" y="2038"/>
                  <a:pt x="5516" y="2131"/>
                </a:cubicBezTo>
                <a:cubicBezTo>
                  <a:pt x="5527" y="2178"/>
                  <a:pt x="5553" y="2220"/>
                  <a:pt x="5574" y="2262"/>
                </a:cubicBezTo>
                <a:moveTo>
                  <a:pt x="5450" y="2121"/>
                </a:moveTo>
                <a:cubicBezTo>
                  <a:pt x="5469" y="2102"/>
                  <a:pt x="5477" y="2099"/>
                  <a:pt x="5513" y="2094"/>
                </a:cubicBezTo>
                <a:cubicBezTo>
                  <a:pt x="5563" y="2087"/>
                  <a:pt x="5614" y="2078"/>
                  <a:pt x="5665" y="2076"/>
                </a:cubicBezTo>
                <a:cubicBezTo>
                  <a:pt x="5686" y="2075"/>
                  <a:pt x="5702" y="2075"/>
                  <a:pt x="5720" y="2083"/>
                </a:cubicBezTo>
                <a:cubicBezTo>
                  <a:pt x="5740" y="2092"/>
                  <a:pt x="5755" y="2101"/>
                  <a:pt x="5778" y="2103"/>
                </a:cubicBezTo>
                <a:cubicBezTo>
                  <a:pt x="5809" y="2105"/>
                  <a:pt x="5846" y="2107"/>
                  <a:pt x="5875" y="2096"/>
                </a:cubicBezTo>
                <a:cubicBezTo>
                  <a:pt x="5903" y="2086"/>
                  <a:pt x="5916" y="2071"/>
                  <a:pt x="5917" y="2043"/>
                </a:cubicBezTo>
                <a:cubicBezTo>
                  <a:pt x="5919" y="2005"/>
                  <a:pt x="5891" y="2012"/>
                  <a:pt x="5860" y="2011"/>
                </a:cubicBezTo>
                <a:cubicBezTo>
                  <a:pt x="5792" y="2010"/>
                  <a:pt x="5740" y="2043"/>
                  <a:pt x="5695" y="2093"/>
                </a:cubicBezTo>
                <a:cubicBezTo>
                  <a:pt x="5656" y="2135"/>
                  <a:pt x="5625" y="2191"/>
                  <a:pt x="5618" y="2248"/>
                </a:cubicBezTo>
                <a:cubicBezTo>
                  <a:pt x="5612" y="2303"/>
                  <a:pt x="5647" y="2313"/>
                  <a:pt x="5696" y="2317"/>
                </a:cubicBezTo>
                <a:cubicBezTo>
                  <a:pt x="5712" y="2317"/>
                  <a:pt x="5729" y="2317"/>
                  <a:pt x="5745" y="2317"/>
                </a:cubicBezTo>
                <a:moveTo>
                  <a:pt x="1861" y="2182"/>
                </a:moveTo>
                <a:cubicBezTo>
                  <a:pt x="3280" y="2177"/>
                  <a:pt x="4698" y="2171"/>
                  <a:pt x="6117" y="2166"/>
                </a:cubicBezTo>
                <a:cubicBezTo>
                  <a:pt x="6101" y="2177"/>
                  <a:pt x="6100" y="2149"/>
                  <a:pt x="6087" y="2163"/>
                </a:cubicBezTo>
                <a:cubicBezTo>
                  <a:pt x="6036" y="2220"/>
                  <a:pt x="6052" y="2247"/>
                  <a:pt x="6045" y="2308"/>
                </a:cubicBezTo>
                <a:cubicBezTo>
                  <a:pt x="6068" y="2302"/>
                  <a:pt x="6096" y="2326"/>
                  <a:pt x="6124" y="2308"/>
                </a:cubicBezTo>
                <a:cubicBezTo>
                  <a:pt x="6275" y="2210"/>
                  <a:pt x="6262" y="2006"/>
                  <a:pt x="6267" y="1849"/>
                </a:cubicBezTo>
                <a:cubicBezTo>
                  <a:pt x="6268" y="1809"/>
                  <a:pt x="6267" y="1812"/>
                  <a:pt x="6267" y="1772"/>
                </a:cubicBezTo>
                <a:cubicBezTo>
                  <a:pt x="6264" y="1856"/>
                  <a:pt x="6257" y="1941"/>
                  <a:pt x="6261" y="2025"/>
                </a:cubicBezTo>
                <a:cubicBezTo>
                  <a:pt x="6266" y="2137"/>
                  <a:pt x="6277" y="2244"/>
                  <a:pt x="6272" y="2355"/>
                </a:cubicBezTo>
                <a:moveTo>
                  <a:pt x="6120" y="0"/>
                </a:moveTo>
                <a:cubicBezTo>
                  <a:pt x="6090" y="6"/>
                  <a:pt x="6058" y="6"/>
                  <a:pt x="6027" y="12"/>
                </a:cubicBezTo>
                <a:cubicBezTo>
                  <a:pt x="5973" y="21"/>
                  <a:pt x="5924" y="32"/>
                  <a:pt x="5869" y="35"/>
                </a:cubicBezTo>
                <a:cubicBezTo>
                  <a:pt x="5806" y="38"/>
                  <a:pt x="5744" y="41"/>
                  <a:pt x="5681" y="42"/>
                </a:cubicBezTo>
                <a:cubicBezTo>
                  <a:pt x="5642" y="43"/>
                  <a:pt x="5604" y="42"/>
                  <a:pt x="5565" y="42"/>
                </a:cubicBezTo>
                <a:cubicBezTo>
                  <a:pt x="5582" y="55"/>
                  <a:pt x="5610" y="71"/>
                  <a:pt x="5626" y="88"/>
                </a:cubicBezTo>
                <a:cubicBezTo>
                  <a:pt x="5665" y="130"/>
                  <a:pt x="5672" y="182"/>
                  <a:pt x="5674" y="236"/>
                </a:cubicBezTo>
                <a:cubicBezTo>
                  <a:pt x="5677" y="306"/>
                  <a:pt x="5671" y="376"/>
                  <a:pt x="5680" y="446"/>
                </a:cubicBezTo>
                <a:cubicBezTo>
                  <a:pt x="5690" y="524"/>
                  <a:pt x="5710" y="623"/>
                  <a:pt x="5786" y="662"/>
                </a:cubicBezTo>
                <a:cubicBezTo>
                  <a:pt x="5846" y="693"/>
                  <a:pt x="5948" y="687"/>
                  <a:pt x="6011" y="670"/>
                </a:cubicBezTo>
                <a:cubicBezTo>
                  <a:pt x="6026" y="664"/>
                  <a:pt x="6042" y="658"/>
                  <a:pt x="6057" y="652"/>
                </a:cubicBezTo>
                <a:moveTo>
                  <a:pt x="6503" y="230"/>
                </a:moveTo>
                <a:cubicBezTo>
                  <a:pt x="6481" y="216"/>
                  <a:pt x="6463" y="206"/>
                  <a:pt x="6436" y="212"/>
                </a:cubicBezTo>
                <a:cubicBezTo>
                  <a:pt x="6397" y="220"/>
                  <a:pt x="6369" y="267"/>
                  <a:pt x="6358" y="302"/>
                </a:cubicBezTo>
                <a:cubicBezTo>
                  <a:pt x="6344" y="345"/>
                  <a:pt x="6344" y="395"/>
                  <a:pt x="6375" y="427"/>
                </a:cubicBezTo>
                <a:cubicBezTo>
                  <a:pt x="6405" y="458"/>
                  <a:pt x="6445" y="459"/>
                  <a:pt x="6485" y="460"/>
                </a:cubicBezTo>
                <a:cubicBezTo>
                  <a:pt x="6532" y="461"/>
                  <a:pt x="6544" y="430"/>
                  <a:pt x="6551" y="387"/>
                </a:cubicBezTo>
                <a:cubicBezTo>
                  <a:pt x="6557" y="351"/>
                  <a:pt x="6561" y="302"/>
                  <a:pt x="6548" y="267"/>
                </a:cubicBezTo>
                <a:cubicBezTo>
                  <a:pt x="6541" y="257"/>
                  <a:pt x="6541" y="254"/>
                  <a:pt x="6533" y="252"/>
                </a:cubicBezTo>
                <a:cubicBezTo>
                  <a:pt x="6501" y="258"/>
                  <a:pt x="6495" y="280"/>
                  <a:pt x="6479" y="308"/>
                </a:cubicBezTo>
                <a:moveTo>
                  <a:pt x="6740" y="432"/>
                </a:moveTo>
                <a:cubicBezTo>
                  <a:pt x="6742" y="466"/>
                  <a:pt x="6748" y="500"/>
                  <a:pt x="6748" y="535"/>
                </a:cubicBezTo>
                <a:cubicBezTo>
                  <a:pt x="6748" y="556"/>
                  <a:pt x="6734" y="655"/>
                  <a:pt x="6754" y="667"/>
                </a:cubicBezTo>
                <a:cubicBezTo>
                  <a:pt x="6757" y="667"/>
                  <a:pt x="6761" y="667"/>
                  <a:pt x="6764" y="667"/>
                </a:cubicBezTo>
                <a:moveTo>
                  <a:pt x="6959" y="247"/>
                </a:moveTo>
                <a:cubicBezTo>
                  <a:pt x="6964" y="228"/>
                  <a:pt x="6953" y="232"/>
                  <a:pt x="6973" y="229"/>
                </a:cubicBezTo>
                <a:cubicBezTo>
                  <a:pt x="7029" y="219"/>
                  <a:pt x="7089" y="242"/>
                  <a:pt x="7143" y="220"/>
                </a:cubicBezTo>
                <a:cubicBezTo>
                  <a:pt x="7171" y="209"/>
                  <a:pt x="7175" y="187"/>
                  <a:pt x="7177" y="160"/>
                </a:cubicBezTo>
                <a:cubicBezTo>
                  <a:pt x="7178" y="150"/>
                  <a:pt x="7177" y="141"/>
                  <a:pt x="7177" y="131"/>
                </a:cubicBezTo>
                <a:cubicBezTo>
                  <a:pt x="7183" y="152"/>
                  <a:pt x="7187" y="183"/>
                  <a:pt x="7188" y="209"/>
                </a:cubicBezTo>
                <a:cubicBezTo>
                  <a:pt x="7190" y="282"/>
                  <a:pt x="7193" y="350"/>
                  <a:pt x="7204" y="422"/>
                </a:cubicBezTo>
                <a:cubicBezTo>
                  <a:pt x="7210" y="463"/>
                  <a:pt x="7212" y="504"/>
                  <a:pt x="7212" y="546"/>
                </a:cubicBezTo>
                <a:cubicBezTo>
                  <a:pt x="7212" y="558"/>
                  <a:pt x="7212" y="571"/>
                  <a:pt x="7212" y="583"/>
                </a:cubicBezTo>
                <a:cubicBezTo>
                  <a:pt x="7193" y="582"/>
                  <a:pt x="7182" y="581"/>
                  <a:pt x="7164" y="573"/>
                </a:cubicBezTo>
                <a:cubicBezTo>
                  <a:pt x="7158" y="570"/>
                  <a:pt x="7148" y="563"/>
                  <a:pt x="7143" y="560"/>
                </a:cubicBezTo>
                <a:cubicBezTo>
                  <a:pt x="7171" y="559"/>
                  <a:pt x="7197" y="558"/>
                  <a:pt x="7225" y="554"/>
                </a:cubicBezTo>
                <a:cubicBezTo>
                  <a:pt x="7265" y="548"/>
                  <a:pt x="7307" y="543"/>
                  <a:pt x="7342" y="522"/>
                </a:cubicBezTo>
                <a:cubicBezTo>
                  <a:pt x="7373" y="503"/>
                  <a:pt x="7373" y="485"/>
                  <a:pt x="7380" y="452"/>
                </a:cubicBezTo>
                <a:moveTo>
                  <a:pt x="7474" y="109"/>
                </a:moveTo>
                <a:cubicBezTo>
                  <a:pt x="7491" y="82"/>
                  <a:pt x="7511" y="48"/>
                  <a:pt x="7546" y="42"/>
                </a:cubicBezTo>
                <a:cubicBezTo>
                  <a:pt x="7565" y="39"/>
                  <a:pt x="7588" y="40"/>
                  <a:pt x="7607" y="45"/>
                </a:cubicBezTo>
                <a:cubicBezTo>
                  <a:pt x="7621" y="49"/>
                  <a:pt x="7637" y="63"/>
                  <a:pt x="7650" y="70"/>
                </a:cubicBezTo>
                <a:cubicBezTo>
                  <a:pt x="7656" y="74"/>
                  <a:pt x="7666" y="77"/>
                  <a:pt x="7671" y="82"/>
                </a:cubicBezTo>
                <a:cubicBezTo>
                  <a:pt x="7686" y="99"/>
                  <a:pt x="7685" y="132"/>
                  <a:pt x="7686" y="153"/>
                </a:cubicBezTo>
                <a:cubicBezTo>
                  <a:pt x="7692" y="268"/>
                  <a:pt x="7679" y="383"/>
                  <a:pt x="7696" y="498"/>
                </a:cubicBezTo>
                <a:cubicBezTo>
                  <a:pt x="7703" y="545"/>
                  <a:pt x="7718" y="590"/>
                  <a:pt x="7731" y="636"/>
                </a:cubicBezTo>
                <a:cubicBezTo>
                  <a:pt x="7736" y="653"/>
                  <a:pt x="7740" y="669"/>
                  <a:pt x="7742" y="687"/>
                </a:cubicBezTo>
                <a:cubicBezTo>
                  <a:pt x="7697" y="690"/>
                  <a:pt x="7653" y="689"/>
                  <a:pt x="7608" y="689"/>
                </a:cubicBezTo>
                <a:cubicBezTo>
                  <a:pt x="7554" y="689"/>
                  <a:pt x="7515" y="679"/>
                  <a:pt x="7464" y="663"/>
                </a:cubicBezTo>
                <a:moveTo>
                  <a:pt x="8951" y="247"/>
                </a:moveTo>
                <a:cubicBezTo>
                  <a:pt x="8938" y="235"/>
                  <a:pt x="8930" y="237"/>
                  <a:pt x="8901" y="237"/>
                </a:cubicBezTo>
                <a:cubicBezTo>
                  <a:pt x="8844" y="237"/>
                  <a:pt x="8767" y="251"/>
                  <a:pt x="8712" y="233"/>
                </a:cubicBezTo>
                <a:cubicBezTo>
                  <a:pt x="8707" y="231"/>
                  <a:pt x="8704" y="223"/>
                  <a:pt x="8700" y="226"/>
                </a:cubicBezTo>
                <a:cubicBezTo>
                  <a:pt x="8675" y="244"/>
                  <a:pt x="8656" y="300"/>
                  <a:pt x="8644" y="328"/>
                </a:cubicBezTo>
                <a:cubicBezTo>
                  <a:pt x="8617" y="392"/>
                  <a:pt x="8591" y="465"/>
                  <a:pt x="8584" y="535"/>
                </a:cubicBezTo>
                <a:cubicBezTo>
                  <a:pt x="8579" y="580"/>
                  <a:pt x="8574" y="642"/>
                  <a:pt x="8612" y="674"/>
                </a:cubicBezTo>
                <a:cubicBezTo>
                  <a:pt x="8663" y="717"/>
                  <a:pt x="8739" y="713"/>
                  <a:pt x="8800" y="714"/>
                </a:cubicBezTo>
                <a:cubicBezTo>
                  <a:pt x="8880" y="715"/>
                  <a:pt x="8929" y="708"/>
                  <a:pt x="8997" y="669"/>
                </a:cubicBezTo>
                <a:moveTo>
                  <a:pt x="9267" y="398"/>
                </a:moveTo>
                <a:cubicBezTo>
                  <a:pt x="9239" y="433"/>
                  <a:pt x="9210" y="466"/>
                  <a:pt x="9190" y="507"/>
                </a:cubicBezTo>
                <a:cubicBezTo>
                  <a:pt x="9179" y="528"/>
                  <a:pt x="9167" y="574"/>
                  <a:pt x="9176" y="598"/>
                </a:cubicBezTo>
                <a:cubicBezTo>
                  <a:pt x="9186" y="623"/>
                  <a:pt x="9248" y="621"/>
                  <a:pt x="9267" y="614"/>
                </a:cubicBezTo>
                <a:cubicBezTo>
                  <a:pt x="9307" y="600"/>
                  <a:pt x="9330" y="561"/>
                  <a:pt x="9334" y="521"/>
                </a:cubicBezTo>
                <a:cubicBezTo>
                  <a:pt x="9338" y="474"/>
                  <a:pt x="9336" y="425"/>
                  <a:pt x="9304" y="388"/>
                </a:cubicBezTo>
                <a:cubicBezTo>
                  <a:pt x="9293" y="375"/>
                  <a:pt x="9253" y="350"/>
                  <a:pt x="9234" y="363"/>
                </a:cubicBezTo>
                <a:cubicBezTo>
                  <a:pt x="9224" y="377"/>
                  <a:pt x="9221" y="381"/>
                  <a:pt x="9218" y="392"/>
                </a:cubicBezTo>
                <a:moveTo>
                  <a:pt x="9519" y="686"/>
                </a:moveTo>
                <a:cubicBezTo>
                  <a:pt x="9527" y="711"/>
                  <a:pt x="9529" y="735"/>
                  <a:pt x="9527" y="763"/>
                </a:cubicBezTo>
                <a:cubicBezTo>
                  <a:pt x="9525" y="790"/>
                  <a:pt x="9510" y="808"/>
                  <a:pt x="9495" y="829"/>
                </a:cubicBezTo>
                <a:cubicBezTo>
                  <a:pt x="9490" y="836"/>
                  <a:pt x="9485" y="840"/>
                  <a:pt x="9480" y="845"/>
                </a:cubicBezTo>
                <a:moveTo>
                  <a:pt x="9744" y="346"/>
                </a:moveTo>
                <a:cubicBezTo>
                  <a:pt x="9736" y="336"/>
                  <a:pt x="9735" y="335"/>
                  <a:pt x="9731" y="329"/>
                </a:cubicBezTo>
                <a:cubicBezTo>
                  <a:pt x="9775" y="329"/>
                  <a:pt x="9819" y="328"/>
                  <a:pt x="9862" y="315"/>
                </a:cubicBezTo>
                <a:cubicBezTo>
                  <a:pt x="9893" y="305"/>
                  <a:pt x="9912" y="291"/>
                  <a:pt x="9916" y="259"/>
                </a:cubicBezTo>
                <a:cubicBezTo>
                  <a:pt x="9918" y="246"/>
                  <a:pt x="9916" y="250"/>
                  <a:pt x="9916" y="237"/>
                </a:cubicBezTo>
                <a:cubicBezTo>
                  <a:pt x="9916" y="282"/>
                  <a:pt x="9920" y="322"/>
                  <a:pt x="9929" y="367"/>
                </a:cubicBezTo>
                <a:cubicBezTo>
                  <a:pt x="9940" y="422"/>
                  <a:pt x="9956" y="475"/>
                  <a:pt x="9963" y="532"/>
                </a:cubicBezTo>
                <a:cubicBezTo>
                  <a:pt x="9966" y="554"/>
                  <a:pt x="9977" y="612"/>
                  <a:pt x="9959" y="631"/>
                </a:cubicBezTo>
                <a:cubicBezTo>
                  <a:pt x="9946" y="645"/>
                  <a:pt x="9902" y="649"/>
                  <a:pt x="9888" y="636"/>
                </a:cubicBezTo>
                <a:cubicBezTo>
                  <a:pt x="9879" y="628"/>
                  <a:pt x="9883" y="588"/>
                  <a:pt x="9891" y="581"/>
                </a:cubicBezTo>
                <a:cubicBezTo>
                  <a:pt x="9903" y="570"/>
                  <a:pt x="9957" y="578"/>
                  <a:pt x="9971" y="578"/>
                </a:cubicBezTo>
                <a:cubicBezTo>
                  <a:pt x="10010" y="578"/>
                  <a:pt x="10084" y="592"/>
                  <a:pt x="10119" y="571"/>
                </a:cubicBezTo>
                <a:cubicBezTo>
                  <a:pt x="10124" y="566"/>
                  <a:pt x="10129" y="561"/>
                  <a:pt x="10134" y="556"/>
                </a:cubicBezTo>
                <a:moveTo>
                  <a:pt x="10280" y="191"/>
                </a:moveTo>
                <a:cubicBezTo>
                  <a:pt x="10295" y="184"/>
                  <a:pt x="10300" y="181"/>
                  <a:pt x="10321" y="181"/>
                </a:cubicBezTo>
                <a:cubicBezTo>
                  <a:pt x="10361" y="180"/>
                  <a:pt x="10467" y="161"/>
                  <a:pt x="10499" y="185"/>
                </a:cubicBezTo>
                <a:cubicBezTo>
                  <a:pt x="10519" y="200"/>
                  <a:pt x="10527" y="237"/>
                  <a:pt x="10531" y="260"/>
                </a:cubicBezTo>
                <a:cubicBezTo>
                  <a:pt x="10543" y="328"/>
                  <a:pt x="10538" y="403"/>
                  <a:pt x="10536" y="471"/>
                </a:cubicBezTo>
                <a:cubicBezTo>
                  <a:pt x="10534" y="543"/>
                  <a:pt x="10522" y="613"/>
                  <a:pt x="10518" y="684"/>
                </a:cubicBezTo>
                <a:cubicBezTo>
                  <a:pt x="10517" y="701"/>
                  <a:pt x="10525" y="770"/>
                  <a:pt x="10503" y="780"/>
                </a:cubicBezTo>
                <a:cubicBezTo>
                  <a:pt x="10489" y="786"/>
                  <a:pt x="10460" y="779"/>
                  <a:pt x="10448" y="773"/>
                </a:cubicBezTo>
                <a:cubicBezTo>
                  <a:pt x="10426" y="762"/>
                  <a:pt x="10408" y="743"/>
                  <a:pt x="10387" y="731"/>
                </a:cubicBezTo>
                <a:cubicBezTo>
                  <a:pt x="10368" y="720"/>
                  <a:pt x="10350" y="716"/>
                  <a:pt x="10330" y="710"/>
                </a:cubicBezTo>
                <a:moveTo>
                  <a:pt x="10914" y="581"/>
                </a:moveTo>
                <a:cubicBezTo>
                  <a:pt x="10940" y="581"/>
                  <a:pt x="10965" y="581"/>
                  <a:pt x="10991" y="581"/>
                </a:cubicBezTo>
                <a:moveTo>
                  <a:pt x="11199" y="550"/>
                </a:moveTo>
                <a:cubicBezTo>
                  <a:pt x="11221" y="548"/>
                  <a:pt x="11244" y="549"/>
                  <a:pt x="11266" y="549"/>
                </a:cubicBezTo>
                <a:cubicBezTo>
                  <a:pt x="11290" y="549"/>
                  <a:pt x="11298" y="549"/>
                  <a:pt x="11314" y="549"/>
                </a:cubicBezTo>
                <a:moveTo>
                  <a:pt x="11674" y="519"/>
                </a:moveTo>
                <a:cubicBezTo>
                  <a:pt x="11724" y="519"/>
                  <a:pt x="11774" y="519"/>
                  <a:pt x="11824" y="519"/>
                </a:cubicBezTo>
                <a:moveTo>
                  <a:pt x="12120" y="522"/>
                </a:moveTo>
                <a:cubicBezTo>
                  <a:pt x="12178" y="522"/>
                  <a:pt x="12238" y="527"/>
                  <a:pt x="12295" y="519"/>
                </a:cubicBezTo>
                <a:cubicBezTo>
                  <a:pt x="12307" y="517"/>
                  <a:pt x="12308" y="517"/>
                  <a:pt x="12313" y="508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824" name="Freeform 13"/>
          <p:cNvSpPr/>
          <p:nvPr/>
        </p:nvSpPr>
        <p:spPr>
          <a:xfrm>
            <a:off x="731880" y="1892160"/>
            <a:ext cx="276840" cy="700560"/>
          </a:xfrm>
          <a:custGeom>
            <a:avLst/>
            <a:gdLst/>
            <a:ahLst/>
            <a:rect l="0" t="0" r="r" b="b"/>
            <a:pathLst>
              <a:path w="769" h="1946">
                <a:moveTo>
                  <a:pt x="357" y="0"/>
                </a:moveTo>
                <a:cubicBezTo>
                  <a:pt x="364" y="1"/>
                  <a:pt x="370" y="1"/>
                  <a:pt x="377" y="2"/>
                </a:cubicBezTo>
                <a:cubicBezTo>
                  <a:pt x="358" y="6"/>
                  <a:pt x="344" y="14"/>
                  <a:pt x="326" y="22"/>
                </a:cubicBezTo>
                <a:cubicBezTo>
                  <a:pt x="289" y="39"/>
                  <a:pt x="250" y="54"/>
                  <a:pt x="210" y="64"/>
                </a:cubicBezTo>
                <a:cubicBezTo>
                  <a:pt x="196" y="68"/>
                  <a:pt x="158" y="82"/>
                  <a:pt x="142" y="77"/>
                </a:cubicBezTo>
                <a:cubicBezTo>
                  <a:pt x="136" y="75"/>
                  <a:pt x="154" y="70"/>
                  <a:pt x="148" y="72"/>
                </a:cubicBezTo>
                <a:cubicBezTo>
                  <a:pt x="118" y="85"/>
                  <a:pt x="102" y="121"/>
                  <a:pt x="88" y="149"/>
                </a:cubicBezTo>
                <a:cubicBezTo>
                  <a:pt x="62" y="203"/>
                  <a:pt x="40" y="263"/>
                  <a:pt x="27" y="322"/>
                </a:cubicBezTo>
                <a:cubicBezTo>
                  <a:pt x="17" y="366"/>
                  <a:pt x="8" y="431"/>
                  <a:pt x="18" y="476"/>
                </a:cubicBezTo>
                <a:cubicBezTo>
                  <a:pt x="29" y="527"/>
                  <a:pt x="76" y="565"/>
                  <a:pt x="124" y="575"/>
                </a:cubicBezTo>
                <a:cubicBezTo>
                  <a:pt x="149" y="580"/>
                  <a:pt x="176" y="578"/>
                  <a:pt x="201" y="578"/>
                </a:cubicBezTo>
                <a:cubicBezTo>
                  <a:pt x="259" y="578"/>
                  <a:pt x="304" y="546"/>
                  <a:pt x="351" y="515"/>
                </a:cubicBezTo>
                <a:moveTo>
                  <a:pt x="638" y="277"/>
                </a:moveTo>
                <a:cubicBezTo>
                  <a:pt x="631" y="272"/>
                  <a:pt x="633" y="270"/>
                  <a:pt x="615" y="270"/>
                </a:cubicBezTo>
                <a:cubicBezTo>
                  <a:pt x="586" y="270"/>
                  <a:pt x="576" y="319"/>
                  <a:pt x="572" y="341"/>
                </a:cubicBezTo>
                <a:cubicBezTo>
                  <a:pt x="568" y="370"/>
                  <a:pt x="561" y="423"/>
                  <a:pt x="576" y="450"/>
                </a:cubicBezTo>
                <a:cubicBezTo>
                  <a:pt x="592" y="475"/>
                  <a:pt x="623" y="475"/>
                  <a:pt x="648" y="473"/>
                </a:cubicBezTo>
                <a:cubicBezTo>
                  <a:pt x="691" y="470"/>
                  <a:pt x="726" y="436"/>
                  <a:pt x="748" y="400"/>
                </a:cubicBezTo>
                <a:cubicBezTo>
                  <a:pt x="767" y="369"/>
                  <a:pt x="768" y="310"/>
                  <a:pt x="751" y="277"/>
                </a:cubicBezTo>
                <a:cubicBezTo>
                  <a:pt x="734" y="243"/>
                  <a:pt x="698" y="212"/>
                  <a:pt x="660" y="207"/>
                </a:cubicBezTo>
                <a:cubicBezTo>
                  <a:pt x="611" y="201"/>
                  <a:pt x="583" y="243"/>
                  <a:pt x="564" y="283"/>
                </a:cubicBezTo>
                <a:cubicBezTo>
                  <a:pt x="550" y="320"/>
                  <a:pt x="545" y="330"/>
                  <a:pt x="546" y="356"/>
                </a:cubicBezTo>
                <a:moveTo>
                  <a:pt x="597" y="929"/>
                </a:moveTo>
                <a:cubicBezTo>
                  <a:pt x="590" y="937"/>
                  <a:pt x="584" y="937"/>
                  <a:pt x="578" y="946"/>
                </a:cubicBezTo>
                <a:cubicBezTo>
                  <a:pt x="463" y="1129"/>
                  <a:pt x="414" y="1345"/>
                  <a:pt x="299" y="1530"/>
                </a:cubicBezTo>
                <a:cubicBezTo>
                  <a:pt x="215" y="1663"/>
                  <a:pt x="122" y="1790"/>
                  <a:pt x="24" y="1913"/>
                </a:cubicBezTo>
                <a:cubicBezTo>
                  <a:pt x="10" y="1930"/>
                  <a:pt x="7" y="1934"/>
                  <a:pt x="0" y="1945"/>
                </a:cubicBezTo>
                <a:moveTo>
                  <a:pt x="286" y="1155"/>
                </a:moveTo>
                <a:cubicBezTo>
                  <a:pt x="286" y="1163"/>
                  <a:pt x="286" y="1171"/>
                  <a:pt x="286" y="1179"/>
                </a:cubicBezTo>
                <a:cubicBezTo>
                  <a:pt x="291" y="1169"/>
                  <a:pt x="314" y="1133"/>
                  <a:pt x="328" y="1118"/>
                </a:cubicBezTo>
                <a:cubicBezTo>
                  <a:pt x="374" y="1069"/>
                  <a:pt x="429" y="1041"/>
                  <a:pt x="491" y="1017"/>
                </a:cubicBezTo>
                <a:cubicBezTo>
                  <a:pt x="520" y="1005"/>
                  <a:pt x="549" y="997"/>
                  <a:pt x="579" y="991"/>
                </a:cubicBezTo>
                <a:cubicBezTo>
                  <a:pt x="582" y="1014"/>
                  <a:pt x="585" y="1030"/>
                  <a:pt x="594" y="1052"/>
                </a:cubicBezTo>
                <a:cubicBezTo>
                  <a:pt x="615" y="1103"/>
                  <a:pt x="647" y="1149"/>
                  <a:pt x="671" y="1199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825" name="Freeform 14"/>
          <p:cNvSpPr/>
          <p:nvPr/>
        </p:nvSpPr>
        <p:spPr>
          <a:xfrm>
            <a:off x="1371600" y="1864080"/>
            <a:ext cx="539280" cy="295200"/>
          </a:xfrm>
          <a:custGeom>
            <a:avLst/>
            <a:gdLst/>
            <a:ahLst/>
            <a:rect l="0" t="0" r="r" b="b"/>
            <a:pathLst>
              <a:path w="1498" h="820">
                <a:moveTo>
                  <a:pt x="228" y="498"/>
                </a:moveTo>
                <a:cubicBezTo>
                  <a:pt x="209" y="498"/>
                  <a:pt x="191" y="492"/>
                  <a:pt x="182" y="505"/>
                </a:cubicBezTo>
                <a:cubicBezTo>
                  <a:pt x="163" y="533"/>
                  <a:pt x="153" y="569"/>
                  <a:pt x="136" y="598"/>
                </a:cubicBezTo>
                <a:cubicBezTo>
                  <a:pt x="104" y="650"/>
                  <a:pt x="69" y="701"/>
                  <a:pt x="37" y="754"/>
                </a:cubicBezTo>
                <a:cubicBezTo>
                  <a:pt x="17" y="787"/>
                  <a:pt x="11" y="796"/>
                  <a:pt x="0" y="819"/>
                </a:cubicBezTo>
                <a:moveTo>
                  <a:pt x="598" y="303"/>
                </a:moveTo>
                <a:cubicBezTo>
                  <a:pt x="612" y="281"/>
                  <a:pt x="605" y="285"/>
                  <a:pt x="629" y="281"/>
                </a:cubicBezTo>
                <a:cubicBezTo>
                  <a:pt x="655" y="277"/>
                  <a:pt x="682" y="286"/>
                  <a:pt x="708" y="287"/>
                </a:cubicBezTo>
                <a:cubicBezTo>
                  <a:pt x="729" y="288"/>
                  <a:pt x="771" y="295"/>
                  <a:pt x="786" y="277"/>
                </a:cubicBezTo>
                <a:cubicBezTo>
                  <a:pt x="809" y="248"/>
                  <a:pt x="803" y="203"/>
                  <a:pt x="803" y="168"/>
                </a:cubicBezTo>
                <a:cubicBezTo>
                  <a:pt x="798" y="200"/>
                  <a:pt x="791" y="233"/>
                  <a:pt x="789" y="266"/>
                </a:cubicBezTo>
                <a:cubicBezTo>
                  <a:pt x="786" y="332"/>
                  <a:pt x="791" y="391"/>
                  <a:pt x="812" y="453"/>
                </a:cubicBezTo>
                <a:cubicBezTo>
                  <a:pt x="828" y="501"/>
                  <a:pt x="844" y="541"/>
                  <a:pt x="847" y="592"/>
                </a:cubicBezTo>
                <a:cubicBezTo>
                  <a:pt x="848" y="613"/>
                  <a:pt x="853" y="634"/>
                  <a:pt x="833" y="644"/>
                </a:cubicBezTo>
                <a:cubicBezTo>
                  <a:pt x="821" y="650"/>
                  <a:pt x="763" y="652"/>
                  <a:pt x="754" y="639"/>
                </a:cubicBezTo>
                <a:cubicBezTo>
                  <a:pt x="750" y="634"/>
                  <a:pt x="753" y="627"/>
                  <a:pt x="751" y="622"/>
                </a:cubicBezTo>
                <a:cubicBezTo>
                  <a:pt x="766" y="605"/>
                  <a:pt x="778" y="599"/>
                  <a:pt x="806" y="591"/>
                </a:cubicBezTo>
                <a:cubicBezTo>
                  <a:pt x="863" y="574"/>
                  <a:pt x="916" y="567"/>
                  <a:pt x="968" y="537"/>
                </a:cubicBezTo>
                <a:moveTo>
                  <a:pt x="1202" y="43"/>
                </a:moveTo>
                <a:cubicBezTo>
                  <a:pt x="1219" y="15"/>
                  <a:pt x="1213" y="13"/>
                  <a:pt x="1245" y="6"/>
                </a:cubicBezTo>
                <a:cubicBezTo>
                  <a:pt x="1273" y="0"/>
                  <a:pt x="1310" y="6"/>
                  <a:pt x="1338" y="11"/>
                </a:cubicBezTo>
                <a:cubicBezTo>
                  <a:pt x="1347" y="13"/>
                  <a:pt x="1353" y="13"/>
                  <a:pt x="1356" y="19"/>
                </a:cubicBezTo>
                <a:cubicBezTo>
                  <a:pt x="1365" y="35"/>
                  <a:pt x="1369" y="88"/>
                  <a:pt x="1375" y="106"/>
                </a:cubicBezTo>
                <a:cubicBezTo>
                  <a:pt x="1402" y="184"/>
                  <a:pt x="1438" y="259"/>
                  <a:pt x="1460" y="339"/>
                </a:cubicBezTo>
                <a:cubicBezTo>
                  <a:pt x="1482" y="417"/>
                  <a:pt x="1489" y="493"/>
                  <a:pt x="1490" y="574"/>
                </a:cubicBezTo>
                <a:cubicBezTo>
                  <a:pt x="1490" y="634"/>
                  <a:pt x="1497" y="684"/>
                  <a:pt x="1444" y="727"/>
                </a:cubicBezTo>
                <a:cubicBezTo>
                  <a:pt x="1389" y="772"/>
                  <a:pt x="1305" y="773"/>
                  <a:pt x="1238" y="779"/>
                </a:cubicBezTo>
                <a:cubicBezTo>
                  <a:pt x="1183" y="784"/>
                  <a:pt x="1127" y="789"/>
                  <a:pt x="1071" y="794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826" name="Freeform 15"/>
          <p:cNvSpPr/>
          <p:nvPr/>
        </p:nvSpPr>
        <p:spPr>
          <a:xfrm>
            <a:off x="4254480" y="3227400"/>
            <a:ext cx="146520" cy="11520"/>
          </a:xfrm>
          <a:custGeom>
            <a:avLst/>
            <a:gdLst/>
            <a:ahLst/>
            <a:rect l="0" t="0" r="r" b="b"/>
            <a:pathLst>
              <a:path w="407" h="32">
                <a:moveTo>
                  <a:pt x="0" y="31"/>
                </a:moveTo>
                <a:cubicBezTo>
                  <a:pt x="136" y="11"/>
                  <a:pt x="268" y="4"/>
                  <a:pt x="406" y="0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827" name="Freeform 16"/>
          <p:cNvSpPr/>
          <p:nvPr/>
        </p:nvSpPr>
        <p:spPr>
          <a:xfrm>
            <a:off x="1217520" y="3170880"/>
            <a:ext cx="268560" cy="231480"/>
          </a:xfrm>
          <a:custGeom>
            <a:avLst/>
            <a:gdLst/>
            <a:ahLst/>
            <a:rect l="0" t="0" r="r" b="b"/>
            <a:pathLst>
              <a:path w="746" h="643">
                <a:moveTo>
                  <a:pt x="0" y="524"/>
                </a:moveTo>
                <a:cubicBezTo>
                  <a:pt x="9" y="524"/>
                  <a:pt x="23" y="528"/>
                  <a:pt x="28" y="528"/>
                </a:cubicBezTo>
                <a:cubicBezTo>
                  <a:pt x="48" y="529"/>
                  <a:pt x="51" y="525"/>
                  <a:pt x="73" y="514"/>
                </a:cubicBezTo>
                <a:cubicBezTo>
                  <a:pt x="142" y="481"/>
                  <a:pt x="204" y="444"/>
                  <a:pt x="252" y="383"/>
                </a:cubicBezTo>
                <a:cubicBezTo>
                  <a:pt x="293" y="331"/>
                  <a:pt x="311" y="267"/>
                  <a:pt x="316" y="202"/>
                </a:cubicBezTo>
                <a:cubicBezTo>
                  <a:pt x="320" y="141"/>
                  <a:pt x="320" y="88"/>
                  <a:pt x="274" y="42"/>
                </a:cubicBezTo>
                <a:cubicBezTo>
                  <a:pt x="231" y="0"/>
                  <a:pt x="159" y="1"/>
                  <a:pt x="103" y="5"/>
                </a:cubicBezTo>
                <a:cubicBezTo>
                  <a:pt x="67" y="8"/>
                  <a:pt x="31" y="24"/>
                  <a:pt x="42" y="67"/>
                </a:cubicBezTo>
                <a:cubicBezTo>
                  <a:pt x="56" y="125"/>
                  <a:pt x="181" y="148"/>
                  <a:pt x="224" y="163"/>
                </a:cubicBezTo>
                <a:cubicBezTo>
                  <a:pt x="318" y="195"/>
                  <a:pt x="482" y="207"/>
                  <a:pt x="550" y="288"/>
                </a:cubicBezTo>
                <a:cubicBezTo>
                  <a:pt x="586" y="329"/>
                  <a:pt x="546" y="389"/>
                  <a:pt x="517" y="418"/>
                </a:cubicBezTo>
                <a:cubicBezTo>
                  <a:pt x="477" y="459"/>
                  <a:pt x="410" y="494"/>
                  <a:pt x="399" y="555"/>
                </a:cubicBezTo>
                <a:cubicBezTo>
                  <a:pt x="388" y="613"/>
                  <a:pt x="479" y="618"/>
                  <a:pt x="515" y="625"/>
                </a:cubicBezTo>
                <a:cubicBezTo>
                  <a:pt x="592" y="641"/>
                  <a:pt x="666" y="641"/>
                  <a:pt x="745" y="642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828" name="Freeform 17"/>
          <p:cNvSpPr/>
          <p:nvPr/>
        </p:nvSpPr>
        <p:spPr>
          <a:xfrm>
            <a:off x="1728360" y="3071880"/>
            <a:ext cx="1942200" cy="335880"/>
          </a:xfrm>
          <a:custGeom>
            <a:avLst/>
            <a:gdLst/>
            <a:ahLst/>
            <a:rect l="0" t="0" r="r" b="b"/>
            <a:pathLst>
              <a:path w="5395" h="933">
                <a:moveTo>
                  <a:pt x="409" y="321"/>
                </a:moveTo>
                <a:cubicBezTo>
                  <a:pt x="366" y="301"/>
                  <a:pt x="332" y="279"/>
                  <a:pt x="285" y="303"/>
                </a:cubicBezTo>
                <a:cubicBezTo>
                  <a:pt x="216" y="338"/>
                  <a:pt x="141" y="376"/>
                  <a:pt x="82" y="428"/>
                </a:cubicBezTo>
                <a:cubicBezTo>
                  <a:pt x="41" y="465"/>
                  <a:pt x="0" y="533"/>
                  <a:pt x="18" y="592"/>
                </a:cubicBezTo>
                <a:cubicBezTo>
                  <a:pt x="38" y="656"/>
                  <a:pt x="124" y="655"/>
                  <a:pt x="175" y="652"/>
                </a:cubicBezTo>
                <a:cubicBezTo>
                  <a:pt x="261" y="648"/>
                  <a:pt x="350" y="603"/>
                  <a:pt x="406" y="535"/>
                </a:cubicBezTo>
                <a:cubicBezTo>
                  <a:pt x="447" y="484"/>
                  <a:pt x="451" y="426"/>
                  <a:pt x="454" y="364"/>
                </a:cubicBezTo>
                <a:cubicBezTo>
                  <a:pt x="456" y="330"/>
                  <a:pt x="458" y="357"/>
                  <a:pt x="460" y="346"/>
                </a:cubicBezTo>
                <a:cubicBezTo>
                  <a:pt x="461" y="384"/>
                  <a:pt x="463" y="421"/>
                  <a:pt x="470" y="458"/>
                </a:cubicBezTo>
                <a:cubicBezTo>
                  <a:pt x="481" y="514"/>
                  <a:pt x="494" y="570"/>
                  <a:pt x="537" y="609"/>
                </a:cubicBezTo>
                <a:cubicBezTo>
                  <a:pt x="546" y="615"/>
                  <a:pt x="554" y="620"/>
                  <a:pt x="563" y="627"/>
                </a:cubicBezTo>
                <a:moveTo>
                  <a:pt x="542" y="404"/>
                </a:moveTo>
                <a:cubicBezTo>
                  <a:pt x="540" y="345"/>
                  <a:pt x="527" y="314"/>
                  <a:pt x="595" y="309"/>
                </a:cubicBezTo>
                <a:cubicBezTo>
                  <a:pt x="667" y="303"/>
                  <a:pt x="726" y="323"/>
                  <a:pt x="779" y="373"/>
                </a:cubicBezTo>
                <a:cubicBezTo>
                  <a:pt x="821" y="413"/>
                  <a:pt x="833" y="454"/>
                  <a:pt x="834" y="509"/>
                </a:cubicBezTo>
                <a:cubicBezTo>
                  <a:pt x="834" y="525"/>
                  <a:pt x="835" y="528"/>
                  <a:pt x="831" y="537"/>
                </a:cubicBezTo>
                <a:cubicBezTo>
                  <a:pt x="788" y="540"/>
                  <a:pt x="769" y="538"/>
                  <a:pt x="743" y="498"/>
                </a:cubicBezTo>
                <a:cubicBezTo>
                  <a:pt x="715" y="456"/>
                  <a:pt x="706" y="391"/>
                  <a:pt x="716" y="341"/>
                </a:cubicBezTo>
                <a:cubicBezTo>
                  <a:pt x="727" y="286"/>
                  <a:pt x="773" y="257"/>
                  <a:pt x="819" y="236"/>
                </a:cubicBezTo>
                <a:cubicBezTo>
                  <a:pt x="821" y="235"/>
                  <a:pt x="842" y="224"/>
                  <a:pt x="845" y="223"/>
                </a:cubicBezTo>
                <a:cubicBezTo>
                  <a:pt x="836" y="223"/>
                  <a:pt x="812" y="229"/>
                  <a:pt x="810" y="229"/>
                </a:cubicBezTo>
                <a:cubicBezTo>
                  <a:pt x="803" y="228"/>
                  <a:pt x="819" y="239"/>
                  <a:pt x="794" y="222"/>
                </a:cubicBezTo>
                <a:cubicBezTo>
                  <a:pt x="773" y="208"/>
                  <a:pt x="745" y="192"/>
                  <a:pt x="736" y="166"/>
                </a:cubicBezTo>
                <a:cubicBezTo>
                  <a:pt x="734" y="160"/>
                  <a:pt x="736" y="149"/>
                  <a:pt x="731" y="143"/>
                </a:cubicBezTo>
                <a:cubicBezTo>
                  <a:pt x="726" y="137"/>
                  <a:pt x="702" y="126"/>
                  <a:pt x="697" y="125"/>
                </a:cubicBezTo>
                <a:cubicBezTo>
                  <a:pt x="684" y="122"/>
                  <a:pt x="668" y="125"/>
                  <a:pt x="654" y="125"/>
                </a:cubicBezTo>
                <a:cubicBezTo>
                  <a:pt x="678" y="129"/>
                  <a:pt x="695" y="140"/>
                  <a:pt x="718" y="151"/>
                </a:cubicBezTo>
                <a:moveTo>
                  <a:pt x="927" y="259"/>
                </a:moveTo>
                <a:cubicBezTo>
                  <a:pt x="938" y="224"/>
                  <a:pt x="940" y="235"/>
                  <a:pt x="991" y="235"/>
                </a:cubicBezTo>
                <a:cubicBezTo>
                  <a:pt x="1055" y="235"/>
                  <a:pt x="1096" y="252"/>
                  <a:pt x="1149" y="290"/>
                </a:cubicBezTo>
                <a:cubicBezTo>
                  <a:pt x="1207" y="332"/>
                  <a:pt x="1268" y="386"/>
                  <a:pt x="1288" y="458"/>
                </a:cubicBezTo>
                <a:cubicBezTo>
                  <a:pt x="1298" y="496"/>
                  <a:pt x="1296" y="535"/>
                  <a:pt x="1273" y="561"/>
                </a:cubicBezTo>
                <a:cubicBezTo>
                  <a:pt x="1232" y="558"/>
                  <a:pt x="1216" y="561"/>
                  <a:pt x="1190" y="519"/>
                </a:cubicBezTo>
                <a:cubicBezTo>
                  <a:pt x="1161" y="470"/>
                  <a:pt x="1150" y="381"/>
                  <a:pt x="1181" y="330"/>
                </a:cubicBezTo>
                <a:cubicBezTo>
                  <a:pt x="1238" y="234"/>
                  <a:pt x="1375" y="168"/>
                  <a:pt x="1479" y="151"/>
                </a:cubicBezTo>
                <a:cubicBezTo>
                  <a:pt x="1558" y="146"/>
                  <a:pt x="1582" y="145"/>
                  <a:pt x="1634" y="146"/>
                </a:cubicBezTo>
                <a:moveTo>
                  <a:pt x="1901" y="196"/>
                </a:moveTo>
                <a:cubicBezTo>
                  <a:pt x="1903" y="192"/>
                  <a:pt x="1915" y="162"/>
                  <a:pt x="1916" y="159"/>
                </a:cubicBezTo>
                <a:cubicBezTo>
                  <a:pt x="1880" y="177"/>
                  <a:pt x="1835" y="197"/>
                  <a:pt x="1799" y="219"/>
                </a:cubicBezTo>
                <a:cubicBezTo>
                  <a:pt x="1747" y="252"/>
                  <a:pt x="1714" y="285"/>
                  <a:pt x="1710" y="347"/>
                </a:cubicBezTo>
                <a:cubicBezTo>
                  <a:pt x="1707" y="397"/>
                  <a:pt x="1766" y="393"/>
                  <a:pt x="1801" y="394"/>
                </a:cubicBezTo>
                <a:cubicBezTo>
                  <a:pt x="1863" y="396"/>
                  <a:pt x="1900" y="387"/>
                  <a:pt x="1940" y="338"/>
                </a:cubicBezTo>
                <a:cubicBezTo>
                  <a:pt x="1968" y="304"/>
                  <a:pt x="1973" y="255"/>
                  <a:pt x="2000" y="221"/>
                </a:cubicBezTo>
                <a:cubicBezTo>
                  <a:pt x="2009" y="210"/>
                  <a:pt x="2010" y="206"/>
                  <a:pt x="2020" y="205"/>
                </a:cubicBezTo>
                <a:cubicBezTo>
                  <a:pt x="2053" y="221"/>
                  <a:pt x="2068" y="232"/>
                  <a:pt x="2089" y="271"/>
                </a:cubicBezTo>
                <a:cubicBezTo>
                  <a:pt x="2111" y="312"/>
                  <a:pt x="2122" y="353"/>
                  <a:pt x="2149" y="389"/>
                </a:cubicBezTo>
                <a:cubicBezTo>
                  <a:pt x="2176" y="377"/>
                  <a:pt x="2169" y="375"/>
                  <a:pt x="2177" y="337"/>
                </a:cubicBezTo>
                <a:cubicBezTo>
                  <a:pt x="2187" y="290"/>
                  <a:pt x="2196" y="238"/>
                  <a:pt x="2228" y="202"/>
                </a:cubicBezTo>
                <a:cubicBezTo>
                  <a:pt x="2250" y="176"/>
                  <a:pt x="2301" y="165"/>
                  <a:pt x="2328" y="190"/>
                </a:cubicBezTo>
                <a:cubicBezTo>
                  <a:pt x="2371" y="232"/>
                  <a:pt x="2366" y="314"/>
                  <a:pt x="2367" y="369"/>
                </a:cubicBezTo>
                <a:cubicBezTo>
                  <a:pt x="2367" y="386"/>
                  <a:pt x="2369" y="397"/>
                  <a:pt x="2371" y="414"/>
                </a:cubicBezTo>
                <a:cubicBezTo>
                  <a:pt x="2378" y="380"/>
                  <a:pt x="2384" y="344"/>
                  <a:pt x="2401" y="313"/>
                </a:cubicBezTo>
                <a:cubicBezTo>
                  <a:pt x="2429" y="260"/>
                  <a:pt x="2468" y="213"/>
                  <a:pt x="2519" y="182"/>
                </a:cubicBezTo>
                <a:cubicBezTo>
                  <a:pt x="2546" y="166"/>
                  <a:pt x="2614" y="141"/>
                  <a:pt x="2638" y="176"/>
                </a:cubicBezTo>
                <a:cubicBezTo>
                  <a:pt x="2674" y="229"/>
                  <a:pt x="2646" y="328"/>
                  <a:pt x="2665" y="389"/>
                </a:cubicBezTo>
                <a:moveTo>
                  <a:pt x="2932" y="328"/>
                </a:moveTo>
                <a:cubicBezTo>
                  <a:pt x="2932" y="279"/>
                  <a:pt x="2947" y="190"/>
                  <a:pt x="2902" y="156"/>
                </a:cubicBezTo>
                <a:cubicBezTo>
                  <a:pt x="2895" y="153"/>
                  <a:pt x="2887" y="151"/>
                  <a:pt x="2880" y="148"/>
                </a:cubicBezTo>
                <a:cubicBezTo>
                  <a:pt x="2822" y="155"/>
                  <a:pt x="2806" y="181"/>
                  <a:pt x="2788" y="240"/>
                </a:cubicBezTo>
                <a:cubicBezTo>
                  <a:pt x="2776" y="280"/>
                  <a:pt x="2758" y="366"/>
                  <a:pt x="2777" y="407"/>
                </a:cubicBezTo>
                <a:cubicBezTo>
                  <a:pt x="2787" y="431"/>
                  <a:pt x="2835" y="452"/>
                  <a:pt x="2859" y="439"/>
                </a:cubicBezTo>
                <a:cubicBezTo>
                  <a:pt x="2891" y="422"/>
                  <a:pt x="2905" y="370"/>
                  <a:pt x="2925" y="341"/>
                </a:cubicBezTo>
                <a:cubicBezTo>
                  <a:pt x="2945" y="313"/>
                  <a:pt x="2968" y="280"/>
                  <a:pt x="3006" y="285"/>
                </a:cubicBezTo>
                <a:cubicBezTo>
                  <a:pt x="3062" y="292"/>
                  <a:pt x="3082" y="405"/>
                  <a:pt x="3090" y="448"/>
                </a:cubicBezTo>
                <a:cubicBezTo>
                  <a:pt x="3107" y="545"/>
                  <a:pt x="3108" y="666"/>
                  <a:pt x="3090" y="763"/>
                </a:cubicBezTo>
                <a:cubicBezTo>
                  <a:pt x="3078" y="828"/>
                  <a:pt x="3047" y="907"/>
                  <a:pt x="2976" y="922"/>
                </a:cubicBezTo>
                <a:cubicBezTo>
                  <a:pt x="2930" y="932"/>
                  <a:pt x="2862" y="927"/>
                  <a:pt x="2840" y="876"/>
                </a:cubicBezTo>
                <a:cubicBezTo>
                  <a:pt x="2810" y="806"/>
                  <a:pt x="2856" y="736"/>
                  <a:pt x="2892" y="680"/>
                </a:cubicBezTo>
                <a:cubicBezTo>
                  <a:pt x="2935" y="618"/>
                  <a:pt x="2950" y="598"/>
                  <a:pt x="2979" y="556"/>
                </a:cubicBezTo>
                <a:moveTo>
                  <a:pt x="3183" y="88"/>
                </a:moveTo>
                <a:cubicBezTo>
                  <a:pt x="3171" y="73"/>
                  <a:pt x="3170" y="69"/>
                  <a:pt x="3159" y="67"/>
                </a:cubicBezTo>
                <a:cubicBezTo>
                  <a:pt x="3187" y="75"/>
                  <a:pt x="3203" y="85"/>
                  <a:pt x="3227" y="106"/>
                </a:cubicBezTo>
                <a:cubicBezTo>
                  <a:pt x="3267" y="141"/>
                  <a:pt x="3313" y="186"/>
                  <a:pt x="3334" y="236"/>
                </a:cubicBezTo>
                <a:cubicBezTo>
                  <a:pt x="3345" y="262"/>
                  <a:pt x="3340" y="288"/>
                  <a:pt x="3337" y="304"/>
                </a:cubicBezTo>
                <a:cubicBezTo>
                  <a:pt x="3333" y="267"/>
                  <a:pt x="3326" y="251"/>
                  <a:pt x="3350" y="218"/>
                </a:cubicBezTo>
                <a:cubicBezTo>
                  <a:pt x="3375" y="183"/>
                  <a:pt x="3420" y="165"/>
                  <a:pt x="3462" y="175"/>
                </a:cubicBezTo>
                <a:cubicBezTo>
                  <a:pt x="3522" y="189"/>
                  <a:pt x="3562" y="248"/>
                  <a:pt x="3581" y="303"/>
                </a:cubicBezTo>
                <a:cubicBezTo>
                  <a:pt x="3593" y="338"/>
                  <a:pt x="3594" y="384"/>
                  <a:pt x="3590" y="422"/>
                </a:cubicBezTo>
                <a:cubicBezTo>
                  <a:pt x="3589" y="424"/>
                  <a:pt x="3587" y="426"/>
                  <a:pt x="3586" y="428"/>
                </a:cubicBezTo>
                <a:cubicBezTo>
                  <a:pt x="3559" y="417"/>
                  <a:pt x="3556" y="415"/>
                  <a:pt x="3553" y="376"/>
                </a:cubicBezTo>
                <a:cubicBezTo>
                  <a:pt x="3549" y="322"/>
                  <a:pt x="3570" y="279"/>
                  <a:pt x="3614" y="249"/>
                </a:cubicBezTo>
                <a:cubicBezTo>
                  <a:pt x="3649" y="224"/>
                  <a:pt x="3720" y="207"/>
                  <a:pt x="3759" y="232"/>
                </a:cubicBezTo>
                <a:cubicBezTo>
                  <a:pt x="3794" y="255"/>
                  <a:pt x="3807" y="314"/>
                  <a:pt x="3815" y="351"/>
                </a:cubicBezTo>
                <a:cubicBezTo>
                  <a:pt x="3820" y="376"/>
                  <a:pt x="3819" y="397"/>
                  <a:pt x="3820" y="422"/>
                </a:cubicBezTo>
                <a:moveTo>
                  <a:pt x="4018" y="198"/>
                </a:moveTo>
                <a:cubicBezTo>
                  <a:pt x="4049" y="207"/>
                  <a:pt x="4053" y="192"/>
                  <a:pt x="4076" y="238"/>
                </a:cubicBezTo>
                <a:cubicBezTo>
                  <a:pt x="4088" y="262"/>
                  <a:pt x="4076" y="316"/>
                  <a:pt x="4093" y="333"/>
                </a:cubicBezTo>
                <a:cubicBezTo>
                  <a:pt x="4112" y="352"/>
                  <a:pt x="4153" y="349"/>
                  <a:pt x="4176" y="341"/>
                </a:cubicBezTo>
                <a:cubicBezTo>
                  <a:pt x="4208" y="329"/>
                  <a:pt x="4246" y="246"/>
                  <a:pt x="4221" y="215"/>
                </a:cubicBezTo>
                <a:cubicBezTo>
                  <a:pt x="4197" y="185"/>
                  <a:pt x="4107" y="156"/>
                  <a:pt x="4071" y="173"/>
                </a:cubicBezTo>
                <a:cubicBezTo>
                  <a:pt x="4022" y="196"/>
                  <a:pt x="4004" y="294"/>
                  <a:pt x="4000" y="341"/>
                </a:cubicBezTo>
                <a:cubicBezTo>
                  <a:pt x="3994" y="402"/>
                  <a:pt x="3997" y="447"/>
                  <a:pt x="4061" y="470"/>
                </a:cubicBezTo>
                <a:cubicBezTo>
                  <a:pt x="4111" y="487"/>
                  <a:pt x="4200" y="488"/>
                  <a:pt x="4248" y="464"/>
                </a:cubicBezTo>
                <a:cubicBezTo>
                  <a:pt x="4305" y="434"/>
                  <a:pt x="4318" y="368"/>
                  <a:pt x="4330" y="311"/>
                </a:cubicBezTo>
                <a:cubicBezTo>
                  <a:pt x="4338" y="269"/>
                  <a:pt x="4342" y="229"/>
                  <a:pt x="4373" y="200"/>
                </a:cubicBezTo>
                <a:cubicBezTo>
                  <a:pt x="4377" y="200"/>
                  <a:pt x="4381" y="200"/>
                  <a:pt x="4385" y="200"/>
                </a:cubicBezTo>
                <a:cubicBezTo>
                  <a:pt x="4395" y="225"/>
                  <a:pt x="4403" y="255"/>
                  <a:pt x="4412" y="283"/>
                </a:cubicBezTo>
                <a:cubicBezTo>
                  <a:pt x="4424" y="320"/>
                  <a:pt x="4437" y="338"/>
                  <a:pt x="4474" y="341"/>
                </a:cubicBezTo>
                <a:cubicBezTo>
                  <a:pt x="4505" y="344"/>
                  <a:pt x="4523" y="324"/>
                  <a:pt x="4548" y="307"/>
                </a:cubicBezTo>
                <a:cubicBezTo>
                  <a:pt x="4582" y="284"/>
                  <a:pt x="4634" y="264"/>
                  <a:pt x="4675" y="276"/>
                </a:cubicBezTo>
                <a:cubicBezTo>
                  <a:pt x="4732" y="293"/>
                  <a:pt x="4754" y="335"/>
                  <a:pt x="4820" y="337"/>
                </a:cubicBezTo>
                <a:cubicBezTo>
                  <a:pt x="4878" y="339"/>
                  <a:pt x="4926" y="328"/>
                  <a:pt x="4966" y="281"/>
                </a:cubicBezTo>
                <a:cubicBezTo>
                  <a:pt x="5014" y="225"/>
                  <a:pt x="5002" y="144"/>
                  <a:pt x="5002" y="75"/>
                </a:cubicBezTo>
                <a:cubicBezTo>
                  <a:pt x="5002" y="37"/>
                  <a:pt x="5002" y="25"/>
                  <a:pt x="5002" y="0"/>
                </a:cubicBezTo>
                <a:cubicBezTo>
                  <a:pt x="4997" y="29"/>
                  <a:pt x="4999" y="16"/>
                  <a:pt x="4991" y="44"/>
                </a:cubicBezTo>
                <a:cubicBezTo>
                  <a:pt x="4970" y="113"/>
                  <a:pt x="4957" y="176"/>
                  <a:pt x="4964" y="251"/>
                </a:cubicBezTo>
                <a:cubicBezTo>
                  <a:pt x="4969" y="304"/>
                  <a:pt x="4989" y="356"/>
                  <a:pt x="5022" y="397"/>
                </a:cubicBezTo>
                <a:cubicBezTo>
                  <a:pt x="5031" y="411"/>
                  <a:pt x="5032" y="415"/>
                  <a:pt x="5042" y="419"/>
                </a:cubicBezTo>
                <a:moveTo>
                  <a:pt x="4848" y="190"/>
                </a:moveTo>
                <a:cubicBezTo>
                  <a:pt x="4913" y="185"/>
                  <a:pt x="4977" y="189"/>
                  <a:pt x="5042" y="186"/>
                </a:cubicBezTo>
                <a:cubicBezTo>
                  <a:pt x="5120" y="183"/>
                  <a:pt x="5197" y="161"/>
                  <a:pt x="5273" y="145"/>
                </a:cubicBezTo>
                <a:cubicBezTo>
                  <a:pt x="5322" y="134"/>
                  <a:pt x="5361" y="124"/>
                  <a:pt x="5394" y="98"/>
                </a:cubicBezTo>
                <a:cubicBezTo>
                  <a:pt x="5353" y="94"/>
                  <a:pt x="5310" y="84"/>
                  <a:pt x="5279" y="117"/>
                </a:cubicBezTo>
                <a:cubicBezTo>
                  <a:pt x="5250" y="150"/>
                  <a:pt x="5248" y="213"/>
                  <a:pt x="5254" y="254"/>
                </a:cubicBezTo>
                <a:cubicBezTo>
                  <a:pt x="5262" y="310"/>
                  <a:pt x="5311" y="345"/>
                  <a:pt x="5322" y="400"/>
                </a:cubicBezTo>
                <a:cubicBezTo>
                  <a:pt x="5337" y="474"/>
                  <a:pt x="5198" y="492"/>
                  <a:pt x="5155" y="504"/>
                </a:cubicBezTo>
                <a:cubicBezTo>
                  <a:pt x="5128" y="511"/>
                  <a:pt x="5100" y="518"/>
                  <a:pt x="5073" y="525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829" name="Freeform 18"/>
          <p:cNvSpPr/>
          <p:nvPr/>
        </p:nvSpPr>
        <p:spPr>
          <a:xfrm>
            <a:off x="4017600" y="3082680"/>
            <a:ext cx="267480" cy="261000"/>
          </a:xfrm>
          <a:custGeom>
            <a:avLst/>
            <a:gdLst/>
            <a:ahLst/>
            <a:rect l="0" t="0" r="r" b="b"/>
            <a:pathLst>
              <a:path w="743" h="725">
                <a:moveTo>
                  <a:pt x="347" y="247"/>
                </a:moveTo>
                <a:cubicBezTo>
                  <a:pt x="340" y="235"/>
                  <a:pt x="326" y="197"/>
                  <a:pt x="306" y="193"/>
                </a:cubicBezTo>
                <a:cubicBezTo>
                  <a:pt x="253" y="182"/>
                  <a:pt x="193" y="206"/>
                  <a:pt x="145" y="225"/>
                </a:cubicBezTo>
                <a:cubicBezTo>
                  <a:pt x="90" y="247"/>
                  <a:pt x="34" y="276"/>
                  <a:pt x="7" y="333"/>
                </a:cubicBezTo>
                <a:cubicBezTo>
                  <a:pt x="2" y="355"/>
                  <a:pt x="0" y="361"/>
                  <a:pt x="1" y="377"/>
                </a:cubicBezTo>
                <a:cubicBezTo>
                  <a:pt x="45" y="399"/>
                  <a:pt x="120" y="398"/>
                  <a:pt x="170" y="391"/>
                </a:cubicBezTo>
                <a:cubicBezTo>
                  <a:pt x="235" y="382"/>
                  <a:pt x="334" y="357"/>
                  <a:pt x="364" y="292"/>
                </a:cubicBezTo>
                <a:cubicBezTo>
                  <a:pt x="380" y="261"/>
                  <a:pt x="374" y="199"/>
                  <a:pt x="361" y="168"/>
                </a:cubicBezTo>
                <a:cubicBezTo>
                  <a:pt x="353" y="147"/>
                  <a:pt x="318" y="121"/>
                  <a:pt x="345" y="135"/>
                </a:cubicBezTo>
                <a:cubicBezTo>
                  <a:pt x="376" y="151"/>
                  <a:pt x="388" y="156"/>
                  <a:pt x="412" y="161"/>
                </a:cubicBezTo>
                <a:moveTo>
                  <a:pt x="742" y="39"/>
                </a:moveTo>
                <a:cubicBezTo>
                  <a:pt x="709" y="7"/>
                  <a:pt x="692" y="2"/>
                  <a:pt x="645" y="1"/>
                </a:cubicBezTo>
                <a:cubicBezTo>
                  <a:pt x="590" y="0"/>
                  <a:pt x="550" y="12"/>
                  <a:pt x="527" y="68"/>
                </a:cubicBezTo>
                <a:cubicBezTo>
                  <a:pt x="498" y="138"/>
                  <a:pt x="511" y="234"/>
                  <a:pt x="543" y="299"/>
                </a:cubicBezTo>
                <a:cubicBezTo>
                  <a:pt x="585" y="385"/>
                  <a:pt x="660" y="449"/>
                  <a:pt x="694" y="537"/>
                </a:cubicBezTo>
                <a:cubicBezTo>
                  <a:pt x="717" y="598"/>
                  <a:pt x="718" y="668"/>
                  <a:pt x="659" y="705"/>
                </a:cubicBezTo>
                <a:cubicBezTo>
                  <a:pt x="643" y="711"/>
                  <a:pt x="628" y="718"/>
                  <a:pt x="612" y="724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830" name="Freeform 19"/>
          <p:cNvSpPr/>
          <p:nvPr/>
        </p:nvSpPr>
        <p:spPr>
          <a:xfrm>
            <a:off x="4933800" y="3001680"/>
            <a:ext cx="329760" cy="133920"/>
          </a:xfrm>
          <a:custGeom>
            <a:avLst/>
            <a:gdLst/>
            <a:ahLst/>
            <a:rect l="0" t="0" r="r" b="b"/>
            <a:pathLst>
              <a:path w="916" h="372">
                <a:moveTo>
                  <a:pt x="29" y="64"/>
                </a:moveTo>
                <a:cubicBezTo>
                  <a:pt x="23" y="64"/>
                  <a:pt x="16" y="64"/>
                  <a:pt x="10" y="64"/>
                </a:cubicBezTo>
                <a:cubicBezTo>
                  <a:pt x="13" y="56"/>
                  <a:pt x="0" y="45"/>
                  <a:pt x="7" y="41"/>
                </a:cubicBezTo>
                <a:cubicBezTo>
                  <a:pt x="40" y="22"/>
                  <a:pt x="104" y="34"/>
                  <a:pt x="135" y="46"/>
                </a:cubicBezTo>
                <a:cubicBezTo>
                  <a:pt x="238" y="85"/>
                  <a:pt x="287" y="159"/>
                  <a:pt x="291" y="265"/>
                </a:cubicBezTo>
                <a:cubicBezTo>
                  <a:pt x="292" y="299"/>
                  <a:pt x="301" y="336"/>
                  <a:pt x="265" y="352"/>
                </a:cubicBezTo>
                <a:cubicBezTo>
                  <a:pt x="240" y="363"/>
                  <a:pt x="211" y="357"/>
                  <a:pt x="199" y="334"/>
                </a:cubicBezTo>
                <a:cubicBezTo>
                  <a:pt x="173" y="281"/>
                  <a:pt x="211" y="218"/>
                  <a:pt x="244" y="182"/>
                </a:cubicBezTo>
                <a:cubicBezTo>
                  <a:pt x="321" y="99"/>
                  <a:pt x="425" y="50"/>
                  <a:pt x="536" y="31"/>
                </a:cubicBezTo>
                <a:cubicBezTo>
                  <a:pt x="630" y="15"/>
                  <a:pt x="778" y="0"/>
                  <a:pt x="854" y="70"/>
                </a:cubicBezTo>
                <a:cubicBezTo>
                  <a:pt x="915" y="125"/>
                  <a:pt x="902" y="243"/>
                  <a:pt x="891" y="315"/>
                </a:cubicBezTo>
                <a:cubicBezTo>
                  <a:pt x="886" y="334"/>
                  <a:pt x="882" y="352"/>
                  <a:pt x="877" y="371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831" name="Freeform 20"/>
          <p:cNvSpPr/>
          <p:nvPr/>
        </p:nvSpPr>
        <p:spPr>
          <a:xfrm>
            <a:off x="5594040" y="2898720"/>
            <a:ext cx="1235880" cy="337320"/>
          </a:xfrm>
          <a:custGeom>
            <a:avLst/>
            <a:gdLst/>
            <a:ahLst/>
            <a:rect l="0" t="0" r="r" b="b"/>
            <a:pathLst>
              <a:path w="3433" h="937">
                <a:moveTo>
                  <a:pt x="208" y="446"/>
                </a:moveTo>
                <a:cubicBezTo>
                  <a:pt x="138" y="432"/>
                  <a:pt x="117" y="443"/>
                  <a:pt x="71" y="499"/>
                </a:cubicBezTo>
                <a:cubicBezTo>
                  <a:pt x="47" y="529"/>
                  <a:pt x="0" y="618"/>
                  <a:pt x="37" y="657"/>
                </a:cubicBezTo>
                <a:cubicBezTo>
                  <a:pt x="81" y="703"/>
                  <a:pt x="176" y="692"/>
                  <a:pt x="231" y="693"/>
                </a:cubicBezTo>
                <a:cubicBezTo>
                  <a:pt x="300" y="694"/>
                  <a:pt x="380" y="698"/>
                  <a:pt x="429" y="639"/>
                </a:cubicBezTo>
                <a:cubicBezTo>
                  <a:pt x="459" y="603"/>
                  <a:pt x="446" y="541"/>
                  <a:pt x="417" y="513"/>
                </a:cubicBezTo>
                <a:cubicBezTo>
                  <a:pt x="379" y="476"/>
                  <a:pt x="324" y="459"/>
                  <a:pt x="273" y="466"/>
                </a:cubicBezTo>
                <a:cubicBezTo>
                  <a:pt x="279" y="533"/>
                  <a:pt x="328" y="530"/>
                  <a:pt x="387" y="550"/>
                </a:cubicBezTo>
                <a:moveTo>
                  <a:pt x="714" y="255"/>
                </a:moveTo>
                <a:cubicBezTo>
                  <a:pt x="697" y="227"/>
                  <a:pt x="679" y="199"/>
                  <a:pt x="661" y="173"/>
                </a:cubicBezTo>
                <a:cubicBezTo>
                  <a:pt x="658" y="214"/>
                  <a:pt x="646" y="248"/>
                  <a:pt x="641" y="288"/>
                </a:cubicBezTo>
                <a:cubicBezTo>
                  <a:pt x="632" y="356"/>
                  <a:pt x="641" y="404"/>
                  <a:pt x="687" y="457"/>
                </a:cubicBezTo>
                <a:cubicBezTo>
                  <a:pt x="717" y="491"/>
                  <a:pt x="757" y="512"/>
                  <a:pt x="802" y="517"/>
                </a:cubicBezTo>
                <a:cubicBezTo>
                  <a:pt x="871" y="525"/>
                  <a:pt x="1020" y="484"/>
                  <a:pt x="1073" y="538"/>
                </a:cubicBezTo>
                <a:cubicBezTo>
                  <a:pt x="1113" y="580"/>
                  <a:pt x="1061" y="636"/>
                  <a:pt x="1027" y="657"/>
                </a:cubicBezTo>
                <a:cubicBezTo>
                  <a:pt x="954" y="703"/>
                  <a:pt x="862" y="709"/>
                  <a:pt x="778" y="704"/>
                </a:cubicBezTo>
                <a:cubicBezTo>
                  <a:pt x="762" y="703"/>
                  <a:pt x="690" y="690"/>
                  <a:pt x="714" y="652"/>
                </a:cubicBezTo>
                <a:cubicBezTo>
                  <a:pt x="722" y="645"/>
                  <a:pt x="731" y="638"/>
                  <a:pt x="739" y="631"/>
                </a:cubicBezTo>
                <a:moveTo>
                  <a:pt x="1106" y="399"/>
                </a:moveTo>
                <a:cubicBezTo>
                  <a:pt x="1154" y="418"/>
                  <a:pt x="1186" y="484"/>
                  <a:pt x="1211" y="534"/>
                </a:cubicBezTo>
                <a:cubicBezTo>
                  <a:pt x="1251" y="613"/>
                  <a:pt x="1254" y="684"/>
                  <a:pt x="1255" y="771"/>
                </a:cubicBezTo>
                <a:cubicBezTo>
                  <a:pt x="1255" y="817"/>
                  <a:pt x="1267" y="881"/>
                  <a:pt x="1233" y="919"/>
                </a:cubicBezTo>
                <a:cubicBezTo>
                  <a:pt x="1218" y="936"/>
                  <a:pt x="1191" y="929"/>
                  <a:pt x="1171" y="928"/>
                </a:cubicBezTo>
                <a:moveTo>
                  <a:pt x="1238" y="92"/>
                </a:moveTo>
                <a:cubicBezTo>
                  <a:pt x="1325" y="51"/>
                  <a:pt x="1393" y="28"/>
                  <a:pt x="1489" y="68"/>
                </a:cubicBezTo>
                <a:cubicBezTo>
                  <a:pt x="1568" y="101"/>
                  <a:pt x="1556" y="162"/>
                  <a:pt x="1556" y="233"/>
                </a:cubicBezTo>
                <a:cubicBezTo>
                  <a:pt x="1556" y="292"/>
                  <a:pt x="1566" y="337"/>
                  <a:pt x="1620" y="369"/>
                </a:cubicBezTo>
                <a:cubicBezTo>
                  <a:pt x="1650" y="387"/>
                  <a:pt x="1697" y="394"/>
                  <a:pt x="1733" y="388"/>
                </a:cubicBezTo>
                <a:cubicBezTo>
                  <a:pt x="1755" y="384"/>
                  <a:pt x="1774" y="373"/>
                  <a:pt x="1796" y="369"/>
                </a:cubicBezTo>
                <a:cubicBezTo>
                  <a:pt x="1832" y="363"/>
                  <a:pt x="1866" y="376"/>
                  <a:pt x="1900" y="384"/>
                </a:cubicBezTo>
                <a:cubicBezTo>
                  <a:pt x="1905" y="385"/>
                  <a:pt x="1924" y="386"/>
                  <a:pt x="1926" y="386"/>
                </a:cubicBezTo>
                <a:cubicBezTo>
                  <a:pt x="1884" y="367"/>
                  <a:pt x="1851" y="361"/>
                  <a:pt x="1799" y="360"/>
                </a:cubicBezTo>
                <a:cubicBezTo>
                  <a:pt x="1707" y="358"/>
                  <a:pt x="1647" y="374"/>
                  <a:pt x="1572" y="425"/>
                </a:cubicBezTo>
                <a:cubicBezTo>
                  <a:pt x="1547" y="442"/>
                  <a:pt x="1457" y="513"/>
                  <a:pt x="1492" y="558"/>
                </a:cubicBezTo>
                <a:cubicBezTo>
                  <a:pt x="1531" y="609"/>
                  <a:pt x="1634" y="612"/>
                  <a:pt x="1689" y="624"/>
                </a:cubicBezTo>
                <a:moveTo>
                  <a:pt x="2346" y="388"/>
                </a:moveTo>
                <a:cubicBezTo>
                  <a:pt x="2309" y="333"/>
                  <a:pt x="2263" y="328"/>
                  <a:pt x="2192" y="340"/>
                </a:cubicBezTo>
                <a:cubicBezTo>
                  <a:pt x="2111" y="354"/>
                  <a:pt x="2073" y="396"/>
                  <a:pt x="2066" y="473"/>
                </a:cubicBezTo>
                <a:cubicBezTo>
                  <a:pt x="2059" y="548"/>
                  <a:pt x="2096" y="584"/>
                  <a:pt x="2166" y="604"/>
                </a:cubicBezTo>
                <a:cubicBezTo>
                  <a:pt x="2232" y="616"/>
                  <a:pt x="2255" y="620"/>
                  <a:pt x="2301" y="617"/>
                </a:cubicBezTo>
                <a:moveTo>
                  <a:pt x="2708" y="0"/>
                </a:moveTo>
                <a:cubicBezTo>
                  <a:pt x="2718" y="41"/>
                  <a:pt x="2731" y="113"/>
                  <a:pt x="2736" y="164"/>
                </a:cubicBezTo>
                <a:cubicBezTo>
                  <a:pt x="2745" y="264"/>
                  <a:pt x="2741" y="364"/>
                  <a:pt x="2741" y="464"/>
                </a:cubicBezTo>
                <a:cubicBezTo>
                  <a:pt x="2741" y="532"/>
                  <a:pt x="2741" y="600"/>
                  <a:pt x="2741" y="669"/>
                </a:cubicBezTo>
                <a:moveTo>
                  <a:pt x="2541" y="346"/>
                </a:moveTo>
                <a:cubicBezTo>
                  <a:pt x="2624" y="320"/>
                  <a:pt x="2700" y="334"/>
                  <a:pt x="2788" y="336"/>
                </a:cubicBezTo>
                <a:cubicBezTo>
                  <a:pt x="2926" y="340"/>
                  <a:pt x="3061" y="337"/>
                  <a:pt x="3198" y="319"/>
                </a:cubicBezTo>
                <a:cubicBezTo>
                  <a:pt x="3280" y="308"/>
                  <a:pt x="3354" y="292"/>
                  <a:pt x="3432" y="269"/>
                </a:cubicBezTo>
                <a:cubicBezTo>
                  <a:pt x="3430" y="231"/>
                  <a:pt x="3427" y="231"/>
                  <a:pt x="3368" y="226"/>
                </a:cubicBezTo>
                <a:cubicBezTo>
                  <a:pt x="3318" y="222"/>
                  <a:pt x="3264" y="217"/>
                  <a:pt x="3253" y="278"/>
                </a:cubicBezTo>
                <a:cubicBezTo>
                  <a:pt x="3239" y="353"/>
                  <a:pt x="3268" y="408"/>
                  <a:pt x="3316" y="464"/>
                </a:cubicBezTo>
                <a:cubicBezTo>
                  <a:pt x="3352" y="505"/>
                  <a:pt x="3393" y="543"/>
                  <a:pt x="3428" y="586"/>
                </a:cubicBezTo>
                <a:cubicBezTo>
                  <a:pt x="3418" y="662"/>
                  <a:pt x="3352" y="669"/>
                  <a:pt x="3282" y="693"/>
                </a:cubicBezTo>
                <a:cubicBezTo>
                  <a:pt x="3181" y="728"/>
                  <a:pt x="3076" y="754"/>
                  <a:pt x="2973" y="781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832" name="Freeform 21"/>
          <p:cNvSpPr/>
          <p:nvPr/>
        </p:nvSpPr>
        <p:spPr>
          <a:xfrm>
            <a:off x="5172120" y="3967920"/>
            <a:ext cx="194040" cy="80280"/>
          </a:xfrm>
          <a:custGeom>
            <a:avLst/>
            <a:gdLst/>
            <a:ahLst/>
            <a:rect l="0" t="0" r="r" b="b"/>
            <a:pathLst>
              <a:path w="539" h="223">
                <a:moveTo>
                  <a:pt x="0" y="48"/>
                </a:moveTo>
                <a:cubicBezTo>
                  <a:pt x="0" y="25"/>
                  <a:pt x="0" y="22"/>
                  <a:pt x="0" y="9"/>
                </a:cubicBezTo>
                <a:cubicBezTo>
                  <a:pt x="88" y="2"/>
                  <a:pt x="178" y="0"/>
                  <a:pt x="266" y="4"/>
                </a:cubicBezTo>
                <a:cubicBezTo>
                  <a:pt x="350" y="8"/>
                  <a:pt x="419" y="21"/>
                  <a:pt x="492" y="58"/>
                </a:cubicBezTo>
                <a:moveTo>
                  <a:pt x="113" y="222"/>
                </a:moveTo>
                <a:cubicBezTo>
                  <a:pt x="212" y="222"/>
                  <a:pt x="313" y="221"/>
                  <a:pt x="411" y="207"/>
                </a:cubicBezTo>
                <a:cubicBezTo>
                  <a:pt x="478" y="194"/>
                  <a:pt x="498" y="191"/>
                  <a:pt x="538" y="172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833" name="Freeform 22"/>
          <p:cNvSpPr/>
          <p:nvPr/>
        </p:nvSpPr>
        <p:spPr>
          <a:xfrm>
            <a:off x="929160" y="3864600"/>
            <a:ext cx="1186920" cy="245880"/>
          </a:xfrm>
          <a:custGeom>
            <a:avLst/>
            <a:gdLst/>
            <a:ahLst/>
            <a:rect l="0" t="0" r="r" b="b"/>
            <a:pathLst>
              <a:path w="3297" h="683">
                <a:moveTo>
                  <a:pt x="563" y="173"/>
                </a:moveTo>
                <a:cubicBezTo>
                  <a:pt x="585" y="158"/>
                  <a:pt x="589" y="150"/>
                  <a:pt x="602" y="133"/>
                </a:cubicBezTo>
                <a:cubicBezTo>
                  <a:pt x="578" y="130"/>
                  <a:pt x="552" y="129"/>
                  <a:pt x="526" y="129"/>
                </a:cubicBezTo>
                <a:cubicBezTo>
                  <a:pt x="474" y="129"/>
                  <a:pt x="425" y="141"/>
                  <a:pt x="374" y="151"/>
                </a:cubicBezTo>
                <a:cubicBezTo>
                  <a:pt x="339" y="158"/>
                  <a:pt x="236" y="188"/>
                  <a:pt x="202" y="167"/>
                </a:cubicBezTo>
                <a:cubicBezTo>
                  <a:pt x="193" y="161"/>
                  <a:pt x="200" y="154"/>
                  <a:pt x="197" y="143"/>
                </a:cubicBezTo>
                <a:cubicBezTo>
                  <a:pt x="202" y="143"/>
                  <a:pt x="233" y="115"/>
                  <a:pt x="205" y="157"/>
                </a:cubicBezTo>
                <a:cubicBezTo>
                  <a:pt x="164" y="218"/>
                  <a:pt x="96" y="260"/>
                  <a:pt x="51" y="319"/>
                </a:cubicBezTo>
                <a:cubicBezTo>
                  <a:pt x="19" y="362"/>
                  <a:pt x="0" y="424"/>
                  <a:pt x="11" y="478"/>
                </a:cubicBezTo>
                <a:cubicBezTo>
                  <a:pt x="22" y="533"/>
                  <a:pt x="81" y="561"/>
                  <a:pt x="130" y="575"/>
                </a:cubicBezTo>
                <a:cubicBezTo>
                  <a:pt x="215" y="600"/>
                  <a:pt x="305" y="592"/>
                  <a:pt x="392" y="592"/>
                </a:cubicBezTo>
                <a:cubicBezTo>
                  <a:pt x="462" y="592"/>
                  <a:pt x="529" y="591"/>
                  <a:pt x="599" y="585"/>
                </a:cubicBezTo>
                <a:moveTo>
                  <a:pt x="995" y="247"/>
                </a:moveTo>
                <a:cubicBezTo>
                  <a:pt x="994" y="250"/>
                  <a:pt x="976" y="285"/>
                  <a:pt x="965" y="300"/>
                </a:cubicBezTo>
                <a:cubicBezTo>
                  <a:pt x="940" y="336"/>
                  <a:pt x="910" y="374"/>
                  <a:pt x="917" y="421"/>
                </a:cubicBezTo>
                <a:cubicBezTo>
                  <a:pt x="925" y="472"/>
                  <a:pt x="987" y="471"/>
                  <a:pt x="1026" y="472"/>
                </a:cubicBezTo>
                <a:cubicBezTo>
                  <a:pt x="1075" y="473"/>
                  <a:pt x="1126" y="458"/>
                  <a:pt x="1150" y="410"/>
                </a:cubicBezTo>
                <a:cubicBezTo>
                  <a:pt x="1168" y="373"/>
                  <a:pt x="1158" y="324"/>
                  <a:pt x="1131" y="297"/>
                </a:cubicBezTo>
                <a:cubicBezTo>
                  <a:pt x="1114" y="279"/>
                  <a:pt x="1074" y="254"/>
                  <a:pt x="1047" y="263"/>
                </a:cubicBezTo>
                <a:cubicBezTo>
                  <a:pt x="1030" y="269"/>
                  <a:pt x="1036" y="303"/>
                  <a:pt x="1035" y="315"/>
                </a:cubicBezTo>
                <a:moveTo>
                  <a:pt x="1549" y="397"/>
                </a:moveTo>
                <a:cubicBezTo>
                  <a:pt x="1549" y="430"/>
                  <a:pt x="1561" y="453"/>
                  <a:pt x="1566" y="485"/>
                </a:cubicBezTo>
                <a:cubicBezTo>
                  <a:pt x="1574" y="532"/>
                  <a:pt x="1568" y="585"/>
                  <a:pt x="1568" y="633"/>
                </a:cubicBezTo>
                <a:cubicBezTo>
                  <a:pt x="1568" y="660"/>
                  <a:pt x="1567" y="669"/>
                  <a:pt x="1582" y="682"/>
                </a:cubicBezTo>
                <a:moveTo>
                  <a:pt x="2024" y="178"/>
                </a:moveTo>
                <a:cubicBezTo>
                  <a:pt x="2059" y="153"/>
                  <a:pt x="2072" y="163"/>
                  <a:pt x="2114" y="171"/>
                </a:cubicBezTo>
                <a:cubicBezTo>
                  <a:pt x="2150" y="178"/>
                  <a:pt x="2187" y="182"/>
                  <a:pt x="2224" y="191"/>
                </a:cubicBezTo>
                <a:cubicBezTo>
                  <a:pt x="2237" y="194"/>
                  <a:pt x="2263" y="204"/>
                  <a:pt x="2271" y="190"/>
                </a:cubicBezTo>
                <a:cubicBezTo>
                  <a:pt x="2277" y="180"/>
                  <a:pt x="2271" y="151"/>
                  <a:pt x="2271" y="139"/>
                </a:cubicBezTo>
                <a:cubicBezTo>
                  <a:pt x="2270" y="151"/>
                  <a:pt x="2266" y="206"/>
                  <a:pt x="2268" y="229"/>
                </a:cubicBezTo>
                <a:cubicBezTo>
                  <a:pt x="2273" y="289"/>
                  <a:pt x="2298" y="337"/>
                  <a:pt x="2322" y="390"/>
                </a:cubicBezTo>
                <a:cubicBezTo>
                  <a:pt x="2338" y="424"/>
                  <a:pt x="2354" y="460"/>
                  <a:pt x="2356" y="498"/>
                </a:cubicBezTo>
                <a:cubicBezTo>
                  <a:pt x="2356" y="509"/>
                  <a:pt x="2356" y="511"/>
                  <a:pt x="2356" y="517"/>
                </a:cubicBezTo>
                <a:cubicBezTo>
                  <a:pt x="2320" y="517"/>
                  <a:pt x="2301" y="517"/>
                  <a:pt x="2268" y="500"/>
                </a:cubicBezTo>
                <a:cubicBezTo>
                  <a:pt x="2230" y="480"/>
                  <a:pt x="2194" y="454"/>
                  <a:pt x="2162" y="427"/>
                </a:cubicBezTo>
                <a:cubicBezTo>
                  <a:pt x="2193" y="422"/>
                  <a:pt x="2249" y="419"/>
                  <a:pt x="2287" y="418"/>
                </a:cubicBezTo>
                <a:cubicBezTo>
                  <a:pt x="2360" y="417"/>
                  <a:pt x="2432" y="422"/>
                  <a:pt x="2505" y="425"/>
                </a:cubicBezTo>
                <a:moveTo>
                  <a:pt x="2706" y="23"/>
                </a:moveTo>
                <a:cubicBezTo>
                  <a:pt x="2722" y="0"/>
                  <a:pt x="2695" y="3"/>
                  <a:pt x="2746" y="4"/>
                </a:cubicBezTo>
                <a:cubicBezTo>
                  <a:pt x="2799" y="5"/>
                  <a:pt x="2849" y="22"/>
                  <a:pt x="2901" y="32"/>
                </a:cubicBezTo>
                <a:cubicBezTo>
                  <a:pt x="2944" y="40"/>
                  <a:pt x="3050" y="22"/>
                  <a:pt x="3082" y="44"/>
                </a:cubicBezTo>
                <a:cubicBezTo>
                  <a:pt x="3103" y="58"/>
                  <a:pt x="3139" y="148"/>
                  <a:pt x="3154" y="171"/>
                </a:cubicBezTo>
                <a:cubicBezTo>
                  <a:pt x="3189" y="225"/>
                  <a:pt x="3229" y="275"/>
                  <a:pt x="3255" y="335"/>
                </a:cubicBezTo>
                <a:cubicBezTo>
                  <a:pt x="3265" y="358"/>
                  <a:pt x="3296" y="435"/>
                  <a:pt x="3279" y="462"/>
                </a:cubicBezTo>
                <a:cubicBezTo>
                  <a:pt x="3259" y="494"/>
                  <a:pt x="3191" y="497"/>
                  <a:pt x="3157" y="503"/>
                </a:cubicBezTo>
                <a:cubicBezTo>
                  <a:pt x="3098" y="513"/>
                  <a:pt x="3042" y="513"/>
                  <a:pt x="2982" y="514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834" name="Freeform 23"/>
          <p:cNvSpPr/>
          <p:nvPr/>
        </p:nvSpPr>
        <p:spPr>
          <a:xfrm>
            <a:off x="2405160" y="3816360"/>
            <a:ext cx="297720" cy="214560"/>
          </a:xfrm>
          <a:custGeom>
            <a:avLst/>
            <a:gdLst/>
            <a:ahLst/>
            <a:rect l="0" t="0" r="r" b="b"/>
            <a:pathLst>
              <a:path w="827" h="596">
                <a:moveTo>
                  <a:pt x="0" y="233"/>
                </a:moveTo>
                <a:cubicBezTo>
                  <a:pt x="74" y="214"/>
                  <a:pt x="153" y="221"/>
                  <a:pt x="231" y="221"/>
                </a:cubicBezTo>
                <a:cubicBezTo>
                  <a:pt x="296" y="221"/>
                  <a:pt x="334" y="228"/>
                  <a:pt x="393" y="251"/>
                </a:cubicBezTo>
                <a:cubicBezTo>
                  <a:pt x="399" y="253"/>
                  <a:pt x="406" y="256"/>
                  <a:pt x="413" y="258"/>
                </a:cubicBezTo>
                <a:moveTo>
                  <a:pt x="167" y="353"/>
                </a:moveTo>
                <a:cubicBezTo>
                  <a:pt x="195" y="355"/>
                  <a:pt x="212" y="356"/>
                  <a:pt x="240" y="356"/>
                </a:cubicBezTo>
                <a:cubicBezTo>
                  <a:pt x="353" y="356"/>
                  <a:pt x="467" y="358"/>
                  <a:pt x="577" y="327"/>
                </a:cubicBezTo>
                <a:cubicBezTo>
                  <a:pt x="629" y="313"/>
                  <a:pt x="653" y="298"/>
                  <a:pt x="690" y="262"/>
                </a:cubicBezTo>
                <a:moveTo>
                  <a:pt x="559" y="21"/>
                </a:moveTo>
                <a:cubicBezTo>
                  <a:pt x="531" y="8"/>
                  <a:pt x="525" y="5"/>
                  <a:pt x="507" y="0"/>
                </a:cubicBezTo>
                <a:cubicBezTo>
                  <a:pt x="527" y="11"/>
                  <a:pt x="538" y="17"/>
                  <a:pt x="559" y="27"/>
                </a:cubicBezTo>
                <a:cubicBezTo>
                  <a:pt x="627" y="60"/>
                  <a:pt x="699" y="86"/>
                  <a:pt x="756" y="137"/>
                </a:cubicBezTo>
                <a:cubicBezTo>
                  <a:pt x="805" y="183"/>
                  <a:pt x="824" y="242"/>
                  <a:pt x="825" y="307"/>
                </a:cubicBezTo>
                <a:cubicBezTo>
                  <a:pt x="826" y="367"/>
                  <a:pt x="796" y="386"/>
                  <a:pt x="753" y="423"/>
                </a:cubicBezTo>
                <a:cubicBezTo>
                  <a:pt x="718" y="454"/>
                  <a:pt x="678" y="482"/>
                  <a:pt x="671" y="531"/>
                </a:cubicBezTo>
                <a:cubicBezTo>
                  <a:pt x="667" y="557"/>
                  <a:pt x="671" y="573"/>
                  <a:pt x="681" y="595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835" name="Freeform 24"/>
          <p:cNvSpPr/>
          <p:nvPr/>
        </p:nvSpPr>
        <p:spPr>
          <a:xfrm>
            <a:off x="3166560" y="3692880"/>
            <a:ext cx="918000" cy="721080"/>
          </a:xfrm>
          <a:custGeom>
            <a:avLst/>
            <a:gdLst/>
            <a:ahLst/>
            <a:rect l="0" t="0" r="r" b="b"/>
            <a:pathLst>
              <a:path w="2550" h="2003">
                <a:moveTo>
                  <a:pt x="374" y="560"/>
                </a:moveTo>
                <a:cubicBezTo>
                  <a:pt x="351" y="542"/>
                  <a:pt x="346" y="533"/>
                  <a:pt x="335" y="508"/>
                </a:cubicBezTo>
                <a:cubicBezTo>
                  <a:pt x="347" y="495"/>
                  <a:pt x="345" y="491"/>
                  <a:pt x="369" y="485"/>
                </a:cubicBezTo>
                <a:cubicBezTo>
                  <a:pt x="412" y="473"/>
                  <a:pt x="456" y="467"/>
                  <a:pt x="501" y="464"/>
                </a:cubicBezTo>
                <a:cubicBezTo>
                  <a:pt x="546" y="461"/>
                  <a:pt x="652" y="440"/>
                  <a:pt x="689" y="475"/>
                </a:cubicBezTo>
                <a:cubicBezTo>
                  <a:pt x="730" y="514"/>
                  <a:pt x="683" y="586"/>
                  <a:pt x="656" y="613"/>
                </a:cubicBezTo>
                <a:cubicBezTo>
                  <a:pt x="615" y="654"/>
                  <a:pt x="560" y="680"/>
                  <a:pt x="505" y="694"/>
                </a:cubicBezTo>
                <a:cubicBezTo>
                  <a:pt x="490" y="696"/>
                  <a:pt x="487" y="696"/>
                  <a:pt x="478" y="696"/>
                </a:cubicBezTo>
                <a:cubicBezTo>
                  <a:pt x="510" y="672"/>
                  <a:pt x="544" y="652"/>
                  <a:pt x="578" y="630"/>
                </a:cubicBezTo>
                <a:cubicBezTo>
                  <a:pt x="647" y="587"/>
                  <a:pt x="709" y="536"/>
                  <a:pt x="766" y="478"/>
                </a:cubicBezTo>
                <a:cubicBezTo>
                  <a:pt x="795" y="447"/>
                  <a:pt x="820" y="415"/>
                  <a:pt x="840" y="379"/>
                </a:cubicBezTo>
                <a:cubicBezTo>
                  <a:pt x="803" y="390"/>
                  <a:pt x="785" y="406"/>
                  <a:pt x="755" y="433"/>
                </a:cubicBezTo>
                <a:cubicBezTo>
                  <a:pt x="716" y="467"/>
                  <a:pt x="659" y="510"/>
                  <a:pt x="666" y="568"/>
                </a:cubicBezTo>
                <a:cubicBezTo>
                  <a:pt x="672" y="623"/>
                  <a:pt x="780" y="623"/>
                  <a:pt x="817" y="626"/>
                </a:cubicBezTo>
                <a:cubicBezTo>
                  <a:pt x="878" y="630"/>
                  <a:pt x="941" y="627"/>
                  <a:pt x="1002" y="627"/>
                </a:cubicBezTo>
                <a:moveTo>
                  <a:pt x="1179" y="9"/>
                </a:moveTo>
                <a:cubicBezTo>
                  <a:pt x="1170" y="6"/>
                  <a:pt x="1153" y="0"/>
                  <a:pt x="1140" y="4"/>
                </a:cubicBezTo>
                <a:cubicBezTo>
                  <a:pt x="1100" y="17"/>
                  <a:pt x="1081" y="72"/>
                  <a:pt x="1074" y="108"/>
                </a:cubicBezTo>
                <a:cubicBezTo>
                  <a:pt x="1064" y="154"/>
                  <a:pt x="1058" y="212"/>
                  <a:pt x="1093" y="247"/>
                </a:cubicBezTo>
                <a:cubicBezTo>
                  <a:pt x="1116" y="270"/>
                  <a:pt x="1177" y="287"/>
                  <a:pt x="1208" y="273"/>
                </a:cubicBezTo>
                <a:cubicBezTo>
                  <a:pt x="1251" y="254"/>
                  <a:pt x="1261" y="192"/>
                  <a:pt x="1263" y="152"/>
                </a:cubicBezTo>
                <a:cubicBezTo>
                  <a:pt x="1266" y="95"/>
                  <a:pt x="1255" y="61"/>
                  <a:pt x="1208" y="26"/>
                </a:cubicBezTo>
                <a:cubicBezTo>
                  <a:pt x="1178" y="4"/>
                  <a:pt x="1159" y="11"/>
                  <a:pt x="1140" y="39"/>
                </a:cubicBezTo>
                <a:cubicBezTo>
                  <a:pt x="1133" y="50"/>
                  <a:pt x="1127" y="61"/>
                  <a:pt x="1120" y="72"/>
                </a:cubicBezTo>
                <a:moveTo>
                  <a:pt x="42" y="1116"/>
                </a:moveTo>
                <a:cubicBezTo>
                  <a:pt x="53" y="1109"/>
                  <a:pt x="0" y="1116"/>
                  <a:pt x="51" y="1105"/>
                </a:cubicBezTo>
                <a:cubicBezTo>
                  <a:pt x="193" y="1075"/>
                  <a:pt x="349" y="1080"/>
                  <a:pt x="493" y="1065"/>
                </a:cubicBezTo>
                <a:cubicBezTo>
                  <a:pt x="686" y="1045"/>
                  <a:pt x="878" y="1023"/>
                  <a:pt x="1071" y="998"/>
                </a:cubicBezTo>
                <a:cubicBezTo>
                  <a:pt x="1131" y="991"/>
                  <a:pt x="1187" y="983"/>
                  <a:pt x="1247" y="981"/>
                </a:cubicBezTo>
                <a:cubicBezTo>
                  <a:pt x="1223" y="994"/>
                  <a:pt x="1195" y="1007"/>
                  <a:pt x="1169" y="1019"/>
                </a:cubicBezTo>
                <a:cubicBezTo>
                  <a:pt x="1159" y="1024"/>
                  <a:pt x="1150" y="1028"/>
                  <a:pt x="1140" y="1033"/>
                </a:cubicBezTo>
                <a:moveTo>
                  <a:pt x="901" y="1115"/>
                </a:moveTo>
                <a:cubicBezTo>
                  <a:pt x="886" y="1104"/>
                  <a:pt x="919" y="1092"/>
                  <a:pt x="881" y="1123"/>
                </a:cubicBezTo>
                <a:cubicBezTo>
                  <a:pt x="810" y="1180"/>
                  <a:pt x="735" y="1245"/>
                  <a:pt x="687" y="1322"/>
                </a:cubicBezTo>
                <a:cubicBezTo>
                  <a:pt x="652" y="1378"/>
                  <a:pt x="650" y="1434"/>
                  <a:pt x="650" y="1497"/>
                </a:cubicBezTo>
                <a:cubicBezTo>
                  <a:pt x="650" y="1542"/>
                  <a:pt x="704" y="1538"/>
                  <a:pt x="741" y="1532"/>
                </a:cubicBezTo>
                <a:cubicBezTo>
                  <a:pt x="816" y="1519"/>
                  <a:pt x="895" y="1469"/>
                  <a:pt x="950" y="1416"/>
                </a:cubicBezTo>
                <a:cubicBezTo>
                  <a:pt x="1004" y="1364"/>
                  <a:pt x="1029" y="1302"/>
                  <a:pt x="1033" y="1229"/>
                </a:cubicBezTo>
                <a:cubicBezTo>
                  <a:pt x="1035" y="1189"/>
                  <a:pt x="1029" y="1160"/>
                  <a:pt x="984" y="1153"/>
                </a:cubicBezTo>
                <a:cubicBezTo>
                  <a:pt x="952" y="1148"/>
                  <a:pt x="893" y="1145"/>
                  <a:pt x="867" y="1168"/>
                </a:cubicBezTo>
                <a:cubicBezTo>
                  <a:pt x="841" y="1191"/>
                  <a:pt x="869" y="1204"/>
                  <a:pt x="883" y="1216"/>
                </a:cubicBezTo>
                <a:moveTo>
                  <a:pt x="1314" y="1140"/>
                </a:moveTo>
                <a:cubicBezTo>
                  <a:pt x="1339" y="1146"/>
                  <a:pt x="1333" y="1147"/>
                  <a:pt x="1339" y="1181"/>
                </a:cubicBezTo>
                <a:cubicBezTo>
                  <a:pt x="1351" y="1244"/>
                  <a:pt x="1346" y="1312"/>
                  <a:pt x="1341" y="1376"/>
                </a:cubicBezTo>
                <a:cubicBezTo>
                  <a:pt x="1336" y="1441"/>
                  <a:pt x="1325" y="1505"/>
                  <a:pt x="1317" y="1570"/>
                </a:cubicBezTo>
                <a:cubicBezTo>
                  <a:pt x="1312" y="1617"/>
                  <a:pt x="1311" y="1631"/>
                  <a:pt x="1309" y="1661"/>
                </a:cubicBezTo>
                <a:moveTo>
                  <a:pt x="1244" y="1949"/>
                </a:moveTo>
                <a:cubicBezTo>
                  <a:pt x="1246" y="1957"/>
                  <a:pt x="1243" y="1957"/>
                  <a:pt x="1253" y="1957"/>
                </a:cubicBezTo>
                <a:cubicBezTo>
                  <a:pt x="1287" y="1958"/>
                  <a:pt x="1329" y="1949"/>
                  <a:pt x="1363" y="1960"/>
                </a:cubicBezTo>
                <a:cubicBezTo>
                  <a:pt x="1372" y="1967"/>
                  <a:pt x="1375" y="1969"/>
                  <a:pt x="1374" y="1977"/>
                </a:cubicBezTo>
                <a:cubicBezTo>
                  <a:pt x="1371" y="1994"/>
                  <a:pt x="1373" y="1989"/>
                  <a:pt x="1347" y="1989"/>
                </a:cubicBezTo>
                <a:cubicBezTo>
                  <a:pt x="1312" y="1989"/>
                  <a:pt x="1258" y="2002"/>
                  <a:pt x="1235" y="1970"/>
                </a:cubicBezTo>
                <a:cubicBezTo>
                  <a:pt x="1218" y="1946"/>
                  <a:pt x="1234" y="1912"/>
                  <a:pt x="1239" y="1889"/>
                </a:cubicBezTo>
                <a:moveTo>
                  <a:pt x="1987" y="815"/>
                </a:moveTo>
                <a:cubicBezTo>
                  <a:pt x="2060" y="790"/>
                  <a:pt x="2136" y="773"/>
                  <a:pt x="2212" y="762"/>
                </a:cubicBezTo>
                <a:cubicBezTo>
                  <a:pt x="2320" y="747"/>
                  <a:pt x="2430" y="746"/>
                  <a:pt x="2540" y="746"/>
                </a:cubicBezTo>
                <a:cubicBezTo>
                  <a:pt x="2548" y="746"/>
                  <a:pt x="2549" y="746"/>
                  <a:pt x="2537" y="746"/>
                </a:cubicBezTo>
                <a:moveTo>
                  <a:pt x="2320" y="626"/>
                </a:moveTo>
                <a:cubicBezTo>
                  <a:pt x="2320" y="653"/>
                  <a:pt x="2319" y="669"/>
                  <a:pt x="2322" y="696"/>
                </a:cubicBezTo>
                <a:cubicBezTo>
                  <a:pt x="2330" y="771"/>
                  <a:pt x="2343" y="844"/>
                  <a:pt x="2356" y="918"/>
                </a:cubicBezTo>
                <a:cubicBezTo>
                  <a:pt x="2368" y="984"/>
                  <a:pt x="2381" y="1048"/>
                  <a:pt x="2398" y="1112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836" name="Freeform 25"/>
          <p:cNvSpPr/>
          <p:nvPr/>
        </p:nvSpPr>
        <p:spPr>
          <a:xfrm>
            <a:off x="4362480" y="3700440"/>
            <a:ext cx="516240" cy="686160"/>
          </a:xfrm>
          <a:custGeom>
            <a:avLst/>
            <a:gdLst/>
            <a:ahLst/>
            <a:rect l="0" t="0" r="r" b="b"/>
            <a:pathLst>
              <a:path w="1434" h="1906">
                <a:moveTo>
                  <a:pt x="0" y="607"/>
                </a:moveTo>
                <a:cubicBezTo>
                  <a:pt x="3" y="605"/>
                  <a:pt x="10" y="608"/>
                  <a:pt x="13" y="604"/>
                </a:cubicBezTo>
                <a:cubicBezTo>
                  <a:pt x="21" y="594"/>
                  <a:pt x="16" y="600"/>
                  <a:pt x="19" y="589"/>
                </a:cubicBezTo>
                <a:cubicBezTo>
                  <a:pt x="21" y="583"/>
                  <a:pt x="16" y="573"/>
                  <a:pt x="22" y="568"/>
                </a:cubicBezTo>
                <a:cubicBezTo>
                  <a:pt x="40" y="555"/>
                  <a:pt x="71" y="557"/>
                  <a:pt x="91" y="554"/>
                </a:cubicBezTo>
                <a:cubicBezTo>
                  <a:pt x="150" y="545"/>
                  <a:pt x="209" y="537"/>
                  <a:pt x="269" y="536"/>
                </a:cubicBezTo>
                <a:cubicBezTo>
                  <a:pt x="304" y="536"/>
                  <a:pt x="318" y="548"/>
                  <a:pt x="325" y="584"/>
                </a:cubicBezTo>
                <a:cubicBezTo>
                  <a:pt x="330" y="613"/>
                  <a:pt x="335" y="669"/>
                  <a:pt x="324" y="697"/>
                </a:cubicBezTo>
                <a:cubicBezTo>
                  <a:pt x="305" y="747"/>
                  <a:pt x="249" y="755"/>
                  <a:pt x="203" y="755"/>
                </a:cubicBezTo>
                <a:cubicBezTo>
                  <a:pt x="200" y="755"/>
                  <a:pt x="198" y="755"/>
                  <a:pt x="195" y="755"/>
                </a:cubicBezTo>
                <a:cubicBezTo>
                  <a:pt x="216" y="711"/>
                  <a:pt x="235" y="698"/>
                  <a:pt x="280" y="668"/>
                </a:cubicBezTo>
                <a:cubicBezTo>
                  <a:pt x="351" y="621"/>
                  <a:pt x="424" y="578"/>
                  <a:pt x="491" y="526"/>
                </a:cubicBezTo>
                <a:cubicBezTo>
                  <a:pt x="513" y="509"/>
                  <a:pt x="524" y="496"/>
                  <a:pt x="540" y="479"/>
                </a:cubicBezTo>
                <a:cubicBezTo>
                  <a:pt x="502" y="490"/>
                  <a:pt x="485" y="500"/>
                  <a:pt x="455" y="528"/>
                </a:cubicBezTo>
                <a:cubicBezTo>
                  <a:pt x="429" y="552"/>
                  <a:pt x="365" y="615"/>
                  <a:pt x="389" y="658"/>
                </a:cubicBezTo>
                <a:cubicBezTo>
                  <a:pt x="416" y="707"/>
                  <a:pt x="511" y="719"/>
                  <a:pt x="559" y="723"/>
                </a:cubicBezTo>
                <a:cubicBezTo>
                  <a:pt x="604" y="726"/>
                  <a:pt x="649" y="722"/>
                  <a:pt x="694" y="719"/>
                </a:cubicBezTo>
                <a:moveTo>
                  <a:pt x="775" y="106"/>
                </a:moveTo>
                <a:cubicBezTo>
                  <a:pt x="770" y="97"/>
                  <a:pt x="771" y="93"/>
                  <a:pt x="764" y="94"/>
                </a:cubicBezTo>
                <a:cubicBezTo>
                  <a:pt x="772" y="119"/>
                  <a:pt x="774" y="135"/>
                  <a:pt x="803" y="147"/>
                </a:cubicBezTo>
                <a:cubicBezTo>
                  <a:pt x="855" y="168"/>
                  <a:pt x="951" y="174"/>
                  <a:pt x="999" y="144"/>
                </a:cubicBezTo>
                <a:cubicBezTo>
                  <a:pt x="1037" y="120"/>
                  <a:pt x="1059" y="70"/>
                  <a:pt x="1078" y="31"/>
                </a:cubicBezTo>
                <a:cubicBezTo>
                  <a:pt x="1082" y="22"/>
                  <a:pt x="1086" y="9"/>
                  <a:pt x="1090" y="0"/>
                </a:cubicBezTo>
                <a:cubicBezTo>
                  <a:pt x="1090" y="92"/>
                  <a:pt x="1083" y="182"/>
                  <a:pt x="1081" y="274"/>
                </a:cubicBezTo>
                <a:cubicBezTo>
                  <a:pt x="1080" y="328"/>
                  <a:pt x="1085" y="381"/>
                  <a:pt x="1070" y="433"/>
                </a:cubicBezTo>
                <a:cubicBezTo>
                  <a:pt x="1064" y="453"/>
                  <a:pt x="1057" y="473"/>
                  <a:pt x="1033" y="469"/>
                </a:cubicBezTo>
                <a:cubicBezTo>
                  <a:pt x="1015" y="466"/>
                  <a:pt x="1031" y="467"/>
                  <a:pt x="1021" y="456"/>
                </a:cubicBezTo>
                <a:cubicBezTo>
                  <a:pt x="1039" y="430"/>
                  <a:pt x="1046" y="425"/>
                  <a:pt x="1087" y="419"/>
                </a:cubicBezTo>
                <a:cubicBezTo>
                  <a:pt x="1140" y="412"/>
                  <a:pt x="1238" y="398"/>
                  <a:pt x="1288" y="423"/>
                </a:cubicBezTo>
                <a:cubicBezTo>
                  <a:pt x="1305" y="440"/>
                  <a:pt x="1310" y="445"/>
                  <a:pt x="1316" y="460"/>
                </a:cubicBezTo>
                <a:moveTo>
                  <a:pt x="234" y="972"/>
                </a:moveTo>
                <a:cubicBezTo>
                  <a:pt x="180" y="972"/>
                  <a:pt x="140" y="955"/>
                  <a:pt x="136" y="1017"/>
                </a:cubicBezTo>
                <a:cubicBezTo>
                  <a:pt x="135" y="1031"/>
                  <a:pt x="136" y="1046"/>
                  <a:pt x="136" y="1060"/>
                </a:cubicBezTo>
                <a:cubicBezTo>
                  <a:pt x="196" y="1061"/>
                  <a:pt x="252" y="1061"/>
                  <a:pt x="312" y="1051"/>
                </a:cubicBezTo>
                <a:cubicBezTo>
                  <a:pt x="513" y="1018"/>
                  <a:pt x="711" y="968"/>
                  <a:pt x="914" y="944"/>
                </a:cubicBezTo>
                <a:cubicBezTo>
                  <a:pt x="926" y="943"/>
                  <a:pt x="1152" y="912"/>
                  <a:pt x="1145" y="955"/>
                </a:cubicBezTo>
                <a:cubicBezTo>
                  <a:pt x="1141" y="960"/>
                  <a:pt x="1137" y="966"/>
                  <a:pt x="1133" y="971"/>
                </a:cubicBezTo>
                <a:moveTo>
                  <a:pt x="523" y="1428"/>
                </a:moveTo>
                <a:cubicBezTo>
                  <a:pt x="554" y="1438"/>
                  <a:pt x="575" y="1443"/>
                  <a:pt x="609" y="1445"/>
                </a:cubicBezTo>
                <a:cubicBezTo>
                  <a:pt x="640" y="1447"/>
                  <a:pt x="705" y="1460"/>
                  <a:pt x="735" y="1441"/>
                </a:cubicBezTo>
                <a:cubicBezTo>
                  <a:pt x="759" y="1426"/>
                  <a:pt x="766" y="1377"/>
                  <a:pt x="768" y="1352"/>
                </a:cubicBezTo>
                <a:cubicBezTo>
                  <a:pt x="770" y="1326"/>
                  <a:pt x="766" y="1306"/>
                  <a:pt x="760" y="1285"/>
                </a:cubicBezTo>
                <a:cubicBezTo>
                  <a:pt x="758" y="1292"/>
                  <a:pt x="751" y="1316"/>
                  <a:pt x="750" y="1332"/>
                </a:cubicBezTo>
                <a:cubicBezTo>
                  <a:pt x="743" y="1405"/>
                  <a:pt x="747" y="1475"/>
                  <a:pt x="756" y="1547"/>
                </a:cubicBezTo>
                <a:cubicBezTo>
                  <a:pt x="767" y="1631"/>
                  <a:pt x="774" y="1719"/>
                  <a:pt x="762" y="1804"/>
                </a:cubicBezTo>
                <a:cubicBezTo>
                  <a:pt x="756" y="1843"/>
                  <a:pt x="742" y="1877"/>
                  <a:pt x="705" y="1895"/>
                </a:cubicBezTo>
                <a:cubicBezTo>
                  <a:pt x="699" y="1897"/>
                  <a:pt x="698" y="1898"/>
                  <a:pt x="694" y="1898"/>
                </a:cubicBezTo>
                <a:cubicBezTo>
                  <a:pt x="691" y="1884"/>
                  <a:pt x="674" y="1842"/>
                  <a:pt x="688" y="1833"/>
                </a:cubicBezTo>
                <a:cubicBezTo>
                  <a:pt x="698" y="1827"/>
                  <a:pt x="733" y="1833"/>
                  <a:pt x="745" y="1833"/>
                </a:cubicBezTo>
                <a:cubicBezTo>
                  <a:pt x="734" y="1823"/>
                  <a:pt x="724" y="1811"/>
                  <a:pt x="711" y="1802"/>
                </a:cubicBezTo>
                <a:cubicBezTo>
                  <a:pt x="699" y="1793"/>
                  <a:pt x="688" y="1786"/>
                  <a:pt x="679" y="1777"/>
                </a:cubicBezTo>
                <a:lnTo>
                  <a:pt x="679" y="1776"/>
                </a:lnTo>
                <a:cubicBezTo>
                  <a:pt x="797" y="1776"/>
                  <a:pt x="914" y="1773"/>
                  <a:pt x="1030" y="1763"/>
                </a:cubicBezTo>
                <a:cubicBezTo>
                  <a:pt x="1077" y="1758"/>
                  <a:pt x="1089" y="1757"/>
                  <a:pt x="1118" y="1750"/>
                </a:cubicBezTo>
                <a:moveTo>
                  <a:pt x="1117" y="1232"/>
                </a:moveTo>
                <a:cubicBezTo>
                  <a:pt x="1117" y="1227"/>
                  <a:pt x="1118" y="1222"/>
                  <a:pt x="1118" y="1217"/>
                </a:cubicBezTo>
                <a:cubicBezTo>
                  <a:pt x="1149" y="1228"/>
                  <a:pt x="1174" y="1236"/>
                  <a:pt x="1193" y="1270"/>
                </a:cubicBezTo>
                <a:cubicBezTo>
                  <a:pt x="1222" y="1324"/>
                  <a:pt x="1216" y="1407"/>
                  <a:pt x="1221" y="1465"/>
                </a:cubicBezTo>
                <a:cubicBezTo>
                  <a:pt x="1227" y="1537"/>
                  <a:pt x="1231" y="1607"/>
                  <a:pt x="1232" y="1679"/>
                </a:cubicBezTo>
                <a:cubicBezTo>
                  <a:pt x="1233" y="1713"/>
                  <a:pt x="1235" y="1742"/>
                  <a:pt x="1242" y="1774"/>
                </a:cubicBezTo>
                <a:moveTo>
                  <a:pt x="1375" y="1893"/>
                </a:moveTo>
                <a:cubicBezTo>
                  <a:pt x="1388" y="1896"/>
                  <a:pt x="1401" y="1902"/>
                  <a:pt x="1414" y="1904"/>
                </a:cubicBezTo>
                <a:cubicBezTo>
                  <a:pt x="1420" y="1905"/>
                  <a:pt x="1427" y="1904"/>
                  <a:pt x="1433" y="1905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837" name="Freeform 26"/>
          <p:cNvSpPr/>
          <p:nvPr/>
        </p:nvSpPr>
        <p:spPr>
          <a:xfrm>
            <a:off x="5347440" y="3919680"/>
            <a:ext cx="126360" cy="211320"/>
          </a:xfrm>
          <a:custGeom>
            <a:avLst/>
            <a:gdLst/>
            <a:ahLst/>
            <a:rect l="0" t="0" r="r" b="b"/>
            <a:pathLst>
              <a:path w="351" h="587">
                <a:moveTo>
                  <a:pt x="49" y="0"/>
                </a:moveTo>
                <a:cubicBezTo>
                  <a:pt x="65" y="11"/>
                  <a:pt x="61" y="8"/>
                  <a:pt x="77" y="21"/>
                </a:cubicBezTo>
                <a:cubicBezTo>
                  <a:pt x="148" y="77"/>
                  <a:pt x="255" y="128"/>
                  <a:pt x="301" y="208"/>
                </a:cubicBezTo>
                <a:cubicBezTo>
                  <a:pt x="350" y="289"/>
                  <a:pt x="295" y="355"/>
                  <a:pt x="233" y="405"/>
                </a:cubicBezTo>
                <a:cubicBezTo>
                  <a:pt x="168" y="458"/>
                  <a:pt x="87" y="487"/>
                  <a:pt x="24" y="540"/>
                </a:cubicBezTo>
                <a:cubicBezTo>
                  <a:pt x="6" y="562"/>
                  <a:pt x="0" y="567"/>
                  <a:pt x="3" y="586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838" name="Freeform 27"/>
          <p:cNvSpPr/>
          <p:nvPr/>
        </p:nvSpPr>
        <p:spPr>
          <a:xfrm>
            <a:off x="6055200" y="3941640"/>
            <a:ext cx="809280" cy="172080"/>
          </a:xfrm>
          <a:custGeom>
            <a:avLst/>
            <a:gdLst/>
            <a:ahLst/>
            <a:rect l="0" t="0" r="r" b="b"/>
            <a:pathLst>
              <a:path w="2248" h="478">
                <a:moveTo>
                  <a:pt x="16" y="25"/>
                </a:moveTo>
                <a:cubicBezTo>
                  <a:pt x="29" y="0"/>
                  <a:pt x="0" y="5"/>
                  <a:pt x="48" y="5"/>
                </a:cubicBezTo>
                <a:cubicBezTo>
                  <a:pt x="101" y="5"/>
                  <a:pt x="152" y="25"/>
                  <a:pt x="204" y="28"/>
                </a:cubicBezTo>
                <a:cubicBezTo>
                  <a:pt x="223" y="29"/>
                  <a:pt x="226" y="31"/>
                  <a:pt x="233" y="22"/>
                </a:cubicBezTo>
                <a:cubicBezTo>
                  <a:pt x="235" y="20"/>
                  <a:pt x="232" y="15"/>
                  <a:pt x="233" y="13"/>
                </a:cubicBezTo>
                <a:cubicBezTo>
                  <a:pt x="233" y="113"/>
                  <a:pt x="247" y="211"/>
                  <a:pt x="249" y="312"/>
                </a:cubicBezTo>
                <a:cubicBezTo>
                  <a:pt x="250" y="350"/>
                  <a:pt x="257" y="396"/>
                  <a:pt x="234" y="428"/>
                </a:cubicBezTo>
                <a:cubicBezTo>
                  <a:pt x="216" y="453"/>
                  <a:pt x="184" y="446"/>
                  <a:pt x="164" y="432"/>
                </a:cubicBezTo>
                <a:cubicBezTo>
                  <a:pt x="143" y="417"/>
                  <a:pt x="144" y="401"/>
                  <a:pt x="139" y="379"/>
                </a:cubicBezTo>
                <a:cubicBezTo>
                  <a:pt x="191" y="350"/>
                  <a:pt x="256" y="357"/>
                  <a:pt x="316" y="357"/>
                </a:cubicBezTo>
                <a:cubicBezTo>
                  <a:pt x="401" y="357"/>
                  <a:pt x="492" y="347"/>
                  <a:pt x="576" y="360"/>
                </a:cubicBezTo>
                <a:cubicBezTo>
                  <a:pt x="586" y="363"/>
                  <a:pt x="597" y="366"/>
                  <a:pt x="607" y="369"/>
                </a:cubicBezTo>
                <a:moveTo>
                  <a:pt x="1028" y="49"/>
                </a:moveTo>
                <a:cubicBezTo>
                  <a:pt x="1040" y="41"/>
                  <a:pt x="1039" y="47"/>
                  <a:pt x="1056" y="70"/>
                </a:cubicBezTo>
                <a:cubicBezTo>
                  <a:pt x="1092" y="121"/>
                  <a:pt x="1109" y="178"/>
                  <a:pt x="1128" y="237"/>
                </a:cubicBezTo>
                <a:cubicBezTo>
                  <a:pt x="1147" y="295"/>
                  <a:pt x="1166" y="352"/>
                  <a:pt x="1187" y="408"/>
                </a:cubicBezTo>
                <a:cubicBezTo>
                  <a:pt x="1197" y="434"/>
                  <a:pt x="1206" y="454"/>
                  <a:pt x="1221" y="477"/>
                </a:cubicBezTo>
                <a:moveTo>
                  <a:pt x="937" y="312"/>
                </a:moveTo>
                <a:cubicBezTo>
                  <a:pt x="994" y="307"/>
                  <a:pt x="1051" y="320"/>
                  <a:pt x="1108" y="325"/>
                </a:cubicBezTo>
                <a:cubicBezTo>
                  <a:pt x="1194" y="333"/>
                  <a:pt x="1280" y="337"/>
                  <a:pt x="1366" y="339"/>
                </a:cubicBezTo>
                <a:moveTo>
                  <a:pt x="1716" y="86"/>
                </a:moveTo>
                <a:cubicBezTo>
                  <a:pt x="1709" y="75"/>
                  <a:pt x="1704" y="64"/>
                  <a:pt x="1700" y="52"/>
                </a:cubicBezTo>
                <a:cubicBezTo>
                  <a:pt x="1700" y="51"/>
                  <a:pt x="1700" y="51"/>
                  <a:pt x="1700" y="50"/>
                </a:cubicBezTo>
                <a:cubicBezTo>
                  <a:pt x="1722" y="45"/>
                  <a:pt x="1743" y="43"/>
                  <a:pt x="1766" y="43"/>
                </a:cubicBezTo>
                <a:cubicBezTo>
                  <a:pt x="1806" y="43"/>
                  <a:pt x="1847" y="47"/>
                  <a:pt x="1865" y="90"/>
                </a:cubicBezTo>
                <a:cubicBezTo>
                  <a:pt x="1884" y="136"/>
                  <a:pt x="1867" y="193"/>
                  <a:pt x="1840" y="231"/>
                </a:cubicBezTo>
                <a:cubicBezTo>
                  <a:pt x="1810" y="274"/>
                  <a:pt x="1768" y="297"/>
                  <a:pt x="1718" y="302"/>
                </a:cubicBezTo>
                <a:cubicBezTo>
                  <a:pt x="1700" y="304"/>
                  <a:pt x="1681" y="301"/>
                  <a:pt x="1664" y="300"/>
                </a:cubicBezTo>
                <a:cubicBezTo>
                  <a:pt x="1680" y="260"/>
                  <a:pt x="1742" y="245"/>
                  <a:pt x="1783" y="225"/>
                </a:cubicBezTo>
                <a:cubicBezTo>
                  <a:pt x="1854" y="193"/>
                  <a:pt x="1917" y="154"/>
                  <a:pt x="1979" y="108"/>
                </a:cubicBezTo>
                <a:cubicBezTo>
                  <a:pt x="2003" y="90"/>
                  <a:pt x="2020" y="71"/>
                  <a:pt x="2037" y="53"/>
                </a:cubicBezTo>
                <a:cubicBezTo>
                  <a:pt x="1999" y="54"/>
                  <a:pt x="1976" y="54"/>
                  <a:pt x="1942" y="76"/>
                </a:cubicBezTo>
                <a:cubicBezTo>
                  <a:pt x="1896" y="105"/>
                  <a:pt x="1872" y="140"/>
                  <a:pt x="1867" y="194"/>
                </a:cubicBezTo>
                <a:cubicBezTo>
                  <a:pt x="1862" y="252"/>
                  <a:pt x="1918" y="273"/>
                  <a:pt x="1965" y="287"/>
                </a:cubicBezTo>
                <a:cubicBezTo>
                  <a:pt x="2040" y="309"/>
                  <a:pt x="2119" y="311"/>
                  <a:pt x="2196" y="312"/>
                </a:cubicBezTo>
                <a:cubicBezTo>
                  <a:pt x="2213" y="312"/>
                  <a:pt x="2230" y="312"/>
                  <a:pt x="2247" y="312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839" name="Freeform 28"/>
          <p:cNvSpPr/>
          <p:nvPr/>
        </p:nvSpPr>
        <p:spPr>
          <a:xfrm>
            <a:off x="1061280" y="4723920"/>
            <a:ext cx="242280" cy="167400"/>
          </a:xfrm>
          <a:custGeom>
            <a:avLst/>
            <a:gdLst/>
            <a:ahLst/>
            <a:rect l="0" t="0" r="r" b="b"/>
            <a:pathLst>
              <a:path w="673" h="465">
                <a:moveTo>
                  <a:pt x="36" y="425"/>
                </a:moveTo>
                <a:cubicBezTo>
                  <a:pt x="27" y="394"/>
                  <a:pt x="20" y="362"/>
                  <a:pt x="10" y="332"/>
                </a:cubicBezTo>
                <a:cubicBezTo>
                  <a:pt x="4" y="314"/>
                  <a:pt x="4" y="302"/>
                  <a:pt x="3" y="283"/>
                </a:cubicBezTo>
                <a:cubicBezTo>
                  <a:pt x="2" y="269"/>
                  <a:pt x="0" y="261"/>
                  <a:pt x="13" y="252"/>
                </a:cubicBezTo>
                <a:cubicBezTo>
                  <a:pt x="49" y="229"/>
                  <a:pt x="159" y="210"/>
                  <a:pt x="192" y="242"/>
                </a:cubicBezTo>
                <a:cubicBezTo>
                  <a:pt x="225" y="275"/>
                  <a:pt x="213" y="340"/>
                  <a:pt x="213" y="380"/>
                </a:cubicBezTo>
                <a:cubicBezTo>
                  <a:pt x="213" y="406"/>
                  <a:pt x="215" y="442"/>
                  <a:pt x="195" y="464"/>
                </a:cubicBezTo>
                <a:cubicBezTo>
                  <a:pt x="189" y="464"/>
                  <a:pt x="188" y="464"/>
                  <a:pt x="185" y="464"/>
                </a:cubicBezTo>
                <a:cubicBezTo>
                  <a:pt x="183" y="421"/>
                  <a:pt x="177" y="379"/>
                  <a:pt x="195" y="339"/>
                </a:cubicBezTo>
                <a:cubicBezTo>
                  <a:pt x="234" y="252"/>
                  <a:pt x="312" y="174"/>
                  <a:pt x="382" y="115"/>
                </a:cubicBezTo>
                <a:cubicBezTo>
                  <a:pt x="429" y="76"/>
                  <a:pt x="524" y="0"/>
                  <a:pt x="594" y="23"/>
                </a:cubicBezTo>
                <a:cubicBezTo>
                  <a:pt x="649" y="41"/>
                  <a:pt x="643" y="152"/>
                  <a:pt x="646" y="195"/>
                </a:cubicBezTo>
                <a:cubicBezTo>
                  <a:pt x="651" y="274"/>
                  <a:pt x="656" y="348"/>
                  <a:pt x="672" y="425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840" name="Freeform 29"/>
          <p:cNvSpPr/>
          <p:nvPr/>
        </p:nvSpPr>
        <p:spPr>
          <a:xfrm>
            <a:off x="1536840" y="4629240"/>
            <a:ext cx="1206360" cy="264600"/>
          </a:xfrm>
          <a:custGeom>
            <a:avLst/>
            <a:gdLst/>
            <a:ahLst/>
            <a:rect l="0" t="0" r="r" b="b"/>
            <a:pathLst>
              <a:path w="3351" h="735">
                <a:moveTo>
                  <a:pt x="16" y="423"/>
                </a:moveTo>
                <a:cubicBezTo>
                  <a:pt x="6" y="405"/>
                  <a:pt x="5" y="405"/>
                  <a:pt x="0" y="395"/>
                </a:cubicBezTo>
                <a:cubicBezTo>
                  <a:pt x="3" y="431"/>
                  <a:pt x="16" y="458"/>
                  <a:pt x="40" y="486"/>
                </a:cubicBezTo>
                <a:cubicBezTo>
                  <a:pt x="81" y="535"/>
                  <a:pt x="137" y="564"/>
                  <a:pt x="200" y="573"/>
                </a:cubicBezTo>
                <a:cubicBezTo>
                  <a:pt x="227" y="577"/>
                  <a:pt x="298" y="589"/>
                  <a:pt x="310" y="552"/>
                </a:cubicBezTo>
                <a:cubicBezTo>
                  <a:pt x="326" y="502"/>
                  <a:pt x="289" y="459"/>
                  <a:pt x="258" y="425"/>
                </a:cubicBezTo>
                <a:cubicBezTo>
                  <a:pt x="226" y="390"/>
                  <a:pt x="182" y="346"/>
                  <a:pt x="136" y="329"/>
                </a:cubicBezTo>
                <a:cubicBezTo>
                  <a:pt x="119" y="323"/>
                  <a:pt x="124" y="351"/>
                  <a:pt x="124" y="359"/>
                </a:cubicBezTo>
                <a:moveTo>
                  <a:pt x="604" y="146"/>
                </a:moveTo>
                <a:cubicBezTo>
                  <a:pt x="601" y="140"/>
                  <a:pt x="599" y="133"/>
                  <a:pt x="596" y="127"/>
                </a:cubicBezTo>
                <a:cubicBezTo>
                  <a:pt x="623" y="152"/>
                  <a:pt x="640" y="181"/>
                  <a:pt x="654" y="215"/>
                </a:cubicBezTo>
                <a:cubicBezTo>
                  <a:pt x="680" y="279"/>
                  <a:pt x="702" y="341"/>
                  <a:pt x="750" y="393"/>
                </a:cubicBezTo>
                <a:cubicBezTo>
                  <a:pt x="796" y="442"/>
                  <a:pt x="857" y="461"/>
                  <a:pt x="921" y="469"/>
                </a:cubicBezTo>
                <a:cubicBezTo>
                  <a:pt x="938" y="471"/>
                  <a:pt x="983" y="467"/>
                  <a:pt x="991" y="490"/>
                </a:cubicBezTo>
                <a:cubicBezTo>
                  <a:pt x="1004" y="528"/>
                  <a:pt x="977" y="556"/>
                  <a:pt x="946" y="572"/>
                </a:cubicBezTo>
                <a:cubicBezTo>
                  <a:pt x="889" y="600"/>
                  <a:pt x="819" y="605"/>
                  <a:pt x="756" y="607"/>
                </a:cubicBezTo>
                <a:cubicBezTo>
                  <a:pt x="718" y="608"/>
                  <a:pt x="700" y="605"/>
                  <a:pt x="682" y="596"/>
                </a:cubicBezTo>
                <a:moveTo>
                  <a:pt x="1092" y="317"/>
                </a:moveTo>
                <a:cubicBezTo>
                  <a:pt x="1155" y="329"/>
                  <a:pt x="1199" y="371"/>
                  <a:pt x="1250" y="413"/>
                </a:cubicBezTo>
                <a:cubicBezTo>
                  <a:pt x="1309" y="461"/>
                  <a:pt x="1358" y="516"/>
                  <a:pt x="1385" y="589"/>
                </a:cubicBezTo>
                <a:cubicBezTo>
                  <a:pt x="1395" y="615"/>
                  <a:pt x="1412" y="690"/>
                  <a:pt x="1379" y="708"/>
                </a:cubicBezTo>
                <a:cubicBezTo>
                  <a:pt x="1332" y="734"/>
                  <a:pt x="1261" y="709"/>
                  <a:pt x="1222" y="683"/>
                </a:cubicBezTo>
                <a:cubicBezTo>
                  <a:pt x="1169" y="640"/>
                  <a:pt x="1151" y="626"/>
                  <a:pt x="1122" y="592"/>
                </a:cubicBezTo>
                <a:moveTo>
                  <a:pt x="1100" y="179"/>
                </a:moveTo>
                <a:cubicBezTo>
                  <a:pt x="1144" y="121"/>
                  <a:pt x="1171" y="75"/>
                  <a:pt x="1247" y="67"/>
                </a:cubicBezTo>
                <a:cubicBezTo>
                  <a:pt x="1306" y="61"/>
                  <a:pt x="1326" y="106"/>
                  <a:pt x="1355" y="147"/>
                </a:cubicBezTo>
                <a:cubicBezTo>
                  <a:pt x="1390" y="197"/>
                  <a:pt x="1427" y="246"/>
                  <a:pt x="1473" y="286"/>
                </a:cubicBezTo>
                <a:cubicBezTo>
                  <a:pt x="1508" y="316"/>
                  <a:pt x="1557" y="350"/>
                  <a:pt x="1605" y="354"/>
                </a:cubicBezTo>
                <a:cubicBezTo>
                  <a:pt x="1637" y="357"/>
                  <a:pt x="1677" y="359"/>
                  <a:pt x="1708" y="349"/>
                </a:cubicBezTo>
                <a:cubicBezTo>
                  <a:pt x="1735" y="341"/>
                  <a:pt x="1766" y="329"/>
                  <a:pt x="1790" y="314"/>
                </a:cubicBezTo>
                <a:cubicBezTo>
                  <a:pt x="1801" y="307"/>
                  <a:pt x="1810" y="299"/>
                  <a:pt x="1820" y="291"/>
                </a:cubicBezTo>
                <a:cubicBezTo>
                  <a:pt x="1809" y="288"/>
                  <a:pt x="1788" y="279"/>
                  <a:pt x="1760" y="280"/>
                </a:cubicBezTo>
                <a:cubicBezTo>
                  <a:pt x="1682" y="283"/>
                  <a:pt x="1615" y="317"/>
                  <a:pt x="1556" y="368"/>
                </a:cubicBezTo>
                <a:cubicBezTo>
                  <a:pt x="1528" y="392"/>
                  <a:pt x="1473" y="465"/>
                  <a:pt x="1504" y="507"/>
                </a:cubicBezTo>
                <a:cubicBezTo>
                  <a:pt x="1547" y="566"/>
                  <a:pt x="1660" y="553"/>
                  <a:pt x="1719" y="555"/>
                </a:cubicBezTo>
                <a:moveTo>
                  <a:pt x="2518" y="211"/>
                </a:moveTo>
                <a:cubicBezTo>
                  <a:pt x="2439" y="213"/>
                  <a:pt x="2398" y="223"/>
                  <a:pt x="2336" y="277"/>
                </a:cubicBezTo>
                <a:cubicBezTo>
                  <a:pt x="2288" y="319"/>
                  <a:pt x="2266" y="357"/>
                  <a:pt x="2263" y="420"/>
                </a:cubicBezTo>
                <a:cubicBezTo>
                  <a:pt x="2261" y="473"/>
                  <a:pt x="2287" y="469"/>
                  <a:pt x="2330" y="486"/>
                </a:cubicBezTo>
                <a:moveTo>
                  <a:pt x="2755" y="0"/>
                </a:moveTo>
                <a:cubicBezTo>
                  <a:pt x="2768" y="54"/>
                  <a:pt x="2779" y="109"/>
                  <a:pt x="2793" y="162"/>
                </a:cubicBezTo>
                <a:cubicBezTo>
                  <a:pt x="2815" y="246"/>
                  <a:pt x="2851" y="324"/>
                  <a:pt x="2872" y="408"/>
                </a:cubicBezTo>
                <a:cubicBezTo>
                  <a:pt x="2883" y="451"/>
                  <a:pt x="2884" y="486"/>
                  <a:pt x="2884" y="530"/>
                </a:cubicBezTo>
                <a:moveTo>
                  <a:pt x="2751" y="351"/>
                </a:moveTo>
                <a:cubicBezTo>
                  <a:pt x="2827" y="332"/>
                  <a:pt x="2906" y="328"/>
                  <a:pt x="2984" y="311"/>
                </a:cubicBezTo>
                <a:cubicBezTo>
                  <a:pt x="3056" y="296"/>
                  <a:pt x="3146" y="280"/>
                  <a:pt x="3209" y="238"/>
                </a:cubicBezTo>
                <a:cubicBezTo>
                  <a:pt x="3234" y="221"/>
                  <a:pt x="3225" y="211"/>
                  <a:pt x="3232" y="188"/>
                </a:cubicBezTo>
                <a:cubicBezTo>
                  <a:pt x="3211" y="184"/>
                  <a:pt x="3181" y="167"/>
                  <a:pt x="3163" y="193"/>
                </a:cubicBezTo>
                <a:cubicBezTo>
                  <a:pt x="3139" y="228"/>
                  <a:pt x="3153" y="286"/>
                  <a:pt x="3175" y="317"/>
                </a:cubicBezTo>
                <a:cubicBezTo>
                  <a:pt x="3211" y="368"/>
                  <a:pt x="3279" y="391"/>
                  <a:pt x="3308" y="447"/>
                </a:cubicBezTo>
                <a:cubicBezTo>
                  <a:pt x="3350" y="530"/>
                  <a:pt x="3277" y="579"/>
                  <a:pt x="3226" y="629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841" name="Freeform 30"/>
          <p:cNvSpPr/>
          <p:nvPr/>
        </p:nvSpPr>
        <p:spPr>
          <a:xfrm>
            <a:off x="778680" y="5138640"/>
            <a:ext cx="1634760" cy="408240"/>
          </a:xfrm>
          <a:custGeom>
            <a:avLst/>
            <a:gdLst/>
            <a:ahLst/>
            <a:rect l="0" t="0" r="r" b="b"/>
            <a:pathLst>
              <a:path w="4541" h="1134">
                <a:moveTo>
                  <a:pt x="519" y="369"/>
                </a:moveTo>
                <a:cubicBezTo>
                  <a:pt x="451" y="355"/>
                  <a:pt x="339" y="322"/>
                  <a:pt x="272" y="350"/>
                </a:cubicBezTo>
                <a:cubicBezTo>
                  <a:pt x="179" y="389"/>
                  <a:pt x="115" y="516"/>
                  <a:pt x="80" y="603"/>
                </a:cubicBezTo>
                <a:cubicBezTo>
                  <a:pt x="40" y="698"/>
                  <a:pt x="0" y="839"/>
                  <a:pt x="32" y="943"/>
                </a:cubicBezTo>
                <a:cubicBezTo>
                  <a:pt x="76" y="1086"/>
                  <a:pt x="208" y="1118"/>
                  <a:pt x="335" y="1133"/>
                </a:cubicBezTo>
                <a:moveTo>
                  <a:pt x="4540" y="0"/>
                </a:moveTo>
                <a:cubicBezTo>
                  <a:pt x="4463" y="11"/>
                  <a:pt x="4427" y="45"/>
                  <a:pt x="4376" y="107"/>
                </a:cubicBezTo>
                <a:cubicBezTo>
                  <a:pt x="4324" y="170"/>
                  <a:pt x="4288" y="234"/>
                  <a:pt x="4285" y="317"/>
                </a:cubicBezTo>
                <a:cubicBezTo>
                  <a:pt x="4281" y="419"/>
                  <a:pt x="4376" y="430"/>
                  <a:pt x="4454" y="453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842" name="Freeform 31"/>
          <p:cNvSpPr/>
          <p:nvPr/>
        </p:nvSpPr>
        <p:spPr>
          <a:xfrm>
            <a:off x="1147680" y="5303520"/>
            <a:ext cx="360" cy="158040"/>
          </a:xfrm>
          <a:custGeom>
            <a:avLst/>
            <a:gdLst/>
            <a:ahLst/>
            <a:rect l="0" t="0" r="r" b="b"/>
            <a:pathLst>
              <a:path w="1" h="439">
                <a:moveTo>
                  <a:pt x="0" y="35"/>
                </a:moveTo>
                <a:cubicBezTo>
                  <a:pt x="0" y="0"/>
                  <a:pt x="0" y="55"/>
                  <a:pt x="0" y="55"/>
                </a:cubicBezTo>
                <a:cubicBezTo>
                  <a:pt x="0" y="183"/>
                  <a:pt x="0" y="310"/>
                  <a:pt x="0" y="438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843" name="Freeform 32"/>
          <p:cNvSpPr/>
          <p:nvPr/>
        </p:nvSpPr>
        <p:spPr>
          <a:xfrm>
            <a:off x="1281240" y="5241960"/>
            <a:ext cx="453960" cy="213120"/>
          </a:xfrm>
          <a:custGeom>
            <a:avLst/>
            <a:gdLst/>
            <a:ahLst/>
            <a:rect l="0" t="0" r="r" b="b"/>
            <a:pathLst>
              <a:path w="1261" h="592">
                <a:moveTo>
                  <a:pt x="24" y="230"/>
                </a:moveTo>
                <a:cubicBezTo>
                  <a:pt x="27" y="203"/>
                  <a:pt x="25" y="216"/>
                  <a:pt x="31" y="205"/>
                </a:cubicBezTo>
                <a:cubicBezTo>
                  <a:pt x="53" y="248"/>
                  <a:pt x="67" y="294"/>
                  <a:pt x="77" y="342"/>
                </a:cubicBezTo>
                <a:cubicBezTo>
                  <a:pt x="92" y="414"/>
                  <a:pt x="102" y="487"/>
                  <a:pt x="114" y="560"/>
                </a:cubicBezTo>
                <a:cubicBezTo>
                  <a:pt x="116" y="570"/>
                  <a:pt x="118" y="581"/>
                  <a:pt x="120" y="591"/>
                </a:cubicBezTo>
                <a:moveTo>
                  <a:pt x="0" y="455"/>
                </a:moveTo>
                <a:cubicBezTo>
                  <a:pt x="65" y="416"/>
                  <a:pt x="131" y="401"/>
                  <a:pt x="205" y="381"/>
                </a:cubicBezTo>
                <a:cubicBezTo>
                  <a:pt x="229" y="375"/>
                  <a:pt x="254" y="369"/>
                  <a:pt x="277" y="363"/>
                </a:cubicBezTo>
                <a:moveTo>
                  <a:pt x="498" y="179"/>
                </a:moveTo>
                <a:cubicBezTo>
                  <a:pt x="544" y="144"/>
                  <a:pt x="580" y="142"/>
                  <a:pt x="637" y="141"/>
                </a:cubicBezTo>
                <a:cubicBezTo>
                  <a:pt x="701" y="140"/>
                  <a:pt x="719" y="177"/>
                  <a:pt x="724" y="236"/>
                </a:cubicBezTo>
                <a:cubicBezTo>
                  <a:pt x="729" y="294"/>
                  <a:pt x="717" y="335"/>
                  <a:pt x="679" y="378"/>
                </a:cubicBezTo>
                <a:cubicBezTo>
                  <a:pt x="665" y="394"/>
                  <a:pt x="659" y="394"/>
                  <a:pt x="645" y="402"/>
                </a:cubicBezTo>
                <a:cubicBezTo>
                  <a:pt x="654" y="359"/>
                  <a:pt x="687" y="332"/>
                  <a:pt x="715" y="298"/>
                </a:cubicBezTo>
                <a:cubicBezTo>
                  <a:pt x="749" y="257"/>
                  <a:pt x="788" y="215"/>
                  <a:pt x="798" y="160"/>
                </a:cubicBezTo>
                <a:cubicBezTo>
                  <a:pt x="798" y="142"/>
                  <a:pt x="798" y="137"/>
                  <a:pt x="798" y="126"/>
                </a:cubicBezTo>
                <a:cubicBezTo>
                  <a:pt x="759" y="119"/>
                  <a:pt x="736" y="121"/>
                  <a:pt x="706" y="151"/>
                </a:cubicBezTo>
                <a:cubicBezTo>
                  <a:pt x="668" y="188"/>
                  <a:pt x="655" y="238"/>
                  <a:pt x="660" y="290"/>
                </a:cubicBezTo>
                <a:cubicBezTo>
                  <a:pt x="666" y="345"/>
                  <a:pt x="714" y="379"/>
                  <a:pt x="762" y="399"/>
                </a:cubicBezTo>
                <a:cubicBezTo>
                  <a:pt x="792" y="412"/>
                  <a:pt x="822" y="408"/>
                  <a:pt x="854" y="408"/>
                </a:cubicBezTo>
                <a:moveTo>
                  <a:pt x="989" y="49"/>
                </a:moveTo>
                <a:cubicBezTo>
                  <a:pt x="1021" y="23"/>
                  <a:pt x="1066" y="0"/>
                  <a:pt x="1111" y="21"/>
                </a:cubicBezTo>
                <a:cubicBezTo>
                  <a:pt x="1188" y="57"/>
                  <a:pt x="1216" y="175"/>
                  <a:pt x="1231" y="248"/>
                </a:cubicBezTo>
                <a:cubicBezTo>
                  <a:pt x="1248" y="335"/>
                  <a:pt x="1260" y="454"/>
                  <a:pt x="1244" y="542"/>
                </a:cubicBezTo>
                <a:cubicBezTo>
                  <a:pt x="1240" y="553"/>
                  <a:pt x="1235" y="563"/>
                  <a:pt x="1231" y="574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844" name="Freeform 33"/>
          <p:cNvSpPr/>
          <p:nvPr/>
        </p:nvSpPr>
        <p:spPr>
          <a:xfrm>
            <a:off x="2063880" y="5263920"/>
            <a:ext cx="40680" cy="25920"/>
          </a:xfrm>
          <a:custGeom>
            <a:avLst/>
            <a:gdLst/>
            <a:ahLst/>
            <a:rect l="0" t="0" r="r" b="b"/>
            <a:pathLst>
              <a:path w="113" h="72">
                <a:moveTo>
                  <a:pt x="0" y="65"/>
                </a:moveTo>
                <a:cubicBezTo>
                  <a:pt x="12" y="28"/>
                  <a:pt x="21" y="24"/>
                  <a:pt x="57" y="12"/>
                </a:cubicBezTo>
                <a:cubicBezTo>
                  <a:pt x="75" y="6"/>
                  <a:pt x="89" y="0"/>
                  <a:pt x="105" y="10"/>
                </a:cubicBezTo>
                <a:cubicBezTo>
                  <a:pt x="105" y="39"/>
                  <a:pt x="112" y="49"/>
                  <a:pt x="84" y="61"/>
                </a:cubicBezTo>
                <a:cubicBezTo>
                  <a:pt x="61" y="71"/>
                  <a:pt x="39" y="71"/>
                  <a:pt x="15" y="71"/>
                </a:cubicBezTo>
                <a:cubicBezTo>
                  <a:pt x="12" y="71"/>
                  <a:pt x="14" y="71"/>
                  <a:pt x="21" y="71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845" name="Freeform 34"/>
          <p:cNvSpPr/>
          <p:nvPr/>
        </p:nvSpPr>
        <p:spPr>
          <a:xfrm>
            <a:off x="2579760" y="5089680"/>
            <a:ext cx="705600" cy="225720"/>
          </a:xfrm>
          <a:custGeom>
            <a:avLst/>
            <a:gdLst/>
            <a:ahLst/>
            <a:rect l="0" t="0" r="r" b="b"/>
            <a:pathLst>
              <a:path w="1960" h="627">
                <a:moveTo>
                  <a:pt x="0" y="192"/>
                </a:moveTo>
                <a:cubicBezTo>
                  <a:pt x="21" y="199"/>
                  <a:pt x="22" y="217"/>
                  <a:pt x="29" y="251"/>
                </a:cubicBezTo>
                <a:cubicBezTo>
                  <a:pt x="43" y="314"/>
                  <a:pt x="58" y="378"/>
                  <a:pt x="80" y="438"/>
                </a:cubicBezTo>
                <a:cubicBezTo>
                  <a:pt x="100" y="493"/>
                  <a:pt x="122" y="546"/>
                  <a:pt x="134" y="604"/>
                </a:cubicBezTo>
                <a:cubicBezTo>
                  <a:pt x="135" y="611"/>
                  <a:pt x="136" y="619"/>
                  <a:pt x="137" y="626"/>
                </a:cubicBezTo>
                <a:moveTo>
                  <a:pt x="338" y="406"/>
                </a:moveTo>
                <a:cubicBezTo>
                  <a:pt x="338" y="403"/>
                  <a:pt x="338" y="401"/>
                  <a:pt x="338" y="398"/>
                </a:cubicBezTo>
                <a:cubicBezTo>
                  <a:pt x="351" y="397"/>
                  <a:pt x="364" y="396"/>
                  <a:pt x="377" y="397"/>
                </a:cubicBezTo>
                <a:cubicBezTo>
                  <a:pt x="382" y="398"/>
                  <a:pt x="387" y="398"/>
                  <a:pt x="392" y="399"/>
                </a:cubicBezTo>
                <a:moveTo>
                  <a:pt x="380" y="337"/>
                </a:moveTo>
                <a:cubicBezTo>
                  <a:pt x="397" y="338"/>
                  <a:pt x="409" y="338"/>
                  <a:pt x="426" y="338"/>
                </a:cubicBezTo>
                <a:cubicBezTo>
                  <a:pt x="498" y="338"/>
                  <a:pt x="571" y="341"/>
                  <a:pt x="643" y="333"/>
                </a:cubicBezTo>
                <a:cubicBezTo>
                  <a:pt x="701" y="327"/>
                  <a:pt x="771" y="321"/>
                  <a:pt x="825" y="297"/>
                </a:cubicBezTo>
                <a:cubicBezTo>
                  <a:pt x="832" y="293"/>
                  <a:pt x="838" y="288"/>
                  <a:pt x="845" y="284"/>
                </a:cubicBezTo>
                <a:moveTo>
                  <a:pt x="621" y="211"/>
                </a:moveTo>
                <a:cubicBezTo>
                  <a:pt x="617" y="199"/>
                  <a:pt x="618" y="204"/>
                  <a:pt x="617" y="195"/>
                </a:cubicBezTo>
                <a:cubicBezTo>
                  <a:pt x="614" y="214"/>
                  <a:pt x="616" y="236"/>
                  <a:pt x="623" y="260"/>
                </a:cubicBezTo>
                <a:cubicBezTo>
                  <a:pt x="639" y="312"/>
                  <a:pt x="662" y="362"/>
                  <a:pt x="671" y="417"/>
                </a:cubicBezTo>
                <a:cubicBezTo>
                  <a:pt x="676" y="449"/>
                  <a:pt x="678" y="483"/>
                  <a:pt x="681" y="516"/>
                </a:cubicBezTo>
                <a:moveTo>
                  <a:pt x="1123" y="309"/>
                </a:moveTo>
                <a:cubicBezTo>
                  <a:pt x="1162" y="298"/>
                  <a:pt x="1197" y="297"/>
                  <a:pt x="1238" y="297"/>
                </a:cubicBezTo>
                <a:cubicBezTo>
                  <a:pt x="1281" y="297"/>
                  <a:pt x="1302" y="321"/>
                  <a:pt x="1311" y="364"/>
                </a:cubicBezTo>
                <a:cubicBezTo>
                  <a:pt x="1320" y="406"/>
                  <a:pt x="1316" y="441"/>
                  <a:pt x="1277" y="463"/>
                </a:cubicBezTo>
                <a:cubicBezTo>
                  <a:pt x="1239" y="484"/>
                  <a:pt x="1196" y="481"/>
                  <a:pt x="1155" y="481"/>
                </a:cubicBezTo>
                <a:cubicBezTo>
                  <a:pt x="1151" y="481"/>
                  <a:pt x="1148" y="481"/>
                  <a:pt x="1144" y="481"/>
                </a:cubicBezTo>
                <a:cubicBezTo>
                  <a:pt x="1147" y="435"/>
                  <a:pt x="1186" y="424"/>
                  <a:pt x="1222" y="401"/>
                </a:cubicBezTo>
                <a:cubicBezTo>
                  <a:pt x="1294" y="356"/>
                  <a:pt x="1366" y="312"/>
                  <a:pt x="1432" y="257"/>
                </a:cubicBezTo>
                <a:cubicBezTo>
                  <a:pt x="1453" y="240"/>
                  <a:pt x="1466" y="223"/>
                  <a:pt x="1483" y="204"/>
                </a:cubicBezTo>
                <a:cubicBezTo>
                  <a:pt x="1445" y="223"/>
                  <a:pt x="1420" y="239"/>
                  <a:pt x="1393" y="277"/>
                </a:cubicBezTo>
                <a:cubicBezTo>
                  <a:pt x="1364" y="319"/>
                  <a:pt x="1345" y="373"/>
                  <a:pt x="1353" y="424"/>
                </a:cubicBezTo>
                <a:cubicBezTo>
                  <a:pt x="1361" y="474"/>
                  <a:pt x="1411" y="476"/>
                  <a:pt x="1451" y="477"/>
                </a:cubicBezTo>
                <a:cubicBezTo>
                  <a:pt x="1489" y="477"/>
                  <a:pt x="1502" y="476"/>
                  <a:pt x="1525" y="461"/>
                </a:cubicBezTo>
                <a:moveTo>
                  <a:pt x="1850" y="0"/>
                </a:moveTo>
                <a:cubicBezTo>
                  <a:pt x="1906" y="13"/>
                  <a:pt x="1922" y="53"/>
                  <a:pt x="1939" y="109"/>
                </a:cubicBezTo>
                <a:cubicBezTo>
                  <a:pt x="1959" y="174"/>
                  <a:pt x="1958" y="241"/>
                  <a:pt x="1958" y="308"/>
                </a:cubicBezTo>
                <a:cubicBezTo>
                  <a:pt x="1958" y="366"/>
                  <a:pt x="1943" y="399"/>
                  <a:pt x="1912" y="446"/>
                </a:cubicBezTo>
                <a:cubicBezTo>
                  <a:pt x="1909" y="451"/>
                  <a:pt x="1905" y="455"/>
                  <a:pt x="1902" y="460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846" name="Freeform 35"/>
          <p:cNvSpPr/>
          <p:nvPr/>
        </p:nvSpPr>
        <p:spPr>
          <a:xfrm>
            <a:off x="3556080" y="5183640"/>
            <a:ext cx="26280" cy="16200"/>
          </a:xfrm>
          <a:custGeom>
            <a:avLst/>
            <a:gdLst/>
            <a:ahLst/>
            <a:rect l="0" t="0" r="r" b="b"/>
            <a:pathLst>
              <a:path w="73" h="45">
                <a:moveTo>
                  <a:pt x="17" y="11"/>
                </a:moveTo>
                <a:cubicBezTo>
                  <a:pt x="17" y="2"/>
                  <a:pt x="15" y="5"/>
                  <a:pt x="27" y="4"/>
                </a:cubicBezTo>
                <a:cubicBezTo>
                  <a:pt x="39" y="3"/>
                  <a:pt x="57" y="0"/>
                  <a:pt x="64" y="12"/>
                </a:cubicBezTo>
                <a:cubicBezTo>
                  <a:pt x="72" y="27"/>
                  <a:pt x="58" y="31"/>
                  <a:pt x="47" y="33"/>
                </a:cubicBezTo>
                <a:cubicBezTo>
                  <a:pt x="37" y="35"/>
                  <a:pt x="0" y="44"/>
                  <a:pt x="44" y="31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847" name="Freeform 36"/>
          <p:cNvSpPr/>
          <p:nvPr/>
        </p:nvSpPr>
        <p:spPr>
          <a:xfrm>
            <a:off x="3880800" y="5081760"/>
            <a:ext cx="129600" cy="217800"/>
          </a:xfrm>
          <a:custGeom>
            <a:avLst/>
            <a:gdLst/>
            <a:ahLst/>
            <a:rect l="0" t="0" r="r" b="b"/>
            <a:pathLst>
              <a:path w="360" h="605">
                <a:moveTo>
                  <a:pt x="359" y="37"/>
                </a:moveTo>
                <a:cubicBezTo>
                  <a:pt x="359" y="18"/>
                  <a:pt x="359" y="12"/>
                  <a:pt x="359" y="0"/>
                </a:cubicBezTo>
                <a:cubicBezTo>
                  <a:pt x="297" y="38"/>
                  <a:pt x="248" y="75"/>
                  <a:pt x="197" y="132"/>
                </a:cubicBezTo>
                <a:cubicBezTo>
                  <a:pt x="130" y="208"/>
                  <a:pt x="54" y="297"/>
                  <a:pt x="27" y="398"/>
                </a:cubicBezTo>
                <a:cubicBezTo>
                  <a:pt x="0" y="500"/>
                  <a:pt x="41" y="550"/>
                  <a:pt x="138" y="585"/>
                </a:cubicBezTo>
                <a:cubicBezTo>
                  <a:pt x="165" y="591"/>
                  <a:pt x="192" y="598"/>
                  <a:pt x="218" y="604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848" name="Freeform 37"/>
          <p:cNvSpPr/>
          <p:nvPr/>
        </p:nvSpPr>
        <p:spPr>
          <a:xfrm>
            <a:off x="4154760" y="5062680"/>
            <a:ext cx="630360" cy="282960"/>
          </a:xfrm>
          <a:custGeom>
            <a:avLst/>
            <a:gdLst/>
            <a:ahLst/>
            <a:rect l="0" t="0" r="r" b="b"/>
            <a:pathLst>
              <a:path w="1751" h="786">
                <a:moveTo>
                  <a:pt x="165" y="238"/>
                </a:moveTo>
                <a:cubicBezTo>
                  <a:pt x="161" y="234"/>
                  <a:pt x="152" y="291"/>
                  <a:pt x="151" y="310"/>
                </a:cubicBezTo>
                <a:cubicBezTo>
                  <a:pt x="148" y="352"/>
                  <a:pt x="148" y="397"/>
                  <a:pt x="159" y="438"/>
                </a:cubicBezTo>
                <a:cubicBezTo>
                  <a:pt x="168" y="473"/>
                  <a:pt x="185" y="496"/>
                  <a:pt x="206" y="525"/>
                </a:cubicBezTo>
                <a:moveTo>
                  <a:pt x="289" y="299"/>
                </a:moveTo>
                <a:cubicBezTo>
                  <a:pt x="300" y="292"/>
                  <a:pt x="319" y="279"/>
                  <a:pt x="334" y="292"/>
                </a:cubicBezTo>
                <a:cubicBezTo>
                  <a:pt x="358" y="314"/>
                  <a:pt x="360" y="371"/>
                  <a:pt x="364" y="400"/>
                </a:cubicBezTo>
                <a:cubicBezTo>
                  <a:pt x="371" y="459"/>
                  <a:pt x="374" y="516"/>
                  <a:pt x="374" y="575"/>
                </a:cubicBezTo>
                <a:cubicBezTo>
                  <a:pt x="374" y="605"/>
                  <a:pt x="374" y="635"/>
                  <a:pt x="376" y="665"/>
                </a:cubicBezTo>
                <a:moveTo>
                  <a:pt x="203" y="510"/>
                </a:moveTo>
                <a:cubicBezTo>
                  <a:pt x="212" y="485"/>
                  <a:pt x="280" y="496"/>
                  <a:pt x="303" y="494"/>
                </a:cubicBezTo>
                <a:cubicBezTo>
                  <a:pt x="388" y="488"/>
                  <a:pt x="470" y="475"/>
                  <a:pt x="554" y="461"/>
                </a:cubicBezTo>
                <a:moveTo>
                  <a:pt x="832" y="306"/>
                </a:moveTo>
                <a:cubicBezTo>
                  <a:pt x="855" y="295"/>
                  <a:pt x="893" y="292"/>
                  <a:pt x="920" y="297"/>
                </a:cubicBezTo>
                <a:cubicBezTo>
                  <a:pt x="961" y="305"/>
                  <a:pt x="979" y="348"/>
                  <a:pt x="984" y="385"/>
                </a:cubicBezTo>
                <a:cubicBezTo>
                  <a:pt x="989" y="427"/>
                  <a:pt x="990" y="475"/>
                  <a:pt x="962" y="507"/>
                </a:cubicBezTo>
                <a:cubicBezTo>
                  <a:pt x="947" y="524"/>
                  <a:pt x="934" y="525"/>
                  <a:pt x="914" y="527"/>
                </a:cubicBezTo>
                <a:cubicBezTo>
                  <a:pt x="914" y="489"/>
                  <a:pt x="926" y="474"/>
                  <a:pt x="951" y="445"/>
                </a:cubicBezTo>
                <a:cubicBezTo>
                  <a:pt x="988" y="402"/>
                  <a:pt x="1030" y="362"/>
                  <a:pt x="1062" y="314"/>
                </a:cubicBezTo>
                <a:cubicBezTo>
                  <a:pt x="1075" y="295"/>
                  <a:pt x="1081" y="281"/>
                  <a:pt x="1084" y="260"/>
                </a:cubicBezTo>
                <a:cubicBezTo>
                  <a:pt x="1052" y="283"/>
                  <a:pt x="1028" y="306"/>
                  <a:pt x="1007" y="344"/>
                </a:cubicBezTo>
                <a:cubicBezTo>
                  <a:pt x="986" y="383"/>
                  <a:pt x="972" y="446"/>
                  <a:pt x="983" y="491"/>
                </a:cubicBezTo>
                <a:cubicBezTo>
                  <a:pt x="995" y="540"/>
                  <a:pt x="1052" y="545"/>
                  <a:pt x="1093" y="547"/>
                </a:cubicBezTo>
                <a:cubicBezTo>
                  <a:pt x="1108" y="547"/>
                  <a:pt x="1123" y="547"/>
                  <a:pt x="1138" y="547"/>
                </a:cubicBezTo>
                <a:moveTo>
                  <a:pt x="18" y="285"/>
                </a:moveTo>
                <a:cubicBezTo>
                  <a:pt x="0" y="265"/>
                  <a:pt x="12" y="276"/>
                  <a:pt x="15" y="265"/>
                </a:cubicBezTo>
                <a:cubicBezTo>
                  <a:pt x="51" y="289"/>
                  <a:pt x="58" y="318"/>
                  <a:pt x="66" y="361"/>
                </a:cubicBezTo>
                <a:cubicBezTo>
                  <a:pt x="79" y="430"/>
                  <a:pt x="75" y="503"/>
                  <a:pt x="73" y="572"/>
                </a:cubicBezTo>
                <a:cubicBezTo>
                  <a:pt x="72" y="626"/>
                  <a:pt x="60" y="678"/>
                  <a:pt x="58" y="733"/>
                </a:cubicBezTo>
                <a:cubicBezTo>
                  <a:pt x="57" y="750"/>
                  <a:pt x="58" y="768"/>
                  <a:pt x="58" y="785"/>
                </a:cubicBezTo>
                <a:moveTo>
                  <a:pt x="1509" y="46"/>
                </a:moveTo>
                <a:cubicBezTo>
                  <a:pt x="1503" y="22"/>
                  <a:pt x="1500" y="16"/>
                  <a:pt x="1500" y="0"/>
                </a:cubicBezTo>
                <a:cubicBezTo>
                  <a:pt x="1545" y="21"/>
                  <a:pt x="1582" y="44"/>
                  <a:pt x="1619" y="81"/>
                </a:cubicBezTo>
                <a:cubicBezTo>
                  <a:pt x="1688" y="150"/>
                  <a:pt x="1731" y="223"/>
                  <a:pt x="1740" y="321"/>
                </a:cubicBezTo>
                <a:cubicBezTo>
                  <a:pt x="1750" y="438"/>
                  <a:pt x="1647" y="489"/>
                  <a:pt x="1553" y="528"/>
                </a:cubicBezTo>
                <a:cubicBezTo>
                  <a:pt x="1457" y="567"/>
                  <a:pt x="1355" y="582"/>
                  <a:pt x="1254" y="599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849" name="Freeform 38"/>
          <p:cNvSpPr/>
          <p:nvPr/>
        </p:nvSpPr>
        <p:spPr>
          <a:xfrm>
            <a:off x="5046840" y="5164920"/>
            <a:ext cx="157680" cy="36000"/>
          </a:xfrm>
          <a:custGeom>
            <a:avLst/>
            <a:gdLst/>
            <a:ahLst/>
            <a:rect l="0" t="0" r="r" b="b"/>
            <a:pathLst>
              <a:path w="438" h="100">
                <a:moveTo>
                  <a:pt x="0" y="99"/>
                </a:moveTo>
                <a:cubicBezTo>
                  <a:pt x="0" y="81"/>
                  <a:pt x="16" y="90"/>
                  <a:pt x="33" y="91"/>
                </a:cubicBezTo>
                <a:moveTo>
                  <a:pt x="365" y="7"/>
                </a:moveTo>
                <a:cubicBezTo>
                  <a:pt x="389" y="0"/>
                  <a:pt x="412" y="2"/>
                  <a:pt x="437" y="2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850" name="Freeform 39"/>
          <p:cNvSpPr/>
          <p:nvPr/>
        </p:nvSpPr>
        <p:spPr>
          <a:xfrm>
            <a:off x="5356080" y="5170320"/>
            <a:ext cx="44640" cy="9720"/>
          </a:xfrm>
          <a:custGeom>
            <a:avLst/>
            <a:gdLst/>
            <a:ahLst/>
            <a:rect l="0" t="0" r="r" b="b"/>
            <a:pathLst>
              <a:path w="124" h="27">
                <a:moveTo>
                  <a:pt x="0" y="0"/>
                </a:moveTo>
                <a:cubicBezTo>
                  <a:pt x="31" y="5"/>
                  <a:pt x="60" y="15"/>
                  <a:pt x="92" y="22"/>
                </a:cubicBezTo>
                <a:cubicBezTo>
                  <a:pt x="108" y="25"/>
                  <a:pt x="113" y="26"/>
                  <a:pt x="123" y="26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851" name="Freeform 40"/>
          <p:cNvSpPr/>
          <p:nvPr/>
        </p:nvSpPr>
        <p:spPr>
          <a:xfrm>
            <a:off x="5582160" y="5000760"/>
            <a:ext cx="234720" cy="221040"/>
          </a:xfrm>
          <a:custGeom>
            <a:avLst/>
            <a:gdLst/>
            <a:ahLst/>
            <a:rect l="0" t="0" r="r" b="b"/>
            <a:pathLst>
              <a:path w="652" h="614">
                <a:moveTo>
                  <a:pt x="49" y="293"/>
                </a:moveTo>
                <a:cubicBezTo>
                  <a:pt x="20" y="293"/>
                  <a:pt x="64" y="293"/>
                  <a:pt x="66" y="293"/>
                </a:cubicBezTo>
                <a:cubicBezTo>
                  <a:pt x="86" y="293"/>
                  <a:pt x="104" y="292"/>
                  <a:pt x="122" y="296"/>
                </a:cubicBezTo>
                <a:cubicBezTo>
                  <a:pt x="122" y="323"/>
                  <a:pt x="124" y="329"/>
                  <a:pt x="100" y="343"/>
                </a:cubicBezTo>
                <a:cubicBezTo>
                  <a:pt x="74" y="357"/>
                  <a:pt x="49" y="356"/>
                  <a:pt x="21" y="356"/>
                </a:cubicBezTo>
                <a:cubicBezTo>
                  <a:pt x="0" y="356"/>
                  <a:pt x="45" y="351"/>
                  <a:pt x="66" y="347"/>
                </a:cubicBezTo>
                <a:moveTo>
                  <a:pt x="592" y="0"/>
                </a:moveTo>
                <a:cubicBezTo>
                  <a:pt x="530" y="8"/>
                  <a:pt x="496" y="54"/>
                  <a:pt x="457" y="101"/>
                </a:cubicBezTo>
                <a:cubicBezTo>
                  <a:pt x="395" y="178"/>
                  <a:pt x="361" y="252"/>
                  <a:pt x="355" y="353"/>
                </a:cubicBezTo>
                <a:cubicBezTo>
                  <a:pt x="350" y="447"/>
                  <a:pt x="401" y="510"/>
                  <a:pt x="480" y="559"/>
                </a:cubicBezTo>
                <a:cubicBezTo>
                  <a:pt x="535" y="593"/>
                  <a:pt x="589" y="602"/>
                  <a:pt x="651" y="613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852" name="Freeform 41"/>
          <p:cNvSpPr/>
          <p:nvPr/>
        </p:nvSpPr>
        <p:spPr>
          <a:xfrm>
            <a:off x="5951520" y="5045760"/>
            <a:ext cx="671400" cy="185400"/>
          </a:xfrm>
          <a:custGeom>
            <a:avLst/>
            <a:gdLst/>
            <a:ahLst/>
            <a:rect l="0" t="0" r="r" b="b"/>
            <a:pathLst>
              <a:path w="1865" h="515">
                <a:moveTo>
                  <a:pt x="42" y="18"/>
                </a:moveTo>
                <a:cubicBezTo>
                  <a:pt x="34" y="39"/>
                  <a:pt x="22" y="77"/>
                  <a:pt x="16" y="103"/>
                </a:cubicBezTo>
                <a:cubicBezTo>
                  <a:pt x="2" y="164"/>
                  <a:pt x="0" y="224"/>
                  <a:pt x="0" y="287"/>
                </a:cubicBezTo>
                <a:cubicBezTo>
                  <a:pt x="0" y="342"/>
                  <a:pt x="10" y="392"/>
                  <a:pt x="20" y="445"/>
                </a:cubicBezTo>
                <a:cubicBezTo>
                  <a:pt x="23" y="461"/>
                  <a:pt x="23" y="466"/>
                  <a:pt x="27" y="476"/>
                </a:cubicBezTo>
                <a:moveTo>
                  <a:pt x="536" y="157"/>
                </a:moveTo>
                <a:cubicBezTo>
                  <a:pt x="530" y="131"/>
                  <a:pt x="526" y="108"/>
                  <a:pt x="524" y="83"/>
                </a:cubicBezTo>
                <a:cubicBezTo>
                  <a:pt x="524" y="119"/>
                  <a:pt x="523" y="150"/>
                  <a:pt x="516" y="187"/>
                </a:cubicBezTo>
                <a:cubicBezTo>
                  <a:pt x="505" y="250"/>
                  <a:pt x="496" y="308"/>
                  <a:pt x="495" y="372"/>
                </a:cubicBezTo>
                <a:cubicBezTo>
                  <a:pt x="495" y="418"/>
                  <a:pt x="503" y="451"/>
                  <a:pt x="525" y="491"/>
                </a:cubicBezTo>
                <a:cubicBezTo>
                  <a:pt x="528" y="495"/>
                  <a:pt x="530" y="499"/>
                  <a:pt x="533" y="503"/>
                </a:cubicBezTo>
                <a:moveTo>
                  <a:pt x="371" y="307"/>
                </a:moveTo>
                <a:cubicBezTo>
                  <a:pt x="376" y="280"/>
                  <a:pt x="424" y="293"/>
                  <a:pt x="448" y="293"/>
                </a:cubicBezTo>
                <a:cubicBezTo>
                  <a:pt x="526" y="293"/>
                  <a:pt x="603" y="295"/>
                  <a:pt x="682" y="302"/>
                </a:cubicBezTo>
                <a:cubicBezTo>
                  <a:pt x="699" y="303"/>
                  <a:pt x="715" y="305"/>
                  <a:pt x="732" y="306"/>
                </a:cubicBezTo>
                <a:moveTo>
                  <a:pt x="888" y="216"/>
                </a:moveTo>
                <a:cubicBezTo>
                  <a:pt x="918" y="182"/>
                  <a:pt x="937" y="186"/>
                  <a:pt x="983" y="186"/>
                </a:cubicBezTo>
                <a:cubicBezTo>
                  <a:pt x="1046" y="186"/>
                  <a:pt x="1114" y="205"/>
                  <a:pt x="1131" y="275"/>
                </a:cubicBezTo>
                <a:cubicBezTo>
                  <a:pt x="1139" y="309"/>
                  <a:pt x="1136" y="352"/>
                  <a:pt x="1112" y="378"/>
                </a:cubicBezTo>
                <a:cubicBezTo>
                  <a:pt x="1095" y="397"/>
                  <a:pt x="1073" y="400"/>
                  <a:pt x="1049" y="401"/>
                </a:cubicBezTo>
                <a:cubicBezTo>
                  <a:pt x="1047" y="401"/>
                  <a:pt x="1046" y="401"/>
                  <a:pt x="1044" y="401"/>
                </a:cubicBezTo>
                <a:cubicBezTo>
                  <a:pt x="1044" y="366"/>
                  <a:pt x="1061" y="359"/>
                  <a:pt x="1089" y="337"/>
                </a:cubicBezTo>
                <a:cubicBezTo>
                  <a:pt x="1129" y="305"/>
                  <a:pt x="1170" y="275"/>
                  <a:pt x="1204" y="237"/>
                </a:cubicBezTo>
                <a:cubicBezTo>
                  <a:pt x="1225" y="213"/>
                  <a:pt x="1229" y="201"/>
                  <a:pt x="1232" y="172"/>
                </a:cubicBezTo>
                <a:cubicBezTo>
                  <a:pt x="1192" y="177"/>
                  <a:pt x="1171" y="177"/>
                  <a:pt x="1143" y="214"/>
                </a:cubicBezTo>
                <a:cubicBezTo>
                  <a:pt x="1119" y="245"/>
                  <a:pt x="1101" y="308"/>
                  <a:pt x="1128" y="343"/>
                </a:cubicBezTo>
                <a:cubicBezTo>
                  <a:pt x="1175" y="405"/>
                  <a:pt x="1274" y="409"/>
                  <a:pt x="1343" y="416"/>
                </a:cubicBezTo>
                <a:moveTo>
                  <a:pt x="1566" y="23"/>
                </a:moveTo>
                <a:cubicBezTo>
                  <a:pt x="1615" y="0"/>
                  <a:pt x="1652" y="1"/>
                  <a:pt x="1703" y="29"/>
                </a:cubicBezTo>
                <a:cubicBezTo>
                  <a:pt x="1770" y="66"/>
                  <a:pt x="1828" y="126"/>
                  <a:pt x="1845" y="203"/>
                </a:cubicBezTo>
                <a:cubicBezTo>
                  <a:pt x="1864" y="285"/>
                  <a:pt x="1847" y="357"/>
                  <a:pt x="1791" y="419"/>
                </a:cubicBezTo>
                <a:cubicBezTo>
                  <a:pt x="1753" y="460"/>
                  <a:pt x="1707" y="486"/>
                  <a:pt x="1659" y="514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853" name="Freeform 42"/>
          <p:cNvSpPr/>
          <p:nvPr/>
        </p:nvSpPr>
        <p:spPr>
          <a:xfrm>
            <a:off x="7240680" y="4957560"/>
            <a:ext cx="1018080" cy="284760"/>
          </a:xfrm>
          <a:custGeom>
            <a:avLst/>
            <a:gdLst/>
            <a:ahLst/>
            <a:rect l="0" t="0" r="r" b="b"/>
            <a:pathLst>
              <a:path w="2828" h="791">
                <a:moveTo>
                  <a:pt x="0" y="191"/>
                </a:moveTo>
                <a:cubicBezTo>
                  <a:pt x="17" y="167"/>
                  <a:pt x="32" y="138"/>
                  <a:pt x="67" y="153"/>
                </a:cubicBezTo>
                <a:cubicBezTo>
                  <a:pt x="114" y="171"/>
                  <a:pt x="140" y="224"/>
                  <a:pt x="155" y="269"/>
                </a:cubicBezTo>
                <a:cubicBezTo>
                  <a:pt x="171" y="315"/>
                  <a:pt x="182" y="371"/>
                  <a:pt x="186" y="421"/>
                </a:cubicBezTo>
                <a:cubicBezTo>
                  <a:pt x="187" y="434"/>
                  <a:pt x="186" y="448"/>
                  <a:pt x="185" y="461"/>
                </a:cubicBezTo>
                <a:cubicBezTo>
                  <a:pt x="157" y="456"/>
                  <a:pt x="143" y="464"/>
                  <a:pt x="137" y="427"/>
                </a:cubicBezTo>
                <a:cubicBezTo>
                  <a:pt x="129" y="377"/>
                  <a:pt x="153" y="353"/>
                  <a:pt x="191" y="326"/>
                </a:cubicBezTo>
                <a:cubicBezTo>
                  <a:pt x="240" y="290"/>
                  <a:pt x="290" y="280"/>
                  <a:pt x="349" y="282"/>
                </a:cubicBezTo>
                <a:cubicBezTo>
                  <a:pt x="408" y="284"/>
                  <a:pt x="445" y="323"/>
                  <a:pt x="483" y="365"/>
                </a:cubicBezTo>
                <a:cubicBezTo>
                  <a:pt x="528" y="415"/>
                  <a:pt x="557" y="474"/>
                  <a:pt x="616" y="507"/>
                </a:cubicBezTo>
                <a:moveTo>
                  <a:pt x="849" y="23"/>
                </a:moveTo>
                <a:cubicBezTo>
                  <a:pt x="876" y="0"/>
                  <a:pt x="862" y="22"/>
                  <a:pt x="867" y="63"/>
                </a:cubicBezTo>
                <a:cubicBezTo>
                  <a:pt x="877" y="146"/>
                  <a:pt x="897" y="226"/>
                  <a:pt x="925" y="305"/>
                </a:cubicBezTo>
                <a:cubicBezTo>
                  <a:pt x="957" y="396"/>
                  <a:pt x="988" y="485"/>
                  <a:pt x="1013" y="579"/>
                </a:cubicBezTo>
                <a:moveTo>
                  <a:pt x="836" y="401"/>
                </a:moveTo>
                <a:cubicBezTo>
                  <a:pt x="872" y="398"/>
                  <a:pt x="908" y="404"/>
                  <a:pt x="949" y="411"/>
                </a:cubicBezTo>
                <a:cubicBezTo>
                  <a:pt x="981" y="417"/>
                  <a:pt x="1062" y="433"/>
                  <a:pt x="1094" y="416"/>
                </a:cubicBezTo>
                <a:cubicBezTo>
                  <a:pt x="1109" y="408"/>
                  <a:pt x="1132" y="356"/>
                  <a:pt x="1152" y="362"/>
                </a:cubicBezTo>
                <a:cubicBezTo>
                  <a:pt x="1172" y="368"/>
                  <a:pt x="1178" y="406"/>
                  <a:pt x="1186" y="424"/>
                </a:cubicBezTo>
                <a:cubicBezTo>
                  <a:pt x="1204" y="466"/>
                  <a:pt x="1223" y="508"/>
                  <a:pt x="1237" y="552"/>
                </a:cubicBezTo>
                <a:cubicBezTo>
                  <a:pt x="1243" y="571"/>
                  <a:pt x="1243" y="583"/>
                  <a:pt x="1244" y="603"/>
                </a:cubicBezTo>
                <a:moveTo>
                  <a:pt x="1197" y="106"/>
                </a:moveTo>
                <a:cubicBezTo>
                  <a:pt x="1226" y="87"/>
                  <a:pt x="1233" y="102"/>
                  <a:pt x="1250" y="131"/>
                </a:cubicBezTo>
                <a:cubicBezTo>
                  <a:pt x="1262" y="155"/>
                  <a:pt x="1266" y="163"/>
                  <a:pt x="1273" y="180"/>
                </a:cubicBezTo>
                <a:moveTo>
                  <a:pt x="1485" y="379"/>
                </a:moveTo>
                <a:cubicBezTo>
                  <a:pt x="1501" y="395"/>
                  <a:pt x="1504" y="403"/>
                  <a:pt x="1510" y="429"/>
                </a:cubicBezTo>
                <a:cubicBezTo>
                  <a:pt x="1516" y="454"/>
                  <a:pt x="1514" y="478"/>
                  <a:pt x="1514" y="504"/>
                </a:cubicBezTo>
                <a:cubicBezTo>
                  <a:pt x="1514" y="508"/>
                  <a:pt x="1514" y="513"/>
                  <a:pt x="1514" y="517"/>
                </a:cubicBezTo>
                <a:cubicBezTo>
                  <a:pt x="1514" y="527"/>
                  <a:pt x="1511" y="514"/>
                  <a:pt x="1514" y="504"/>
                </a:cubicBezTo>
                <a:cubicBezTo>
                  <a:pt x="1522" y="473"/>
                  <a:pt x="1547" y="453"/>
                  <a:pt x="1576" y="446"/>
                </a:cubicBezTo>
                <a:cubicBezTo>
                  <a:pt x="1604" y="439"/>
                  <a:pt x="1636" y="437"/>
                  <a:pt x="1657" y="458"/>
                </a:cubicBezTo>
                <a:cubicBezTo>
                  <a:pt x="1669" y="470"/>
                  <a:pt x="1681" y="503"/>
                  <a:pt x="1673" y="521"/>
                </a:cubicBezTo>
                <a:cubicBezTo>
                  <a:pt x="1673" y="530"/>
                  <a:pt x="1672" y="533"/>
                  <a:pt x="1663" y="532"/>
                </a:cubicBezTo>
                <a:cubicBezTo>
                  <a:pt x="1650" y="528"/>
                  <a:pt x="1648" y="526"/>
                  <a:pt x="1653" y="505"/>
                </a:cubicBezTo>
                <a:cubicBezTo>
                  <a:pt x="1661" y="466"/>
                  <a:pt x="1702" y="437"/>
                  <a:pt x="1732" y="417"/>
                </a:cubicBezTo>
                <a:cubicBezTo>
                  <a:pt x="1771" y="391"/>
                  <a:pt x="1815" y="383"/>
                  <a:pt x="1861" y="389"/>
                </a:cubicBezTo>
                <a:cubicBezTo>
                  <a:pt x="1895" y="393"/>
                  <a:pt x="1892" y="421"/>
                  <a:pt x="1890" y="448"/>
                </a:cubicBezTo>
                <a:cubicBezTo>
                  <a:pt x="1889" y="465"/>
                  <a:pt x="1882" y="474"/>
                  <a:pt x="1875" y="489"/>
                </a:cubicBezTo>
                <a:moveTo>
                  <a:pt x="2237" y="346"/>
                </a:moveTo>
                <a:cubicBezTo>
                  <a:pt x="2274" y="343"/>
                  <a:pt x="2289" y="343"/>
                  <a:pt x="2308" y="379"/>
                </a:cubicBezTo>
                <a:cubicBezTo>
                  <a:pt x="2324" y="411"/>
                  <a:pt x="2320" y="436"/>
                  <a:pt x="2360" y="445"/>
                </a:cubicBezTo>
                <a:cubicBezTo>
                  <a:pt x="2374" y="445"/>
                  <a:pt x="2378" y="445"/>
                  <a:pt x="2387" y="445"/>
                </a:cubicBezTo>
                <a:cubicBezTo>
                  <a:pt x="2395" y="424"/>
                  <a:pt x="2403" y="409"/>
                  <a:pt x="2399" y="381"/>
                </a:cubicBezTo>
                <a:cubicBezTo>
                  <a:pt x="2394" y="344"/>
                  <a:pt x="2356" y="345"/>
                  <a:pt x="2326" y="346"/>
                </a:cubicBezTo>
                <a:cubicBezTo>
                  <a:pt x="2275" y="347"/>
                  <a:pt x="2232" y="378"/>
                  <a:pt x="2199" y="417"/>
                </a:cubicBezTo>
                <a:cubicBezTo>
                  <a:pt x="2176" y="443"/>
                  <a:pt x="2161" y="489"/>
                  <a:pt x="2198" y="510"/>
                </a:cubicBezTo>
                <a:cubicBezTo>
                  <a:pt x="2270" y="550"/>
                  <a:pt x="2398" y="538"/>
                  <a:pt x="2475" y="526"/>
                </a:cubicBezTo>
                <a:cubicBezTo>
                  <a:pt x="2571" y="511"/>
                  <a:pt x="2686" y="479"/>
                  <a:pt x="2760" y="413"/>
                </a:cubicBezTo>
                <a:cubicBezTo>
                  <a:pt x="2806" y="371"/>
                  <a:pt x="2817" y="314"/>
                  <a:pt x="2827" y="258"/>
                </a:cubicBezTo>
                <a:cubicBezTo>
                  <a:pt x="2792" y="302"/>
                  <a:pt x="2755" y="345"/>
                  <a:pt x="2730" y="396"/>
                </a:cubicBezTo>
                <a:cubicBezTo>
                  <a:pt x="2702" y="455"/>
                  <a:pt x="2687" y="545"/>
                  <a:pt x="2711" y="609"/>
                </a:cubicBezTo>
                <a:cubicBezTo>
                  <a:pt x="2731" y="662"/>
                  <a:pt x="2786" y="692"/>
                  <a:pt x="2805" y="743"/>
                </a:cubicBezTo>
                <a:cubicBezTo>
                  <a:pt x="2805" y="749"/>
                  <a:pt x="2805" y="753"/>
                  <a:pt x="2805" y="758"/>
                </a:cubicBezTo>
                <a:cubicBezTo>
                  <a:pt x="2766" y="768"/>
                  <a:pt x="2722" y="773"/>
                  <a:pt x="2679" y="780"/>
                </a:cubicBezTo>
                <a:cubicBezTo>
                  <a:pt x="2661" y="783"/>
                  <a:pt x="2644" y="787"/>
                  <a:pt x="2626" y="790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854" name="Freeform 43"/>
          <p:cNvSpPr/>
          <p:nvPr/>
        </p:nvSpPr>
        <p:spPr>
          <a:xfrm>
            <a:off x="1353960" y="5791680"/>
            <a:ext cx="1392480" cy="257760"/>
          </a:xfrm>
          <a:custGeom>
            <a:avLst/>
            <a:gdLst/>
            <a:ahLst/>
            <a:rect l="0" t="0" r="r" b="b"/>
            <a:pathLst>
              <a:path w="3868" h="716">
                <a:moveTo>
                  <a:pt x="695" y="25"/>
                </a:moveTo>
                <a:cubicBezTo>
                  <a:pt x="677" y="17"/>
                  <a:pt x="659" y="5"/>
                  <a:pt x="633" y="3"/>
                </a:cubicBezTo>
                <a:cubicBezTo>
                  <a:pt x="583" y="0"/>
                  <a:pt x="548" y="11"/>
                  <a:pt x="500" y="23"/>
                </a:cubicBezTo>
                <a:cubicBezTo>
                  <a:pt x="449" y="36"/>
                  <a:pt x="400" y="45"/>
                  <a:pt x="348" y="46"/>
                </a:cubicBezTo>
                <a:cubicBezTo>
                  <a:pt x="311" y="47"/>
                  <a:pt x="274" y="47"/>
                  <a:pt x="237" y="50"/>
                </a:cubicBezTo>
                <a:cubicBezTo>
                  <a:pt x="209" y="52"/>
                  <a:pt x="194" y="55"/>
                  <a:pt x="172" y="72"/>
                </a:cubicBezTo>
                <a:cubicBezTo>
                  <a:pt x="136" y="100"/>
                  <a:pt x="106" y="173"/>
                  <a:pt x="85" y="212"/>
                </a:cubicBezTo>
                <a:cubicBezTo>
                  <a:pt x="45" y="285"/>
                  <a:pt x="12" y="359"/>
                  <a:pt x="6" y="443"/>
                </a:cubicBezTo>
                <a:cubicBezTo>
                  <a:pt x="0" y="516"/>
                  <a:pt x="12" y="568"/>
                  <a:pt x="69" y="618"/>
                </a:cubicBezTo>
                <a:cubicBezTo>
                  <a:pt x="135" y="676"/>
                  <a:pt x="224" y="698"/>
                  <a:pt x="309" y="705"/>
                </a:cubicBezTo>
                <a:cubicBezTo>
                  <a:pt x="428" y="715"/>
                  <a:pt x="535" y="704"/>
                  <a:pt x="647" y="667"/>
                </a:cubicBezTo>
                <a:moveTo>
                  <a:pt x="297" y="560"/>
                </a:moveTo>
                <a:cubicBezTo>
                  <a:pt x="298" y="539"/>
                  <a:pt x="313" y="537"/>
                  <a:pt x="352" y="526"/>
                </a:cubicBezTo>
                <a:cubicBezTo>
                  <a:pt x="478" y="490"/>
                  <a:pt x="608" y="472"/>
                  <a:pt x="734" y="446"/>
                </a:cubicBezTo>
                <a:cubicBezTo>
                  <a:pt x="771" y="438"/>
                  <a:pt x="807" y="431"/>
                  <a:pt x="844" y="423"/>
                </a:cubicBezTo>
                <a:moveTo>
                  <a:pt x="1184" y="171"/>
                </a:moveTo>
                <a:cubicBezTo>
                  <a:pt x="1134" y="161"/>
                  <a:pt x="1101" y="153"/>
                  <a:pt x="1059" y="188"/>
                </a:cubicBezTo>
                <a:cubicBezTo>
                  <a:pt x="999" y="237"/>
                  <a:pt x="954" y="320"/>
                  <a:pt x="932" y="393"/>
                </a:cubicBezTo>
                <a:cubicBezTo>
                  <a:pt x="914" y="454"/>
                  <a:pt x="906" y="529"/>
                  <a:pt x="947" y="580"/>
                </a:cubicBezTo>
                <a:cubicBezTo>
                  <a:pt x="977" y="618"/>
                  <a:pt x="1023" y="624"/>
                  <a:pt x="1068" y="622"/>
                </a:cubicBezTo>
                <a:cubicBezTo>
                  <a:pt x="1107" y="620"/>
                  <a:pt x="1136" y="599"/>
                  <a:pt x="1150" y="561"/>
                </a:cubicBezTo>
                <a:cubicBezTo>
                  <a:pt x="1165" y="520"/>
                  <a:pt x="1161" y="489"/>
                  <a:pt x="1208" y="468"/>
                </a:cubicBezTo>
                <a:cubicBezTo>
                  <a:pt x="1261" y="444"/>
                  <a:pt x="1376" y="422"/>
                  <a:pt x="1427" y="456"/>
                </a:cubicBezTo>
                <a:cubicBezTo>
                  <a:pt x="1462" y="480"/>
                  <a:pt x="1454" y="526"/>
                  <a:pt x="1454" y="561"/>
                </a:cubicBezTo>
                <a:cubicBezTo>
                  <a:pt x="1454" y="589"/>
                  <a:pt x="1446" y="620"/>
                  <a:pt x="1451" y="648"/>
                </a:cubicBezTo>
                <a:cubicBezTo>
                  <a:pt x="1453" y="650"/>
                  <a:pt x="1455" y="651"/>
                  <a:pt x="1457" y="653"/>
                </a:cubicBezTo>
                <a:moveTo>
                  <a:pt x="1821" y="324"/>
                </a:moveTo>
                <a:cubicBezTo>
                  <a:pt x="1815" y="349"/>
                  <a:pt x="1812" y="363"/>
                  <a:pt x="1812" y="388"/>
                </a:cubicBezTo>
                <a:cubicBezTo>
                  <a:pt x="1812" y="458"/>
                  <a:pt x="1816" y="500"/>
                  <a:pt x="1857" y="559"/>
                </a:cubicBezTo>
                <a:cubicBezTo>
                  <a:pt x="1875" y="585"/>
                  <a:pt x="1896" y="607"/>
                  <a:pt x="1918" y="628"/>
                </a:cubicBezTo>
                <a:cubicBezTo>
                  <a:pt x="1916" y="574"/>
                  <a:pt x="1900" y="532"/>
                  <a:pt x="1879" y="482"/>
                </a:cubicBezTo>
                <a:cubicBezTo>
                  <a:pt x="1846" y="404"/>
                  <a:pt x="1768" y="268"/>
                  <a:pt x="1802" y="178"/>
                </a:cubicBezTo>
                <a:cubicBezTo>
                  <a:pt x="1818" y="136"/>
                  <a:pt x="1922" y="144"/>
                  <a:pt x="1950" y="143"/>
                </a:cubicBezTo>
                <a:cubicBezTo>
                  <a:pt x="2047" y="141"/>
                  <a:pt x="2143" y="138"/>
                  <a:pt x="2238" y="158"/>
                </a:cubicBezTo>
                <a:cubicBezTo>
                  <a:pt x="2289" y="171"/>
                  <a:pt x="2302" y="174"/>
                  <a:pt x="2332" y="189"/>
                </a:cubicBezTo>
                <a:moveTo>
                  <a:pt x="1821" y="414"/>
                </a:moveTo>
                <a:cubicBezTo>
                  <a:pt x="1910" y="407"/>
                  <a:pt x="1995" y="390"/>
                  <a:pt x="2083" y="378"/>
                </a:cubicBezTo>
                <a:cubicBezTo>
                  <a:pt x="2109" y="374"/>
                  <a:pt x="2136" y="371"/>
                  <a:pt x="2162" y="367"/>
                </a:cubicBezTo>
                <a:moveTo>
                  <a:pt x="2683" y="224"/>
                </a:moveTo>
                <a:cubicBezTo>
                  <a:pt x="2600" y="229"/>
                  <a:pt x="2539" y="237"/>
                  <a:pt x="2486" y="310"/>
                </a:cubicBezTo>
                <a:cubicBezTo>
                  <a:pt x="2453" y="355"/>
                  <a:pt x="2428" y="449"/>
                  <a:pt x="2447" y="505"/>
                </a:cubicBezTo>
                <a:cubicBezTo>
                  <a:pt x="2466" y="560"/>
                  <a:pt x="2530" y="559"/>
                  <a:pt x="2575" y="570"/>
                </a:cubicBezTo>
                <a:moveTo>
                  <a:pt x="3057" y="313"/>
                </a:moveTo>
                <a:cubicBezTo>
                  <a:pt x="3064" y="284"/>
                  <a:pt x="3055" y="289"/>
                  <a:pt x="3094" y="288"/>
                </a:cubicBezTo>
                <a:cubicBezTo>
                  <a:pt x="3148" y="287"/>
                  <a:pt x="3180" y="329"/>
                  <a:pt x="3204" y="374"/>
                </a:cubicBezTo>
                <a:cubicBezTo>
                  <a:pt x="3217" y="399"/>
                  <a:pt x="3235" y="458"/>
                  <a:pt x="3206" y="478"/>
                </a:cubicBezTo>
                <a:cubicBezTo>
                  <a:pt x="3183" y="493"/>
                  <a:pt x="3146" y="490"/>
                  <a:pt x="3121" y="484"/>
                </a:cubicBezTo>
                <a:cubicBezTo>
                  <a:pt x="3125" y="426"/>
                  <a:pt x="3161" y="412"/>
                  <a:pt x="3209" y="381"/>
                </a:cubicBezTo>
                <a:cubicBezTo>
                  <a:pt x="3277" y="336"/>
                  <a:pt x="3347" y="292"/>
                  <a:pt x="3416" y="245"/>
                </a:cubicBezTo>
                <a:cubicBezTo>
                  <a:pt x="3442" y="228"/>
                  <a:pt x="3447" y="224"/>
                  <a:pt x="3462" y="214"/>
                </a:cubicBezTo>
                <a:cubicBezTo>
                  <a:pt x="3423" y="235"/>
                  <a:pt x="3386" y="257"/>
                  <a:pt x="3353" y="288"/>
                </a:cubicBezTo>
                <a:cubicBezTo>
                  <a:pt x="3318" y="321"/>
                  <a:pt x="3291" y="353"/>
                  <a:pt x="3293" y="403"/>
                </a:cubicBezTo>
                <a:cubicBezTo>
                  <a:pt x="3295" y="450"/>
                  <a:pt x="3360" y="442"/>
                  <a:pt x="3392" y="443"/>
                </a:cubicBezTo>
                <a:moveTo>
                  <a:pt x="3659" y="198"/>
                </a:moveTo>
                <a:cubicBezTo>
                  <a:pt x="3680" y="174"/>
                  <a:pt x="3718" y="167"/>
                  <a:pt x="3753" y="176"/>
                </a:cubicBezTo>
                <a:cubicBezTo>
                  <a:pt x="3809" y="191"/>
                  <a:pt x="3847" y="243"/>
                  <a:pt x="3856" y="298"/>
                </a:cubicBezTo>
                <a:cubicBezTo>
                  <a:pt x="3867" y="362"/>
                  <a:pt x="3841" y="390"/>
                  <a:pt x="3799" y="432"/>
                </a:cubicBezTo>
                <a:cubicBezTo>
                  <a:pt x="3783" y="448"/>
                  <a:pt x="3766" y="462"/>
                  <a:pt x="3751" y="478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855" name="Freeform 44"/>
          <p:cNvSpPr/>
          <p:nvPr/>
        </p:nvSpPr>
        <p:spPr>
          <a:xfrm>
            <a:off x="2958480" y="5901120"/>
            <a:ext cx="218520" cy="58680"/>
          </a:xfrm>
          <a:custGeom>
            <a:avLst/>
            <a:gdLst/>
            <a:ahLst/>
            <a:rect l="0" t="0" r="r" b="b"/>
            <a:pathLst>
              <a:path w="607" h="163">
                <a:moveTo>
                  <a:pt x="49" y="18"/>
                </a:moveTo>
                <a:cubicBezTo>
                  <a:pt x="64" y="0"/>
                  <a:pt x="0" y="10"/>
                  <a:pt x="72" y="6"/>
                </a:cubicBezTo>
                <a:cubicBezTo>
                  <a:pt x="179" y="1"/>
                  <a:pt x="288" y="1"/>
                  <a:pt x="393" y="13"/>
                </a:cubicBezTo>
                <a:moveTo>
                  <a:pt x="144" y="160"/>
                </a:moveTo>
                <a:cubicBezTo>
                  <a:pt x="192" y="162"/>
                  <a:pt x="249" y="162"/>
                  <a:pt x="300" y="162"/>
                </a:cubicBezTo>
                <a:cubicBezTo>
                  <a:pt x="403" y="162"/>
                  <a:pt x="504" y="156"/>
                  <a:pt x="606" y="149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856" name="Freeform 45"/>
          <p:cNvSpPr/>
          <p:nvPr/>
        </p:nvSpPr>
        <p:spPr>
          <a:xfrm>
            <a:off x="3612600" y="5838120"/>
            <a:ext cx="129600" cy="159840"/>
          </a:xfrm>
          <a:custGeom>
            <a:avLst/>
            <a:gdLst/>
            <a:ahLst/>
            <a:rect l="0" t="0" r="r" b="b"/>
            <a:pathLst>
              <a:path w="360" h="444">
                <a:moveTo>
                  <a:pt x="256" y="3"/>
                </a:moveTo>
                <a:cubicBezTo>
                  <a:pt x="183" y="0"/>
                  <a:pt x="147" y="6"/>
                  <a:pt x="89" y="58"/>
                </a:cubicBezTo>
                <a:cubicBezTo>
                  <a:pt x="29" y="114"/>
                  <a:pt x="0" y="179"/>
                  <a:pt x="7" y="260"/>
                </a:cubicBezTo>
                <a:cubicBezTo>
                  <a:pt x="14" y="346"/>
                  <a:pt x="102" y="385"/>
                  <a:pt x="173" y="411"/>
                </a:cubicBezTo>
                <a:cubicBezTo>
                  <a:pt x="233" y="434"/>
                  <a:pt x="295" y="437"/>
                  <a:pt x="359" y="443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857" name="Freeform 46"/>
          <p:cNvSpPr/>
          <p:nvPr/>
        </p:nvSpPr>
        <p:spPr>
          <a:xfrm>
            <a:off x="3952800" y="5754960"/>
            <a:ext cx="1008360" cy="290160"/>
          </a:xfrm>
          <a:custGeom>
            <a:avLst/>
            <a:gdLst/>
            <a:ahLst/>
            <a:rect l="0" t="0" r="r" b="b"/>
            <a:pathLst>
              <a:path w="2801" h="806">
                <a:moveTo>
                  <a:pt x="0" y="235"/>
                </a:moveTo>
                <a:cubicBezTo>
                  <a:pt x="25" y="200"/>
                  <a:pt x="10" y="239"/>
                  <a:pt x="10" y="271"/>
                </a:cubicBezTo>
                <a:cubicBezTo>
                  <a:pt x="10" y="353"/>
                  <a:pt x="5" y="439"/>
                  <a:pt x="12" y="521"/>
                </a:cubicBezTo>
                <a:cubicBezTo>
                  <a:pt x="15" y="563"/>
                  <a:pt x="20" y="603"/>
                  <a:pt x="39" y="640"/>
                </a:cubicBezTo>
                <a:moveTo>
                  <a:pt x="295" y="371"/>
                </a:moveTo>
                <a:cubicBezTo>
                  <a:pt x="290" y="363"/>
                  <a:pt x="288" y="363"/>
                  <a:pt x="288" y="358"/>
                </a:cubicBezTo>
                <a:cubicBezTo>
                  <a:pt x="289" y="405"/>
                  <a:pt x="309" y="425"/>
                  <a:pt x="337" y="463"/>
                </a:cubicBezTo>
                <a:cubicBezTo>
                  <a:pt x="378" y="516"/>
                  <a:pt x="414" y="566"/>
                  <a:pt x="428" y="634"/>
                </a:cubicBezTo>
                <a:cubicBezTo>
                  <a:pt x="437" y="676"/>
                  <a:pt x="427" y="718"/>
                  <a:pt x="436" y="760"/>
                </a:cubicBezTo>
                <a:cubicBezTo>
                  <a:pt x="438" y="766"/>
                  <a:pt x="441" y="773"/>
                  <a:pt x="443" y="779"/>
                </a:cubicBezTo>
                <a:moveTo>
                  <a:pt x="164" y="604"/>
                </a:moveTo>
                <a:cubicBezTo>
                  <a:pt x="160" y="599"/>
                  <a:pt x="145" y="598"/>
                  <a:pt x="150" y="594"/>
                </a:cubicBezTo>
                <a:cubicBezTo>
                  <a:pt x="167" y="578"/>
                  <a:pt x="251" y="586"/>
                  <a:pt x="271" y="585"/>
                </a:cubicBezTo>
                <a:cubicBezTo>
                  <a:pt x="357" y="581"/>
                  <a:pt x="445" y="579"/>
                  <a:pt x="531" y="574"/>
                </a:cubicBezTo>
                <a:cubicBezTo>
                  <a:pt x="593" y="568"/>
                  <a:pt x="610" y="567"/>
                  <a:pt x="650" y="564"/>
                </a:cubicBezTo>
                <a:moveTo>
                  <a:pt x="817" y="487"/>
                </a:moveTo>
                <a:cubicBezTo>
                  <a:pt x="833" y="480"/>
                  <a:pt x="858" y="476"/>
                  <a:pt x="887" y="476"/>
                </a:cubicBezTo>
                <a:cubicBezTo>
                  <a:pt x="922" y="476"/>
                  <a:pt x="953" y="471"/>
                  <a:pt x="968" y="510"/>
                </a:cubicBezTo>
                <a:cubicBezTo>
                  <a:pt x="983" y="552"/>
                  <a:pt x="968" y="598"/>
                  <a:pt x="941" y="630"/>
                </a:cubicBezTo>
                <a:cubicBezTo>
                  <a:pt x="924" y="650"/>
                  <a:pt x="898" y="670"/>
                  <a:pt x="872" y="675"/>
                </a:cubicBezTo>
                <a:cubicBezTo>
                  <a:pt x="870" y="675"/>
                  <a:pt x="867" y="675"/>
                  <a:pt x="865" y="675"/>
                </a:cubicBezTo>
                <a:cubicBezTo>
                  <a:pt x="888" y="649"/>
                  <a:pt x="911" y="637"/>
                  <a:pt x="944" y="620"/>
                </a:cubicBezTo>
                <a:cubicBezTo>
                  <a:pt x="1002" y="590"/>
                  <a:pt x="1057" y="561"/>
                  <a:pt x="1104" y="514"/>
                </a:cubicBezTo>
                <a:cubicBezTo>
                  <a:pt x="1126" y="494"/>
                  <a:pt x="1128" y="483"/>
                  <a:pt x="1131" y="454"/>
                </a:cubicBezTo>
                <a:cubicBezTo>
                  <a:pt x="1102" y="440"/>
                  <a:pt x="1059" y="438"/>
                  <a:pt x="1027" y="453"/>
                </a:cubicBezTo>
                <a:cubicBezTo>
                  <a:pt x="985" y="473"/>
                  <a:pt x="953" y="512"/>
                  <a:pt x="946" y="558"/>
                </a:cubicBezTo>
                <a:cubicBezTo>
                  <a:pt x="938" y="611"/>
                  <a:pt x="989" y="627"/>
                  <a:pt x="1031" y="639"/>
                </a:cubicBezTo>
                <a:cubicBezTo>
                  <a:pt x="1083" y="654"/>
                  <a:pt x="1136" y="652"/>
                  <a:pt x="1189" y="654"/>
                </a:cubicBezTo>
                <a:moveTo>
                  <a:pt x="1592" y="350"/>
                </a:moveTo>
                <a:cubicBezTo>
                  <a:pt x="1657" y="344"/>
                  <a:pt x="1699" y="362"/>
                  <a:pt x="1750" y="406"/>
                </a:cubicBezTo>
                <a:cubicBezTo>
                  <a:pt x="1814" y="460"/>
                  <a:pt x="1863" y="537"/>
                  <a:pt x="1875" y="621"/>
                </a:cubicBezTo>
                <a:cubicBezTo>
                  <a:pt x="1882" y="674"/>
                  <a:pt x="1884" y="740"/>
                  <a:pt x="1839" y="777"/>
                </a:cubicBezTo>
                <a:cubicBezTo>
                  <a:pt x="1806" y="804"/>
                  <a:pt x="1751" y="805"/>
                  <a:pt x="1711" y="800"/>
                </a:cubicBezTo>
                <a:cubicBezTo>
                  <a:pt x="1704" y="798"/>
                  <a:pt x="1696" y="796"/>
                  <a:pt x="1689" y="794"/>
                </a:cubicBezTo>
                <a:moveTo>
                  <a:pt x="1871" y="84"/>
                </a:moveTo>
                <a:cubicBezTo>
                  <a:pt x="1874" y="65"/>
                  <a:pt x="1875" y="27"/>
                  <a:pt x="1894" y="14"/>
                </a:cubicBezTo>
                <a:cubicBezTo>
                  <a:pt x="1915" y="0"/>
                  <a:pt x="1950" y="14"/>
                  <a:pt x="1967" y="26"/>
                </a:cubicBezTo>
                <a:cubicBezTo>
                  <a:pt x="2037" y="74"/>
                  <a:pt x="2082" y="152"/>
                  <a:pt x="2089" y="236"/>
                </a:cubicBezTo>
                <a:cubicBezTo>
                  <a:pt x="2091" y="264"/>
                  <a:pt x="2098" y="311"/>
                  <a:pt x="2079" y="334"/>
                </a:cubicBezTo>
                <a:cubicBezTo>
                  <a:pt x="2069" y="346"/>
                  <a:pt x="2065" y="335"/>
                  <a:pt x="2057" y="341"/>
                </a:cubicBezTo>
                <a:cubicBezTo>
                  <a:pt x="2051" y="323"/>
                  <a:pt x="2040" y="296"/>
                  <a:pt x="2047" y="271"/>
                </a:cubicBezTo>
                <a:cubicBezTo>
                  <a:pt x="2060" y="223"/>
                  <a:pt x="2115" y="183"/>
                  <a:pt x="2152" y="154"/>
                </a:cubicBezTo>
                <a:cubicBezTo>
                  <a:pt x="2219" y="103"/>
                  <a:pt x="2286" y="57"/>
                  <a:pt x="2373" y="48"/>
                </a:cubicBezTo>
                <a:cubicBezTo>
                  <a:pt x="2434" y="42"/>
                  <a:pt x="2441" y="63"/>
                  <a:pt x="2439" y="116"/>
                </a:cubicBezTo>
                <a:cubicBezTo>
                  <a:pt x="2438" y="160"/>
                  <a:pt x="2374" y="244"/>
                  <a:pt x="2397" y="286"/>
                </a:cubicBezTo>
                <a:cubicBezTo>
                  <a:pt x="2417" y="319"/>
                  <a:pt x="2480" y="309"/>
                  <a:pt x="2515" y="309"/>
                </a:cubicBezTo>
                <a:cubicBezTo>
                  <a:pt x="2611" y="310"/>
                  <a:pt x="2705" y="307"/>
                  <a:pt x="2800" y="300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858" name="Freeform 47"/>
          <p:cNvSpPr/>
          <p:nvPr/>
        </p:nvSpPr>
        <p:spPr>
          <a:xfrm>
            <a:off x="5264280" y="1828800"/>
            <a:ext cx="731160" cy="255960"/>
          </a:xfrm>
          <a:custGeom>
            <a:avLst/>
            <a:gdLst/>
            <a:ahLst/>
            <a:rect l="0" t="0" r="r" b="b"/>
            <a:pathLst>
              <a:path w="2031" h="711">
                <a:moveTo>
                  <a:pt x="162" y="6"/>
                </a:moveTo>
                <a:cubicBezTo>
                  <a:pt x="174" y="4"/>
                  <a:pt x="187" y="1"/>
                  <a:pt x="200" y="0"/>
                </a:cubicBezTo>
                <a:cubicBezTo>
                  <a:pt x="203" y="0"/>
                  <a:pt x="204" y="0"/>
                  <a:pt x="206" y="0"/>
                </a:cubicBezTo>
                <a:cubicBezTo>
                  <a:pt x="200" y="11"/>
                  <a:pt x="210" y="7"/>
                  <a:pt x="192" y="15"/>
                </a:cubicBezTo>
                <a:cubicBezTo>
                  <a:pt x="169" y="25"/>
                  <a:pt x="138" y="23"/>
                  <a:pt x="112" y="24"/>
                </a:cubicBezTo>
                <a:cubicBezTo>
                  <a:pt x="102" y="24"/>
                  <a:pt x="63" y="18"/>
                  <a:pt x="56" y="30"/>
                </a:cubicBezTo>
                <a:cubicBezTo>
                  <a:pt x="44" y="51"/>
                  <a:pt x="48" y="105"/>
                  <a:pt x="41" y="130"/>
                </a:cubicBezTo>
                <a:cubicBezTo>
                  <a:pt x="29" y="173"/>
                  <a:pt x="15" y="218"/>
                  <a:pt x="10" y="262"/>
                </a:cubicBezTo>
                <a:cubicBezTo>
                  <a:pt x="5" y="302"/>
                  <a:pt x="0" y="361"/>
                  <a:pt x="10" y="401"/>
                </a:cubicBezTo>
                <a:cubicBezTo>
                  <a:pt x="19" y="434"/>
                  <a:pt x="45" y="464"/>
                  <a:pt x="77" y="476"/>
                </a:cubicBezTo>
                <a:cubicBezTo>
                  <a:pt x="135" y="499"/>
                  <a:pt x="210" y="486"/>
                  <a:pt x="270" y="479"/>
                </a:cubicBezTo>
                <a:moveTo>
                  <a:pt x="584" y="209"/>
                </a:moveTo>
                <a:cubicBezTo>
                  <a:pt x="574" y="223"/>
                  <a:pt x="553" y="248"/>
                  <a:pt x="543" y="265"/>
                </a:cubicBezTo>
                <a:cubicBezTo>
                  <a:pt x="522" y="300"/>
                  <a:pt x="514" y="333"/>
                  <a:pt x="518" y="374"/>
                </a:cubicBezTo>
                <a:cubicBezTo>
                  <a:pt x="522" y="418"/>
                  <a:pt x="565" y="416"/>
                  <a:pt x="600" y="417"/>
                </a:cubicBezTo>
                <a:cubicBezTo>
                  <a:pt x="650" y="418"/>
                  <a:pt x="679" y="403"/>
                  <a:pt x="706" y="360"/>
                </a:cubicBezTo>
                <a:cubicBezTo>
                  <a:pt x="728" y="325"/>
                  <a:pt x="734" y="284"/>
                  <a:pt x="737" y="244"/>
                </a:cubicBezTo>
                <a:cubicBezTo>
                  <a:pt x="739" y="223"/>
                  <a:pt x="737" y="209"/>
                  <a:pt x="737" y="244"/>
                </a:cubicBezTo>
                <a:moveTo>
                  <a:pt x="944" y="481"/>
                </a:moveTo>
                <a:cubicBezTo>
                  <a:pt x="941" y="519"/>
                  <a:pt x="930" y="554"/>
                  <a:pt x="914" y="589"/>
                </a:cubicBezTo>
                <a:cubicBezTo>
                  <a:pt x="899" y="620"/>
                  <a:pt x="879" y="649"/>
                  <a:pt x="868" y="682"/>
                </a:cubicBezTo>
                <a:cubicBezTo>
                  <a:pt x="863" y="699"/>
                  <a:pt x="860" y="707"/>
                  <a:pt x="875" y="710"/>
                </a:cubicBezTo>
                <a:moveTo>
                  <a:pt x="1185" y="289"/>
                </a:moveTo>
                <a:cubicBezTo>
                  <a:pt x="1187" y="277"/>
                  <a:pt x="1185" y="267"/>
                  <a:pt x="1194" y="260"/>
                </a:cubicBezTo>
                <a:cubicBezTo>
                  <a:pt x="1211" y="248"/>
                  <a:pt x="1242" y="249"/>
                  <a:pt x="1261" y="246"/>
                </a:cubicBezTo>
                <a:cubicBezTo>
                  <a:pt x="1299" y="241"/>
                  <a:pt x="1336" y="236"/>
                  <a:pt x="1369" y="216"/>
                </a:cubicBezTo>
                <a:cubicBezTo>
                  <a:pt x="1397" y="199"/>
                  <a:pt x="1421" y="173"/>
                  <a:pt x="1443" y="150"/>
                </a:cubicBezTo>
                <a:cubicBezTo>
                  <a:pt x="1448" y="144"/>
                  <a:pt x="1453" y="139"/>
                  <a:pt x="1458" y="133"/>
                </a:cubicBezTo>
                <a:cubicBezTo>
                  <a:pt x="1458" y="175"/>
                  <a:pt x="1457" y="212"/>
                  <a:pt x="1449" y="254"/>
                </a:cubicBezTo>
                <a:cubicBezTo>
                  <a:pt x="1438" y="317"/>
                  <a:pt x="1424" y="381"/>
                  <a:pt x="1412" y="444"/>
                </a:cubicBezTo>
                <a:cubicBezTo>
                  <a:pt x="1405" y="482"/>
                  <a:pt x="1401" y="520"/>
                  <a:pt x="1385" y="556"/>
                </a:cubicBezTo>
                <a:cubicBezTo>
                  <a:pt x="1374" y="582"/>
                  <a:pt x="1358" y="579"/>
                  <a:pt x="1333" y="579"/>
                </a:cubicBezTo>
                <a:cubicBezTo>
                  <a:pt x="1292" y="579"/>
                  <a:pt x="1260" y="563"/>
                  <a:pt x="1224" y="546"/>
                </a:cubicBezTo>
                <a:cubicBezTo>
                  <a:pt x="1212" y="540"/>
                  <a:pt x="1200" y="535"/>
                  <a:pt x="1188" y="529"/>
                </a:cubicBezTo>
                <a:cubicBezTo>
                  <a:pt x="1225" y="533"/>
                  <a:pt x="1261" y="544"/>
                  <a:pt x="1298" y="548"/>
                </a:cubicBezTo>
                <a:cubicBezTo>
                  <a:pt x="1352" y="553"/>
                  <a:pt x="1421" y="559"/>
                  <a:pt x="1472" y="540"/>
                </a:cubicBezTo>
                <a:cubicBezTo>
                  <a:pt x="1483" y="534"/>
                  <a:pt x="1495" y="529"/>
                  <a:pt x="1506" y="523"/>
                </a:cubicBezTo>
                <a:moveTo>
                  <a:pt x="1793" y="134"/>
                </a:moveTo>
                <a:cubicBezTo>
                  <a:pt x="1793" y="122"/>
                  <a:pt x="1793" y="119"/>
                  <a:pt x="1793" y="112"/>
                </a:cubicBezTo>
                <a:cubicBezTo>
                  <a:pt x="1822" y="112"/>
                  <a:pt x="1844" y="119"/>
                  <a:pt x="1871" y="126"/>
                </a:cubicBezTo>
                <a:cubicBezTo>
                  <a:pt x="1880" y="128"/>
                  <a:pt x="1902" y="136"/>
                  <a:pt x="1913" y="132"/>
                </a:cubicBezTo>
                <a:cubicBezTo>
                  <a:pt x="1921" y="129"/>
                  <a:pt x="1920" y="113"/>
                  <a:pt x="1925" y="106"/>
                </a:cubicBezTo>
                <a:cubicBezTo>
                  <a:pt x="1929" y="102"/>
                  <a:pt x="1930" y="101"/>
                  <a:pt x="1933" y="99"/>
                </a:cubicBezTo>
                <a:cubicBezTo>
                  <a:pt x="1941" y="118"/>
                  <a:pt x="1924" y="42"/>
                  <a:pt x="1942" y="116"/>
                </a:cubicBezTo>
                <a:cubicBezTo>
                  <a:pt x="1952" y="157"/>
                  <a:pt x="1958" y="198"/>
                  <a:pt x="1968" y="239"/>
                </a:cubicBezTo>
                <a:cubicBezTo>
                  <a:pt x="1987" y="317"/>
                  <a:pt x="2005" y="393"/>
                  <a:pt x="2013" y="473"/>
                </a:cubicBezTo>
                <a:cubicBezTo>
                  <a:pt x="2017" y="512"/>
                  <a:pt x="2030" y="566"/>
                  <a:pt x="1997" y="594"/>
                </a:cubicBezTo>
                <a:cubicBezTo>
                  <a:pt x="1969" y="618"/>
                  <a:pt x="1927" y="622"/>
                  <a:pt x="1892" y="624"/>
                </a:cubicBezTo>
                <a:cubicBezTo>
                  <a:pt x="1839" y="626"/>
                  <a:pt x="1783" y="624"/>
                  <a:pt x="1729" y="624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Freeform 1"/>
          <p:cNvSpPr/>
          <p:nvPr/>
        </p:nvSpPr>
        <p:spPr>
          <a:xfrm>
            <a:off x="14400" y="573120"/>
            <a:ext cx="375120" cy="315360"/>
          </a:xfrm>
          <a:custGeom>
            <a:avLst/>
            <a:gdLst/>
            <a:ahLst/>
            <a:rect l="0" t="0" r="r" b="b"/>
            <a:pathLst>
              <a:path w="1042" h="876">
                <a:moveTo>
                  <a:pt x="714" y="54"/>
                </a:moveTo>
                <a:cubicBezTo>
                  <a:pt x="726" y="45"/>
                  <a:pt x="736" y="34"/>
                  <a:pt x="748" y="25"/>
                </a:cubicBezTo>
                <a:cubicBezTo>
                  <a:pt x="758" y="17"/>
                  <a:pt x="769" y="12"/>
                  <a:pt x="781" y="8"/>
                </a:cubicBezTo>
                <a:cubicBezTo>
                  <a:pt x="782" y="8"/>
                  <a:pt x="783" y="8"/>
                  <a:pt x="784" y="8"/>
                </a:cubicBezTo>
                <a:cubicBezTo>
                  <a:pt x="739" y="8"/>
                  <a:pt x="696" y="15"/>
                  <a:pt x="651" y="16"/>
                </a:cubicBezTo>
                <a:cubicBezTo>
                  <a:pt x="564" y="18"/>
                  <a:pt x="472" y="22"/>
                  <a:pt x="386" y="10"/>
                </a:cubicBezTo>
                <a:cubicBezTo>
                  <a:pt x="369" y="8"/>
                  <a:pt x="354" y="4"/>
                  <a:pt x="337" y="0"/>
                </a:cubicBezTo>
                <a:cubicBezTo>
                  <a:pt x="332" y="49"/>
                  <a:pt x="323" y="88"/>
                  <a:pt x="303" y="135"/>
                </a:cubicBezTo>
                <a:cubicBezTo>
                  <a:pt x="256" y="244"/>
                  <a:pt x="178" y="342"/>
                  <a:pt x="143" y="456"/>
                </a:cubicBezTo>
                <a:cubicBezTo>
                  <a:pt x="138" y="474"/>
                  <a:pt x="127" y="533"/>
                  <a:pt x="137" y="552"/>
                </a:cubicBezTo>
                <a:cubicBezTo>
                  <a:pt x="159" y="592"/>
                  <a:pt x="283" y="577"/>
                  <a:pt x="316" y="576"/>
                </a:cubicBezTo>
                <a:cubicBezTo>
                  <a:pt x="371" y="575"/>
                  <a:pt x="393" y="564"/>
                  <a:pt x="438" y="536"/>
                </a:cubicBezTo>
                <a:moveTo>
                  <a:pt x="231" y="417"/>
                </a:moveTo>
                <a:cubicBezTo>
                  <a:pt x="284" y="416"/>
                  <a:pt x="346" y="419"/>
                  <a:pt x="402" y="420"/>
                </a:cubicBezTo>
                <a:cubicBezTo>
                  <a:pt x="525" y="422"/>
                  <a:pt x="660" y="435"/>
                  <a:pt x="781" y="417"/>
                </a:cubicBezTo>
                <a:cubicBezTo>
                  <a:pt x="820" y="411"/>
                  <a:pt x="880" y="396"/>
                  <a:pt x="902" y="359"/>
                </a:cubicBezTo>
                <a:cubicBezTo>
                  <a:pt x="904" y="347"/>
                  <a:pt x="905" y="345"/>
                  <a:pt x="905" y="338"/>
                </a:cubicBezTo>
                <a:cubicBezTo>
                  <a:pt x="869" y="336"/>
                  <a:pt x="840" y="331"/>
                  <a:pt x="805" y="346"/>
                </a:cubicBezTo>
                <a:cubicBezTo>
                  <a:pt x="753" y="368"/>
                  <a:pt x="707" y="406"/>
                  <a:pt x="663" y="440"/>
                </a:cubicBezTo>
                <a:cubicBezTo>
                  <a:pt x="621" y="473"/>
                  <a:pt x="579" y="505"/>
                  <a:pt x="526" y="518"/>
                </a:cubicBezTo>
                <a:cubicBezTo>
                  <a:pt x="490" y="523"/>
                  <a:pt x="479" y="525"/>
                  <a:pt x="456" y="523"/>
                </a:cubicBezTo>
                <a:moveTo>
                  <a:pt x="408" y="392"/>
                </a:moveTo>
                <a:cubicBezTo>
                  <a:pt x="406" y="369"/>
                  <a:pt x="406" y="348"/>
                  <a:pt x="405" y="325"/>
                </a:cubicBezTo>
                <a:cubicBezTo>
                  <a:pt x="469" y="326"/>
                  <a:pt x="506" y="350"/>
                  <a:pt x="563" y="381"/>
                </a:cubicBezTo>
                <a:cubicBezTo>
                  <a:pt x="654" y="432"/>
                  <a:pt x="746" y="486"/>
                  <a:pt x="830" y="548"/>
                </a:cubicBezTo>
                <a:cubicBezTo>
                  <a:pt x="873" y="579"/>
                  <a:pt x="908" y="609"/>
                  <a:pt x="924" y="658"/>
                </a:cubicBezTo>
                <a:moveTo>
                  <a:pt x="0" y="867"/>
                </a:moveTo>
                <a:cubicBezTo>
                  <a:pt x="41" y="871"/>
                  <a:pt x="96" y="875"/>
                  <a:pt x="140" y="871"/>
                </a:cubicBezTo>
                <a:cubicBezTo>
                  <a:pt x="274" y="858"/>
                  <a:pt x="406" y="818"/>
                  <a:pt x="541" y="800"/>
                </a:cubicBezTo>
                <a:cubicBezTo>
                  <a:pt x="691" y="780"/>
                  <a:pt x="843" y="763"/>
                  <a:pt x="994" y="761"/>
                </a:cubicBezTo>
                <a:cubicBezTo>
                  <a:pt x="1041" y="760"/>
                  <a:pt x="1000" y="760"/>
                  <a:pt x="1024" y="750"/>
                </a:cubicBezTo>
                <a:cubicBezTo>
                  <a:pt x="1025" y="748"/>
                  <a:pt x="1026" y="746"/>
                  <a:pt x="1027" y="744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86" name="Freeform 2"/>
          <p:cNvSpPr/>
          <p:nvPr/>
        </p:nvSpPr>
        <p:spPr>
          <a:xfrm>
            <a:off x="884160" y="500040"/>
            <a:ext cx="694080" cy="224280"/>
          </a:xfrm>
          <a:custGeom>
            <a:avLst/>
            <a:gdLst/>
            <a:ahLst/>
            <a:rect l="0" t="0" r="r" b="b"/>
            <a:pathLst>
              <a:path w="1928" h="623">
                <a:moveTo>
                  <a:pt x="254" y="350"/>
                </a:moveTo>
                <a:cubicBezTo>
                  <a:pt x="252" y="344"/>
                  <a:pt x="250" y="337"/>
                  <a:pt x="248" y="331"/>
                </a:cubicBezTo>
                <a:cubicBezTo>
                  <a:pt x="248" y="399"/>
                  <a:pt x="218" y="544"/>
                  <a:pt x="251" y="604"/>
                </a:cubicBezTo>
                <a:cubicBezTo>
                  <a:pt x="261" y="622"/>
                  <a:pt x="274" y="621"/>
                  <a:pt x="291" y="622"/>
                </a:cubicBezTo>
                <a:moveTo>
                  <a:pt x="0" y="188"/>
                </a:moveTo>
                <a:cubicBezTo>
                  <a:pt x="19" y="127"/>
                  <a:pt x="109" y="136"/>
                  <a:pt x="170" y="120"/>
                </a:cubicBezTo>
                <a:cubicBezTo>
                  <a:pt x="316" y="82"/>
                  <a:pt x="459" y="45"/>
                  <a:pt x="610" y="37"/>
                </a:cubicBezTo>
                <a:cubicBezTo>
                  <a:pt x="684" y="33"/>
                  <a:pt x="726" y="43"/>
                  <a:pt x="774" y="97"/>
                </a:cubicBezTo>
                <a:moveTo>
                  <a:pt x="331" y="431"/>
                </a:moveTo>
                <a:cubicBezTo>
                  <a:pt x="379" y="431"/>
                  <a:pt x="412" y="415"/>
                  <a:pt x="458" y="401"/>
                </a:cubicBezTo>
                <a:cubicBezTo>
                  <a:pt x="526" y="380"/>
                  <a:pt x="597" y="372"/>
                  <a:pt x="667" y="360"/>
                </a:cubicBezTo>
                <a:moveTo>
                  <a:pt x="725" y="380"/>
                </a:moveTo>
                <a:cubicBezTo>
                  <a:pt x="731" y="411"/>
                  <a:pt x="739" y="442"/>
                  <a:pt x="744" y="473"/>
                </a:cubicBezTo>
                <a:cubicBezTo>
                  <a:pt x="750" y="506"/>
                  <a:pt x="750" y="539"/>
                  <a:pt x="753" y="573"/>
                </a:cubicBezTo>
                <a:cubicBezTo>
                  <a:pt x="754" y="588"/>
                  <a:pt x="756" y="604"/>
                  <a:pt x="761" y="614"/>
                </a:cubicBezTo>
                <a:moveTo>
                  <a:pt x="739" y="157"/>
                </a:moveTo>
                <a:cubicBezTo>
                  <a:pt x="737" y="146"/>
                  <a:pt x="737" y="145"/>
                  <a:pt x="737" y="139"/>
                </a:cubicBezTo>
                <a:cubicBezTo>
                  <a:pt x="756" y="149"/>
                  <a:pt x="772" y="181"/>
                  <a:pt x="782" y="201"/>
                </a:cubicBezTo>
                <a:cubicBezTo>
                  <a:pt x="798" y="237"/>
                  <a:pt x="804" y="249"/>
                  <a:pt x="819" y="271"/>
                </a:cubicBezTo>
                <a:moveTo>
                  <a:pt x="1044" y="414"/>
                </a:moveTo>
                <a:cubicBezTo>
                  <a:pt x="1064" y="422"/>
                  <a:pt x="1052" y="403"/>
                  <a:pt x="1069" y="432"/>
                </a:cubicBezTo>
                <a:cubicBezTo>
                  <a:pt x="1087" y="462"/>
                  <a:pt x="1097" y="494"/>
                  <a:pt x="1109" y="526"/>
                </a:cubicBezTo>
                <a:cubicBezTo>
                  <a:pt x="1113" y="538"/>
                  <a:pt x="1117" y="550"/>
                  <a:pt x="1120" y="562"/>
                </a:cubicBezTo>
                <a:cubicBezTo>
                  <a:pt x="1124" y="544"/>
                  <a:pt x="1127" y="520"/>
                  <a:pt x="1133" y="501"/>
                </a:cubicBezTo>
                <a:cubicBezTo>
                  <a:pt x="1146" y="458"/>
                  <a:pt x="1168" y="398"/>
                  <a:pt x="1212" y="377"/>
                </a:cubicBezTo>
                <a:cubicBezTo>
                  <a:pt x="1241" y="363"/>
                  <a:pt x="1263" y="374"/>
                  <a:pt x="1278" y="397"/>
                </a:cubicBezTo>
                <a:cubicBezTo>
                  <a:pt x="1304" y="437"/>
                  <a:pt x="1313" y="483"/>
                  <a:pt x="1347" y="519"/>
                </a:cubicBezTo>
                <a:cubicBezTo>
                  <a:pt x="1379" y="546"/>
                  <a:pt x="1391" y="555"/>
                  <a:pt x="1421" y="559"/>
                </a:cubicBezTo>
                <a:moveTo>
                  <a:pt x="1882" y="378"/>
                </a:moveTo>
                <a:cubicBezTo>
                  <a:pt x="1861" y="338"/>
                  <a:pt x="1848" y="336"/>
                  <a:pt x="1803" y="335"/>
                </a:cubicBezTo>
                <a:cubicBezTo>
                  <a:pt x="1748" y="334"/>
                  <a:pt x="1708" y="359"/>
                  <a:pt x="1673" y="401"/>
                </a:cubicBezTo>
                <a:cubicBezTo>
                  <a:pt x="1653" y="424"/>
                  <a:pt x="1641" y="452"/>
                  <a:pt x="1645" y="483"/>
                </a:cubicBezTo>
                <a:cubicBezTo>
                  <a:pt x="1646" y="486"/>
                  <a:pt x="1647" y="490"/>
                  <a:pt x="1648" y="493"/>
                </a:cubicBezTo>
                <a:cubicBezTo>
                  <a:pt x="1702" y="502"/>
                  <a:pt x="1743" y="506"/>
                  <a:pt x="1791" y="476"/>
                </a:cubicBezTo>
                <a:cubicBezTo>
                  <a:pt x="1853" y="438"/>
                  <a:pt x="1890" y="381"/>
                  <a:pt x="1898" y="309"/>
                </a:cubicBezTo>
                <a:cubicBezTo>
                  <a:pt x="1906" y="236"/>
                  <a:pt x="1892" y="162"/>
                  <a:pt x="1882" y="90"/>
                </a:cubicBezTo>
                <a:cubicBezTo>
                  <a:pt x="1878" y="63"/>
                  <a:pt x="1873" y="22"/>
                  <a:pt x="1864" y="0"/>
                </a:cubicBezTo>
                <a:lnTo>
                  <a:pt x="1863" y="0"/>
                </a:lnTo>
                <a:cubicBezTo>
                  <a:pt x="1853" y="58"/>
                  <a:pt x="1842" y="116"/>
                  <a:pt x="1837" y="175"/>
                </a:cubicBezTo>
                <a:cubicBezTo>
                  <a:pt x="1830" y="263"/>
                  <a:pt x="1830" y="336"/>
                  <a:pt x="1863" y="418"/>
                </a:cubicBezTo>
                <a:cubicBezTo>
                  <a:pt x="1880" y="461"/>
                  <a:pt x="1904" y="499"/>
                  <a:pt x="1927" y="538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87" name="Freeform 3"/>
          <p:cNvSpPr/>
          <p:nvPr/>
        </p:nvSpPr>
        <p:spPr>
          <a:xfrm>
            <a:off x="1785960" y="531720"/>
            <a:ext cx="670320" cy="228600"/>
          </a:xfrm>
          <a:custGeom>
            <a:avLst/>
            <a:gdLst/>
            <a:ahLst/>
            <a:rect l="0" t="0" r="r" b="b"/>
            <a:pathLst>
              <a:path w="1862" h="635">
                <a:moveTo>
                  <a:pt x="288" y="60"/>
                </a:moveTo>
                <a:cubicBezTo>
                  <a:pt x="281" y="40"/>
                  <a:pt x="274" y="19"/>
                  <a:pt x="268" y="0"/>
                </a:cubicBezTo>
                <a:cubicBezTo>
                  <a:pt x="270" y="25"/>
                  <a:pt x="285" y="68"/>
                  <a:pt x="296" y="97"/>
                </a:cubicBezTo>
                <a:cubicBezTo>
                  <a:pt x="327" y="175"/>
                  <a:pt x="362" y="252"/>
                  <a:pt x="380" y="334"/>
                </a:cubicBezTo>
                <a:cubicBezTo>
                  <a:pt x="386" y="362"/>
                  <a:pt x="406" y="443"/>
                  <a:pt x="391" y="472"/>
                </a:cubicBezTo>
                <a:cubicBezTo>
                  <a:pt x="386" y="476"/>
                  <a:pt x="381" y="479"/>
                  <a:pt x="376" y="482"/>
                </a:cubicBezTo>
                <a:moveTo>
                  <a:pt x="0" y="285"/>
                </a:moveTo>
                <a:cubicBezTo>
                  <a:pt x="54" y="279"/>
                  <a:pt x="107" y="282"/>
                  <a:pt x="163" y="283"/>
                </a:cubicBezTo>
                <a:cubicBezTo>
                  <a:pt x="279" y="285"/>
                  <a:pt x="392" y="281"/>
                  <a:pt x="506" y="258"/>
                </a:cubicBezTo>
                <a:cubicBezTo>
                  <a:pt x="569" y="246"/>
                  <a:pt x="673" y="229"/>
                  <a:pt x="708" y="166"/>
                </a:cubicBezTo>
                <a:cubicBezTo>
                  <a:pt x="726" y="132"/>
                  <a:pt x="719" y="69"/>
                  <a:pt x="716" y="33"/>
                </a:cubicBezTo>
                <a:cubicBezTo>
                  <a:pt x="715" y="26"/>
                  <a:pt x="713" y="22"/>
                  <a:pt x="713" y="15"/>
                </a:cubicBezTo>
                <a:cubicBezTo>
                  <a:pt x="701" y="48"/>
                  <a:pt x="691" y="78"/>
                  <a:pt x="689" y="114"/>
                </a:cubicBezTo>
                <a:cubicBezTo>
                  <a:pt x="685" y="173"/>
                  <a:pt x="690" y="214"/>
                  <a:pt x="725" y="262"/>
                </a:cubicBezTo>
                <a:cubicBezTo>
                  <a:pt x="744" y="288"/>
                  <a:pt x="786" y="335"/>
                  <a:pt x="825" y="321"/>
                </a:cubicBezTo>
                <a:cubicBezTo>
                  <a:pt x="865" y="305"/>
                  <a:pt x="884" y="265"/>
                  <a:pt x="907" y="230"/>
                </a:cubicBezTo>
                <a:cubicBezTo>
                  <a:pt x="925" y="203"/>
                  <a:pt x="943" y="169"/>
                  <a:pt x="970" y="149"/>
                </a:cubicBezTo>
                <a:cubicBezTo>
                  <a:pt x="973" y="149"/>
                  <a:pt x="977" y="149"/>
                  <a:pt x="980" y="149"/>
                </a:cubicBezTo>
                <a:cubicBezTo>
                  <a:pt x="994" y="178"/>
                  <a:pt x="1005" y="211"/>
                  <a:pt x="1019" y="240"/>
                </a:cubicBezTo>
                <a:cubicBezTo>
                  <a:pt x="1037" y="277"/>
                  <a:pt x="1062" y="311"/>
                  <a:pt x="1104" y="321"/>
                </a:cubicBezTo>
                <a:cubicBezTo>
                  <a:pt x="1156" y="333"/>
                  <a:pt x="1206" y="325"/>
                  <a:pt x="1253" y="306"/>
                </a:cubicBezTo>
                <a:moveTo>
                  <a:pt x="1316" y="243"/>
                </a:moveTo>
                <a:cubicBezTo>
                  <a:pt x="1335" y="218"/>
                  <a:pt x="1349" y="198"/>
                  <a:pt x="1382" y="193"/>
                </a:cubicBezTo>
                <a:cubicBezTo>
                  <a:pt x="1405" y="190"/>
                  <a:pt x="1411" y="200"/>
                  <a:pt x="1428" y="214"/>
                </a:cubicBezTo>
                <a:cubicBezTo>
                  <a:pt x="1458" y="239"/>
                  <a:pt x="1488" y="237"/>
                  <a:pt x="1525" y="237"/>
                </a:cubicBezTo>
                <a:cubicBezTo>
                  <a:pt x="1559" y="237"/>
                  <a:pt x="1599" y="223"/>
                  <a:pt x="1608" y="186"/>
                </a:cubicBezTo>
                <a:cubicBezTo>
                  <a:pt x="1616" y="153"/>
                  <a:pt x="1610" y="113"/>
                  <a:pt x="1574" y="102"/>
                </a:cubicBezTo>
                <a:cubicBezTo>
                  <a:pt x="1508" y="83"/>
                  <a:pt x="1441" y="113"/>
                  <a:pt x="1389" y="149"/>
                </a:cubicBezTo>
                <a:cubicBezTo>
                  <a:pt x="1328" y="192"/>
                  <a:pt x="1295" y="237"/>
                  <a:pt x="1291" y="310"/>
                </a:cubicBezTo>
                <a:cubicBezTo>
                  <a:pt x="1287" y="375"/>
                  <a:pt x="1351" y="400"/>
                  <a:pt x="1404" y="417"/>
                </a:cubicBezTo>
                <a:cubicBezTo>
                  <a:pt x="1473" y="440"/>
                  <a:pt x="1543" y="438"/>
                  <a:pt x="1615" y="438"/>
                </a:cubicBezTo>
                <a:cubicBezTo>
                  <a:pt x="1652" y="438"/>
                  <a:pt x="1698" y="441"/>
                  <a:pt x="1727" y="412"/>
                </a:cubicBezTo>
                <a:cubicBezTo>
                  <a:pt x="1736" y="399"/>
                  <a:pt x="1739" y="394"/>
                  <a:pt x="1742" y="383"/>
                </a:cubicBezTo>
                <a:moveTo>
                  <a:pt x="1198" y="471"/>
                </a:moveTo>
                <a:cubicBezTo>
                  <a:pt x="1188" y="471"/>
                  <a:pt x="1178" y="471"/>
                  <a:pt x="1168" y="471"/>
                </a:cubicBezTo>
                <a:cubicBezTo>
                  <a:pt x="1168" y="455"/>
                  <a:pt x="1163" y="433"/>
                  <a:pt x="1176" y="423"/>
                </a:cubicBezTo>
                <a:cubicBezTo>
                  <a:pt x="1221" y="386"/>
                  <a:pt x="1328" y="395"/>
                  <a:pt x="1370" y="427"/>
                </a:cubicBezTo>
                <a:cubicBezTo>
                  <a:pt x="1421" y="466"/>
                  <a:pt x="1457" y="550"/>
                  <a:pt x="1443" y="614"/>
                </a:cubicBezTo>
                <a:cubicBezTo>
                  <a:pt x="1439" y="634"/>
                  <a:pt x="1436" y="621"/>
                  <a:pt x="1431" y="631"/>
                </a:cubicBezTo>
                <a:cubicBezTo>
                  <a:pt x="1426" y="603"/>
                  <a:pt x="1420" y="565"/>
                  <a:pt x="1424" y="532"/>
                </a:cubicBezTo>
                <a:cubicBezTo>
                  <a:pt x="1431" y="462"/>
                  <a:pt x="1468" y="396"/>
                  <a:pt x="1504" y="338"/>
                </a:cubicBezTo>
                <a:cubicBezTo>
                  <a:pt x="1537" y="283"/>
                  <a:pt x="1576" y="228"/>
                  <a:pt x="1642" y="219"/>
                </a:cubicBezTo>
                <a:cubicBezTo>
                  <a:pt x="1700" y="211"/>
                  <a:pt x="1725" y="289"/>
                  <a:pt x="1741" y="334"/>
                </a:cubicBezTo>
                <a:cubicBezTo>
                  <a:pt x="1762" y="391"/>
                  <a:pt x="1765" y="453"/>
                  <a:pt x="1784" y="511"/>
                </a:cubicBezTo>
                <a:cubicBezTo>
                  <a:pt x="1799" y="556"/>
                  <a:pt x="1818" y="561"/>
                  <a:pt x="1861" y="565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88" name="Freeform 4"/>
          <p:cNvSpPr/>
          <p:nvPr/>
        </p:nvSpPr>
        <p:spPr>
          <a:xfrm>
            <a:off x="2628360" y="474840"/>
            <a:ext cx="936000" cy="236880"/>
          </a:xfrm>
          <a:custGeom>
            <a:avLst/>
            <a:gdLst/>
            <a:ahLst/>
            <a:rect l="0" t="0" r="r" b="b"/>
            <a:pathLst>
              <a:path w="2600" h="658">
                <a:moveTo>
                  <a:pt x="14" y="336"/>
                </a:moveTo>
                <a:cubicBezTo>
                  <a:pt x="12" y="327"/>
                  <a:pt x="0" y="307"/>
                  <a:pt x="9" y="297"/>
                </a:cubicBezTo>
                <a:cubicBezTo>
                  <a:pt x="26" y="277"/>
                  <a:pt x="113" y="276"/>
                  <a:pt x="133" y="284"/>
                </a:cubicBezTo>
                <a:cubicBezTo>
                  <a:pt x="205" y="314"/>
                  <a:pt x="238" y="401"/>
                  <a:pt x="246" y="472"/>
                </a:cubicBezTo>
                <a:cubicBezTo>
                  <a:pt x="253" y="532"/>
                  <a:pt x="255" y="601"/>
                  <a:pt x="205" y="643"/>
                </a:cubicBezTo>
                <a:cubicBezTo>
                  <a:pt x="183" y="653"/>
                  <a:pt x="177" y="657"/>
                  <a:pt x="161" y="656"/>
                </a:cubicBezTo>
                <a:cubicBezTo>
                  <a:pt x="116" y="643"/>
                  <a:pt x="113" y="608"/>
                  <a:pt x="111" y="560"/>
                </a:cubicBezTo>
                <a:cubicBezTo>
                  <a:pt x="107" y="484"/>
                  <a:pt x="121" y="432"/>
                  <a:pt x="167" y="370"/>
                </a:cubicBezTo>
                <a:cubicBezTo>
                  <a:pt x="213" y="309"/>
                  <a:pt x="276" y="267"/>
                  <a:pt x="352" y="257"/>
                </a:cubicBezTo>
                <a:cubicBezTo>
                  <a:pt x="423" y="248"/>
                  <a:pt x="434" y="297"/>
                  <a:pt x="452" y="353"/>
                </a:cubicBezTo>
                <a:cubicBezTo>
                  <a:pt x="472" y="417"/>
                  <a:pt x="471" y="501"/>
                  <a:pt x="519" y="553"/>
                </a:cubicBezTo>
                <a:cubicBezTo>
                  <a:pt x="547" y="583"/>
                  <a:pt x="579" y="580"/>
                  <a:pt x="616" y="584"/>
                </a:cubicBezTo>
                <a:moveTo>
                  <a:pt x="850" y="403"/>
                </a:moveTo>
                <a:cubicBezTo>
                  <a:pt x="850" y="382"/>
                  <a:pt x="861" y="327"/>
                  <a:pt x="833" y="316"/>
                </a:cubicBezTo>
                <a:cubicBezTo>
                  <a:pt x="829" y="316"/>
                  <a:pt x="826" y="316"/>
                  <a:pt x="822" y="316"/>
                </a:cubicBezTo>
                <a:cubicBezTo>
                  <a:pt x="791" y="336"/>
                  <a:pt x="780" y="371"/>
                  <a:pt x="776" y="410"/>
                </a:cubicBezTo>
                <a:cubicBezTo>
                  <a:pt x="770" y="474"/>
                  <a:pt x="806" y="508"/>
                  <a:pt x="865" y="527"/>
                </a:cubicBezTo>
                <a:cubicBezTo>
                  <a:pt x="940" y="551"/>
                  <a:pt x="1049" y="548"/>
                  <a:pt x="1123" y="525"/>
                </a:cubicBezTo>
                <a:cubicBezTo>
                  <a:pt x="1181" y="507"/>
                  <a:pt x="1207" y="461"/>
                  <a:pt x="1168" y="409"/>
                </a:cubicBezTo>
                <a:cubicBezTo>
                  <a:pt x="1131" y="359"/>
                  <a:pt x="1060" y="315"/>
                  <a:pt x="1004" y="289"/>
                </a:cubicBezTo>
                <a:cubicBezTo>
                  <a:pt x="983" y="279"/>
                  <a:pt x="940" y="264"/>
                  <a:pt x="934" y="297"/>
                </a:cubicBezTo>
                <a:cubicBezTo>
                  <a:pt x="934" y="327"/>
                  <a:pt x="934" y="339"/>
                  <a:pt x="940" y="359"/>
                </a:cubicBezTo>
                <a:moveTo>
                  <a:pt x="1344" y="570"/>
                </a:moveTo>
                <a:cubicBezTo>
                  <a:pt x="1350" y="558"/>
                  <a:pt x="1355" y="549"/>
                  <a:pt x="1366" y="541"/>
                </a:cubicBezTo>
                <a:cubicBezTo>
                  <a:pt x="1368" y="540"/>
                  <a:pt x="1368" y="540"/>
                  <a:pt x="1369" y="540"/>
                </a:cubicBezTo>
                <a:moveTo>
                  <a:pt x="1944" y="260"/>
                </a:moveTo>
                <a:cubicBezTo>
                  <a:pt x="1941" y="253"/>
                  <a:pt x="1937" y="237"/>
                  <a:pt x="1932" y="228"/>
                </a:cubicBezTo>
                <a:cubicBezTo>
                  <a:pt x="1927" y="218"/>
                  <a:pt x="1924" y="216"/>
                  <a:pt x="1915" y="210"/>
                </a:cubicBezTo>
                <a:cubicBezTo>
                  <a:pt x="1895" y="214"/>
                  <a:pt x="1896" y="217"/>
                  <a:pt x="1884" y="239"/>
                </a:cubicBezTo>
                <a:cubicBezTo>
                  <a:pt x="1860" y="284"/>
                  <a:pt x="1857" y="325"/>
                  <a:pt x="1856" y="375"/>
                </a:cubicBezTo>
                <a:cubicBezTo>
                  <a:pt x="1855" y="423"/>
                  <a:pt x="1879" y="441"/>
                  <a:pt x="1926" y="445"/>
                </a:cubicBezTo>
                <a:cubicBezTo>
                  <a:pt x="1983" y="450"/>
                  <a:pt x="2036" y="431"/>
                  <a:pt x="2072" y="385"/>
                </a:cubicBezTo>
                <a:cubicBezTo>
                  <a:pt x="2099" y="350"/>
                  <a:pt x="2104" y="287"/>
                  <a:pt x="2096" y="245"/>
                </a:cubicBezTo>
                <a:cubicBezTo>
                  <a:pt x="2088" y="202"/>
                  <a:pt x="2054" y="150"/>
                  <a:pt x="2008" y="141"/>
                </a:cubicBezTo>
                <a:cubicBezTo>
                  <a:pt x="1996" y="141"/>
                  <a:pt x="1994" y="141"/>
                  <a:pt x="1987" y="141"/>
                </a:cubicBezTo>
                <a:cubicBezTo>
                  <a:pt x="1984" y="191"/>
                  <a:pt x="2007" y="188"/>
                  <a:pt x="2053" y="205"/>
                </a:cubicBezTo>
                <a:moveTo>
                  <a:pt x="2445" y="77"/>
                </a:moveTo>
                <a:cubicBezTo>
                  <a:pt x="2433" y="47"/>
                  <a:pt x="2424" y="16"/>
                  <a:pt x="2388" y="9"/>
                </a:cubicBezTo>
                <a:cubicBezTo>
                  <a:pt x="2342" y="0"/>
                  <a:pt x="2324" y="33"/>
                  <a:pt x="2306" y="71"/>
                </a:cubicBezTo>
                <a:cubicBezTo>
                  <a:pt x="2277" y="134"/>
                  <a:pt x="2267" y="221"/>
                  <a:pt x="2279" y="289"/>
                </a:cubicBezTo>
                <a:cubicBezTo>
                  <a:pt x="2297" y="395"/>
                  <a:pt x="2366" y="482"/>
                  <a:pt x="2370" y="592"/>
                </a:cubicBezTo>
                <a:cubicBezTo>
                  <a:pt x="2372" y="637"/>
                  <a:pt x="2361" y="636"/>
                  <a:pt x="2326" y="656"/>
                </a:cubicBezTo>
                <a:moveTo>
                  <a:pt x="2205" y="425"/>
                </a:moveTo>
                <a:cubicBezTo>
                  <a:pt x="2267" y="401"/>
                  <a:pt x="2327" y="393"/>
                  <a:pt x="2394" y="385"/>
                </a:cubicBezTo>
                <a:cubicBezTo>
                  <a:pt x="2460" y="377"/>
                  <a:pt x="2525" y="369"/>
                  <a:pt x="2591" y="369"/>
                </a:cubicBezTo>
                <a:cubicBezTo>
                  <a:pt x="2594" y="369"/>
                  <a:pt x="2596" y="369"/>
                  <a:pt x="2599" y="369"/>
                </a:cubicBezTo>
                <a:moveTo>
                  <a:pt x="1437" y="623"/>
                </a:moveTo>
                <a:cubicBezTo>
                  <a:pt x="1443" y="609"/>
                  <a:pt x="1443" y="598"/>
                  <a:pt x="1443" y="582"/>
                </a:cubicBezTo>
                <a:cubicBezTo>
                  <a:pt x="1443" y="575"/>
                  <a:pt x="1443" y="567"/>
                  <a:pt x="1443" y="560"/>
                </a:cubicBezTo>
                <a:cubicBezTo>
                  <a:pt x="1451" y="558"/>
                  <a:pt x="1464" y="554"/>
                  <a:pt x="1468" y="564"/>
                </a:cubicBezTo>
                <a:cubicBezTo>
                  <a:pt x="1473" y="576"/>
                  <a:pt x="1476" y="606"/>
                  <a:pt x="1466" y="616"/>
                </a:cubicBezTo>
                <a:cubicBezTo>
                  <a:pt x="1453" y="630"/>
                  <a:pt x="1434" y="629"/>
                  <a:pt x="1417" y="629"/>
                </a:cubicBezTo>
                <a:cubicBezTo>
                  <a:pt x="1416" y="629"/>
                  <a:pt x="1414" y="629"/>
                  <a:pt x="1413" y="629"/>
                </a:cubicBezTo>
                <a:cubicBezTo>
                  <a:pt x="1407" y="608"/>
                  <a:pt x="1411" y="599"/>
                  <a:pt x="1420" y="579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89" name="Freeform 5"/>
          <p:cNvSpPr/>
          <p:nvPr/>
        </p:nvSpPr>
        <p:spPr>
          <a:xfrm>
            <a:off x="3859200" y="387360"/>
            <a:ext cx="1271520" cy="257040"/>
          </a:xfrm>
          <a:custGeom>
            <a:avLst/>
            <a:gdLst/>
            <a:ahLst/>
            <a:rect l="0" t="0" r="r" b="b"/>
            <a:pathLst>
              <a:path w="3532" h="714">
                <a:moveTo>
                  <a:pt x="295" y="428"/>
                </a:moveTo>
                <a:cubicBezTo>
                  <a:pt x="295" y="414"/>
                  <a:pt x="300" y="393"/>
                  <a:pt x="289" y="383"/>
                </a:cubicBezTo>
                <a:cubicBezTo>
                  <a:pt x="270" y="365"/>
                  <a:pt x="215" y="371"/>
                  <a:pt x="193" y="372"/>
                </a:cubicBezTo>
                <a:cubicBezTo>
                  <a:pt x="136" y="375"/>
                  <a:pt x="73" y="400"/>
                  <a:pt x="26" y="434"/>
                </a:cubicBezTo>
                <a:cubicBezTo>
                  <a:pt x="2" y="450"/>
                  <a:pt x="2" y="462"/>
                  <a:pt x="0" y="488"/>
                </a:cubicBezTo>
                <a:cubicBezTo>
                  <a:pt x="44" y="526"/>
                  <a:pt x="97" y="540"/>
                  <a:pt x="152" y="560"/>
                </a:cubicBezTo>
                <a:cubicBezTo>
                  <a:pt x="195" y="576"/>
                  <a:pt x="279" y="594"/>
                  <a:pt x="304" y="639"/>
                </a:cubicBezTo>
                <a:cubicBezTo>
                  <a:pt x="304" y="655"/>
                  <a:pt x="304" y="660"/>
                  <a:pt x="304" y="671"/>
                </a:cubicBezTo>
                <a:cubicBezTo>
                  <a:pt x="250" y="690"/>
                  <a:pt x="203" y="697"/>
                  <a:pt x="146" y="698"/>
                </a:cubicBezTo>
                <a:cubicBezTo>
                  <a:pt x="125" y="698"/>
                  <a:pt x="60" y="713"/>
                  <a:pt x="67" y="673"/>
                </a:cubicBezTo>
                <a:cubicBezTo>
                  <a:pt x="70" y="666"/>
                  <a:pt x="72" y="660"/>
                  <a:pt x="75" y="653"/>
                </a:cubicBezTo>
                <a:moveTo>
                  <a:pt x="554" y="415"/>
                </a:moveTo>
                <a:cubicBezTo>
                  <a:pt x="538" y="444"/>
                  <a:pt x="519" y="474"/>
                  <a:pt x="505" y="505"/>
                </a:cubicBezTo>
                <a:cubicBezTo>
                  <a:pt x="491" y="535"/>
                  <a:pt x="475" y="589"/>
                  <a:pt x="504" y="617"/>
                </a:cubicBezTo>
                <a:cubicBezTo>
                  <a:pt x="545" y="657"/>
                  <a:pt x="624" y="656"/>
                  <a:pt x="676" y="653"/>
                </a:cubicBezTo>
                <a:cubicBezTo>
                  <a:pt x="733" y="649"/>
                  <a:pt x="791" y="623"/>
                  <a:pt x="803" y="563"/>
                </a:cubicBezTo>
                <a:cubicBezTo>
                  <a:pt x="816" y="498"/>
                  <a:pt x="773" y="444"/>
                  <a:pt x="726" y="404"/>
                </a:cubicBezTo>
                <a:cubicBezTo>
                  <a:pt x="686" y="368"/>
                  <a:pt x="633" y="339"/>
                  <a:pt x="580" y="329"/>
                </a:cubicBezTo>
                <a:cubicBezTo>
                  <a:pt x="576" y="329"/>
                  <a:pt x="573" y="329"/>
                  <a:pt x="569" y="329"/>
                </a:cubicBezTo>
                <a:moveTo>
                  <a:pt x="1036" y="80"/>
                </a:moveTo>
                <a:cubicBezTo>
                  <a:pt x="1052" y="39"/>
                  <a:pt x="1043" y="108"/>
                  <a:pt x="1042" y="116"/>
                </a:cubicBezTo>
                <a:cubicBezTo>
                  <a:pt x="1031" y="201"/>
                  <a:pt x="1003" y="282"/>
                  <a:pt x="994" y="368"/>
                </a:cubicBezTo>
                <a:cubicBezTo>
                  <a:pt x="988" y="432"/>
                  <a:pt x="974" y="521"/>
                  <a:pt x="988" y="584"/>
                </a:cubicBezTo>
                <a:cubicBezTo>
                  <a:pt x="1001" y="614"/>
                  <a:pt x="1005" y="624"/>
                  <a:pt x="1024" y="637"/>
                </a:cubicBezTo>
                <a:moveTo>
                  <a:pt x="1255" y="368"/>
                </a:moveTo>
                <a:cubicBezTo>
                  <a:pt x="1255" y="351"/>
                  <a:pt x="1255" y="334"/>
                  <a:pt x="1255" y="317"/>
                </a:cubicBezTo>
                <a:cubicBezTo>
                  <a:pt x="1265" y="339"/>
                  <a:pt x="1278" y="376"/>
                  <a:pt x="1288" y="404"/>
                </a:cubicBezTo>
                <a:cubicBezTo>
                  <a:pt x="1306" y="452"/>
                  <a:pt x="1333" y="539"/>
                  <a:pt x="1393" y="552"/>
                </a:cubicBezTo>
                <a:cubicBezTo>
                  <a:pt x="1433" y="560"/>
                  <a:pt x="1466" y="545"/>
                  <a:pt x="1495" y="519"/>
                </a:cubicBezTo>
                <a:cubicBezTo>
                  <a:pt x="1530" y="487"/>
                  <a:pt x="1559" y="442"/>
                  <a:pt x="1586" y="406"/>
                </a:cubicBezTo>
                <a:cubicBezTo>
                  <a:pt x="1595" y="420"/>
                  <a:pt x="1613" y="445"/>
                  <a:pt x="1624" y="463"/>
                </a:cubicBezTo>
                <a:cubicBezTo>
                  <a:pt x="1653" y="509"/>
                  <a:pt x="1682" y="524"/>
                  <a:pt x="1736" y="523"/>
                </a:cubicBezTo>
                <a:cubicBezTo>
                  <a:pt x="1803" y="522"/>
                  <a:pt x="1862" y="471"/>
                  <a:pt x="1895" y="415"/>
                </a:cubicBezTo>
                <a:cubicBezTo>
                  <a:pt x="1941" y="334"/>
                  <a:pt x="1930" y="208"/>
                  <a:pt x="1924" y="119"/>
                </a:cubicBezTo>
                <a:cubicBezTo>
                  <a:pt x="1921" y="75"/>
                  <a:pt x="1908" y="40"/>
                  <a:pt x="1892" y="0"/>
                </a:cubicBezTo>
                <a:cubicBezTo>
                  <a:pt x="1872" y="24"/>
                  <a:pt x="1860" y="57"/>
                  <a:pt x="1852" y="95"/>
                </a:cubicBezTo>
                <a:cubicBezTo>
                  <a:pt x="1836" y="172"/>
                  <a:pt x="1833" y="269"/>
                  <a:pt x="1847" y="347"/>
                </a:cubicBezTo>
                <a:cubicBezTo>
                  <a:pt x="1858" y="411"/>
                  <a:pt x="1886" y="473"/>
                  <a:pt x="1904" y="534"/>
                </a:cubicBezTo>
                <a:cubicBezTo>
                  <a:pt x="1910" y="554"/>
                  <a:pt x="1912" y="558"/>
                  <a:pt x="1911" y="570"/>
                </a:cubicBezTo>
                <a:moveTo>
                  <a:pt x="1705" y="427"/>
                </a:moveTo>
                <a:cubicBezTo>
                  <a:pt x="1730" y="415"/>
                  <a:pt x="1772" y="405"/>
                  <a:pt x="1810" y="399"/>
                </a:cubicBezTo>
                <a:cubicBezTo>
                  <a:pt x="1914" y="383"/>
                  <a:pt x="2007" y="353"/>
                  <a:pt x="2106" y="319"/>
                </a:cubicBezTo>
                <a:cubicBezTo>
                  <a:pt x="2118" y="315"/>
                  <a:pt x="2161" y="302"/>
                  <a:pt x="2174" y="314"/>
                </a:cubicBezTo>
                <a:cubicBezTo>
                  <a:pt x="2203" y="341"/>
                  <a:pt x="2215" y="398"/>
                  <a:pt x="2222" y="435"/>
                </a:cubicBezTo>
                <a:cubicBezTo>
                  <a:pt x="2229" y="469"/>
                  <a:pt x="2231" y="505"/>
                  <a:pt x="2232" y="539"/>
                </a:cubicBezTo>
                <a:cubicBezTo>
                  <a:pt x="2232" y="549"/>
                  <a:pt x="2232" y="550"/>
                  <a:pt x="2232" y="556"/>
                </a:cubicBezTo>
                <a:moveTo>
                  <a:pt x="2177" y="120"/>
                </a:moveTo>
                <a:cubicBezTo>
                  <a:pt x="2186" y="110"/>
                  <a:pt x="2202" y="111"/>
                  <a:pt x="2217" y="113"/>
                </a:cubicBezTo>
                <a:cubicBezTo>
                  <a:pt x="2262" y="120"/>
                  <a:pt x="2308" y="147"/>
                  <a:pt x="2349" y="165"/>
                </a:cubicBezTo>
                <a:moveTo>
                  <a:pt x="2517" y="249"/>
                </a:moveTo>
                <a:cubicBezTo>
                  <a:pt x="2500" y="277"/>
                  <a:pt x="2478" y="302"/>
                  <a:pt x="2463" y="332"/>
                </a:cubicBezTo>
                <a:cubicBezTo>
                  <a:pt x="2440" y="379"/>
                  <a:pt x="2431" y="422"/>
                  <a:pt x="2430" y="473"/>
                </a:cubicBezTo>
                <a:cubicBezTo>
                  <a:pt x="2429" y="509"/>
                  <a:pt x="2444" y="527"/>
                  <a:pt x="2481" y="532"/>
                </a:cubicBezTo>
                <a:cubicBezTo>
                  <a:pt x="2513" y="536"/>
                  <a:pt x="2544" y="534"/>
                  <a:pt x="2563" y="506"/>
                </a:cubicBezTo>
                <a:cubicBezTo>
                  <a:pt x="2582" y="477"/>
                  <a:pt x="2580" y="419"/>
                  <a:pt x="2575" y="387"/>
                </a:cubicBezTo>
                <a:cubicBezTo>
                  <a:pt x="2570" y="348"/>
                  <a:pt x="2548" y="303"/>
                  <a:pt x="2515" y="280"/>
                </a:cubicBezTo>
                <a:cubicBezTo>
                  <a:pt x="2508" y="275"/>
                  <a:pt x="2464" y="263"/>
                  <a:pt x="2459" y="276"/>
                </a:cubicBezTo>
                <a:cubicBezTo>
                  <a:pt x="2459" y="282"/>
                  <a:pt x="2459" y="287"/>
                  <a:pt x="2459" y="293"/>
                </a:cubicBezTo>
                <a:moveTo>
                  <a:pt x="2700" y="212"/>
                </a:moveTo>
                <a:cubicBezTo>
                  <a:pt x="2719" y="186"/>
                  <a:pt x="2731" y="182"/>
                  <a:pt x="2763" y="183"/>
                </a:cubicBezTo>
                <a:cubicBezTo>
                  <a:pt x="2807" y="184"/>
                  <a:pt x="2829" y="240"/>
                  <a:pt x="2840" y="275"/>
                </a:cubicBezTo>
                <a:cubicBezTo>
                  <a:pt x="2858" y="333"/>
                  <a:pt x="2860" y="415"/>
                  <a:pt x="2852" y="475"/>
                </a:cubicBezTo>
                <a:cubicBezTo>
                  <a:pt x="2849" y="494"/>
                  <a:pt x="2841" y="504"/>
                  <a:pt x="2830" y="515"/>
                </a:cubicBezTo>
                <a:cubicBezTo>
                  <a:pt x="2830" y="499"/>
                  <a:pt x="2828" y="474"/>
                  <a:pt x="2829" y="456"/>
                </a:cubicBezTo>
                <a:cubicBezTo>
                  <a:pt x="2833" y="396"/>
                  <a:pt x="2867" y="346"/>
                  <a:pt x="2900" y="296"/>
                </a:cubicBezTo>
                <a:cubicBezTo>
                  <a:pt x="2924" y="261"/>
                  <a:pt x="2947" y="235"/>
                  <a:pt x="2979" y="208"/>
                </a:cubicBezTo>
                <a:cubicBezTo>
                  <a:pt x="2999" y="222"/>
                  <a:pt x="3008" y="240"/>
                  <a:pt x="3015" y="268"/>
                </a:cubicBezTo>
                <a:cubicBezTo>
                  <a:pt x="3028" y="319"/>
                  <a:pt x="3027" y="372"/>
                  <a:pt x="3027" y="424"/>
                </a:cubicBezTo>
                <a:cubicBezTo>
                  <a:pt x="3027" y="449"/>
                  <a:pt x="3027" y="476"/>
                  <a:pt x="3027" y="502"/>
                </a:cubicBezTo>
                <a:moveTo>
                  <a:pt x="3410" y="187"/>
                </a:moveTo>
                <a:cubicBezTo>
                  <a:pt x="3410" y="178"/>
                  <a:pt x="3410" y="176"/>
                  <a:pt x="3410" y="172"/>
                </a:cubicBezTo>
                <a:cubicBezTo>
                  <a:pt x="3387" y="174"/>
                  <a:pt x="3374" y="175"/>
                  <a:pt x="3359" y="197"/>
                </a:cubicBezTo>
                <a:cubicBezTo>
                  <a:pt x="3339" y="228"/>
                  <a:pt x="3333" y="290"/>
                  <a:pt x="3342" y="325"/>
                </a:cubicBezTo>
                <a:cubicBezTo>
                  <a:pt x="3357" y="384"/>
                  <a:pt x="3413" y="426"/>
                  <a:pt x="3455" y="463"/>
                </a:cubicBezTo>
                <a:cubicBezTo>
                  <a:pt x="3487" y="492"/>
                  <a:pt x="3521" y="518"/>
                  <a:pt x="3527" y="562"/>
                </a:cubicBezTo>
                <a:cubicBezTo>
                  <a:pt x="3531" y="594"/>
                  <a:pt x="3518" y="610"/>
                  <a:pt x="3498" y="632"/>
                </a:cubicBezTo>
                <a:cubicBezTo>
                  <a:pt x="3488" y="644"/>
                  <a:pt x="3478" y="658"/>
                  <a:pt x="3464" y="665"/>
                </a:cubicBezTo>
                <a:cubicBezTo>
                  <a:pt x="3458" y="668"/>
                  <a:pt x="3454" y="669"/>
                  <a:pt x="3447" y="671"/>
                </a:cubicBezTo>
                <a:cubicBezTo>
                  <a:pt x="3409" y="679"/>
                  <a:pt x="3364" y="673"/>
                  <a:pt x="3325" y="673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90" name="Freeform 6"/>
          <p:cNvSpPr/>
          <p:nvPr/>
        </p:nvSpPr>
        <p:spPr>
          <a:xfrm>
            <a:off x="5469480" y="380880"/>
            <a:ext cx="395280" cy="297360"/>
          </a:xfrm>
          <a:custGeom>
            <a:avLst/>
            <a:gdLst/>
            <a:ahLst/>
            <a:rect l="0" t="0" r="r" b="b"/>
            <a:pathLst>
              <a:path w="1098" h="826">
                <a:moveTo>
                  <a:pt x="349" y="245"/>
                </a:moveTo>
                <a:cubicBezTo>
                  <a:pt x="349" y="242"/>
                  <a:pt x="368" y="218"/>
                  <a:pt x="358" y="209"/>
                </a:cubicBezTo>
                <a:cubicBezTo>
                  <a:pt x="339" y="192"/>
                  <a:pt x="311" y="192"/>
                  <a:pt x="282" y="195"/>
                </a:cubicBezTo>
                <a:cubicBezTo>
                  <a:pt x="205" y="203"/>
                  <a:pt x="127" y="241"/>
                  <a:pt x="71" y="294"/>
                </a:cubicBezTo>
                <a:cubicBezTo>
                  <a:pt x="40" y="323"/>
                  <a:pt x="0" y="391"/>
                  <a:pt x="46" y="429"/>
                </a:cubicBezTo>
                <a:cubicBezTo>
                  <a:pt x="101" y="472"/>
                  <a:pt x="194" y="460"/>
                  <a:pt x="258" y="459"/>
                </a:cubicBezTo>
                <a:cubicBezTo>
                  <a:pt x="320" y="458"/>
                  <a:pt x="362" y="446"/>
                  <a:pt x="368" y="376"/>
                </a:cubicBezTo>
                <a:cubicBezTo>
                  <a:pt x="374" y="313"/>
                  <a:pt x="349" y="265"/>
                  <a:pt x="309" y="219"/>
                </a:cubicBezTo>
                <a:cubicBezTo>
                  <a:pt x="298" y="207"/>
                  <a:pt x="285" y="195"/>
                  <a:pt x="274" y="183"/>
                </a:cubicBezTo>
                <a:cubicBezTo>
                  <a:pt x="320" y="185"/>
                  <a:pt x="366" y="191"/>
                  <a:pt x="413" y="193"/>
                </a:cubicBezTo>
                <a:cubicBezTo>
                  <a:pt x="504" y="198"/>
                  <a:pt x="607" y="206"/>
                  <a:pt x="697" y="188"/>
                </a:cubicBezTo>
                <a:cubicBezTo>
                  <a:pt x="745" y="178"/>
                  <a:pt x="785" y="155"/>
                  <a:pt x="795" y="105"/>
                </a:cubicBezTo>
                <a:cubicBezTo>
                  <a:pt x="801" y="71"/>
                  <a:pt x="798" y="34"/>
                  <a:pt x="798" y="0"/>
                </a:cubicBezTo>
                <a:cubicBezTo>
                  <a:pt x="774" y="35"/>
                  <a:pt x="752" y="76"/>
                  <a:pt x="737" y="120"/>
                </a:cubicBezTo>
                <a:cubicBezTo>
                  <a:pt x="703" y="220"/>
                  <a:pt x="696" y="345"/>
                  <a:pt x="712" y="451"/>
                </a:cubicBezTo>
                <a:cubicBezTo>
                  <a:pt x="726" y="540"/>
                  <a:pt x="766" y="622"/>
                  <a:pt x="777" y="712"/>
                </a:cubicBezTo>
                <a:cubicBezTo>
                  <a:pt x="780" y="736"/>
                  <a:pt x="791" y="799"/>
                  <a:pt x="776" y="822"/>
                </a:cubicBezTo>
                <a:cubicBezTo>
                  <a:pt x="770" y="823"/>
                  <a:pt x="764" y="824"/>
                  <a:pt x="758" y="825"/>
                </a:cubicBezTo>
                <a:moveTo>
                  <a:pt x="579" y="677"/>
                </a:moveTo>
                <a:cubicBezTo>
                  <a:pt x="598" y="623"/>
                  <a:pt x="657" y="617"/>
                  <a:pt x="716" y="606"/>
                </a:cubicBezTo>
                <a:cubicBezTo>
                  <a:pt x="841" y="582"/>
                  <a:pt x="970" y="580"/>
                  <a:pt x="1097" y="564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91" name="Freeform 7"/>
          <p:cNvSpPr/>
          <p:nvPr/>
        </p:nvSpPr>
        <p:spPr>
          <a:xfrm>
            <a:off x="2498760" y="830880"/>
            <a:ext cx="2507040" cy="434880"/>
          </a:xfrm>
          <a:custGeom>
            <a:avLst/>
            <a:gdLst/>
            <a:ahLst/>
            <a:rect l="0" t="0" r="r" b="b"/>
            <a:pathLst>
              <a:path w="6964" h="1208">
                <a:moveTo>
                  <a:pt x="44" y="757"/>
                </a:moveTo>
                <a:cubicBezTo>
                  <a:pt x="15" y="755"/>
                  <a:pt x="17" y="759"/>
                  <a:pt x="0" y="736"/>
                </a:cubicBezTo>
                <a:cubicBezTo>
                  <a:pt x="10" y="685"/>
                  <a:pt x="62" y="679"/>
                  <a:pt x="112" y="675"/>
                </a:cubicBezTo>
                <a:cubicBezTo>
                  <a:pt x="184" y="669"/>
                  <a:pt x="264" y="666"/>
                  <a:pt x="318" y="722"/>
                </a:cubicBezTo>
                <a:cubicBezTo>
                  <a:pt x="356" y="763"/>
                  <a:pt x="364" y="845"/>
                  <a:pt x="346" y="896"/>
                </a:cubicBezTo>
                <a:cubicBezTo>
                  <a:pt x="331" y="939"/>
                  <a:pt x="289" y="979"/>
                  <a:pt x="246" y="991"/>
                </a:cubicBezTo>
                <a:cubicBezTo>
                  <a:pt x="232" y="995"/>
                  <a:pt x="223" y="991"/>
                  <a:pt x="212" y="990"/>
                </a:cubicBezTo>
                <a:cubicBezTo>
                  <a:pt x="221" y="937"/>
                  <a:pt x="254" y="905"/>
                  <a:pt x="294" y="867"/>
                </a:cubicBezTo>
                <a:cubicBezTo>
                  <a:pt x="345" y="818"/>
                  <a:pt x="402" y="776"/>
                  <a:pt x="449" y="722"/>
                </a:cubicBezTo>
                <a:cubicBezTo>
                  <a:pt x="463" y="706"/>
                  <a:pt x="467" y="695"/>
                  <a:pt x="476" y="678"/>
                </a:cubicBezTo>
                <a:cubicBezTo>
                  <a:pt x="443" y="701"/>
                  <a:pt x="411" y="728"/>
                  <a:pt x="381" y="758"/>
                </a:cubicBezTo>
                <a:cubicBezTo>
                  <a:pt x="345" y="793"/>
                  <a:pt x="308" y="838"/>
                  <a:pt x="318" y="893"/>
                </a:cubicBezTo>
                <a:cubicBezTo>
                  <a:pt x="327" y="940"/>
                  <a:pt x="389" y="967"/>
                  <a:pt x="428" y="982"/>
                </a:cubicBezTo>
                <a:cubicBezTo>
                  <a:pt x="469" y="994"/>
                  <a:pt x="483" y="999"/>
                  <a:pt x="512" y="1003"/>
                </a:cubicBezTo>
                <a:moveTo>
                  <a:pt x="910" y="955"/>
                </a:moveTo>
                <a:cubicBezTo>
                  <a:pt x="915" y="982"/>
                  <a:pt x="913" y="1011"/>
                  <a:pt x="913" y="1039"/>
                </a:cubicBezTo>
                <a:cubicBezTo>
                  <a:pt x="913" y="1081"/>
                  <a:pt x="909" y="1121"/>
                  <a:pt x="907" y="1162"/>
                </a:cubicBezTo>
                <a:cubicBezTo>
                  <a:pt x="906" y="1177"/>
                  <a:pt x="907" y="1192"/>
                  <a:pt x="907" y="1207"/>
                </a:cubicBezTo>
                <a:moveTo>
                  <a:pt x="1413" y="646"/>
                </a:moveTo>
                <a:cubicBezTo>
                  <a:pt x="1427" y="619"/>
                  <a:pt x="1419" y="661"/>
                  <a:pt x="1422" y="680"/>
                </a:cubicBezTo>
                <a:cubicBezTo>
                  <a:pt x="1431" y="733"/>
                  <a:pt x="1443" y="787"/>
                  <a:pt x="1465" y="836"/>
                </a:cubicBezTo>
                <a:cubicBezTo>
                  <a:pt x="1482" y="874"/>
                  <a:pt x="1507" y="905"/>
                  <a:pt x="1529" y="940"/>
                </a:cubicBezTo>
                <a:cubicBezTo>
                  <a:pt x="1531" y="943"/>
                  <a:pt x="1532" y="947"/>
                  <a:pt x="1534" y="950"/>
                </a:cubicBezTo>
                <a:moveTo>
                  <a:pt x="1298" y="843"/>
                </a:moveTo>
                <a:cubicBezTo>
                  <a:pt x="1316" y="801"/>
                  <a:pt x="1383" y="807"/>
                  <a:pt x="1428" y="802"/>
                </a:cubicBezTo>
                <a:cubicBezTo>
                  <a:pt x="1596" y="783"/>
                  <a:pt x="1765" y="775"/>
                  <a:pt x="1933" y="764"/>
                </a:cubicBezTo>
                <a:moveTo>
                  <a:pt x="1963" y="663"/>
                </a:moveTo>
                <a:cubicBezTo>
                  <a:pt x="1948" y="649"/>
                  <a:pt x="1946" y="644"/>
                  <a:pt x="1939" y="629"/>
                </a:cubicBezTo>
                <a:cubicBezTo>
                  <a:pt x="1939" y="628"/>
                  <a:pt x="1939" y="626"/>
                  <a:pt x="1939" y="625"/>
                </a:cubicBezTo>
                <a:cubicBezTo>
                  <a:pt x="1971" y="620"/>
                  <a:pt x="2014" y="614"/>
                  <a:pt x="2045" y="621"/>
                </a:cubicBezTo>
                <a:cubicBezTo>
                  <a:pt x="2117" y="637"/>
                  <a:pt x="2160" y="689"/>
                  <a:pt x="2164" y="760"/>
                </a:cubicBezTo>
                <a:cubicBezTo>
                  <a:pt x="2167" y="814"/>
                  <a:pt x="2132" y="840"/>
                  <a:pt x="2085" y="860"/>
                </a:cubicBezTo>
                <a:cubicBezTo>
                  <a:pt x="2063" y="869"/>
                  <a:pt x="2042" y="872"/>
                  <a:pt x="2018" y="873"/>
                </a:cubicBezTo>
                <a:cubicBezTo>
                  <a:pt x="2043" y="844"/>
                  <a:pt x="2068" y="825"/>
                  <a:pt x="2101" y="802"/>
                </a:cubicBezTo>
                <a:cubicBezTo>
                  <a:pt x="2162" y="760"/>
                  <a:pt x="2220" y="724"/>
                  <a:pt x="2266" y="665"/>
                </a:cubicBezTo>
                <a:cubicBezTo>
                  <a:pt x="2299" y="623"/>
                  <a:pt x="2320" y="583"/>
                  <a:pt x="2322" y="530"/>
                </a:cubicBezTo>
                <a:cubicBezTo>
                  <a:pt x="2322" y="526"/>
                  <a:pt x="2322" y="523"/>
                  <a:pt x="2322" y="519"/>
                </a:cubicBezTo>
                <a:cubicBezTo>
                  <a:pt x="2282" y="529"/>
                  <a:pt x="2266" y="540"/>
                  <a:pt x="2240" y="579"/>
                </a:cubicBezTo>
                <a:cubicBezTo>
                  <a:pt x="2210" y="622"/>
                  <a:pt x="2195" y="671"/>
                  <a:pt x="2200" y="724"/>
                </a:cubicBezTo>
                <a:cubicBezTo>
                  <a:pt x="2204" y="768"/>
                  <a:pt x="2242" y="789"/>
                  <a:pt x="2279" y="802"/>
                </a:cubicBezTo>
                <a:cubicBezTo>
                  <a:pt x="2318" y="816"/>
                  <a:pt x="2356" y="814"/>
                  <a:pt x="2397" y="815"/>
                </a:cubicBezTo>
                <a:moveTo>
                  <a:pt x="2649" y="801"/>
                </a:moveTo>
                <a:cubicBezTo>
                  <a:pt x="2677" y="792"/>
                  <a:pt x="2703" y="785"/>
                  <a:pt x="2734" y="784"/>
                </a:cubicBezTo>
                <a:cubicBezTo>
                  <a:pt x="2759" y="783"/>
                  <a:pt x="2818" y="771"/>
                  <a:pt x="2828" y="804"/>
                </a:cubicBezTo>
                <a:cubicBezTo>
                  <a:pt x="2843" y="855"/>
                  <a:pt x="2810" y="901"/>
                  <a:pt x="2782" y="940"/>
                </a:cubicBezTo>
                <a:cubicBezTo>
                  <a:pt x="2761" y="969"/>
                  <a:pt x="2707" y="1015"/>
                  <a:pt x="2710" y="1057"/>
                </a:cubicBezTo>
                <a:cubicBezTo>
                  <a:pt x="2710" y="1064"/>
                  <a:pt x="2710" y="1066"/>
                  <a:pt x="2713" y="1069"/>
                </a:cubicBezTo>
                <a:cubicBezTo>
                  <a:pt x="2750" y="1069"/>
                  <a:pt x="2788" y="1072"/>
                  <a:pt x="2825" y="1064"/>
                </a:cubicBezTo>
                <a:cubicBezTo>
                  <a:pt x="2852" y="1058"/>
                  <a:pt x="2903" y="1045"/>
                  <a:pt x="2922" y="1021"/>
                </a:cubicBezTo>
                <a:cubicBezTo>
                  <a:pt x="2924" y="1015"/>
                  <a:pt x="2927" y="1010"/>
                  <a:pt x="2929" y="1004"/>
                </a:cubicBezTo>
                <a:moveTo>
                  <a:pt x="3344" y="382"/>
                </a:moveTo>
                <a:cubicBezTo>
                  <a:pt x="3344" y="376"/>
                  <a:pt x="3344" y="370"/>
                  <a:pt x="3344" y="364"/>
                </a:cubicBezTo>
                <a:cubicBezTo>
                  <a:pt x="3350" y="379"/>
                  <a:pt x="3357" y="403"/>
                  <a:pt x="3361" y="422"/>
                </a:cubicBezTo>
                <a:cubicBezTo>
                  <a:pt x="3376" y="495"/>
                  <a:pt x="3385" y="567"/>
                  <a:pt x="3397" y="638"/>
                </a:cubicBezTo>
                <a:cubicBezTo>
                  <a:pt x="3405" y="686"/>
                  <a:pt x="3415" y="734"/>
                  <a:pt x="3417" y="784"/>
                </a:cubicBezTo>
                <a:cubicBezTo>
                  <a:pt x="3417" y="796"/>
                  <a:pt x="3417" y="807"/>
                  <a:pt x="3417" y="819"/>
                </a:cubicBezTo>
                <a:moveTo>
                  <a:pt x="3144" y="670"/>
                </a:moveTo>
                <a:cubicBezTo>
                  <a:pt x="3180" y="661"/>
                  <a:pt x="3243" y="653"/>
                  <a:pt x="3289" y="649"/>
                </a:cubicBezTo>
                <a:cubicBezTo>
                  <a:pt x="3420" y="637"/>
                  <a:pt x="3552" y="624"/>
                  <a:pt x="3682" y="606"/>
                </a:cubicBezTo>
                <a:cubicBezTo>
                  <a:pt x="3715" y="602"/>
                  <a:pt x="3748" y="597"/>
                  <a:pt x="3781" y="592"/>
                </a:cubicBezTo>
                <a:moveTo>
                  <a:pt x="3934" y="444"/>
                </a:moveTo>
                <a:cubicBezTo>
                  <a:pt x="3944" y="421"/>
                  <a:pt x="3929" y="424"/>
                  <a:pt x="3963" y="412"/>
                </a:cubicBezTo>
                <a:cubicBezTo>
                  <a:pt x="4014" y="394"/>
                  <a:pt x="4100" y="383"/>
                  <a:pt x="4151" y="404"/>
                </a:cubicBezTo>
                <a:cubicBezTo>
                  <a:pt x="4196" y="422"/>
                  <a:pt x="4222" y="480"/>
                  <a:pt x="4209" y="527"/>
                </a:cubicBezTo>
                <a:cubicBezTo>
                  <a:pt x="4193" y="585"/>
                  <a:pt x="4125" y="633"/>
                  <a:pt x="4076" y="663"/>
                </a:cubicBezTo>
                <a:cubicBezTo>
                  <a:pt x="4067" y="669"/>
                  <a:pt x="4071" y="663"/>
                  <a:pt x="4064" y="671"/>
                </a:cubicBezTo>
                <a:cubicBezTo>
                  <a:pt x="4148" y="631"/>
                  <a:pt x="4247" y="600"/>
                  <a:pt x="4308" y="526"/>
                </a:cubicBezTo>
                <a:cubicBezTo>
                  <a:pt x="4341" y="485"/>
                  <a:pt x="4351" y="439"/>
                  <a:pt x="4353" y="388"/>
                </a:cubicBezTo>
                <a:cubicBezTo>
                  <a:pt x="4353" y="375"/>
                  <a:pt x="4354" y="371"/>
                  <a:pt x="4344" y="368"/>
                </a:cubicBezTo>
                <a:cubicBezTo>
                  <a:pt x="4292" y="373"/>
                  <a:pt x="4266" y="399"/>
                  <a:pt x="4235" y="443"/>
                </a:cubicBezTo>
                <a:cubicBezTo>
                  <a:pt x="4200" y="493"/>
                  <a:pt x="4184" y="555"/>
                  <a:pt x="4194" y="614"/>
                </a:cubicBezTo>
                <a:cubicBezTo>
                  <a:pt x="4203" y="667"/>
                  <a:pt x="4253" y="711"/>
                  <a:pt x="4300" y="732"/>
                </a:cubicBezTo>
                <a:cubicBezTo>
                  <a:pt x="4316" y="737"/>
                  <a:pt x="4331" y="742"/>
                  <a:pt x="4347" y="747"/>
                </a:cubicBezTo>
                <a:moveTo>
                  <a:pt x="4557" y="593"/>
                </a:moveTo>
                <a:cubicBezTo>
                  <a:pt x="4576" y="575"/>
                  <a:pt x="4592" y="565"/>
                  <a:pt x="4619" y="561"/>
                </a:cubicBezTo>
                <a:cubicBezTo>
                  <a:pt x="4647" y="557"/>
                  <a:pt x="4681" y="555"/>
                  <a:pt x="4705" y="572"/>
                </a:cubicBezTo>
                <a:cubicBezTo>
                  <a:pt x="4734" y="592"/>
                  <a:pt x="4737" y="620"/>
                  <a:pt x="4738" y="652"/>
                </a:cubicBezTo>
                <a:cubicBezTo>
                  <a:pt x="4738" y="673"/>
                  <a:pt x="4733" y="673"/>
                  <a:pt x="4726" y="688"/>
                </a:cubicBezTo>
                <a:cubicBezTo>
                  <a:pt x="4726" y="691"/>
                  <a:pt x="4726" y="691"/>
                  <a:pt x="4726" y="693"/>
                </a:cubicBezTo>
                <a:cubicBezTo>
                  <a:pt x="4751" y="695"/>
                  <a:pt x="4776" y="695"/>
                  <a:pt x="4802" y="695"/>
                </a:cubicBezTo>
                <a:cubicBezTo>
                  <a:pt x="4836" y="695"/>
                  <a:pt x="4885" y="693"/>
                  <a:pt x="4902" y="732"/>
                </a:cubicBezTo>
                <a:cubicBezTo>
                  <a:pt x="4923" y="781"/>
                  <a:pt x="4889" y="815"/>
                  <a:pt x="4853" y="840"/>
                </a:cubicBezTo>
                <a:cubicBezTo>
                  <a:pt x="4802" y="875"/>
                  <a:pt x="4741" y="892"/>
                  <a:pt x="4680" y="896"/>
                </a:cubicBezTo>
                <a:cubicBezTo>
                  <a:pt x="4643" y="899"/>
                  <a:pt x="4579" y="907"/>
                  <a:pt x="4546" y="884"/>
                </a:cubicBezTo>
                <a:cubicBezTo>
                  <a:pt x="4538" y="876"/>
                  <a:pt x="4531" y="868"/>
                  <a:pt x="4523" y="860"/>
                </a:cubicBezTo>
                <a:moveTo>
                  <a:pt x="5260" y="10"/>
                </a:moveTo>
                <a:cubicBezTo>
                  <a:pt x="5263" y="12"/>
                  <a:pt x="5266" y="0"/>
                  <a:pt x="5266" y="3"/>
                </a:cubicBezTo>
                <a:cubicBezTo>
                  <a:pt x="5268" y="16"/>
                  <a:pt x="5266" y="22"/>
                  <a:pt x="5266" y="35"/>
                </a:cubicBezTo>
                <a:cubicBezTo>
                  <a:pt x="5266" y="110"/>
                  <a:pt x="5264" y="185"/>
                  <a:pt x="5272" y="259"/>
                </a:cubicBezTo>
                <a:cubicBezTo>
                  <a:pt x="5280" y="330"/>
                  <a:pt x="5282" y="406"/>
                  <a:pt x="5298" y="476"/>
                </a:cubicBezTo>
                <a:cubicBezTo>
                  <a:pt x="5305" y="505"/>
                  <a:pt x="5316" y="531"/>
                  <a:pt x="5331" y="557"/>
                </a:cubicBezTo>
                <a:moveTo>
                  <a:pt x="5029" y="363"/>
                </a:moveTo>
                <a:cubicBezTo>
                  <a:pt x="5111" y="338"/>
                  <a:pt x="5195" y="340"/>
                  <a:pt x="5283" y="338"/>
                </a:cubicBezTo>
                <a:cubicBezTo>
                  <a:pt x="5397" y="336"/>
                  <a:pt x="5510" y="334"/>
                  <a:pt x="5624" y="334"/>
                </a:cubicBezTo>
                <a:moveTo>
                  <a:pt x="5925" y="229"/>
                </a:moveTo>
                <a:cubicBezTo>
                  <a:pt x="5931" y="203"/>
                  <a:pt x="5930" y="207"/>
                  <a:pt x="5964" y="206"/>
                </a:cubicBezTo>
                <a:cubicBezTo>
                  <a:pt x="6034" y="204"/>
                  <a:pt x="6087" y="216"/>
                  <a:pt x="6141" y="264"/>
                </a:cubicBezTo>
                <a:cubicBezTo>
                  <a:pt x="6181" y="300"/>
                  <a:pt x="6211" y="372"/>
                  <a:pt x="6185" y="426"/>
                </a:cubicBezTo>
                <a:cubicBezTo>
                  <a:pt x="6162" y="475"/>
                  <a:pt x="6102" y="499"/>
                  <a:pt x="6053" y="504"/>
                </a:cubicBezTo>
                <a:cubicBezTo>
                  <a:pt x="6030" y="506"/>
                  <a:pt x="6011" y="501"/>
                  <a:pt x="5989" y="499"/>
                </a:cubicBezTo>
                <a:cubicBezTo>
                  <a:pt x="5989" y="441"/>
                  <a:pt x="6021" y="429"/>
                  <a:pt x="6069" y="399"/>
                </a:cubicBezTo>
                <a:cubicBezTo>
                  <a:pt x="6148" y="349"/>
                  <a:pt x="6234" y="311"/>
                  <a:pt x="6311" y="258"/>
                </a:cubicBezTo>
                <a:cubicBezTo>
                  <a:pt x="6346" y="234"/>
                  <a:pt x="6380" y="207"/>
                  <a:pt x="6405" y="175"/>
                </a:cubicBezTo>
                <a:cubicBezTo>
                  <a:pt x="6405" y="174"/>
                  <a:pt x="6405" y="174"/>
                  <a:pt x="6405" y="173"/>
                </a:cubicBezTo>
                <a:cubicBezTo>
                  <a:pt x="6364" y="182"/>
                  <a:pt x="6328" y="212"/>
                  <a:pt x="6299" y="245"/>
                </a:cubicBezTo>
                <a:cubicBezTo>
                  <a:pt x="6262" y="288"/>
                  <a:pt x="6240" y="339"/>
                  <a:pt x="6246" y="396"/>
                </a:cubicBezTo>
                <a:cubicBezTo>
                  <a:pt x="6252" y="458"/>
                  <a:pt x="6310" y="488"/>
                  <a:pt x="6364" y="503"/>
                </a:cubicBezTo>
                <a:cubicBezTo>
                  <a:pt x="6416" y="511"/>
                  <a:pt x="6435" y="514"/>
                  <a:pt x="6471" y="511"/>
                </a:cubicBezTo>
                <a:moveTo>
                  <a:pt x="6668" y="360"/>
                </a:moveTo>
                <a:cubicBezTo>
                  <a:pt x="6668" y="399"/>
                  <a:pt x="6669" y="432"/>
                  <a:pt x="6657" y="471"/>
                </a:cubicBezTo>
                <a:cubicBezTo>
                  <a:pt x="6640" y="524"/>
                  <a:pt x="6616" y="570"/>
                  <a:pt x="6614" y="625"/>
                </a:cubicBezTo>
                <a:cubicBezTo>
                  <a:pt x="6613" y="667"/>
                  <a:pt x="6641" y="660"/>
                  <a:pt x="6676" y="661"/>
                </a:cubicBezTo>
                <a:cubicBezTo>
                  <a:pt x="6732" y="662"/>
                  <a:pt x="6783" y="661"/>
                  <a:pt x="6833" y="631"/>
                </a:cubicBezTo>
                <a:cubicBezTo>
                  <a:pt x="6866" y="611"/>
                  <a:pt x="6889" y="582"/>
                  <a:pt x="6912" y="553"/>
                </a:cubicBezTo>
                <a:cubicBezTo>
                  <a:pt x="6913" y="552"/>
                  <a:pt x="6922" y="543"/>
                  <a:pt x="6924" y="540"/>
                </a:cubicBezTo>
                <a:cubicBezTo>
                  <a:pt x="6925" y="572"/>
                  <a:pt x="6926" y="604"/>
                  <a:pt x="6926" y="636"/>
                </a:cubicBezTo>
                <a:cubicBezTo>
                  <a:pt x="6926" y="665"/>
                  <a:pt x="6920" y="707"/>
                  <a:pt x="6933" y="735"/>
                </a:cubicBezTo>
                <a:cubicBezTo>
                  <a:pt x="6943" y="748"/>
                  <a:pt x="6949" y="752"/>
                  <a:pt x="6963" y="747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92" name="Freeform 8"/>
          <p:cNvSpPr/>
          <p:nvPr/>
        </p:nvSpPr>
        <p:spPr>
          <a:xfrm>
            <a:off x="5157720" y="857160"/>
            <a:ext cx="651240" cy="194040"/>
          </a:xfrm>
          <a:custGeom>
            <a:avLst/>
            <a:gdLst/>
            <a:ahLst/>
            <a:rect l="0" t="0" r="r" b="b"/>
            <a:pathLst>
              <a:path w="1809" h="539">
                <a:moveTo>
                  <a:pt x="163" y="107"/>
                </a:moveTo>
                <a:cubicBezTo>
                  <a:pt x="149" y="106"/>
                  <a:pt x="153" y="119"/>
                  <a:pt x="152" y="145"/>
                </a:cubicBezTo>
                <a:cubicBezTo>
                  <a:pt x="149" y="204"/>
                  <a:pt x="145" y="271"/>
                  <a:pt x="154" y="329"/>
                </a:cubicBezTo>
                <a:cubicBezTo>
                  <a:pt x="163" y="388"/>
                  <a:pt x="186" y="447"/>
                  <a:pt x="207" y="503"/>
                </a:cubicBezTo>
                <a:cubicBezTo>
                  <a:pt x="214" y="522"/>
                  <a:pt x="216" y="527"/>
                  <a:pt x="223" y="538"/>
                </a:cubicBezTo>
                <a:moveTo>
                  <a:pt x="0" y="363"/>
                </a:moveTo>
                <a:cubicBezTo>
                  <a:pt x="29" y="360"/>
                  <a:pt x="80" y="359"/>
                  <a:pt x="115" y="359"/>
                </a:cubicBezTo>
                <a:cubicBezTo>
                  <a:pt x="266" y="359"/>
                  <a:pt x="415" y="354"/>
                  <a:pt x="564" y="329"/>
                </a:cubicBezTo>
                <a:moveTo>
                  <a:pt x="794" y="169"/>
                </a:moveTo>
                <a:cubicBezTo>
                  <a:pt x="785" y="156"/>
                  <a:pt x="780" y="149"/>
                  <a:pt x="777" y="134"/>
                </a:cubicBezTo>
                <a:cubicBezTo>
                  <a:pt x="776" y="127"/>
                  <a:pt x="778" y="120"/>
                  <a:pt x="779" y="113"/>
                </a:cubicBezTo>
                <a:cubicBezTo>
                  <a:pt x="808" y="106"/>
                  <a:pt x="847" y="101"/>
                  <a:pt x="877" y="107"/>
                </a:cubicBezTo>
                <a:cubicBezTo>
                  <a:pt x="929" y="117"/>
                  <a:pt x="978" y="148"/>
                  <a:pt x="997" y="196"/>
                </a:cubicBezTo>
                <a:cubicBezTo>
                  <a:pt x="1015" y="242"/>
                  <a:pt x="1002" y="287"/>
                  <a:pt x="970" y="321"/>
                </a:cubicBezTo>
                <a:cubicBezTo>
                  <a:pt x="940" y="354"/>
                  <a:pt x="900" y="371"/>
                  <a:pt x="858" y="379"/>
                </a:cubicBezTo>
                <a:cubicBezTo>
                  <a:pt x="848" y="380"/>
                  <a:pt x="847" y="381"/>
                  <a:pt x="841" y="381"/>
                </a:cubicBezTo>
                <a:cubicBezTo>
                  <a:pt x="879" y="351"/>
                  <a:pt x="921" y="326"/>
                  <a:pt x="964" y="301"/>
                </a:cubicBezTo>
                <a:cubicBezTo>
                  <a:pt x="1034" y="260"/>
                  <a:pt x="1095" y="219"/>
                  <a:pt x="1149" y="159"/>
                </a:cubicBezTo>
                <a:cubicBezTo>
                  <a:pt x="1184" y="121"/>
                  <a:pt x="1229" y="69"/>
                  <a:pt x="1242" y="17"/>
                </a:cubicBezTo>
                <a:cubicBezTo>
                  <a:pt x="1242" y="6"/>
                  <a:pt x="1242" y="6"/>
                  <a:pt x="1242" y="0"/>
                </a:cubicBezTo>
                <a:cubicBezTo>
                  <a:pt x="1198" y="30"/>
                  <a:pt x="1163" y="59"/>
                  <a:pt x="1128" y="104"/>
                </a:cubicBezTo>
                <a:cubicBezTo>
                  <a:pt x="1082" y="163"/>
                  <a:pt x="1061" y="223"/>
                  <a:pt x="1066" y="299"/>
                </a:cubicBezTo>
                <a:cubicBezTo>
                  <a:pt x="1069" y="341"/>
                  <a:pt x="1106" y="364"/>
                  <a:pt x="1146" y="371"/>
                </a:cubicBezTo>
                <a:cubicBezTo>
                  <a:pt x="1192" y="379"/>
                  <a:pt x="1245" y="373"/>
                  <a:pt x="1292" y="373"/>
                </a:cubicBezTo>
                <a:moveTo>
                  <a:pt x="1524" y="273"/>
                </a:moveTo>
                <a:cubicBezTo>
                  <a:pt x="1509" y="267"/>
                  <a:pt x="1489" y="265"/>
                  <a:pt x="1467" y="265"/>
                </a:cubicBezTo>
                <a:cubicBezTo>
                  <a:pt x="1431" y="266"/>
                  <a:pt x="1396" y="287"/>
                  <a:pt x="1385" y="325"/>
                </a:cubicBezTo>
                <a:cubicBezTo>
                  <a:pt x="1373" y="367"/>
                  <a:pt x="1388" y="393"/>
                  <a:pt x="1424" y="414"/>
                </a:cubicBezTo>
                <a:cubicBezTo>
                  <a:pt x="1472" y="442"/>
                  <a:pt x="1530" y="452"/>
                  <a:pt x="1577" y="482"/>
                </a:cubicBezTo>
                <a:cubicBezTo>
                  <a:pt x="1593" y="492"/>
                  <a:pt x="1596" y="501"/>
                  <a:pt x="1598" y="517"/>
                </a:cubicBezTo>
                <a:cubicBezTo>
                  <a:pt x="1563" y="535"/>
                  <a:pt x="1526" y="533"/>
                  <a:pt x="1486" y="533"/>
                </a:cubicBezTo>
                <a:cubicBezTo>
                  <a:pt x="1441" y="533"/>
                  <a:pt x="1412" y="530"/>
                  <a:pt x="1370" y="517"/>
                </a:cubicBezTo>
                <a:moveTo>
                  <a:pt x="1476" y="217"/>
                </a:moveTo>
                <a:cubicBezTo>
                  <a:pt x="1521" y="208"/>
                  <a:pt x="1566" y="207"/>
                  <a:pt x="1612" y="206"/>
                </a:cubicBezTo>
                <a:cubicBezTo>
                  <a:pt x="1677" y="205"/>
                  <a:pt x="1743" y="206"/>
                  <a:pt x="1808" y="206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93" name="Freeform 9"/>
          <p:cNvSpPr/>
          <p:nvPr/>
        </p:nvSpPr>
        <p:spPr>
          <a:xfrm>
            <a:off x="6033960" y="739800"/>
            <a:ext cx="705960" cy="259200"/>
          </a:xfrm>
          <a:custGeom>
            <a:avLst/>
            <a:gdLst/>
            <a:ahLst/>
            <a:rect l="0" t="0" r="r" b="b"/>
            <a:pathLst>
              <a:path w="1961" h="720">
                <a:moveTo>
                  <a:pt x="23" y="501"/>
                </a:moveTo>
                <a:cubicBezTo>
                  <a:pt x="0" y="517"/>
                  <a:pt x="56" y="505"/>
                  <a:pt x="70" y="504"/>
                </a:cubicBezTo>
                <a:cubicBezTo>
                  <a:pt x="156" y="498"/>
                  <a:pt x="242" y="489"/>
                  <a:pt x="328" y="484"/>
                </a:cubicBezTo>
                <a:cubicBezTo>
                  <a:pt x="387" y="481"/>
                  <a:pt x="567" y="479"/>
                  <a:pt x="507" y="479"/>
                </a:cubicBezTo>
                <a:cubicBezTo>
                  <a:pt x="495" y="479"/>
                  <a:pt x="485" y="479"/>
                  <a:pt x="475" y="479"/>
                </a:cubicBezTo>
                <a:moveTo>
                  <a:pt x="155" y="677"/>
                </a:moveTo>
                <a:cubicBezTo>
                  <a:pt x="159" y="703"/>
                  <a:pt x="177" y="706"/>
                  <a:pt x="204" y="708"/>
                </a:cubicBezTo>
                <a:cubicBezTo>
                  <a:pt x="278" y="714"/>
                  <a:pt x="370" y="719"/>
                  <a:pt x="443" y="704"/>
                </a:cubicBezTo>
                <a:cubicBezTo>
                  <a:pt x="476" y="697"/>
                  <a:pt x="506" y="683"/>
                  <a:pt x="535" y="667"/>
                </a:cubicBezTo>
                <a:moveTo>
                  <a:pt x="915" y="96"/>
                </a:moveTo>
                <a:cubicBezTo>
                  <a:pt x="924" y="97"/>
                  <a:pt x="930" y="99"/>
                  <a:pt x="939" y="99"/>
                </a:cubicBezTo>
                <a:cubicBezTo>
                  <a:pt x="979" y="100"/>
                  <a:pt x="1012" y="96"/>
                  <a:pt x="1048" y="78"/>
                </a:cubicBezTo>
                <a:cubicBezTo>
                  <a:pt x="1078" y="64"/>
                  <a:pt x="1101" y="38"/>
                  <a:pt x="1113" y="8"/>
                </a:cubicBezTo>
                <a:cubicBezTo>
                  <a:pt x="1113" y="4"/>
                  <a:pt x="1113" y="3"/>
                  <a:pt x="1113" y="0"/>
                </a:cubicBezTo>
                <a:cubicBezTo>
                  <a:pt x="1111" y="67"/>
                  <a:pt x="1107" y="132"/>
                  <a:pt x="1107" y="199"/>
                </a:cubicBezTo>
                <a:cubicBezTo>
                  <a:pt x="1107" y="278"/>
                  <a:pt x="1109" y="357"/>
                  <a:pt x="1110" y="436"/>
                </a:cubicBezTo>
                <a:cubicBezTo>
                  <a:pt x="1110" y="481"/>
                  <a:pt x="1105" y="514"/>
                  <a:pt x="1081" y="552"/>
                </a:cubicBezTo>
                <a:cubicBezTo>
                  <a:pt x="1072" y="567"/>
                  <a:pt x="1072" y="558"/>
                  <a:pt x="1064" y="566"/>
                </a:cubicBezTo>
                <a:cubicBezTo>
                  <a:pt x="1056" y="559"/>
                  <a:pt x="1050" y="553"/>
                  <a:pt x="1041" y="542"/>
                </a:cubicBezTo>
                <a:cubicBezTo>
                  <a:pt x="1032" y="531"/>
                  <a:pt x="1021" y="521"/>
                  <a:pt x="1011" y="511"/>
                </a:cubicBezTo>
                <a:cubicBezTo>
                  <a:pt x="1010" y="511"/>
                  <a:pt x="1010" y="510"/>
                  <a:pt x="1009" y="510"/>
                </a:cubicBezTo>
                <a:cubicBezTo>
                  <a:pt x="1093" y="510"/>
                  <a:pt x="1177" y="517"/>
                  <a:pt x="1261" y="518"/>
                </a:cubicBezTo>
                <a:cubicBezTo>
                  <a:pt x="1308" y="519"/>
                  <a:pt x="1360" y="524"/>
                  <a:pt x="1404" y="510"/>
                </a:cubicBezTo>
                <a:moveTo>
                  <a:pt x="1886" y="167"/>
                </a:moveTo>
                <a:cubicBezTo>
                  <a:pt x="1871" y="161"/>
                  <a:pt x="1870" y="160"/>
                  <a:pt x="1853" y="160"/>
                </a:cubicBezTo>
                <a:cubicBezTo>
                  <a:pt x="1774" y="160"/>
                  <a:pt x="1697" y="160"/>
                  <a:pt x="1620" y="160"/>
                </a:cubicBezTo>
                <a:cubicBezTo>
                  <a:pt x="1620" y="174"/>
                  <a:pt x="1619" y="189"/>
                  <a:pt x="1619" y="203"/>
                </a:cubicBezTo>
                <a:cubicBezTo>
                  <a:pt x="1619" y="237"/>
                  <a:pt x="1600" y="357"/>
                  <a:pt x="1626" y="377"/>
                </a:cubicBezTo>
                <a:cubicBezTo>
                  <a:pt x="1637" y="387"/>
                  <a:pt x="1683" y="376"/>
                  <a:pt x="1697" y="374"/>
                </a:cubicBezTo>
                <a:cubicBezTo>
                  <a:pt x="1728" y="369"/>
                  <a:pt x="1756" y="367"/>
                  <a:pt x="1788" y="367"/>
                </a:cubicBezTo>
                <a:cubicBezTo>
                  <a:pt x="1826" y="367"/>
                  <a:pt x="1863" y="365"/>
                  <a:pt x="1898" y="379"/>
                </a:cubicBezTo>
                <a:cubicBezTo>
                  <a:pt x="1930" y="392"/>
                  <a:pt x="1952" y="417"/>
                  <a:pt x="1956" y="452"/>
                </a:cubicBezTo>
                <a:cubicBezTo>
                  <a:pt x="1960" y="489"/>
                  <a:pt x="1960" y="532"/>
                  <a:pt x="1944" y="566"/>
                </a:cubicBezTo>
                <a:cubicBezTo>
                  <a:pt x="1924" y="607"/>
                  <a:pt x="1895" y="637"/>
                  <a:pt x="1853" y="655"/>
                </a:cubicBezTo>
                <a:cubicBezTo>
                  <a:pt x="1808" y="675"/>
                  <a:pt x="1760" y="674"/>
                  <a:pt x="1712" y="674"/>
                </a:cubicBezTo>
                <a:cubicBezTo>
                  <a:pt x="1596" y="675"/>
                  <a:pt x="1475" y="653"/>
                  <a:pt x="1360" y="627"/>
                </a:cubicBezTo>
                <a:cubicBezTo>
                  <a:pt x="1348" y="624"/>
                  <a:pt x="1336" y="620"/>
                  <a:pt x="1324" y="617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94" name="Freeform 10"/>
          <p:cNvSpPr/>
          <p:nvPr/>
        </p:nvSpPr>
        <p:spPr>
          <a:xfrm>
            <a:off x="4854240" y="1339920"/>
            <a:ext cx="784800" cy="227520"/>
          </a:xfrm>
          <a:custGeom>
            <a:avLst/>
            <a:gdLst/>
            <a:ahLst/>
            <a:rect l="0" t="0" r="r" b="b"/>
            <a:pathLst>
              <a:path w="2180" h="632">
                <a:moveTo>
                  <a:pt x="1" y="319"/>
                </a:moveTo>
                <a:cubicBezTo>
                  <a:pt x="2" y="321"/>
                  <a:pt x="0" y="325"/>
                  <a:pt x="2" y="326"/>
                </a:cubicBezTo>
                <a:cubicBezTo>
                  <a:pt x="8" y="328"/>
                  <a:pt x="8" y="322"/>
                  <a:pt x="17" y="314"/>
                </a:cubicBezTo>
                <a:cubicBezTo>
                  <a:pt x="41" y="293"/>
                  <a:pt x="73" y="283"/>
                  <a:pt x="103" y="273"/>
                </a:cubicBezTo>
                <a:cubicBezTo>
                  <a:pt x="139" y="262"/>
                  <a:pt x="174" y="254"/>
                  <a:pt x="211" y="253"/>
                </a:cubicBezTo>
                <a:cubicBezTo>
                  <a:pt x="238" y="252"/>
                  <a:pt x="248" y="248"/>
                  <a:pt x="249" y="277"/>
                </a:cubicBezTo>
                <a:cubicBezTo>
                  <a:pt x="251" y="328"/>
                  <a:pt x="228" y="364"/>
                  <a:pt x="200" y="404"/>
                </a:cubicBezTo>
                <a:cubicBezTo>
                  <a:pt x="183" y="428"/>
                  <a:pt x="165" y="455"/>
                  <a:pt x="144" y="477"/>
                </a:cubicBezTo>
                <a:cubicBezTo>
                  <a:pt x="140" y="481"/>
                  <a:pt x="139" y="482"/>
                  <a:pt x="136" y="484"/>
                </a:cubicBezTo>
                <a:cubicBezTo>
                  <a:pt x="167" y="465"/>
                  <a:pt x="198" y="446"/>
                  <a:pt x="228" y="426"/>
                </a:cubicBezTo>
                <a:cubicBezTo>
                  <a:pt x="255" y="408"/>
                  <a:pt x="280" y="390"/>
                  <a:pt x="303" y="367"/>
                </a:cubicBezTo>
                <a:cubicBezTo>
                  <a:pt x="311" y="359"/>
                  <a:pt x="310" y="360"/>
                  <a:pt x="312" y="352"/>
                </a:cubicBezTo>
                <a:cubicBezTo>
                  <a:pt x="312" y="350"/>
                  <a:pt x="312" y="350"/>
                  <a:pt x="312" y="349"/>
                </a:cubicBezTo>
                <a:cubicBezTo>
                  <a:pt x="300" y="349"/>
                  <a:pt x="281" y="346"/>
                  <a:pt x="272" y="350"/>
                </a:cubicBezTo>
                <a:cubicBezTo>
                  <a:pt x="272" y="352"/>
                  <a:pt x="272" y="352"/>
                  <a:pt x="272" y="353"/>
                </a:cubicBezTo>
                <a:moveTo>
                  <a:pt x="450" y="160"/>
                </a:moveTo>
                <a:cubicBezTo>
                  <a:pt x="444" y="155"/>
                  <a:pt x="443" y="151"/>
                  <a:pt x="432" y="148"/>
                </a:cubicBezTo>
                <a:cubicBezTo>
                  <a:pt x="416" y="143"/>
                  <a:pt x="375" y="139"/>
                  <a:pt x="360" y="149"/>
                </a:cubicBezTo>
                <a:cubicBezTo>
                  <a:pt x="318" y="179"/>
                  <a:pt x="284" y="239"/>
                  <a:pt x="261" y="283"/>
                </a:cubicBezTo>
                <a:cubicBezTo>
                  <a:pt x="243" y="319"/>
                  <a:pt x="227" y="367"/>
                  <a:pt x="236" y="408"/>
                </a:cubicBezTo>
                <a:cubicBezTo>
                  <a:pt x="246" y="451"/>
                  <a:pt x="330" y="436"/>
                  <a:pt x="358" y="436"/>
                </a:cubicBezTo>
                <a:cubicBezTo>
                  <a:pt x="459" y="436"/>
                  <a:pt x="555" y="421"/>
                  <a:pt x="653" y="405"/>
                </a:cubicBezTo>
                <a:moveTo>
                  <a:pt x="937" y="342"/>
                </a:moveTo>
                <a:cubicBezTo>
                  <a:pt x="929" y="341"/>
                  <a:pt x="923" y="343"/>
                  <a:pt x="917" y="340"/>
                </a:cubicBezTo>
                <a:cubicBezTo>
                  <a:pt x="917" y="338"/>
                  <a:pt x="917" y="337"/>
                  <a:pt x="917" y="336"/>
                </a:cubicBezTo>
                <a:cubicBezTo>
                  <a:pt x="920" y="326"/>
                  <a:pt x="914" y="324"/>
                  <a:pt x="923" y="314"/>
                </a:cubicBezTo>
                <a:cubicBezTo>
                  <a:pt x="939" y="299"/>
                  <a:pt x="978" y="302"/>
                  <a:pt x="998" y="301"/>
                </a:cubicBezTo>
                <a:cubicBezTo>
                  <a:pt x="1033" y="299"/>
                  <a:pt x="1097" y="288"/>
                  <a:pt x="1128" y="307"/>
                </a:cubicBezTo>
                <a:cubicBezTo>
                  <a:pt x="1155" y="324"/>
                  <a:pt x="1154" y="361"/>
                  <a:pt x="1155" y="388"/>
                </a:cubicBezTo>
                <a:cubicBezTo>
                  <a:pt x="1156" y="424"/>
                  <a:pt x="1153" y="445"/>
                  <a:pt x="1121" y="466"/>
                </a:cubicBezTo>
                <a:cubicBezTo>
                  <a:pt x="1099" y="481"/>
                  <a:pt x="1069" y="485"/>
                  <a:pt x="1044" y="486"/>
                </a:cubicBezTo>
                <a:cubicBezTo>
                  <a:pt x="1039" y="486"/>
                  <a:pt x="1038" y="486"/>
                  <a:pt x="1035" y="486"/>
                </a:cubicBezTo>
                <a:cubicBezTo>
                  <a:pt x="1069" y="480"/>
                  <a:pt x="1102" y="477"/>
                  <a:pt x="1137" y="477"/>
                </a:cubicBezTo>
                <a:cubicBezTo>
                  <a:pt x="1174" y="477"/>
                  <a:pt x="1207" y="476"/>
                  <a:pt x="1225" y="515"/>
                </a:cubicBezTo>
                <a:cubicBezTo>
                  <a:pt x="1234" y="535"/>
                  <a:pt x="1234" y="575"/>
                  <a:pt x="1216" y="590"/>
                </a:cubicBezTo>
                <a:cubicBezTo>
                  <a:pt x="1178" y="620"/>
                  <a:pt x="1114" y="612"/>
                  <a:pt x="1068" y="612"/>
                </a:cubicBezTo>
                <a:cubicBezTo>
                  <a:pt x="995" y="612"/>
                  <a:pt x="906" y="621"/>
                  <a:pt x="838" y="587"/>
                </a:cubicBezTo>
                <a:cubicBezTo>
                  <a:pt x="831" y="581"/>
                  <a:pt x="824" y="576"/>
                  <a:pt x="817" y="570"/>
                </a:cubicBezTo>
                <a:moveTo>
                  <a:pt x="1496" y="28"/>
                </a:moveTo>
                <a:cubicBezTo>
                  <a:pt x="1496" y="13"/>
                  <a:pt x="1496" y="9"/>
                  <a:pt x="1496" y="0"/>
                </a:cubicBezTo>
                <a:cubicBezTo>
                  <a:pt x="1524" y="13"/>
                  <a:pt x="1549" y="32"/>
                  <a:pt x="1577" y="46"/>
                </a:cubicBezTo>
                <a:cubicBezTo>
                  <a:pt x="1639" y="78"/>
                  <a:pt x="1705" y="102"/>
                  <a:pt x="1769" y="128"/>
                </a:cubicBezTo>
                <a:cubicBezTo>
                  <a:pt x="1789" y="136"/>
                  <a:pt x="1810" y="144"/>
                  <a:pt x="1831" y="152"/>
                </a:cubicBezTo>
                <a:cubicBezTo>
                  <a:pt x="1827" y="150"/>
                  <a:pt x="1812" y="141"/>
                  <a:pt x="1807" y="146"/>
                </a:cubicBezTo>
                <a:cubicBezTo>
                  <a:pt x="1731" y="215"/>
                  <a:pt x="1688" y="325"/>
                  <a:pt x="1607" y="396"/>
                </a:cubicBezTo>
                <a:cubicBezTo>
                  <a:pt x="1583" y="417"/>
                  <a:pt x="1558" y="436"/>
                  <a:pt x="1535" y="458"/>
                </a:cubicBezTo>
                <a:moveTo>
                  <a:pt x="2179" y="376"/>
                </a:moveTo>
                <a:cubicBezTo>
                  <a:pt x="2160" y="386"/>
                  <a:pt x="2150" y="391"/>
                  <a:pt x="2133" y="404"/>
                </a:cubicBezTo>
                <a:cubicBezTo>
                  <a:pt x="2081" y="443"/>
                  <a:pt x="2031" y="484"/>
                  <a:pt x="1982" y="526"/>
                </a:cubicBezTo>
                <a:cubicBezTo>
                  <a:pt x="1946" y="557"/>
                  <a:pt x="1904" y="588"/>
                  <a:pt x="1884" y="631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95" name="Freeform 11"/>
          <p:cNvSpPr/>
          <p:nvPr/>
        </p:nvSpPr>
        <p:spPr>
          <a:xfrm>
            <a:off x="5800680" y="1378440"/>
            <a:ext cx="236880" cy="156960"/>
          </a:xfrm>
          <a:custGeom>
            <a:avLst/>
            <a:gdLst/>
            <a:ahLst/>
            <a:rect l="0" t="0" r="r" b="b"/>
            <a:pathLst>
              <a:path w="658" h="436">
                <a:moveTo>
                  <a:pt x="0" y="80"/>
                </a:moveTo>
                <a:cubicBezTo>
                  <a:pt x="6" y="48"/>
                  <a:pt x="5" y="46"/>
                  <a:pt x="43" y="31"/>
                </a:cubicBezTo>
                <a:cubicBezTo>
                  <a:pt x="82" y="16"/>
                  <a:pt x="171" y="0"/>
                  <a:pt x="209" y="24"/>
                </a:cubicBezTo>
                <a:cubicBezTo>
                  <a:pt x="251" y="51"/>
                  <a:pt x="237" y="126"/>
                  <a:pt x="220" y="161"/>
                </a:cubicBezTo>
                <a:cubicBezTo>
                  <a:pt x="188" y="227"/>
                  <a:pt x="130" y="282"/>
                  <a:pt x="83" y="337"/>
                </a:cubicBezTo>
                <a:cubicBezTo>
                  <a:pt x="56" y="370"/>
                  <a:pt x="46" y="387"/>
                  <a:pt x="36" y="424"/>
                </a:cubicBezTo>
                <a:cubicBezTo>
                  <a:pt x="70" y="433"/>
                  <a:pt x="117" y="435"/>
                  <a:pt x="160" y="435"/>
                </a:cubicBezTo>
                <a:cubicBezTo>
                  <a:pt x="282" y="435"/>
                  <a:pt x="408" y="420"/>
                  <a:pt x="530" y="406"/>
                </a:cubicBezTo>
                <a:cubicBezTo>
                  <a:pt x="572" y="400"/>
                  <a:pt x="615" y="395"/>
                  <a:pt x="657" y="389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96" name="Freeform 12"/>
          <p:cNvSpPr/>
          <p:nvPr/>
        </p:nvSpPr>
        <p:spPr>
          <a:xfrm>
            <a:off x="6739200" y="1423800"/>
            <a:ext cx="925560" cy="176760"/>
          </a:xfrm>
          <a:custGeom>
            <a:avLst/>
            <a:gdLst/>
            <a:ahLst/>
            <a:rect l="0" t="0" r="r" b="b"/>
            <a:pathLst>
              <a:path w="2571" h="491">
                <a:moveTo>
                  <a:pt x="98" y="147"/>
                </a:moveTo>
                <a:cubicBezTo>
                  <a:pt x="71" y="147"/>
                  <a:pt x="30" y="154"/>
                  <a:pt x="8" y="133"/>
                </a:cubicBezTo>
                <a:cubicBezTo>
                  <a:pt x="0" y="127"/>
                  <a:pt x="8" y="126"/>
                  <a:pt x="4" y="118"/>
                </a:cubicBezTo>
                <a:cubicBezTo>
                  <a:pt x="16" y="96"/>
                  <a:pt x="25" y="92"/>
                  <a:pt x="56" y="87"/>
                </a:cubicBezTo>
                <a:cubicBezTo>
                  <a:pt x="97" y="80"/>
                  <a:pt x="155" y="72"/>
                  <a:pt x="189" y="100"/>
                </a:cubicBezTo>
                <a:cubicBezTo>
                  <a:pt x="220" y="125"/>
                  <a:pt x="227" y="194"/>
                  <a:pt x="214" y="230"/>
                </a:cubicBezTo>
                <a:cubicBezTo>
                  <a:pt x="199" y="272"/>
                  <a:pt x="158" y="307"/>
                  <a:pt x="120" y="326"/>
                </a:cubicBezTo>
                <a:cubicBezTo>
                  <a:pt x="106" y="331"/>
                  <a:pt x="104" y="333"/>
                  <a:pt x="95" y="334"/>
                </a:cubicBezTo>
                <a:cubicBezTo>
                  <a:pt x="101" y="330"/>
                  <a:pt x="147" y="296"/>
                  <a:pt x="159" y="290"/>
                </a:cubicBezTo>
                <a:cubicBezTo>
                  <a:pt x="225" y="254"/>
                  <a:pt x="294" y="223"/>
                  <a:pt x="355" y="178"/>
                </a:cubicBezTo>
                <a:cubicBezTo>
                  <a:pt x="391" y="151"/>
                  <a:pt x="429" y="123"/>
                  <a:pt x="439" y="78"/>
                </a:cubicBezTo>
                <a:cubicBezTo>
                  <a:pt x="439" y="75"/>
                  <a:pt x="439" y="73"/>
                  <a:pt x="439" y="70"/>
                </a:cubicBezTo>
                <a:cubicBezTo>
                  <a:pt x="413" y="83"/>
                  <a:pt x="396" y="98"/>
                  <a:pt x="377" y="123"/>
                </a:cubicBezTo>
                <a:cubicBezTo>
                  <a:pt x="350" y="159"/>
                  <a:pt x="343" y="188"/>
                  <a:pt x="342" y="232"/>
                </a:cubicBezTo>
                <a:cubicBezTo>
                  <a:pt x="341" y="270"/>
                  <a:pt x="375" y="284"/>
                  <a:pt x="407" y="295"/>
                </a:cubicBezTo>
                <a:cubicBezTo>
                  <a:pt x="438" y="303"/>
                  <a:pt x="449" y="306"/>
                  <a:pt x="471" y="307"/>
                </a:cubicBezTo>
                <a:moveTo>
                  <a:pt x="635" y="213"/>
                </a:moveTo>
                <a:cubicBezTo>
                  <a:pt x="630" y="239"/>
                  <a:pt x="620" y="263"/>
                  <a:pt x="615" y="289"/>
                </a:cubicBezTo>
                <a:cubicBezTo>
                  <a:pt x="611" y="309"/>
                  <a:pt x="604" y="357"/>
                  <a:pt x="617" y="374"/>
                </a:cubicBezTo>
                <a:cubicBezTo>
                  <a:pt x="635" y="399"/>
                  <a:pt x="677" y="397"/>
                  <a:pt x="703" y="398"/>
                </a:cubicBezTo>
                <a:cubicBezTo>
                  <a:pt x="746" y="399"/>
                  <a:pt x="784" y="398"/>
                  <a:pt x="824" y="383"/>
                </a:cubicBezTo>
                <a:cubicBezTo>
                  <a:pt x="844" y="375"/>
                  <a:pt x="861" y="362"/>
                  <a:pt x="882" y="358"/>
                </a:cubicBezTo>
                <a:cubicBezTo>
                  <a:pt x="901" y="354"/>
                  <a:pt x="902" y="371"/>
                  <a:pt x="904" y="387"/>
                </a:cubicBezTo>
                <a:cubicBezTo>
                  <a:pt x="907" y="421"/>
                  <a:pt x="904" y="456"/>
                  <a:pt x="904" y="490"/>
                </a:cubicBezTo>
                <a:moveTo>
                  <a:pt x="1097" y="58"/>
                </a:moveTo>
                <a:cubicBezTo>
                  <a:pt x="1097" y="33"/>
                  <a:pt x="1090" y="24"/>
                  <a:pt x="1114" y="21"/>
                </a:cubicBezTo>
                <a:cubicBezTo>
                  <a:pt x="1151" y="16"/>
                  <a:pt x="1181" y="27"/>
                  <a:pt x="1213" y="45"/>
                </a:cubicBezTo>
                <a:cubicBezTo>
                  <a:pt x="1249" y="66"/>
                  <a:pt x="1283" y="92"/>
                  <a:pt x="1319" y="113"/>
                </a:cubicBezTo>
                <a:cubicBezTo>
                  <a:pt x="1328" y="118"/>
                  <a:pt x="1337" y="123"/>
                  <a:pt x="1346" y="128"/>
                </a:cubicBezTo>
                <a:cubicBezTo>
                  <a:pt x="1336" y="138"/>
                  <a:pt x="1333" y="142"/>
                  <a:pt x="1315" y="154"/>
                </a:cubicBezTo>
                <a:cubicBezTo>
                  <a:pt x="1272" y="182"/>
                  <a:pt x="1235" y="215"/>
                  <a:pt x="1203" y="256"/>
                </a:cubicBezTo>
                <a:cubicBezTo>
                  <a:pt x="1174" y="293"/>
                  <a:pt x="1129" y="335"/>
                  <a:pt x="1109" y="377"/>
                </a:cubicBezTo>
                <a:cubicBezTo>
                  <a:pt x="1106" y="388"/>
                  <a:pt x="1105" y="390"/>
                  <a:pt x="1106" y="397"/>
                </a:cubicBezTo>
                <a:moveTo>
                  <a:pt x="1694" y="290"/>
                </a:moveTo>
                <a:cubicBezTo>
                  <a:pt x="1668" y="292"/>
                  <a:pt x="1647" y="299"/>
                  <a:pt x="1621" y="312"/>
                </a:cubicBezTo>
                <a:cubicBezTo>
                  <a:pt x="1562" y="340"/>
                  <a:pt x="1488" y="372"/>
                  <a:pt x="1448" y="426"/>
                </a:cubicBezTo>
                <a:cubicBezTo>
                  <a:pt x="1438" y="440"/>
                  <a:pt x="1441" y="448"/>
                  <a:pt x="1439" y="463"/>
                </a:cubicBezTo>
                <a:moveTo>
                  <a:pt x="2028" y="70"/>
                </a:moveTo>
                <a:cubicBezTo>
                  <a:pt x="2059" y="39"/>
                  <a:pt x="2089" y="28"/>
                  <a:pt x="2132" y="18"/>
                </a:cubicBezTo>
                <a:cubicBezTo>
                  <a:pt x="2161" y="11"/>
                  <a:pt x="2221" y="0"/>
                  <a:pt x="2247" y="22"/>
                </a:cubicBezTo>
                <a:cubicBezTo>
                  <a:pt x="2284" y="53"/>
                  <a:pt x="2271" y="124"/>
                  <a:pt x="2249" y="157"/>
                </a:cubicBezTo>
                <a:cubicBezTo>
                  <a:pt x="2199" y="233"/>
                  <a:pt x="2107" y="265"/>
                  <a:pt x="2044" y="327"/>
                </a:cubicBezTo>
                <a:cubicBezTo>
                  <a:pt x="2031" y="344"/>
                  <a:pt x="2026" y="348"/>
                  <a:pt x="2029" y="362"/>
                </a:cubicBezTo>
                <a:cubicBezTo>
                  <a:pt x="2048" y="401"/>
                  <a:pt x="2119" y="398"/>
                  <a:pt x="2164" y="400"/>
                </a:cubicBezTo>
                <a:cubicBezTo>
                  <a:pt x="2299" y="406"/>
                  <a:pt x="2435" y="402"/>
                  <a:pt x="2570" y="402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97" name="Freeform 13"/>
          <p:cNvSpPr/>
          <p:nvPr/>
        </p:nvSpPr>
        <p:spPr>
          <a:xfrm>
            <a:off x="8156520" y="1448280"/>
            <a:ext cx="800640" cy="225360"/>
          </a:xfrm>
          <a:custGeom>
            <a:avLst/>
            <a:gdLst/>
            <a:ahLst/>
            <a:rect l="0" t="0" r="r" b="b"/>
            <a:pathLst>
              <a:path w="2224" h="626">
                <a:moveTo>
                  <a:pt x="45" y="169"/>
                </a:moveTo>
                <a:cubicBezTo>
                  <a:pt x="41" y="151"/>
                  <a:pt x="34" y="135"/>
                  <a:pt x="30" y="118"/>
                </a:cubicBezTo>
                <a:cubicBezTo>
                  <a:pt x="30" y="117"/>
                  <a:pt x="30" y="115"/>
                  <a:pt x="30" y="113"/>
                </a:cubicBezTo>
                <a:cubicBezTo>
                  <a:pt x="55" y="112"/>
                  <a:pt x="91" y="106"/>
                  <a:pt x="115" y="114"/>
                </a:cubicBezTo>
                <a:cubicBezTo>
                  <a:pt x="153" y="130"/>
                  <a:pt x="155" y="185"/>
                  <a:pt x="148" y="219"/>
                </a:cubicBezTo>
                <a:cubicBezTo>
                  <a:pt x="138" y="269"/>
                  <a:pt x="91" y="299"/>
                  <a:pt x="52" y="324"/>
                </a:cubicBezTo>
                <a:cubicBezTo>
                  <a:pt x="36" y="335"/>
                  <a:pt x="16" y="346"/>
                  <a:pt x="0" y="356"/>
                </a:cubicBezTo>
                <a:cubicBezTo>
                  <a:pt x="46" y="352"/>
                  <a:pt x="90" y="336"/>
                  <a:pt x="133" y="320"/>
                </a:cubicBezTo>
                <a:cubicBezTo>
                  <a:pt x="200" y="297"/>
                  <a:pt x="265" y="264"/>
                  <a:pt x="324" y="224"/>
                </a:cubicBezTo>
                <a:cubicBezTo>
                  <a:pt x="367" y="195"/>
                  <a:pt x="421" y="161"/>
                  <a:pt x="448" y="114"/>
                </a:cubicBezTo>
                <a:cubicBezTo>
                  <a:pt x="457" y="101"/>
                  <a:pt x="454" y="93"/>
                  <a:pt x="455" y="78"/>
                </a:cubicBezTo>
                <a:cubicBezTo>
                  <a:pt x="405" y="84"/>
                  <a:pt x="374" y="106"/>
                  <a:pt x="338" y="143"/>
                </a:cubicBezTo>
                <a:cubicBezTo>
                  <a:pt x="301" y="181"/>
                  <a:pt x="265" y="227"/>
                  <a:pt x="254" y="280"/>
                </a:cubicBezTo>
                <a:cubicBezTo>
                  <a:pt x="246" y="316"/>
                  <a:pt x="248" y="351"/>
                  <a:pt x="276" y="377"/>
                </a:cubicBezTo>
                <a:cubicBezTo>
                  <a:pt x="298" y="398"/>
                  <a:pt x="323" y="402"/>
                  <a:pt x="351" y="411"/>
                </a:cubicBezTo>
                <a:moveTo>
                  <a:pt x="650" y="377"/>
                </a:moveTo>
                <a:cubicBezTo>
                  <a:pt x="641" y="377"/>
                  <a:pt x="641" y="376"/>
                  <a:pt x="636" y="383"/>
                </a:cubicBezTo>
                <a:cubicBezTo>
                  <a:pt x="623" y="403"/>
                  <a:pt x="630" y="436"/>
                  <a:pt x="643" y="453"/>
                </a:cubicBezTo>
                <a:cubicBezTo>
                  <a:pt x="674" y="495"/>
                  <a:pt x="723" y="518"/>
                  <a:pt x="758" y="557"/>
                </a:cubicBezTo>
                <a:cubicBezTo>
                  <a:pt x="781" y="583"/>
                  <a:pt x="783" y="607"/>
                  <a:pt x="744" y="614"/>
                </a:cubicBezTo>
                <a:cubicBezTo>
                  <a:pt x="680" y="625"/>
                  <a:pt x="606" y="619"/>
                  <a:pt x="545" y="601"/>
                </a:cubicBezTo>
                <a:cubicBezTo>
                  <a:pt x="505" y="586"/>
                  <a:pt x="492" y="582"/>
                  <a:pt x="471" y="563"/>
                </a:cubicBezTo>
                <a:moveTo>
                  <a:pt x="731" y="279"/>
                </a:moveTo>
                <a:cubicBezTo>
                  <a:pt x="801" y="268"/>
                  <a:pt x="869" y="269"/>
                  <a:pt x="940" y="269"/>
                </a:cubicBezTo>
                <a:moveTo>
                  <a:pt x="1309" y="13"/>
                </a:moveTo>
                <a:cubicBezTo>
                  <a:pt x="1288" y="13"/>
                  <a:pt x="1270" y="13"/>
                  <a:pt x="1251" y="7"/>
                </a:cubicBezTo>
                <a:cubicBezTo>
                  <a:pt x="1252" y="7"/>
                  <a:pt x="1239" y="4"/>
                  <a:pt x="1255" y="3"/>
                </a:cubicBezTo>
                <a:cubicBezTo>
                  <a:pt x="1303" y="0"/>
                  <a:pt x="1357" y="35"/>
                  <a:pt x="1400" y="53"/>
                </a:cubicBezTo>
                <a:cubicBezTo>
                  <a:pt x="1443" y="71"/>
                  <a:pt x="1485" y="91"/>
                  <a:pt x="1528" y="107"/>
                </a:cubicBezTo>
                <a:cubicBezTo>
                  <a:pt x="1536" y="110"/>
                  <a:pt x="1538" y="110"/>
                  <a:pt x="1542" y="113"/>
                </a:cubicBezTo>
                <a:cubicBezTo>
                  <a:pt x="1514" y="113"/>
                  <a:pt x="1492" y="110"/>
                  <a:pt x="1466" y="125"/>
                </a:cubicBezTo>
                <a:cubicBezTo>
                  <a:pt x="1407" y="158"/>
                  <a:pt x="1352" y="205"/>
                  <a:pt x="1297" y="244"/>
                </a:cubicBezTo>
                <a:cubicBezTo>
                  <a:pt x="1258" y="271"/>
                  <a:pt x="1220" y="301"/>
                  <a:pt x="1186" y="332"/>
                </a:cubicBezTo>
                <a:cubicBezTo>
                  <a:pt x="1174" y="344"/>
                  <a:pt x="1173" y="352"/>
                  <a:pt x="1167" y="364"/>
                </a:cubicBezTo>
                <a:moveTo>
                  <a:pt x="1552" y="285"/>
                </a:moveTo>
                <a:cubicBezTo>
                  <a:pt x="1572" y="300"/>
                  <a:pt x="1512" y="331"/>
                  <a:pt x="1496" y="341"/>
                </a:cubicBezTo>
                <a:cubicBezTo>
                  <a:pt x="1443" y="375"/>
                  <a:pt x="1386" y="402"/>
                  <a:pt x="1335" y="439"/>
                </a:cubicBezTo>
                <a:cubicBezTo>
                  <a:pt x="1314" y="454"/>
                  <a:pt x="1303" y="469"/>
                  <a:pt x="1290" y="490"/>
                </a:cubicBezTo>
                <a:moveTo>
                  <a:pt x="1879" y="81"/>
                </a:moveTo>
                <a:cubicBezTo>
                  <a:pt x="1891" y="66"/>
                  <a:pt x="1895" y="65"/>
                  <a:pt x="1918" y="56"/>
                </a:cubicBezTo>
                <a:cubicBezTo>
                  <a:pt x="1946" y="45"/>
                  <a:pt x="1975" y="36"/>
                  <a:pt x="2005" y="31"/>
                </a:cubicBezTo>
                <a:cubicBezTo>
                  <a:pt x="2039" y="25"/>
                  <a:pt x="2072" y="23"/>
                  <a:pt x="2106" y="23"/>
                </a:cubicBezTo>
                <a:cubicBezTo>
                  <a:pt x="2110" y="23"/>
                  <a:pt x="2114" y="23"/>
                  <a:pt x="2118" y="23"/>
                </a:cubicBezTo>
                <a:cubicBezTo>
                  <a:pt x="2120" y="66"/>
                  <a:pt x="2112" y="78"/>
                  <a:pt x="2086" y="111"/>
                </a:cubicBezTo>
                <a:cubicBezTo>
                  <a:pt x="2059" y="148"/>
                  <a:pt x="2033" y="185"/>
                  <a:pt x="2007" y="223"/>
                </a:cubicBezTo>
                <a:cubicBezTo>
                  <a:pt x="1991" y="246"/>
                  <a:pt x="1972" y="269"/>
                  <a:pt x="1961" y="295"/>
                </a:cubicBezTo>
                <a:cubicBezTo>
                  <a:pt x="1954" y="311"/>
                  <a:pt x="1951" y="328"/>
                  <a:pt x="1969" y="334"/>
                </a:cubicBezTo>
                <a:cubicBezTo>
                  <a:pt x="2005" y="347"/>
                  <a:pt x="2051" y="347"/>
                  <a:pt x="2089" y="349"/>
                </a:cubicBezTo>
                <a:cubicBezTo>
                  <a:pt x="2128" y="351"/>
                  <a:pt x="2167" y="352"/>
                  <a:pt x="2206" y="352"/>
                </a:cubicBezTo>
                <a:cubicBezTo>
                  <a:pt x="2210" y="352"/>
                  <a:pt x="2220" y="352"/>
                  <a:pt x="2223" y="353"/>
                </a:cubicBezTo>
                <a:cubicBezTo>
                  <a:pt x="2223" y="354"/>
                  <a:pt x="2223" y="355"/>
                  <a:pt x="2223" y="356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98" name="Freeform 14"/>
          <p:cNvSpPr/>
          <p:nvPr/>
        </p:nvSpPr>
        <p:spPr>
          <a:xfrm>
            <a:off x="253080" y="1660680"/>
            <a:ext cx="1304640" cy="324360"/>
          </a:xfrm>
          <a:custGeom>
            <a:avLst/>
            <a:gdLst/>
            <a:ahLst/>
            <a:rect l="0" t="0" r="r" b="b"/>
            <a:pathLst>
              <a:path w="3624" h="901">
                <a:moveTo>
                  <a:pt x="95" y="98"/>
                </a:moveTo>
                <a:cubicBezTo>
                  <a:pt x="113" y="107"/>
                  <a:pt x="44" y="102"/>
                  <a:pt x="102" y="105"/>
                </a:cubicBezTo>
                <a:cubicBezTo>
                  <a:pt x="131" y="107"/>
                  <a:pt x="161" y="99"/>
                  <a:pt x="186" y="85"/>
                </a:cubicBezTo>
                <a:cubicBezTo>
                  <a:pt x="210" y="72"/>
                  <a:pt x="206" y="62"/>
                  <a:pt x="209" y="39"/>
                </a:cubicBezTo>
                <a:cubicBezTo>
                  <a:pt x="211" y="21"/>
                  <a:pt x="208" y="15"/>
                  <a:pt x="199" y="1"/>
                </a:cubicBezTo>
                <a:cubicBezTo>
                  <a:pt x="198" y="1"/>
                  <a:pt x="197" y="0"/>
                  <a:pt x="196" y="0"/>
                </a:cubicBezTo>
                <a:cubicBezTo>
                  <a:pt x="195" y="3"/>
                  <a:pt x="187" y="28"/>
                  <a:pt x="187" y="32"/>
                </a:cubicBezTo>
                <a:cubicBezTo>
                  <a:pt x="175" y="139"/>
                  <a:pt x="176" y="248"/>
                  <a:pt x="172" y="355"/>
                </a:cubicBezTo>
                <a:cubicBezTo>
                  <a:pt x="170" y="407"/>
                  <a:pt x="172" y="463"/>
                  <a:pt x="166" y="515"/>
                </a:cubicBezTo>
                <a:cubicBezTo>
                  <a:pt x="163" y="537"/>
                  <a:pt x="162" y="557"/>
                  <a:pt x="139" y="563"/>
                </a:cubicBezTo>
                <a:cubicBezTo>
                  <a:pt x="109" y="572"/>
                  <a:pt x="64" y="563"/>
                  <a:pt x="32" y="563"/>
                </a:cubicBezTo>
                <a:cubicBezTo>
                  <a:pt x="0" y="563"/>
                  <a:pt x="23" y="561"/>
                  <a:pt x="44" y="563"/>
                </a:cubicBezTo>
                <a:cubicBezTo>
                  <a:pt x="113" y="569"/>
                  <a:pt x="182" y="577"/>
                  <a:pt x="252" y="582"/>
                </a:cubicBezTo>
                <a:cubicBezTo>
                  <a:pt x="284" y="584"/>
                  <a:pt x="320" y="586"/>
                  <a:pt x="351" y="596"/>
                </a:cubicBezTo>
                <a:cubicBezTo>
                  <a:pt x="364" y="602"/>
                  <a:pt x="368" y="604"/>
                  <a:pt x="378" y="603"/>
                </a:cubicBezTo>
                <a:moveTo>
                  <a:pt x="1157" y="142"/>
                </a:moveTo>
                <a:cubicBezTo>
                  <a:pt x="1163" y="133"/>
                  <a:pt x="1191" y="122"/>
                  <a:pt x="1146" y="141"/>
                </a:cubicBezTo>
                <a:cubicBezTo>
                  <a:pt x="1083" y="167"/>
                  <a:pt x="1021" y="188"/>
                  <a:pt x="955" y="204"/>
                </a:cubicBezTo>
                <a:cubicBezTo>
                  <a:pt x="896" y="218"/>
                  <a:pt x="835" y="227"/>
                  <a:pt x="776" y="241"/>
                </a:cubicBezTo>
                <a:cubicBezTo>
                  <a:pt x="765" y="244"/>
                  <a:pt x="762" y="243"/>
                  <a:pt x="761" y="251"/>
                </a:cubicBezTo>
                <a:cubicBezTo>
                  <a:pt x="772" y="288"/>
                  <a:pt x="783" y="300"/>
                  <a:pt x="821" y="323"/>
                </a:cubicBezTo>
                <a:cubicBezTo>
                  <a:pt x="895" y="369"/>
                  <a:pt x="983" y="384"/>
                  <a:pt x="1063" y="415"/>
                </a:cubicBezTo>
                <a:cubicBezTo>
                  <a:pt x="1096" y="428"/>
                  <a:pt x="1151" y="445"/>
                  <a:pt x="1158" y="488"/>
                </a:cubicBezTo>
                <a:cubicBezTo>
                  <a:pt x="1161" y="506"/>
                  <a:pt x="1163" y="518"/>
                  <a:pt x="1170" y="535"/>
                </a:cubicBezTo>
                <a:moveTo>
                  <a:pt x="1874" y="242"/>
                </a:moveTo>
                <a:cubicBezTo>
                  <a:pt x="1869" y="240"/>
                  <a:pt x="1866" y="238"/>
                  <a:pt x="1862" y="237"/>
                </a:cubicBezTo>
                <a:moveTo>
                  <a:pt x="925" y="660"/>
                </a:moveTo>
                <a:cubicBezTo>
                  <a:pt x="938" y="660"/>
                  <a:pt x="945" y="657"/>
                  <a:pt x="958" y="660"/>
                </a:cubicBezTo>
                <a:cubicBezTo>
                  <a:pt x="1023" y="676"/>
                  <a:pt x="1089" y="705"/>
                  <a:pt x="1151" y="730"/>
                </a:cubicBezTo>
                <a:cubicBezTo>
                  <a:pt x="1220" y="758"/>
                  <a:pt x="1288" y="790"/>
                  <a:pt x="1355" y="824"/>
                </a:cubicBezTo>
                <a:cubicBezTo>
                  <a:pt x="1387" y="840"/>
                  <a:pt x="1421" y="862"/>
                  <a:pt x="1458" y="867"/>
                </a:cubicBezTo>
                <a:cubicBezTo>
                  <a:pt x="1466" y="868"/>
                  <a:pt x="1474" y="868"/>
                  <a:pt x="1482" y="868"/>
                </a:cubicBezTo>
                <a:moveTo>
                  <a:pt x="1808" y="283"/>
                </a:moveTo>
                <a:cubicBezTo>
                  <a:pt x="1799" y="265"/>
                  <a:pt x="1792" y="251"/>
                  <a:pt x="1789" y="232"/>
                </a:cubicBezTo>
                <a:cubicBezTo>
                  <a:pt x="1789" y="229"/>
                  <a:pt x="1789" y="225"/>
                  <a:pt x="1789" y="222"/>
                </a:cubicBezTo>
                <a:cubicBezTo>
                  <a:pt x="1819" y="205"/>
                  <a:pt x="1842" y="199"/>
                  <a:pt x="1883" y="198"/>
                </a:cubicBezTo>
                <a:cubicBezTo>
                  <a:pt x="1936" y="197"/>
                  <a:pt x="1981" y="199"/>
                  <a:pt x="1993" y="260"/>
                </a:cubicBezTo>
                <a:cubicBezTo>
                  <a:pt x="2003" y="313"/>
                  <a:pt x="1991" y="359"/>
                  <a:pt x="1960" y="400"/>
                </a:cubicBezTo>
                <a:cubicBezTo>
                  <a:pt x="1941" y="425"/>
                  <a:pt x="1912" y="448"/>
                  <a:pt x="1883" y="464"/>
                </a:cubicBezTo>
                <a:cubicBezTo>
                  <a:pt x="1880" y="465"/>
                  <a:pt x="1877" y="466"/>
                  <a:pt x="1874" y="467"/>
                </a:cubicBezTo>
                <a:cubicBezTo>
                  <a:pt x="1947" y="408"/>
                  <a:pt x="2036" y="356"/>
                  <a:pt x="2062" y="260"/>
                </a:cubicBezTo>
                <a:cubicBezTo>
                  <a:pt x="2072" y="224"/>
                  <a:pt x="2075" y="184"/>
                  <a:pt x="2075" y="146"/>
                </a:cubicBezTo>
                <a:cubicBezTo>
                  <a:pt x="2075" y="145"/>
                  <a:pt x="2074" y="132"/>
                  <a:pt x="2074" y="131"/>
                </a:cubicBezTo>
                <a:cubicBezTo>
                  <a:pt x="2058" y="162"/>
                  <a:pt x="2046" y="192"/>
                  <a:pt x="2041" y="232"/>
                </a:cubicBezTo>
                <a:cubicBezTo>
                  <a:pt x="2035" y="279"/>
                  <a:pt x="2031" y="334"/>
                  <a:pt x="2047" y="379"/>
                </a:cubicBezTo>
                <a:cubicBezTo>
                  <a:pt x="2058" y="411"/>
                  <a:pt x="2082" y="442"/>
                  <a:pt x="2117" y="446"/>
                </a:cubicBezTo>
                <a:cubicBezTo>
                  <a:pt x="2157" y="452"/>
                  <a:pt x="2199" y="446"/>
                  <a:pt x="2239" y="444"/>
                </a:cubicBezTo>
                <a:moveTo>
                  <a:pt x="2421" y="481"/>
                </a:moveTo>
                <a:cubicBezTo>
                  <a:pt x="2425" y="483"/>
                  <a:pt x="2432" y="489"/>
                  <a:pt x="2439" y="491"/>
                </a:cubicBezTo>
                <a:cubicBezTo>
                  <a:pt x="2464" y="498"/>
                  <a:pt x="2497" y="494"/>
                  <a:pt x="2523" y="493"/>
                </a:cubicBezTo>
                <a:cubicBezTo>
                  <a:pt x="2553" y="492"/>
                  <a:pt x="2575" y="480"/>
                  <a:pt x="2583" y="446"/>
                </a:cubicBezTo>
                <a:cubicBezTo>
                  <a:pt x="2588" y="424"/>
                  <a:pt x="2584" y="396"/>
                  <a:pt x="2583" y="373"/>
                </a:cubicBezTo>
                <a:cubicBezTo>
                  <a:pt x="2581" y="379"/>
                  <a:pt x="2575" y="403"/>
                  <a:pt x="2575" y="412"/>
                </a:cubicBezTo>
                <a:cubicBezTo>
                  <a:pt x="2568" y="557"/>
                  <a:pt x="2586" y="701"/>
                  <a:pt x="2569" y="843"/>
                </a:cubicBezTo>
                <a:cubicBezTo>
                  <a:pt x="2566" y="865"/>
                  <a:pt x="2566" y="886"/>
                  <a:pt x="2548" y="900"/>
                </a:cubicBezTo>
                <a:cubicBezTo>
                  <a:pt x="2546" y="900"/>
                  <a:pt x="2544" y="900"/>
                  <a:pt x="2542" y="900"/>
                </a:cubicBezTo>
                <a:cubicBezTo>
                  <a:pt x="2521" y="891"/>
                  <a:pt x="2514" y="883"/>
                  <a:pt x="2497" y="863"/>
                </a:cubicBezTo>
                <a:cubicBezTo>
                  <a:pt x="2482" y="845"/>
                  <a:pt x="2466" y="827"/>
                  <a:pt x="2454" y="807"/>
                </a:cubicBezTo>
                <a:cubicBezTo>
                  <a:pt x="2454" y="805"/>
                  <a:pt x="2454" y="804"/>
                  <a:pt x="2454" y="803"/>
                </a:cubicBezTo>
                <a:cubicBezTo>
                  <a:pt x="2585" y="803"/>
                  <a:pt x="2740" y="817"/>
                  <a:pt x="2861" y="772"/>
                </a:cubicBezTo>
                <a:moveTo>
                  <a:pt x="3516" y="63"/>
                </a:moveTo>
                <a:cubicBezTo>
                  <a:pt x="3512" y="62"/>
                  <a:pt x="3466" y="72"/>
                  <a:pt x="3438" y="82"/>
                </a:cubicBezTo>
                <a:cubicBezTo>
                  <a:pt x="3356" y="112"/>
                  <a:pt x="3271" y="133"/>
                  <a:pt x="3187" y="156"/>
                </a:cubicBezTo>
                <a:cubicBezTo>
                  <a:pt x="3153" y="165"/>
                  <a:pt x="3106" y="172"/>
                  <a:pt x="3093" y="208"/>
                </a:cubicBezTo>
                <a:cubicBezTo>
                  <a:pt x="3077" y="251"/>
                  <a:pt x="3120" y="285"/>
                  <a:pt x="3148" y="309"/>
                </a:cubicBezTo>
                <a:cubicBezTo>
                  <a:pt x="3202" y="356"/>
                  <a:pt x="3264" y="394"/>
                  <a:pt x="3319" y="441"/>
                </a:cubicBezTo>
                <a:cubicBezTo>
                  <a:pt x="3364" y="481"/>
                  <a:pt x="3404" y="524"/>
                  <a:pt x="3443" y="567"/>
                </a:cubicBezTo>
                <a:cubicBezTo>
                  <a:pt x="3464" y="590"/>
                  <a:pt x="3481" y="607"/>
                  <a:pt x="3506" y="624"/>
                </a:cubicBezTo>
                <a:moveTo>
                  <a:pt x="3282" y="680"/>
                </a:moveTo>
                <a:cubicBezTo>
                  <a:pt x="3264" y="690"/>
                  <a:pt x="3254" y="692"/>
                  <a:pt x="3248" y="710"/>
                </a:cubicBezTo>
                <a:cubicBezTo>
                  <a:pt x="3248" y="712"/>
                  <a:pt x="3248" y="714"/>
                  <a:pt x="3248" y="716"/>
                </a:cubicBezTo>
                <a:cubicBezTo>
                  <a:pt x="3281" y="727"/>
                  <a:pt x="3312" y="732"/>
                  <a:pt x="3349" y="735"/>
                </a:cubicBezTo>
                <a:cubicBezTo>
                  <a:pt x="3430" y="741"/>
                  <a:pt x="3523" y="733"/>
                  <a:pt x="3600" y="759"/>
                </a:cubicBezTo>
                <a:cubicBezTo>
                  <a:pt x="3618" y="765"/>
                  <a:pt x="3622" y="770"/>
                  <a:pt x="3623" y="786"/>
                </a:cubicBezTo>
                <a:cubicBezTo>
                  <a:pt x="3623" y="794"/>
                  <a:pt x="3623" y="801"/>
                  <a:pt x="3623" y="809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99" name="Freeform 15"/>
          <p:cNvSpPr/>
          <p:nvPr/>
        </p:nvSpPr>
        <p:spPr>
          <a:xfrm>
            <a:off x="1781280" y="1622520"/>
            <a:ext cx="167040" cy="235440"/>
          </a:xfrm>
          <a:custGeom>
            <a:avLst/>
            <a:gdLst/>
            <a:ahLst/>
            <a:rect l="0" t="0" r="r" b="b"/>
            <a:pathLst>
              <a:path w="464" h="654">
                <a:moveTo>
                  <a:pt x="430" y="29"/>
                </a:moveTo>
                <a:cubicBezTo>
                  <a:pt x="441" y="18"/>
                  <a:pt x="449" y="9"/>
                  <a:pt x="461" y="0"/>
                </a:cubicBezTo>
                <a:cubicBezTo>
                  <a:pt x="462" y="0"/>
                  <a:pt x="462" y="0"/>
                  <a:pt x="463" y="0"/>
                </a:cubicBezTo>
                <a:cubicBezTo>
                  <a:pt x="409" y="17"/>
                  <a:pt x="357" y="36"/>
                  <a:pt x="302" y="49"/>
                </a:cubicBezTo>
                <a:cubicBezTo>
                  <a:pt x="228" y="66"/>
                  <a:pt x="157" y="72"/>
                  <a:pt x="83" y="73"/>
                </a:cubicBezTo>
                <a:cubicBezTo>
                  <a:pt x="59" y="73"/>
                  <a:pt x="36" y="73"/>
                  <a:pt x="12" y="73"/>
                </a:cubicBezTo>
                <a:cubicBezTo>
                  <a:pt x="29" y="100"/>
                  <a:pt x="46" y="125"/>
                  <a:pt x="52" y="158"/>
                </a:cubicBezTo>
                <a:cubicBezTo>
                  <a:pt x="62" y="210"/>
                  <a:pt x="56" y="267"/>
                  <a:pt x="56" y="320"/>
                </a:cubicBezTo>
                <a:cubicBezTo>
                  <a:pt x="56" y="347"/>
                  <a:pt x="47" y="385"/>
                  <a:pt x="73" y="403"/>
                </a:cubicBezTo>
                <a:cubicBezTo>
                  <a:pt x="88" y="413"/>
                  <a:pt x="131" y="412"/>
                  <a:pt x="146" y="408"/>
                </a:cubicBezTo>
                <a:cubicBezTo>
                  <a:pt x="190" y="398"/>
                  <a:pt x="234" y="375"/>
                  <a:pt x="277" y="361"/>
                </a:cubicBezTo>
                <a:cubicBezTo>
                  <a:pt x="306" y="352"/>
                  <a:pt x="360" y="332"/>
                  <a:pt x="391" y="345"/>
                </a:cubicBezTo>
                <a:cubicBezTo>
                  <a:pt x="424" y="358"/>
                  <a:pt x="429" y="379"/>
                  <a:pt x="431" y="414"/>
                </a:cubicBezTo>
                <a:cubicBezTo>
                  <a:pt x="433" y="453"/>
                  <a:pt x="438" y="504"/>
                  <a:pt x="421" y="540"/>
                </a:cubicBezTo>
                <a:cubicBezTo>
                  <a:pt x="402" y="581"/>
                  <a:pt x="361" y="602"/>
                  <a:pt x="320" y="612"/>
                </a:cubicBezTo>
                <a:cubicBezTo>
                  <a:pt x="254" y="627"/>
                  <a:pt x="183" y="623"/>
                  <a:pt x="116" y="625"/>
                </a:cubicBezTo>
                <a:cubicBezTo>
                  <a:pt x="79" y="626"/>
                  <a:pt x="40" y="627"/>
                  <a:pt x="7" y="647"/>
                </a:cubicBezTo>
                <a:cubicBezTo>
                  <a:pt x="5" y="649"/>
                  <a:pt x="2" y="651"/>
                  <a:pt x="0" y="653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00" name="Freeform 16"/>
          <p:cNvSpPr/>
          <p:nvPr/>
        </p:nvSpPr>
        <p:spPr>
          <a:xfrm>
            <a:off x="2173320" y="1836720"/>
            <a:ext cx="59040" cy="157680"/>
          </a:xfrm>
          <a:custGeom>
            <a:avLst/>
            <a:gdLst/>
            <a:ahLst/>
            <a:rect l="0" t="0" r="r" b="b"/>
            <a:pathLst>
              <a:path w="164" h="438">
                <a:moveTo>
                  <a:pt x="163" y="0"/>
                </a:moveTo>
                <a:cubicBezTo>
                  <a:pt x="158" y="48"/>
                  <a:pt x="138" y="88"/>
                  <a:pt x="119" y="133"/>
                </a:cubicBezTo>
                <a:cubicBezTo>
                  <a:pt x="94" y="195"/>
                  <a:pt x="75" y="260"/>
                  <a:pt x="53" y="324"/>
                </a:cubicBezTo>
                <a:cubicBezTo>
                  <a:pt x="38" y="366"/>
                  <a:pt x="23" y="399"/>
                  <a:pt x="0" y="437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01" name="Freeform 17"/>
          <p:cNvSpPr/>
          <p:nvPr/>
        </p:nvSpPr>
        <p:spPr>
          <a:xfrm>
            <a:off x="2757240" y="1698480"/>
            <a:ext cx="1732680" cy="362160"/>
          </a:xfrm>
          <a:custGeom>
            <a:avLst/>
            <a:gdLst/>
            <a:ahLst/>
            <a:rect l="0" t="0" r="r" b="b"/>
            <a:pathLst>
              <a:path w="4813" h="1006">
                <a:moveTo>
                  <a:pt x="81" y="180"/>
                </a:moveTo>
                <a:cubicBezTo>
                  <a:pt x="43" y="188"/>
                  <a:pt x="64" y="183"/>
                  <a:pt x="35" y="187"/>
                </a:cubicBezTo>
                <a:cubicBezTo>
                  <a:pt x="61" y="186"/>
                  <a:pt x="83" y="184"/>
                  <a:pt x="108" y="174"/>
                </a:cubicBezTo>
                <a:cubicBezTo>
                  <a:pt x="154" y="156"/>
                  <a:pt x="173" y="120"/>
                  <a:pt x="185" y="74"/>
                </a:cubicBezTo>
                <a:cubicBezTo>
                  <a:pt x="191" y="51"/>
                  <a:pt x="193" y="27"/>
                  <a:pt x="195" y="3"/>
                </a:cubicBezTo>
                <a:cubicBezTo>
                  <a:pt x="195" y="2"/>
                  <a:pt x="195" y="1"/>
                  <a:pt x="195" y="0"/>
                </a:cubicBezTo>
                <a:cubicBezTo>
                  <a:pt x="195" y="152"/>
                  <a:pt x="193" y="304"/>
                  <a:pt x="202" y="456"/>
                </a:cubicBezTo>
                <a:cubicBezTo>
                  <a:pt x="204" y="490"/>
                  <a:pt x="229" y="610"/>
                  <a:pt x="190" y="626"/>
                </a:cubicBezTo>
                <a:cubicBezTo>
                  <a:pt x="156" y="640"/>
                  <a:pt x="80" y="634"/>
                  <a:pt x="44" y="628"/>
                </a:cubicBezTo>
                <a:cubicBezTo>
                  <a:pt x="0" y="621"/>
                  <a:pt x="17" y="612"/>
                  <a:pt x="5" y="596"/>
                </a:cubicBezTo>
                <a:cubicBezTo>
                  <a:pt x="74" y="588"/>
                  <a:pt x="141" y="587"/>
                  <a:pt x="211" y="587"/>
                </a:cubicBezTo>
                <a:cubicBezTo>
                  <a:pt x="321" y="587"/>
                  <a:pt x="434" y="601"/>
                  <a:pt x="539" y="636"/>
                </a:cubicBezTo>
                <a:cubicBezTo>
                  <a:pt x="561" y="645"/>
                  <a:pt x="566" y="647"/>
                  <a:pt x="581" y="649"/>
                </a:cubicBezTo>
                <a:moveTo>
                  <a:pt x="1300" y="192"/>
                </a:moveTo>
                <a:cubicBezTo>
                  <a:pt x="1292" y="186"/>
                  <a:pt x="1328" y="171"/>
                  <a:pt x="1266" y="182"/>
                </a:cubicBezTo>
                <a:cubicBezTo>
                  <a:pt x="1161" y="201"/>
                  <a:pt x="1058" y="245"/>
                  <a:pt x="954" y="271"/>
                </a:cubicBezTo>
                <a:cubicBezTo>
                  <a:pt x="922" y="279"/>
                  <a:pt x="872" y="283"/>
                  <a:pt x="844" y="301"/>
                </a:cubicBezTo>
                <a:cubicBezTo>
                  <a:pt x="830" y="310"/>
                  <a:pt x="823" y="324"/>
                  <a:pt x="828" y="341"/>
                </a:cubicBezTo>
                <a:cubicBezTo>
                  <a:pt x="839" y="379"/>
                  <a:pt x="926" y="421"/>
                  <a:pt x="954" y="441"/>
                </a:cubicBezTo>
                <a:cubicBezTo>
                  <a:pt x="1020" y="489"/>
                  <a:pt x="1088" y="534"/>
                  <a:pt x="1158" y="576"/>
                </a:cubicBezTo>
                <a:cubicBezTo>
                  <a:pt x="1199" y="600"/>
                  <a:pt x="1243" y="622"/>
                  <a:pt x="1272" y="661"/>
                </a:cubicBezTo>
                <a:cubicBezTo>
                  <a:pt x="1275" y="666"/>
                  <a:pt x="1277" y="670"/>
                  <a:pt x="1280" y="675"/>
                </a:cubicBezTo>
                <a:moveTo>
                  <a:pt x="905" y="833"/>
                </a:moveTo>
                <a:cubicBezTo>
                  <a:pt x="941" y="839"/>
                  <a:pt x="979" y="845"/>
                  <a:pt x="1016" y="851"/>
                </a:cubicBezTo>
                <a:cubicBezTo>
                  <a:pt x="1085" y="862"/>
                  <a:pt x="1155" y="870"/>
                  <a:pt x="1224" y="882"/>
                </a:cubicBezTo>
                <a:cubicBezTo>
                  <a:pt x="1262" y="889"/>
                  <a:pt x="1300" y="897"/>
                  <a:pt x="1334" y="916"/>
                </a:cubicBezTo>
                <a:cubicBezTo>
                  <a:pt x="1337" y="918"/>
                  <a:pt x="1340" y="920"/>
                  <a:pt x="1343" y="922"/>
                </a:cubicBezTo>
                <a:moveTo>
                  <a:pt x="1688" y="413"/>
                </a:moveTo>
                <a:cubicBezTo>
                  <a:pt x="1688" y="387"/>
                  <a:pt x="1674" y="383"/>
                  <a:pt x="1697" y="361"/>
                </a:cubicBezTo>
                <a:cubicBezTo>
                  <a:pt x="1728" y="332"/>
                  <a:pt x="1784" y="319"/>
                  <a:pt x="1825" y="315"/>
                </a:cubicBezTo>
                <a:cubicBezTo>
                  <a:pt x="1870" y="311"/>
                  <a:pt x="1928" y="305"/>
                  <a:pt x="1944" y="359"/>
                </a:cubicBezTo>
                <a:cubicBezTo>
                  <a:pt x="1959" y="408"/>
                  <a:pt x="1949" y="479"/>
                  <a:pt x="1928" y="525"/>
                </a:cubicBezTo>
                <a:cubicBezTo>
                  <a:pt x="1912" y="558"/>
                  <a:pt x="1889" y="574"/>
                  <a:pt x="1862" y="594"/>
                </a:cubicBezTo>
                <a:cubicBezTo>
                  <a:pt x="1862" y="593"/>
                  <a:pt x="1846" y="594"/>
                  <a:pt x="1877" y="563"/>
                </a:cubicBezTo>
                <a:cubicBezTo>
                  <a:pt x="1918" y="522"/>
                  <a:pt x="1966" y="487"/>
                  <a:pt x="2011" y="450"/>
                </a:cubicBezTo>
                <a:cubicBezTo>
                  <a:pt x="2051" y="417"/>
                  <a:pt x="2090" y="383"/>
                  <a:pt x="2117" y="338"/>
                </a:cubicBezTo>
                <a:cubicBezTo>
                  <a:pt x="2126" y="323"/>
                  <a:pt x="2125" y="316"/>
                  <a:pt x="2129" y="301"/>
                </a:cubicBezTo>
                <a:cubicBezTo>
                  <a:pt x="2092" y="313"/>
                  <a:pt x="2072" y="328"/>
                  <a:pt x="2044" y="360"/>
                </a:cubicBezTo>
                <a:cubicBezTo>
                  <a:pt x="2006" y="404"/>
                  <a:pt x="1991" y="443"/>
                  <a:pt x="1992" y="500"/>
                </a:cubicBezTo>
                <a:cubicBezTo>
                  <a:pt x="1993" y="553"/>
                  <a:pt x="2031" y="583"/>
                  <a:pt x="2071" y="611"/>
                </a:cubicBezTo>
                <a:cubicBezTo>
                  <a:pt x="2126" y="649"/>
                  <a:pt x="2189" y="666"/>
                  <a:pt x="2253" y="679"/>
                </a:cubicBezTo>
                <a:moveTo>
                  <a:pt x="2402" y="631"/>
                </a:moveTo>
                <a:cubicBezTo>
                  <a:pt x="2423" y="612"/>
                  <a:pt x="2449" y="604"/>
                  <a:pt x="2477" y="596"/>
                </a:cubicBezTo>
                <a:cubicBezTo>
                  <a:pt x="2521" y="583"/>
                  <a:pt x="2572" y="576"/>
                  <a:pt x="2618" y="580"/>
                </a:cubicBezTo>
                <a:cubicBezTo>
                  <a:pt x="2623" y="581"/>
                  <a:pt x="2627" y="583"/>
                  <a:pt x="2632" y="584"/>
                </a:cubicBezTo>
                <a:cubicBezTo>
                  <a:pt x="2637" y="635"/>
                  <a:pt x="2625" y="656"/>
                  <a:pt x="2587" y="693"/>
                </a:cubicBezTo>
                <a:cubicBezTo>
                  <a:pt x="2551" y="728"/>
                  <a:pt x="2489" y="761"/>
                  <a:pt x="2480" y="814"/>
                </a:cubicBezTo>
                <a:cubicBezTo>
                  <a:pt x="2474" y="850"/>
                  <a:pt x="2495" y="854"/>
                  <a:pt x="2527" y="858"/>
                </a:cubicBezTo>
                <a:cubicBezTo>
                  <a:pt x="2570" y="864"/>
                  <a:pt x="2616" y="861"/>
                  <a:pt x="2659" y="860"/>
                </a:cubicBezTo>
                <a:cubicBezTo>
                  <a:pt x="2692" y="858"/>
                  <a:pt x="2704" y="857"/>
                  <a:pt x="2724" y="845"/>
                </a:cubicBezTo>
                <a:moveTo>
                  <a:pt x="3443" y="325"/>
                </a:moveTo>
                <a:cubicBezTo>
                  <a:pt x="3446" y="308"/>
                  <a:pt x="3456" y="282"/>
                  <a:pt x="3454" y="264"/>
                </a:cubicBezTo>
                <a:cubicBezTo>
                  <a:pt x="3454" y="259"/>
                  <a:pt x="3454" y="257"/>
                  <a:pt x="3449" y="256"/>
                </a:cubicBezTo>
                <a:cubicBezTo>
                  <a:pt x="3373" y="258"/>
                  <a:pt x="3323" y="282"/>
                  <a:pt x="3254" y="314"/>
                </a:cubicBezTo>
                <a:cubicBezTo>
                  <a:pt x="3168" y="353"/>
                  <a:pt x="3080" y="389"/>
                  <a:pt x="2994" y="428"/>
                </a:cubicBezTo>
                <a:cubicBezTo>
                  <a:pt x="2953" y="447"/>
                  <a:pt x="2947" y="453"/>
                  <a:pt x="2932" y="487"/>
                </a:cubicBezTo>
                <a:cubicBezTo>
                  <a:pt x="2966" y="512"/>
                  <a:pt x="3007" y="534"/>
                  <a:pt x="3054" y="552"/>
                </a:cubicBezTo>
                <a:cubicBezTo>
                  <a:pt x="3161" y="593"/>
                  <a:pt x="3300" y="626"/>
                  <a:pt x="3385" y="708"/>
                </a:cubicBezTo>
                <a:cubicBezTo>
                  <a:pt x="3409" y="731"/>
                  <a:pt x="3406" y="753"/>
                  <a:pt x="3407" y="783"/>
                </a:cubicBezTo>
                <a:cubicBezTo>
                  <a:pt x="3407" y="788"/>
                  <a:pt x="3407" y="792"/>
                  <a:pt x="3407" y="797"/>
                </a:cubicBezTo>
                <a:moveTo>
                  <a:pt x="2991" y="903"/>
                </a:moveTo>
                <a:cubicBezTo>
                  <a:pt x="3028" y="926"/>
                  <a:pt x="3075" y="932"/>
                  <a:pt x="3118" y="940"/>
                </a:cubicBezTo>
                <a:cubicBezTo>
                  <a:pt x="3195" y="955"/>
                  <a:pt x="3273" y="964"/>
                  <a:pt x="3351" y="972"/>
                </a:cubicBezTo>
                <a:cubicBezTo>
                  <a:pt x="3377" y="975"/>
                  <a:pt x="3401" y="975"/>
                  <a:pt x="3427" y="975"/>
                </a:cubicBezTo>
                <a:moveTo>
                  <a:pt x="4062" y="275"/>
                </a:moveTo>
                <a:cubicBezTo>
                  <a:pt x="4025" y="262"/>
                  <a:pt x="3978" y="262"/>
                  <a:pt x="3939" y="278"/>
                </a:cubicBezTo>
                <a:cubicBezTo>
                  <a:pt x="3890" y="298"/>
                  <a:pt x="3861" y="328"/>
                  <a:pt x="3856" y="380"/>
                </a:cubicBezTo>
                <a:cubicBezTo>
                  <a:pt x="3850" y="442"/>
                  <a:pt x="3907" y="469"/>
                  <a:pt x="3953" y="497"/>
                </a:cubicBezTo>
                <a:cubicBezTo>
                  <a:pt x="4006" y="531"/>
                  <a:pt x="4067" y="552"/>
                  <a:pt x="4124" y="580"/>
                </a:cubicBezTo>
                <a:cubicBezTo>
                  <a:pt x="4155" y="595"/>
                  <a:pt x="4162" y="601"/>
                  <a:pt x="4162" y="633"/>
                </a:cubicBezTo>
                <a:cubicBezTo>
                  <a:pt x="4117" y="652"/>
                  <a:pt x="4082" y="653"/>
                  <a:pt x="4033" y="653"/>
                </a:cubicBezTo>
                <a:cubicBezTo>
                  <a:pt x="3983" y="653"/>
                  <a:pt x="3930" y="651"/>
                  <a:pt x="3889" y="617"/>
                </a:cubicBezTo>
                <a:cubicBezTo>
                  <a:pt x="3883" y="609"/>
                  <a:pt x="3876" y="602"/>
                  <a:pt x="3870" y="594"/>
                </a:cubicBezTo>
                <a:moveTo>
                  <a:pt x="4030" y="211"/>
                </a:moveTo>
                <a:cubicBezTo>
                  <a:pt x="4077" y="186"/>
                  <a:pt x="4124" y="181"/>
                  <a:pt x="4177" y="174"/>
                </a:cubicBezTo>
                <a:cubicBezTo>
                  <a:pt x="4251" y="164"/>
                  <a:pt x="4325" y="153"/>
                  <a:pt x="4400" y="146"/>
                </a:cubicBezTo>
                <a:cubicBezTo>
                  <a:pt x="4422" y="144"/>
                  <a:pt x="4442" y="143"/>
                  <a:pt x="4463" y="143"/>
                </a:cubicBezTo>
                <a:moveTo>
                  <a:pt x="4792" y="724"/>
                </a:moveTo>
                <a:cubicBezTo>
                  <a:pt x="4812" y="732"/>
                  <a:pt x="4806" y="744"/>
                  <a:pt x="4806" y="767"/>
                </a:cubicBezTo>
                <a:cubicBezTo>
                  <a:pt x="4806" y="808"/>
                  <a:pt x="4809" y="849"/>
                  <a:pt x="4799" y="889"/>
                </a:cubicBezTo>
                <a:cubicBezTo>
                  <a:pt x="4791" y="923"/>
                  <a:pt x="4772" y="951"/>
                  <a:pt x="4760" y="983"/>
                </a:cubicBezTo>
                <a:cubicBezTo>
                  <a:pt x="4757" y="995"/>
                  <a:pt x="4756" y="997"/>
                  <a:pt x="4757" y="1005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02" name="Freeform 18"/>
          <p:cNvSpPr/>
          <p:nvPr/>
        </p:nvSpPr>
        <p:spPr>
          <a:xfrm>
            <a:off x="4770360" y="1679760"/>
            <a:ext cx="413280" cy="305640"/>
          </a:xfrm>
          <a:custGeom>
            <a:avLst/>
            <a:gdLst/>
            <a:ahLst/>
            <a:rect l="0" t="0" r="r" b="b"/>
            <a:pathLst>
              <a:path w="1148" h="849">
                <a:moveTo>
                  <a:pt x="202" y="360"/>
                </a:moveTo>
                <a:cubicBezTo>
                  <a:pt x="195" y="352"/>
                  <a:pt x="195" y="357"/>
                  <a:pt x="194" y="340"/>
                </a:cubicBezTo>
                <a:cubicBezTo>
                  <a:pt x="192" y="310"/>
                  <a:pt x="242" y="306"/>
                  <a:pt x="263" y="303"/>
                </a:cubicBezTo>
                <a:cubicBezTo>
                  <a:pt x="319" y="295"/>
                  <a:pt x="406" y="286"/>
                  <a:pt x="461" y="306"/>
                </a:cubicBezTo>
                <a:cubicBezTo>
                  <a:pt x="509" y="323"/>
                  <a:pt x="519" y="378"/>
                  <a:pt x="515" y="423"/>
                </a:cubicBezTo>
                <a:cubicBezTo>
                  <a:pt x="509" y="486"/>
                  <a:pt x="469" y="533"/>
                  <a:pt x="417" y="567"/>
                </a:cubicBezTo>
                <a:cubicBezTo>
                  <a:pt x="382" y="590"/>
                  <a:pt x="338" y="604"/>
                  <a:pt x="296" y="609"/>
                </a:cubicBezTo>
                <a:cubicBezTo>
                  <a:pt x="290" y="609"/>
                  <a:pt x="290" y="609"/>
                  <a:pt x="287" y="609"/>
                </a:cubicBezTo>
                <a:cubicBezTo>
                  <a:pt x="307" y="588"/>
                  <a:pt x="332" y="574"/>
                  <a:pt x="357" y="558"/>
                </a:cubicBezTo>
                <a:cubicBezTo>
                  <a:pt x="387" y="539"/>
                  <a:pt x="412" y="517"/>
                  <a:pt x="436" y="491"/>
                </a:cubicBezTo>
                <a:cubicBezTo>
                  <a:pt x="442" y="484"/>
                  <a:pt x="457" y="473"/>
                  <a:pt x="461" y="465"/>
                </a:cubicBezTo>
                <a:cubicBezTo>
                  <a:pt x="463" y="461"/>
                  <a:pt x="460" y="457"/>
                  <a:pt x="459" y="456"/>
                </a:cubicBezTo>
                <a:cubicBezTo>
                  <a:pt x="457" y="454"/>
                  <a:pt x="457" y="459"/>
                  <a:pt x="455" y="459"/>
                </a:cubicBezTo>
                <a:cubicBezTo>
                  <a:pt x="449" y="458"/>
                  <a:pt x="442" y="459"/>
                  <a:pt x="437" y="458"/>
                </a:cubicBezTo>
                <a:cubicBezTo>
                  <a:pt x="435" y="458"/>
                  <a:pt x="435" y="458"/>
                  <a:pt x="434" y="456"/>
                </a:cubicBezTo>
                <a:moveTo>
                  <a:pt x="684" y="184"/>
                </a:moveTo>
                <a:cubicBezTo>
                  <a:pt x="680" y="183"/>
                  <a:pt x="676" y="183"/>
                  <a:pt x="672" y="183"/>
                </a:cubicBezTo>
                <a:cubicBezTo>
                  <a:pt x="671" y="180"/>
                  <a:pt x="670" y="181"/>
                  <a:pt x="666" y="181"/>
                </a:cubicBezTo>
                <a:cubicBezTo>
                  <a:pt x="659" y="181"/>
                  <a:pt x="652" y="181"/>
                  <a:pt x="645" y="181"/>
                </a:cubicBezTo>
                <a:moveTo>
                  <a:pt x="442" y="334"/>
                </a:moveTo>
                <a:cubicBezTo>
                  <a:pt x="446" y="334"/>
                  <a:pt x="451" y="334"/>
                  <a:pt x="455" y="334"/>
                </a:cubicBezTo>
                <a:cubicBezTo>
                  <a:pt x="452" y="354"/>
                  <a:pt x="446" y="365"/>
                  <a:pt x="437" y="384"/>
                </a:cubicBezTo>
                <a:cubicBezTo>
                  <a:pt x="421" y="416"/>
                  <a:pt x="403" y="446"/>
                  <a:pt x="385" y="477"/>
                </a:cubicBezTo>
                <a:cubicBezTo>
                  <a:pt x="367" y="509"/>
                  <a:pt x="348" y="539"/>
                  <a:pt x="327" y="569"/>
                </a:cubicBezTo>
                <a:cubicBezTo>
                  <a:pt x="308" y="595"/>
                  <a:pt x="287" y="619"/>
                  <a:pt x="267" y="643"/>
                </a:cubicBezTo>
                <a:cubicBezTo>
                  <a:pt x="253" y="661"/>
                  <a:pt x="239" y="678"/>
                  <a:pt x="224" y="695"/>
                </a:cubicBezTo>
                <a:cubicBezTo>
                  <a:pt x="220" y="699"/>
                  <a:pt x="216" y="704"/>
                  <a:pt x="213" y="707"/>
                </a:cubicBezTo>
                <a:lnTo>
                  <a:pt x="212" y="710"/>
                </a:lnTo>
                <a:cubicBezTo>
                  <a:pt x="228" y="712"/>
                  <a:pt x="249" y="716"/>
                  <a:pt x="267" y="717"/>
                </a:cubicBezTo>
                <a:cubicBezTo>
                  <a:pt x="326" y="719"/>
                  <a:pt x="384" y="720"/>
                  <a:pt x="443" y="721"/>
                </a:cubicBezTo>
                <a:cubicBezTo>
                  <a:pt x="549" y="723"/>
                  <a:pt x="658" y="715"/>
                  <a:pt x="763" y="724"/>
                </a:cubicBezTo>
                <a:cubicBezTo>
                  <a:pt x="781" y="726"/>
                  <a:pt x="800" y="727"/>
                  <a:pt x="818" y="728"/>
                </a:cubicBezTo>
                <a:cubicBezTo>
                  <a:pt x="824" y="728"/>
                  <a:pt x="826" y="728"/>
                  <a:pt x="830" y="728"/>
                </a:cubicBezTo>
                <a:moveTo>
                  <a:pt x="187" y="180"/>
                </a:moveTo>
                <a:cubicBezTo>
                  <a:pt x="186" y="177"/>
                  <a:pt x="187" y="171"/>
                  <a:pt x="186" y="169"/>
                </a:cubicBezTo>
                <a:cubicBezTo>
                  <a:pt x="184" y="163"/>
                  <a:pt x="161" y="174"/>
                  <a:pt x="178" y="149"/>
                </a:cubicBezTo>
                <a:cubicBezTo>
                  <a:pt x="221" y="91"/>
                  <a:pt x="335" y="64"/>
                  <a:pt x="398" y="36"/>
                </a:cubicBezTo>
                <a:cubicBezTo>
                  <a:pt x="456" y="11"/>
                  <a:pt x="510" y="0"/>
                  <a:pt x="575" y="5"/>
                </a:cubicBezTo>
                <a:cubicBezTo>
                  <a:pt x="640" y="11"/>
                  <a:pt x="671" y="48"/>
                  <a:pt x="709" y="98"/>
                </a:cubicBezTo>
                <a:cubicBezTo>
                  <a:pt x="737" y="134"/>
                  <a:pt x="764" y="174"/>
                  <a:pt x="758" y="221"/>
                </a:cubicBezTo>
                <a:cubicBezTo>
                  <a:pt x="753" y="258"/>
                  <a:pt x="735" y="283"/>
                  <a:pt x="717" y="317"/>
                </a:cubicBezTo>
                <a:cubicBezTo>
                  <a:pt x="676" y="390"/>
                  <a:pt x="631" y="478"/>
                  <a:pt x="569" y="538"/>
                </a:cubicBezTo>
                <a:cubicBezTo>
                  <a:pt x="503" y="605"/>
                  <a:pt x="400" y="639"/>
                  <a:pt x="313" y="673"/>
                </a:cubicBezTo>
                <a:cubicBezTo>
                  <a:pt x="230" y="705"/>
                  <a:pt x="152" y="729"/>
                  <a:pt x="78" y="779"/>
                </a:cubicBezTo>
                <a:cubicBezTo>
                  <a:pt x="52" y="797"/>
                  <a:pt x="27" y="810"/>
                  <a:pt x="0" y="824"/>
                </a:cubicBezTo>
                <a:cubicBezTo>
                  <a:pt x="13" y="825"/>
                  <a:pt x="36" y="826"/>
                  <a:pt x="52" y="826"/>
                </a:cubicBezTo>
                <a:cubicBezTo>
                  <a:pt x="98" y="826"/>
                  <a:pt x="140" y="819"/>
                  <a:pt x="186" y="815"/>
                </a:cubicBezTo>
                <a:cubicBezTo>
                  <a:pt x="279" y="807"/>
                  <a:pt x="372" y="812"/>
                  <a:pt x="464" y="812"/>
                </a:cubicBezTo>
                <a:cubicBezTo>
                  <a:pt x="556" y="812"/>
                  <a:pt x="647" y="815"/>
                  <a:pt x="739" y="824"/>
                </a:cubicBezTo>
                <a:cubicBezTo>
                  <a:pt x="803" y="830"/>
                  <a:pt x="868" y="841"/>
                  <a:pt x="933" y="844"/>
                </a:cubicBezTo>
                <a:cubicBezTo>
                  <a:pt x="1005" y="848"/>
                  <a:pt x="1076" y="844"/>
                  <a:pt x="1147" y="844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03" name="Freeform 19"/>
          <p:cNvSpPr/>
          <p:nvPr/>
        </p:nvSpPr>
        <p:spPr>
          <a:xfrm>
            <a:off x="5372280" y="1751040"/>
            <a:ext cx="640440" cy="270360"/>
          </a:xfrm>
          <a:custGeom>
            <a:avLst/>
            <a:gdLst/>
            <a:ahLst/>
            <a:rect l="0" t="0" r="r" b="b"/>
            <a:pathLst>
              <a:path w="1779" h="751">
                <a:moveTo>
                  <a:pt x="406" y="23"/>
                </a:moveTo>
                <a:cubicBezTo>
                  <a:pt x="410" y="18"/>
                  <a:pt x="408" y="16"/>
                  <a:pt x="412" y="12"/>
                </a:cubicBezTo>
                <a:cubicBezTo>
                  <a:pt x="415" y="9"/>
                  <a:pt x="419" y="6"/>
                  <a:pt x="423" y="3"/>
                </a:cubicBezTo>
                <a:cubicBezTo>
                  <a:pt x="425" y="1"/>
                  <a:pt x="426" y="0"/>
                  <a:pt x="428" y="0"/>
                </a:cubicBezTo>
                <a:cubicBezTo>
                  <a:pt x="386" y="0"/>
                  <a:pt x="346" y="3"/>
                  <a:pt x="305" y="9"/>
                </a:cubicBezTo>
                <a:cubicBezTo>
                  <a:pt x="247" y="17"/>
                  <a:pt x="192" y="29"/>
                  <a:pt x="139" y="51"/>
                </a:cubicBezTo>
                <a:cubicBezTo>
                  <a:pt x="110" y="63"/>
                  <a:pt x="72" y="83"/>
                  <a:pt x="58" y="114"/>
                </a:cubicBezTo>
                <a:cubicBezTo>
                  <a:pt x="50" y="131"/>
                  <a:pt x="51" y="170"/>
                  <a:pt x="63" y="185"/>
                </a:cubicBezTo>
                <a:cubicBezTo>
                  <a:pt x="89" y="218"/>
                  <a:pt x="143" y="236"/>
                  <a:pt x="179" y="253"/>
                </a:cubicBezTo>
                <a:cubicBezTo>
                  <a:pt x="230" y="277"/>
                  <a:pt x="282" y="299"/>
                  <a:pt x="335" y="319"/>
                </a:cubicBezTo>
                <a:cubicBezTo>
                  <a:pt x="370" y="332"/>
                  <a:pt x="416" y="334"/>
                  <a:pt x="448" y="352"/>
                </a:cubicBezTo>
                <a:cubicBezTo>
                  <a:pt x="460" y="359"/>
                  <a:pt x="456" y="373"/>
                  <a:pt x="456" y="383"/>
                </a:cubicBezTo>
                <a:moveTo>
                  <a:pt x="0" y="528"/>
                </a:moveTo>
                <a:cubicBezTo>
                  <a:pt x="18" y="538"/>
                  <a:pt x="31" y="541"/>
                  <a:pt x="51" y="547"/>
                </a:cubicBezTo>
                <a:cubicBezTo>
                  <a:pt x="136" y="574"/>
                  <a:pt x="219" y="596"/>
                  <a:pt x="307" y="614"/>
                </a:cubicBezTo>
                <a:cubicBezTo>
                  <a:pt x="343" y="622"/>
                  <a:pt x="383" y="626"/>
                  <a:pt x="419" y="637"/>
                </a:cubicBezTo>
                <a:cubicBezTo>
                  <a:pt x="420" y="638"/>
                  <a:pt x="421" y="638"/>
                  <a:pt x="422" y="639"/>
                </a:cubicBezTo>
                <a:moveTo>
                  <a:pt x="762" y="203"/>
                </a:moveTo>
                <a:cubicBezTo>
                  <a:pt x="762" y="190"/>
                  <a:pt x="756" y="158"/>
                  <a:pt x="766" y="148"/>
                </a:cubicBezTo>
                <a:cubicBezTo>
                  <a:pt x="789" y="125"/>
                  <a:pt x="849" y="128"/>
                  <a:pt x="877" y="127"/>
                </a:cubicBezTo>
                <a:cubicBezTo>
                  <a:pt x="933" y="126"/>
                  <a:pt x="991" y="121"/>
                  <a:pt x="1038" y="158"/>
                </a:cubicBezTo>
                <a:cubicBezTo>
                  <a:pt x="1067" y="180"/>
                  <a:pt x="1074" y="245"/>
                  <a:pt x="1062" y="277"/>
                </a:cubicBezTo>
                <a:cubicBezTo>
                  <a:pt x="1048" y="315"/>
                  <a:pt x="1006" y="357"/>
                  <a:pt x="971" y="375"/>
                </a:cubicBezTo>
                <a:cubicBezTo>
                  <a:pt x="947" y="389"/>
                  <a:pt x="925" y="389"/>
                  <a:pt x="899" y="389"/>
                </a:cubicBezTo>
                <a:cubicBezTo>
                  <a:pt x="893" y="389"/>
                  <a:pt x="891" y="389"/>
                  <a:pt x="887" y="389"/>
                </a:cubicBezTo>
                <a:cubicBezTo>
                  <a:pt x="897" y="362"/>
                  <a:pt x="874" y="371"/>
                  <a:pt x="916" y="349"/>
                </a:cubicBezTo>
                <a:cubicBezTo>
                  <a:pt x="985" y="313"/>
                  <a:pt x="1063" y="297"/>
                  <a:pt x="1133" y="261"/>
                </a:cubicBezTo>
                <a:cubicBezTo>
                  <a:pt x="1180" y="237"/>
                  <a:pt x="1229" y="206"/>
                  <a:pt x="1257" y="160"/>
                </a:cubicBezTo>
                <a:cubicBezTo>
                  <a:pt x="1272" y="135"/>
                  <a:pt x="1269" y="109"/>
                  <a:pt x="1266" y="82"/>
                </a:cubicBezTo>
                <a:cubicBezTo>
                  <a:pt x="1251" y="80"/>
                  <a:pt x="1237" y="75"/>
                  <a:pt x="1221" y="78"/>
                </a:cubicBezTo>
                <a:cubicBezTo>
                  <a:pt x="1177" y="87"/>
                  <a:pt x="1138" y="136"/>
                  <a:pt x="1110" y="168"/>
                </a:cubicBezTo>
                <a:cubicBezTo>
                  <a:pt x="1076" y="207"/>
                  <a:pt x="1047" y="247"/>
                  <a:pt x="1042" y="299"/>
                </a:cubicBezTo>
                <a:cubicBezTo>
                  <a:pt x="1038" y="344"/>
                  <a:pt x="1068" y="365"/>
                  <a:pt x="1107" y="378"/>
                </a:cubicBezTo>
                <a:cubicBezTo>
                  <a:pt x="1146" y="393"/>
                  <a:pt x="1190" y="394"/>
                  <a:pt x="1232" y="396"/>
                </a:cubicBezTo>
                <a:cubicBezTo>
                  <a:pt x="1266" y="397"/>
                  <a:pt x="1277" y="397"/>
                  <a:pt x="1299" y="397"/>
                </a:cubicBezTo>
                <a:moveTo>
                  <a:pt x="1550" y="434"/>
                </a:moveTo>
                <a:cubicBezTo>
                  <a:pt x="1565" y="427"/>
                  <a:pt x="1581" y="417"/>
                  <a:pt x="1598" y="414"/>
                </a:cubicBezTo>
                <a:cubicBezTo>
                  <a:pt x="1628" y="408"/>
                  <a:pt x="1671" y="407"/>
                  <a:pt x="1700" y="412"/>
                </a:cubicBezTo>
                <a:cubicBezTo>
                  <a:pt x="1731" y="417"/>
                  <a:pt x="1749" y="432"/>
                  <a:pt x="1751" y="462"/>
                </a:cubicBezTo>
                <a:cubicBezTo>
                  <a:pt x="1753" y="497"/>
                  <a:pt x="1722" y="514"/>
                  <a:pt x="1693" y="525"/>
                </a:cubicBezTo>
                <a:cubicBezTo>
                  <a:pt x="1657" y="539"/>
                  <a:pt x="1617" y="542"/>
                  <a:pt x="1579" y="547"/>
                </a:cubicBezTo>
                <a:cubicBezTo>
                  <a:pt x="1598" y="547"/>
                  <a:pt x="1612" y="547"/>
                  <a:pt x="1631" y="549"/>
                </a:cubicBezTo>
                <a:cubicBezTo>
                  <a:pt x="1670" y="553"/>
                  <a:pt x="1710" y="561"/>
                  <a:pt x="1743" y="585"/>
                </a:cubicBezTo>
                <a:cubicBezTo>
                  <a:pt x="1768" y="603"/>
                  <a:pt x="1778" y="638"/>
                  <a:pt x="1771" y="668"/>
                </a:cubicBezTo>
                <a:cubicBezTo>
                  <a:pt x="1762" y="707"/>
                  <a:pt x="1713" y="723"/>
                  <a:pt x="1679" y="733"/>
                </a:cubicBezTo>
                <a:cubicBezTo>
                  <a:pt x="1616" y="750"/>
                  <a:pt x="1545" y="745"/>
                  <a:pt x="1480" y="743"/>
                </a:cubicBezTo>
                <a:cubicBezTo>
                  <a:pt x="1463" y="743"/>
                  <a:pt x="1448" y="738"/>
                  <a:pt x="1433" y="731"/>
                </a:cubicBezTo>
                <a:cubicBezTo>
                  <a:pt x="1432" y="730"/>
                  <a:pt x="1431" y="729"/>
                  <a:pt x="1430" y="728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04" name="Freeform 20"/>
          <p:cNvSpPr/>
          <p:nvPr/>
        </p:nvSpPr>
        <p:spPr>
          <a:xfrm>
            <a:off x="6180120" y="1944720"/>
            <a:ext cx="72720" cy="125640"/>
          </a:xfrm>
          <a:custGeom>
            <a:avLst/>
            <a:gdLst/>
            <a:ahLst/>
            <a:rect l="0" t="0" r="r" b="b"/>
            <a:pathLst>
              <a:path w="202" h="349">
                <a:moveTo>
                  <a:pt x="190" y="0"/>
                </a:moveTo>
                <a:cubicBezTo>
                  <a:pt x="198" y="29"/>
                  <a:pt x="201" y="67"/>
                  <a:pt x="196" y="97"/>
                </a:cubicBezTo>
                <a:cubicBezTo>
                  <a:pt x="188" y="150"/>
                  <a:pt x="148" y="195"/>
                  <a:pt x="114" y="233"/>
                </a:cubicBezTo>
                <a:cubicBezTo>
                  <a:pt x="79" y="274"/>
                  <a:pt x="41" y="313"/>
                  <a:pt x="0" y="348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05" name="Freeform 21"/>
          <p:cNvSpPr/>
          <p:nvPr/>
        </p:nvSpPr>
        <p:spPr>
          <a:xfrm>
            <a:off x="6613920" y="1743480"/>
            <a:ext cx="1155240" cy="314280"/>
          </a:xfrm>
          <a:custGeom>
            <a:avLst/>
            <a:gdLst/>
            <a:ahLst/>
            <a:rect l="0" t="0" r="r" b="b"/>
            <a:pathLst>
              <a:path w="3209" h="873">
                <a:moveTo>
                  <a:pt x="9" y="44"/>
                </a:moveTo>
                <a:cubicBezTo>
                  <a:pt x="12" y="29"/>
                  <a:pt x="0" y="31"/>
                  <a:pt x="21" y="22"/>
                </a:cubicBezTo>
                <a:cubicBezTo>
                  <a:pt x="50" y="10"/>
                  <a:pt x="96" y="11"/>
                  <a:pt x="126" y="9"/>
                </a:cubicBezTo>
                <a:cubicBezTo>
                  <a:pt x="184" y="4"/>
                  <a:pt x="247" y="0"/>
                  <a:pt x="305" y="6"/>
                </a:cubicBezTo>
                <a:cubicBezTo>
                  <a:pt x="339" y="9"/>
                  <a:pt x="387" y="22"/>
                  <a:pt x="394" y="61"/>
                </a:cubicBezTo>
                <a:cubicBezTo>
                  <a:pt x="406" y="124"/>
                  <a:pt x="363" y="172"/>
                  <a:pt x="327" y="218"/>
                </a:cubicBezTo>
                <a:cubicBezTo>
                  <a:pt x="276" y="282"/>
                  <a:pt x="206" y="337"/>
                  <a:pt x="166" y="410"/>
                </a:cubicBezTo>
                <a:cubicBezTo>
                  <a:pt x="156" y="429"/>
                  <a:pt x="150" y="451"/>
                  <a:pt x="170" y="462"/>
                </a:cubicBezTo>
                <a:cubicBezTo>
                  <a:pt x="205" y="482"/>
                  <a:pt x="269" y="475"/>
                  <a:pt x="308" y="477"/>
                </a:cubicBezTo>
                <a:cubicBezTo>
                  <a:pt x="358" y="480"/>
                  <a:pt x="433" y="494"/>
                  <a:pt x="481" y="477"/>
                </a:cubicBezTo>
                <a:cubicBezTo>
                  <a:pt x="495" y="472"/>
                  <a:pt x="496" y="462"/>
                  <a:pt x="506" y="453"/>
                </a:cubicBezTo>
                <a:moveTo>
                  <a:pt x="1313" y="35"/>
                </a:moveTo>
                <a:cubicBezTo>
                  <a:pt x="1312" y="26"/>
                  <a:pt x="1335" y="23"/>
                  <a:pt x="1316" y="19"/>
                </a:cubicBezTo>
                <a:cubicBezTo>
                  <a:pt x="1262" y="7"/>
                  <a:pt x="1184" y="46"/>
                  <a:pt x="1135" y="61"/>
                </a:cubicBezTo>
                <a:cubicBezTo>
                  <a:pt x="1044" y="89"/>
                  <a:pt x="949" y="116"/>
                  <a:pt x="864" y="161"/>
                </a:cubicBezTo>
                <a:cubicBezTo>
                  <a:pt x="837" y="175"/>
                  <a:pt x="830" y="184"/>
                  <a:pt x="819" y="207"/>
                </a:cubicBezTo>
                <a:cubicBezTo>
                  <a:pt x="839" y="232"/>
                  <a:pt x="859" y="239"/>
                  <a:pt x="897" y="252"/>
                </a:cubicBezTo>
                <a:cubicBezTo>
                  <a:pt x="984" y="281"/>
                  <a:pt x="1071" y="310"/>
                  <a:pt x="1158" y="341"/>
                </a:cubicBezTo>
                <a:cubicBezTo>
                  <a:pt x="1189" y="352"/>
                  <a:pt x="1218" y="362"/>
                  <a:pt x="1244" y="382"/>
                </a:cubicBezTo>
                <a:cubicBezTo>
                  <a:pt x="1259" y="393"/>
                  <a:pt x="1271" y="405"/>
                  <a:pt x="1284" y="418"/>
                </a:cubicBezTo>
                <a:moveTo>
                  <a:pt x="997" y="558"/>
                </a:moveTo>
                <a:cubicBezTo>
                  <a:pt x="1012" y="564"/>
                  <a:pt x="1050" y="577"/>
                  <a:pt x="1071" y="583"/>
                </a:cubicBezTo>
                <a:cubicBezTo>
                  <a:pt x="1134" y="600"/>
                  <a:pt x="1198" y="606"/>
                  <a:pt x="1262" y="618"/>
                </a:cubicBezTo>
                <a:cubicBezTo>
                  <a:pt x="1305" y="626"/>
                  <a:pt x="1346" y="636"/>
                  <a:pt x="1387" y="650"/>
                </a:cubicBezTo>
                <a:cubicBezTo>
                  <a:pt x="1398" y="654"/>
                  <a:pt x="1407" y="659"/>
                  <a:pt x="1417" y="662"/>
                </a:cubicBezTo>
                <a:cubicBezTo>
                  <a:pt x="1419" y="662"/>
                  <a:pt x="1420" y="662"/>
                  <a:pt x="1422" y="662"/>
                </a:cubicBezTo>
                <a:moveTo>
                  <a:pt x="1744" y="181"/>
                </a:moveTo>
                <a:cubicBezTo>
                  <a:pt x="1754" y="146"/>
                  <a:pt x="1746" y="153"/>
                  <a:pt x="1789" y="142"/>
                </a:cubicBezTo>
                <a:cubicBezTo>
                  <a:pt x="1827" y="133"/>
                  <a:pt x="1866" y="127"/>
                  <a:pt x="1905" y="131"/>
                </a:cubicBezTo>
                <a:cubicBezTo>
                  <a:pt x="1961" y="137"/>
                  <a:pt x="1961" y="193"/>
                  <a:pt x="1962" y="236"/>
                </a:cubicBezTo>
                <a:cubicBezTo>
                  <a:pt x="1964" y="300"/>
                  <a:pt x="1945" y="345"/>
                  <a:pt x="1894" y="386"/>
                </a:cubicBezTo>
                <a:cubicBezTo>
                  <a:pt x="1866" y="409"/>
                  <a:pt x="1835" y="413"/>
                  <a:pt x="1800" y="414"/>
                </a:cubicBezTo>
                <a:cubicBezTo>
                  <a:pt x="1797" y="414"/>
                  <a:pt x="1793" y="414"/>
                  <a:pt x="1790" y="414"/>
                </a:cubicBezTo>
                <a:cubicBezTo>
                  <a:pt x="1804" y="385"/>
                  <a:pt x="1825" y="378"/>
                  <a:pt x="1860" y="362"/>
                </a:cubicBezTo>
                <a:cubicBezTo>
                  <a:pt x="1933" y="328"/>
                  <a:pt x="2008" y="300"/>
                  <a:pt x="2078" y="260"/>
                </a:cubicBezTo>
                <a:cubicBezTo>
                  <a:pt x="2144" y="222"/>
                  <a:pt x="2217" y="173"/>
                  <a:pt x="2257" y="105"/>
                </a:cubicBezTo>
                <a:cubicBezTo>
                  <a:pt x="2265" y="92"/>
                  <a:pt x="2262" y="87"/>
                  <a:pt x="2263" y="74"/>
                </a:cubicBezTo>
                <a:cubicBezTo>
                  <a:pt x="2212" y="74"/>
                  <a:pt x="2178" y="75"/>
                  <a:pt x="2136" y="109"/>
                </a:cubicBezTo>
                <a:cubicBezTo>
                  <a:pt x="2089" y="147"/>
                  <a:pt x="2062" y="204"/>
                  <a:pt x="2056" y="263"/>
                </a:cubicBezTo>
                <a:cubicBezTo>
                  <a:pt x="2051" y="313"/>
                  <a:pt x="2054" y="347"/>
                  <a:pt x="2095" y="379"/>
                </a:cubicBezTo>
                <a:cubicBezTo>
                  <a:pt x="2133" y="408"/>
                  <a:pt x="2189" y="429"/>
                  <a:pt x="2236" y="437"/>
                </a:cubicBezTo>
                <a:cubicBezTo>
                  <a:pt x="2246" y="438"/>
                  <a:pt x="2257" y="438"/>
                  <a:pt x="2267" y="440"/>
                </a:cubicBezTo>
                <a:moveTo>
                  <a:pt x="2487" y="396"/>
                </a:moveTo>
                <a:cubicBezTo>
                  <a:pt x="2490" y="406"/>
                  <a:pt x="2490" y="411"/>
                  <a:pt x="2490" y="422"/>
                </a:cubicBezTo>
                <a:cubicBezTo>
                  <a:pt x="2489" y="465"/>
                  <a:pt x="2470" y="501"/>
                  <a:pt x="2459" y="541"/>
                </a:cubicBezTo>
                <a:cubicBezTo>
                  <a:pt x="2451" y="570"/>
                  <a:pt x="2440" y="607"/>
                  <a:pt x="2473" y="620"/>
                </a:cubicBezTo>
                <a:cubicBezTo>
                  <a:pt x="2507" y="633"/>
                  <a:pt x="2564" y="633"/>
                  <a:pt x="2600" y="627"/>
                </a:cubicBezTo>
                <a:cubicBezTo>
                  <a:pt x="2642" y="620"/>
                  <a:pt x="2681" y="590"/>
                  <a:pt x="2712" y="563"/>
                </a:cubicBezTo>
                <a:cubicBezTo>
                  <a:pt x="2731" y="546"/>
                  <a:pt x="2748" y="524"/>
                  <a:pt x="2771" y="514"/>
                </a:cubicBezTo>
                <a:cubicBezTo>
                  <a:pt x="2772" y="514"/>
                  <a:pt x="2772" y="514"/>
                  <a:pt x="2773" y="514"/>
                </a:cubicBezTo>
                <a:cubicBezTo>
                  <a:pt x="2773" y="567"/>
                  <a:pt x="2776" y="620"/>
                  <a:pt x="2767" y="671"/>
                </a:cubicBezTo>
                <a:cubicBezTo>
                  <a:pt x="2762" y="699"/>
                  <a:pt x="2753" y="727"/>
                  <a:pt x="2751" y="757"/>
                </a:cubicBezTo>
                <a:cubicBezTo>
                  <a:pt x="2751" y="766"/>
                  <a:pt x="2751" y="768"/>
                  <a:pt x="2751" y="773"/>
                </a:cubicBezTo>
                <a:moveTo>
                  <a:pt x="3195" y="529"/>
                </a:moveTo>
                <a:cubicBezTo>
                  <a:pt x="3201" y="545"/>
                  <a:pt x="3208" y="575"/>
                  <a:pt x="3204" y="601"/>
                </a:cubicBezTo>
                <a:cubicBezTo>
                  <a:pt x="3194" y="661"/>
                  <a:pt x="3151" y="719"/>
                  <a:pt x="3116" y="769"/>
                </a:cubicBezTo>
                <a:cubicBezTo>
                  <a:pt x="3090" y="805"/>
                  <a:pt x="3063" y="839"/>
                  <a:pt x="3033" y="872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06" name="Freeform 22"/>
          <p:cNvSpPr/>
          <p:nvPr/>
        </p:nvSpPr>
        <p:spPr>
          <a:xfrm>
            <a:off x="8064000" y="1763280"/>
            <a:ext cx="948960" cy="307080"/>
          </a:xfrm>
          <a:custGeom>
            <a:avLst/>
            <a:gdLst/>
            <a:ahLst/>
            <a:rect l="0" t="0" r="r" b="b"/>
            <a:pathLst>
              <a:path w="2636" h="853">
                <a:moveTo>
                  <a:pt x="34" y="185"/>
                </a:moveTo>
                <a:cubicBezTo>
                  <a:pt x="22" y="168"/>
                  <a:pt x="8" y="151"/>
                  <a:pt x="2" y="131"/>
                </a:cubicBezTo>
                <a:cubicBezTo>
                  <a:pt x="0" y="124"/>
                  <a:pt x="3" y="115"/>
                  <a:pt x="3" y="108"/>
                </a:cubicBezTo>
                <a:cubicBezTo>
                  <a:pt x="38" y="97"/>
                  <a:pt x="82" y="92"/>
                  <a:pt x="118" y="98"/>
                </a:cubicBezTo>
                <a:cubicBezTo>
                  <a:pt x="165" y="106"/>
                  <a:pt x="170" y="145"/>
                  <a:pt x="171" y="185"/>
                </a:cubicBezTo>
                <a:cubicBezTo>
                  <a:pt x="173" y="253"/>
                  <a:pt x="135" y="299"/>
                  <a:pt x="97" y="353"/>
                </a:cubicBezTo>
                <a:cubicBezTo>
                  <a:pt x="77" y="381"/>
                  <a:pt x="41" y="418"/>
                  <a:pt x="34" y="453"/>
                </a:cubicBezTo>
                <a:cubicBezTo>
                  <a:pt x="29" y="476"/>
                  <a:pt x="36" y="479"/>
                  <a:pt x="58" y="483"/>
                </a:cubicBezTo>
                <a:cubicBezTo>
                  <a:pt x="109" y="493"/>
                  <a:pt x="167" y="488"/>
                  <a:pt x="219" y="489"/>
                </a:cubicBezTo>
                <a:cubicBezTo>
                  <a:pt x="290" y="491"/>
                  <a:pt x="360" y="493"/>
                  <a:pt x="431" y="494"/>
                </a:cubicBezTo>
                <a:cubicBezTo>
                  <a:pt x="467" y="494"/>
                  <a:pt x="476" y="494"/>
                  <a:pt x="498" y="494"/>
                </a:cubicBezTo>
                <a:moveTo>
                  <a:pt x="1189" y="4"/>
                </a:moveTo>
                <a:cubicBezTo>
                  <a:pt x="1174" y="1"/>
                  <a:pt x="1171" y="0"/>
                  <a:pt x="1156" y="1"/>
                </a:cubicBezTo>
                <a:cubicBezTo>
                  <a:pt x="1100" y="5"/>
                  <a:pt x="1045" y="32"/>
                  <a:pt x="993" y="52"/>
                </a:cubicBezTo>
                <a:cubicBezTo>
                  <a:pt x="938" y="74"/>
                  <a:pt x="874" y="92"/>
                  <a:pt x="823" y="122"/>
                </a:cubicBezTo>
                <a:cubicBezTo>
                  <a:pt x="795" y="138"/>
                  <a:pt x="785" y="163"/>
                  <a:pt x="792" y="195"/>
                </a:cubicBezTo>
                <a:cubicBezTo>
                  <a:pt x="802" y="238"/>
                  <a:pt x="867" y="262"/>
                  <a:pt x="901" y="281"/>
                </a:cubicBezTo>
                <a:cubicBezTo>
                  <a:pt x="956" y="313"/>
                  <a:pt x="1011" y="343"/>
                  <a:pt x="1068" y="371"/>
                </a:cubicBezTo>
                <a:cubicBezTo>
                  <a:pt x="1098" y="386"/>
                  <a:pt x="1135" y="398"/>
                  <a:pt x="1162" y="418"/>
                </a:cubicBezTo>
                <a:cubicBezTo>
                  <a:pt x="1173" y="427"/>
                  <a:pt x="1165" y="427"/>
                  <a:pt x="1169" y="436"/>
                </a:cubicBezTo>
                <a:moveTo>
                  <a:pt x="979" y="632"/>
                </a:moveTo>
                <a:cubicBezTo>
                  <a:pt x="984" y="623"/>
                  <a:pt x="984" y="621"/>
                  <a:pt x="987" y="612"/>
                </a:cubicBezTo>
                <a:cubicBezTo>
                  <a:pt x="988" y="612"/>
                  <a:pt x="988" y="612"/>
                  <a:pt x="989" y="612"/>
                </a:cubicBezTo>
                <a:cubicBezTo>
                  <a:pt x="1012" y="617"/>
                  <a:pt x="1028" y="627"/>
                  <a:pt x="1050" y="639"/>
                </a:cubicBezTo>
                <a:cubicBezTo>
                  <a:pt x="1118" y="675"/>
                  <a:pt x="1189" y="701"/>
                  <a:pt x="1256" y="738"/>
                </a:cubicBezTo>
                <a:cubicBezTo>
                  <a:pt x="1306" y="765"/>
                  <a:pt x="1355" y="796"/>
                  <a:pt x="1396" y="836"/>
                </a:cubicBezTo>
                <a:cubicBezTo>
                  <a:pt x="1404" y="844"/>
                  <a:pt x="1404" y="845"/>
                  <a:pt x="1412" y="852"/>
                </a:cubicBezTo>
                <a:moveTo>
                  <a:pt x="1749" y="152"/>
                </a:moveTo>
                <a:cubicBezTo>
                  <a:pt x="1752" y="151"/>
                  <a:pt x="1753" y="151"/>
                  <a:pt x="1754" y="151"/>
                </a:cubicBezTo>
                <a:cubicBezTo>
                  <a:pt x="1765" y="144"/>
                  <a:pt x="1767" y="142"/>
                  <a:pt x="1788" y="141"/>
                </a:cubicBezTo>
                <a:cubicBezTo>
                  <a:pt x="1827" y="140"/>
                  <a:pt x="1870" y="135"/>
                  <a:pt x="1903" y="160"/>
                </a:cubicBezTo>
                <a:cubicBezTo>
                  <a:pt x="1931" y="181"/>
                  <a:pt x="1942" y="234"/>
                  <a:pt x="1931" y="268"/>
                </a:cubicBezTo>
                <a:cubicBezTo>
                  <a:pt x="1918" y="308"/>
                  <a:pt x="1876" y="353"/>
                  <a:pt x="1848" y="384"/>
                </a:cubicBezTo>
                <a:cubicBezTo>
                  <a:pt x="1835" y="399"/>
                  <a:pt x="1822" y="408"/>
                  <a:pt x="1805" y="417"/>
                </a:cubicBezTo>
                <a:cubicBezTo>
                  <a:pt x="1827" y="396"/>
                  <a:pt x="1849" y="375"/>
                  <a:pt x="1874" y="357"/>
                </a:cubicBezTo>
                <a:cubicBezTo>
                  <a:pt x="1917" y="325"/>
                  <a:pt x="1960" y="295"/>
                  <a:pt x="1998" y="257"/>
                </a:cubicBezTo>
                <a:cubicBezTo>
                  <a:pt x="2026" y="228"/>
                  <a:pt x="2052" y="196"/>
                  <a:pt x="2061" y="156"/>
                </a:cubicBezTo>
                <a:cubicBezTo>
                  <a:pt x="2061" y="148"/>
                  <a:pt x="2061" y="147"/>
                  <a:pt x="2061" y="142"/>
                </a:cubicBezTo>
                <a:cubicBezTo>
                  <a:pt x="2026" y="148"/>
                  <a:pt x="2006" y="150"/>
                  <a:pt x="1984" y="185"/>
                </a:cubicBezTo>
                <a:cubicBezTo>
                  <a:pt x="1960" y="222"/>
                  <a:pt x="1963" y="267"/>
                  <a:pt x="1964" y="309"/>
                </a:cubicBezTo>
                <a:cubicBezTo>
                  <a:pt x="1965" y="343"/>
                  <a:pt x="1983" y="364"/>
                  <a:pt x="2013" y="380"/>
                </a:cubicBezTo>
                <a:cubicBezTo>
                  <a:pt x="2032" y="391"/>
                  <a:pt x="2058" y="399"/>
                  <a:pt x="2080" y="401"/>
                </a:cubicBezTo>
                <a:cubicBezTo>
                  <a:pt x="2084" y="401"/>
                  <a:pt x="2087" y="401"/>
                  <a:pt x="2091" y="401"/>
                </a:cubicBezTo>
                <a:moveTo>
                  <a:pt x="2546" y="282"/>
                </a:moveTo>
                <a:cubicBezTo>
                  <a:pt x="2547" y="280"/>
                  <a:pt x="2557" y="276"/>
                  <a:pt x="2553" y="272"/>
                </a:cubicBezTo>
                <a:cubicBezTo>
                  <a:pt x="2543" y="262"/>
                  <a:pt x="2499" y="264"/>
                  <a:pt x="2486" y="264"/>
                </a:cubicBezTo>
                <a:cubicBezTo>
                  <a:pt x="2464" y="264"/>
                  <a:pt x="2424" y="255"/>
                  <a:pt x="2407" y="271"/>
                </a:cubicBezTo>
                <a:cubicBezTo>
                  <a:pt x="2393" y="283"/>
                  <a:pt x="2391" y="312"/>
                  <a:pt x="2389" y="329"/>
                </a:cubicBezTo>
                <a:cubicBezTo>
                  <a:pt x="2386" y="354"/>
                  <a:pt x="2375" y="401"/>
                  <a:pt x="2398" y="417"/>
                </a:cubicBezTo>
                <a:cubicBezTo>
                  <a:pt x="2434" y="442"/>
                  <a:pt x="2490" y="443"/>
                  <a:pt x="2531" y="453"/>
                </a:cubicBezTo>
                <a:cubicBezTo>
                  <a:pt x="2560" y="460"/>
                  <a:pt x="2586" y="465"/>
                  <a:pt x="2608" y="486"/>
                </a:cubicBezTo>
                <a:cubicBezTo>
                  <a:pt x="2632" y="508"/>
                  <a:pt x="2634" y="530"/>
                  <a:pt x="2634" y="560"/>
                </a:cubicBezTo>
                <a:cubicBezTo>
                  <a:pt x="2635" y="595"/>
                  <a:pt x="2609" y="620"/>
                  <a:pt x="2578" y="636"/>
                </a:cubicBezTo>
                <a:cubicBezTo>
                  <a:pt x="2530" y="660"/>
                  <a:pt x="2464" y="650"/>
                  <a:pt x="2412" y="650"/>
                </a:cubicBezTo>
                <a:cubicBezTo>
                  <a:pt x="2375" y="650"/>
                  <a:pt x="2363" y="650"/>
                  <a:pt x="2338" y="650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07" name="Freeform 23"/>
          <p:cNvSpPr/>
          <p:nvPr/>
        </p:nvSpPr>
        <p:spPr>
          <a:xfrm>
            <a:off x="463320" y="2481120"/>
            <a:ext cx="266040" cy="191880"/>
          </a:xfrm>
          <a:custGeom>
            <a:avLst/>
            <a:gdLst/>
            <a:ahLst/>
            <a:rect l="0" t="0" r="r" b="b"/>
            <a:pathLst>
              <a:path w="739" h="533">
                <a:moveTo>
                  <a:pt x="359" y="0"/>
                </a:moveTo>
                <a:cubicBezTo>
                  <a:pt x="339" y="2"/>
                  <a:pt x="318" y="1"/>
                  <a:pt x="299" y="5"/>
                </a:cubicBezTo>
                <a:cubicBezTo>
                  <a:pt x="295" y="6"/>
                  <a:pt x="296" y="6"/>
                  <a:pt x="293" y="7"/>
                </a:cubicBezTo>
                <a:cubicBezTo>
                  <a:pt x="291" y="8"/>
                  <a:pt x="291" y="9"/>
                  <a:pt x="289" y="10"/>
                </a:cubicBezTo>
                <a:cubicBezTo>
                  <a:pt x="277" y="16"/>
                  <a:pt x="267" y="21"/>
                  <a:pt x="254" y="26"/>
                </a:cubicBezTo>
                <a:cubicBezTo>
                  <a:pt x="223" y="37"/>
                  <a:pt x="192" y="44"/>
                  <a:pt x="160" y="49"/>
                </a:cubicBezTo>
                <a:cubicBezTo>
                  <a:pt x="135" y="53"/>
                  <a:pt x="50" y="44"/>
                  <a:pt x="36" y="59"/>
                </a:cubicBezTo>
                <a:cubicBezTo>
                  <a:pt x="10" y="86"/>
                  <a:pt x="10" y="173"/>
                  <a:pt x="6" y="206"/>
                </a:cubicBezTo>
                <a:cubicBezTo>
                  <a:pt x="0" y="260"/>
                  <a:pt x="1" y="316"/>
                  <a:pt x="3" y="370"/>
                </a:cubicBezTo>
                <a:cubicBezTo>
                  <a:pt x="5" y="414"/>
                  <a:pt x="24" y="455"/>
                  <a:pt x="54" y="489"/>
                </a:cubicBezTo>
                <a:cubicBezTo>
                  <a:pt x="75" y="512"/>
                  <a:pt x="100" y="524"/>
                  <a:pt x="131" y="527"/>
                </a:cubicBezTo>
                <a:cubicBezTo>
                  <a:pt x="195" y="532"/>
                  <a:pt x="263" y="527"/>
                  <a:pt x="329" y="527"/>
                </a:cubicBezTo>
                <a:moveTo>
                  <a:pt x="734" y="123"/>
                </a:moveTo>
                <a:cubicBezTo>
                  <a:pt x="734" y="95"/>
                  <a:pt x="733" y="116"/>
                  <a:pt x="734" y="132"/>
                </a:cubicBezTo>
                <a:cubicBezTo>
                  <a:pt x="738" y="189"/>
                  <a:pt x="737" y="245"/>
                  <a:pt x="737" y="301"/>
                </a:cubicBezTo>
                <a:cubicBezTo>
                  <a:pt x="737" y="374"/>
                  <a:pt x="737" y="446"/>
                  <a:pt x="737" y="519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08" name="Freeform 24"/>
          <p:cNvSpPr/>
          <p:nvPr/>
        </p:nvSpPr>
        <p:spPr>
          <a:xfrm>
            <a:off x="898560" y="2195640"/>
            <a:ext cx="1802160" cy="550080"/>
          </a:xfrm>
          <a:custGeom>
            <a:avLst/>
            <a:gdLst/>
            <a:ahLst/>
            <a:rect l="0" t="0" r="r" b="b"/>
            <a:pathLst>
              <a:path w="5006" h="1528">
                <a:moveTo>
                  <a:pt x="64" y="1189"/>
                </a:moveTo>
                <a:cubicBezTo>
                  <a:pt x="60" y="1194"/>
                  <a:pt x="52" y="1200"/>
                  <a:pt x="46" y="1214"/>
                </a:cubicBezTo>
                <a:cubicBezTo>
                  <a:pt x="25" y="1262"/>
                  <a:pt x="17" y="1313"/>
                  <a:pt x="6" y="1364"/>
                </a:cubicBezTo>
                <a:cubicBezTo>
                  <a:pt x="2" y="1385"/>
                  <a:pt x="0" y="1400"/>
                  <a:pt x="0" y="1421"/>
                </a:cubicBezTo>
                <a:moveTo>
                  <a:pt x="389" y="936"/>
                </a:moveTo>
                <a:cubicBezTo>
                  <a:pt x="415" y="905"/>
                  <a:pt x="439" y="889"/>
                  <a:pt x="480" y="880"/>
                </a:cubicBezTo>
                <a:cubicBezTo>
                  <a:pt x="518" y="872"/>
                  <a:pt x="550" y="873"/>
                  <a:pt x="558" y="919"/>
                </a:cubicBezTo>
                <a:cubicBezTo>
                  <a:pt x="569" y="982"/>
                  <a:pt x="553" y="1036"/>
                  <a:pt x="518" y="1087"/>
                </a:cubicBezTo>
                <a:cubicBezTo>
                  <a:pt x="493" y="1123"/>
                  <a:pt x="453" y="1154"/>
                  <a:pt x="434" y="1194"/>
                </a:cubicBezTo>
                <a:cubicBezTo>
                  <a:pt x="431" y="1201"/>
                  <a:pt x="432" y="1209"/>
                  <a:pt x="432" y="1216"/>
                </a:cubicBezTo>
                <a:cubicBezTo>
                  <a:pt x="481" y="1221"/>
                  <a:pt x="531" y="1220"/>
                  <a:pt x="580" y="1219"/>
                </a:cubicBezTo>
                <a:cubicBezTo>
                  <a:pt x="633" y="1218"/>
                  <a:pt x="649" y="1218"/>
                  <a:pt x="683" y="1211"/>
                </a:cubicBezTo>
                <a:moveTo>
                  <a:pt x="1019" y="1182"/>
                </a:moveTo>
                <a:cubicBezTo>
                  <a:pt x="1022" y="1188"/>
                  <a:pt x="1023" y="1197"/>
                  <a:pt x="1023" y="1208"/>
                </a:cubicBezTo>
                <a:cubicBezTo>
                  <a:pt x="1023" y="1248"/>
                  <a:pt x="1017" y="1284"/>
                  <a:pt x="1011" y="1323"/>
                </a:cubicBezTo>
                <a:cubicBezTo>
                  <a:pt x="1006" y="1353"/>
                  <a:pt x="1008" y="1384"/>
                  <a:pt x="1008" y="1414"/>
                </a:cubicBezTo>
                <a:moveTo>
                  <a:pt x="1488" y="922"/>
                </a:moveTo>
                <a:cubicBezTo>
                  <a:pt x="1511" y="895"/>
                  <a:pt x="1528" y="890"/>
                  <a:pt x="1565" y="888"/>
                </a:cubicBezTo>
                <a:cubicBezTo>
                  <a:pt x="1615" y="886"/>
                  <a:pt x="1639" y="899"/>
                  <a:pt x="1656" y="949"/>
                </a:cubicBezTo>
                <a:cubicBezTo>
                  <a:pt x="1669" y="988"/>
                  <a:pt x="1675" y="1050"/>
                  <a:pt x="1648" y="1083"/>
                </a:cubicBezTo>
                <a:cubicBezTo>
                  <a:pt x="1629" y="1106"/>
                  <a:pt x="1598" y="1114"/>
                  <a:pt x="1571" y="1122"/>
                </a:cubicBezTo>
                <a:cubicBezTo>
                  <a:pt x="1626" y="1122"/>
                  <a:pt x="1708" y="1105"/>
                  <a:pt x="1756" y="1134"/>
                </a:cubicBezTo>
                <a:cubicBezTo>
                  <a:pt x="1788" y="1154"/>
                  <a:pt x="1798" y="1211"/>
                  <a:pt x="1780" y="1242"/>
                </a:cubicBezTo>
                <a:cubicBezTo>
                  <a:pt x="1752" y="1290"/>
                  <a:pt x="1687" y="1314"/>
                  <a:pt x="1638" y="1326"/>
                </a:cubicBezTo>
                <a:cubicBezTo>
                  <a:pt x="1600" y="1335"/>
                  <a:pt x="1558" y="1335"/>
                  <a:pt x="1519" y="1337"/>
                </a:cubicBezTo>
                <a:cubicBezTo>
                  <a:pt x="1517" y="1337"/>
                  <a:pt x="1515" y="1337"/>
                  <a:pt x="1513" y="1337"/>
                </a:cubicBezTo>
                <a:moveTo>
                  <a:pt x="2277" y="1261"/>
                </a:moveTo>
                <a:cubicBezTo>
                  <a:pt x="2261" y="1257"/>
                  <a:pt x="2249" y="1249"/>
                  <a:pt x="2241" y="1268"/>
                </a:cubicBezTo>
                <a:cubicBezTo>
                  <a:pt x="2229" y="1298"/>
                  <a:pt x="2230" y="1332"/>
                  <a:pt x="2230" y="1364"/>
                </a:cubicBezTo>
                <a:cubicBezTo>
                  <a:pt x="2230" y="1387"/>
                  <a:pt x="2230" y="1410"/>
                  <a:pt x="2230" y="1433"/>
                </a:cubicBezTo>
                <a:moveTo>
                  <a:pt x="2561" y="788"/>
                </a:moveTo>
                <a:cubicBezTo>
                  <a:pt x="2561" y="777"/>
                  <a:pt x="2561" y="775"/>
                  <a:pt x="2561" y="769"/>
                </a:cubicBezTo>
                <a:cubicBezTo>
                  <a:pt x="2546" y="811"/>
                  <a:pt x="2525" y="858"/>
                  <a:pt x="2516" y="903"/>
                </a:cubicBezTo>
                <a:cubicBezTo>
                  <a:pt x="2505" y="960"/>
                  <a:pt x="2495" y="1040"/>
                  <a:pt x="2506" y="1098"/>
                </a:cubicBezTo>
                <a:cubicBezTo>
                  <a:pt x="2511" y="1126"/>
                  <a:pt x="2531" y="1157"/>
                  <a:pt x="2561" y="1161"/>
                </a:cubicBezTo>
                <a:cubicBezTo>
                  <a:pt x="2603" y="1167"/>
                  <a:pt x="2629" y="1149"/>
                  <a:pt x="2662" y="1124"/>
                </a:cubicBezTo>
                <a:cubicBezTo>
                  <a:pt x="2690" y="1104"/>
                  <a:pt x="2715" y="1080"/>
                  <a:pt x="2746" y="1066"/>
                </a:cubicBezTo>
                <a:cubicBezTo>
                  <a:pt x="2748" y="1066"/>
                  <a:pt x="2751" y="1066"/>
                  <a:pt x="2753" y="1066"/>
                </a:cubicBezTo>
                <a:cubicBezTo>
                  <a:pt x="2764" y="1098"/>
                  <a:pt x="2770" y="1127"/>
                  <a:pt x="2774" y="1163"/>
                </a:cubicBezTo>
                <a:cubicBezTo>
                  <a:pt x="2783" y="1238"/>
                  <a:pt x="2781" y="1306"/>
                  <a:pt x="2822" y="1371"/>
                </a:cubicBezTo>
                <a:moveTo>
                  <a:pt x="3188" y="1272"/>
                </a:moveTo>
                <a:cubicBezTo>
                  <a:pt x="3196" y="1284"/>
                  <a:pt x="3197" y="1303"/>
                  <a:pt x="3195" y="1323"/>
                </a:cubicBezTo>
                <a:cubicBezTo>
                  <a:pt x="3191" y="1368"/>
                  <a:pt x="3167" y="1407"/>
                  <a:pt x="3147" y="1446"/>
                </a:cubicBezTo>
                <a:cubicBezTo>
                  <a:pt x="3135" y="1470"/>
                  <a:pt x="3132" y="1476"/>
                  <a:pt x="3123" y="1490"/>
                </a:cubicBezTo>
                <a:moveTo>
                  <a:pt x="3560" y="1011"/>
                </a:moveTo>
                <a:cubicBezTo>
                  <a:pt x="3538" y="1005"/>
                  <a:pt x="3538" y="1002"/>
                  <a:pt x="3520" y="1012"/>
                </a:cubicBezTo>
                <a:cubicBezTo>
                  <a:pt x="3520" y="1064"/>
                  <a:pt x="3525" y="1092"/>
                  <a:pt x="3560" y="1135"/>
                </a:cubicBezTo>
                <a:cubicBezTo>
                  <a:pt x="3605" y="1191"/>
                  <a:pt x="3662" y="1235"/>
                  <a:pt x="3704" y="1294"/>
                </a:cubicBezTo>
                <a:cubicBezTo>
                  <a:pt x="3724" y="1322"/>
                  <a:pt x="3752" y="1382"/>
                  <a:pt x="3735" y="1419"/>
                </a:cubicBezTo>
                <a:cubicBezTo>
                  <a:pt x="3718" y="1456"/>
                  <a:pt x="3658" y="1450"/>
                  <a:pt x="3627" y="1450"/>
                </a:cubicBezTo>
                <a:cubicBezTo>
                  <a:pt x="3581" y="1450"/>
                  <a:pt x="3576" y="1433"/>
                  <a:pt x="3550" y="1400"/>
                </a:cubicBezTo>
                <a:moveTo>
                  <a:pt x="3635" y="1023"/>
                </a:moveTo>
                <a:cubicBezTo>
                  <a:pt x="3720" y="1023"/>
                  <a:pt x="3803" y="1020"/>
                  <a:pt x="3888" y="1013"/>
                </a:cubicBezTo>
                <a:cubicBezTo>
                  <a:pt x="3969" y="1006"/>
                  <a:pt x="4050" y="998"/>
                  <a:pt x="4131" y="988"/>
                </a:cubicBezTo>
                <a:moveTo>
                  <a:pt x="4252" y="834"/>
                </a:moveTo>
                <a:cubicBezTo>
                  <a:pt x="4259" y="825"/>
                  <a:pt x="4247" y="822"/>
                  <a:pt x="4265" y="817"/>
                </a:cubicBezTo>
                <a:cubicBezTo>
                  <a:pt x="4294" y="810"/>
                  <a:pt x="4337" y="814"/>
                  <a:pt x="4365" y="819"/>
                </a:cubicBezTo>
                <a:cubicBezTo>
                  <a:pt x="4396" y="825"/>
                  <a:pt x="4434" y="833"/>
                  <a:pt x="4462" y="848"/>
                </a:cubicBezTo>
                <a:cubicBezTo>
                  <a:pt x="4506" y="872"/>
                  <a:pt x="4509" y="922"/>
                  <a:pt x="4515" y="966"/>
                </a:cubicBezTo>
                <a:cubicBezTo>
                  <a:pt x="4524" y="1033"/>
                  <a:pt x="4536" y="1099"/>
                  <a:pt x="4560" y="1164"/>
                </a:cubicBezTo>
                <a:cubicBezTo>
                  <a:pt x="4588" y="1239"/>
                  <a:pt x="4638" y="1311"/>
                  <a:pt x="4651" y="1391"/>
                </a:cubicBezTo>
                <a:cubicBezTo>
                  <a:pt x="4661" y="1452"/>
                  <a:pt x="4643" y="1482"/>
                  <a:pt x="4586" y="1503"/>
                </a:cubicBezTo>
                <a:cubicBezTo>
                  <a:pt x="4519" y="1527"/>
                  <a:pt x="4438" y="1520"/>
                  <a:pt x="4369" y="1518"/>
                </a:cubicBezTo>
                <a:cubicBezTo>
                  <a:pt x="4300" y="1515"/>
                  <a:pt x="4277" y="1514"/>
                  <a:pt x="4232" y="1501"/>
                </a:cubicBezTo>
                <a:moveTo>
                  <a:pt x="1668" y="69"/>
                </a:moveTo>
                <a:cubicBezTo>
                  <a:pt x="1657" y="64"/>
                  <a:pt x="1649" y="61"/>
                  <a:pt x="1638" y="57"/>
                </a:cubicBezTo>
                <a:cubicBezTo>
                  <a:pt x="1657" y="121"/>
                  <a:pt x="1692" y="182"/>
                  <a:pt x="1722" y="243"/>
                </a:cubicBezTo>
                <a:cubicBezTo>
                  <a:pt x="1769" y="341"/>
                  <a:pt x="1818" y="437"/>
                  <a:pt x="1872" y="530"/>
                </a:cubicBezTo>
                <a:cubicBezTo>
                  <a:pt x="1915" y="605"/>
                  <a:pt x="1959" y="667"/>
                  <a:pt x="2023" y="723"/>
                </a:cubicBezTo>
                <a:moveTo>
                  <a:pt x="4985" y="189"/>
                </a:moveTo>
                <a:cubicBezTo>
                  <a:pt x="4992" y="177"/>
                  <a:pt x="4998" y="165"/>
                  <a:pt x="5005" y="153"/>
                </a:cubicBezTo>
                <a:cubicBezTo>
                  <a:pt x="4961" y="181"/>
                  <a:pt x="4918" y="208"/>
                  <a:pt x="4870" y="229"/>
                </a:cubicBezTo>
                <a:cubicBezTo>
                  <a:pt x="4696" y="308"/>
                  <a:pt x="4510" y="346"/>
                  <a:pt x="4324" y="386"/>
                </a:cubicBezTo>
                <a:cubicBezTo>
                  <a:pt x="4172" y="418"/>
                  <a:pt x="4021" y="452"/>
                  <a:pt x="3869" y="485"/>
                </a:cubicBezTo>
                <a:cubicBezTo>
                  <a:pt x="3801" y="500"/>
                  <a:pt x="3734" y="509"/>
                  <a:pt x="3666" y="520"/>
                </a:cubicBezTo>
                <a:cubicBezTo>
                  <a:pt x="3654" y="522"/>
                  <a:pt x="3651" y="522"/>
                  <a:pt x="3644" y="525"/>
                </a:cubicBezTo>
                <a:moveTo>
                  <a:pt x="4408" y="28"/>
                </a:moveTo>
                <a:cubicBezTo>
                  <a:pt x="4408" y="19"/>
                  <a:pt x="4408" y="9"/>
                  <a:pt x="4408" y="0"/>
                </a:cubicBezTo>
                <a:cubicBezTo>
                  <a:pt x="4407" y="4"/>
                  <a:pt x="4406" y="49"/>
                  <a:pt x="4408" y="68"/>
                </a:cubicBezTo>
                <a:cubicBezTo>
                  <a:pt x="4412" y="107"/>
                  <a:pt x="4411" y="145"/>
                  <a:pt x="4411" y="184"/>
                </a:cubicBezTo>
                <a:cubicBezTo>
                  <a:pt x="4411" y="205"/>
                  <a:pt x="4411" y="226"/>
                  <a:pt x="4412" y="247"/>
                </a:cubicBezTo>
                <a:cubicBezTo>
                  <a:pt x="4423" y="248"/>
                  <a:pt x="4437" y="251"/>
                  <a:pt x="4450" y="250"/>
                </a:cubicBezTo>
                <a:cubicBezTo>
                  <a:pt x="4505" y="243"/>
                  <a:pt x="4559" y="230"/>
                  <a:pt x="4614" y="227"/>
                </a:cubicBezTo>
                <a:cubicBezTo>
                  <a:pt x="4644" y="226"/>
                  <a:pt x="4708" y="215"/>
                  <a:pt x="4733" y="236"/>
                </a:cubicBezTo>
                <a:cubicBezTo>
                  <a:pt x="4752" y="253"/>
                  <a:pt x="4735" y="280"/>
                  <a:pt x="4720" y="288"/>
                </a:cubicBezTo>
                <a:cubicBezTo>
                  <a:pt x="4670" y="314"/>
                  <a:pt x="4604" y="309"/>
                  <a:pt x="4550" y="310"/>
                </a:cubicBezTo>
                <a:cubicBezTo>
                  <a:pt x="4533" y="310"/>
                  <a:pt x="4452" y="322"/>
                  <a:pt x="4451" y="297"/>
                </a:cubicBezTo>
                <a:cubicBezTo>
                  <a:pt x="4456" y="278"/>
                  <a:pt x="4463" y="271"/>
                  <a:pt x="4484" y="269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09" name="Freeform 25"/>
          <p:cNvSpPr/>
          <p:nvPr/>
        </p:nvSpPr>
        <p:spPr>
          <a:xfrm>
            <a:off x="3244680" y="2443320"/>
            <a:ext cx="736200" cy="430560"/>
          </a:xfrm>
          <a:custGeom>
            <a:avLst/>
            <a:gdLst/>
            <a:ahLst/>
            <a:rect l="0" t="0" r="r" b="b"/>
            <a:pathLst>
              <a:path w="2045" h="1196">
                <a:moveTo>
                  <a:pt x="152" y="120"/>
                </a:moveTo>
                <a:cubicBezTo>
                  <a:pt x="158" y="94"/>
                  <a:pt x="173" y="50"/>
                  <a:pt x="159" y="23"/>
                </a:cubicBezTo>
                <a:cubicBezTo>
                  <a:pt x="156" y="17"/>
                  <a:pt x="146" y="7"/>
                  <a:pt x="141" y="0"/>
                </a:cubicBezTo>
                <a:cubicBezTo>
                  <a:pt x="141" y="85"/>
                  <a:pt x="139" y="169"/>
                  <a:pt x="150" y="253"/>
                </a:cubicBezTo>
                <a:cubicBezTo>
                  <a:pt x="160" y="328"/>
                  <a:pt x="170" y="398"/>
                  <a:pt x="171" y="473"/>
                </a:cubicBezTo>
                <a:cubicBezTo>
                  <a:pt x="171" y="523"/>
                  <a:pt x="170" y="544"/>
                  <a:pt x="149" y="586"/>
                </a:cubicBezTo>
                <a:moveTo>
                  <a:pt x="0" y="446"/>
                </a:moveTo>
                <a:cubicBezTo>
                  <a:pt x="38" y="425"/>
                  <a:pt x="70" y="428"/>
                  <a:pt x="114" y="423"/>
                </a:cubicBezTo>
                <a:cubicBezTo>
                  <a:pt x="211" y="411"/>
                  <a:pt x="304" y="401"/>
                  <a:pt x="402" y="401"/>
                </a:cubicBezTo>
                <a:cubicBezTo>
                  <a:pt x="409" y="401"/>
                  <a:pt x="415" y="401"/>
                  <a:pt x="422" y="401"/>
                </a:cubicBezTo>
                <a:cubicBezTo>
                  <a:pt x="427" y="421"/>
                  <a:pt x="432" y="442"/>
                  <a:pt x="429" y="466"/>
                </a:cubicBezTo>
                <a:cubicBezTo>
                  <a:pt x="425" y="494"/>
                  <a:pt x="411" y="536"/>
                  <a:pt x="434" y="560"/>
                </a:cubicBezTo>
                <a:cubicBezTo>
                  <a:pt x="466" y="593"/>
                  <a:pt x="525" y="605"/>
                  <a:pt x="569" y="608"/>
                </a:cubicBezTo>
                <a:cubicBezTo>
                  <a:pt x="591" y="609"/>
                  <a:pt x="657" y="620"/>
                  <a:pt x="666" y="593"/>
                </a:cubicBezTo>
                <a:cubicBezTo>
                  <a:pt x="678" y="557"/>
                  <a:pt x="651" y="523"/>
                  <a:pt x="631" y="497"/>
                </a:cubicBezTo>
                <a:cubicBezTo>
                  <a:pt x="610" y="471"/>
                  <a:pt x="583" y="442"/>
                  <a:pt x="548" y="441"/>
                </a:cubicBezTo>
                <a:cubicBezTo>
                  <a:pt x="525" y="440"/>
                  <a:pt x="536" y="442"/>
                  <a:pt x="524" y="459"/>
                </a:cubicBezTo>
                <a:moveTo>
                  <a:pt x="672" y="604"/>
                </a:moveTo>
                <a:cubicBezTo>
                  <a:pt x="690" y="599"/>
                  <a:pt x="702" y="594"/>
                  <a:pt x="719" y="583"/>
                </a:cubicBezTo>
                <a:cubicBezTo>
                  <a:pt x="751" y="561"/>
                  <a:pt x="784" y="538"/>
                  <a:pt x="812" y="511"/>
                </a:cubicBezTo>
                <a:cubicBezTo>
                  <a:pt x="830" y="493"/>
                  <a:pt x="849" y="468"/>
                  <a:pt x="873" y="456"/>
                </a:cubicBezTo>
                <a:cubicBezTo>
                  <a:pt x="884" y="451"/>
                  <a:pt x="909" y="449"/>
                  <a:pt x="918" y="459"/>
                </a:cubicBezTo>
                <a:cubicBezTo>
                  <a:pt x="944" y="488"/>
                  <a:pt x="936" y="538"/>
                  <a:pt x="936" y="573"/>
                </a:cubicBezTo>
                <a:cubicBezTo>
                  <a:pt x="936" y="599"/>
                  <a:pt x="932" y="625"/>
                  <a:pt x="948" y="648"/>
                </a:cubicBezTo>
                <a:cubicBezTo>
                  <a:pt x="961" y="667"/>
                  <a:pt x="978" y="673"/>
                  <a:pt x="998" y="680"/>
                </a:cubicBezTo>
                <a:moveTo>
                  <a:pt x="1423" y="552"/>
                </a:moveTo>
                <a:cubicBezTo>
                  <a:pt x="1369" y="542"/>
                  <a:pt x="1319" y="542"/>
                  <a:pt x="1265" y="555"/>
                </a:cubicBezTo>
                <a:cubicBezTo>
                  <a:pt x="1215" y="567"/>
                  <a:pt x="1168" y="581"/>
                  <a:pt x="1141" y="624"/>
                </a:cubicBezTo>
                <a:cubicBezTo>
                  <a:pt x="1146" y="657"/>
                  <a:pt x="1167" y="665"/>
                  <a:pt x="1202" y="669"/>
                </a:cubicBezTo>
                <a:cubicBezTo>
                  <a:pt x="1239" y="674"/>
                  <a:pt x="1293" y="677"/>
                  <a:pt x="1329" y="665"/>
                </a:cubicBezTo>
                <a:cubicBezTo>
                  <a:pt x="1356" y="656"/>
                  <a:pt x="1382" y="634"/>
                  <a:pt x="1401" y="613"/>
                </a:cubicBezTo>
                <a:cubicBezTo>
                  <a:pt x="1409" y="604"/>
                  <a:pt x="1407" y="606"/>
                  <a:pt x="1415" y="600"/>
                </a:cubicBezTo>
                <a:cubicBezTo>
                  <a:pt x="1415" y="635"/>
                  <a:pt x="1409" y="667"/>
                  <a:pt x="1407" y="702"/>
                </a:cubicBezTo>
                <a:cubicBezTo>
                  <a:pt x="1407" y="725"/>
                  <a:pt x="1407" y="731"/>
                  <a:pt x="1407" y="746"/>
                </a:cubicBezTo>
                <a:moveTo>
                  <a:pt x="1587" y="697"/>
                </a:moveTo>
                <a:cubicBezTo>
                  <a:pt x="1581" y="716"/>
                  <a:pt x="1566" y="726"/>
                  <a:pt x="1552" y="740"/>
                </a:cubicBezTo>
                <a:cubicBezTo>
                  <a:pt x="1544" y="748"/>
                  <a:pt x="1540" y="751"/>
                  <a:pt x="1537" y="761"/>
                </a:cubicBezTo>
                <a:moveTo>
                  <a:pt x="1848" y="395"/>
                </a:moveTo>
                <a:cubicBezTo>
                  <a:pt x="1861" y="387"/>
                  <a:pt x="1855" y="370"/>
                  <a:pt x="1857" y="403"/>
                </a:cubicBezTo>
                <a:cubicBezTo>
                  <a:pt x="1859" y="451"/>
                  <a:pt x="1833" y="492"/>
                  <a:pt x="1825" y="539"/>
                </a:cubicBezTo>
                <a:cubicBezTo>
                  <a:pt x="1822" y="554"/>
                  <a:pt x="1813" y="604"/>
                  <a:pt x="1828" y="617"/>
                </a:cubicBezTo>
                <a:cubicBezTo>
                  <a:pt x="1850" y="635"/>
                  <a:pt x="1910" y="629"/>
                  <a:pt x="1935" y="626"/>
                </a:cubicBezTo>
                <a:cubicBezTo>
                  <a:pt x="1968" y="623"/>
                  <a:pt x="1997" y="617"/>
                  <a:pt x="2030" y="617"/>
                </a:cubicBezTo>
                <a:cubicBezTo>
                  <a:pt x="2034" y="617"/>
                  <a:pt x="2038" y="617"/>
                  <a:pt x="2042" y="617"/>
                </a:cubicBezTo>
                <a:cubicBezTo>
                  <a:pt x="2044" y="654"/>
                  <a:pt x="2038" y="667"/>
                  <a:pt x="2003" y="687"/>
                </a:cubicBezTo>
                <a:cubicBezTo>
                  <a:pt x="1950" y="717"/>
                  <a:pt x="1891" y="727"/>
                  <a:pt x="1831" y="731"/>
                </a:cubicBezTo>
                <a:cubicBezTo>
                  <a:pt x="1778" y="735"/>
                  <a:pt x="1725" y="733"/>
                  <a:pt x="1672" y="733"/>
                </a:cubicBezTo>
                <a:moveTo>
                  <a:pt x="171" y="830"/>
                </a:moveTo>
                <a:cubicBezTo>
                  <a:pt x="222" y="830"/>
                  <a:pt x="266" y="834"/>
                  <a:pt x="316" y="845"/>
                </a:cubicBezTo>
                <a:cubicBezTo>
                  <a:pt x="435" y="871"/>
                  <a:pt x="550" y="908"/>
                  <a:pt x="660" y="961"/>
                </a:cubicBezTo>
                <a:cubicBezTo>
                  <a:pt x="710" y="985"/>
                  <a:pt x="762" y="1010"/>
                  <a:pt x="807" y="1044"/>
                </a:cubicBezTo>
                <a:cubicBezTo>
                  <a:pt x="826" y="1058"/>
                  <a:pt x="834" y="1074"/>
                  <a:pt x="848" y="1091"/>
                </a:cubicBezTo>
                <a:cubicBezTo>
                  <a:pt x="857" y="1102"/>
                  <a:pt x="867" y="1110"/>
                  <a:pt x="878" y="1120"/>
                </a:cubicBezTo>
                <a:cubicBezTo>
                  <a:pt x="892" y="1133"/>
                  <a:pt x="903" y="1146"/>
                  <a:pt x="913" y="1162"/>
                </a:cubicBezTo>
                <a:cubicBezTo>
                  <a:pt x="917" y="1168"/>
                  <a:pt x="917" y="1174"/>
                  <a:pt x="920" y="1180"/>
                </a:cubicBezTo>
                <a:moveTo>
                  <a:pt x="655" y="1119"/>
                </a:moveTo>
                <a:cubicBezTo>
                  <a:pt x="699" y="1119"/>
                  <a:pt x="750" y="1112"/>
                  <a:pt x="794" y="1120"/>
                </a:cubicBezTo>
                <a:cubicBezTo>
                  <a:pt x="826" y="1126"/>
                  <a:pt x="855" y="1143"/>
                  <a:pt x="887" y="1149"/>
                </a:cubicBezTo>
                <a:cubicBezTo>
                  <a:pt x="893" y="1149"/>
                  <a:pt x="898" y="1150"/>
                  <a:pt x="904" y="1150"/>
                </a:cubicBezTo>
                <a:moveTo>
                  <a:pt x="1076" y="1024"/>
                </a:moveTo>
                <a:cubicBezTo>
                  <a:pt x="1092" y="1012"/>
                  <a:pt x="1117" y="999"/>
                  <a:pt x="1129" y="983"/>
                </a:cubicBezTo>
                <a:cubicBezTo>
                  <a:pt x="1129" y="975"/>
                  <a:pt x="1124" y="978"/>
                  <a:pt x="1113" y="991"/>
                </a:cubicBezTo>
                <a:moveTo>
                  <a:pt x="1023" y="1053"/>
                </a:moveTo>
                <a:cubicBezTo>
                  <a:pt x="1017" y="1049"/>
                  <a:pt x="959" y="1087"/>
                  <a:pt x="937" y="1101"/>
                </a:cubicBezTo>
                <a:cubicBezTo>
                  <a:pt x="893" y="1129"/>
                  <a:pt x="853" y="1162"/>
                  <a:pt x="812" y="1195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10" name="Freeform 26"/>
          <p:cNvSpPr/>
          <p:nvPr/>
        </p:nvSpPr>
        <p:spPr>
          <a:xfrm>
            <a:off x="5748120" y="2209680"/>
            <a:ext cx="143640" cy="168840"/>
          </a:xfrm>
          <a:custGeom>
            <a:avLst/>
            <a:gdLst/>
            <a:ahLst/>
            <a:rect l="0" t="0" r="r" b="b"/>
            <a:pathLst>
              <a:path w="399" h="469">
                <a:moveTo>
                  <a:pt x="4" y="36"/>
                </a:moveTo>
                <a:cubicBezTo>
                  <a:pt x="1" y="24"/>
                  <a:pt x="0" y="20"/>
                  <a:pt x="1" y="12"/>
                </a:cubicBezTo>
                <a:cubicBezTo>
                  <a:pt x="31" y="3"/>
                  <a:pt x="52" y="0"/>
                  <a:pt x="75" y="25"/>
                </a:cubicBezTo>
                <a:cubicBezTo>
                  <a:pt x="156" y="112"/>
                  <a:pt x="214" y="231"/>
                  <a:pt x="277" y="332"/>
                </a:cubicBezTo>
                <a:cubicBezTo>
                  <a:pt x="311" y="386"/>
                  <a:pt x="345" y="433"/>
                  <a:pt x="398" y="468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11" name="Freeform 27"/>
          <p:cNvSpPr/>
          <p:nvPr/>
        </p:nvSpPr>
        <p:spPr>
          <a:xfrm>
            <a:off x="6303960" y="2311200"/>
            <a:ext cx="1698840" cy="371880"/>
          </a:xfrm>
          <a:custGeom>
            <a:avLst/>
            <a:gdLst/>
            <a:ahLst/>
            <a:rect l="0" t="0" r="r" b="b"/>
            <a:pathLst>
              <a:path w="4719" h="1033">
                <a:moveTo>
                  <a:pt x="578" y="476"/>
                </a:moveTo>
                <a:cubicBezTo>
                  <a:pt x="588" y="460"/>
                  <a:pt x="593" y="448"/>
                  <a:pt x="610" y="437"/>
                </a:cubicBezTo>
                <a:cubicBezTo>
                  <a:pt x="640" y="418"/>
                  <a:pt x="676" y="419"/>
                  <a:pt x="711" y="419"/>
                </a:cubicBezTo>
                <a:cubicBezTo>
                  <a:pt x="783" y="419"/>
                  <a:pt x="857" y="415"/>
                  <a:pt x="929" y="421"/>
                </a:cubicBezTo>
                <a:cubicBezTo>
                  <a:pt x="944" y="422"/>
                  <a:pt x="960" y="425"/>
                  <a:pt x="975" y="427"/>
                </a:cubicBezTo>
                <a:cubicBezTo>
                  <a:pt x="976" y="427"/>
                  <a:pt x="977" y="427"/>
                  <a:pt x="978" y="427"/>
                </a:cubicBezTo>
                <a:cubicBezTo>
                  <a:pt x="979" y="435"/>
                  <a:pt x="980" y="442"/>
                  <a:pt x="980" y="451"/>
                </a:cubicBezTo>
                <a:cubicBezTo>
                  <a:pt x="982" y="503"/>
                  <a:pt x="972" y="553"/>
                  <a:pt x="965" y="604"/>
                </a:cubicBezTo>
                <a:cubicBezTo>
                  <a:pt x="957" y="665"/>
                  <a:pt x="956" y="723"/>
                  <a:pt x="956" y="784"/>
                </a:cubicBezTo>
                <a:cubicBezTo>
                  <a:pt x="956" y="824"/>
                  <a:pt x="980" y="960"/>
                  <a:pt x="953" y="993"/>
                </a:cubicBezTo>
                <a:cubicBezTo>
                  <a:pt x="936" y="1015"/>
                  <a:pt x="909" y="1019"/>
                  <a:pt x="883" y="1022"/>
                </a:cubicBezTo>
                <a:cubicBezTo>
                  <a:pt x="807" y="1032"/>
                  <a:pt x="727" y="1026"/>
                  <a:pt x="650" y="1026"/>
                </a:cubicBezTo>
                <a:cubicBezTo>
                  <a:pt x="628" y="1026"/>
                  <a:pt x="622" y="1026"/>
                  <a:pt x="608" y="1026"/>
                </a:cubicBezTo>
                <a:moveTo>
                  <a:pt x="1288" y="35"/>
                </a:moveTo>
                <a:cubicBezTo>
                  <a:pt x="1281" y="32"/>
                  <a:pt x="1302" y="23"/>
                  <a:pt x="1295" y="21"/>
                </a:cubicBezTo>
                <a:cubicBezTo>
                  <a:pt x="1234" y="0"/>
                  <a:pt x="1138" y="34"/>
                  <a:pt x="1082" y="49"/>
                </a:cubicBezTo>
                <a:cubicBezTo>
                  <a:pt x="932" y="89"/>
                  <a:pt x="787" y="140"/>
                  <a:pt x="635" y="171"/>
                </a:cubicBezTo>
                <a:cubicBezTo>
                  <a:pt x="451" y="207"/>
                  <a:pt x="261" y="207"/>
                  <a:pt x="77" y="245"/>
                </a:cubicBezTo>
                <a:cubicBezTo>
                  <a:pt x="25" y="256"/>
                  <a:pt x="13" y="266"/>
                  <a:pt x="3" y="313"/>
                </a:cubicBezTo>
                <a:cubicBezTo>
                  <a:pt x="3" y="330"/>
                  <a:pt x="3" y="334"/>
                  <a:pt x="0" y="345"/>
                </a:cubicBezTo>
                <a:moveTo>
                  <a:pt x="4703" y="115"/>
                </a:moveTo>
                <a:cubicBezTo>
                  <a:pt x="4709" y="102"/>
                  <a:pt x="4713" y="88"/>
                  <a:pt x="4718" y="76"/>
                </a:cubicBezTo>
                <a:cubicBezTo>
                  <a:pt x="4667" y="73"/>
                  <a:pt x="4617" y="69"/>
                  <a:pt x="4565" y="69"/>
                </a:cubicBezTo>
                <a:cubicBezTo>
                  <a:pt x="4426" y="68"/>
                  <a:pt x="4291" y="81"/>
                  <a:pt x="4153" y="95"/>
                </a:cubicBezTo>
                <a:cubicBezTo>
                  <a:pt x="3814" y="130"/>
                  <a:pt x="3476" y="186"/>
                  <a:pt x="3137" y="214"/>
                </a:cubicBezTo>
                <a:cubicBezTo>
                  <a:pt x="2950" y="230"/>
                  <a:pt x="2753" y="229"/>
                  <a:pt x="2566" y="213"/>
                </a:cubicBezTo>
                <a:cubicBezTo>
                  <a:pt x="2412" y="201"/>
                  <a:pt x="2256" y="181"/>
                  <a:pt x="2103" y="161"/>
                </a:cubicBezTo>
                <a:cubicBezTo>
                  <a:pt x="1948" y="140"/>
                  <a:pt x="1782" y="97"/>
                  <a:pt x="1624" y="113"/>
                </a:cubicBezTo>
                <a:cubicBezTo>
                  <a:pt x="1564" y="119"/>
                  <a:pt x="1507" y="145"/>
                  <a:pt x="1448" y="157"/>
                </a:cubicBezTo>
                <a:cubicBezTo>
                  <a:pt x="1410" y="165"/>
                  <a:pt x="1385" y="171"/>
                  <a:pt x="1353" y="188"/>
                </a:cubicBezTo>
                <a:cubicBezTo>
                  <a:pt x="1353" y="191"/>
                  <a:pt x="1353" y="193"/>
                  <a:pt x="1351" y="195"/>
                </a:cubicBezTo>
                <a:moveTo>
                  <a:pt x="2498" y="239"/>
                </a:moveTo>
                <a:cubicBezTo>
                  <a:pt x="2501" y="233"/>
                  <a:pt x="2510" y="217"/>
                  <a:pt x="2513" y="211"/>
                </a:cubicBezTo>
                <a:cubicBezTo>
                  <a:pt x="2528" y="217"/>
                  <a:pt x="2538" y="223"/>
                  <a:pt x="2553" y="232"/>
                </a:cubicBezTo>
                <a:cubicBezTo>
                  <a:pt x="2585" y="250"/>
                  <a:pt x="2619" y="250"/>
                  <a:pt x="2655" y="250"/>
                </a:cubicBezTo>
                <a:cubicBezTo>
                  <a:pt x="2686" y="250"/>
                  <a:pt x="2711" y="255"/>
                  <a:pt x="2731" y="228"/>
                </a:cubicBezTo>
                <a:cubicBezTo>
                  <a:pt x="2752" y="200"/>
                  <a:pt x="2752" y="136"/>
                  <a:pt x="2734" y="106"/>
                </a:cubicBezTo>
                <a:cubicBezTo>
                  <a:pt x="2713" y="72"/>
                  <a:pt x="2680" y="66"/>
                  <a:pt x="2643" y="67"/>
                </a:cubicBezTo>
                <a:cubicBezTo>
                  <a:pt x="2589" y="69"/>
                  <a:pt x="2550" y="104"/>
                  <a:pt x="2510" y="136"/>
                </a:cubicBezTo>
                <a:cubicBezTo>
                  <a:pt x="2464" y="173"/>
                  <a:pt x="2410" y="213"/>
                  <a:pt x="2395" y="273"/>
                </a:cubicBezTo>
                <a:cubicBezTo>
                  <a:pt x="2381" y="329"/>
                  <a:pt x="2394" y="384"/>
                  <a:pt x="2431" y="427"/>
                </a:cubicBezTo>
                <a:cubicBezTo>
                  <a:pt x="2480" y="483"/>
                  <a:pt x="2551" y="516"/>
                  <a:pt x="2624" y="529"/>
                </a:cubicBezTo>
                <a:cubicBezTo>
                  <a:pt x="2684" y="540"/>
                  <a:pt x="2764" y="546"/>
                  <a:pt x="2822" y="523"/>
                </a:cubicBezTo>
                <a:cubicBezTo>
                  <a:pt x="2850" y="512"/>
                  <a:pt x="2870" y="490"/>
                  <a:pt x="2892" y="473"/>
                </a:cubicBezTo>
                <a:cubicBezTo>
                  <a:pt x="2893" y="473"/>
                  <a:pt x="2893" y="473"/>
                  <a:pt x="2893" y="474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12" name="Freeform 28"/>
          <p:cNvSpPr/>
          <p:nvPr/>
        </p:nvSpPr>
        <p:spPr>
          <a:xfrm>
            <a:off x="1319040" y="2211840"/>
            <a:ext cx="146520" cy="123840"/>
          </a:xfrm>
          <a:custGeom>
            <a:avLst/>
            <a:gdLst/>
            <a:ahLst/>
            <a:rect l="0" t="0" r="r" b="b"/>
            <a:pathLst>
              <a:path w="407" h="344">
                <a:moveTo>
                  <a:pt x="364" y="75"/>
                </a:moveTo>
                <a:cubicBezTo>
                  <a:pt x="365" y="58"/>
                  <a:pt x="368" y="49"/>
                  <a:pt x="356" y="36"/>
                </a:cubicBezTo>
                <a:cubicBezTo>
                  <a:pt x="347" y="26"/>
                  <a:pt x="327" y="12"/>
                  <a:pt x="313" y="10"/>
                </a:cubicBezTo>
                <a:cubicBezTo>
                  <a:pt x="251" y="0"/>
                  <a:pt x="195" y="27"/>
                  <a:pt x="141" y="53"/>
                </a:cubicBezTo>
                <a:cubicBezTo>
                  <a:pt x="97" y="74"/>
                  <a:pt x="37" y="103"/>
                  <a:pt x="14" y="150"/>
                </a:cubicBezTo>
                <a:cubicBezTo>
                  <a:pt x="0" y="179"/>
                  <a:pt x="14" y="201"/>
                  <a:pt x="43" y="207"/>
                </a:cubicBezTo>
                <a:cubicBezTo>
                  <a:pt x="98" y="219"/>
                  <a:pt x="171" y="215"/>
                  <a:pt x="225" y="207"/>
                </a:cubicBezTo>
                <a:cubicBezTo>
                  <a:pt x="270" y="201"/>
                  <a:pt x="312" y="185"/>
                  <a:pt x="346" y="157"/>
                </a:cubicBezTo>
                <a:cubicBezTo>
                  <a:pt x="368" y="139"/>
                  <a:pt x="381" y="119"/>
                  <a:pt x="395" y="95"/>
                </a:cubicBezTo>
                <a:cubicBezTo>
                  <a:pt x="397" y="92"/>
                  <a:pt x="404" y="83"/>
                  <a:pt x="406" y="81"/>
                </a:cubicBezTo>
                <a:cubicBezTo>
                  <a:pt x="406" y="133"/>
                  <a:pt x="404" y="178"/>
                  <a:pt x="393" y="229"/>
                </a:cubicBezTo>
                <a:cubicBezTo>
                  <a:pt x="384" y="268"/>
                  <a:pt x="380" y="303"/>
                  <a:pt x="379" y="343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13" name="Freeform 29"/>
          <p:cNvSpPr/>
          <p:nvPr/>
        </p:nvSpPr>
        <p:spPr>
          <a:xfrm>
            <a:off x="5609160" y="2292480"/>
            <a:ext cx="152280" cy="100440"/>
          </a:xfrm>
          <a:custGeom>
            <a:avLst/>
            <a:gdLst/>
            <a:ahLst/>
            <a:rect l="0" t="0" r="r" b="b"/>
            <a:pathLst>
              <a:path w="423" h="279">
                <a:moveTo>
                  <a:pt x="422" y="37"/>
                </a:moveTo>
                <a:cubicBezTo>
                  <a:pt x="403" y="26"/>
                  <a:pt x="387" y="18"/>
                  <a:pt x="364" y="12"/>
                </a:cubicBezTo>
                <a:cubicBezTo>
                  <a:pt x="325" y="1"/>
                  <a:pt x="286" y="0"/>
                  <a:pt x="245" y="0"/>
                </a:cubicBezTo>
                <a:cubicBezTo>
                  <a:pt x="188" y="0"/>
                  <a:pt x="144" y="17"/>
                  <a:pt x="95" y="43"/>
                </a:cubicBezTo>
                <a:cubicBezTo>
                  <a:pt x="44" y="69"/>
                  <a:pt x="7" y="89"/>
                  <a:pt x="3" y="147"/>
                </a:cubicBezTo>
                <a:cubicBezTo>
                  <a:pt x="0" y="201"/>
                  <a:pt x="75" y="215"/>
                  <a:pt x="115" y="227"/>
                </a:cubicBezTo>
                <a:cubicBezTo>
                  <a:pt x="199" y="253"/>
                  <a:pt x="285" y="264"/>
                  <a:pt x="370" y="278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14" name="Freeform 30"/>
          <p:cNvSpPr/>
          <p:nvPr/>
        </p:nvSpPr>
        <p:spPr>
          <a:xfrm>
            <a:off x="6419880" y="2214720"/>
            <a:ext cx="177840" cy="147960"/>
          </a:xfrm>
          <a:custGeom>
            <a:avLst/>
            <a:gdLst/>
            <a:ahLst/>
            <a:rect l="0" t="0" r="r" b="b"/>
            <a:pathLst>
              <a:path w="494" h="411">
                <a:moveTo>
                  <a:pt x="321" y="339"/>
                </a:moveTo>
                <a:cubicBezTo>
                  <a:pt x="338" y="323"/>
                  <a:pt x="337" y="326"/>
                  <a:pt x="340" y="303"/>
                </a:cubicBezTo>
                <a:cubicBezTo>
                  <a:pt x="342" y="287"/>
                  <a:pt x="339" y="274"/>
                  <a:pt x="328" y="262"/>
                </a:cubicBezTo>
                <a:cubicBezTo>
                  <a:pt x="308" y="239"/>
                  <a:pt x="279" y="243"/>
                  <a:pt x="250" y="243"/>
                </a:cubicBezTo>
                <a:cubicBezTo>
                  <a:pt x="194" y="242"/>
                  <a:pt x="136" y="236"/>
                  <a:pt x="82" y="254"/>
                </a:cubicBezTo>
                <a:cubicBezTo>
                  <a:pt x="48" y="265"/>
                  <a:pt x="12" y="287"/>
                  <a:pt x="6" y="324"/>
                </a:cubicBezTo>
                <a:cubicBezTo>
                  <a:pt x="0" y="359"/>
                  <a:pt x="11" y="377"/>
                  <a:pt x="45" y="389"/>
                </a:cubicBezTo>
                <a:cubicBezTo>
                  <a:pt x="99" y="409"/>
                  <a:pt x="178" y="410"/>
                  <a:pt x="228" y="381"/>
                </a:cubicBezTo>
                <a:cubicBezTo>
                  <a:pt x="274" y="355"/>
                  <a:pt x="309" y="304"/>
                  <a:pt x="334" y="259"/>
                </a:cubicBezTo>
                <a:cubicBezTo>
                  <a:pt x="373" y="188"/>
                  <a:pt x="408" y="129"/>
                  <a:pt x="459" y="68"/>
                </a:cubicBezTo>
                <a:cubicBezTo>
                  <a:pt x="479" y="44"/>
                  <a:pt x="488" y="32"/>
                  <a:pt x="493" y="4"/>
                </a:cubicBezTo>
                <a:cubicBezTo>
                  <a:pt x="493" y="3"/>
                  <a:pt x="493" y="1"/>
                  <a:pt x="493" y="0"/>
                </a:cubicBezTo>
                <a:cubicBezTo>
                  <a:pt x="460" y="17"/>
                  <a:pt x="423" y="48"/>
                  <a:pt x="398" y="76"/>
                </a:cubicBezTo>
                <a:cubicBezTo>
                  <a:pt x="354" y="125"/>
                  <a:pt x="332" y="199"/>
                  <a:pt x="316" y="264"/>
                </a:cubicBezTo>
                <a:cubicBezTo>
                  <a:pt x="302" y="319"/>
                  <a:pt x="305" y="357"/>
                  <a:pt x="327" y="406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15" name="Freeform 31"/>
          <p:cNvSpPr/>
          <p:nvPr/>
        </p:nvSpPr>
        <p:spPr>
          <a:xfrm>
            <a:off x="3624120" y="2850480"/>
            <a:ext cx="272520" cy="202680"/>
          </a:xfrm>
          <a:custGeom>
            <a:avLst/>
            <a:gdLst/>
            <a:ahLst/>
            <a:rect l="0" t="0" r="r" b="b"/>
            <a:pathLst>
              <a:path w="757" h="563">
                <a:moveTo>
                  <a:pt x="0" y="161"/>
                </a:moveTo>
                <a:cubicBezTo>
                  <a:pt x="3" y="146"/>
                  <a:pt x="7" y="136"/>
                  <a:pt x="8" y="119"/>
                </a:cubicBezTo>
                <a:cubicBezTo>
                  <a:pt x="9" y="93"/>
                  <a:pt x="1" y="63"/>
                  <a:pt x="20" y="45"/>
                </a:cubicBezTo>
                <a:cubicBezTo>
                  <a:pt x="50" y="16"/>
                  <a:pt x="120" y="12"/>
                  <a:pt x="158" y="10"/>
                </a:cubicBezTo>
                <a:cubicBezTo>
                  <a:pt x="213" y="6"/>
                  <a:pt x="283" y="0"/>
                  <a:pt x="336" y="16"/>
                </a:cubicBezTo>
                <a:cubicBezTo>
                  <a:pt x="402" y="35"/>
                  <a:pt x="460" y="77"/>
                  <a:pt x="467" y="146"/>
                </a:cubicBezTo>
                <a:cubicBezTo>
                  <a:pt x="473" y="202"/>
                  <a:pt x="441" y="236"/>
                  <a:pt x="404" y="274"/>
                </a:cubicBezTo>
                <a:cubicBezTo>
                  <a:pt x="359" y="320"/>
                  <a:pt x="306" y="352"/>
                  <a:pt x="246" y="373"/>
                </a:cubicBezTo>
                <a:cubicBezTo>
                  <a:pt x="200" y="389"/>
                  <a:pt x="84" y="388"/>
                  <a:pt x="53" y="426"/>
                </a:cubicBezTo>
                <a:cubicBezTo>
                  <a:pt x="46" y="434"/>
                  <a:pt x="51" y="447"/>
                  <a:pt x="50" y="456"/>
                </a:cubicBezTo>
                <a:cubicBezTo>
                  <a:pt x="71" y="461"/>
                  <a:pt x="90" y="465"/>
                  <a:pt x="112" y="468"/>
                </a:cubicBezTo>
                <a:cubicBezTo>
                  <a:pt x="161" y="474"/>
                  <a:pt x="211" y="476"/>
                  <a:pt x="260" y="478"/>
                </a:cubicBezTo>
                <a:cubicBezTo>
                  <a:pt x="361" y="482"/>
                  <a:pt x="464" y="479"/>
                  <a:pt x="565" y="484"/>
                </a:cubicBezTo>
                <a:cubicBezTo>
                  <a:pt x="603" y="486"/>
                  <a:pt x="714" y="477"/>
                  <a:pt x="744" y="511"/>
                </a:cubicBezTo>
                <a:cubicBezTo>
                  <a:pt x="756" y="525"/>
                  <a:pt x="747" y="547"/>
                  <a:pt x="746" y="562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16" name="Freeform 32"/>
          <p:cNvSpPr/>
          <p:nvPr/>
        </p:nvSpPr>
        <p:spPr>
          <a:xfrm>
            <a:off x="3425760" y="3129120"/>
            <a:ext cx="1097280" cy="370080"/>
          </a:xfrm>
          <a:custGeom>
            <a:avLst/>
            <a:gdLst/>
            <a:ahLst/>
            <a:rect l="0" t="0" r="r" b="b"/>
            <a:pathLst>
              <a:path w="3048" h="1028">
                <a:moveTo>
                  <a:pt x="692" y="0"/>
                </a:moveTo>
                <a:cubicBezTo>
                  <a:pt x="742" y="52"/>
                  <a:pt x="799" y="106"/>
                  <a:pt x="823" y="176"/>
                </a:cubicBezTo>
                <a:cubicBezTo>
                  <a:pt x="865" y="297"/>
                  <a:pt x="826" y="432"/>
                  <a:pt x="778" y="544"/>
                </a:cubicBezTo>
                <a:cubicBezTo>
                  <a:pt x="717" y="685"/>
                  <a:pt x="616" y="788"/>
                  <a:pt x="486" y="867"/>
                </a:cubicBezTo>
                <a:cubicBezTo>
                  <a:pt x="336" y="958"/>
                  <a:pt x="172" y="1005"/>
                  <a:pt x="0" y="1027"/>
                </a:cubicBezTo>
                <a:moveTo>
                  <a:pt x="2961" y="210"/>
                </a:moveTo>
                <a:cubicBezTo>
                  <a:pt x="2862" y="218"/>
                  <a:pt x="2800" y="251"/>
                  <a:pt x="2722" y="316"/>
                </a:cubicBezTo>
                <a:cubicBezTo>
                  <a:pt x="2612" y="407"/>
                  <a:pt x="2516" y="569"/>
                  <a:pt x="2567" y="719"/>
                </a:cubicBezTo>
                <a:cubicBezTo>
                  <a:pt x="2603" y="826"/>
                  <a:pt x="2731" y="896"/>
                  <a:pt x="2831" y="927"/>
                </a:cubicBezTo>
                <a:cubicBezTo>
                  <a:pt x="2936" y="949"/>
                  <a:pt x="2974" y="956"/>
                  <a:pt x="3047" y="958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17" name="Freeform 33"/>
          <p:cNvSpPr/>
          <p:nvPr/>
        </p:nvSpPr>
        <p:spPr>
          <a:xfrm>
            <a:off x="574560" y="3060720"/>
            <a:ext cx="3056400" cy="424080"/>
          </a:xfrm>
          <a:custGeom>
            <a:avLst/>
            <a:gdLst/>
            <a:ahLst/>
            <a:rect l="0" t="0" r="r" b="b"/>
            <a:pathLst>
              <a:path w="8490" h="1178">
                <a:moveTo>
                  <a:pt x="492" y="435"/>
                </a:moveTo>
                <a:cubicBezTo>
                  <a:pt x="478" y="433"/>
                  <a:pt x="432" y="418"/>
                  <a:pt x="401" y="428"/>
                </a:cubicBezTo>
                <a:cubicBezTo>
                  <a:pt x="294" y="464"/>
                  <a:pt x="179" y="564"/>
                  <a:pt x="112" y="653"/>
                </a:cubicBezTo>
                <a:cubicBezTo>
                  <a:pt x="41" y="748"/>
                  <a:pt x="0" y="889"/>
                  <a:pt x="18" y="1008"/>
                </a:cubicBezTo>
                <a:cubicBezTo>
                  <a:pt x="34" y="1113"/>
                  <a:pt x="125" y="1160"/>
                  <a:pt x="222" y="1170"/>
                </a:cubicBezTo>
                <a:cubicBezTo>
                  <a:pt x="291" y="1177"/>
                  <a:pt x="358" y="1170"/>
                  <a:pt x="426" y="1163"/>
                </a:cubicBezTo>
                <a:moveTo>
                  <a:pt x="664" y="749"/>
                </a:moveTo>
                <a:cubicBezTo>
                  <a:pt x="692" y="696"/>
                  <a:pt x="727" y="681"/>
                  <a:pt x="790" y="675"/>
                </a:cubicBezTo>
                <a:cubicBezTo>
                  <a:pt x="862" y="668"/>
                  <a:pt x="929" y="682"/>
                  <a:pt x="962" y="754"/>
                </a:cubicBezTo>
                <a:cubicBezTo>
                  <a:pt x="995" y="825"/>
                  <a:pt x="969" y="895"/>
                  <a:pt x="916" y="946"/>
                </a:cubicBezTo>
                <a:cubicBezTo>
                  <a:pt x="868" y="992"/>
                  <a:pt x="805" y="1017"/>
                  <a:pt x="740" y="1024"/>
                </a:cubicBezTo>
                <a:cubicBezTo>
                  <a:pt x="732" y="1024"/>
                  <a:pt x="724" y="1024"/>
                  <a:pt x="716" y="1024"/>
                </a:cubicBezTo>
                <a:cubicBezTo>
                  <a:pt x="709" y="995"/>
                  <a:pt x="718" y="987"/>
                  <a:pt x="762" y="955"/>
                </a:cubicBezTo>
                <a:cubicBezTo>
                  <a:pt x="870" y="876"/>
                  <a:pt x="994" y="819"/>
                  <a:pt x="1110" y="752"/>
                </a:cubicBezTo>
                <a:cubicBezTo>
                  <a:pt x="1156" y="726"/>
                  <a:pt x="1225" y="699"/>
                  <a:pt x="1263" y="661"/>
                </a:cubicBezTo>
                <a:cubicBezTo>
                  <a:pt x="1263" y="655"/>
                  <a:pt x="1263" y="653"/>
                  <a:pt x="1260" y="650"/>
                </a:cubicBezTo>
                <a:cubicBezTo>
                  <a:pt x="1238" y="648"/>
                  <a:pt x="1212" y="643"/>
                  <a:pt x="1190" y="647"/>
                </a:cubicBezTo>
                <a:cubicBezTo>
                  <a:pt x="1134" y="658"/>
                  <a:pt x="1091" y="698"/>
                  <a:pt x="1058" y="742"/>
                </a:cubicBezTo>
                <a:cubicBezTo>
                  <a:pt x="1023" y="789"/>
                  <a:pt x="1000" y="845"/>
                  <a:pt x="1007" y="905"/>
                </a:cubicBezTo>
                <a:cubicBezTo>
                  <a:pt x="1014" y="964"/>
                  <a:pt x="1073" y="984"/>
                  <a:pt x="1123" y="994"/>
                </a:cubicBezTo>
                <a:cubicBezTo>
                  <a:pt x="1188" y="1007"/>
                  <a:pt x="1270" y="1006"/>
                  <a:pt x="1335" y="1000"/>
                </a:cubicBezTo>
                <a:cubicBezTo>
                  <a:pt x="1351" y="997"/>
                  <a:pt x="1368" y="994"/>
                  <a:pt x="1384" y="991"/>
                </a:cubicBezTo>
                <a:moveTo>
                  <a:pt x="1397" y="143"/>
                </a:moveTo>
                <a:cubicBezTo>
                  <a:pt x="1406" y="142"/>
                  <a:pt x="1407" y="142"/>
                  <a:pt x="1416" y="142"/>
                </a:cubicBezTo>
                <a:cubicBezTo>
                  <a:pt x="1455" y="143"/>
                  <a:pt x="1494" y="143"/>
                  <a:pt x="1534" y="143"/>
                </a:cubicBezTo>
                <a:cubicBezTo>
                  <a:pt x="1554" y="143"/>
                  <a:pt x="1555" y="140"/>
                  <a:pt x="1558" y="123"/>
                </a:cubicBezTo>
                <a:cubicBezTo>
                  <a:pt x="1558" y="121"/>
                  <a:pt x="1558" y="120"/>
                  <a:pt x="1558" y="118"/>
                </a:cubicBezTo>
                <a:cubicBezTo>
                  <a:pt x="1551" y="130"/>
                  <a:pt x="1547" y="133"/>
                  <a:pt x="1543" y="146"/>
                </a:cubicBezTo>
                <a:cubicBezTo>
                  <a:pt x="1532" y="183"/>
                  <a:pt x="1538" y="226"/>
                  <a:pt x="1538" y="264"/>
                </a:cubicBezTo>
                <a:cubicBezTo>
                  <a:pt x="1538" y="298"/>
                  <a:pt x="1548" y="335"/>
                  <a:pt x="1522" y="360"/>
                </a:cubicBezTo>
                <a:cubicBezTo>
                  <a:pt x="1493" y="388"/>
                  <a:pt x="1456" y="392"/>
                  <a:pt x="1419" y="392"/>
                </a:cubicBezTo>
                <a:cubicBezTo>
                  <a:pt x="1402" y="392"/>
                  <a:pt x="1401" y="389"/>
                  <a:pt x="1393" y="376"/>
                </a:cubicBezTo>
                <a:cubicBezTo>
                  <a:pt x="1393" y="375"/>
                  <a:pt x="1393" y="373"/>
                  <a:pt x="1393" y="372"/>
                </a:cubicBezTo>
                <a:cubicBezTo>
                  <a:pt x="1414" y="363"/>
                  <a:pt x="1440" y="360"/>
                  <a:pt x="1470" y="359"/>
                </a:cubicBezTo>
                <a:cubicBezTo>
                  <a:pt x="1526" y="358"/>
                  <a:pt x="1585" y="354"/>
                  <a:pt x="1641" y="365"/>
                </a:cubicBezTo>
                <a:cubicBezTo>
                  <a:pt x="1667" y="370"/>
                  <a:pt x="1692" y="380"/>
                  <a:pt x="1717" y="390"/>
                </a:cubicBezTo>
                <a:moveTo>
                  <a:pt x="2053" y="452"/>
                </a:moveTo>
                <a:cubicBezTo>
                  <a:pt x="2050" y="471"/>
                  <a:pt x="2053" y="503"/>
                  <a:pt x="2056" y="530"/>
                </a:cubicBezTo>
                <a:cubicBezTo>
                  <a:pt x="2062" y="591"/>
                  <a:pt x="2061" y="652"/>
                  <a:pt x="2061" y="713"/>
                </a:cubicBezTo>
                <a:cubicBezTo>
                  <a:pt x="2061" y="762"/>
                  <a:pt x="2056" y="812"/>
                  <a:pt x="2022" y="850"/>
                </a:cubicBezTo>
                <a:cubicBezTo>
                  <a:pt x="2015" y="856"/>
                  <a:pt x="2009" y="861"/>
                  <a:pt x="2002" y="867"/>
                </a:cubicBezTo>
                <a:moveTo>
                  <a:pt x="1874" y="777"/>
                </a:moveTo>
                <a:cubicBezTo>
                  <a:pt x="1933" y="773"/>
                  <a:pt x="1991" y="774"/>
                  <a:pt x="2050" y="774"/>
                </a:cubicBezTo>
                <a:cubicBezTo>
                  <a:pt x="2097" y="774"/>
                  <a:pt x="2143" y="773"/>
                  <a:pt x="2190" y="771"/>
                </a:cubicBezTo>
                <a:moveTo>
                  <a:pt x="2447" y="623"/>
                </a:moveTo>
                <a:cubicBezTo>
                  <a:pt x="2482" y="601"/>
                  <a:pt x="2515" y="603"/>
                  <a:pt x="2557" y="603"/>
                </a:cubicBezTo>
                <a:cubicBezTo>
                  <a:pt x="2605" y="603"/>
                  <a:pt x="2594" y="662"/>
                  <a:pt x="2594" y="698"/>
                </a:cubicBezTo>
                <a:cubicBezTo>
                  <a:pt x="2595" y="769"/>
                  <a:pt x="2552" y="806"/>
                  <a:pt x="2490" y="836"/>
                </a:cubicBezTo>
                <a:cubicBezTo>
                  <a:pt x="2452" y="855"/>
                  <a:pt x="2413" y="860"/>
                  <a:pt x="2372" y="866"/>
                </a:cubicBezTo>
                <a:cubicBezTo>
                  <a:pt x="2413" y="836"/>
                  <a:pt x="2455" y="812"/>
                  <a:pt x="2500" y="787"/>
                </a:cubicBezTo>
                <a:cubicBezTo>
                  <a:pt x="2575" y="745"/>
                  <a:pt x="2636" y="692"/>
                  <a:pt x="2703" y="640"/>
                </a:cubicBezTo>
                <a:cubicBezTo>
                  <a:pt x="2720" y="627"/>
                  <a:pt x="2843" y="557"/>
                  <a:pt x="2839" y="530"/>
                </a:cubicBezTo>
                <a:cubicBezTo>
                  <a:pt x="2839" y="521"/>
                  <a:pt x="2836" y="519"/>
                  <a:pt x="2825" y="524"/>
                </a:cubicBezTo>
                <a:cubicBezTo>
                  <a:pt x="2779" y="529"/>
                  <a:pt x="2751" y="555"/>
                  <a:pt x="2717" y="587"/>
                </a:cubicBezTo>
                <a:cubicBezTo>
                  <a:pt x="2667" y="633"/>
                  <a:pt x="2637" y="679"/>
                  <a:pt x="2651" y="750"/>
                </a:cubicBezTo>
                <a:cubicBezTo>
                  <a:pt x="2662" y="803"/>
                  <a:pt x="2709" y="837"/>
                  <a:pt x="2759" y="848"/>
                </a:cubicBezTo>
                <a:cubicBezTo>
                  <a:pt x="2817" y="861"/>
                  <a:pt x="2899" y="859"/>
                  <a:pt x="2954" y="838"/>
                </a:cubicBezTo>
                <a:cubicBezTo>
                  <a:pt x="2971" y="829"/>
                  <a:pt x="2989" y="819"/>
                  <a:pt x="3006" y="810"/>
                </a:cubicBezTo>
                <a:moveTo>
                  <a:pt x="2916" y="214"/>
                </a:moveTo>
                <a:cubicBezTo>
                  <a:pt x="2934" y="194"/>
                  <a:pt x="2951" y="184"/>
                  <a:pt x="2985" y="174"/>
                </a:cubicBezTo>
                <a:cubicBezTo>
                  <a:pt x="3027" y="162"/>
                  <a:pt x="3067" y="162"/>
                  <a:pt x="3110" y="162"/>
                </a:cubicBezTo>
                <a:cubicBezTo>
                  <a:pt x="3120" y="218"/>
                  <a:pt x="3100" y="241"/>
                  <a:pt x="3067" y="287"/>
                </a:cubicBezTo>
                <a:cubicBezTo>
                  <a:pt x="3035" y="332"/>
                  <a:pt x="2987" y="374"/>
                  <a:pt x="2976" y="430"/>
                </a:cubicBezTo>
                <a:cubicBezTo>
                  <a:pt x="2966" y="479"/>
                  <a:pt x="2996" y="490"/>
                  <a:pt x="3039" y="496"/>
                </a:cubicBezTo>
                <a:cubicBezTo>
                  <a:pt x="3102" y="505"/>
                  <a:pt x="3169" y="499"/>
                  <a:pt x="3233" y="499"/>
                </a:cubicBezTo>
                <a:cubicBezTo>
                  <a:pt x="3270" y="499"/>
                  <a:pt x="3278" y="501"/>
                  <a:pt x="3300" y="493"/>
                </a:cubicBezTo>
                <a:moveTo>
                  <a:pt x="3413" y="394"/>
                </a:moveTo>
                <a:cubicBezTo>
                  <a:pt x="3433" y="401"/>
                  <a:pt x="3468" y="429"/>
                  <a:pt x="3485" y="452"/>
                </a:cubicBezTo>
                <a:cubicBezTo>
                  <a:pt x="3531" y="514"/>
                  <a:pt x="3529" y="595"/>
                  <a:pt x="3539" y="668"/>
                </a:cubicBezTo>
                <a:cubicBezTo>
                  <a:pt x="3548" y="733"/>
                  <a:pt x="3555" y="798"/>
                  <a:pt x="3565" y="863"/>
                </a:cubicBezTo>
                <a:cubicBezTo>
                  <a:pt x="3569" y="886"/>
                  <a:pt x="3574" y="898"/>
                  <a:pt x="3586" y="917"/>
                </a:cubicBezTo>
                <a:moveTo>
                  <a:pt x="3349" y="768"/>
                </a:moveTo>
                <a:cubicBezTo>
                  <a:pt x="3499" y="766"/>
                  <a:pt x="3641" y="755"/>
                  <a:pt x="3789" y="737"/>
                </a:cubicBezTo>
                <a:cubicBezTo>
                  <a:pt x="3875" y="726"/>
                  <a:pt x="3956" y="727"/>
                  <a:pt x="4036" y="695"/>
                </a:cubicBezTo>
                <a:moveTo>
                  <a:pt x="4171" y="524"/>
                </a:moveTo>
                <a:cubicBezTo>
                  <a:pt x="4191" y="474"/>
                  <a:pt x="4188" y="487"/>
                  <a:pt x="4267" y="486"/>
                </a:cubicBezTo>
                <a:cubicBezTo>
                  <a:pt x="4328" y="485"/>
                  <a:pt x="4394" y="490"/>
                  <a:pt x="4438" y="538"/>
                </a:cubicBezTo>
                <a:cubicBezTo>
                  <a:pt x="4482" y="586"/>
                  <a:pt x="4446" y="656"/>
                  <a:pt x="4407" y="691"/>
                </a:cubicBezTo>
                <a:cubicBezTo>
                  <a:pt x="4359" y="734"/>
                  <a:pt x="4297" y="759"/>
                  <a:pt x="4234" y="764"/>
                </a:cubicBezTo>
                <a:cubicBezTo>
                  <a:pt x="4213" y="764"/>
                  <a:pt x="4209" y="764"/>
                  <a:pt x="4196" y="764"/>
                </a:cubicBezTo>
                <a:cubicBezTo>
                  <a:pt x="4223" y="733"/>
                  <a:pt x="4252" y="709"/>
                  <a:pt x="4294" y="687"/>
                </a:cubicBezTo>
                <a:cubicBezTo>
                  <a:pt x="4357" y="654"/>
                  <a:pt x="4421" y="624"/>
                  <a:pt x="4480" y="584"/>
                </a:cubicBezTo>
                <a:cubicBezTo>
                  <a:pt x="4518" y="558"/>
                  <a:pt x="4570" y="531"/>
                  <a:pt x="4579" y="482"/>
                </a:cubicBezTo>
                <a:cubicBezTo>
                  <a:pt x="4582" y="463"/>
                  <a:pt x="4575" y="452"/>
                  <a:pt x="4571" y="435"/>
                </a:cubicBezTo>
                <a:cubicBezTo>
                  <a:pt x="4569" y="437"/>
                  <a:pt x="4591" y="398"/>
                  <a:pt x="4556" y="449"/>
                </a:cubicBezTo>
                <a:cubicBezTo>
                  <a:pt x="4509" y="518"/>
                  <a:pt x="4471" y="564"/>
                  <a:pt x="4468" y="650"/>
                </a:cubicBezTo>
                <a:cubicBezTo>
                  <a:pt x="4466" y="701"/>
                  <a:pt x="4478" y="746"/>
                  <a:pt x="4522" y="777"/>
                </a:cubicBezTo>
                <a:cubicBezTo>
                  <a:pt x="4564" y="806"/>
                  <a:pt x="4646" y="796"/>
                  <a:pt x="4694" y="793"/>
                </a:cubicBezTo>
                <a:cubicBezTo>
                  <a:pt x="4742" y="790"/>
                  <a:pt x="4767" y="773"/>
                  <a:pt x="4807" y="749"/>
                </a:cubicBezTo>
                <a:moveTo>
                  <a:pt x="4701" y="102"/>
                </a:moveTo>
                <a:cubicBezTo>
                  <a:pt x="4727" y="100"/>
                  <a:pt x="4757" y="94"/>
                  <a:pt x="4783" y="101"/>
                </a:cubicBezTo>
                <a:cubicBezTo>
                  <a:pt x="4817" y="110"/>
                  <a:pt x="4839" y="140"/>
                  <a:pt x="4844" y="173"/>
                </a:cubicBezTo>
                <a:cubicBezTo>
                  <a:pt x="4849" y="208"/>
                  <a:pt x="4843" y="222"/>
                  <a:pt x="4814" y="239"/>
                </a:cubicBezTo>
                <a:cubicBezTo>
                  <a:pt x="4806" y="244"/>
                  <a:pt x="4796" y="248"/>
                  <a:pt x="4788" y="252"/>
                </a:cubicBezTo>
                <a:cubicBezTo>
                  <a:pt x="4813" y="257"/>
                  <a:pt x="4845" y="262"/>
                  <a:pt x="4871" y="267"/>
                </a:cubicBezTo>
                <a:cubicBezTo>
                  <a:pt x="4921" y="277"/>
                  <a:pt x="4990" y="298"/>
                  <a:pt x="5004" y="357"/>
                </a:cubicBezTo>
                <a:cubicBezTo>
                  <a:pt x="5019" y="421"/>
                  <a:pt x="4992" y="462"/>
                  <a:pt x="4943" y="500"/>
                </a:cubicBezTo>
                <a:cubicBezTo>
                  <a:pt x="4902" y="532"/>
                  <a:pt x="4847" y="546"/>
                  <a:pt x="4796" y="554"/>
                </a:cubicBezTo>
                <a:cubicBezTo>
                  <a:pt x="4774" y="557"/>
                  <a:pt x="4748" y="561"/>
                  <a:pt x="4731" y="567"/>
                </a:cubicBezTo>
                <a:moveTo>
                  <a:pt x="5417" y="453"/>
                </a:moveTo>
                <a:cubicBezTo>
                  <a:pt x="5412" y="468"/>
                  <a:pt x="5409" y="498"/>
                  <a:pt x="5411" y="525"/>
                </a:cubicBezTo>
                <a:cubicBezTo>
                  <a:pt x="5417" y="595"/>
                  <a:pt x="5432" y="661"/>
                  <a:pt x="5444" y="730"/>
                </a:cubicBezTo>
                <a:cubicBezTo>
                  <a:pt x="5454" y="785"/>
                  <a:pt x="5456" y="841"/>
                  <a:pt x="5456" y="897"/>
                </a:cubicBezTo>
                <a:cubicBezTo>
                  <a:pt x="5456" y="912"/>
                  <a:pt x="5456" y="927"/>
                  <a:pt x="5456" y="942"/>
                </a:cubicBezTo>
                <a:moveTo>
                  <a:pt x="5281" y="734"/>
                </a:moveTo>
                <a:cubicBezTo>
                  <a:pt x="5446" y="734"/>
                  <a:pt x="5612" y="740"/>
                  <a:pt x="5776" y="732"/>
                </a:cubicBezTo>
                <a:cubicBezTo>
                  <a:pt x="5801" y="730"/>
                  <a:pt x="5808" y="735"/>
                  <a:pt x="5814" y="720"/>
                </a:cubicBezTo>
                <a:moveTo>
                  <a:pt x="5924" y="602"/>
                </a:moveTo>
                <a:cubicBezTo>
                  <a:pt x="5978" y="600"/>
                  <a:pt x="6041" y="587"/>
                  <a:pt x="6087" y="624"/>
                </a:cubicBezTo>
                <a:cubicBezTo>
                  <a:pt x="6125" y="654"/>
                  <a:pt x="6130" y="738"/>
                  <a:pt x="6113" y="781"/>
                </a:cubicBezTo>
                <a:cubicBezTo>
                  <a:pt x="6094" y="827"/>
                  <a:pt x="6041" y="861"/>
                  <a:pt x="5996" y="875"/>
                </a:cubicBezTo>
                <a:cubicBezTo>
                  <a:pt x="5976" y="881"/>
                  <a:pt x="5959" y="879"/>
                  <a:pt x="5939" y="880"/>
                </a:cubicBezTo>
                <a:cubicBezTo>
                  <a:pt x="5964" y="840"/>
                  <a:pt x="6018" y="817"/>
                  <a:pt x="6060" y="791"/>
                </a:cubicBezTo>
                <a:cubicBezTo>
                  <a:pt x="6137" y="744"/>
                  <a:pt x="6201" y="685"/>
                  <a:pt x="6269" y="626"/>
                </a:cubicBezTo>
                <a:cubicBezTo>
                  <a:pt x="6299" y="600"/>
                  <a:pt x="6329" y="576"/>
                  <a:pt x="6349" y="545"/>
                </a:cubicBezTo>
                <a:cubicBezTo>
                  <a:pt x="6291" y="545"/>
                  <a:pt x="6255" y="557"/>
                  <a:pt x="6206" y="591"/>
                </a:cubicBezTo>
                <a:cubicBezTo>
                  <a:pt x="6144" y="635"/>
                  <a:pt x="6117" y="686"/>
                  <a:pt x="6123" y="762"/>
                </a:cubicBezTo>
                <a:cubicBezTo>
                  <a:pt x="6128" y="820"/>
                  <a:pt x="6182" y="841"/>
                  <a:pt x="6233" y="850"/>
                </a:cubicBezTo>
                <a:cubicBezTo>
                  <a:pt x="6288" y="859"/>
                  <a:pt x="6357" y="860"/>
                  <a:pt x="6404" y="828"/>
                </a:cubicBezTo>
                <a:cubicBezTo>
                  <a:pt x="6415" y="817"/>
                  <a:pt x="6427" y="806"/>
                  <a:pt x="6438" y="795"/>
                </a:cubicBezTo>
                <a:moveTo>
                  <a:pt x="6366" y="0"/>
                </a:moveTo>
                <a:cubicBezTo>
                  <a:pt x="6366" y="54"/>
                  <a:pt x="6363" y="108"/>
                  <a:pt x="6361" y="162"/>
                </a:cubicBezTo>
                <a:cubicBezTo>
                  <a:pt x="6359" y="211"/>
                  <a:pt x="6357" y="252"/>
                  <a:pt x="6392" y="291"/>
                </a:cubicBezTo>
                <a:cubicBezTo>
                  <a:pt x="6411" y="311"/>
                  <a:pt x="6442" y="315"/>
                  <a:pt x="6468" y="310"/>
                </a:cubicBezTo>
                <a:cubicBezTo>
                  <a:pt x="6510" y="302"/>
                  <a:pt x="6546" y="276"/>
                  <a:pt x="6579" y="250"/>
                </a:cubicBezTo>
                <a:cubicBezTo>
                  <a:pt x="6589" y="242"/>
                  <a:pt x="6591" y="241"/>
                  <a:pt x="6595" y="235"/>
                </a:cubicBezTo>
                <a:cubicBezTo>
                  <a:pt x="6595" y="359"/>
                  <a:pt x="6580" y="494"/>
                  <a:pt x="6601" y="617"/>
                </a:cubicBezTo>
                <a:cubicBezTo>
                  <a:pt x="6605" y="632"/>
                  <a:pt x="6609" y="646"/>
                  <a:pt x="6613" y="661"/>
                </a:cubicBezTo>
                <a:moveTo>
                  <a:pt x="6882" y="432"/>
                </a:moveTo>
                <a:cubicBezTo>
                  <a:pt x="6882" y="494"/>
                  <a:pt x="6883" y="555"/>
                  <a:pt x="6883" y="617"/>
                </a:cubicBezTo>
                <a:cubicBezTo>
                  <a:pt x="6883" y="697"/>
                  <a:pt x="6881" y="764"/>
                  <a:pt x="6907" y="840"/>
                </a:cubicBezTo>
                <a:cubicBezTo>
                  <a:pt x="6917" y="871"/>
                  <a:pt x="6923" y="892"/>
                  <a:pt x="6925" y="924"/>
                </a:cubicBezTo>
                <a:moveTo>
                  <a:pt x="6692" y="802"/>
                </a:moveTo>
                <a:cubicBezTo>
                  <a:pt x="6752" y="796"/>
                  <a:pt x="6814" y="796"/>
                  <a:pt x="6874" y="785"/>
                </a:cubicBezTo>
                <a:cubicBezTo>
                  <a:pt x="6959" y="770"/>
                  <a:pt x="7050" y="761"/>
                  <a:pt x="7131" y="734"/>
                </a:cubicBezTo>
                <a:cubicBezTo>
                  <a:pt x="7147" y="727"/>
                  <a:pt x="7163" y="721"/>
                  <a:pt x="7179" y="714"/>
                </a:cubicBezTo>
                <a:moveTo>
                  <a:pt x="7431" y="603"/>
                </a:moveTo>
                <a:cubicBezTo>
                  <a:pt x="7465" y="601"/>
                  <a:pt x="7491" y="596"/>
                  <a:pt x="7521" y="618"/>
                </a:cubicBezTo>
                <a:cubicBezTo>
                  <a:pt x="7557" y="644"/>
                  <a:pt x="7551" y="708"/>
                  <a:pt x="7546" y="746"/>
                </a:cubicBezTo>
                <a:cubicBezTo>
                  <a:pt x="7538" y="812"/>
                  <a:pt x="7497" y="850"/>
                  <a:pt x="7450" y="892"/>
                </a:cubicBezTo>
                <a:cubicBezTo>
                  <a:pt x="7429" y="911"/>
                  <a:pt x="7411" y="924"/>
                  <a:pt x="7386" y="935"/>
                </a:cubicBezTo>
                <a:lnTo>
                  <a:pt x="7385" y="935"/>
                </a:lnTo>
                <a:cubicBezTo>
                  <a:pt x="7413" y="900"/>
                  <a:pt x="7440" y="877"/>
                  <a:pt x="7480" y="849"/>
                </a:cubicBezTo>
                <a:cubicBezTo>
                  <a:pt x="7596" y="769"/>
                  <a:pt x="7715" y="700"/>
                  <a:pt x="7834" y="626"/>
                </a:cubicBezTo>
                <a:cubicBezTo>
                  <a:pt x="7858" y="609"/>
                  <a:pt x="7869" y="611"/>
                  <a:pt x="7866" y="593"/>
                </a:cubicBezTo>
                <a:cubicBezTo>
                  <a:pt x="7812" y="592"/>
                  <a:pt x="7769" y="584"/>
                  <a:pt x="7722" y="617"/>
                </a:cubicBezTo>
                <a:cubicBezTo>
                  <a:pt x="7666" y="656"/>
                  <a:pt x="7634" y="721"/>
                  <a:pt x="7628" y="787"/>
                </a:cubicBezTo>
                <a:cubicBezTo>
                  <a:pt x="7623" y="837"/>
                  <a:pt x="7635" y="863"/>
                  <a:pt x="7684" y="882"/>
                </a:cubicBezTo>
                <a:cubicBezTo>
                  <a:pt x="7744" y="905"/>
                  <a:pt x="7812" y="899"/>
                  <a:pt x="7874" y="899"/>
                </a:cubicBezTo>
                <a:cubicBezTo>
                  <a:pt x="7927" y="899"/>
                  <a:pt x="7945" y="899"/>
                  <a:pt x="7977" y="881"/>
                </a:cubicBezTo>
                <a:moveTo>
                  <a:pt x="8025" y="234"/>
                </a:moveTo>
                <a:cubicBezTo>
                  <a:pt x="7998" y="243"/>
                  <a:pt x="7997" y="246"/>
                  <a:pt x="7980" y="276"/>
                </a:cubicBezTo>
                <a:cubicBezTo>
                  <a:pt x="7954" y="323"/>
                  <a:pt x="7964" y="363"/>
                  <a:pt x="7995" y="404"/>
                </a:cubicBezTo>
                <a:cubicBezTo>
                  <a:pt x="8035" y="456"/>
                  <a:pt x="8093" y="493"/>
                  <a:pt x="8132" y="545"/>
                </a:cubicBezTo>
                <a:cubicBezTo>
                  <a:pt x="8146" y="564"/>
                  <a:pt x="8180" y="630"/>
                  <a:pt x="8152" y="653"/>
                </a:cubicBezTo>
                <a:cubicBezTo>
                  <a:pt x="8124" y="677"/>
                  <a:pt x="8038" y="669"/>
                  <a:pt x="8007" y="657"/>
                </a:cubicBezTo>
                <a:cubicBezTo>
                  <a:pt x="7958" y="629"/>
                  <a:pt x="7941" y="620"/>
                  <a:pt x="7914" y="593"/>
                </a:cubicBezTo>
                <a:moveTo>
                  <a:pt x="8017" y="231"/>
                </a:moveTo>
                <a:cubicBezTo>
                  <a:pt x="8073" y="214"/>
                  <a:pt x="8137" y="216"/>
                  <a:pt x="8196" y="220"/>
                </a:cubicBezTo>
                <a:cubicBezTo>
                  <a:pt x="8280" y="225"/>
                  <a:pt x="8363" y="236"/>
                  <a:pt x="8448" y="237"/>
                </a:cubicBezTo>
                <a:cubicBezTo>
                  <a:pt x="8462" y="237"/>
                  <a:pt x="8475" y="237"/>
                  <a:pt x="8489" y="237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18" name="Freeform 34"/>
          <p:cNvSpPr/>
          <p:nvPr/>
        </p:nvSpPr>
        <p:spPr>
          <a:xfrm>
            <a:off x="4063680" y="3293640"/>
            <a:ext cx="78480" cy="51480"/>
          </a:xfrm>
          <a:custGeom>
            <a:avLst/>
            <a:gdLst/>
            <a:ahLst/>
            <a:rect l="0" t="0" r="r" b="b"/>
            <a:pathLst>
              <a:path w="218" h="143">
                <a:moveTo>
                  <a:pt x="110" y="95"/>
                </a:moveTo>
                <a:cubicBezTo>
                  <a:pt x="105" y="69"/>
                  <a:pt x="88" y="59"/>
                  <a:pt x="80" y="39"/>
                </a:cubicBezTo>
                <a:cubicBezTo>
                  <a:pt x="77" y="31"/>
                  <a:pt x="77" y="7"/>
                  <a:pt x="86" y="4"/>
                </a:cubicBezTo>
                <a:cubicBezTo>
                  <a:pt x="91" y="3"/>
                  <a:pt x="103" y="2"/>
                  <a:pt x="106" y="7"/>
                </a:cubicBezTo>
                <a:cubicBezTo>
                  <a:pt x="109" y="12"/>
                  <a:pt x="106" y="26"/>
                  <a:pt x="106" y="32"/>
                </a:cubicBezTo>
                <a:cubicBezTo>
                  <a:pt x="106" y="36"/>
                  <a:pt x="106" y="37"/>
                  <a:pt x="106" y="39"/>
                </a:cubicBezTo>
                <a:cubicBezTo>
                  <a:pt x="110" y="20"/>
                  <a:pt x="110" y="15"/>
                  <a:pt x="131" y="8"/>
                </a:cubicBezTo>
                <a:cubicBezTo>
                  <a:pt x="156" y="0"/>
                  <a:pt x="181" y="1"/>
                  <a:pt x="207" y="1"/>
                </a:cubicBezTo>
                <a:cubicBezTo>
                  <a:pt x="216" y="35"/>
                  <a:pt x="217" y="52"/>
                  <a:pt x="187" y="79"/>
                </a:cubicBezTo>
                <a:cubicBezTo>
                  <a:pt x="143" y="115"/>
                  <a:pt x="88" y="134"/>
                  <a:pt x="33" y="141"/>
                </a:cubicBezTo>
                <a:cubicBezTo>
                  <a:pt x="25" y="141"/>
                  <a:pt x="18" y="142"/>
                  <a:pt x="11" y="142"/>
                </a:cubicBezTo>
                <a:cubicBezTo>
                  <a:pt x="0" y="142"/>
                  <a:pt x="99" y="121"/>
                  <a:pt x="104" y="120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19" name="Freeform 35"/>
          <p:cNvSpPr/>
          <p:nvPr/>
        </p:nvSpPr>
        <p:spPr>
          <a:xfrm>
            <a:off x="4713840" y="3050280"/>
            <a:ext cx="2215080" cy="426600"/>
          </a:xfrm>
          <a:custGeom>
            <a:avLst/>
            <a:gdLst/>
            <a:ahLst/>
            <a:rect l="0" t="0" r="r" b="b"/>
            <a:pathLst>
              <a:path w="6153" h="1185">
                <a:moveTo>
                  <a:pt x="6" y="812"/>
                </a:moveTo>
                <a:cubicBezTo>
                  <a:pt x="0" y="786"/>
                  <a:pt x="1" y="796"/>
                  <a:pt x="36" y="782"/>
                </a:cubicBezTo>
                <a:cubicBezTo>
                  <a:pt x="81" y="764"/>
                  <a:pt x="133" y="755"/>
                  <a:pt x="181" y="763"/>
                </a:cubicBezTo>
                <a:cubicBezTo>
                  <a:pt x="237" y="772"/>
                  <a:pt x="246" y="830"/>
                  <a:pt x="233" y="879"/>
                </a:cubicBezTo>
                <a:cubicBezTo>
                  <a:pt x="222" y="917"/>
                  <a:pt x="187" y="959"/>
                  <a:pt x="159" y="990"/>
                </a:cubicBezTo>
                <a:cubicBezTo>
                  <a:pt x="156" y="993"/>
                  <a:pt x="152" y="996"/>
                  <a:pt x="149" y="999"/>
                </a:cubicBezTo>
                <a:cubicBezTo>
                  <a:pt x="144" y="993"/>
                  <a:pt x="107" y="1034"/>
                  <a:pt x="159" y="983"/>
                </a:cubicBezTo>
                <a:cubicBezTo>
                  <a:pt x="204" y="939"/>
                  <a:pt x="256" y="902"/>
                  <a:pt x="298" y="856"/>
                </a:cubicBezTo>
                <a:cubicBezTo>
                  <a:pt x="331" y="818"/>
                  <a:pt x="359" y="774"/>
                  <a:pt x="366" y="723"/>
                </a:cubicBezTo>
                <a:cubicBezTo>
                  <a:pt x="366" y="708"/>
                  <a:pt x="367" y="704"/>
                  <a:pt x="364" y="695"/>
                </a:cubicBezTo>
                <a:cubicBezTo>
                  <a:pt x="319" y="693"/>
                  <a:pt x="299" y="702"/>
                  <a:pt x="265" y="735"/>
                </a:cubicBezTo>
                <a:cubicBezTo>
                  <a:pt x="230" y="769"/>
                  <a:pt x="184" y="840"/>
                  <a:pt x="204" y="891"/>
                </a:cubicBezTo>
                <a:cubicBezTo>
                  <a:pt x="229" y="959"/>
                  <a:pt x="336" y="981"/>
                  <a:pt x="397" y="988"/>
                </a:cubicBezTo>
                <a:cubicBezTo>
                  <a:pt x="433" y="992"/>
                  <a:pt x="469" y="990"/>
                  <a:pt x="505" y="988"/>
                </a:cubicBezTo>
                <a:moveTo>
                  <a:pt x="376" y="252"/>
                </a:moveTo>
                <a:cubicBezTo>
                  <a:pt x="383" y="221"/>
                  <a:pt x="376" y="223"/>
                  <a:pt x="415" y="213"/>
                </a:cubicBezTo>
                <a:cubicBezTo>
                  <a:pt x="451" y="204"/>
                  <a:pt x="489" y="199"/>
                  <a:pt x="526" y="198"/>
                </a:cubicBezTo>
                <a:cubicBezTo>
                  <a:pt x="551" y="197"/>
                  <a:pt x="593" y="188"/>
                  <a:pt x="609" y="212"/>
                </a:cubicBezTo>
                <a:cubicBezTo>
                  <a:pt x="636" y="253"/>
                  <a:pt x="588" y="297"/>
                  <a:pt x="564" y="321"/>
                </a:cubicBezTo>
                <a:cubicBezTo>
                  <a:pt x="528" y="359"/>
                  <a:pt x="451" y="401"/>
                  <a:pt x="431" y="451"/>
                </a:cubicBezTo>
                <a:cubicBezTo>
                  <a:pt x="431" y="454"/>
                  <a:pt x="431" y="458"/>
                  <a:pt x="431" y="461"/>
                </a:cubicBezTo>
                <a:cubicBezTo>
                  <a:pt x="482" y="480"/>
                  <a:pt x="539" y="475"/>
                  <a:pt x="594" y="475"/>
                </a:cubicBezTo>
                <a:cubicBezTo>
                  <a:pt x="695" y="475"/>
                  <a:pt x="795" y="473"/>
                  <a:pt x="896" y="478"/>
                </a:cubicBezTo>
                <a:cubicBezTo>
                  <a:pt x="904" y="478"/>
                  <a:pt x="911" y="479"/>
                  <a:pt x="919" y="479"/>
                </a:cubicBezTo>
                <a:moveTo>
                  <a:pt x="1156" y="882"/>
                </a:moveTo>
                <a:cubicBezTo>
                  <a:pt x="1136" y="867"/>
                  <a:pt x="1127" y="857"/>
                  <a:pt x="1115" y="838"/>
                </a:cubicBezTo>
                <a:cubicBezTo>
                  <a:pt x="1158" y="821"/>
                  <a:pt x="1203" y="817"/>
                  <a:pt x="1249" y="814"/>
                </a:cubicBezTo>
                <a:cubicBezTo>
                  <a:pt x="1373" y="806"/>
                  <a:pt x="1498" y="802"/>
                  <a:pt x="1622" y="800"/>
                </a:cubicBezTo>
                <a:cubicBezTo>
                  <a:pt x="1647" y="800"/>
                  <a:pt x="1693" y="800"/>
                  <a:pt x="1668" y="800"/>
                </a:cubicBezTo>
                <a:moveTo>
                  <a:pt x="1396" y="588"/>
                </a:moveTo>
                <a:cubicBezTo>
                  <a:pt x="1372" y="591"/>
                  <a:pt x="1379" y="592"/>
                  <a:pt x="1371" y="625"/>
                </a:cubicBezTo>
                <a:cubicBezTo>
                  <a:pt x="1355" y="687"/>
                  <a:pt x="1348" y="747"/>
                  <a:pt x="1347" y="811"/>
                </a:cubicBezTo>
                <a:cubicBezTo>
                  <a:pt x="1346" y="861"/>
                  <a:pt x="1335" y="928"/>
                  <a:pt x="1353" y="976"/>
                </a:cubicBezTo>
                <a:cubicBezTo>
                  <a:pt x="1371" y="1005"/>
                  <a:pt x="1377" y="1015"/>
                  <a:pt x="1396" y="1029"/>
                </a:cubicBezTo>
                <a:moveTo>
                  <a:pt x="1811" y="810"/>
                </a:moveTo>
                <a:cubicBezTo>
                  <a:pt x="1824" y="766"/>
                  <a:pt x="1842" y="752"/>
                  <a:pt x="1887" y="733"/>
                </a:cubicBezTo>
                <a:cubicBezTo>
                  <a:pt x="1951" y="705"/>
                  <a:pt x="2060" y="685"/>
                  <a:pt x="2127" y="714"/>
                </a:cubicBezTo>
                <a:cubicBezTo>
                  <a:pt x="2188" y="740"/>
                  <a:pt x="2190" y="823"/>
                  <a:pt x="2171" y="878"/>
                </a:cubicBezTo>
                <a:cubicBezTo>
                  <a:pt x="2152" y="929"/>
                  <a:pt x="2105" y="984"/>
                  <a:pt x="2062" y="1019"/>
                </a:cubicBezTo>
                <a:cubicBezTo>
                  <a:pt x="2048" y="1030"/>
                  <a:pt x="2034" y="1036"/>
                  <a:pt x="2019" y="1043"/>
                </a:cubicBezTo>
                <a:cubicBezTo>
                  <a:pt x="2049" y="1011"/>
                  <a:pt x="2083" y="983"/>
                  <a:pt x="2124" y="956"/>
                </a:cubicBezTo>
                <a:cubicBezTo>
                  <a:pt x="2181" y="918"/>
                  <a:pt x="2232" y="881"/>
                  <a:pt x="2268" y="822"/>
                </a:cubicBezTo>
                <a:cubicBezTo>
                  <a:pt x="2284" y="796"/>
                  <a:pt x="2283" y="783"/>
                  <a:pt x="2289" y="757"/>
                </a:cubicBezTo>
                <a:cubicBezTo>
                  <a:pt x="2249" y="767"/>
                  <a:pt x="2229" y="781"/>
                  <a:pt x="2195" y="808"/>
                </a:cubicBezTo>
                <a:cubicBezTo>
                  <a:pt x="2151" y="843"/>
                  <a:pt x="2110" y="871"/>
                  <a:pt x="2105" y="927"/>
                </a:cubicBezTo>
                <a:cubicBezTo>
                  <a:pt x="2101" y="976"/>
                  <a:pt x="2172" y="981"/>
                  <a:pt x="2208" y="984"/>
                </a:cubicBezTo>
                <a:cubicBezTo>
                  <a:pt x="2252" y="988"/>
                  <a:pt x="2297" y="985"/>
                  <a:pt x="2341" y="983"/>
                </a:cubicBezTo>
                <a:moveTo>
                  <a:pt x="2295" y="92"/>
                </a:moveTo>
                <a:cubicBezTo>
                  <a:pt x="2290" y="54"/>
                  <a:pt x="2283" y="69"/>
                  <a:pt x="2328" y="61"/>
                </a:cubicBezTo>
                <a:cubicBezTo>
                  <a:pt x="2381" y="52"/>
                  <a:pt x="2446" y="42"/>
                  <a:pt x="2499" y="57"/>
                </a:cubicBezTo>
                <a:cubicBezTo>
                  <a:pt x="2541" y="69"/>
                  <a:pt x="2600" y="111"/>
                  <a:pt x="2579" y="164"/>
                </a:cubicBezTo>
                <a:cubicBezTo>
                  <a:pt x="2559" y="215"/>
                  <a:pt x="2488" y="234"/>
                  <a:pt x="2442" y="244"/>
                </a:cubicBezTo>
                <a:cubicBezTo>
                  <a:pt x="2414" y="250"/>
                  <a:pt x="2407" y="250"/>
                  <a:pt x="2378" y="250"/>
                </a:cubicBezTo>
                <a:cubicBezTo>
                  <a:pt x="2441" y="252"/>
                  <a:pt x="2504" y="255"/>
                  <a:pt x="2565" y="274"/>
                </a:cubicBezTo>
                <a:cubicBezTo>
                  <a:pt x="2604" y="286"/>
                  <a:pt x="2659" y="320"/>
                  <a:pt x="2629" y="372"/>
                </a:cubicBezTo>
                <a:cubicBezTo>
                  <a:pt x="2587" y="443"/>
                  <a:pt x="2472" y="482"/>
                  <a:pt x="2397" y="499"/>
                </a:cubicBezTo>
                <a:cubicBezTo>
                  <a:pt x="2365" y="506"/>
                  <a:pt x="2300" y="499"/>
                  <a:pt x="2272" y="516"/>
                </a:cubicBezTo>
                <a:cubicBezTo>
                  <a:pt x="2269" y="520"/>
                  <a:pt x="2268" y="522"/>
                  <a:pt x="2269" y="525"/>
                </a:cubicBezTo>
                <a:moveTo>
                  <a:pt x="2960" y="399"/>
                </a:moveTo>
                <a:cubicBezTo>
                  <a:pt x="2977" y="447"/>
                  <a:pt x="2992" y="493"/>
                  <a:pt x="3012" y="540"/>
                </a:cubicBezTo>
                <a:cubicBezTo>
                  <a:pt x="3044" y="615"/>
                  <a:pt x="3048" y="676"/>
                  <a:pt x="3048" y="757"/>
                </a:cubicBezTo>
                <a:cubicBezTo>
                  <a:pt x="3048" y="792"/>
                  <a:pt x="3065" y="883"/>
                  <a:pt x="3042" y="912"/>
                </a:cubicBezTo>
                <a:cubicBezTo>
                  <a:pt x="3038" y="914"/>
                  <a:pt x="3034" y="917"/>
                  <a:pt x="3030" y="919"/>
                </a:cubicBezTo>
                <a:moveTo>
                  <a:pt x="2723" y="756"/>
                </a:moveTo>
                <a:cubicBezTo>
                  <a:pt x="2799" y="740"/>
                  <a:pt x="2873" y="754"/>
                  <a:pt x="2951" y="756"/>
                </a:cubicBezTo>
                <a:cubicBezTo>
                  <a:pt x="3106" y="761"/>
                  <a:pt x="3260" y="756"/>
                  <a:pt x="3414" y="756"/>
                </a:cubicBezTo>
                <a:moveTo>
                  <a:pt x="3772" y="856"/>
                </a:moveTo>
                <a:cubicBezTo>
                  <a:pt x="3755" y="844"/>
                  <a:pt x="3752" y="841"/>
                  <a:pt x="3739" y="829"/>
                </a:cubicBezTo>
                <a:cubicBezTo>
                  <a:pt x="3757" y="829"/>
                  <a:pt x="3775" y="829"/>
                  <a:pt x="3793" y="829"/>
                </a:cubicBezTo>
                <a:moveTo>
                  <a:pt x="3951" y="829"/>
                </a:moveTo>
                <a:cubicBezTo>
                  <a:pt x="3993" y="829"/>
                  <a:pt x="4034" y="829"/>
                  <a:pt x="4076" y="829"/>
                </a:cubicBezTo>
                <a:moveTo>
                  <a:pt x="4381" y="826"/>
                </a:moveTo>
                <a:cubicBezTo>
                  <a:pt x="4418" y="826"/>
                  <a:pt x="4455" y="827"/>
                  <a:pt x="4492" y="832"/>
                </a:cubicBezTo>
                <a:cubicBezTo>
                  <a:pt x="4526" y="837"/>
                  <a:pt x="4559" y="844"/>
                  <a:pt x="4593" y="849"/>
                </a:cubicBezTo>
                <a:moveTo>
                  <a:pt x="4724" y="856"/>
                </a:moveTo>
                <a:cubicBezTo>
                  <a:pt x="4746" y="856"/>
                  <a:pt x="4769" y="854"/>
                  <a:pt x="4790" y="859"/>
                </a:cubicBezTo>
                <a:cubicBezTo>
                  <a:pt x="4808" y="865"/>
                  <a:pt x="4815" y="868"/>
                  <a:pt x="4828" y="869"/>
                </a:cubicBezTo>
                <a:moveTo>
                  <a:pt x="5180" y="346"/>
                </a:moveTo>
                <a:cubicBezTo>
                  <a:pt x="5180" y="345"/>
                  <a:pt x="5167" y="324"/>
                  <a:pt x="5173" y="321"/>
                </a:cubicBezTo>
                <a:cubicBezTo>
                  <a:pt x="5209" y="305"/>
                  <a:pt x="5290" y="323"/>
                  <a:pt x="5323" y="333"/>
                </a:cubicBezTo>
                <a:cubicBezTo>
                  <a:pt x="5425" y="364"/>
                  <a:pt x="5540" y="418"/>
                  <a:pt x="5580" y="525"/>
                </a:cubicBezTo>
                <a:cubicBezTo>
                  <a:pt x="5630" y="656"/>
                  <a:pt x="5581" y="785"/>
                  <a:pt x="5507" y="891"/>
                </a:cubicBezTo>
                <a:cubicBezTo>
                  <a:pt x="5437" y="994"/>
                  <a:pt x="5330" y="1097"/>
                  <a:pt x="5225" y="1166"/>
                </a:cubicBezTo>
                <a:cubicBezTo>
                  <a:pt x="5214" y="1172"/>
                  <a:pt x="5202" y="1178"/>
                  <a:pt x="5191" y="1184"/>
                </a:cubicBezTo>
                <a:moveTo>
                  <a:pt x="5838" y="44"/>
                </a:moveTo>
                <a:cubicBezTo>
                  <a:pt x="5847" y="34"/>
                  <a:pt x="5853" y="28"/>
                  <a:pt x="5863" y="20"/>
                </a:cubicBezTo>
                <a:cubicBezTo>
                  <a:pt x="5866" y="18"/>
                  <a:pt x="5873" y="10"/>
                  <a:pt x="5875" y="9"/>
                </a:cubicBezTo>
                <a:cubicBezTo>
                  <a:pt x="5877" y="8"/>
                  <a:pt x="5875" y="7"/>
                  <a:pt x="5880" y="6"/>
                </a:cubicBezTo>
                <a:cubicBezTo>
                  <a:pt x="5902" y="0"/>
                  <a:pt x="5941" y="2"/>
                  <a:pt x="5962" y="5"/>
                </a:cubicBezTo>
                <a:cubicBezTo>
                  <a:pt x="6009" y="12"/>
                  <a:pt x="6060" y="30"/>
                  <a:pt x="6103" y="49"/>
                </a:cubicBezTo>
                <a:cubicBezTo>
                  <a:pt x="6131" y="61"/>
                  <a:pt x="6140" y="77"/>
                  <a:pt x="6138" y="106"/>
                </a:cubicBezTo>
                <a:cubicBezTo>
                  <a:pt x="6136" y="129"/>
                  <a:pt x="6095" y="149"/>
                  <a:pt x="6078" y="158"/>
                </a:cubicBezTo>
                <a:cubicBezTo>
                  <a:pt x="6052" y="172"/>
                  <a:pt x="6021" y="183"/>
                  <a:pt x="5992" y="187"/>
                </a:cubicBezTo>
                <a:cubicBezTo>
                  <a:pt x="5976" y="189"/>
                  <a:pt x="5959" y="188"/>
                  <a:pt x="5943" y="188"/>
                </a:cubicBezTo>
                <a:cubicBezTo>
                  <a:pt x="5958" y="194"/>
                  <a:pt x="5978" y="201"/>
                  <a:pt x="5995" y="206"/>
                </a:cubicBezTo>
                <a:cubicBezTo>
                  <a:pt x="6041" y="221"/>
                  <a:pt x="6123" y="243"/>
                  <a:pt x="6138" y="298"/>
                </a:cubicBezTo>
                <a:cubicBezTo>
                  <a:pt x="6152" y="350"/>
                  <a:pt x="6116" y="374"/>
                  <a:pt x="6072" y="393"/>
                </a:cubicBezTo>
                <a:cubicBezTo>
                  <a:pt x="5998" y="426"/>
                  <a:pt x="5919" y="425"/>
                  <a:pt x="5840" y="426"/>
                </a:cubicBezTo>
                <a:cubicBezTo>
                  <a:pt x="5782" y="426"/>
                  <a:pt x="5713" y="435"/>
                  <a:pt x="5656" y="416"/>
                </a:cubicBezTo>
                <a:cubicBezTo>
                  <a:pt x="5636" y="406"/>
                  <a:pt x="5629" y="401"/>
                  <a:pt x="5625" y="385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20" name="Freeform 36"/>
          <p:cNvSpPr/>
          <p:nvPr/>
        </p:nvSpPr>
        <p:spPr>
          <a:xfrm>
            <a:off x="7155000" y="2935440"/>
            <a:ext cx="1221120" cy="568800"/>
          </a:xfrm>
          <a:custGeom>
            <a:avLst/>
            <a:gdLst/>
            <a:ahLst/>
            <a:rect l="0" t="0" r="r" b="b"/>
            <a:pathLst>
              <a:path w="3392" h="1580">
                <a:moveTo>
                  <a:pt x="12" y="648"/>
                </a:moveTo>
                <a:cubicBezTo>
                  <a:pt x="16" y="645"/>
                  <a:pt x="0" y="635"/>
                  <a:pt x="5" y="635"/>
                </a:cubicBezTo>
                <a:cubicBezTo>
                  <a:pt x="59" y="637"/>
                  <a:pt x="123" y="676"/>
                  <a:pt x="171" y="696"/>
                </a:cubicBezTo>
                <a:cubicBezTo>
                  <a:pt x="394" y="788"/>
                  <a:pt x="617" y="881"/>
                  <a:pt x="839" y="978"/>
                </a:cubicBezTo>
                <a:cubicBezTo>
                  <a:pt x="978" y="1039"/>
                  <a:pt x="1117" y="1103"/>
                  <a:pt x="1251" y="1174"/>
                </a:cubicBezTo>
                <a:cubicBezTo>
                  <a:pt x="1268" y="1183"/>
                  <a:pt x="1270" y="1191"/>
                  <a:pt x="1285" y="1202"/>
                </a:cubicBezTo>
                <a:cubicBezTo>
                  <a:pt x="1256" y="1192"/>
                  <a:pt x="1227" y="1182"/>
                  <a:pt x="1197" y="1168"/>
                </a:cubicBezTo>
                <a:cubicBezTo>
                  <a:pt x="1187" y="1163"/>
                  <a:pt x="1176" y="1158"/>
                  <a:pt x="1166" y="1153"/>
                </a:cubicBezTo>
                <a:moveTo>
                  <a:pt x="1731" y="981"/>
                </a:moveTo>
                <a:cubicBezTo>
                  <a:pt x="1666" y="972"/>
                  <a:pt x="1627" y="992"/>
                  <a:pt x="1566" y="1021"/>
                </a:cubicBezTo>
                <a:cubicBezTo>
                  <a:pt x="1504" y="1051"/>
                  <a:pt x="1428" y="1078"/>
                  <a:pt x="1415" y="1153"/>
                </a:cubicBezTo>
                <a:cubicBezTo>
                  <a:pt x="1405" y="1213"/>
                  <a:pt x="1470" y="1247"/>
                  <a:pt x="1515" y="1272"/>
                </a:cubicBezTo>
                <a:cubicBezTo>
                  <a:pt x="1568" y="1302"/>
                  <a:pt x="1624" y="1317"/>
                  <a:pt x="1682" y="1335"/>
                </a:cubicBezTo>
                <a:moveTo>
                  <a:pt x="2039" y="1414"/>
                </a:moveTo>
                <a:cubicBezTo>
                  <a:pt x="2048" y="1416"/>
                  <a:pt x="2054" y="1427"/>
                  <a:pt x="2048" y="1439"/>
                </a:cubicBezTo>
                <a:cubicBezTo>
                  <a:pt x="2029" y="1476"/>
                  <a:pt x="1961" y="1497"/>
                  <a:pt x="1927" y="1517"/>
                </a:cubicBezTo>
                <a:cubicBezTo>
                  <a:pt x="1921" y="1520"/>
                  <a:pt x="1856" y="1557"/>
                  <a:pt x="1873" y="1577"/>
                </a:cubicBezTo>
                <a:cubicBezTo>
                  <a:pt x="1876" y="1578"/>
                  <a:pt x="1879" y="1578"/>
                  <a:pt x="1882" y="1579"/>
                </a:cubicBezTo>
                <a:moveTo>
                  <a:pt x="2507" y="1255"/>
                </a:moveTo>
                <a:cubicBezTo>
                  <a:pt x="2476" y="1239"/>
                  <a:pt x="2462" y="1239"/>
                  <a:pt x="2422" y="1239"/>
                </a:cubicBezTo>
                <a:cubicBezTo>
                  <a:pt x="2356" y="1239"/>
                  <a:pt x="2287" y="1244"/>
                  <a:pt x="2230" y="1282"/>
                </a:cubicBezTo>
                <a:cubicBezTo>
                  <a:pt x="2194" y="1306"/>
                  <a:pt x="2194" y="1337"/>
                  <a:pt x="2194" y="1375"/>
                </a:cubicBezTo>
                <a:cubicBezTo>
                  <a:pt x="2232" y="1399"/>
                  <a:pt x="2273" y="1399"/>
                  <a:pt x="2319" y="1395"/>
                </a:cubicBezTo>
                <a:cubicBezTo>
                  <a:pt x="2391" y="1389"/>
                  <a:pt x="2448" y="1346"/>
                  <a:pt x="2495" y="1293"/>
                </a:cubicBezTo>
                <a:cubicBezTo>
                  <a:pt x="2548" y="1233"/>
                  <a:pt x="2581" y="1156"/>
                  <a:pt x="2602" y="1080"/>
                </a:cubicBezTo>
                <a:cubicBezTo>
                  <a:pt x="2623" y="1007"/>
                  <a:pt x="2623" y="924"/>
                  <a:pt x="2650" y="853"/>
                </a:cubicBezTo>
                <a:cubicBezTo>
                  <a:pt x="2660" y="828"/>
                  <a:pt x="2667" y="835"/>
                  <a:pt x="2676" y="821"/>
                </a:cubicBezTo>
                <a:cubicBezTo>
                  <a:pt x="2672" y="885"/>
                  <a:pt x="2642" y="933"/>
                  <a:pt x="2616" y="991"/>
                </a:cubicBezTo>
                <a:cubicBezTo>
                  <a:pt x="2571" y="1092"/>
                  <a:pt x="2552" y="1184"/>
                  <a:pt x="2550" y="1293"/>
                </a:cubicBezTo>
                <a:cubicBezTo>
                  <a:pt x="2549" y="1337"/>
                  <a:pt x="2550" y="1380"/>
                  <a:pt x="2553" y="1423"/>
                </a:cubicBezTo>
                <a:moveTo>
                  <a:pt x="2759" y="1430"/>
                </a:moveTo>
                <a:cubicBezTo>
                  <a:pt x="2760" y="1429"/>
                  <a:pt x="2761" y="1427"/>
                  <a:pt x="2762" y="1426"/>
                </a:cubicBezTo>
                <a:cubicBezTo>
                  <a:pt x="2767" y="1431"/>
                  <a:pt x="2782" y="1411"/>
                  <a:pt x="2767" y="1443"/>
                </a:cubicBezTo>
                <a:cubicBezTo>
                  <a:pt x="2751" y="1476"/>
                  <a:pt x="2711" y="1494"/>
                  <a:pt x="2686" y="1519"/>
                </a:cubicBezTo>
                <a:cubicBezTo>
                  <a:pt x="2677" y="1530"/>
                  <a:pt x="2675" y="1533"/>
                  <a:pt x="2671" y="1540"/>
                </a:cubicBezTo>
                <a:moveTo>
                  <a:pt x="3124" y="1231"/>
                </a:moveTo>
                <a:cubicBezTo>
                  <a:pt x="3127" y="1229"/>
                  <a:pt x="3129" y="1211"/>
                  <a:pt x="3134" y="1227"/>
                </a:cubicBezTo>
                <a:cubicBezTo>
                  <a:pt x="3141" y="1252"/>
                  <a:pt x="3121" y="1281"/>
                  <a:pt x="3146" y="1300"/>
                </a:cubicBezTo>
                <a:cubicBezTo>
                  <a:pt x="3179" y="1325"/>
                  <a:pt x="3230" y="1319"/>
                  <a:pt x="3268" y="1317"/>
                </a:cubicBezTo>
                <a:cubicBezTo>
                  <a:pt x="3312" y="1315"/>
                  <a:pt x="3361" y="1299"/>
                  <a:pt x="3379" y="1254"/>
                </a:cubicBezTo>
                <a:cubicBezTo>
                  <a:pt x="3389" y="1230"/>
                  <a:pt x="3391" y="1178"/>
                  <a:pt x="3368" y="1161"/>
                </a:cubicBezTo>
                <a:cubicBezTo>
                  <a:pt x="3325" y="1130"/>
                  <a:pt x="3230" y="1142"/>
                  <a:pt x="3185" y="1157"/>
                </a:cubicBezTo>
                <a:cubicBezTo>
                  <a:pt x="3115" y="1180"/>
                  <a:pt x="3058" y="1220"/>
                  <a:pt x="3048" y="1296"/>
                </a:cubicBezTo>
                <a:cubicBezTo>
                  <a:pt x="3040" y="1360"/>
                  <a:pt x="3064" y="1410"/>
                  <a:pt x="3106" y="1457"/>
                </a:cubicBezTo>
                <a:cubicBezTo>
                  <a:pt x="3166" y="1524"/>
                  <a:pt x="3249" y="1535"/>
                  <a:pt x="3334" y="1536"/>
                </a:cubicBezTo>
                <a:cubicBezTo>
                  <a:pt x="3356" y="1536"/>
                  <a:pt x="3362" y="1537"/>
                  <a:pt x="3374" y="1530"/>
                </a:cubicBezTo>
                <a:moveTo>
                  <a:pt x="2125" y="208"/>
                </a:moveTo>
                <a:cubicBezTo>
                  <a:pt x="2133" y="192"/>
                  <a:pt x="2135" y="178"/>
                  <a:pt x="2140" y="161"/>
                </a:cubicBezTo>
                <a:cubicBezTo>
                  <a:pt x="2142" y="155"/>
                  <a:pt x="2145" y="146"/>
                  <a:pt x="2147" y="141"/>
                </a:cubicBezTo>
                <a:cubicBezTo>
                  <a:pt x="2149" y="138"/>
                  <a:pt x="2149" y="138"/>
                  <a:pt x="2149" y="134"/>
                </a:cubicBezTo>
                <a:cubicBezTo>
                  <a:pt x="2149" y="132"/>
                  <a:pt x="2149" y="125"/>
                  <a:pt x="2149" y="132"/>
                </a:cubicBezTo>
                <a:moveTo>
                  <a:pt x="2170" y="113"/>
                </a:moveTo>
                <a:cubicBezTo>
                  <a:pt x="2177" y="84"/>
                  <a:pt x="2177" y="58"/>
                  <a:pt x="2179" y="28"/>
                </a:cubicBezTo>
                <a:cubicBezTo>
                  <a:pt x="2180" y="19"/>
                  <a:pt x="2181" y="9"/>
                  <a:pt x="2182" y="0"/>
                </a:cubicBezTo>
                <a:cubicBezTo>
                  <a:pt x="2172" y="45"/>
                  <a:pt x="2141" y="85"/>
                  <a:pt x="2122" y="129"/>
                </a:cubicBezTo>
                <a:cubicBezTo>
                  <a:pt x="2090" y="202"/>
                  <a:pt x="2081" y="276"/>
                  <a:pt x="2072" y="355"/>
                </a:cubicBezTo>
                <a:cubicBezTo>
                  <a:pt x="2066" y="408"/>
                  <a:pt x="2066" y="460"/>
                  <a:pt x="2066" y="514"/>
                </a:cubicBezTo>
                <a:moveTo>
                  <a:pt x="1835" y="353"/>
                </a:moveTo>
                <a:cubicBezTo>
                  <a:pt x="1857" y="340"/>
                  <a:pt x="1878" y="341"/>
                  <a:pt x="1913" y="339"/>
                </a:cubicBezTo>
                <a:cubicBezTo>
                  <a:pt x="1990" y="335"/>
                  <a:pt x="2066" y="328"/>
                  <a:pt x="2142" y="316"/>
                </a:cubicBezTo>
                <a:cubicBezTo>
                  <a:pt x="2221" y="303"/>
                  <a:pt x="2296" y="283"/>
                  <a:pt x="2373" y="262"/>
                </a:cubicBezTo>
                <a:cubicBezTo>
                  <a:pt x="2435" y="245"/>
                  <a:pt x="2446" y="241"/>
                  <a:pt x="2382" y="267"/>
                </a:cubicBezTo>
                <a:cubicBezTo>
                  <a:pt x="2339" y="285"/>
                  <a:pt x="2276" y="298"/>
                  <a:pt x="2245" y="336"/>
                </a:cubicBezTo>
                <a:cubicBezTo>
                  <a:pt x="2241" y="350"/>
                  <a:pt x="2240" y="354"/>
                  <a:pt x="2241" y="364"/>
                </a:cubicBezTo>
                <a:cubicBezTo>
                  <a:pt x="2262" y="383"/>
                  <a:pt x="2272" y="391"/>
                  <a:pt x="2310" y="393"/>
                </a:cubicBezTo>
                <a:cubicBezTo>
                  <a:pt x="2330" y="394"/>
                  <a:pt x="2381" y="402"/>
                  <a:pt x="2394" y="380"/>
                </a:cubicBezTo>
                <a:cubicBezTo>
                  <a:pt x="2406" y="360"/>
                  <a:pt x="2392" y="336"/>
                  <a:pt x="2377" y="325"/>
                </a:cubicBezTo>
                <a:cubicBezTo>
                  <a:pt x="2353" y="308"/>
                  <a:pt x="2325" y="304"/>
                  <a:pt x="2300" y="291"/>
                </a:cubicBezTo>
                <a:cubicBezTo>
                  <a:pt x="2300" y="290"/>
                  <a:pt x="2300" y="289"/>
                  <a:pt x="2300" y="288"/>
                </a:cubicBezTo>
                <a:moveTo>
                  <a:pt x="2442" y="304"/>
                </a:moveTo>
                <a:cubicBezTo>
                  <a:pt x="2466" y="298"/>
                  <a:pt x="2489" y="297"/>
                  <a:pt x="2514" y="294"/>
                </a:cubicBezTo>
                <a:cubicBezTo>
                  <a:pt x="2548" y="290"/>
                  <a:pt x="2587" y="287"/>
                  <a:pt x="2619" y="274"/>
                </a:cubicBezTo>
                <a:cubicBezTo>
                  <a:pt x="2644" y="264"/>
                  <a:pt x="2652" y="244"/>
                  <a:pt x="2656" y="219"/>
                </a:cubicBezTo>
                <a:cubicBezTo>
                  <a:pt x="2660" y="189"/>
                  <a:pt x="2664" y="147"/>
                  <a:pt x="2656" y="117"/>
                </a:cubicBezTo>
                <a:cubicBezTo>
                  <a:pt x="2654" y="111"/>
                  <a:pt x="2648" y="105"/>
                  <a:pt x="2647" y="102"/>
                </a:cubicBezTo>
                <a:cubicBezTo>
                  <a:pt x="2647" y="114"/>
                  <a:pt x="2642" y="138"/>
                  <a:pt x="2646" y="151"/>
                </a:cubicBezTo>
                <a:cubicBezTo>
                  <a:pt x="2659" y="196"/>
                  <a:pt x="2708" y="224"/>
                  <a:pt x="2743" y="251"/>
                </a:cubicBezTo>
                <a:cubicBezTo>
                  <a:pt x="2772" y="273"/>
                  <a:pt x="2800" y="291"/>
                  <a:pt x="2800" y="330"/>
                </a:cubicBezTo>
                <a:cubicBezTo>
                  <a:pt x="2800" y="368"/>
                  <a:pt x="2743" y="385"/>
                  <a:pt x="2715" y="400"/>
                </a:cubicBezTo>
                <a:cubicBezTo>
                  <a:pt x="2699" y="409"/>
                  <a:pt x="2668" y="424"/>
                  <a:pt x="2680" y="449"/>
                </a:cubicBezTo>
                <a:cubicBezTo>
                  <a:pt x="2693" y="477"/>
                  <a:pt x="2731" y="486"/>
                  <a:pt x="2758" y="496"/>
                </a:cubicBezTo>
                <a:cubicBezTo>
                  <a:pt x="2790" y="509"/>
                  <a:pt x="2822" y="518"/>
                  <a:pt x="2855" y="528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21" name="Freeform 37"/>
          <p:cNvSpPr/>
          <p:nvPr/>
        </p:nvSpPr>
        <p:spPr>
          <a:xfrm>
            <a:off x="293040" y="3583080"/>
            <a:ext cx="502920" cy="311400"/>
          </a:xfrm>
          <a:custGeom>
            <a:avLst/>
            <a:gdLst/>
            <a:ahLst/>
            <a:rect l="0" t="0" r="r" b="b"/>
            <a:pathLst>
              <a:path w="1397" h="865">
                <a:moveTo>
                  <a:pt x="88" y="591"/>
                </a:moveTo>
                <a:cubicBezTo>
                  <a:pt x="77" y="594"/>
                  <a:pt x="65" y="594"/>
                  <a:pt x="54" y="598"/>
                </a:cubicBezTo>
                <a:cubicBezTo>
                  <a:pt x="48" y="600"/>
                  <a:pt x="43" y="606"/>
                  <a:pt x="38" y="608"/>
                </a:cubicBezTo>
                <a:cubicBezTo>
                  <a:pt x="34" y="609"/>
                  <a:pt x="31" y="611"/>
                  <a:pt x="27" y="612"/>
                </a:cubicBezTo>
                <a:cubicBezTo>
                  <a:pt x="22" y="613"/>
                  <a:pt x="16" y="611"/>
                  <a:pt x="11" y="612"/>
                </a:cubicBezTo>
                <a:cubicBezTo>
                  <a:pt x="17" y="591"/>
                  <a:pt x="0" y="602"/>
                  <a:pt x="29" y="585"/>
                </a:cubicBezTo>
                <a:cubicBezTo>
                  <a:pt x="65" y="563"/>
                  <a:pt x="119" y="557"/>
                  <a:pt x="160" y="553"/>
                </a:cubicBezTo>
                <a:cubicBezTo>
                  <a:pt x="191" y="550"/>
                  <a:pt x="232" y="544"/>
                  <a:pt x="250" y="564"/>
                </a:cubicBezTo>
                <a:cubicBezTo>
                  <a:pt x="265" y="579"/>
                  <a:pt x="259" y="641"/>
                  <a:pt x="259" y="661"/>
                </a:cubicBezTo>
                <a:cubicBezTo>
                  <a:pt x="260" y="712"/>
                  <a:pt x="222" y="738"/>
                  <a:pt x="181" y="764"/>
                </a:cubicBezTo>
                <a:cubicBezTo>
                  <a:pt x="148" y="785"/>
                  <a:pt x="111" y="797"/>
                  <a:pt x="72" y="801"/>
                </a:cubicBezTo>
                <a:cubicBezTo>
                  <a:pt x="60" y="801"/>
                  <a:pt x="59" y="801"/>
                  <a:pt x="52" y="801"/>
                </a:cubicBezTo>
                <a:cubicBezTo>
                  <a:pt x="96" y="782"/>
                  <a:pt x="143" y="762"/>
                  <a:pt x="188" y="743"/>
                </a:cubicBezTo>
                <a:cubicBezTo>
                  <a:pt x="282" y="702"/>
                  <a:pt x="373" y="661"/>
                  <a:pt x="459" y="602"/>
                </a:cubicBezTo>
                <a:cubicBezTo>
                  <a:pt x="488" y="582"/>
                  <a:pt x="541" y="553"/>
                  <a:pt x="556" y="519"/>
                </a:cubicBezTo>
                <a:cubicBezTo>
                  <a:pt x="556" y="517"/>
                  <a:pt x="556" y="514"/>
                  <a:pt x="556" y="512"/>
                </a:cubicBezTo>
                <a:cubicBezTo>
                  <a:pt x="534" y="511"/>
                  <a:pt x="506" y="507"/>
                  <a:pt x="484" y="515"/>
                </a:cubicBezTo>
                <a:cubicBezTo>
                  <a:pt x="446" y="530"/>
                  <a:pt x="394" y="563"/>
                  <a:pt x="377" y="602"/>
                </a:cubicBezTo>
                <a:cubicBezTo>
                  <a:pt x="365" y="631"/>
                  <a:pt x="364" y="699"/>
                  <a:pt x="372" y="730"/>
                </a:cubicBezTo>
                <a:cubicBezTo>
                  <a:pt x="381" y="765"/>
                  <a:pt x="417" y="787"/>
                  <a:pt x="451" y="791"/>
                </a:cubicBezTo>
                <a:cubicBezTo>
                  <a:pt x="501" y="797"/>
                  <a:pt x="561" y="794"/>
                  <a:pt x="605" y="770"/>
                </a:cubicBezTo>
                <a:cubicBezTo>
                  <a:pt x="615" y="762"/>
                  <a:pt x="625" y="755"/>
                  <a:pt x="635" y="747"/>
                </a:cubicBezTo>
                <a:moveTo>
                  <a:pt x="399" y="21"/>
                </a:moveTo>
                <a:cubicBezTo>
                  <a:pt x="407" y="15"/>
                  <a:pt x="418" y="0"/>
                  <a:pt x="432" y="16"/>
                </a:cubicBezTo>
                <a:cubicBezTo>
                  <a:pt x="459" y="47"/>
                  <a:pt x="453" y="124"/>
                  <a:pt x="448" y="161"/>
                </a:cubicBezTo>
                <a:cubicBezTo>
                  <a:pt x="441" y="219"/>
                  <a:pt x="411" y="274"/>
                  <a:pt x="363" y="307"/>
                </a:cubicBezTo>
                <a:cubicBezTo>
                  <a:pt x="330" y="330"/>
                  <a:pt x="260" y="351"/>
                  <a:pt x="220" y="338"/>
                </a:cubicBezTo>
                <a:cubicBezTo>
                  <a:pt x="203" y="332"/>
                  <a:pt x="193" y="292"/>
                  <a:pt x="206" y="279"/>
                </a:cubicBezTo>
                <a:cubicBezTo>
                  <a:pt x="237" y="247"/>
                  <a:pt x="313" y="251"/>
                  <a:pt x="353" y="255"/>
                </a:cubicBezTo>
                <a:cubicBezTo>
                  <a:pt x="391" y="259"/>
                  <a:pt x="426" y="288"/>
                  <a:pt x="450" y="317"/>
                </a:cubicBezTo>
                <a:cubicBezTo>
                  <a:pt x="472" y="344"/>
                  <a:pt x="484" y="370"/>
                  <a:pt x="512" y="392"/>
                </a:cubicBezTo>
                <a:cubicBezTo>
                  <a:pt x="537" y="411"/>
                  <a:pt x="563" y="410"/>
                  <a:pt x="593" y="410"/>
                </a:cubicBezTo>
                <a:cubicBezTo>
                  <a:pt x="620" y="410"/>
                  <a:pt x="643" y="405"/>
                  <a:pt x="669" y="399"/>
                </a:cubicBezTo>
                <a:moveTo>
                  <a:pt x="1375" y="263"/>
                </a:moveTo>
                <a:cubicBezTo>
                  <a:pt x="1358" y="239"/>
                  <a:pt x="1338" y="231"/>
                  <a:pt x="1305" y="238"/>
                </a:cubicBezTo>
                <a:cubicBezTo>
                  <a:pt x="1226" y="256"/>
                  <a:pt x="1146" y="307"/>
                  <a:pt x="1097" y="371"/>
                </a:cubicBezTo>
                <a:cubicBezTo>
                  <a:pt x="1047" y="436"/>
                  <a:pt x="1021" y="552"/>
                  <a:pt x="1045" y="632"/>
                </a:cubicBezTo>
                <a:cubicBezTo>
                  <a:pt x="1074" y="731"/>
                  <a:pt x="1195" y="793"/>
                  <a:pt x="1280" y="830"/>
                </a:cubicBezTo>
                <a:cubicBezTo>
                  <a:pt x="1337" y="852"/>
                  <a:pt x="1356" y="859"/>
                  <a:pt x="1396" y="864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22" name="Freeform 38"/>
          <p:cNvSpPr/>
          <p:nvPr/>
        </p:nvSpPr>
        <p:spPr>
          <a:xfrm>
            <a:off x="1041480" y="3505320"/>
            <a:ext cx="2806920" cy="340200"/>
          </a:xfrm>
          <a:custGeom>
            <a:avLst/>
            <a:gdLst/>
            <a:ahLst/>
            <a:rect l="0" t="0" r="r" b="b"/>
            <a:pathLst>
              <a:path w="7797" h="945">
                <a:moveTo>
                  <a:pt x="0" y="536"/>
                </a:moveTo>
                <a:cubicBezTo>
                  <a:pt x="1" y="532"/>
                  <a:pt x="1" y="528"/>
                  <a:pt x="1" y="524"/>
                </a:cubicBezTo>
                <a:lnTo>
                  <a:pt x="1" y="523"/>
                </a:lnTo>
                <a:cubicBezTo>
                  <a:pt x="1" y="543"/>
                  <a:pt x="0" y="575"/>
                  <a:pt x="1" y="598"/>
                </a:cubicBezTo>
                <a:cubicBezTo>
                  <a:pt x="3" y="640"/>
                  <a:pt x="9" y="683"/>
                  <a:pt x="10" y="725"/>
                </a:cubicBezTo>
                <a:cubicBezTo>
                  <a:pt x="11" y="746"/>
                  <a:pt x="12" y="766"/>
                  <a:pt x="13" y="787"/>
                </a:cubicBezTo>
                <a:cubicBezTo>
                  <a:pt x="13" y="794"/>
                  <a:pt x="8" y="829"/>
                  <a:pt x="16" y="832"/>
                </a:cubicBezTo>
                <a:cubicBezTo>
                  <a:pt x="20" y="832"/>
                  <a:pt x="23" y="832"/>
                  <a:pt x="27" y="832"/>
                </a:cubicBezTo>
                <a:moveTo>
                  <a:pt x="595" y="522"/>
                </a:moveTo>
                <a:cubicBezTo>
                  <a:pt x="595" y="525"/>
                  <a:pt x="595" y="564"/>
                  <a:pt x="595" y="573"/>
                </a:cubicBezTo>
                <a:cubicBezTo>
                  <a:pt x="595" y="649"/>
                  <a:pt x="587" y="730"/>
                  <a:pt x="599" y="805"/>
                </a:cubicBezTo>
                <a:cubicBezTo>
                  <a:pt x="602" y="819"/>
                  <a:pt x="602" y="823"/>
                  <a:pt x="604" y="832"/>
                </a:cubicBezTo>
                <a:moveTo>
                  <a:pt x="355" y="781"/>
                </a:moveTo>
                <a:cubicBezTo>
                  <a:pt x="381" y="768"/>
                  <a:pt x="410" y="765"/>
                  <a:pt x="447" y="762"/>
                </a:cubicBezTo>
                <a:cubicBezTo>
                  <a:pt x="534" y="755"/>
                  <a:pt x="621" y="743"/>
                  <a:pt x="708" y="742"/>
                </a:cubicBezTo>
                <a:cubicBezTo>
                  <a:pt x="745" y="741"/>
                  <a:pt x="782" y="742"/>
                  <a:pt x="819" y="742"/>
                </a:cubicBezTo>
                <a:moveTo>
                  <a:pt x="896" y="642"/>
                </a:moveTo>
                <a:cubicBezTo>
                  <a:pt x="895" y="641"/>
                  <a:pt x="889" y="640"/>
                  <a:pt x="887" y="637"/>
                </a:cubicBezTo>
                <a:cubicBezTo>
                  <a:pt x="885" y="634"/>
                  <a:pt x="886" y="629"/>
                  <a:pt x="884" y="626"/>
                </a:cubicBezTo>
                <a:cubicBezTo>
                  <a:pt x="895" y="618"/>
                  <a:pt x="903" y="611"/>
                  <a:pt x="920" y="606"/>
                </a:cubicBezTo>
                <a:cubicBezTo>
                  <a:pt x="962" y="593"/>
                  <a:pt x="1008" y="592"/>
                  <a:pt x="1051" y="591"/>
                </a:cubicBezTo>
                <a:cubicBezTo>
                  <a:pt x="1082" y="590"/>
                  <a:pt x="1140" y="580"/>
                  <a:pt x="1169" y="594"/>
                </a:cubicBezTo>
                <a:cubicBezTo>
                  <a:pt x="1188" y="603"/>
                  <a:pt x="1186" y="640"/>
                  <a:pt x="1183" y="657"/>
                </a:cubicBezTo>
                <a:cubicBezTo>
                  <a:pt x="1177" y="696"/>
                  <a:pt x="1140" y="716"/>
                  <a:pt x="1106" y="729"/>
                </a:cubicBezTo>
                <a:cubicBezTo>
                  <a:pt x="1077" y="740"/>
                  <a:pt x="1050" y="739"/>
                  <a:pt x="1020" y="740"/>
                </a:cubicBezTo>
                <a:cubicBezTo>
                  <a:pt x="1059" y="728"/>
                  <a:pt x="1099" y="715"/>
                  <a:pt x="1139" y="703"/>
                </a:cubicBezTo>
                <a:cubicBezTo>
                  <a:pt x="1202" y="685"/>
                  <a:pt x="1264" y="665"/>
                  <a:pt x="1324" y="640"/>
                </a:cubicBezTo>
                <a:cubicBezTo>
                  <a:pt x="1359" y="625"/>
                  <a:pt x="1396" y="611"/>
                  <a:pt x="1420" y="583"/>
                </a:cubicBezTo>
                <a:cubicBezTo>
                  <a:pt x="1420" y="580"/>
                  <a:pt x="1420" y="577"/>
                  <a:pt x="1420" y="574"/>
                </a:cubicBezTo>
                <a:cubicBezTo>
                  <a:pt x="1405" y="570"/>
                  <a:pt x="1387" y="563"/>
                  <a:pt x="1370" y="561"/>
                </a:cubicBezTo>
                <a:cubicBezTo>
                  <a:pt x="1361" y="560"/>
                  <a:pt x="1352" y="559"/>
                  <a:pt x="1346" y="567"/>
                </a:cubicBezTo>
                <a:cubicBezTo>
                  <a:pt x="1330" y="591"/>
                  <a:pt x="1335" y="630"/>
                  <a:pt x="1335" y="656"/>
                </a:cubicBezTo>
                <a:cubicBezTo>
                  <a:pt x="1335" y="697"/>
                  <a:pt x="1328" y="733"/>
                  <a:pt x="1362" y="763"/>
                </a:cubicBezTo>
                <a:cubicBezTo>
                  <a:pt x="1399" y="796"/>
                  <a:pt x="1461" y="800"/>
                  <a:pt x="1508" y="802"/>
                </a:cubicBezTo>
                <a:cubicBezTo>
                  <a:pt x="1532" y="803"/>
                  <a:pt x="1555" y="802"/>
                  <a:pt x="1579" y="802"/>
                </a:cubicBezTo>
                <a:moveTo>
                  <a:pt x="2085" y="495"/>
                </a:moveTo>
                <a:cubicBezTo>
                  <a:pt x="2086" y="486"/>
                  <a:pt x="2086" y="477"/>
                  <a:pt x="2086" y="466"/>
                </a:cubicBezTo>
                <a:cubicBezTo>
                  <a:pt x="2087" y="500"/>
                  <a:pt x="2100" y="525"/>
                  <a:pt x="2110" y="556"/>
                </a:cubicBezTo>
                <a:cubicBezTo>
                  <a:pt x="2123" y="597"/>
                  <a:pt x="2133" y="640"/>
                  <a:pt x="2135" y="683"/>
                </a:cubicBezTo>
                <a:cubicBezTo>
                  <a:pt x="2136" y="701"/>
                  <a:pt x="2144" y="754"/>
                  <a:pt x="2129" y="769"/>
                </a:cubicBezTo>
                <a:cubicBezTo>
                  <a:pt x="2112" y="777"/>
                  <a:pt x="2107" y="780"/>
                  <a:pt x="2094" y="780"/>
                </a:cubicBezTo>
                <a:moveTo>
                  <a:pt x="1925" y="636"/>
                </a:moveTo>
                <a:cubicBezTo>
                  <a:pt x="1916" y="612"/>
                  <a:pt x="1918" y="620"/>
                  <a:pt x="1955" y="617"/>
                </a:cubicBezTo>
                <a:cubicBezTo>
                  <a:pt x="2031" y="611"/>
                  <a:pt x="2108" y="609"/>
                  <a:pt x="2185" y="606"/>
                </a:cubicBezTo>
                <a:cubicBezTo>
                  <a:pt x="2293" y="601"/>
                  <a:pt x="2402" y="591"/>
                  <a:pt x="2510" y="587"/>
                </a:cubicBezTo>
                <a:cubicBezTo>
                  <a:pt x="2544" y="587"/>
                  <a:pt x="2473" y="591"/>
                  <a:pt x="2470" y="591"/>
                </a:cubicBezTo>
                <a:cubicBezTo>
                  <a:pt x="2442" y="595"/>
                  <a:pt x="2434" y="596"/>
                  <a:pt x="2416" y="599"/>
                </a:cubicBezTo>
                <a:moveTo>
                  <a:pt x="2886" y="613"/>
                </a:moveTo>
                <a:cubicBezTo>
                  <a:pt x="2899" y="597"/>
                  <a:pt x="2895" y="598"/>
                  <a:pt x="2902" y="581"/>
                </a:cubicBezTo>
                <a:cubicBezTo>
                  <a:pt x="2908" y="567"/>
                  <a:pt x="2907" y="570"/>
                  <a:pt x="2923" y="560"/>
                </a:cubicBezTo>
                <a:cubicBezTo>
                  <a:pt x="2994" y="515"/>
                  <a:pt x="3109" y="533"/>
                  <a:pt x="3189" y="533"/>
                </a:cubicBezTo>
                <a:cubicBezTo>
                  <a:pt x="3195" y="574"/>
                  <a:pt x="3197" y="586"/>
                  <a:pt x="3171" y="627"/>
                </a:cubicBezTo>
                <a:cubicBezTo>
                  <a:pt x="3138" y="679"/>
                  <a:pt x="3096" y="732"/>
                  <a:pt x="3053" y="776"/>
                </a:cubicBezTo>
                <a:cubicBezTo>
                  <a:pt x="3036" y="793"/>
                  <a:pt x="3017" y="807"/>
                  <a:pt x="2999" y="822"/>
                </a:cubicBezTo>
                <a:cubicBezTo>
                  <a:pt x="2999" y="823"/>
                  <a:pt x="2998" y="823"/>
                  <a:pt x="2998" y="824"/>
                </a:cubicBezTo>
                <a:cubicBezTo>
                  <a:pt x="3017" y="803"/>
                  <a:pt x="3042" y="782"/>
                  <a:pt x="3065" y="762"/>
                </a:cubicBezTo>
                <a:cubicBezTo>
                  <a:pt x="3109" y="724"/>
                  <a:pt x="3149" y="682"/>
                  <a:pt x="3189" y="639"/>
                </a:cubicBezTo>
                <a:cubicBezTo>
                  <a:pt x="3221" y="605"/>
                  <a:pt x="3265" y="570"/>
                  <a:pt x="3285" y="527"/>
                </a:cubicBezTo>
                <a:cubicBezTo>
                  <a:pt x="3287" y="523"/>
                  <a:pt x="3284" y="519"/>
                  <a:pt x="3285" y="515"/>
                </a:cubicBezTo>
                <a:cubicBezTo>
                  <a:pt x="3258" y="516"/>
                  <a:pt x="3235" y="515"/>
                  <a:pt x="3211" y="531"/>
                </a:cubicBezTo>
                <a:cubicBezTo>
                  <a:pt x="3176" y="555"/>
                  <a:pt x="3156" y="623"/>
                  <a:pt x="3175" y="662"/>
                </a:cubicBezTo>
                <a:cubicBezTo>
                  <a:pt x="3195" y="703"/>
                  <a:pt x="3253" y="715"/>
                  <a:pt x="3293" y="718"/>
                </a:cubicBezTo>
                <a:cubicBezTo>
                  <a:pt x="3368" y="723"/>
                  <a:pt x="3441" y="714"/>
                  <a:pt x="3512" y="688"/>
                </a:cubicBezTo>
                <a:cubicBezTo>
                  <a:pt x="3555" y="668"/>
                  <a:pt x="3568" y="663"/>
                  <a:pt x="3590" y="640"/>
                </a:cubicBezTo>
                <a:moveTo>
                  <a:pt x="3447" y="39"/>
                </a:moveTo>
                <a:cubicBezTo>
                  <a:pt x="3460" y="6"/>
                  <a:pt x="3472" y="2"/>
                  <a:pt x="3509" y="0"/>
                </a:cubicBezTo>
                <a:cubicBezTo>
                  <a:pt x="3527" y="0"/>
                  <a:pt x="3531" y="0"/>
                  <a:pt x="3542" y="0"/>
                </a:cubicBezTo>
                <a:cubicBezTo>
                  <a:pt x="3550" y="25"/>
                  <a:pt x="3555" y="67"/>
                  <a:pt x="3548" y="93"/>
                </a:cubicBezTo>
                <a:cubicBezTo>
                  <a:pt x="3533" y="152"/>
                  <a:pt x="3474" y="200"/>
                  <a:pt x="3426" y="232"/>
                </a:cubicBezTo>
                <a:cubicBezTo>
                  <a:pt x="3385" y="259"/>
                  <a:pt x="3342" y="277"/>
                  <a:pt x="3293" y="281"/>
                </a:cubicBezTo>
                <a:cubicBezTo>
                  <a:pt x="3284" y="282"/>
                  <a:pt x="3275" y="280"/>
                  <a:pt x="3266" y="280"/>
                </a:cubicBezTo>
                <a:cubicBezTo>
                  <a:pt x="3280" y="256"/>
                  <a:pt x="3288" y="249"/>
                  <a:pt x="3321" y="239"/>
                </a:cubicBezTo>
                <a:cubicBezTo>
                  <a:pt x="3357" y="229"/>
                  <a:pt x="3404" y="223"/>
                  <a:pt x="3441" y="229"/>
                </a:cubicBezTo>
                <a:cubicBezTo>
                  <a:pt x="3466" y="233"/>
                  <a:pt x="3472" y="258"/>
                  <a:pt x="3481" y="277"/>
                </a:cubicBezTo>
                <a:cubicBezTo>
                  <a:pt x="3496" y="308"/>
                  <a:pt x="3514" y="334"/>
                  <a:pt x="3550" y="343"/>
                </a:cubicBezTo>
                <a:cubicBezTo>
                  <a:pt x="3580" y="351"/>
                  <a:pt x="3614" y="346"/>
                  <a:pt x="3644" y="346"/>
                </a:cubicBezTo>
                <a:cubicBezTo>
                  <a:pt x="3674" y="346"/>
                  <a:pt x="3666" y="342"/>
                  <a:pt x="3681" y="328"/>
                </a:cubicBezTo>
                <a:moveTo>
                  <a:pt x="3447" y="345"/>
                </a:moveTo>
                <a:cubicBezTo>
                  <a:pt x="3439" y="342"/>
                  <a:pt x="3426" y="338"/>
                  <a:pt x="3414" y="338"/>
                </a:cubicBezTo>
                <a:cubicBezTo>
                  <a:pt x="3384" y="337"/>
                  <a:pt x="3345" y="332"/>
                  <a:pt x="3317" y="342"/>
                </a:cubicBezTo>
                <a:cubicBezTo>
                  <a:pt x="3281" y="355"/>
                  <a:pt x="3254" y="391"/>
                  <a:pt x="3241" y="425"/>
                </a:cubicBezTo>
                <a:cubicBezTo>
                  <a:pt x="3225" y="467"/>
                  <a:pt x="3233" y="514"/>
                  <a:pt x="3239" y="557"/>
                </a:cubicBezTo>
                <a:moveTo>
                  <a:pt x="4125" y="450"/>
                </a:moveTo>
                <a:cubicBezTo>
                  <a:pt x="4134" y="437"/>
                  <a:pt x="4142" y="432"/>
                  <a:pt x="4158" y="456"/>
                </a:cubicBezTo>
                <a:cubicBezTo>
                  <a:pt x="4187" y="501"/>
                  <a:pt x="4181" y="563"/>
                  <a:pt x="4179" y="612"/>
                </a:cubicBezTo>
                <a:cubicBezTo>
                  <a:pt x="4177" y="668"/>
                  <a:pt x="4176" y="725"/>
                  <a:pt x="4176" y="781"/>
                </a:cubicBezTo>
                <a:cubicBezTo>
                  <a:pt x="4176" y="802"/>
                  <a:pt x="4177" y="818"/>
                  <a:pt x="4171" y="838"/>
                </a:cubicBezTo>
                <a:moveTo>
                  <a:pt x="3989" y="663"/>
                </a:moveTo>
                <a:cubicBezTo>
                  <a:pt x="3977" y="632"/>
                  <a:pt x="3974" y="638"/>
                  <a:pt x="4011" y="630"/>
                </a:cubicBezTo>
                <a:cubicBezTo>
                  <a:pt x="4093" y="613"/>
                  <a:pt x="4176" y="612"/>
                  <a:pt x="4259" y="610"/>
                </a:cubicBezTo>
                <a:cubicBezTo>
                  <a:pt x="4347" y="608"/>
                  <a:pt x="4434" y="608"/>
                  <a:pt x="4522" y="606"/>
                </a:cubicBezTo>
                <a:moveTo>
                  <a:pt x="4708" y="506"/>
                </a:moveTo>
                <a:cubicBezTo>
                  <a:pt x="4744" y="476"/>
                  <a:pt x="4814" y="488"/>
                  <a:pt x="4866" y="488"/>
                </a:cubicBezTo>
                <a:cubicBezTo>
                  <a:pt x="4903" y="488"/>
                  <a:pt x="4911" y="487"/>
                  <a:pt x="4933" y="491"/>
                </a:cubicBezTo>
                <a:cubicBezTo>
                  <a:pt x="4940" y="539"/>
                  <a:pt x="4944" y="581"/>
                  <a:pt x="4923" y="626"/>
                </a:cubicBezTo>
                <a:cubicBezTo>
                  <a:pt x="4902" y="673"/>
                  <a:pt x="4859" y="699"/>
                  <a:pt x="4811" y="713"/>
                </a:cubicBezTo>
                <a:cubicBezTo>
                  <a:pt x="4792" y="719"/>
                  <a:pt x="4773" y="719"/>
                  <a:pt x="4754" y="721"/>
                </a:cubicBezTo>
                <a:cubicBezTo>
                  <a:pt x="4793" y="682"/>
                  <a:pt x="4839" y="656"/>
                  <a:pt x="4886" y="627"/>
                </a:cubicBezTo>
                <a:cubicBezTo>
                  <a:pt x="4958" y="583"/>
                  <a:pt x="5032" y="543"/>
                  <a:pt x="5106" y="502"/>
                </a:cubicBezTo>
                <a:cubicBezTo>
                  <a:pt x="5138" y="484"/>
                  <a:pt x="5151" y="470"/>
                  <a:pt x="5175" y="450"/>
                </a:cubicBezTo>
                <a:cubicBezTo>
                  <a:pt x="5125" y="452"/>
                  <a:pt x="5084" y="454"/>
                  <a:pt x="5038" y="478"/>
                </a:cubicBezTo>
                <a:cubicBezTo>
                  <a:pt x="4982" y="505"/>
                  <a:pt x="4963" y="539"/>
                  <a:pt x="4960" y="598"/>
                </a:cubicBezTo>
                <a:cubicBezTo>
                  <a:pt x="4957" y="672"/>
                  <a:pt x="5041" y="694"/>
                  <a:pt x="5099" y="713"/>
                </a:cubicBezTo>
                <a:cubicBezTo>
                  <a:pt x="5189" y="742"/>
                  <a:pt x="5279" y="747"/>
                  <a:pt x="5372" y="750"/>
                </a:cubicBezTo>
                <a:moveTo>
                  <a:pt x="5366" y="136"/>
                </a:moveTo>
                <a:cubicBezTo>
                  <a:pt x="5361" y="111"/>
                  <a:pt x="5348" y="121"/>
                  <a:pt x="5333" y="105"/>
                </a:cubicBezTo>
                <a:cubicBezTo>
                  <a:pt x="5332" y="103"/>
                  <a:pt x="5334" y="98"/>
                  <a:pt x="5333" y="96"/>
                </a:cubicBezTo>
                <a:cubicBezTo>
                  <a:pt x="5368" y="89"/>
                  <a:pt x="5402" y="89"/>
                  <a:pt x="5437" y="90"/>
                </a:cubicBezTo>
                <a:cubicBezTo>
                  <a:pt x="5472" y="91"/>
                  <a:pt x="5523" y="98"/>
                  <a:pt x="5537" y="138"/>
                </a:cubicBezTo>
                <a:cubicBezTo>
                  <a:pt x="5549" y="173"/>
                  <a:pt x="5522" y="189"/>
                  <a:pt x="5494" y="199"/>
                </a:cubicBezTo>
                <a:cubicBezTo>
                  <a:pt x="5455" y="214"/>
                  <a:pt x="5417" y="214"/>
                  <a:pt x="5376" y="214"/>
                </a:cubicBezTo>
                <a:cubicBezTo>
                  <a:pt x="5371" y="214"/>
                  <a:pt x="5366" y="214"/>
                  <a:pt x="5361" y="214"/>
                </a:cubicBezTo>
                <a:cubicBezTo>
                  <a:pt x="5385" y="214"/>
                  <a:pt x="5402" y="214"/>
                  <a:pt x="5426" y="214"/>
                </a:cubicBezTo>
                <a:cubicBezTo>
                  <a:pt x="5478" y="214"/>
                  <a:pt x="5541" y="223"/>
                  <a:pt x="5584" y="257"/>
                </a:cubicBezTo>
                <a:cubicBezTo>
                  <a:pt x="5620" y="285"/>
                  <a:pt x="5617" y="335"/>
                  <a:pt x="5582" y="360"/>
                </a:cubicBezTo>
                <a:cubicBezTo>
                  <a:pt x="5531" y="396"/>
                  <a:pt x="5459" y="396"/>
                  <a:pt x="5400" y="397"/>
                </a:cubicBezTo>
                <a:cubicBezTo>
                  <a:pt x="5366" y="398"/>
                  <a:pt x="5293" y="397"/>
                  <a:pt x="5273" y="397"/>
                </a:cubicBezTo>
                <a:moveTo>
                  <a:pt x="6058" y="393"/>
                </a:moveTo>
                <a:cubicBezTo>
                  <a:pt x="6067" y="359"/>
                  <a:pt x="6048" y="386"/>
                  <a:pt x="6070" y="374"/>
                </a:cubicBezTo>
                <a:cubicBezTo>
                  <a:pt x="6093" y="397"/>
                  <a:pt x="6086" y="426"/>
                  <a:pt x="6086" y="459"/>
                </a:cubicBezTo>
                <a:cubicBezTo>
                  <a:pt x="6086" y="519"/>
                  <a:pt x="6082" y="574"/>
                  <a:pt x="6073" y="632"/>
                </a:cubicBezTo>
                <a:cubicBezTo>
                  <a:pt x="6068" y="668"/>
                  <a:pt x="6063" y="708"/>
                  <a:pt x="6067" y="745"/>
                </a:cubicBezTo>
                <a:cubicBezTo>
                  <a:pt x="6068" y="748"/>
                  <a:pt x="6069" y="752"/>
                  <a:pt x="6070" y="755"/>
                </a:cubicBezTo>
                <a:moveTo>
                  <a:pt x="5867" y="622"/>
                </a:moveTo>
                <a:cubicBezTo>
                  <a:pt x="5879" y="601"/>
                  <a:pt x="5814" y="613"/>
                  <a:pt x="5897" y="610"/>
                </a:cubicBezTo>
                <a:cubicBezTo>
                  <a:pt x="6030" y="605"/>
                  <a:pt x="6165" y="610"/>
                  <a:pt x="6298" y="609"/>
                </a:cubicBezTo>
                <a:moveTo>
                  <a:pt x="6489" y="492"/>
                </a:moveTo>
                <a:cubicBezTo>
                  <a:pt x="6491" y="470"/>
                  <a:pt x="6494" y="477"/>
                  <a:pt x="6525" y="479"/>
                </a:cubicBezTo>
                <a:cubicBezTo>
                  <a:pt x="6577" y="482"/>
                  <a:pt x="6610" y="515"/>
                  <a:pt x="6622" y="567"/>
                </a:cubicBezTo>
                <a:cubicBezTo>
                  <a:pt x="6635" y="623"/>
                  <a:pt x="6628" y="677"/>
                  <a:pt x="6583" y="715"/>
                </a:cubicBezTo>
                <a:cubicBezTo>
                  <a:pt x="6542" y="750"/>
                  <a:pt x="6470" y="767"/>
                  <a:pt x="6417" y="756"/>
                </a:cubicBezTo>
                <a:cubicBezTo>
                  <a:pt x="6410" y="756"/>
                  <a:pt x="6408" y="756"/>
                  <a:pt x="6410" y="750"/>
                </a:cubicBezTo>
                <a:cubicBezTo>
                  <a:pt x="6441" y="712"/>
                  <a:pt x="6489" y="693"/>
                  <a:pt x="6532" y="667"/>
                </a:cubicBezTo>
                <a:cubicBezTo>
                  <a:pt x="6617" y="617"/>
                  <a:pt x="6736" y="574"/>
                  <a:pt x="6808" y="506"/>
                </a:cubicBezTo>
                <a:cubicBezTo>
                  <a:pt x="6812" y="499"/>
                  <a:pt x="6813" y="499"/>
                  <a:pt x="6813" y="494"/>
                </a:cubicBezTo>
                <a:cubicBezTo>
                  <a:pt x="6755" y="494"/>
                  <a:pt x="6707" y="499"/>
                  <a:pt x="6659" y="536"/>
                </a:cubicBezTo>
                <a:cubicBezTo>
                  <a:pt x="6632" y="557"/>
                  <a:pt x="6609" y="607"/>
                  <a:pt x="6625" y="642"/>
                </a:cubicBezTo>
                <a:cubicBezTo>
                  <a:pt x="6646" y="688"/>
                  <a:pt x="6734" y="691"/>
                  <a:pt x="6774" y="695"/>
                </a:cubicBezTo>
                <a:cubicBezTo>
                  <a:pt x="6825" y="700"/>
                  <a:pt x="6876" y="698"/>
                  <a:pt x="6927" y="698"/>
                </a:cubicBezTo>
                <a:moveTo>
                  <a:pt x="6957" y="236"/>
                </a:moveTo>
                <a:cubicBezTo>
                  <a:pt x="6957" y="230"/>
                  <a:pt x="6957" y="224"/>
                  <a:pt x="6957" y="218"/>
                </a:cubicBezTo>
                <a:cubicBezTo>
                  <a:pt x="6957" y="216"/>
                  <a:pt x="6957" y="207"/>
                  <a:pt x="6957" y="209"/>
                </a:cubicBezTo>
                <a:cubicBezTo>
                  <a:pt x="6957" y="230"/>
                  <a:pt x="6956" y="245"/>
                  <a:pt x="6950" y="265"/>
                </a:cubicBezTo>
                <a:cubicBezTo>
                  <a:pt x="6941" y="295"/>
                  <a:pt x="6935" y="326"/>
                  <a:pt x="6926" y="356"/>
                </a:cubicBezTo>
                <a:cubicBezTo>
                  <a:pt x="6921" y="372"/>
                  <a:pt x="6914" y="385"/>
                  <a:pt x="6908" y="400"/>
                </a:cubicBezTo>
                <a:cubicBezTo>
                  <a:pt x="6908" y="401"/>
                  <a:pt x="6908" y="402"/>
                  <a:pt x="6908" y="403"/>
                </a:cubicBezTo>
                <a:cubicBezTo>
                  <a:pt x="6932" y="402"/>
                  <a:pt x="6953" y="398"/>
                  <a:pt x="6977" y="394"/>
                </a:cubicBezTo>
                <a:cubicBezTo>
                  <a:pt x="7023" y="386"/>
                  <a:pt x="7068" y="381"/>
                  <a:pt x="7114" y="380"/>
                </a:cubicBezTo>
                <a:cubicBezTo>
                  <a:pt x="7153" y="379"/>
                  <a:pt x="7196" y="380"/>
                  <a:pt x="7233" y="379"/>
                </a:cubicBezTo>
                <a:cubicBezTo>
                  <a:pt x="7226" y="367"/>
                  <a:pt x="7220" y="360"/>
                  <a:pt x="7208" y="351"/>
                </a:cubicBezTo>
                <a:cubicBezTo>
                  <a:pt x="7199" y="344"/>
                  <a:pt x="7194" y="338"/>
                  <a:pt x="7187" y="331"/>
                </a:cubicBezTo>
                <a:cubicBezTo>
                  <a:pt x="7186" y="329"/>
                  <a:pt x="7186" y="328"/>
                  <a:pt x="7184" y="329"/>
                </a:cubicBezTo>
                <a:cubicBezTo>
                  <a:pt x="7183" y="338"/>
                  <a:pt x="7181" y="353"/>
                  <a:pt x="7181" y="364"/>
                </a:cubicBezTo>
                <a:cubicBezTo>
                  <a:pt x="7181" y="391"/>
                  <a:pt x="7174" y="427"/>
                  <a:pt x="7189" y="450"/>
                </a:cubicBezTo>
                <a:cubicBezTo>
                  <a:pt x="7201" y="469"/>
                  <a:pt x="7217" y="480"/>
                  <a:pt x="7235" y="492"/>
                </a:cubicBezTo>
                <a:moveTo>
                  <a:pt x="7585" y="186"/>
                </a:moveTo>
                <a:cubicBezTo>
                  <a:pt x="7606" y="176"/>
                  <a:pt x="7623" y="171"/>
                  <a:pt x="7658" y="189"/>
                </a:cubicBezTo>
                <a:cubicBezTo>
                  <a:pt x="7742" y="232"/>
                  <a:pt x="7784" y="304"/>
                  <a:pt x="7790" y="396"/>
                </a:cubicBezTo>
                <a:cubicBezTo>
                  <a:pt x="7796" y="495"/>
                  <a:pt x="7790" y="595"/>
                  <a:pt x="7743" y="683"/>
                </a:cubicBezTo>
                <a:cubicBezTo>
                  <a:pt x="7694" y="774"/>
                  <a:pt x="7600" y="832"/>
                  <a:pt x="7511" y="877"/>
                </a:cubicBezTo>
                <a:cubicBezTo>
                  <a:pt x="7463" y="901"/>
                  <a:pt x="7413" y="923"/>
                  <a:pt x="7363" y="944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23" name="Freeform 39"/>
          <p:cNvSpPr/>
          <p:nvPr/>
        </p:nvSpPr>
        <p:spPr>
          <a:xfrm>
            <a:off x="4041360" y="3711600"/>
            <a:ext cx="21960" cy="28800"/>
          </a:xfrm>
          <a:custGeom>
            <a:avLst/>
            <a:gdLst/>
            <a:ahLst/>
            <a:rect l="0" t="0" r="r" b="b"/>
            <a:pathLst>
              <a:path w="61" h="80">
                <a:moveTo>
                  <a:pt x="13" y="79"/>
                </a:moveTo>
                <a:cubicBezTo>
                  <a:pt x="13" y="70"/>
                  <a:pt x="13" y="61"/>
                  <a:pt x="12" y="53"/>
                </a:cubicBezTo>
                <a:cubicBezTo>
                  <a:pt x="12" y="49"/>
                  <a:pt x="13" y="46"/>
                  <a:pt x="10" y="43"/>
                </a:cubicBezTo>
                <a:cubicBezTo>
                  <a:pt x="7" y="41"/>
                  <a:pt x="6" y="36"/>
                  <a:pt x="3" y="32"/>
                </a:cubicBezTo>
                <a:cubicBezTo>
                  <a:pt x="2" y="30"/>
                  <a:pt x="1" y="29"/>
                  <a:pt x="1" y="27"/>
                </a:cubicBezTo>
                <a:cubicBezTo>
                  <a:pt x="1" y="23"/>
                  <a:pt x="0" y="19"/>
                  <a:pt x="3" y="16"/>
                </a:cubicBezTo>
                <a:cubicBezTo>
                  <a:pt x="13" y="6"/>
                  <a:pt x="30" y="2"/>
                  <a:pt x="44" y="0"/>
                </a:cubicBezTo>
                <a:cubicBezTo>
                  <a:pt x="49" y="0"/>
                  <a:pt x="54" y="0"/>
                  <a:pt x="58" y="0"/>
                </a:cubicBezTo>
                <a:cubicBezTo>
                  <a:pt x="58" y="6"/>
                  <a:pt x="60" y="11"/>
                  <a:pt x="53" y="14"/>
                </a:cubicBezTo>
                <a:cubicBezTo>
                  <a:pt x="38" y="19"/>
                  <a:pt x="22" y="18"/>
                  <a:pt x="6" y="18"/>
                </a:cubicBezTo>
                <a:cubicBezTo>
                  <a:pt x="14" y="14"/>
                  <a:pt x="24" y="10"/>
                  <a:pt x="33" y="7"/>
                </a:cubicBezTo>
                <a:cubicBezTo>
                  <a:pt x="35" y="6"/>
                  <a:pt x="36" y="6"/>
                  <a:pt x="37" y="6"/>
                </a:cubicBezTo>
                <a:cubicBezTo>
                  <a:pt x="31" y="14"/>
                  <a:pt x="32" y="17"/>
                  <a:pt x="31" y="27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24" name="Freeform 40"/>
          <p:cNvSpPr/>
          <p:nvPr/>
        </p:nvSpPr>
        <p:spPr>
          <a:xfrm>
            <a:off x="4230000" y="3551760"/>
            <a:ext cx="300600" cy="249120"/>
          </a:xfrm>
          <a:custGeom>
            <a:avLst/>
            <a:gdLst/>
            <a:ahLst/>
            <a:rect l="0" t="0" r="r" b="b"/>
            <a:pathLst>
              <a:path w="835" h="692">
                <a:moveTo>
                  <a:pt x="7" y="480"/>
                </a:moveTo>
                <a:cubicBezTo>
                  <a:pt x="7" y="455"/>
                  <a:pt x="0" y="415"/>
                  <a:pt x="20" y="402"/>
                </a:cubicBezTo>
                <a:cubicBezTo>
                  <a:pt x="53" y="380"/>
                  <a:pt x="96" y="376"/>
                  <a:pt x="134" y="368"/>
                </a:cubicBezTo>
                <a:cubicBezTo>
                  <a:pt x="166" y="361"/>
                  <a:pt x="248" y="342"/>
                  <a:pt x="280" y="359"/>
                </a:cubicBezTo>
                <a:cubicBezTo>
                  <a:pt x="314" y="379"/>
                  <a:pt x="302" y="469"/>
                  <a:pt x="293" y="497"/>
                </a:cubicBezTo>
                <a:cubicBezTo>
                  <a:pt x="258" y="608"/>
                  <a:pt x="150" y="674"/>
                  <a:pt x="41" y="691"/>
                </a:cubicBezTo>
                <a:cubicBezTo>
                  <a:pt x="89" y="651"/>
                  <a:pt x="144" y="619"/>
                  <a:pt x="196" y="586"/>
                </a:cubicBezTo>
                <a:cubicBezTo>
                  <a:pt x="266" y="540"/>
                  <a:pt x="337" y="489"/>
                  <a:pt x="401" y="434"/>
                </a:cubicBezTo>
                <a:cubicBezTo>
                  <a:pt x="422" y="416"/>
                  <a:pt x="435" y="397"/>
                  <a:pt x="452" y="376"/>
                </a:cubicBezTo>
                <a:cubicBezTo>
                  <a:pt x="440" y="367"/>
                  <a:pt x="459" y="360"/>
                  <a:pt x="424" y="365"/>
                </a:cubicBezTo>
                <a:cubicBezTo>
                  <a:pt x="381" y="371"/>
                  <a:pt x="346" y="416"/>
                  <a:pt x="325" y="450"/>
                </a:cubicBezTo>
                <a:cubicBezTo>
                  <a:pt x="305" y="483"/>
                  <a:pt x="282" y="559"/>
                  <a:pt x="299" y="598"/>
                </a:cubicBezTo>
                <a:cubicBezTo>
                  <a:pt x="321" y="647"/>
                  <a:pt x="397" y="650"/>
                  <a:pt x="440" y="652"/>
                </a:cubicBezTo>
                <a:cubicBezTo>
                  <a:pt x="501" y="655"/>
                  <a:pt x="562" y="657"/>
                  <a:pt x="615" y="622"/>
                </a:cubicBezTo>
                <a:cubicBezTo>
                  <a:pt x="623" y="615"/>
                  <a:pt x="631" y="607"/>
                  <a:pt x="639" y="601"/>
                </a:cubicBezTo>
                <a:moveTo>
                  <a:pt x="831" y="36"/>
                </a:moveTo>
                <a:cubicBezTo>
                  <a:pt x="829" y="28"/>
                  <a:pt x="834" y="24"/>
                  <a:pt x="827" y="19"/>
                </a:cubicBezTo>
                <a:cubicBezTo>
                  <a:pt x="827" y="19"/>
                  <a:pt x="817" y="16"/>
                  <a:pt x="816" y="16"/>
                </a:cubicBezTo>
                <a:cubicBezTo>
                  <a:pt x="814" y="15"/>
                  <a:pt x="812" y="15"/>
                  <a:pt x="810" y="15"/>
                </a:cubicBezTo>
                <a:cubicBezTo>
                  <a:pt x="804" y="14"/>
                  <a:pt x="797" y="13"/>
                  <a:pt x="791" y="11"/>
                </a:cubicBezTo>
                <a:cubicBezTo>
                  <a:pt x="787" y="10"/>
                  <a:pt x="789" y="9"/>
                  <a:pt x="786" y="8"/>
                </a:cubicBezTo>
                <a:cubicBezTo>
                  <a:pt x="738" y="0"/>
                  <a:pt x="659" y="0"/>
                  <a:pt x="617" y="16"/>
                </a:cubicBezTo>
                <a:cubicBezTo>
                  <a:pt x="605" y="21"/>
                  <a:pt x="592" y="27"/>
                  <a:pt x="581" y="34"/>
                </a:cubicBezTo>
                <a:cubicBezTo>
                  <a:pt x="556" y="49"/>
                  <a:pt x="532" y="71"/>
                  <a:pt x="512" y="91"/>
                </a:cubicBezTo>
                <a:cubicBezTo>
                  <a:pt x="491" y="112"/>
                  <a:pt x="471" y="137"/>
                  <a:pt x="463" y="166"/>
                </a:cubicBezTo>
                <a:cubicBezTo>
                  <a:pt x="458" y="185"/>
                  <a:pt x="455" y="220"/>
                  <a:pt x="460" y="239"/>
                </a:cubicBezTo>
                <a:cubicBezTo>
                  <a:pt x="466" y="265"/>
                  <a:pt x="490" y="282"/>
                  <a:pt x="512" y="295"/>
                </a:cubicBezTo>
                <a:cubicBezTo>
                  <a:pt x="546" y="315"/>
                  <a:pt x="589" y="324"/>
                  <a:pt x="628" y="326"/>
                </a:cubicBezTo>
                <a:cubicBezTo>
                  <a:pt x="657" y="328"/>
                  <a:pt x="692" y="330"/>
                  <a:pt x="719" y="319"/>
                </a:cubicBezTo>
                <a:cubicBezTo>
                  <a:pt x="737" y="312"/>
                  <a:pt x="750" y="306"/>
                  <a:pt x="752" y="287"/>
                </a:cubicBezTo>
                <a:cubicBezTo>
                  <a:pt x="755" y="257"/>
                  <a:pt x="728" y="249"/>
                  <a:pt x="703" y="238"/>
                </a:cubicBezTo>
                <a:cubicBezTo>
                  <a:pt x="662" y="220"/>
                  <a:pt x="617" y="222"/>
                  <a:pt x="573" y="222"/>
                </a:cubicBezTo>
                <a:cubicBezTo>
                  <a:pt x="525" y="222"/>
                  <a:pt x="483" y="236"/>
                  <a:pt x="446" y="267"/>
                </a:cubicBezTo>
                <a:cubicBezTo>
                  <a:pt x="427" y="283"/>
                  <a:pt x="404" y="328"/>
                  <a:pt x="437" y="346"/>
                </a:cubicBezTo>
                <a:cubicBezTo>
                  <a:pt x="450" y="349"/>
                  <a:pt x="464" y="352"/>
                  <a:pt x="477" y="355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25" name="Freeform 41"/>
          <p:cNvSpPr/>
          <p:nvPr/>
        </p:nvSpPr>
        <p:spPr>
          <a:xfrm>
            <a:off x="4722120" y="3600720"/>
            <a:ext cx="151920" cy="281160"/>
          </a:xfrm>
          <a:custGeom>
            <a:avLst/>
            <a:gdLst/>
            <a:ahLst/>
            <a:rect l="0" t="0" r="r" b="b"/>
            <a:pathLst>
              <a:path w="422" h="781">
                <a:moveTo>
                  <a:pt x="414" y="49"/>
                </a:moveTo>
                <a:cubicBezTo>
                  <a:pt x="374" y="23"/>
                  <a:pt x="333" y="0"/>
                  <a:pt x="281" y="11"/>
                </a:cubicBezTo>
                <a:cubicBezTo>
                  <a:pt x="207" y="27"/>
                  <a:pt x="139" y="120"/>
                  <a:pt x="100" y="176"/>
                </a:cubicBezTo>
                <a:cubicBezTo>
                  <a:pt x="31" y="277"/>
                  <a:pt x="5" y="374"/>
                  <a:pt x="2" y="495"/>
                </a:cubicBezTo>
                <a:cubicBezTo>
                  <a:pt x="0" y="599"/>
                  <a:pt x="65" y="667"/>
                  <a:pt x="156" y="717"/>
                </a:cubicBezTo>
                <a:cubicBezTo>
                  <a:pt x="243" y="765"/>
                  <a:pt x="326" y="770"/>
                  <a:pt x="421" y="780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26" name="Freeform 42"/>
          <p:cNvSpPr/>
          <p:nvPr/>
        </p:nvSpPr>
        <p:spPr>
          <a:xfrm>
            <a:off x="5083200" y="3646800"/>
            <a:ext cx="33840" cy="137880"/>
          </a:xfrm>
          <a:custGeom>
            <a:avLst/>
            <a:gdLst/>
            <a:ahLst/>
            <a:rect l="0" t="0" r="r" b="b"/>
            <a:pathLst>
              <a:path w="94" h="383">
                <a:moveTo>
                  <a:pt x="0" y="25"/>
                </a:moveTo>
                <a:cubicBezTo>
                  <a:pt x="0" y="23"/>
                  <a:pt x="0" y="0"/>
                  <a:pt x="0" y="19"/>
                </a:cubicBezTo>
                <a:cubicBezTo>
                  <a:pt x="1" y="79"/>
                  <a:pt x="3" y="138"/>
                  <a:pt x="10" y="199"/>
                </a:cubicBezTo>
                <a:cubicBezTo>
                  <a:pt x="16" y="247"/>
                  <a:pt x="19" y="303"/>
                  <a:pt x="43" y="346"/>
                </a:cubicBezTo>
                <a:cubicBezTo>
                  <a:pt x="64" y="370"/>
                  <a:pt x="71" y="378"/>
                  <a:pt x="93" y="382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27" name="Freeform 43"/>
          <p:cNvSpPr/>
          <p:nvPr/>
        </p:nvSpPr>
        <p:spPr>
          <a:xfrm>
            <a:off x="5332320" y="3408480"/>
            <a:ext cx="1648440" cy="357480"/>
          </a:xfrm>
          <a:custGeom>
            <a:avLst/>
            <a:gdLst/>
            <a:ahLst/>
            <a:rect l="0" t="0" r="r" b="b"/>
            <a:pathLst>
              <a:path w="4579" h="993">
                <a:moveTo>
                  <a:pt x="170" y="632"/>
                </a:moveTo>
                <a:cubicBezTo>
                  <a:pt x="170" y="625"/>
                  <a:pt x="170" y="625"/>
                  <a:pt x="170" y="618"/>
                </a:cubicBezTo>
                <a:cubicBezTo>
                  <a:pt x="170" y="657"/>
                  <a:pt x="167" y="695"/>
                  <a:pt x="167" y="734"/>
                </a:cubicBezTo>
                <a:cubicBezTo>
                  <a:pt x="166" y="800"/>
                  <a:pt x="167" y="866"/>
                  <a:pt x="167" y="931"/>
                </a:cubicBezTo>
                <a:moveTo>
                  <a:pt x="0" y="801"/>
                </a:moveTo>
                <a:cubicBezTo>
                  <a:pt x="34" y="763"/>
                  <a:pt x="95" y="763"/>
                  <a:pt x="146" y="759"/>
                </a:cubicBezTo>
                <a:cubicBezTo>
                  <a:pt x="262" y="750"/>
                  <a:pt x="378" y="752"/>
                  <a:pt x="494" y="752"/>
                </a:cubicBezTo>
                <a:cubicBezTo>
                  <a:pt x="517" y="752"/>
                  <a:pt x="541" y="752"/>
                  <a:pt x="564" y="752"/>
                </a:cubicBezTo>
                <a:moveTo>
                  <a:pt x="661" y="694"/>
                </a:moveTo>
                <a:cubicBezTo>
                  <a:pt x="671" y="678"/>
                  <a:pt x="679" y="681"/>
                  <a:pt x="706" y="683"/>
                </a:cubicBezTo>
                <a:cubicBezTo>
                  <a:pt x="755" y="686"/>
                  <a:pt x="759" y="722"/>
                  <a:pt x="761" y="766"/>
                </a:cubicBezTo>
                <a:cubicBezTo>
                  <a:pt x="763" y="818"/>
                  <a:pt x="751" y="858"/>
                  <a:pt x="711" y="893"/>
                </a:cubicBezTo>
                <a:cubicBezTo>
                  <a:pt x="685" y="916"/>
                  <a:pt x="655" y="924"/>
                  <a:pt x="622" y="927"/>
                </a:cubicBezTo>
                <a:cubicBezTo>
                  <a:pt x="642" y="894"/>
                  <a:pt x="663" y="881"/>
                  <a:pt x="698" y="859"/>
                </a:cubicBezTo>
                <a:cubicBezTo>
                  <a:pt x="762" y="819"/>
                  <a:pt x="830" y="781"/>
                  <a:pt x="888" y="731"/>
                </a:cubicBezTo>
                <a:cubicBezTo>
                  <a:pt x="912" y="711"/>
                  <a:pt x="930" y="692"/>
                  <a:pt x="944" y="667"/>
                </a:cubicBezTo>
                <a:cubicBezTo>
                  <a:pt x="907" y="672"/>
                  <a:pt x="879" y="690"/>
                  <a:pt x="856" y="721"/>
                </a:cubicBezTo>
                <a:cubicBezTo>
                  <a:pt x="836" y="749"/>
                  <a:pt x="818" y="811"/>
                  <a:pt x="839" y="843"/>
                </a:cubicBezTo>
                <a:cubicBezTo>
                  <a:pt x="865" y="883"/>
                  <a:pt x="937" y="902"/>
                  <a:pt x="980" y="907"/>
                </a:cubicBezTo>
                <a:cubicBezTo>
                  <a:pt x="1027" y="909"/>
                  <a:pt x="1043" y="910"/>
                  <a:pt x="1075" y="909"/>
                </a:cubicBezTo>
                <a:moveTo>
                  <a:pt x="1419" y="526"/>
                </a:moveTo>
                <a:cubicBezTo>
                  <a:pt x="1441" y="530"/>
                  <a:pt x="1448" y="538"/>
                  <a:pt x="1457" y="565"/>
                </a:cubicBezTo>
                <a:cubicBezTo>
                  <a:pt x="1473" y="615"/>
                  <a:pt x="1472" y="670"/>
                  <a:pt x="1476" y="721"/>
                </a:cubicBezTo>
                <a:cubicBezTo>
                  <a:pt x="1480" y="776"/>
                  <a:pt x="1490" y="827"/>
                  <a:pt x="1512" y="877"/>
                </a:cubicBezTo>
                <a:cubicBezTo>
                  <a:pt x="1523" y="898"/>
                  <a:pt x="1525" y="903"/>
                  <a:pt x="1532" y="916"/>
                </a:cubicBezTo>
                <a:moveTo>
                  <a:pt x="1355" y="765"/>
                </a:moveTo>
                <a:cubicBezTo>
                  <a:pt x="1353" y="726"/>
                  <a:pt x="1382" y="737"/>
                  <a:pt x="1418" y="734"/>
                </a:cubicBezTo>
                <a:cubicBezTo>
                  <a:pt x="1555" y="724"/>
                  <a:pt x="1693" y="728"/>
                  <a:pt x="1831" y="728"/>
                </a:cubicBezTo>
                <a:cubicBezTo>
                  <a:pt x="1846" y="728"/>
                  <a:pt x="1862" y="728"/>
                  <a:pt x="1877" y="728"/>
                </a:cubicBezTo>
                <a:moveTo>
                  <a:pt x="1959" y="661"/>
                </a:moveTo>
                <a:cubicBezTo>
                  <a:pt x="1977" y="656"/>
                  <a:pt x="1997" y="650"/>
                  <a:pt x="2020" y="654"/>
                </a:cubicBezTo>
                <a:cubicBezTo>
                  <a:pt x="2065" y="661"/>
                  <a:pt x="2079" y="690"/>
                  <a:pt x="2081" y="731"/>
                </a:cubicBezTo>
                <a:cubicBezTo>
                  <a:pt x="2084" y="778"/>
                  <a:pt x="2069" y="802"/>
                  <a:pt x="2035" y="831"/>
                </a:cubicBezTo>
                <a:cubicBezTo>
                  <a:pt x="2021" y="843"/>
                  <a:pt x="2009" y="848"/>
                  <a:pt x="1992" y="852"/>
                </a:cubicBezTo>
                <a:cubicBezTo>
                  <a:pt x="2023" y="830"/>
                  <a:pt x="2055" y="809"/>
                  <a:pt x="2089" y="790"/>
                </a:cubicBezTo>
                <a:cubicBezTo>
                  <a:pt x="2148" y="756"/>
                  <a:pt x="2209" y="723"/>
                  <a:pt x="2269" y="690"/>
                </a:cubicBezTo>
                <a:cubicBezTo>
                  <a:pt x="2294" y="676"/>
                  <a:pt x="2297" y="672"/>
                  <a:pt x="2313" y="658"/>
                </a:cubicBezTo>
                <a:cubicBezTo>
                  <a:pt x="2269" y="661"/>
                  <a:pt x="2241" y="672"/>
                  <a:pt x="2211" y="708"/>
                </a:cubicBezTo>
                <a:cubicBezTo>
                  <a:pt x="2193" y="729"/>
                  <a:pt x="2171" y="787"/>
                  <a:pt x="2186" y="815"/>
                </a:cubicBezTo>
                <a:cubicBezTo>
                  <a:pt x="2206" y="854"/>
                  <a:pt x="2270" y="875"/>
                  <a:pt x="2308" y="886"/>
                </a:cubicBezTo>
                <a:cubicBezTo>
                  <a:pt x="2351" y="896"/>
                  <a:pt x="2365" y="899"/>
                  <a:pt x="2395" y="899"/>
                </a:cubicBezTo>
                <a:moveTo>
                  <a:pt x="2407" y="490"/>
                </a:moveTo>
                <a:cubicBezTo>
                  <a:pt x="2397" y="477"/>
                  <a:pt x="2386" y="465"/>
                  <a:pt x="2379" y="452"/>
                </a:cubicBezTo>
                <a:cubicBezTo>
                  <a:pt x="2393" y="482"/>
                  <a:pt x="2409" y="521"/>
                  <a:pt x="2398" y="556"/>
                </a:cubicBezTo>
                <a:cubicBezTo>
                  <a:pt x="2385" y="596"/>
                  <a:pt x="2340" y="617"/>
                  <a:pt x="2302" y="624"/>
                </a:cubicBezTo>
                <a:cubicBezTo>
                  <a:pt x="2289" y="626"/>
                  <a:pt x="2274" y="625"/>
                  <a:pt x="2260" y="625"/>
                </a:cubicBezTo>
                <a:cubicBezTo>
                  <a:pt x="2290" y="615"/>
                  <a:pt x="2324" y="610"/>
                  <a:pt x="2362" y="610"/>
                </a:cubicBezTo>
                <a:cubicBezTo>
                  <a:pt x="2423" y="610"/>
                  <a:pt x="2470" y="629"/>
                  <a:pt x="2517" y="668"/>
                </a:cubicBezTo>
                <a:cubicBezTo>
                  <a:pt x="2542" y="689"/>
                  <a:pt x="2555" y="712"/>
                  <a:pt x="2571" y="740"/>
                </a:cubicBezTo>
                <a:moveTo>
                  <a:pt x="2738" y="641"/>
                </a:moveTo>
                <a:cubicBezTo>
                  <a:pt x="2756" y="644"/>
                  <a:pt x="2758" y="655"/>
                  <a:pt x="2765" y="681"/>
                </a:cubicBezTo>
                <a:cubicBezTo>
                  <a:pt x="2778" y="732"/>
                  <a:pt x="2778" y="787"/>
                  <a:pt x="2781" y="840"/>
                </a:cubicBezTo>
                <a:cubicBezTo>
                  <a:pt x="2783" y="888"/>
                  <a:pt x="2790" y="931"/>
                  <a:pt x="2798" y="978"/>
                </a:cubicBezTo>
                <a:cubicBezTo>
                  <a:pt x="2798" y="983"/>
                  <a:pt x="2799" y="987"/>
                  <a:pt x="2799" y="992"/>
                </a:cubicBezTo>
                <a:moveTo>
                  <a:pt x="2678" y="851"/>
                </a:moveTo>
                <a:cubicBezTo>
                  <a:pt x="2732" y="828"/>
                  <a:pt x="2785" y="824"/>
                  <a:pt x="2844" y="818"/>
                </a:cubicBezTo>
                <a:cubicBezTo>
                  <a:pt x="2918" y="811"/>
                  <a:pt x="2991" y="808"/>
                  <a:pt x="3065" y="801"/>
                </a:cubicBezTo>
                <a:moveTo>
                  <a:pt x="3338" y="783"/>
                </a:moveTo>
                <a:cubicBezTo>
                  <a:pt x="3342" y="769"/>
                  <a:pt x="3366" y="775"/>
                  <a:pt x="3380" y="779"/>
                </a:cubicBezTo>
                <a:cubicBezTo>
                  <a:pt x="3405" y="785"/>
                  <a:pt x="3429" y="796"/>
                  <a:pt x="3456" y="801"/>
                </a:cubicBezTo>
                <a:moveTo>
                  <a:pt x="3570" y="773"/>
                </a:moveTo>
                <a:cubicBezTo>
                  <a:pt x="3605" y="772"/>
                  <a:pt x="3639" y="772"/>
                  <a:pt x="3674" y="772"/>
                </a:cubicBezTo>
                <a:cubicBezTo>
                  <a:pt x="3682" y="772"/>
                  <a:pt x="3690" y="772"/>
                  <a:pt x="3698" y="772"/>
                </a:cubicBezTo>
                <a:moveTo>
                  <a:pt x="3855" y="772"/>
                </a:moveTo>
                <a:cubicBezTo>
                  <a:pt x="3855" y="769"/>
                  <a:pt x="3855" y="768"/>
                  <a:pt x="3855" y="766"/>
                </a:cubicBezTo>
                <a:cubicBezTo>
                  <a:pt x="3860" y="766"/>
                  <a:pt x="3866" y="766"/>
                  <a:pt x="3871" y="766"/>
                </a:cubicBezTo>
                <a:moveTo>
                  <a:pt x="4104" y="473"/>
                </a:moveTo>
                <a:cubicBezTo>
                  <a:pt x="4099" y="463"/>
                  <a:pt x="4097" y="456"/>
                  <a:pt x="4095" y="446"/>
                </a:cubicBezTo>
                <a:cubicBezTo>
                  <a:pt x="4094" y="442"/>
                  <a:pt x="4094" y="440"/>
                  <a:pt x="4093" y="436"/>
                </a:cubicBezTo>
                <a:cubicBezTo>
                  <a:pt x="4147" y="436"/>
                  <a:pt x="4184" y="442"/>
                  <a:pt x="4231" y="473"/>
                </a:cubicBezTo>
                <a:cubicBezTo>
                  <a:pt x="4291" y="512"/>
                  <a:pt x="4333" y="567"/>
                  <a:pt x="4342" y="639"/>
                </a:cubicBezTo>
                <a:cubicBezTo>
                  <a:pt x="4352" y="723"/>
                  <a:pt x="4294" y="763"/>
                  <a:pt x="4226" y="797"/>
                </a:cubicBezTo>
                <a:cubicBezTo>
                  <a:pt x="4165" y="827"/>
                  <a:pt x="4100" y="842"/>
                  <a:pt x="4034" y="858"/>
                </a:cubicBezTo>
                <a:moveTo>
                  <a:pt x="4292" y="45"/>
                </a:moveTo>
                <a:cubicBezTo>
                  <a:pt x="4292" y="31"/>
                  <a:pt x="4289" y="20"/>
                  <a:pt x="4300" y="12"/>
                </a:cubicBezTo>
                <a:cubicBezTo>
                  <a:pt x="4315" y="0"/>
                  <a:pt x="4347" y="5"/>
                  <a:pt x="4365" y="5"/>
                </a:cubicBezTo>
                <a:cubicBezTo>
                  <a:pt x="4401" y="5"/>
                  <a:pt x="4432" y="4"/>
                  <a:pt x="4466" y="15"/>
                </a:cubicBezTo>
                <a:cubicBezTo>
                  <a:pt x="4487" y="22"/>
                  <a:pt x="4513" y="31"/>
                  <a:pt x="4518" y="56"/>
                </a:cubicBezTo>
                <a:cubicBezTo>
                  <a:pt x="4523" y="81"/>
                  <a:pt x="4511" y="92"/>
                  <a:pt x="4492" y="105"/>
                </a:cubicBezTo>
                <a:cubicBezTo>
                  <a:pt x="4472" y="119"/>
                  <a:pt x="4454" y="128"/>
                  <a:pt x="4430" y="133"/>
                </a:cubicBezTo>
                <a:cubicBezTo>
                  <a:pt x="4416" y="136"/>
                  <a:pt x="4401" y="137"/>
                  <a:pt x="4387" y="138"/>
                </a:cubicBezTo>
                <a:cubicBezTo>
                  <a:pt x="4382" y="138"/>
                  <a:pt x="4380" y="138"/>
                  <a:pt x="4377" y="138"/>
                </a:cubicBezTo>
                <a:cubicBezTo>
                  <a:pt x="4415" y="138"/>
                  <a:pt x="4450" y="136"/>
                  <a:pt x="4487" y="145"/>
                </a:cubicBezTo>
                <a:cubicBezTo>
                  <a:pt x="4522" y="154"/>
                  <a:pt x="4566" y="168"/>
                  <a:pt x="4572" y="208"/>
                </a:cubicBezTo>
                <a:cubicBezTo>
                  <a:pt x="4578" y="248"/>
                  <a:pt x="4553" y="256"/>
                  <a:pt x="4518" y="265"/>
                </a:cubicBezTo>
                <a:cubicBezTo>
                  <a:pt x="4465" y="278"/>
                  <a:pt x="4406" y="272"/>
                  <a:pt x="4352" y="272"/>
                </a:cubicBezTo>
                <a:cubicBezTo>
                  <a:pt x="4286" y="272"/>
                  <a:pt x="4219" y="272"/>
                  <a:pt x="4153" y="270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28" name="Freeform 44"/>
          <p:cNvSpPr/>
          <p:nvPr/>
        </p:nvSpPr>
        <p:spPr>
          <a:xfrm>
            <a:off x="2333520" y="3774960"/>
            <a:ext cx="5216760" cy="455400"/>
          </a:xfrm>
          <a:custGeom>
            <a:avLst/>
            <a:gdLst/>
            <a:ahLst/>
            <a:rect l="0" t="0" r="r" b="b"/>
            <a:pathLst>
              <a:path w="14491" h="1265">
                <a:moveTo>
                  <a:pt x="24" y="900"/>
                </a:moveTo>
                <a:cubicBezTo>
                  <a:pt x="16" y="898"/>
                  <a:pt x="8" y="896"/>
                  <a:pt x="0" y="894"/>
                </a:cubicBezTo>
                <a:moveTo>
                  <a:pt x="3617" y="861"/>
                </a:moveTo>
                <a:cubicBezTo>
                  <a:pt x="3538" y="823"/>
                  <a:pt x="3464" y="804"/>
                  <a:pt x="3374" y="827"/>
                </a:cubicBezTo>
                <a:cubicBezTo>
                  <a:pt x="3284" y="850"/>
                  <a:pt x="3178" y="916"/>
                  <a:pt x="3150" y="1011"/>
                </a:cubicBezTo>
                <a:cubicBezTo>
                  <a:pt x="3122" y="1106"/>
                  <a:pt x="3177" y="1169"/>
                  <a:pt x="3259" y="1209"/>
                </a:cubicBezTo>
                <a:cubicBezTo>
                  <a:pt x="3372" y="1264"/>
                  <a:pt x="3501" y="1260"/>
                  <a:pt x="3623" y="1262"/>
                </a:cubicBezTo>
                <a:moveTo>
                  <a:pt x="14406" y="21"/>
                </a:moveTo>
                <a:cubicBezTo>
                  <a:pt x="14417" y="4"/>
                  <a:pt x="14430" y="0"/>
                  <a:pt x="14451" y="13"/>
                </a:cubicBezTo>
                <a:cubicBezTo>
                  <a:pt x="14471" y="30"/>
                  <a:pt x="14478" y="36"/>
                  <a:pt x="14490" y="48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29" name="Freeform 45"/>
          <p:cNvSpPr/>
          <p:nvPr/>
        </p:nvSpPr>
        <p:spPr>
          <a:xfrm>
            <a:off x="1224000" y="3952440"/>
            <a:ext cx="685080" cy="259560"/>
          </a:xfrm>
          <a:custGeom>
            <a:avLst/>
            <a:gdLst/>
            <a:ahLst/>
            <a:rect l="0" t="0" r="r" b="b"/>
            <a:pathLst>
              <a:path w="1903" h="721">
                <a:moveTo>
                  <a:pt x="77" y="191"/>
                </a:moveTo>
                <a:cubicBezTo>
                  <a:pt x="77" y="191"/>
                  <a:pt x="91" y="184"/>
                  <a:pt x="80" y="226"/>
                </a:cubicBezTo>
                <a:cubicBezTo>
                  <a:pt x="64" y="286"/>
                  <a:pt x="60" y="347"/>
                  <a:pt x="58" y="409"/>
                </a:cubicBezTo>
                <a:cubicBezTo>
                  <a:pt x="56" y="483"/>
                  <a:pt x="62" y="559"/>
                  <a:pt x="56" y="632"/>
                </a:cubicBezTo>
                <a:cubicBezTo>
                  <a:pt x="54" y="653"/>
                  <a:pt x="50" y="655"/>
                  <a:pt x="44" y="669"/>
                </a:cubicBezTo>
                <a:cubicBezTo>
                  <a:pt x="24" y="649"/>
                  <a:pt x="14" y="624"/>
                  <a:pt x="9" y="588"/>
                </a:cubicBezTo>
                <a:cubicBezTo>
                  <a:pt x="0" y="520"/>
                  <a:pt x="0" y="451"/>
                  <a:pt x="0" y="383"/>
                </a:cubicBezTo>
                <a:cubicBezTo>
                  <a:pt x="0" y="325"/>
                  <a:pt x="7" y="272"/>
                  <a:pt x="61" y="237"/>
                </a:cubicBezTo>
                <a:cubicBezTo>
                  <a:pt x="144" y="183"/>
                  <a:pt x="261" y="185"/>
                  <a:pt x="355" y="183"/>
                </a:cubicBezTo>
                <a:cubicBezTo>
                  <a:pt x="435" y="182"/>
                  <a:pt x="499" y="187"/>
                  <a:pt x="574" y="212"/>
                </a:cubicBezTo>
                <a:moveTo>
                  <a:pt x="13" y="552"/>
                </a:moveTo>
                <a:cubicBezTo>
                  <a:pt x="103" y="534"/>
                  <a:pt x="195" y="522"/>
                  <a:pt x="286" y="508"/>
                </a:cubicBezTo>
                <a:cubicBezTo>
                  <a:pt x="401" y="491"/>
                  <a:pt x="516" y="481"/>
                  <a:pt x="632" y="475"/>
                </a:cubicBezTo>
                <a:moveTo>
                  <a:pt x="610" y="481"/>
                </a:moveTo>
                <a:cubicBezTo>
                  <a:pt x="608" y="489"/>
                  <a:pt x="608" y="507"/>
                  <a:pt x="608" y="517"/>
                </a:cubicBezTo>
                <a:cubicBezTo>
                  <a:pt x="608" y="569"/>
                  <a:pt x="589" y="660"/>
                  <a:pt x="610" y="706"/>
                </a:cubicBezTo>
                <a:cubicBezTo>
                  <a:pt x="620" y="717"/>
                  <a:pt x="623" y="720"/>
                  <a:pt x="634" y="720"/>
                </a:cubicBezTo>
                <a:moveTo>
                  <a:pt x="610" y="215"/>
                </a:moveTo>
                <a:cubicBezTo>
                  <a:pt x="608" y="196"/>
                  <a:pt x="607" y="193"/>
                  <a:pt x="607" y="183"/>
                </a:cubicBezTo>
                <a:cubicBezTo>
                  <a:pt x="647" y="187"/>
                  <a:pt x="667" y="211"/>
                  <a:pt x="692" y="243"/>
                </a:cubicBezTo>
                <a:cubicBezTo>
                  <a:pt x="702" y="257"/>
                  <a:pt x="712" y="272"/>
                  <a:pt x="722" y="285"/>
                </a:cubicBezTo>
                <a:moveTo>
                  <a:pt x="989" y="413"/>
                </a:moveTo>
                <a:cubicBezTo>
                  <a:pt x="989" y="373"/>
                  <a:pt x="989" y="473"/>
                  <a:pt x="989" y="475"/>
                </a:cubicBezTo>
                <a:cubicBezTo>
                  <a:pt x="991" y="528"/>
                  <a:pt x="1000" y="588"/>
                  <a:pt x="1034" y="633"/>
                </a:cubicBezTo>
                <a:cubicBezTo>
                  <a:pt x="1052" y="657"/>
                  <a:pt x="1091" y="672"/>
                  <a:pt x="1117" y="649"/>
                </a:cubicBezTo>
                <a:cubicBezTo>
                  <a:pt x="1167" y="605"/>
                  <a:pt x="1184" y="523"/>
                  <a:pt x="1216" y="467"/>
                </a:cubicBezTo>
                <a:cubicBezTo>
                  <a:pt x="1233" y="437"/>
                  <a:pt x="1245" y="418"/>
                  <a:pt x="1279" y="416"/>
                </a:cubicBezTo>
                <a:cubicBezTo>
                  <a:pt x="1311" y="414"/>
                  <a:pt x="1321" y="483"/>
                  <a:pt x="1331" y="505"/>
                </a:cubicBezTo>
                <a:cubicBezTo>
                  <a:pt x="1358" y="564"/>
                  <a:pt x="1390" y="581"/>
                  <a:pt x="1441" y="616"/>
                </a:cubicBezTo>
                <a:moveTo>
                  <a:pt x="1889" y="505"/>
                </a:moveTo>
                <a:cubicBezTo>
                  <a:pt x="1890" y="459"/>
                  <a:pt x="1902" y="413"/>
                  <a:pt x="1866" y="379"/>
                </a:cubicBezTo>
                <a:cubicBezTo>
                  <a:pt x="1824" y="339"/>
                  <a:pt x="1725" y="338"/>
                  <a:pt x="1672" y="350"/>
                </a:cubicBezTo>
                <a:cubicBezTo>
                  <a:pt x="1602" y="367"/>
                  <a:pt x="1546" y="418"/>
                  <a:pt x="1535" y="488"/>
                </a:cubicBezTo>
                <a:cubicBezTo>
                  <a:pt x="1525" y="556"/>
                  <a:pt x="1565" y="596"/>
                  <a:pt x="1629" y="606"/>
                </a:cubicBezTo>
                <a:cubicBezTo>
                  <a:pt x="1704" y="617"/>
                  <a:pt x="1784" y="605"/>
                  <a:pt x="1835" y="544"/>
                </a:cubicBezTo>
                <a:cubicBezTo>
                  <a:pt x="1885" y="484"/>
                  <a:pt x="1879" y="386"/>
                  <a:pt x="1862" y="317"/>
                </a:cubicBezTo>
                <a:cubicBezTo>
                  <a:pt x="1842" y="235"/>
                  <a:pt x="1809" y="154"/>
                  <a:pt x="1786" y="73"/>
                </a:cubicBezTo>
                <a:cubicBezTo>
                  <a:pt x="1765" y="0"/>
                  <a:pt x="1784" y="78"/>
                  <a:pt x="1768" y="52"/>
                </a:cubicBezTo>
                <a:cubicBezTo>
                  <a:pt x="1761" y="117"/>
                  <a:pt x="1751" y="189"/>
                  <a:pt x="1760" y="256"/>
                </a:cubicBezTo>
                <a:cubicBezTo>
                  <a:pt x="1777" y="382"/>
                  <a:pt x="1837" y="499"/>
                  <a:pt x="1853" y="628"/>
                </a:cubicBezTo>
                <a:cubicBezTo>
                  <a:pt x="1854" y="650"/>
                  <a:pt x="1856" y="672"/>
                  <a:pt x="1857" y="693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30" name="Freeform 46"/>
          <p:cNvSpPr/>
          <p:nvPr/>
        </p:nvSpPr>
        <p:spPr>
          <a:xfrm>
            <a:off x="2293920" y="4025880"/>
            <a:ext cx="638640" cy="230400"/>
          </a:xfrm>
          <a:custGeom>
            <a:avLst/>
            <a:gdLst/>
            <a:ahLst/>
            <a:rect l="0" t="0" r="r" b="b"/>
            <a:pathLst>
              <a:path w="1774" h="640">
                <a:moveTo>
                  <a:pt x="136" y="202"/>
                </a:moveTo>
                <a:cubicBezTo>
                  <a:pt x="127" y="150"/>
                  <a:pt x="95" y="111"/>
                  <a:pt x="148" y="93"/>
                </a:cubicBezTo>
                <a:cubicBezTo>
                  <a:pt x="150" y="92"/>
                  <a:pt x="155" y="92"/>
                  <a:pt x="157" y="91"/>
                </a:cubicBezTo>
                <a:cubicBezTo>
                  <a:pt x="168" y="128"/>
                  <a:pt x="178" y="174"/>
                  <a:pt x="188" y="214"/>
                </a:cubicBezTo>
                <a:cubicBezTo>
                  <a:pt x="211" y="304"/>
                  <a:pt x="236" y="396"/>
                  <a:pt x="270" y="482"/>
                </a:cubicBezTo>
                <a:cubicBezTo>
                  <a:pt x="288" y="527"/>
                  <a:pt x="307" y="568"/>
                  <a:pt x="331" y="609"/>
                </a:cubicBezTo>
                <a:moveTo>
                  <a:pt x="0" y="352"/>
                </a:moveTo>
                <a:cubicBezTo>
                  <a:pt x="36" y="351"/>
                  <a:pt x="102" y="351"/>
                  <a:pt x="146" y="352"/>
                </a:cubicBezTo>
                <a:cubicBezTo>
                  <a:pt x="260" y="354"/>
                  <a:pt x="381" y="362"/>
                  <a:pt x="493" y="342"/>
                </a:cubicBezTo>
                <a:cubicBezTo>
                  <a:pt x="575" y="328"/>
                  <a:pt x="668" y="295"/>
                  <a:pt x="699" y="210"/>
                </a:cubicBezTo>
                <a:cubicBezTo>
                  <a:pt x="717" y="160"/>
                  <a:pt x="716" y="76"/>
                  <a:pt x="702" y="25"/>
                </a:cubicBezTo>
                <a:cubicBezTo>
                  <a:pt x="698" y="11"/>
                  <a:pt x="683" y="4"/>
                  <a:pt x="682" y="0"/>
                </a:cubicBezTo>
                <a:cubicBezTo>
                  <a:pt x="675" y="65"/>
                  <a:pt x="661" y="140"/>
                  <a:pt x="673" y="204"/>
                </a:cubicBezTo>
                <a:cubicBezTo>
                  <a:pt x="691" y="303"/>
                  <a:pt x="763" y="368"/>
                  <a:pt x="863" y="364"/>
                </a:cubicBezTo>
                <a:cubicBezTo>
                  <a:pt x="932" y="361"/>
                  <a:pt x="983" y="312"/>
                  <a:pt x="1023" y="260"/>
                </a:cubicBezTo>
                <a:cubicBezTo>
                  <a:pt x="1046" y="230"/>
                  <a:pt x="1058" y="193"/>
                  <a:pt x="1083" y="165"/>
                </a:cubicBezTo>
                <a:cubicBezTo>
                  <a:pt x="1086" y="165"/>
                  <a:pt x="1088" y="165"/>
                  <a:pt x="1090" y="165"/>
                </a:cubicBezTo>
                <a:cubicBezTo>
                  <a:pt x="1126" y="247"/>
                  <a:pt x="1164" y="345"/>
                  <a:pt x="1258" y="371"/>
                </a:cubicBezTo>
                <a:cubicBezTo>
                  <a:pt x="1303" y="384"/>
                  <a:pt x="1330" y="363"/>
                  <a:pt x="1359" y="334"/>
                </a:cubicBezTo>
                <a:cubicBezTo>
                  <a:pt x="1390" y="302"/>
                  <a:pt x="1399" y="256"/>
                  <a:pt x="1444" y="242"/>
                </a:cubicBezTo>
                <a:cubicBezTo>
                  <a:pt x="1490" y="227"/>
                  <a:pt x="1538" y="260"/>
                  <a:pt x="1579" y="274"/>
                </a:cubicBezTo>
                <a:cubicBezTo>
                  <a:pt x="1626" y="290"/>
                  <a:pt x="1669" y="303"/>
                  <a:pt x="1719" y="306"/>
                </a:cubicBezTo>
                <a:cubicBezTo>
                  <a:pt x="1738" y="306"/>
                  <a:pt x="1744" y="306"/>
                  <a:pt x="1756" y="304"/>
                </a:cubicBezTo>
                <a:cubicBezTo>
                  <a:pt x="1762" y="256"/>
                  <a:pt x="1771" y="219"/>
                  <a:pt x="1750" y="172"/>
                </a:cubicBezTo>
                <a:cubicBezTo>
                  <a:pt x="1726" y="119"/>
                  <a:pt x="1675" y="76"/>
                  <a:pt x="1611" y="96"/>
                </a:cubicBezTo>
                <a:cubicBezTo>
                  <a:pt x="1508" y="128"/>
                  <a:pt x="1447" y="250"/>
                  <a:pt x="1425" y="348"/>
                </a:cubicBezTo>
                <a:cubicBezTo>
                  <a:pt x="1409" y="420"/>
                  <a:pt x="1402" y="506"/>
                  <a:pt x="1459" y="561"/>
                </a:cubicBezTo>
                <a:cubicBezTo>
                  <a:pt x="1541" y="639"/>
                  <a:pt x="1670" y="633"/>
                  <a:pt x="1773" y="635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31" name="Freeform 47"/>
          <p:cNvSpPr/>
          <p:nvPr/>
        </p:nvSpPr>
        <p:spPr>
          <a:xfrm>
            <a:off x="3701160" y="3896640"/>
            <a:ext cx="2134800" cy="434160"/>
          </a:xfrm>
          <a:custGeom>
            <a:avLst/>
            <a:gdLst/>
            <a:ahLst/>
            <a:rect l="0" t="0" r="r" b="b"/>
            <a:pathLst>
              <a:path w="5930" h="1206">
                <a:moveTo>
                  <a:pt x="220" y="617"/>
                </a:moveTo>
                <a:cubicBezTo>
                  <a:pt x="220" y="587"/>
                  <a:pt x="223" y="580"/>
                  <a:pt x="208" y="567"/>
                </a:cubicBezTo>
                <a:cubicBezTo>
                  <a:pt x="144" y="571"/>
                  <a:pt x="111" y="599"/>
                  <a:pt x="72" y="653"/>
                </a:cubicBezTo>
                <a:cubicBezTo>
                  <a:pt x="44" y="692"/>
                  <a:pt x="0" y="780"/>
                  <a:pt x="30" y="831"/>
                </a:cubicBezTo>
                <a:cubicBezTo>
                  <a:pt x="56" y="875"/>
                  <a:pt x="141" y="881"/>
                  <a:pt x="184" y="872"/>
                </a:cubicBezTo>
                <a:cubicBezTo>
                  <a:pt x="250" y="858"/>
                  <a:pt x="288" y="794"/>
                  <a:pt x="296" y="731"/>
                </a:cubicBezTo>
                <a:cubicBezTo>
                  <a:pt x="304" y="670"/>
                  <a:pt x="302" y="598"/>
                  <a:pt x="262" y="549"/>
                </a:cubicBezTo>
                <a:cubicBezTo>
                  <a:pt x="250" y="535"/>
                  <a:pt x="203" y="502"/>
                  <a:pt x="196" y="538"/>
                </a:cubicBezTo>
                <a:cubicBezTo>
                  <a:pt x="196" y="570"/>
                  <a:pt x="196" y="583"/>
                  <a:pt x="202" y="605"/>
                </a:cubicBezTo>
                <a:moveTo>
                  <a:pt x="482" y="715"/>
                </a:moveTo>
                <a:cubicBezTo>
                  <a:pt x="493" y="689"/>
                  <a:pt x="492" y="695"/>
                  <a:pt x="531" y="694"/>
                </a:cubicBezTo>
                <a:cubicBezTo>
                  <a:pt x="588" y="693"/>
                  <a:pt x="643" y="694"/>
                  <a:pt x="700" y="694"/>
                </a:cubicBezTo>
                <a:moveTo>
                  <a:pt x="839" y="594"/>
                </a:moveTo>
                <a:cubicBezTo>
                  <a:pt x="852" y="588"/>
                  <a:pt x="832" y="575"/>
                  <a:pt x="872" y="579"/>
                </a:cubicBezTo>
                <a:cubicBezTo>
                  <a:pt x="930" y="585"/>
                  <a:pt x="980" y="628"/>
                  <a:pt x="1041" y="615"/>
                </a:cubicBezTo>
                <a:cubicBezTo>
                  <a:pt x="1076" y="608"/>
                  <a:pt x="1074" y="593"/>
                  <a:pt x="1075" y="557"/>
                </a:cubicBezTo>
                <a:cubicBezTo>
                  <a:pt x="1076" y="515"/>
                  <a:pt x="1063" y="508"/>
                  <a:pt x="1026" y="495"/>
                </a:cubicBezTo>
                <a:cubicBezTo>
                  <a:pt x="971" y="476"/>
                  <a:pt x="908" y="519"/>
                  <a:pt x="872" y="556"/>
                </a:cubicBezTo>
                <a:cubicBezTo>
                  <a:pt x="826" y="603"/>
                  <a:pt x="810" y="657"/>
                  <a:pt x="808" y="720"/>
                </a:cubicBezTo>
                <a:cubicBezTo>
                  <a:pt x="806" y="779"/>
                  <a:pt x="864" y="796"/>
                  <a:pt x="914" y="803"/>
                </a:cubicBezTo>
                <a:cubicBezTo>
                  <a:pt x="1028" y="820"/>
                  <a:pt x="1141" y="794"/>
                  <a:pt x="1242" y="739"/>
                </a:cubicBezTo>
                <a:cubicBezTo>
                  <a:pt x="1370" y="669"/>
                  <a:pt x="1484" y="533"/>
                  <a:pt x="1500" y="385"/>
                </a:cubicBezTo>
                <a:cubicBezTo>
                  <a:pt x="1503" y="355"/>
                  <a:pt x="1507" y="316"/>
                  <a:pt x="1485" y="295"/>
                </a:cubicBezTo>
                <a:cubicBezTo>
                  <a:pt x="1460" y="270"/>
                  <a:pt x="1394" y="274"/>
                  <a:pt x="1365" y="286"/>
                </a:cubicBezTo>
                <a:cubicBezTo>
                  <a:pt x="1297" y="314"/>
                  <a:pt x="1294" y="391"/>
                  <a:pt x="1293" y="453"/>
                </a:cubicBezTo>
                <a:cubicBezTo>
                  <a:pt x="1292" y="559"/>
                  <a:pt x="1322" y="653"/>
                  <a:pt x="1353" y="753"/>
                </a:cubicBezTo>
                <a:cubicBezTo>
                  <a:pt x="1394" y="887"/>
                  <a:pt x="1446" y="1015"/>
                  <a:pt x="1448" y="1157"/>
                </a:cubicBezTo>
                <a:cubicBezTo>
                  <a:pt x="1448" y="1166"/>
                  <a:pt x="1448" y="1167"/>
                  <a:pt x="1448" y="1172"/>
                </a:cubicBezTo>
                <a:cubicBezTo>
                  <a:pt x="1445" y="1151"/>
                  <a:pt x="1441" y="1130"/>
                  <a:pt x="1439" y="1108"/>
                </a:cubicBezTo>
                <a:cubicBezTo>
                  <a:pt x="1430" y="1027"/>
                  <a:pt x="1393" y="877"/>
                  <a:pt x="1442" y="806"/>
                </a:cubicBezTo>
                <a:cubicBezTo>
                  <a:pt x="1475" y="759"/>
                  <a:pt x="1549" y="743"/>
                  <a:pt x="1571" y="688"/>
                </a:cubicBezTo>
                <a:cubicBezTo>
                  <a:pt x="1578" y="671"/>
                  <a:pt x="1575" y="590"/>
                  <a:pt x="1562" y="579"/>
                </a:cubicBezTo>
                <a:cubicBezTo>
                  <a:pt x="1556" y="574"/>
                  <a:pt x="1563" y="572"/>
                  <a:pt x="1554" y="571"/>
                </a:cubicBezTo>
                <a:cubicBezTo>
                  <a:pt x="1539" y="570"/>
                  <a:pt x="1515" y="587"/>
                  <a:pt x="1505" y="597"/>
                </a:cubicBezTo>
                <a:cubicBezTo>
                  <a:pt x="1493" y="608"/>
                  <a:pt x="1498" y="606"/>
                  <a:pt x="1493" y="617"/>
                </a:cubicBezTo>
                <a:cubicBezTo>
                  <a:pt x="1490" y="624"/>
                  <a:pt x="1568" y="625"/>
                  <a:pt x="1572" y="625"/>
                </a:cubicBezTo>
                <a:moveTo>
                  <a:pt x="2025" y="402"/>
                </a:moveTo>
                <a:cubicBezTo>
                  <a:pt x="2019" y="383"/>
                  <a:pt x="2018" y="377"/>
                  <a:pt x="2010" y="367"/>
                </a:cubicBezTo>
                <a:cubicBezTo>
                  <a:pt x="2010" y="368"/>
                  <a:pt x="1999" y="402"/>
                  <a:pt x="1998" y="409"/>
                </a:cubicBezTo>
                <a:cubicBezTo>
                  <a:pt x="1986" y="477"/>
                  <a:pt x="1972" y="542"/>
                  <a:pt x="1953" y="609"/>
                </a:cubicBezTo>
                <a:cubicBezTo>
                  <a:pt x="1915" y="742"/>
                  <a:pt x="1860" y="880"/>
                  <a:pt x="1871" y="1022"/>
                </a:cubicBezTo>
                <a:cubicBezTo>
                  <a:pt x="1879" y="1117"/>
                  <a:pt x="1948" y="1174"/>
                  <a:pt x="2038" y="1191"/>
                </a:cubicBezTo>
                <a:cubicBezTo>
                  <a:pt x="2084" y="1200"/>
                  <a:pt x="2145" y="1205"/>
                  <a:pt x="2166" y="1154"/>
                </a:cubicBezTo>
                <a:cubicBezTo>
                  <a:pt x="2191" y="1093"/>
                  <a:pt x="2180" y="989"/>
                  <a:pt x="2160" y="929"/>
                </a:cubicBezTo>
                <a:cubicBezTo>
                  <a:pt x="2124" y="823"/>
                  <a:pt x="2044" y="747"/>
                  <a:pt x="1954" y="687"/>
                </a:cubicBezTo>
                <a:cubicBezTo>
                  <a:pt x="1952" y="686"/>
                  <a:pt x="1950" y="684"/>
                  <a:pt x="1948" y="683"/>
                </a:cubicBezTo>
                <a:cubicBezTo>
                  <a:pt x="1989" y="685"/>
                  <a:pt x="2030" y="690"/>
                  <a:pt x="2071" y="691"/>
                </a:cubicBezTo>
                <a:cubicBezTo>
                  <a:pt x="2149" y="693"/>
                  <a:pt x="2220" y="693"/>
                  <a:pt x="2292" y="659"/>
                </a:cubicBezTo>
                <a:cubicBezTo>
                  <a:pt x="2377" y="619"/>
                  <a:pt x="2457" y="559"/>
                  <a:pt x="2530" y="501"/>
                </a:cubicBezTo>
                <a:cubicBezTo>
                  <a:pt x="2518" y="534"/>
                  <a:pt x="2501" y="566"/>
                  <a:pt x="2487" y="599"/>
                </a:cubicBezTo>
                <a:cubicBezTo>
                  <a:pt x="2467" y="647"/>
                  <a:pt x="2456" y="694"/>
                  <a:pt x="2453" y="746"/>
                </a:cubicBezTo>
                <a:cubicBezTo>
                  <a:pt x="2452" y="760"/>
                  <a:pt x="2456" y="792"/>
                  <a:pt x="2457" y="800"/>
                </a:cubicBezTo>
                <a:moveTo>
                  <a:pt x="2412" y="278"/>
                </a:moveTo>
                <a:cubicBezTo>
                  <a:pt x="2412" y="260"/>
                  <a:pt x="2412" y="258"/>
                  <a:pt x="2412" y="248"/>
                </a:cubicBezTo>
                <a:cubicBezTo>
                  <a:pt x="2441" y="260"/>
                  <a:pt x="2453" y="272"/>
                  <a:pt x="2477" y="295"/>
                </a:cubicBezTo>
                <a:cubicBezTo>
                  <a:pt x="2509" y="327"/>
                  <a:pt x="2520" y="338"/>
                  <a:pt x="2541" y="361"/>
                </a:cubicBezTo>
                <a:moveTo>
                  <a:pt x="2909" y="382"/>
                </a:moveTo>
                <a:cubicBezTo>
                  <a:pt x="2843" y="374"/>
                  <a:pt x="2793" y="381"/>
                  <a:pt x="2734" y="417"/>
                </a:cubicBezTo>
                <a:cubicBezTo>
                  <a:pt x="2670" y="456"/>
                  <a:pt x="2648" y="499"/>
                  <a:pt x="2645" y="571"/>
                </a:cubicBezTo>
                <a:cubicBezTo>
                  <a:pt x="2642" y="637"/>
                  <a:pt x="2688" y="672"/>
                  <a:pt x="2747" y="694"/>
                </a:cubicBezTo>
                <a:cubicBezTo>
                  <a:pt x="2799" y="707"/>
                  <a:pt x="2817" y="711"/>
                  <a:pt x="2854" y="708"/>
                </a:cubicBezTo>
                <a:moveTo>
                  <a:pt x="3101" y="396"/>
                </a:moveTo>
                <a:cubicBezTo>
                  <a:pt x="3101" y="393"/>
                  <a:pt x="3101" y="391"/>
                  <a:pt x="3101" y="388"/>
                </a:cubicBezTo>
                <a:cubicBezTo>
                  <a:pt x="3082" y="404"/>
                  <a:pt x="3076" y="423"/>
                  <a:pt x="3066" y="449"/>
                </a:cubicBezTo>
                <a:cubicBezTo>
                  <a:pt x="3051" y="491"/>
                  <a:pt x="3052" y="531"/>
                  <a:pt x="3052" y="575"/>
                </a:cubicBezTo>
                <a:cubicBezTo>
                  <a:pt x="3052" y="606"/>
                  <a:pt x="3057" y="630"/>
                  <a:pt x="3088" y="639"/>
                </a:cubicBezTo>
                <a:moveTo>
                  <a:pt x="3113" y="109"/>
                </a:moveTo>
                <a:cubicBezTo>
                  <a:pt x="3113" y="100"/>
                  <a:pt x="3113" y="92"/>
                  <a:pt x="3113" y="83"/>
                </a:cubicBezTo>
                <a:cubicBezTo>
                  <a:pt x="3113" y="57"/>
                  <a:pt x="3120" y="143"/>
                  <a:pt x="3122" y="152"/>
                </a:cubicBezTo>
                <a:cubicBezTo>
                  <a:pt x="3131" y="195"/>
                  <a:pt x="3134" y="210"/>
                  <a:pt x="3146" y="237"/>
                </a:cubicBezTo>
                <a:moveTo>
                  <a:pt x="3313" y="336"/>
                </a:moveTo>
                <a:cubicBezTo>
                  <a:pt x="3340" y="331"/>
                  <a:pt x="3341" y="315"/>
                  <a:pt x="3374" y="337"/>
                </a:cubicBezTo>
                <a:cubicBezTo>
                  <a:pt x="3410" y="361"/>
                  <a:pt x="3427" y="410"/>
                  <a:pt x="3465" y="430"/>
                </a:cubicBezTo>
                <a:cubicBezTo>
                  <a:pt x="3473" y="434"/>
                  <a:pt x="3482" y="429"/>
                  <a:pt x="3489" y="433"/>
                </a:cubicBezTo>
                <a:cubicBezTo>
                  <a:pt x="3494" y="406"/>
                  <a:pt x="3504" y="379"/>
                  <a:pt x="3498" y="351"/>
                </a:cubicBezTo>
                <a:cubicBezTo>
                  <a:pt x="3488" y="306"/>
                  <a:pt x="3470" y="306"/>
                  <a:pt x="3427" y="302"/>
                </a:cubicBezTo>
                <a:cubicBezTo>
                  <a:pt x="3363" y="297"/>
                  <a:pt x="3302" y="345"/>
                  <a:pt x="3264" y="393"/>
                </a:cubicBezTo>
                <a:cubicBezTo>
                  <a:pt x="3217" y="452"/>
                  <a:pt x="3216" y="539"/>
                  <a:pt x="3270" y="592"/>
                </a:cubicBezTo>
                <a:cubicBezTo>
                  <a:pt x="3317" y="639"/>
                  <a:pt x="3375" y="657"/>
                  <a:pt x="3440" y="653"/>
                </a:cubicBezTo>
                <a:cubicBezTo>
                  <a:pt x="3515" y="648"/>
                  <a:pt x="3558" y="589"/>
                  <a:pt x="3599" y="533"/>
                </a:cubicBezTo>
                <a:cubicBezTo>
                  <a:pt x="3649" y="464"/>
                  <a:pt x="3688" y="389"/>
                  <a:pt x="3739" y="320"/>
                </a:cubicBezTo>
                <a:cubicBezTo>
                  <a:pt x="3740" y="325"/>
                  <a:pt x="3744" y="368"/>
                  <a:pt x="3744" y="379"/>
                </a:cubicBezTo>
                <a:cubicBezTo>
                  <a:pt x="3745" y="432"/>
                  <a:pt x="3743" y="486"/>
                  <a:pt x="3751" y="536"/>
                </a:cubicBezTo>
                <a:cubicBezTo>
                  <a:pt x="3784" y="527"/>
                  <a:pt x="3793" y="527"/>
                  <a:pt x="3826" y="506"/>
                </a:cubicBezTo>
                <a:cubicBezTo>
                  <a:pt x="3877" y="473"/>
                  <a:pt x="3957" y="405"/>
                  <a:pt x="4024" y="422"/>
                </a:cubicBezTo>
                <a:cubicBezTo>
                  <a:pt x="4062" y="431"/>
                  <a:pt x="4069" y="448"/>
                  <a:pt x="4093" y="481"/>
                </a:cubicBezTo>
                <a:cubicBezTo>
                  <a:pt x="4112" y="508"/>
                  <a:pt x="4119" y="536"/>
                  <a:pt x="4154" y="546"/>
                </a:cubicBezTo>
                <a:cubicBezTo>
                  <a:pt x="4196" y="558"/>
                  <a:pt x="4234" y="537"/>
                  <a:pt x="4263" y="509"/>
                </a:cubicBezTo>
                <a:cubicBezTo>
                  <a:pt x="4359" y="418"/>
                  <a:pt x="4360" y="279"/>
                  <a:pt x="4361" y="155"/>
                </a:cubicBezTo>
                <a:cubicBezTo>
                  <a:pt x="4361" y="103"/>
                  <a:pt x="4358" y="61"/>
                  <a:pt x="4345" y="19"/>
                </a:cubicBezTo>
                <a:cubicBezTo>
                  <a:pt x="4295" y="43"/>
                  <a:pt x="4269" y="57"/>
                  <a:pt x="4241" y="117"/>
                </a:cubicBezTo>
                <a:cubicBezTo>
                  <a:pt x="4207" y="190"/>
                  <a:pt x="4206" y="275"/>
                  <a:pt x="4211" y="354"/>
                </a:cubicBezTo>
                <a:cubicBezTo>
                  <a:pt x="4215" y="422"/>
                  <a:pt x="4242" y="480"/>
                  <a:pt x="4280" y="536"/>
                </a:cubicBezTo>
                <a:cubicBezTo>
                  <a:pt x="4293" y="555"/>
                  <a:pt x="4304" y="559"/>
                  <a:pt x="4316" y="571"/>
                </a:cubicBezTo>
                <a:moveTo>
                  <a:pt x="4138" y="351"/>
                </a:moveTo>
                <a:cubicBezTo>
                  <a:pt x="4143" y="329"/>
                  <a:pt x="4181" y="340"/>
                  <a:pt x="4202" y="340"/>
                </a:cubicBezTo>
                <a:cubicBezTo>
                  <a:pt x="4319" y="340"/>
                  <a:pt x="4436" y="340"/>
                  <a:pt x="4553" y="340"/>
                </a:cubicBezTo>
                <a:moveTo>
                  <a:pt x="5138" y="265"/>
                </a:moveTo>
                <a:cubicBezTo>
                  <a:pt x="5167" y="242"/>
                  <a:pt x="5197" y="221"/>
                  <a:pt x="5215" y="188"/>
                </a:cubicBezTo>
                <a:cubicBezTo>
                  <a:pt x="5215" y="186"/>
                  <a:pt x="5215" y="183"/>
                  <a:pt x="5215" y="181"/>
                </a:cubicBezTo>
                <a:cubicBezTo>
                  <a:pt x="5176" y="177"/>
                  <a:pt x="5148" y="178"/>
                  <a:pt x="5104" y="198"/>
                </a:cubicBezTo>
                <a:cubicBezTo>
                  <a:pt x="5041" y="227"/>
                  <a:pt x="4960" y="275"/>
                  <a:pt x="4935" y="344"/>
                </a:cubicBezTo>
                <a:cubicBezTo>
                  <a:pt x="4912" y="405"/>
                  <a:pt x="4948" y="433"/>
                  <a:pt x="4999" y="454"/>
                </a:cubicBezTo>
                <a:cubicBezTo>
                  <a:pt x="5049" y="475"/>
                  <a:pt x="5157" y="498"/>
                  <a:pt x="5205" y="461"/>
                </a:cubicBezTo>
                <a:cubicBezTo>
                  <a:pt x="5242" y="433"/>
                  <a:pt x="5231" y="348"/>
                  <a:pt x="5220" y="311"/>
                </a:cubicBezTo>
                <a:cubicBezTo>
                  <a:pt x="5206" y="264"/>
                  <a:pt x="5175" y="217"/>
                  <a:pt x="5150" y="174"/>
                </a:cubicBezTo>
                <a:cubicBezTo>
                  <a:pt x="5198" y="190"/>
                  <a:pt x="5249" y="212"/>
                  <a:pt x="5299" y="224"/>
                </a:cubicBezTo>
                <a:cubicBezTo>
                  <a:pt x="5394" y="246"/>
                  <a:pt x="5515" y="258"/>
                  <a:pt x="5613" y="244"/>
                </a:cubicBezTo>
                <a:cubicBezTo>
                  <a:pt x="5692" y="233"/>
                  <a:pt x="5751" y="181"/>
                  <a:pt x="5760" y="101"/>
                </a:cubicBezTo>
                <a:cubicBezTo>
                  <a:pt x="5764" y="66"/>
                  <a:pt x="5755" y="47"/>
                  <a:pt x="5749" y="16"/>
                </a:cubicBezTo>
                <a:cubicBezTo>
                  <a:pt x="5693" y="10"/>
                  <a:pt x="5678" y="0"/>
                  <a:pt x="5635" y="59"/>
                </a:cubicBezTo>
                <a:cubicBezTo>
                  <a:pt x="5549" y="176"/>
                  <a:pt x="5533" y="320"/>
                  <a:pt x="5541" y="461"/>
                </a:cubicBezTo>
                <a:cubicBezTo>
                  <a:pt x="5547" y="574"/>
                  <a:pt x="5574" y="682"/>
                  <a:pt x="5574" y="796"/>
                </a:cubicBezTo>
                <a:cubicBezTo>
                  <a:pt x="5574" y="843"/>
                  <a:pt x="5569" y="842"/>
                  <a:pt x="5531" y="860"/>
                </a:cubicBezTo>
                <a:moveTo>
                  <a:pt x="5318" y="556"/>
                </a:moveTo>
                <a:cubicBezTo>
                  <a:pt x="5384" y="530"/>
                  <a:pt x="5450" y="533"/>
                  <a:pt x="5523" y="535"/>
                </a:cubicBezTo>
                <a:cubicBezTo>
                  <a:pt x="5629" y="538"/>
                  <a:pt x="5734" y="547"/>
                  <a:pt x="5840" y="556"/>
                </a:cubicBezTo>
                <a:cubicBezTo>
                  <a:pt x="5870" y="558"/>
                  <a:pt x="5899" y="561"/>
                  <a:pt x="5929" y="563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32" name="Freeform 48"/>
          <p:cNvSpPr/>
          <p:nvPr/>
        </p:nvSpPr>
        <p:spPr>
          <a:xfrm>
            <a:off x="6235560" y="3646440"/>
            <a:ext cx="1945800" cy="597240"/>
          </a:xfrm>
          <a:custGeom>
            <a:avLst/>
            <a:gdLst/>
            <a:ahLst/>
            <a:rect l="0" t="0" r="r" b="b"/>
            <a:pathLst>
              <a:path w="5405" h="1659">
                <a:moveTo>
                  <a:pt x="18" y="1311"/>
                </a:moveTo>
                <a:cubicBezTo>
                  <a:pt x="9" y="1288"/>
                  <a:pt x="7" y="1274"/>
                  <a:pt x="6" y="1249"/>
                </a:cubicBezTo>
                <a:cubicBezTo>
                  <a:pt x="52" y="1233"/>
                  <a:pt x="94" y="1232"/>
                  <a:pt x="142" y="1232"/>
                </a:cubicBezTo>
                <a:cubicBezTo>
                  <a:pt x="201" y="1232"/>
                  <a:pt x="253" y="1245"/>
                  <a:pt x="266" y="1312"/>
                </a:cubicBezTo>
                <a:cubicBezTo>
                  <a:pt x="283" y="1399"/>
                  <a:pt x="238" y="1464"/>
                  <a:pt x="179" y="1521"/>
                </a:cubicBezTo>
                <a:cubicBezTo>
                  <a:pt x="131" y="1568"/>
                  <a:pt x="74" y="1603"/>
                  <a:pt x="7" y="1606"/>
                </a:cubicBezTo>
                <a:cubicBezTo>
                  <a:pt x="5" y="1606"/>
                  <a:pt x="2" y="1606"/>
                  <a:pt x="0" y="1606"/>
                </a:cubicBezTo>
                <a:cubicBezTo>
                  <a:pt x="31" y="1575"/>
                  <a:pt x="65" y="1555"/>
                  <a:pt x="110" y="1536"/>
                </a:cubicBezTo>
                <a:cubicBezTo>
                  <a:pt x="202" y="1497"/>
                  <a:pt x="300" y="1467"/>
                  <a:pt x="389" y="1420"/>
                </a:cubicBezTo>
                <a:cubicBezTo>
                  <a:pt x="441" y="1392"/>
                  <a:pt x="511" y="1351"/>
                  <a:pt x="528" y="1289"/>
                </a:cubicBezTo>
                <a:cubicBezTo>
                  <a:pt x="528" y="1271"/>
                  <a:pt x="528" y="1268"/>
                  <a:pt x="528" y="1257"/>
                </a:cubicBezTo>
                <a:cubicBezTo>
                  <a:pt x="467" y="1249"/>
                  <a:pt x="422" y="1261"/>
                  <a:pt x="370" y="1297"/>
                </a:cubicBezTo>
                <a:cubicBezTo>
                  <a:pt x="311" y="1337"/>
                  <a:pt x="268" y="1388"/>
                  <a:pt x="261" y="1460"/>
                </a:cubicBezTo>
                <a:cubicBezTo>
                  <a:pt x="254" y="1527"/>
                  <a:pt x="317" y="1552"/>
                  <a:pt x="373" y="1565"/>
                </a:cubicBezTo>
                <a:cubicBezTo>
                  <a:pt x="450" y="1583"/>
                  <a:pt x="525" y="1574"/>
                  <a:pt x="599" y="1556"/>
                </a:cubicBezTo>
                <a:moveTo>
                  <a:pt x="707" y="702"/>
                </a:moveTo>
                <a:cubicBezTo>
                  <a:pt x="685" y="715"/>
                  <a:pt x="685" y="734"/>
                  <a:pt x="678" y="770"/>
                </a:cubicBezTo>
                <a:cubicBezTo>
                  <a:pt x="664" y="842"/>
                  <a:pt x="665" y="912"/>
                  <a:pt x="665" y="984"/>
                </a:cubicBezTo>
                <a:cubicBezTo>
                  <a:pt x="665" y="1022"/>
                  <a:pt x="649" y="1104"/>
                  <a:pt x="668" y="1139"/>
                </a:cubicBezTo>
                <a:cubicBezTo>
                  <a:pt x="670" y="1140"/>
                  <a:pt x="673" y="1141"/>
                  <a:pt x="675" y="1142"/>
                </a:cubicBezTo>
                <a:moveTo>
                  <a:pt x="1044" y="737"/>
                </a:moveTo>
                <a:cubicBezTo>
                  <a:pt x="1044" y="728"/>
                  <a:pt x="1044" y="726"/>
                  <a:pt x="1044" y="721"/>
                </a:cubicBezTo>
                <a:cubicBezTo>
                  <a:pt x="1023" y="732"/>
                  <a:pt x="1008" y="743"/>
                  <a:pt x="997" y="768"/>
                </a:cubicBezTo>
                <a:cubicBezTo>
                  <a:pt x="976" y="817"/>
                  <a:pt x="988" y="865"/>
                  <a:pt x="1016" y="906"/>
                </a:cubicBezTo>
                <a:cubicBezTo>
                  <a:pt x="1052" y="959"/>
                  <a:pt x="1100" y="1003"/>
                  <a:pt x="1136" y="1056"/>
                </a:cubicBezTo>
                <a:cubicBezTo>
                  <a:pt x="1154" y="1083"/>
                  <a:pt x="1159" y="1101"/>
                  <a:pt x="1159" y="1132"/>
                </a:cubicBezTo>
                <a:cubicBezTo>
                  <a:pt x="1134" y="1139"/>
                  <a:pt x="1095" y="1145"/>
                  <a:pt x="1069" y="1136"/>
                </a:cubicBezTo>
                <a:cubicBezTo>
                  <a:pt x="1031" y="1123"/>
                  <a:pt x="1014" y="1090"/>
                  <a:pt x="992" y="1060"/>
                </a:cubicBezTo>
                <a:moveTo>
                  <a:pt x="1157" y="696"/>
                </a:moveTo>
                <a:cubicBezTo>
                  <a:pt x="1209" y="684"/>
                  <a:pt x="1258" y="685"/>
                  <a:pt x="1312" y="685"/>
                </a:cubicBezTo>
                <a:cubicBezTo>
                  <a:pt x="1366" y="685"/>
                  <a:pt x="1408" y="694"/>
                  <a:pt x="1459" y="706"/>
                </a:cubicBezTo>
                <a:cubicBezTo>
                  <a:pt x="1468" y="708"/>
                  <a:pt x="1477" y="709"/>
                  <a:pt x="1486" y="711"/>
                </a:cubicBezTo>
                <a:moveTo>
                  <a:pt x="2530" y="822"/>
                </a:moveTo>
                <a:cubicBezTo>
                  <a:pt x="2530" y="806"/>
                  <a:pt x="2530" y="789"/>
                  <a:pt x="2530" y="773"/>
                </a:cubicBezTo>
                <a:cubicBezTo>
                  <a:pt x="2532" y="799"/>
                  <a:pt x="2530" y="828"/>
                  <a:pt x="2523" y="858"/>
                </a:cubicBezTo>
                <a:cubicBezTo>
                  <a:pt x="2503" y="937"/>
                  <a:pt x="2478" y="1013"/>
                  <a:pt x="2466" y="1094"/>
                </a:cubicBezTo>
                <a:cubicBezTo>
                  <a:pt x="2459" y="1143"/>
                  <a:pt x="2453" y="1201"/>
                  <a:pt x="2460" y="1252"/>
                </a:cubicBezTo>
                <a:cubicBezTo>
                  <a:pt x="2466" y="1272"/>
                  <a:pt x="2468" y="1279"/>
                  <a:pt x="2482" y="1285"/>
                </a:cubicBezTo>
                <a:moveTo>
                  <a:pt x="2296" y="1087"/>
                </a:moveTo>
                <a:cubicBezTo>
                  <a:pt x="2382" y="1069"/>
                  <a:pt x="2469" y="1078"/>
                  <a:pt x="2556" y="1076"/>
                </a:cubicBezTo>
                <a:cubicBezTo>
                  <a:pt x="2675" y="1073"/>
                  <a:pt x="2782" y="1044"/>
                  <a:pt x="2897" y="1020"/>
                </a:cubicBezTo>
                <a:cubicBezTo>
                  <a:pt x="2908" y="1018"/>
                  <a:pt x="2962" y="1003"/>
                  <a:pt x="2974" y="1015"/>
                </a:cubicBezTo>
                <a:cubicBezTo>
                  <a:pt x="2998" y="1038"/>
                  <a:pt x="3005" y="1077"/>
                  <a:pt x="3032" y="1101"/>
                </a:cubicBezTo>
                <a:cubicBezTo>
                  <a:pt x="3070" y="1135"/>
                  <a:pt x="3175" y="1148"/>
                  <a:pt x="3219" y="1123"/>
                </a:cubicBezTo>
                <a:cubicBezTo>
                  <a:pt x="3260" y="1100"/>
                  <a:pt x="3253" y="1041"/>
                  <a:pt x="3253" y="1002"/>
                </a:cubicBezTo>
                <a:cubicBezTo>
                  <a:pt x="3253" y="952"/>
                  <a:pt x="3209" y="944"/>
                  <a:pt x="3165" y="941"/>
                </a:cubicBezTo>
                <a:cubicBezTo>
                  <a:pt x="3086" y="935"/>
                  <a:pt x="3033" y="960"/>
                  <a:pt x="2974" y="1010"/>
                </a:cubicBezTo>
                <a:cubicBezTo>
                  <a:pt x="2935" y="1043"/>
                  <a:pt x="2888" y="1098"/>
                  <a:pt x="2901" y="1155"/>
                </a:cubicBezTo>
                <a:cubicBezTo>
                  <a:pt x="2915" y="1217"/>
                  <a:pt x="3015" y="1247"/>
                  <a:pt x="3065" y="1264"/>
                </a:cubicBezTo>
                <a:cubicBezTo>
                  <a:pt x="3168" y="1298"/>
                  <a:pt x="3273" y="1295"/>
                  <a:pt x="3380" y="1295"/>
                </a:cubicBezTo>
                <a:moveTo>
                  <a:pt x="3465" y="984"/>
                </a:moveTo>
                <a:cubicBezTo>
                  <a:pt x="3470" y="994"/>
                  <a:pt x="3474" y="999"/>
                  <a:pt x="3479" y="1009"/>
                </a:cubicBezTo>
                <a:cubicBezTo>
                  <a:pt x="3498" y="1050"/>
                  <a:pt x="3561" y="1183"/>
                  <a:pt x="3529" y="1229"/>
                </a:cubicBezTo>
                <a:cubicBezTo>
                  <a:pt x="3529" y="1234"/>
                  <a:pt x="3527" y="1235"/>
                  <a:pt x="3520" y="1232"/>
                </a:cubicBezTo>
                <a:cubicBezTo>
                  <a:pt x="3497" y="1191"/>
                  <a:pt x="3481" y="1142"/>
                  <a:pt x="3492" y="1094"/>
                </a:cubicBezTo>
                <a:cubicBezTo>
                  <a:pt x="3506" y="1033"/>
                  <a:pt x="3576" y="988"/>
                  <a:pt x="3628" y="961"/>
                </a:cubicBezTo>
                <a:cubicBezTo>
                  <a:pt x="3682" y="933"/>
                  <a:pt x="3743" y="919"/>
                  <a:pt x="3804" y="924"/>
                </a:cubicBezTo>
                <a:cubicBezTo>
                  <a:pt x="3809" y="925"/>
                  <a:pt x="3815" y="927"/>
                  <a:pt x="3820" y="928"/>
                </a:cubicBezTo>
                <a:moveTo>
                  <a:pt x="3843" y="951"/>
                </a:moveTo>
                <a:cubicBezTo>
                  <a:pt x="3847" y="950"/>
                  <a:pt x="3854" y="935"/>
                  <a:pt x="3871" y="948"/>
                </a:cubicBezTo>
                <a:cubicBezTo>
                  <a:pt x="3902" y="972"/>
                  <a:pt x="3918" y="1027"/>
                  <a:pt x="3928" y="1062"/>
                </a:cubicBezTo>
                <a:cubicBezTo>
                  <a:pt x="3938" y="1097"/>
                  <a:pt x="3938" y="1131"/>
                  <a:pt x="3938" y="1167"/>
                </a:cubicBezTo>
                <a:cubicBezTo>
                  <a:pt x="3938" y="1176"/>
                  <a:pt x="3938" y="1178"/>
                  <a:pt x="3938" y="1183"/>
                </a:cubicBezTo>
                <a:cubicBezTo>
                  <a:pt x="3922" y="1174"/>
                  <a:pt x="3921" y="1187"/>
                  <a:pt x="3914" y="1159"/>
                </a:cubicBezTo>
                <a:cubicBezTo>
                  <a:pt x="3906" y="1126"/>
                  <a:pt x="3909" y="1090"/>
                  <a:pt x="3926" y="1062"/>
                </a:cubicBezTo>
                <a:cubicBezTo>
                  <a:pt x="3946" y="1029"/>
                  <a:pt x="3979" y="999"/>
                  <a:pt x="4017" y="990"/>
                </a:cubicBezTo>
                <a:cubicBezTo>
                  <a:pt x="4050" y="982"/>
                  <a:pt x="4071" y="987"/>
                  <a:pt x="4084" y="1019"/>
                </a:cubicBezTo>
                <a:cubicBezTo>
                  <a:pt x="4094" y="1044"/>
                  <a:pt x="4095" y="1071"/>
                  <a:pt x="4095" y="1098"/>
                </a:cubicBezTo>
                <a:cubicBezTo>
                  <a:pt x="4095" y="1102"/>
                  <a:pt x="4095" y="1103"/>
                  <a:pt x="4095" y="1106"/>
                </a:cubicBezTo>
                <a:cubicBezTo>
                  <a:pt x="4101" y="1073"/>
                  <a:pt x="4105" y="1051"/>
                  <a:pt x="4131" y="1025"/>
                </a:cubicBezTo>
                <a:cubicBezTo>
                  <a:pt x="4172" y="984"/>
                  <a:pt x="4232" y="953"/>
                  <a:pt x="4290" y="951"/>
                </a:cubicBezTo>
                <a:cubicBezTo>
                  <a:pt x="4319" y="950"/>
                  <a:pt x="4336" y="1010"/>
                  <a:pt x="4342" y="1033"/>
                </a:cubicBezTo>
                <a:cubicBezTo>
                  <a:pt x="4356" y="1082"/>
                  <a:pt x="4352" y="1135"/>
                  <a:pt x="4352" y="1185"/>
                </a:cubicBezTo>
                <a:moveTo>
                  <a:pt x="2424" y="469"/>
                </a:moveTo>
                <a:cubicBezTo>
                  <a:pt x="2431" y="451"/>
                  <a:pt x="2439" y="433"/>
                  <a:pt x="2443" y="415"/>
                </a:cubicBezTo>
                <a:cubicBezTo>
                  <a:pt x="2443" y="411"/>
                  <a:pt x="2443" y="409"/>
                  <a:pt x="2443" y="407"/>
                </a:cubicBezTo>
                <a:cubicBezTo>
                  <a:pt x="2413" y="403"/>
                  <a:pt x="2383" y="402"/>
                  <a:pt x="2352" y="402"/>
                </a:cubicBezTo>
                <a:cubicBezTo>
                  <a:pt x="2324" y="402"/>
                  <a:pt x="2293" y="395"/>
                  <a:pt x="2274" y="413"/>
                </a:cubicBezTo>
                <a:cubicBezTo>
                  <a:pt x="2275" y="460"/>
                  <a:pt x="2302" y="470"/>
                  <a:pt x="2338" y="497"/>
                </a:cubicBezTo>
                <a:cubicBezTo>
                  <a:pt x="2401" y="544"/>
                  <a:pt x="2498" y="588"/>
                  <a:pt x="2534" y="662"/>
                </a:cubicBezTo>
                <a:cubicBezTo>
                  <a:pt x="2538" y="682"/>
                  <a:pt x="2539" y="688"/>
                  <a:pt x="2538" y="701"/>
                </a:cubicBezTo>
                <a:cubicBezTo>
                  <a:pt x="2482" y="722"/>
                  <a:pt x="2425" y="720"/>
                  <a:pt x="2365" y="718"/>
                </a:cubicBezTo>
                <a:cubicBezTo>
                  <a:pt x="2341" y="717"/>
                  <a:pt x="2235" y="714"/>
                  <a:pt x="2220" y="685"/>
                </a:cubicBezTo>
                <a:cubicBezTo>
                  <a:pt x="2220" y="680"/>
                  <a:pt x="2221" y="677"/>
                  <a:pt x="2226" y="675"/>
                </a:cubicBezTo>
                <a:moveTo>
                  <a:pt x="2811" y="586"/>
                </a:moveTo>
                <a:cubicBezTo>
                  <a:pt x="2802" y="592"/>
                  <a:pt x="2800" y="588"/>
                  <a:pt x="2792" y="595"/>
                </a:cubicBezTo>
                <a:cubicBezTo>
                  <a:pt x="2765" y="619"/>
                  <a:pt x="2760" y="633"/>
                  <a:pt x="2754" y="665"/>
                </a:cubicBezTo>
                <a:cubicBezTo>
                  <a:pt x="2754" y="665"/>
                  <a:pt x="2752" y="673"/>
                  <a:pt x="2754" y="671"/>
                </a:cubicBezTo>
                <a:cubicBezTo>
                  <a:pt x="2759" y="665"/>
                  <a:pt x="2750" y="663"/>
                  <a:pt x="2758" y="658"/>
                </a:cubicBezTo>
                <a:cubicBezTo>
                  <a:pt x="2803" y="633"/>
                  <a:pt x="2857" y="640"/>
                  <a:pt x="2876" y="582"/>
                </a:cubicBezTo>
                <a:cubicBezTo>
                  <a:pt x="2882" y="564"/>
                  <a:pt x="2889" y="514"/>
                  <a:pt x="2872" y="500"/>
                </a:cubicBezTo>
                <a:cubicBezTo>
                  <a:pt x="2842" y="474"/>
                  <a:pt x="2778" y="493"/>
                  <a:pt x="2752" y="510"/>
                </a:cubicBezTo>
                <a:cubicBezTo>
                  <a:pt x="2684" y="554"/>
                  <a:pt x="2590" y="640"/>
                  <a:pt x="2571" y="722"/>
                </a:cubicBezTo>
                <a:cubicBezTo>
                  <a:pt x="2559" y="771"/>
                  <a:pt x="2580" y="801"/>
                  <a:pt x="2624" y="822"/>
                </a:cubicBezTo>
                <a:cubicBezTo>
                  <a:pt x="2688" y="853"/>
                  <a:pt x="2758" y="854"/>
                  <a:pt x="2827" y="855"/>
                </a:cubicBezTo>
                <a:cubicBezTo>
                  <a:pt x="2911" y="856"/>
                  <a:pt x="2987" y="853"/>
                  <a:pt x="3064" y="816"/>
                </a:cubicBezTo>
                <a:cubicBezTo>
                  <a:pt x="3125" y="787"/>
                  <a:pt x="3149" y="729"/>
                  <a:pt x="3159" y="666"/>
                </a:cubicBezTo>
                <a:cubicBezTo>
                  <a:pt x="3164" y="633"/>
                  <a:pt x="3169" y="571"/>
                  <a:pt x="3159" y="543"/>
                </a:cubicBezTo>
                <a:cubicBezTo>
                  <a:pt x="3157" y="543"/>
                  <a:pt x="3155" y="543"/>
                  <a:pt x="3153" y="543"/>
                </a:cubicBezTo>
                <a:cubicBezTo>
                  <a:pt x="3141" y="565"/>
                  <a:pt x="3113" y="606"/>
                  <a:pt x="3139" y="630"/>
                </a:cubicBezTo>
                <a:cubicBezTo>
                  <a:pt x="3159" y="649"/>
                  <a:pt x="3199" y="651"/>
                  <a:pt x="3225" y="654"/>
                </a:cubicBezTo>
                <a:cubicBezTo>
                  <a:pt x="3239" y="656"/>
                  <a:pt x="3251" y="650"/>
                  <a:pt x="3258" y="664"/>
                </a:cubicBezTo>
                <a:cubicBezTo>
                  <a:pt x="3265" y="679"/>
                  <a:pt x="3254" y="707"/>
                  <a:pt x="3252" y="722"/>
                </a:cubicBezTo>
                <a:cubicBezTo>
                  <a:pt x="3252" y="723"/>
                  <a:pt x="3252" y="725"/>
                  <a:pt x="3252" y="726"/>
                </a:cubicBezTo>
                <a:lnTo>
                  <a:pt x="3252" y="727"/>
                </a:lnTo>
                <a:cubicBezTo>
                  <a:pt x="3316" y="727"/>
                  <a:pt x="3373" y="721"/>
                  <a:pt x="3432" y="694"/>
                </a:cubicBezTo>
                <a:cubicBezTo>
                  <a:pt x="3475" y="674"/>
                  <a:pt x="3502" y="645"/>
                  <a:pt x="3520" y="602"/>
                </a:cubicBezTo>
                <a:cubicBezTo>
                  <a:pt x="3538" y="560"/>
                  <a:pt x="3552" y="515"/>
                  <a:pt x="3570" y="473"/>
                </a:cubicBezTo>
                <a:cubicBezTo>
                  <a:pt x="3564" y="510"/>
                  <a:pt x="3553" y="544"/>
                  <a:pt x="3544" y="580"/>
                </a:cubicBezTo>
                <a:cubicBezTo>
                  <a:pt x="3536" y="614"/>
                  <a:pt x="3536" y="653"/>
                  <a:pt x="3538" y="688"/>
                </a:cubicBezTo>
                <a:cubicBezTo>
                  <a:pt x="3539" y="706"/>
                  <a:pt x="3539" y="724"/>
                  <a:pt x="3552" y="739"/>
                </a:cubicBezTo>
                <a:cubicBezTo>
                  <a:pt x="3556" y="739"/>
                  <a:pt x="3558" y="739"/>
                  <a:pt x="3561" y="739"/>
                </a:cubicBezTo>
                <a:moveTo>
                  <a:pt x="3749" y="520"/>
                </a:moveTo>
                <a:cubicBezTo>
                  <a:pt x="3749" y="542"/>
                  <a:pt x="3742" y="574"/>
                  <a:pt x="3755" y="593"/>
                </a:cubicBezTo>
                <a:cubicBezTo>
                  <a:pt x="3771" y="616"/>
                  <a:pt x="3806" y="626"/>
                  <a:pt x="3832" y="629"/>
                </a:cubicBezTo>
                <a:cubicBezTo>
                  <a:pt x="3848" y="631"/>
                  <a:pt x="3865" y="630"/>
                  <a:pt x="3881" y="630"/>
                </a:cubicBezTo>
                <a:cubicBezTo>
                  <a:pt x="3889" y="607"/>
                  <a:pt x="3892" y="594"/>
                  <a:pt x="3892" y="569"/>
                </a:cubicBezTo>
                <a:cubicBezTo>
                  <a:pt x="3892" y="529"/>
                  <a:pt x="3852" y="532"/>
                  <a:pt x="3820" y="531"/>
                </a:cubicBezTo>
                <a:cubicBezTo>
                  <a:pt x="3762" y="530"/>
                  <a:pt x="3719" y="558"/>
                  <a:pt x="3686" y="606"/>
                </a:cubicBezTo>
                <a:cubicBezTo>
                  <a:pt x="3656" y="650"/>
                  <a:pt x="3650" y="708"/>
                  <a:pt x="3699" y="737"/>
                </a:cubicBezTo>
                <a:cubicBezTo>
                  <a:pt x="3772" y="780"/>
                  <a:pt x="3869" y="774"/>
                  <a:pt x="3950" y="771"/>
                </a:cubicBezTo>
                <a:cubicBezTo>
                  <a:pt x="4023" y="768"/>
                  <a:pt x="4094" y="749"/>
                  <a:pt x="4145" y="694"/>
                </a:cubicBezTo>
                <a:cubicBezTo>
                  <a:pt x="4184" y="651"/>
                  <a:pt x="4205" y="593"/>
                  <a:pt x="4216" y="537"/>
                </a:cubicBezTo>
                <a:cubicBezTo>
                  <a:pt x="4220" y="518"/>
                  <a:pt x="4218" y="499"/>
                  <a:pt x="4219" y="480"/>
                </a:cubicBezTo>
                <a:cubicBezTo>
                  <a:pt x="4170" y="480"/>
                  <a:pt x="4136" y="482"/>
                  <a:pt x="4097" y="517"/>
                </a:cubicBezTo>
                <a:cubicBezTo>
                  <a:pt x="4061" y="549"/>
                  <a:pt x="4043" y="603"/>
                  <a:pt x="4055" y="651"/>
                </a:cubicBezTo>
                <a:cubicBezTo>
                  <a:pt x="4068" y="706"/>
                  <a:pt x="4127" y="737"/>
                  <a:pt x="4169" y="767"/>
                </a:cubicBezTo>
                <a:cubicBezTo>
                  <a:pt x="4172" y="769"/>
                  <a:pt x="4242" y="820"/>
                  <a:pt x="4215" y="837"/>
                </a:cubicBezTo>
                <a:cubicBezTo>
                  <a:pt x="4204" y="840"/>
                  <a:pt x="4193" y="842"/>
                  <a:pt x="4182" y="845"/>
                </a:cubicBezTo>
                <a:moveTo>
                  <a:pt x="4838" y="1397"/>
                </a:moveTo>
                <a:cubicBezTo>
                  <a:pt x="4830" y="1393"/>
                  <a:pt x="4825" y="1384"/>
                  <a:pt x="4829" y="1371"/>
                </a:cubicBezTo>
                <a:cubicBezTo>
                  <a:pt x="4833" y="1358"/>
                  <a:pt x="4851" y="1359"/>
                  <a:pt x="4861" y="1359"/>
                </a:cubicBezTo>
                <a:cubicBezTo>
                  <a:pt x="4865" y="1359"/>
                  <a:pt x="4881" y="1357"/>
                  <a:pt x="4884" y="1360"/>
                </a:cubicBezTo>
                <a:cubicBezTo>
                  <a:pt x="4884" y="1362"/>
                  <a:pt x="4884" y="1364"/>
                  <a:pt x="4884" y="1366"/>
                </a:cubicBezTo>
                <a:cubicBezTo>
                  <a:pt x="4883" y="1379"/>
                  <a:pt x="4868" y="1376"/>
                  <a:pt x="4856" y="1377"/>
                </a:cubicBezTo>
                <a:cubicBezTo>
                  <a:pt x="4850" y="1377"/>
                  <a:pt x="4844" y="1377"/>
                  <a:pt x="4838" y="1377"/>
                </a:cubicBezTo>
                <a:cubicBezTo>
                  <a:pt x="4838" y="1352"/>
                  <a:pt x="4847" y="1356"/>
                  <a:pt x="4870" y="1346"/>
                </a:cubicBezTo>
                <a:cubicBezTo>
                  <a:pt x="4877" y="1343"/>
                  <a:pt x="4885" y="1339"/>
                  <a:pt x="4892" y="1336"/>
                </a:cubicBezTo>
                <a:moveTo>
                  <a:pt x="2446" y="100"/>
                </a:moveTo>
                <a:cubicBezTo>
                  <a:pt x="2445" y="66"/>
                  <a:pt x="2442" y="32"/>
                  <a:pt x="2439" y="0"/>
                </a:cubicBezTo>
                <a:cubicBezTo>
                  <a:pt x="2394" y="18"/>
                  <a:pt x="2359" y="27"/>
                  <a:pt x="2313" y="60"/>
                </a:cubicBezTo>
                <a:cubicBezTo>
                  <a:pt x="2067" y="236"/>
                  <a:pt x="1826" y="501"/>
                  <a:pt x="1679" y="765"/>
                </a:cubicBezTo>
                <a:cubicBezTo>
                  <a:pt x="1603" y="904"/>
                  <a:pt x="1588" y="1039"/>
                  <a:pt x="1683" y="1169"/>
                </a:cubicBezTo>
                <a:cubicBezTo>
                  <a:pt x="1793" y="1320"/>
                  <a:pt x="1976" y="1420"/>
                  <a:pt x="2146" y="1484"/>
                </a:cubicBezTo>
                <a:cubicBezTo>
                  <a:pt x="2200" y="1501"/>
                  <a:pt x="2253" y="1517"/>
                  <a:pt x="2307" y="1534"/>
                </a:cubicBezTo>
                <a:moveTo>
                  <a:pt x="5384" y="558"/>
                </a:moveTo>
                <a:cubicBezTo>
                  <a:pt x="5389" y="583"/>
                  <a:pt x="5390" y="593"/>
                  <a:pt x="5393" y="618"/>
                </a:cubicBezTo>
                <a:cubicBezTo>
                  <a:pt x="5404" y="727"/>
                  <a:pt x="5399" y="826"/>
                  <a:pt x="5361" y="931"/>
                </a:cubicBezTo>
                <a:cubicBezTo>
                  <a:pt x="5267" y="1191"/>
                  <a:pt x="5086" y="1422"/>
                  <a:pt x="4858" y="1576"/>
                </a:cubicBezTo>
                <a:cubicBezTo>
                  <a:pt x="4778" y="1624"/>
                  <a:pt x="4755" y="1639"/>
                  <a:pt x="4698" y="1658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33" name="Freeform 49"/>
          <p:cNvSpPr/>
          <p:nvPr/>
        </p:nvSpPr>
        <p:spPr>
          <a:xfrm>
            <a:off x="344520" y="4400280"/>
            <a:ext cx="1019520" cy="265680"/>
          </a:xfrm>
          <a:custGeom>
            <a:avLst/>
            <a:gdLst/>
            <a:ahLst/>
            <a:rect l="0" t="0" r="r" b="b"/>
            <a:pathLst>
              <a:path w="2832" h="738">
                <a:moveTo>
                  <a:pt x="245" y="95"/>
                </a:moveTo>
                <a:cubicBezTo>
                  <a:pt x="245" y="80"/>
                  <a:pt x="245" y="64"/>
                  <a:pt x="245" y="49"/>
                </a:cubicBezTo>
                <a:cubicBezTo>
                  <a:pt x="242" y="85"/>
                  <a:pt x="233" y="113"/>
                  <a:pt x="221" y="147"/>
                </a:cubicBezTo>
                <a:cubicBezTo>
                  <a:pt x="188" y="238"/>
                  <a:pt x="152" y="330"/>
                  <a:pt x="105" y="416"/>
                </a:cubicBezTo>
                <a:cubicBezTo>
                  <a:pt x="76" y="468"/>
                  <a:pt x="37" y="512"/>
                  <a:pt x="5" y="561"/>
                </a:cubicBezTo>
                <a:cubicBezTo>
                  <a:pt x="1" y="569"/>
                  <a:pt x="0" y="569"/>
                  <a:pt x="0" y="574"/>
                </a:cubicBezTo>
                <a:cubicBezTo>
                  <a:pt x="40" y="532"/>
                  <a:pt x="73" y="489"/>
                  <a:pt x="105" y="439"/>
                </a:cubicBezTo>
                <a:cubicBezTo>
                  <a:pt x="147" y="374"/>
                  <a:pt x="180" y="304"/>
                  <a:pt x="212" y="233"/>
                </a:cubicBezTo>
                <a:cubicBezTo>
                  <a:pt x="231" y="192"/>
                  <a:pt x="244" y="154"/>
                  <a:pt x="276" y="123"/>
                </a:cubicBezTo>
                <a:cubicBezTo>
                  <a:pt x="304" y="131"/>
                  <a:pt x="300" y="137"/>
                  <a:pt x="314" y="170"/>
                </a:cubicBezTo>
                <a:cubicBezTo>
                  <a:pt x="349" y="253"/>
                  <a:pt x="389" y="333"/>
                  <a:pt x="412" y="421"/>
                </a:cubicBezTo>
                <a:cubicBezTo>
                  <a:pt x="420" y="456"/>
                  <a:pt x="422" y="467"/>
                  <a:pt x="427" y="491"/>
                </a:cubicBezTo>
                <a:moveTo>
                  <a:pt x="184" y="405"/>
                </a:moveTo>
                <a:cubicBezTo>
                  <a:pt x="241" y="355"/>
                  <a:pt x="301" y="362"/>
                  <a:pt x="375" y="360"/>
                </a:cubicBezTo>
                <a:cubicBezTo>
                  <a:pt x="470" y="357"/>
                  <a:pt x="618" y="390"/>
                  <a:pt x="709" y="354"/>
                </a:cubicBezTo>
                <a:cubicBezTo>
                  <a:pt x="733" y="345"/>
                  <a:pt x="713" y="346"/>
                  <a:pt x="715" y="345"/>
                </a:cubicBezTo>
                <a:cubicBezTo>
                  <a:pt x="682" y="348"/>
                  <a:pt x="677" y="339"/>
                  <a:pt x="663" y="377"/>
                </a:cubicBezTo>
                <a:cubicBezTo>
                  <a:pt x="650" y="410"/>
                  <a:pt x="649" y="481"/>
                  <a:pt x="660" y="515"/>
                </a:cubicBezTo>
                <a:cubicBezTo>
                  <a:pt x="672" y="554"/>
                  <a:pt x="703" y="591"/>
                  <a:pt x="728" y="622"/>
                </a:cubicBezTo>
                <a:cubicBezTo>
                  <a:pt x="727" y="586"/>
                  <a:pt x="720" y="551"/>
                  <a:pt x="718" y="515"/>
                </a:cubicBezTo>
                <a:cubicBezTo>
                  <a:pt x="714" y="437"/>
                  <a:pt x="712" y="354"/>
                  <a:pt x="760" y="289"/>
                </a:cubicBezTo>
                <a:cubicBezTo>
                  <a:pt x="778" y="263"/>
                  <a:pt x="838" y="237"/>
                  <a:pt x="866" y="265"/>
                </a:cubicBezTo>
                <a:cubicBezTo>
                  <a:pt x="889" y="289"/>
                  <a:pt x="881" y="353"/>
                  <a:pt x="879" y="384"/>
                </a:cubicBezTo>
                <a:cubicBezTo>
                  <a:pt x="877" y="423"/>
                  <a:pt x="861" y="452"/>
                  <a:pt x="825" y="470"/>
                </a:cubicBezTo>
                <a:cubicBezTo>
                  <a:pt x="821" y="472"/>
                  <a:pt x="784" y="487"/>
                  <a:pt x="778" y="480"/>
                </a:cubicBezTo>
                <a:cubicBezTo>
                  <a:pt x="778" y="467"/>
                  <a:pt x="778" y="462"/>
                  <a:pt x="778" y="453"/>
                </a:cubicBezTo>
                <a:moveTo>
                  <a:pt x="1031" y="289"/>
                </a:moveTo>
                <a:cubicBezTo>
                  <a:pt x="1061" y="324"/>
                  <a:pt x="1089" y="356"/>
                  <a:pt x="1107" y="401"/>
                </a:cubicBezTo>
                <a:cubicBezTo>
                  <a:pt x="1131" y="457"/>
                  <a:pt x="1150" y="521"/>
                  <a:pt x="1155" y="583"/>
                </a:cubicBezTo>
                <a:cubicBezTo>
                  <a:pt x="1159" y="626"/>
                  <a:pt x="1161" y="660"/>
                  <a:pt x="1112" y="669"/>
                </a:cubicBezTo>
                <a:cubicBezTo>
                  <a:pt x="1067" y="677"/>
                  <a:pt x="1046" y="661"/>
                  <a:pt x="1036" y="616"/>
                </a:cubicBezTo>
                <a:cubicBezTo>
                  <a:pt x="1021" y="547"/>
                  <a:pt x="1034" y="480"/>
                  <a:pt x="1057" y="415"/>
                </a:cubicBezTo>
                <a:cubicBezTo>
                  <a:pt x="1077" y="359"/>
                  <a:pt x="1104" y="290"/>
                  <a:pt x="1153" y="253"/>
                </a:cubicBezTo>
                <a:cubicBezTo>
                  <a:pt x="1172" y="239"/>
                  <a:pt x="1168" y="247"/>
                  <a:pt x="1183" y="245"/>
                </a:cubicBezTo>
                <a:cubicBezTo>
                  <a:pt x="1183" y="283"/>
                  <a:pt x="1188" y="317"/>
                  <a:pt x="1191" y="354"/>
                </a:cubicBezTo>
                <a:cubicBezTo>
                  <a:pt x="1193" y="382"/>
                  <a:pt x="1202" y="441"/>
                  <a:pt x="1189" y="466"/>
                </a:cubicBezTo>
                <a:cubicBezTo>
                  <a:pt x="1178" y="488"/>
                  <a:pt x="1143" y="481"/>
                  <a:pt x="1125" y="480"/>
                </a:cubicBezTo>
                <a:moveTo>
                  <a:pt x="1237" y="42"/>
                </a:moveTo>
                <a:cubicBezTo>
                  <a:pt x="1246" y="83"/>
                  <a:pt x="1264" y="121"/>
                  <a:pt x="1273" y="161"/>
                </a:cubicBezTo>
                <a:cubicBezTo>
                  <a:pt x="1288" y="226"/>
                  <a:pt x="1294" y="293"/>
                  <a:pt x="1310" y="357"/>
                </a:cubicBezTo>
                <a:cubicBezTo>
                  <a:pt x="1323" y="412"/>
                  <a:pt x="1338" y="455"/>
                  <a:pt x="1370" y="499"/>
                </a:cubicBezTo>
                <a:moveTo>
                  <a:pt x="1465" y="251"/>
                </a:moveTo>
                <a:cubicBezTo>
                  <a:pt x="1460" y="240"/>
                  <a:pt x="1461" y="238"/>
                  <a:pt x="1456" y="234"/>
                </a:cubicBezTo>
                <a:cubicBezTo>
                  <a:pt x="1456" y="262"/>
                  <a:pt x="1457" y="291"/>
                  <a:pt x="1466" y="318"/>
                </a:cubicBezTo>
                <a:cubicBezTo>
                  <a:pt x="1478" y="352"/>
                  <a:pt x="1500" y="388"/>
                  <a:pt x="1535" y="402"/>
                </a:cubicBezTo>
                <a:cubicBezTo>
                  <a:pt x="1555" y="410"/>
                  <a:pt x="1592" y="414"/>
                  <a:pt x="1599" y="391"/>
                </a:cubicBezTo>
                <a:cubicBezTo>
                  <a:pt x="1607" y="363"/>
                  <a:pt x="1604" y="322"/>
                  <a:pt x="1593" y="297"/>
                </a:cubicBezTo>
                <a:cubicBezTo>
                  <a:pt x="1586" y="285"/>
                  <a:pt x="1584" y="282"/>
                  <a:pt x="1581" y="274"/>
                </a:cubicBezTo>
                <a:cubicBezTo>
                  <a:pt x="1582" y="314"/>
                  <a:pt x="1587" y="350"/>
                  <a:pt x="1592" y="392"/>
                </a:cubicBezTo>
                <a:cubicBezTo>
                  <a:pt x="1600" y="454"/>
                  <a:pt x="1602" y="513"/>
                  <a:pt x="1587" y="573"/>
                </a:cubicBezTo>
                <a:cubicBezTo>
                  <a:pt x="1583" y="591"/>
                  <a:pt x="1582" y="597"/>
                  <a:pt x="1581" y="613"/>
                </a:cubicBezTo>
                <a:moveTo>
                  <a:pt x="1766" y="283"/>
                </a:moveTo>
                <a:cubicBezTo>
                  <a:pt x="1766" y="274"/>
                  <a:pt x="1766" y="337"/>
                  <a:pt x="1766" y="344"/>
                </a:cubicBezTo>
                <a:cubicBezTo>
                  <a:pt x="1768" y="394"/>
                  <a:pt x="1777" y="441"/>
                  <a:pt x="1777" y="491"/>
                </a:cubicBezTo>
                <a:cubicBezTo>
                  <a:pt x="1777" y="506"/>
                  <a:pt x="1777" y="521"/>
                  <a:pt x="1777" y="536"/>
                </a:cubicBezTo>
                <a:moveTo>
                  <a:pt x="1681" y="22"/>
                </a:moveTo>
                <a:cubicBezTo>
                  <a:pt x="1656" y="0"/>
                  <a:pt x="1695" y="74"/>
                  <a:pt x="1700" y="81"/>
                </a:cubicBezTo>
                <a:cubicBezTo>
                  <a:pt x="1721" y="112"/>
                  <a:pt x="1729" y="123"/>
                  <a:pt x="1750" y="138"/>
                </a:cubicBezTo>
                <a:moveTo>
                  <a:pt x="1900" y="194"/>
                </a:moveTo>
                <a:cubicBezTo>
                  <a:pt x="1900" y="190"/>
                  <a:pt x="1900" y="189"/>
                  <a:pt x="1900" y="186"/>
                </a:cubicBezTo>
                <a:cubicBezTo>
                  <a:pt x="1919" y="191"/>
                  <a:pt x="1917" y="179"/>
                  <a:pt x="1926" y="202"/>
                </a:cubicBezTo>
                <a:cubicBezTo>
                  <a:pt x="1939" y="235"/>
                  <a:pt x="1943" y="272"/>
                  <a:pt x="1954" y="307"/>
                </a:cubicBezTo>
                <a:cubicBezTo>
                  <a:pt x="1961" y="327"/>
                  <a:pt x="1972" y="353"/>
                  <a:pt x="1996" y="357"/>
                </a:cubicBezTo>
                <a:cubicBezTo>
                  <a:pt x="2022" y="361"/>
                  <a:pt x="2037" y="351"/>
                  <a:pt x="2056" y="335"/>
                </a:cubicBezTo>
                <a:cubicBezTo>
                  <a:pt x="2081" y="314"/>
                  <a:pt x="2103" y="288"/>
                  <a:pt x="2131" y="270"/>
                </a:cubicBezTo>
                <a:cubicBezTo>
                  <a:pt x="2175" y="243"/>
                  <a:pt x="2219" y="246"/>
                  <a:pt x="2269" y="245"/>
                </a:cubicBezTo>
                <a:moveTo>
                  <a:pt x="2492" y="235"/>
                </a:moveTo>
                <a:cubicBezTo>
                  <a:pt x="2517" y="216"/>
                  <a:pt x="2506" y="224"/>
                  <a:pt x="2514" y="198"/>
                </a:cubicBezTo>
                <a:cubicBezTo>
                  <a:pt x="2479" y="186"/>
                  <a:pt x="2448" y="180"/>
                  <a:pt x="2406" y="184"/>
                </a:cubicBezTo>
                <a:cubicBezTo>
                  <a:pt x="2346" y="190"/>
                  <a:pt x="2288" y="217"/>
                  <a:pt x="2255" y="270"/>
                </a:cubicBezTo>
                <a:cubicBezTo>
                  <a:pt x="2241" y="293"/>
                  <a:pt x="2229" y="346"/>
                  <a:pt x="2257" y="362"/>
                </a:cubicBezTo>
                <a:cubicBezTo>
                  <a:pt x="2289" y="382"/>
                  <a:pt x="2363" y="378"/>
                  <a:pt x="2397" y="368"/>
                </a:cubicBezTo>
                <a:cubicBezTo>
                  <a:pt x="2436" y="359"/>
                  <a:pt x="2472" y="333"/>
                  <a:pt x="2503" y="309"/>
                </a:cubicBezTo>
                <a:cubicBezTo>
                  <a:pt x="2514" y="301"/>
                  <a:pt x="2541" y="277"/>
                  <a:pt x="2558" y="289"/>
                </a:cubicBezTo>
                <a:cubicBezTo>
                  <a:pt x="2596" y="316"/>
                  <a:pt x="2604" y="397"/>
                  <a:pt x="2612" y="438"/>
                </a:cubicBezTo>
                <a:cubicBezTo>
                  <a:pt x="2628" y="524"/>
                  <a:pt x="2640" y="617"/>
                  <a:pt x="2634" y="705"/>
                </a:cubicBezTo>
                <a:cubicBezTo>
                  <a:pt x="2631" y="723"/>
                  <a:pt x="2630" y="729"/>
                  <a:pt x="2615" y="732"/>
                </a:cubicBezTo>
                <a:cubicBezTo>
                  <a:pt x="2578" y="724"/>
                  <a:pt x="2572" y="737"/>
                  <a:pt x="2570" y="689"/>
                </a:cubicBezTo>
                <a:cubicBezTo>
                  <a:pt x="2568" y="631"/>
                  <a:pt x="2595" y="592"/>
                  <a:pt x="2621" y="542"/>
                </a:cubicBezTo>
                <a:cubicBezTo>
                  <a:pt x="2657" y="473"/>
                  <a:pt x="2689" y="393"/>
                  <a:pt x="2754" y="344"/>
                </a:cubicBezTo>
                <a:cubicBezTo>
                  <a:pt x="2795" y="314"/>
                  <a:pt x="2810" y="316"/>
                  <a:pt x="2831" y="344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34" name="Freeform 50"/>
          <p:cNvSpPr/>
          <p:nvPr/>
        </p:nvSpPr>
        <p:spPr>
          <a:xfrm>
            <a:off x="2894040" y="4609800"/>
            <a:ext cx="5513040" cy="597600"/>
          </a:xfrm>
          <a:custGeom>
            <a:avLst/>
            <a:gdLst/>
            <a:ahLst/>
            <a:rect l="0" t="0" r="r" b="b"/>
            <a:pathLst>
              <a:path w="15314" h="1660">
                <a:moveTo>
                  <a:pt x="1" y="163"/>
                </a:moveTo>
                <a:cubicBezTo>
                  <a:pt x="23" y="91"/>
                  <a:pt x="44" y="52"/>
                  <a:pt x="122" y="27"/>
                </a:cubicBezTo>
                <a:cubicBezTo>
                  <a:pt x="171" y="11"/>
                  <a:pt x="254" y="0"/>
                  <a:pt x="285" y="52"/>
                </a:cubicBezTo>
                <a:cubicBezTo>
                  <a:pt x="315" y="101"/>
                  <a:pt x="293" y="169"/>
                  <a:pt x="255" y="204"/>
                </a:cubicBezTo>
                <a:cubicBezTo>
                  <a:pt x="199" y="256"/>
                  <a:pt x="116" y="276"/>
                  <a:pt x="43" y="288"/>
                </a:cubicBezTo>
                <a:cubicBezTo>
                  <a:pt x="18" y="290"/>
                  <a:pt x="14" y="291"/>
                  <a:pt x="0" y="291"/>
                </a:cubicBezTo>
                <a:moveTo>
                  <a:pt x="11246" y="320"/>
                </a:moveTo>
                <a:cubicBezTo>
                  <a:pt x="11098" y="307"/>
                  <a:pt x="11015" y="323"/>
                  <a:pt x="10892" y="414"/>
                </a:cubicBezTo>
                <a:cubicBezTo>
                  <a:pt x="10763" y="507"/>
                  <a:pt x="10638" y="635"/>
                  <a:pt x="10592" y="793"/>
                </a:cubicBezTo>
                <a:cubicBezTo>
                  <a:pt x="10554" y="923"/>
                  <a:pt x="10589" y="1030"/>
                  <a:pt x="10691" y="1114"/>
                </a:cubicBezTo>
                <a:cubicBezTo>
                  <a:pt x="10791" y="1197"/>
                  <a:pt x="10936" y="1243"/>
                  <a:pt x="11064" y="1253"/>
                </a:cubicBezTo>
                <a:cubicBezTo>
                  <a:pt x="11098" y="1253"/>
                  <a:pt x="11131" y="1253"/>
                  <a:pt x="11165" y="1253"/>
                </a:cubicBezTo>
                <a:moveTo>
                  <a:pt x="15039" y="493"/>
                </a:moveTo>
                <a:cubicBezTo>
                  <a:pt x="15067" y="508"/>
                  <a:pt x="15095" y="520"/>
                  <a:pt x="15122" y="539"/>
                </a:cubicBezTo>
                <a:cubicBezTo>
                  <a:pt x="15233" y="617"/>
                  <a:pt x="15289" y="718"/>
                  <a:pt x="15300" y="854"/>
                </a:cubicBezTo>
                <a:cubicBezTo>
                  <a:pt x="15313" y="1014"/>
                  <a:pt x="15263" y="1143"/>
                  <a:pt x="15190" y="1280"/>
                </a:cubicBezTo>
                <a:cubicBezTo>
                  <a:pt x="15134" y="1387"/>
                  <a:pt x="15065" y="1496"/>
                  <a:pt x="14985" y="1587"/>
                </a:cubicBezTo>
                <a:cubicBezTo>
                  <a:pt x="14944" y="1628"/>
                  <a:pt x="14931" y="1641"/>
                  <a:pt x="14897" y="1659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35" name="Freeform 51"/>
          <p:cNvSpPr/>
          <p:nvPr/>
        </p:nvSpPr>
        <p:spPr>
          <a:xfrm>
            <a:off x="943920" y="4571280"/>
            <a:ext cx="1586880" cy="252720"/>
          </a:xfrm>
          <a:custGeom>
            <a:avLst/>
            <a:gdLst/>
            <a:ahLst/>
            <a:rect l="0" t="0" r="r" b="b"/>
            <a:pathLst>
              <a:path w="4408" h="702">
                <a:moveTo>
                  <a:pt x="348" y="172"/>
                </a:moveTo>
                <a:cubicBezTo>
                  <a:pt x="337" y="162"/>
                  <a:pt x="328" y="149"/>
                  <a:pt x="318" y="140"/>
                </a:cubicBezTo>
                <a:cubicBezTo>
                  <a:pt x="316" y="138"/>
                  <a:pt x="317" y="135"/>
                  <a:pt x="312" y="133"/>
                </a:cubicBezTo>
                <a:cubicBezTo>
                  <a:pt x="299" y="127"/>
                  <a:pt x="272" y="132"/>
                  <a:pt x="259" y="132"/>
                </a:cubicBezTo>
                <a:cubicBezTo>
                  <a:pt x="214" y="132"/>
                  <a:pt x="182" y="164"/>
                  <a:pt x="154" y="197"/>
                </a:cubicBezTo>
                <a:cubicBezTo>
                  <a:pt x="100" y="261"/>
                  <a:pt x="54" y="340"/>
                  <a:pt x="29" y="419"/>
                </a:cubicBezTo>
                <a:cubicBezTo>
                  <a:pt x="12" y="473"/>
                  <a:pt x="0" y="545"/>
                  <a:pt x="53" y="581"/>
                </a:cubicBezTo>
                <a:cubicBezTo>
                  <a:pt x="122" y="627"/>
                  <a:pt x="263" y="631"/>
                  <a:pt x="342" y="614"/>
                </a:cubicBezTo>
                <a:cubicBezTo>
                  <a:pt x="348" y="611"/>
                  <a:pt x="353" y="608"/>
                  <a:pt x="359" y="605"/>
                </a:cubicBezTo>
                <a:cubicBezTo>
                  <a:pt x="353" y="571"/>
                  <a:pt x="352" y="567"/>
                  <a:pt x="315" y="548"/>
                </a:cubicBezTo>
                <a:cubicBezTo>
                  <a:pt x="291" y="535"/>
                  <a:pt x="264" y="528"/>
                  <a:pt x="238" y="520"/>
                </a:cubicBezTo>
                <a:cubicBezTo>
                  <a:pt x="271" y="517"/>
                  <a:pt x="314" y="514"/>
                  <a:pt x="350" y="511"/>
                </a:cubicBezTo>
                <a:cubicBezTo>
                  <a:pt x="412" y="507"/>
                  <a:pt x="492" y="511"/>
                  <a:pt x="548" y="481"/>
                </a:cubicBezTo>
                <a:cubicBezTo>
                  <a:pt x="549" y="478"/>
                  <a:pt x="549" y="478"/>
                  <a:pt x="549" y="476"/>
                </a:cubicBezTo>
                <a:cubicBezTo>
                  <a:pt x="545" y="503"/>
                  <a:pt x="539" y="528"/>
                  <a:pt x="535" y="555"/>
                </a:cubicBezTo>
                <a:cubicBezTo>
                  <a:pt x="530" y="584"/>
                  <a:pt x="516" y="654"/>
                  <a:pt x="542" y="670"/>
                </a:cubicBezTo>
                <a:cubicBezTo>
                  <a:pt x="559" y="670"/>
                  <a:pt x="564" y="670"/>
                  <a:pt x="575" y="670"/>
                </a:cubicBezTo>
                <a:moveTo>
                  <a:pt x="612" y="506"/>
                </a:moveTo>
                <a:cubicBezTo>
                  <a:pt x="613" y="490"/>
                  <a:pt x="614" y="484"/>
                  <a:pt x="618" y="470"/>
                </a:cubicBezTo>
                <a:cubicBezTo>
                  <a:pt x="639" y="472"/>
                  <a:pt x="645" y="471"/>
                  <a:pt x="666" y="481"/>
                </a:cubicBezTo>
                <a:cubicBezTo>
                  <a:pt x="702" y="499"/>
                  <a:pt x="736" y="517"/>
                  <a:pt x="776" y="524"/>
                </a:cubicBezTo>
                <a:cubicBezTo>
                  <a:pt x="810" y="529"/>
                  <a:pt x="895" y="541"/>
                  <a:pt x="921" y="514"/>
                </a:cubicBezTo>
                <a:cubicBezTo>
                  <a:pt x="935" y="498"/>
                  <a:pt x="935" y="449"/>
                  <a:pt x="922" y="433"/>
                </a:cubicBezTo>
                <a:cubicBezTo>
                  <a:pt x="898" y="403"/>
                  <a:pt x="841" y="395"/>
                  <a:pt x="806" y="402"/>
                </a:cubicBezTo>
                <a:cubicBezTo>
                  <a:pt x="736" y="416"/>
                  <a:pt x="704" y="485"/>
                  <a:pt x="700" y="548"/>
                </a:cubicBezTo>
                <a:cubicBezTo>
                  <a:pt x="695" y="613"/>
                  <a:pt x="726" y="647"/>
                  <a:pt x="784" y="672"/>
                </a:cubicBezTo>
                <a:cubicBezTo>
                  <a:pt x="849" y="700"/>
                  <a:pt x="930" y="701"/>
                  <a:pt x="1000" y="695"/>
                </a:cubicBezTo>
                <a:cubicBezTo>
                  <a:pt x="1065" y="690"/>
                  <a:pt x="1129" y="661"/>
                  <a:pt x="1167" y="606"/>
                </a:cubicBezTo>
                <a:cubicBezTo>
                  <a:pt x="1199" y="560"/>
                  <a:pt x="1199" y="501"/>
                  <a:pt x="1200" y="447"/>
                </a:cubicBezTo>
                <a:cubicBezTo>
                  <a:pt x="1200" y="437"/>
                  <a:pt x="1200" y="428"/>
                  <a:pt x="1200" y="418"/>
                </a:cubicBezTo>
                <a:cubicBezTo>
                  <a:pt x="1200" y="364"/>
                  <a:pt x="1200" y="418"/>
                  <a:pt x="1200" y="436"/>
                </a:cubicBezTo>
                <a:cubicBezTo>
                  <a:pt x="1200" y="479"/>
                  <a:pt x="1194" y="526"/>
                  <a:pt x="1203" y="568"/>
                </a:cubicBezTo>
                <a:cubicBezTo>
                  <a:pt x="1209" y="595"/>
                  <a:pt x="1226" y="619"/>
                  <a:pt x="1255" y="619"/>
                </a:cubicBezTo>
                <a:cubicBezTo>
                  <a:pt x="1290" y="619"/>
                  <a:pt x="1302" y="603"/>
                  <a:pt x="1312" y="569"/>
                </a:cubicBezTo>
                <a:cubicBezTo>
                  <a:pt x="1322" y="535"/>
                  <a:pt x="1328" y="467"/>
                  <a:pt x="1318" y="433"/>
                </a:cubicBezTo>
                <a:cubicBezTo>
                  <a:pt x="1310" y="406"/>
                  <a:pt x="1289" y="381"/>
                  <a:pt x="1261" y="378"/>
                </a:cubicBezTo>
                <a:cubicBezTo>
                  <a:pt x="1233" y="375"/>
                  <a:pt x="1230" y="388"/>
                  <a:pt x="1216" y="408"/>
                </a:cubicBezTo>
                <a:moveTo>
                  <a:pt x="1427" y="367"/>
                </a:moveTo>
                <a:cubicBezTo>
                  <a:pt x="1459" y="374"/>
                  <a:pt x="1330" y="301"/>
                  <a:pt x="1448" y="367"/>
                </a:cubicBezTo>
                <a:cubicBezTo>
                  <a:pt x="1522" y="409"/>
                  <a:pt x="1596" y="467"/>
                  <a:pt x="1644" y="537"/>
                </a:cubicBezTo>
                <a:cubicBezTo>
                  <a:pt x="1657" y="556"/>
                  <a:pt x="1657" y="569"/>
                  <a:pt x="1662" y="588"/>
                </a:cubicBezTo>
                <a:cubicBezTo>
                  <a:pt x="1636" y="567"/>
                  <a:pt x="1615" y="552"/>
                  <a:pt x="1606" y="513"/>
                </a:cubicBezTo>
                <a:cubicBezTo>
                  <a:pt x="1597" y="471"/>
                  <a:pt x="1596" y="419"/>
                  <a:pt x="1634" y="391"/>
                </a:cubicBezTo>
                <a:cubicBezTo>
                  <a:pt x="1666" y="367"/>
                  <a:pt x="1731" y="365"/>
                  <a:pt x="1765" y="384"/>
                </a:cubicBezTo>
                <a:cubicBezTo>
                  <a:pt x="1827" y="419"/>
                  <a:pt x="1850" y="496"/>
                  <a:pt x="1859" y="559"/>
                </a:cubicBezTo>
                <a:cubicBezTo>
                  <a:pt x="1852" y="554"/>
                  <a:pt x="1835" y="558"/>
                  <a:pt x="1831" y="527"/>
                </a:cubicBezTo>
                <a:cubicBezTo>
                  <a:pt x="1824" y="476"/>
                  <a:pt x="1835" y="437"/>
                  <a:pt x="1874" y="401"/>
                </a:cubicBezTo>
                <a:cubicBezTo>
                  <a:pt x="1921" y="357"/>
                  <a:pt x="1976" y="347"/>
                  <a:pt x="2038" y="350"/>
                </a:cubicBezTo>
                <a:cubicBezTo>
                  <a:pt x="2096" y="352"/>
                  <a:pt x="2131" y="391"/>
                  <a:pt x="2153" y="443"/>
                </a:cubicBezTo>
                <a:cubicBezTo>
                  <a:pt x="2170" y="483"/>
                  <a:pt x="2169" y="525"/>
                  <a:pt x="2169" y="566"/>
                </a:cubicBezTo>
                <a:moveTo>
                  <a:pt x="2262" y="353"/>
                </a:moveTo>
                <a:cubicBezTo>
                  <a:pt x="2291" y="358"/>
                  <a:pt x="2290" y="352"/>
                  <a:pt x="2316" y="374"/>
                </a:cubicBezTo>
                <a:cubicBezTo>
                  <a:pt x="2348" y="401"/>
                  <a:pt x="2375" y="428"/>
                  <a:pt x="2416" y="442"/>
                </a:cubicBezTo>
                <a:cubicBezTo>
                  <a:pt x="2451" y="454"/>
                  <a:pt x="2518" y="462"/>
                  <a:pt x="2546" y="435"/>
                </a:cubicBezTo>
                <a:cubicBezTo>
                  <a:pt x="2550" y="429"/>
                  <a:pt x="2555" y="423"/>
                  <a:pt x="2559" y="417"/>
                </a:cubicBezTo>
                <a:cubicBezTo>
                  <a:pt x="2559" y="366"/>
                  <a:pt x="2548" y="353"/>
                  <a:pt x="2495" y="334"/>
                </a:cubicBezTo>
                <a:cubicBezTo>
                  <a:pt x="2447" y="316"/>
                  <a:pt x="2369" y="302"/>
                  <a:pt x="2322" y="330"/>
                </a:cubicBezTo>
                <a:cubicBezTo>
                  <a:pt x="2263" y="364"/>
                  <a:pt x="2235" y="472"/>
                  <a:pt x="2256" y="534"/>
                </a:cubicBezTo>
                <a:cubicBezTo>
                  <a:pt x="2280" y="606"/>
                  <a:pt x="2378" y="635"/>
                  <a:pt x="2443" y="644"/>
                </a:cubicBezTo>
                <a:cubicBezTo>
                  <a:pt x="2557" y="659"/>
                  <a:pt x="2662" y="643"/>
                  <a:pt x="2765" y="593"/>
                </a:cubicBezTo>
                <a:cubicBezTo>
                  <a:pt x="2893" y="532"/>
                  <a:pt x="2998" y="444"/>
                  <a:pt x="3011" y="299"/>
                </a:cubicBezTo>
                <a:cubicBezTo>
                  <a:pt x="3020" y="202"/>
                  <a:pt x="2983" y="123"/>
                  <a:pt x="2940" y="39"/>
                </a:cubicBezTo>
                <a:cubicBezTo>
                  <a:pt x="2920" y="0"/>
                  <a:pt x="2922" y="24"/>
                  <a:pt x="2907" y="6"/>
                </a:cubicBezTo>
                <a:cubicBezTo>
                  <a:pt x="2900" y="66"/>
                  <a:pt x="2893" y="139"/>
                  <a:pt x="2908" y="197"/>
                </a:cubicBezTo>
                <a:cubicBezTo>
                  <a:pt x="2941" y="324"/>
                  <a:pt x="3015" y="439"/>
                  <a:pt x="3051" y="565"/>
                </a:cubicBezTo>
                <a:cubicBezTo>
                  <a:pt x="3059" y="594"/>
                  <a:pt x="3061" y="618"/>
                  <a:pt x="3065" y="647"/>
                </a:cubicBezTo>
                <a:moveTo>
                  <a:pt x="2886" y="417"/>
                </a:moveTo>
                <a:cubicBezTo>
                  <a:pt x="2938" y="401"/>
                  <a:pt x="2987" y="404"/>
                  <a:pt x="3042" y="404"/>
                </a:cubicBezTo>
                <a:cubicBezTo>
                  <a:pt x="3109" y="404"/>
                  <a:pt x="3179" y="396"/>
                  <a:pt x="3244" y="414"/>
                </a:cubicBezTo>
                <a:cubicBezTo>
                  <a:pt x="3256" y="418"/>
                  <a:pt x="3267" y="423"/>
                  <a:pt x="3279" y="427"/>
                </a:cubicBezTo>
                <a:moveTo>
                  <a:pt x="3259" y="553"/>
                </a:moveTo>
                <a:cubicBezTo>
                  <a:pt x="3257" y="548"/>
                  <a:pt x="3254" y="541"/>
                  <a:pt x="3254" y="528"/>
                </a:cubicBezTo>
                <a:cubicBezTo>
                  <a:pt x="3253" y="491"/>
                  <a:pt x="3254" y="451"/>
                  <a:pt x="3277" y="419"/>
                </a:cubicBezTo>
                <a:cubicBezTo>
                  <a:pt x="3301" y="386"/>
                  <a:pt x="3334" y="382"/>
                  <a:pt x="3372" y="381"/>
                </a:cubicBezTo>
                <a:cubicBezTo>
                  <a:pt x="3416" y="380"/>
                  <a:pt x="3442" y="413"/>
                  <a:pt x="3467" y="447"/>
                </a:cubicBezTo>
                <a:cubicBezTo>
                  <a:pt x="3489" y="478"/>
                  <a:pt x="3502" y="513"/>
                  <a:pt x="3529" y="539"/>
                </a:cubicBezTo>
                <a:cubicBezTo>
                  <a:pt x="3543" y="554"/>
                  <a:pt x="3569" y="562"/>
                  <a:pt x="3590" y="555"/>
                </a:cubicBezTo>
                <a:cubicBezTo>
                  <a:pt x="3619" y="545"/>
                  <a:pt x="3645" y="509"/>
                  <a:pt x="3663" y="486"/>
                </a:cubicBezTo>
                <a:cubicBezTo>
                  <a:pt x="3680" y="464"/>
                  <a:pt x="3697" y="428"/>
                  <a:pt x="3723" y="415"/>
                </a:cubicBezTo>
                <a:cubicBezTo>
                  <a:pt x="3748" y="403"/>
                  <a:pt x="3771" y="415"/>
                  <a:pt x="3788" y="431"/>
                </a:cubicBezTo>
                <a:cubicBezTo>
                  <a:pt x="3816" y="457"/>
                  <a:pt x="3835" y="489"/>
                  <a:pt x="3863" y="514"/>
                </a:cubicBezTo>
                <a:cubicBezTo>
                  <a:pt x="3880" y="528"/>
                  <a:pt x="3889" y="526"/>
                  <a:pt x="3909" y="532"/>
                </a:cubicBezTo>
                <a:moveTo>
                  <a:pt x="3772" y="216"/>
                </a:moveTo>
                <a:cubicBezTo>
                  <a:pt x="3770" y="200"/>
                  <a:pt x="3769" y="198"/>
                  <a:pt x="3769" y="189"/>
                </a:cubicBezTo>
                <a:cubicBezTo>
                  <a:pt x="3802" y="199"/>
                  <a:pt x="3817" y="228"/>
                  <a:pt x="3842" y="251"/>
                </a:cubicBezTo>
                <a:cubicBezTo>
                  <a:pt x="3853" y="260"/>
                  <a:pt x="3864" y="270"/>
                  <a:pt x="3875" y="279"/>
                </a:cubicBezTo>
                <a:moveTo>
                  <a:pt x="4209" y="314"/>
                </a:moveTo>
                <a:cubicBezTo>
                  <a:pt x="4199" y="310"/>
                  <a:pt x="4170" y="305"/>
                  <a:pt x="4152" y="313"/>
                </a:cubicBezTo>
                <a:cubicBezTo>
                  <a:pt x="4104" y="334"/>
                  <a:pt x="4076" y="379"/>
                  <a:pt x="4070" y="429"/>
                </a:cubicBezTo>
                <a:cubicBezTo>
                  <a:pt x="4062" y="494"/>
                  <a:pt x="4115" y="511"/>
                  <a:pt x="4170" y="522"/>
                </a:cubicBezTo>
                <a:cubicBezTo>
                  <a:pt x="4237" y="535"/>
                  <a:pt x="4308" y="532"/>
                  <a:pt x="4376" y="532"/>
                </a:cubicBezTo>
                <a:cubicBezTo>
                  <a:pt x="4386" y="532"/>
                  <a:pt x="4397" y="532"/>
                  <a:pt x="4407" y="532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36" name="Freeform 52"/>
          <p:cNvSpPr/>
          <p:nvPr/>
        </p:nvSpPr>
        <p:spPr>
          <a:xfrm>
            <a:off x="2892600" y="4634280"/>
            <a:ext cx="1979640" cy="281160"/>
          </a:xfrm>
          <a:custGeom>
            <a:avLst/>
            <a:gdLst/>
            <a:ahLst/>
            <a:rect l="0" t="0" r="r" b="b"/>
            <a:pathLst>
              <a:path w="5499" h="781">
                <a:moveTo>
                  <a:pt x="136" y="12"/>
                </a:moveTo>
                <a:cubicBezTo>
                  <a:pt x="115" y="8"/>
                  <a:pt x="101" y="0"/>
                  <a:pt x="85" y="29"/>
                </a:cubicBezTo>
                <a:cubicBezTo>
                  <a:pt x="45" y="103"/>
                  <a:pt x="30" y="204"/>
                  <a:pt x="17" y="287"/>
                </a:cubicBezTo>
                <a:cubicBezTo>
                  <a:pt x="9" y="337"/>
                  <a:pt x="1" y="389"/>
                  <a:pt x="0" y="440"/>
                </a:cubicBezTo>
                <a:cubicBezTo>
                  <a:pt x="0" y="455"/>
                  <a:pt x="0" y="457"/>
                  <a:pt x="0" y="466"/>
                </a:cubicBezTo>
                <a:moveTo>
                  <a:pt x="364" y="337"/>
                </a:moveTo>
                <a:cubicBezTo>
                  <a:pt x="353" y="317"/>
                  <a:pt x="348" y="317"/>
                  <a:pt x="349" y="291"/>
                </a:cubicBezTo>
                <a:cubicBezTo>
                  <a:pt x="350" y="253"/>
                  <a:pt x="409" y="227"/>
                  <a:pt x="437" y="211"/>
                </a:cubicBezTo>
                <a:cubicBezTo>
                  <a:pt x="485" y="183"/>
                  <a:pt x="530" y="168"/>
                  <a:pt x="585" y="166"/>
                </a:cubicBezTo>
                <a:cubicBezTo>
                  <a:pt x="628" y="165"/>
                  <a:pt x="649" y="173"/>
                  <a:pt x="676" y="208"/>
                </a:cubicBezTo>
                <a:cubicBezTo>
                  <a:pt x="696" y="233"/>
                  <a:pt x="698" y="266"/>
                  <a:pt x="716" y="291"/>
                </a:cubicBezTo>
                <a:cubicBezTo>
                  <a:pt x="723" y="301"/>
                  <a:pt x="731" y="309"/>
                  <a:pt x="745" y="304"/>
                </a:cubicBezTo>
                <a:cubicBezTo>
                  <a:pt x="775" y="293"/>
                  <a:pt x="804" y="247"/>
                  <a:pt x="831" y="229"/>
                </a:cubicBezTo>
                <a:cubicBezTo>
                  <a:pt x="869" y="203"/>
                  <a:pt x="904" y="190"/>
                  <a:pt x="950" y="188"/>
                </a:cubicBezTo>
                <a:cubicBezTo>
                  <a:pt x="992" y="187"/>
                  <a:pt x="995" y="218"/>
                  <a:pt x="1016" y="247"/>
                </a:cubicBezTo>
                <a:cubicBezTo>
                  <a:pt x="1033" y="271"/>
                  <a:pt x="1051" y="300"/>
                  <a:pt x="1082" y="306"/>
                </a:cubicBezTo>
                <a:cubicBezTo>
                  <a:pt x="1113" y="312"/>
                  <a:pt x="1141" y="304"/>
                  <a:pt x="1148" y="269"/>
                </a:cubicBezTo>
                <a:cubicBezTo>
                  <a:pt x="1157" y="228"/>
                  <a:pt x="1144" y="185"/>
                  <a:pt x="1126" y="149"/>
                </a:cubicBezTo>
                <a:cubicBezTo>
                  <a:pt x="1114" y="125"/>
                  <a:pt x="1099" y="106"/>
                  <a:pt x="1082" y="86"/>
                </a:cubicBezTo>
                <a:cubicBezTo>
                  <a:pt x="1092" y="120"/>
                  <a:pt x="1086" y="113"/>
                  <a:pt x="1110" y="146"/>
                </a:cubicBezTo>
                <a:moveTo>
                  <a:pt x="1608" y="170"/>
                </a:moveTo>
                <a:cubicBezTo>
                  <a:pt x="1585" y="157"/>
                  <a:pt x="1562" y="152"/>
                  <a:pt x="1524" y="153"/>
                </a:cubicBezTo>
                <a:cubicBezTo>
                  <a:pt x="1474" y="154"/>
                  <a:pt x="1409" y="168"/>
                  <a:pt x="1380" y="215"/>
                </a:cubicBezTo>
                <a:cubicBezTo>
                  <a:pt x="1357" y="254"/>
                  <a:pt x="1388" y="270"/>
                  <a:pt x="1421" y="276"/>
                </a:cubicBezTo>
                <a:cubicBezTo>
                  <a:pt x="1476" y="286"/>
                  <a:pt x="1533" y="276"/>
                  <a:pt x="1575" y="239"/>
                </a:cubicBezTo>
                <a:cubicBezTo>
                  <a:pt x="1592" y="225"/>
                  <a:pt x="1607" y="196"/>
                  <a:pt x="1628" y="188"/>
                </a:cubicBezTo>
                <a:cubicBezTo>
                  <a:pt x="1664" y="175"/>
                  <a:pt x="1679" y="234"/>
                  <a:pt x="1687" y="255"/>
                </a:cubicBezTo>
                <a:cubicBezTo>
                  <a:pt x="1720" y="344"/>
                  <a:pt x="1730" y="442"/>
                  <a:pt x="1723" y="537"/>
                </a:cubicBezTo>
                <a:cubicBezTo>
                  <a:pt x="1719" y="594"/>
                  <a:pt x="1697" y="630"/>
                  <a:pt x="1639" y="637"/>
                </a:cubicBezTo>
                <a:cubicBezTo>
                  <a:pt x="1582" y="644"/>
                  <a:pt x="1569" y="610"/>
                  <a:pt x="1566" y="561"/>
                </a:cubicBezTo>
                <a:cubicBezTo>
                  <a:pt x="1561" y="488"/>
                  <a:pt x="1619" y="435"/>
                  <a:pt x="1672" y="392"/>
                </a:cubicBezTo>
                <a:cubicBezTo>
                  <a:pt x="1756" y="324"/>
                  <a:pt x="1852" y="291"/>
                  <a:pt x="1959" y="286"/>
                </a:cubicBezTo>
                <a:cubicBezTo>
                  <a:pt x="1968" y="286"/>
                  <a:pt x="2054" y="276"/>
                  <a:pt x="2063" y="290"/>
                </a:cubicBezTo>
                <a:cubicBezTo>
                  <a:pt x="2065" y="293"/>
                  <a:pt x="2059" y="296"/>
                  <a:pt x="2061" y="298"/>
                </a:cubicBezTo>
                <a:cubicBezTo>
                  <a:pt x="2054" y="298"/>
                  <a:pt x="2052" y="298"/>
                  <a:pt x="2048" y="298"/>
                </a:cubicBezTo>
                <a:cubicBezTo>
                  <a:pt x="2037" y="284"/>
                  <a:pt x="2024" y="271"/>
                  <a:pt x="2014" y="255"/>
                </a:cubicBezTo>
                <a:cubicBezTo>
                  <a:pt x="2003" y="237"/>
                  <a:pt x="1997" y="220"/>
                  <a:pt x="1993" y="200"/>
                </a:cubicBezTo>
                <a:cubicBezTo>
                  <a:pt x="1991" y="186"/>
                  <a:pt x="1992" y="174"/>
                  <a:pt x="1987" y="161"/>
                </a:cubicBezTo>
                <a:cubicBezTo>
                  <a:pt x="1986" y="157"/>
                  <a:pt x="1983" y="160"/>
                  <a:pt x="1982" y="159"/>
                </a:cubicBezTo>
                <a:cubicBezTo>
                  <a:pt x="1986" y="211"/>
                  <a:pt x="1995" y="238"/>
                  <a:pt x="2041" y="272"/>
                </a:cubicBezTo>
                <a:cubicBezTo>
                  <a:pt x="2089" y="307"/>
                  <a:pt x="2166" y="321"/>
                  <a:pt x="2205" y="365"/>
                </a:cubicBezTo>
                <a:cubicBezTo>
                  <a:pt x="2225" y="387"/>
                  <a:pt x="2225" y="400"/>
                  <a:pt x="2227" y="427"/>
                </a:cubicBezTo>
                <a:cubicBezTo>
                  <a:pt x="2228" y="435"/>
                  <a:pt x="2227" y="443"/>
                  <a:pt x="2227" y="451"/>
                </a:cubicBezTo>
                <a:cubicBezTo>
                  <a:pt x="2246" y="451"/>
                  <a:pt x="2262" y="454"/>
                  <a:pt x="2282" y="447"/>
                </a:cubicBezTo>
                <a:cubicBezTo>
                  <a:pt x="2313" y="432"/>
                  <a:pt x="2323" y="426"/>
                  <a:pt x="2342" y="412"/>
                </a:cubicBezTo>
                <a:moveTo>
                  <a:pt x="2515" y="251"/>
                </a:moveTo>
                <a:cubicBezTo>
                  <a:pt x="2530" y="248"/>
                  <a:pt x="2540" y="244"/>
                  <a:pt x="2552" y="255"/>
                </a:cubicBezTo>
                <a:cubicBezTo>
                  <a:pt x="2567" y="270"/>
                  <a:pt x="2574" y="286"/>
                  <a:pt x="2597" y="291"/>
                </a:cubicBezTo>
                <a:cubicBezTo>
                  <a:pt x="2619" y="296"/>
                  <a:pt x="2657" y="298"/>
                  <a:pt x="2677" y="288"/>
                </a:cubicBezTo>
                <a:cubicBezTo>
                  <a:pt x="2707" y="273"/>
                  <a:pt x="2706" y="245"/>
                  <a:pt x="2706" y="217"/>
                </a:cubicBezTo>
                <a:cubicBezTo>
                  <a:pt x="2706" y="183"/>
                  <a:pt x="2684" y="159"/>
                  <a:pt x="2649" y="153"/>
                </a:cubicBezTo>
                <a:cubicBezTo>
                  <a:pt x="2601" y="144"/>
                  <a:pt x="2571" y="172"/>
                  <a:pt x="2548" y="212"/>
                </a:cubicBezTo>
                <a:cubicBezTo>
                  <a:pt x="2526" y="251"/>
                  <a:pt x="2508" y="327"/>
                  <a:pt x="2530" y="370"/>
                </a:cubicBezTo>
                <a:cubicBezTo>
                  <a:pt x="2552" y="413"/>
                  <a:pt x="2613" y="443"/>
                  <a:pt x="2657" y="454"/>
                </a:cubicBezTo>
                <a:cubicBezTo>
                  <a:pt x="2693" y="463"/>
                  <a:pt x="2797" y="478"/>
                  <a:pt x="2831" y="457"/>
                </a:cubicBezTo>
                <a:cubicBezTo>
                  <a:pt x="2834" y="453"/>
                  <a:pt x="2836" y="448"/>
                  <a:pt x="2839" y="444"/>
                </a:cubicBezTo>
                <a:moveTo>
                  <a:pt x="3328" y="503"/>
                </a:moveTo>
                <a:cubicBezTo>
                  <a:pt x="3341" y="487"/>
                  <a:pt x="3347" y="479"/>
                  <a:pt x="3356" y="462"/>
                </a:cubicBezTo>
                <a:cubicBezTo>
                  <a:pt x="3314" y="464"/>
                  <a:pt x="3285" y="467"/>
                  <a:pt x="3246" y="485"/>
                </a:cubicBezTo>
                <a:cubicBezTo>
                  <a:pt x="3203" y="504"/>
                  <a:pt x="3205" y="511"/>
                  <a:pt x="3200" y="550"/>
                </a:cubicBezTo>
                <a:cubicBezTo>
                  <a:pt x="3271" y="576"/>
                  <a:pt x="3339" y="581"/>
                  <a:pt x="3414" y="589"/>
                </a:cubicBezTo>
                <a:cubicBezTo>
                  <a:pt x="3470" y="595"/>
                  <a:pt x="3566" y="591"/>
                  <a:pt x="3614" y="627"/>
                </a:cubicBezTo>
                <a:cubicBezTo>
                  <a:pt x="3616" y="631"/>
                  <a:pt x="3618" y="636"/>
                  <a:pt x="3620" y="640"/>
                </a:cubicBezTo>
                <a:cubicBezTo>
                  <a:pt x="3600" y="658"/>
                  <a:pt x="3588" y="662"/>
                  <a:pt x="3550" y="663"/>
                </a:cubicBezTo>
                <a:cubicBezTo>
                  <a:pt x="3528" y="663"/>
                  <a:pt x="3522" y="664"/>
                  <a:pt x="3510" y="657"/>
                </a:cubicBezTo>
                <a:cubicBezTo>
                  <a:pt x="3513" y="605"/>
                  <a:pt x="3517" y="604"/>
                  <a:pt x="3570" y="569"/>
                </a:cubicBezTo>
                <a:cubicBezTo>
                  <a:pt x="3681" y="496"/>
                  <a:pt x="3799" y="430"/>
                  <a:pt x="3918" y="372"/>
                </a:cubicBezTo>
                <a:cubicBezTo>
                  <a:pt x="3930" y="366"/>
                  <a:pt x="3941" y="362"/>
                  <a:pt x="3953" y="357"/>
                </a:cubicBezTo>
                <a:cubicBezTo>
                  <a:pt x="3958" y="393"/>
                  <a:pt x="3958" y="416"/>
                  <a:pt x="3983" y="447"/>
                </a:cubicBezTo>
                <a:cubicBezTo>
                  <a:pt x="4013" y="484"/>
                  <a:pt x="4057" y="512"/>
                  <a:pt x="4099" y="533"/>
                </a:cubicBezTo>
                <a:cubicBezTo>
                  <a:pt x="4137" y="552"/>
                  <a:pt x="4188" y="565"/>
                  <a:pt x="4210" y="598"/>
                </a:cubicBezTo>
                <a:cubicBezTo>
                  <a:pt x="4210" y="601"/>
                  <a:pt x="4210" y="603"/>
                  <a:pt x="4210" y="606"/>
                </a:cubicBezTo>
                <a:cubicBezTo>
                  <a:pt x="4138" y="618"/>
                  <a:pt x="4036" y="633"/>
                  <a:pt x="3968" y="601"/>
                </a:cubicBezTo>
                <a:cubicBezTo>
                  <a:pt x="3940" y="588"/>
                  <a:pt x="3917" y="542"/>
                  <a:pt x="3939" y="513"/>
                </a:cubicBezTo>
                <a:cubicBezTo>
                  <a:pt x="4001" y="431"/>
                  <a:pt x="4153" y="411"/>
                  <a:pt x="4246" y="407"/>
                </a:cubicBezTo>
                <a:cubicBezTo>
                  <a:pt x="4306" y="405"/>
                  <a:pt x="4343" y="411"/>
                  <a:pt x="4370" y="469"/>
                </a:cubicBezTo>
                <a:cubicBezTo>
                  <a:pt x="4401" y="536"/>
                  <a:pt x="4407" y="621"/>
                  <a:pt x="4417" y="693"/>
                </a:cubicBezTo>
                <a:moveTo>
                  <a:pt x="4218" y="187"/>
                </a:moveTo>
                <a:cubicBezTo>
                  <a:pt x="4264" y="168"/>
                  <a:pt x="4297" y="160"/>
                  <a:pt x="4337" y="198"/>
                </a:cubicBezTo>
                <a:cubicBezTo>
                  <a:pt x="4371" y="231"/>
                  <a:pt x="4388" y="276"/>
                  <a:pt x="4408" y="317"/>
                </a:cubicBezTo>
                <a:moveTo>
                  <a:pt x="4703" y="402"/>
                </a:moveTo>
                <a:cubicBezTo>
                  <a:pt x="4700" y="413"/>
                  <a:pt x="4701" y="406"/>
                  <a:pt x="4698" y="417"/>
                </a:cubicBezTo>
                <a:cubicBezTo>
                  <a:pt x="4689" y="452"/>
                  <a:pt x="4673" y="513"/>
                  <a:pt x="4693" y="548"/>
                </a:cubicBezTo>
                <a:cubicBezTo>
                  <a:pt x="4721" y="597"/>
                  <a:pt x="4812" y="607"/>
                  <a:pt x="4861" y="595"/>
                </a:cubicBezTo>
                <a:cubicBezTo>
                  <a:pt x="4899" y="586"/>
                  <a:pt x="4927" y="541"/>
                  <a:pt x="4913" y="502"/>
                </a:cubicBezTo>
                <a:cubicBezTo>
                  <a:pt x="4892" y="443"/>
                  <a:pt x="4806" y="413"/>
                  <a:pt x="4754" y="390"/>
                </a:cubicBezTo>
                <a:cubicBezTo>
                  <a:pt x="4731" y="380"/>
                  <a:pt x="4711" y="376"/>
                  <a:pt x="4688" y="369"/>
                </a:cubicBezTo>
                <a:cubicBezTo>
                  <a:pt x="4743" y="390"/>
                  <a:pt x="4798" y="402"/>
                  <a:pt x="4857" y="407"/>
                </a:cubicBezTo>
                <a:cubicBezTo>
                  <a:pt x="4927" y="413"/>
                  <a:pt x="5001" y="414"/>
                  <a:pt x="5070" y="406"/>
                </a:cubicBezTo>
                <a:cubicBezTo>
                  <a:pt x="5085" y="404"/>
                  <a:pt x="5145" y="385"/>
                  <a:pt x="5161" y="397"/>
                </a:cubicBezTo>
                <a:cubicBezTo>
                  <a:pt x="5184" y="414"/>
                  <a:pt x="5180" y="451"/>
                  <a:pt x="5182" y="475"/>
                </a:cubicBezTo>
                <a:cubicBezTo>
                  <a:pt x="5184" y="491"/>
                  <a:pt x="5185" y="506"/>
                  <a:pt x="5185" y="522"/>
                </a:cubicBezTo>
                <a:cubicBezTo>
                  <a:pt x="5171" y="498"/>
                  <a:pt x="5161" y="475"/>
                  <a:pt x="5159" y="443"/>
                </a:cubicBezTo>
                <a:cubicBezTo>
                  <a:pt x="5156" y="399"/>
                  <a:pt x="5152" y="353"/>
                  <a:pt x="5198" y="330"/>
                </a:cubicBezTo>
                <a:cubicBezTo>
                  <a:pt x="5252" y="303"/>
                  <a:pt x="5318" y="323"/>
                  <a:pt x="5363" y="355"/>
                </a:cubicBezTo>
                <a:cubicBezTo>
                  <a:pt x="5445" y="413"/>
                  <a:pt x="5485" y="503"/>
                  <a:pt x="5493" y="601"/>
                </a:cubicBezTo>
                <a:cubicBezTo>
                  <a:pt x="5498" y="660"/>
                  <a:pt x="5493" y="721"/>
                  <a:pt x="5493" y="780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37" name="Freeform 53"/>
          <p:cNvSpPr/>
          <p:nvPr/>
        </p:nvSpPr>
        <p:spPr>
          <a:xfrm>
            <a:off x="5364000" y="4798800"/>
            <a:ext cx="680400" cy="210240"/>
          </a:xfrm>
          <a:custGeom>
            <a:avLst/>
            <a:gdLst/>
            <a:ahLst/>
            <a:rect l="0" t="0" r="r" b="b"/>
            <a:pathLst>
              <a:path w="1890" h="584">
                <a:moveTo>
                  <a:pt x="339" y="56"/>
                </a:moveTo>
                <a:cubicBezTo>
                  <a:pt x="344" y="36"/>
                  <a:pt x="345" y="33"/>
                  <a:pt x="336" y="15"/>
                </a:cubicBezTo>
                <a:cubicBezTo>
                  <a:pt x="274" y="5"/>
                  <a:pt x="215" y="5"/>
                  <a:pt x="153" y="5"/>
                </a:cubicBezTo>
                <a:cubicBezTo>
                  <a:pt x="103" y="5"/>
                  <a:pt x="49" y="0"/>
                  <a:pt x="21" y="50"/>
                </a:cubicBezTo>
                <a:cubicBezTo>
                  <a:pt x="0" y="88"/>
                  <a:pt x="7" y="134"/>
                  <a:pt x="39" y="161"/>
                </a:cubicBezTo>
                <a:cubicBezTo>
                  <a:pt x="96" y="207"/>
                  <a:pt x="176" y="225"/>
                  <a:pt x="241" y="256"/>
                </a:cubicBezTo>
                <a:cubicBezTo>
                  <a:pt x="281" y="275"/>
                  <a:pt x="346" y="307"/>
                  <a:pt x="333" y="364"/>
                </a:cubicBezTo>
                <a:cubicBezTo>
                  <a:pt x="320" y="415"/>
                  <a:pt x="228" y="419"/>
                  <a:pt x="188" y="422"/>
                </a:cubicBezTo>
                <a:cubicBezTo>
                  <a:pt x="175" y="423"/>
                  <a:pt x="46" y="433"/>
                  <a:pt x="39" y="418"/>
                </a:cubicBezTo>
                <a:cubicBezTo>
                  <a:pt x="39" y="409"/>
                  <a:pt x="43" y="405"/>
                  <a:pt x="55" y="404"/>
                </a:cubicBezTo>
                <a:moveTo>
                  <a:pt x="463" y="275"/>
                </a:moveTo>
                <a:cubicBezTo>
                  <a:pt x="454" y="259"/>
                  <a:pt x="453" y="252"/>
                  <a:pt x="450" y="235"/>
                </a:cubicBezTo>
                <a:cubicBezTo>
                  <a:pt x="450" y="234"/>
                  <a:pt x="450" y="233"/>
                  <a:pt x="450" y="232"/>
                </a:cubicBezTo>
                <a:cubicBezTo>
                  <a:pt x="484" y="235"/>
                  <a:pt x="500" y="240"/>
                  <a:pt x="531" y="259"/>
                </a:cubicBezTo>
                <a:cubicBezTo>
                  <a:pt x="585" y="292"/>
                  <a:pt x="627" y="338"/>
                  <a:pt x="644" y="401"/>
                </a:cubicBezTo>
                <a:cubicBezTo>
                  <a:pt x="655" y="441"/>
                  <a:pt x="658" y="502"/>
                  <a:pt x="645" y="541"/>
                </a:cubicBezTo>
                <a:cubicBezTo>
                  <a:pt x="637" y="567"/>
                  <a:pt x="617" y="575"/>
                  <a:pt x="592" y="576"/>
                </a:cubicBezTo>
                <a:cubicBezTo>
                  <a:pt x="587" y="576"/>
                  <a:pt x="583" y="576"/>
                  <a:pt x="578" y="576"/>
                </a:cubicBezTo>
                <a:cubicBezTo>
                  <a:pt x="568" y="553"/>
                  <a:pt x="552" y="523"/>
                  <a:pt x="563" y="492"/>
                </a:cubicBezTo>
                <a:cubicBezTo>
                  <a:pt x="591" y="414"/>
                  <a:pt x="691" y="352"/>
                  <a:pt x="763" y="326"/>
                </a:cubicBezTo>
                <a:cubicBezTo>
                  <a:pt x="804" y="311"/>
                  <a:pt x="877" y="298"/>
                  <a:pt x="918" y="322"/>
                </a:cubicBezTo>
                <a:cubicBezTo>
                  <a:pt x="958" y="345"/>
                  <a:pt x="970" y="395"/>
                  <a:pt x="973" y="437"/>
                </a:cubicBezTo>
                <a:cubicBezTo>
                  <a:pt x="976" y="476"/>
                  <a:pt x="975" y="513"/>
                  <a:pt x="960" y="548"/>
                </a:cubicBezTo>
                <a:cubicBezTo>
                  <a:pt x="954" y="562"/>
                  <a:pt x="952" y="569"/>
                  <a:pt x="948" y="583"/>
                </a:cubicBezTo>
                <a:moveTo>
                  <a:pt x="1419" y="76"/>
                </a:moveTo>
                <a:cubicBezTo>
                  <a:pt x="1437" y="55"/>
                  <a:pt x="1457" y="57"/>
                  <a:pt x="1485" y="56"/>
                </a:cubicBezTo>
                <a:cubicBezTo>
                  <a:pt x="1559" y="53"/>
                  <a:pt x="1639" y="49"/>
                  <a:pt x="1713" y="56"/>
                </a:cubicBezTo>
                <a:cubicBezTo>
                  <a:pt x="1757" y="60"/>
                  <a:pt x="1855" y="70"/>
                  <a:pt x="1887" y="109"/>
                </a:cubicBezTo>
                <a:cubicBezTo>
                  <a:pt x="1889" y="125"/>
                  <a:pt x="1889" y="130"/>
                  <a:pt x="1880" y="139"/>
                </a:cubicBezTo>
                <a:moveTo>
                  <a:pt x="1449" y="365"/>
                </a:moveTo>
                <a:cubicBezTo>
                  <a:pt x="1458" y="413"/>
                  <a:pt x="1494" y="421"/>
                  <a:pt x="1542" y="430"/>
                </a:cubicBezTo>
                <a:cubicBezTo>
                  <a:pt x="1615" y="444"/>
                  <a:pt x="1691" y="437"/>
                  <a:pt x="1763" y="437"/>
                </a:cubicBezTo>
                <a:cubicBezTo>
                  <a:pt x="1805" y="437"/>
                  <a:pt x="1842" y="453"/>
                  <a:pt x="1851" y="415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38" name="Freeform 54"/>
          <p:cNvSpPr/>
          <p:nvPr/>
        </p:nvSpPr>
        <p:spPr>
          <a:xfrm>
            <a:off x="6226560" y="4750920"/>
            <a:ext cx="183960" cy="132840"/>
          </a:xfrm>
          <a:custGeom>
            <a:avLst/>
            <a:gdLst/>
            <a:ahLst/>
            <a:rect l="0" t="0" r="r" b="b"/>
            <a:pathLst>
              <a:path w="511" h="369">
                <a:moveTo>
                  <a:pt x="391" y="35"/>
                </a:moveTo>
                <a:cubicBezTo>
                  <a:pt x="390" y="17"/>
                  <a:pt x="411" y="13"/>
                  <a:pt x="377" y="8"/>
                </a:cubicBezTo>
                <a:cubicBezTo>
                  <a:pt x="319" y="0"/>
                  <a:pt x="261" y="12"/>
                  <a:pt x="209" y="35"/>
                </a:cubicBezTo>
                <a:cubicBezTo>
                  <a:pt x="141" y="65"/>
                  <a:pt x="70" y="112"/>
                  <a:pt x="29" y="176"/>
                </a:cubicBezTo>
                <a:cubicBezTo>
                  <a:pt x="6" y="212"/>
                  <a:pt x="0" y="265"/>
                  <a:pt x="47" y="278"/>
                </a:cubicBezTo>
                <a:cubicBezTo>
                  <a:pt x="106" y="295"/>
                  <a:pt x="182" y="284"/>
                  <a:pt x="234" y="255"/>
                </a:cubicBezTo>
                <a:cubicBezTo>
                  <a:pt x="285" y="226"/>
                  <a:pt x="317" y="178"/>
                  <a:pt x="354" y="134"/>
                </a:cubicBezTo>
                <a:cubicBezTo>
                  <a:pt x="370" y="115"/>
                  <a:pt x="377" y="108"/>
                  <a:pt x="399" y="101"/>
                </a:cubicBezTo>
                <a:cubicBezTo>
                  <a:pt x="420" y="132"/>
                  <a:pt x="438" y="163"/>
                  <a:pt x="452" y="199"/>
                </a:cubicBezTo>
                <a:cubicBezTo>
                  <a:pt x="474" y="255"/>
                  <a:pt x="486" y="313"/>
                  <a:pt x="510" y="368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39" name="Freeform 55"/>
          <p:cNvSpPr/>
          <p:nvPr/>
        </p:nvSpPr>
        <p:spPr>
          <a:xfrm>
            <a:off x="7221240" y="4713480"/>
            <a:ext cx="826200" cy="228240"/>
          </a:xfrm>
          <a:custGeom>
            <a:avLst/>
            <a:gdLst/>
            <a:ahLst/>
            <a:rect l="0" t="0" r="r" b="b"/>
            <a:pathLst>
              <a:path w="2295" h="634">
                <a:moveTo>
                  <a:pt x="5" y="84"/>
                </a:moveTo>
                <a:cubicBezTo>
                  <a:pt x="7" y="112"/>
                  <a:pt x="7" y="150"/>
                  <a:pt x="7" y="181"/>
                </a:cubicBezTo>
                <a:cubicBezTo>
                  <a:pt x="7" y="231"/>
                  <a:pt x="0" y="287"/>
                  <a:pt x="10" y="335"/>
                </a:cubicBezTo>
                <a:cubicBezTo>
                  <a:pt x="19" y="378"/>
                  <a:pt x="44" y="421"/>
                  <a:pt x="80" y="447"/>
                </a:cubicBezTo>
                <a:cubicBezTo>
                  <a:pt x="88" y="451"/>
                  <a:pt x="96" y="456"/>
                  <a:pt x="104" y="460"/>
                </a:cubicBezTo>
                <a:moveTo>
                  <a:pt x="465" y="233"/>
                </a:moveTo>
                <a:cubicBezTo>
                  <a:pt x="536" y="218"/>
                  <a:pt x="602" y="210"/>
                  <a:pt x="676" y="208"/>
                </a:cubicBezTo>
                <a:cubicBezTo>
                  <a:pt x="728" y="206"/>
                  <a:pt x="812" y="192"/>
                  <a:pt x="862" y="212"/>
                </a:cubicBezTo>
                <a:cubicBezTo>
                  <a:pt x="871" y="219"/>
                  <a:pt x="872" y="220"/>
                  <a:pt x="877" y="223"/>
                </a:cubicBezTo>
                <a:moveTo>
                  <a:pt x="1147" y="408"/>
                </a:moveTo>
                <a:cubicBezTo>
                  <a:pt x="1154" y="410"/>
                  <a:pt x="1151" y="415"/>
                  <a:pt x="1161" y="416"/>
                </a:cubicBezTo>
                <a:cubicBezTo>
                  <a:pt x="1205" y="422"/>
                  <a:pt x="1251" y="412"/>
                  <a:pt x="1290" y="393"/>
                </a:cubicBezTo>
                <a:cubicBezTo>
                  <a:pt x="1343" y="369"/>
                  <a:pt x="1381" y="325"/>
                  <a:pt x="1400" y="271"/>
                </a:cubicBezTo>
                <a:cubicBezTo>
                  <a:pt x="1410" y="243"/>
                  <a:pt x="1423" y="175"/>
                  <a:pt x="1404" y="147"/>
                </a:cubicBezTo>
                <a:cubicBezTo>
                  <a:pt x="1381" y="112"/>
                  <a:pt x="1290" y="96"/>
                  <a:pt x="1254" y="115"/>
                </a:cubicBezTo>
                <a:cubicBezTo>
                  <a:pt x="1218" y="134"/>
                  <a:pt x="1270" y="196"/>
                  <a:pt x="1281" y="204"/>
                </a:cubicBezTo>
                <a:cubicBezTo>
                  <a:pt x="1346" y="252"/>
                  <a:pt x="1434" y="273"/>
                  <a:pt x="1509" y="298"/>
                </a:cubicBezTo>
                <a:cubicBezTo>
                  <a:pt x="1554" y="313"/>
                  <a:pt x="1628" y="325"/>
                  <a:pt x="1659" y="367"/>
                </a:cubicBezTo>
                <a:cubicBezTo>
                  <a:pt x="1679" y="393"/>
                  <a:pt x="1657" y="432"/>
                  <a:pt x="1643" y="453"/>
                </a:cubicBezTo>
                <a:cubicBezTo>
                  <a:pt x="1616" y="492"/>
                  <a:pt x="1588" y="522"/>
                  <a:pt x="1583" y="571"/>
                </a:cubicBezTo>
                <a:cubicBezTo>
                  <a:pt x="1579" y="611"/>
                  <a:pt x="1594" y="624"/>
                  <a:pt x="1634" y="629"/>
                </a:cubicBezTo>
                <a:cubicBezTo>
                  <a:pt x="1667" y="633"/>
                  <a:pt x="1703" y="628"/>
                  <a:pt x="1735" y="625"/>
                </a:cubicBezTo>
                <a:moveTo>
                  <a:pt x="1802" y="21"/>
                </a:moveTo>
                <a:cubicBezTo>
                  <a:pt x="1812" y="0"/>
                  <a:pt x="1788" y="8"/>
                  <a:pt x="1824" y="5"/>
                </a:cubicBezTo>
                <a:cubicBezTo>
                  <a:pt x="1869" y="1"/>
                  <a:pt x="1910" y="7"/>
                  <a:pt x="1939" y="47"/>
                </a:cubicBezTo>
                <a:cubicBezTo>
                  <a:pt x="1976" y="99"/>
                  <a:pt x="1964" y="177"/>
                  <a:pt x="1964" y="236"/>
                </a:cubicBezTo>
                <a:cubicBezTo>
                  <a:pt x="1964" y="275"/>
                  <a:pt x="1962" y="233"/>
                  <a:pt x="1964" y="222"/>
                </a:cubicBezTo>
                <a:cubicBezTo>
                  <a:pt x="1972" y="177"/>
                  <a:pt x="1990" y="129"/>
                  <a:pt x="2015" y="91"/>
                </a:cubicBezTo>
                <a:cubicBezTo>
                  <a:pt x="2041" y="51"/>
                  <a:pt x="2070" y="26"/>
                  <a:pt x="2116" y="22"/>
                </a:cubicBezTo>
                <a:cubicBezTo>
                  <a:pt x="2163" y="18"/>
                  <a:pt x="2192" y="88"/>
                  <a:pt x="2210" y="123"/>
                </a:cubicBezTo>
                <a:cubicBezTo>
                  <a:pt x="2253" y="207"/>
                  <a:pt x="2287" y="299"/>
                  <a:pt x="2294" y="393"/>
                </a:cubicBezTo>
                <a:cubicBezTo>
                  <a:pt x="2294" y="439"/>
                  <a:pt x="2294" y="453"/>
                  <a:pt x="2294" y="483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40" name="Freeform 56"/>
          <p:cNvSpPr/>
          <p:nvPr/>
        </p:nvSpPr>
        <p:spPr>
          <a:xfrm>
            <a:off x="7198560" y="5005440"/>
            <a:ext cx="734760" cy="308160"/>
          </a:xfrm>
          <a:custGeom>
            <a:avLst/>
            <a:gdLst/>
            <a:ahLst/>
            <a:rect l="0" t="0" r="r" b="b"/>
            <a:pathLst>
              <a:path w="2041" h="856">
                <a:moveTo>
                  <a:pt x="29" y="3"/>
                </a:moveTo>
                <a:cubicBezTo>
                  <a:pt x="18" y="2"/>
                  <a:pt x="16" y="1"/>
                  <a:pt x="7" y="0"/>
                </a:cubicBezTo>
                <a:cubicBezTo>
                  <a:pt x="28" y="14"/>
                  <a:pt x="0" y="23"/>
                  <a:pt x="55" y="34"/>
                </a:cubicBezTo>
                <a:cubicBezTo>
                  <a:pt x="239" y="70"/>
                  <a:pt x="434" y="82"/>
                  <a:pt x="620" y="106"/>
                </a:cubicBezTo>
                <a:cubicBezTo>
                  <a:pt x="904" y="143"/>
                  <a:pt x="1188" y="183"/>
                  <a:pt x="1472" y="220"/>
                </a:cubicBezTo>
                <a:cubicBezTo>
                  <a:pt x="1632" y="241"/>
                  <a:pt x="1793" y="263"/>
                  <a:pt x="1954" y="275"/>
                </a:cubicBezTo>
                <a:cubicBezTo>
                  <a:pt x="1956" y="275"/>
                  <a:pt x="1958" y="275"/>
                  <a:pt x="1960" y="275"/>
                </a:cubicBezTo>
                <a:cubicBezTo>
                  <a:pt x="1902" y="275"/>
                  <a:pt x="1843" y="275"/>
                  <a:pt x="1785" y="275"/>
                </a:cubicBezTo>
                <a:moveTo>
                  <a:pt x="711" y="313"/>
                </a:moveTo>
                <a:cubicBezTo>
                  <a:pt x="707" y="328"/>
                  <a:pt x="701" y="363"/>
                  <a:pt x="695" y="381"/>
                </a:cubicBezTo>
                <a:cubicBezTo>
                  <a:pt x="678" y="436"/>
                  <a:pt x="661" y="491"/>
                  <a:pt x="642" y="545"/>
                </a:cubicBezTo>
                <a:cubicBezTo>
                  <a:pt x="628" y="586"/>
                  <a:pt x="608" y="624"/>
                  <a:pt x="592" y="664"/>
                </a:cubicBezTo>
                <a:cubicBezTo>
                  <a:pt x="584" y="684"/>
                  <a:pt x="577" y="698"/>
                  <a:pt x="593" y="710"/>
                </a:cubicBezTo>
                <a:moveTo>
                  <a:pt x="1014" y="597"/>
                </a:moveTo>
                <a:cubicBezTo>
                  <a:pt x="1030" y="589"/>
                  <a:pt x="1043" y="591"/>
                  <a:pt x="1062" y="591"/>
                </a:cubicBezTo>
                <a:cubicBezTo>
                  <a:pt x="1112" y="591"/>
                  <a:pt x="1159" y="594"/>
                  <a:pt x="1208" y="601"/>
                </a:cubicBezTo>
                <a:cubicBezTo>
                  <a:pt x="1254" y="608"/>
                  <a:pt x="1269" y="610"/>
                  <a:pt x="1299" y="614"/>
                </a:cubicBezTo>
                <a:moveTo>
                  <a:pt x="1533" y="615"/>
                </a:moveTo>
                <a:cubicBezTo>
                  <a:pt x="1572" y="612"/>
                  <a:pt x="1615" y="609"/>
                  <a:pt x="1651" y="594"/>
                </a:cubicBezTo>
                <a:cubicBezTo>
                  <a:pt x="1682" y="582"/>
                  <a:pt x="1702" y="562"/>
                  <a:pt x="1706" y="528"/>
                </a:cubicBezTo>
                <a:cubicBezTo>
                  <a:pt x="1709" y="508"/>
                  <a:pt x="1711" y="475"/>
                  <a:pt x="1700" y="457"/>
                </a:cubicBezTo>
                <a:cubicBezTo>
                  <a:pt x="1697" y="452"/>
                  <a:pt x="1682" y="445"/>
                  <a:pt x="1676" y="449"/>
                </a:cubicBezTo>
                <a:cubicBezTo>
                  <a:pt x="1659" y="460"/>
                  <a:pt x="1663" y="489"/>
                  <a:pt x="1664" y="506"/>
                </a:cubicBezTo>
                <a:cubicBezTo>
                  <a:pt x="1666" y="544"/>
                  <a:pt x="1704" y="559"/>
                  <a:pt x="1734" y="574"/>
                </a:cubicBezTo>
                <a:cubicBezTo>
                  <a:pt x="1771" y="592"/>
                  <a:pt x="1815" y="603"/>
                  <a:pt x="1849" y="625"/>
                </a:cubicBezTo>
                <a:cubicBezTo>
                  <a:pt x="1870" y="639"/>
                  <a:pt x="1876" y="657"/>
                  <a:pt x="1873" y="681"/>
                </a:cubicBezTo>
                <a:cubicBezTo>
                  <a:pt x="1869" y="710"/>
                  <a:pt x="1842" y="726"/>
                  <a:pt x="1831" y="753"/>
                </a:cubicBezTo>
                <a:cubicBezTo>
                  <a:pt x="1826" y="766"/>
                  <a:pt x="1820" y="804"/>
                  <a:pt x="1833" y="815"/>
                </a:cubicBezTo>
                <a:cubicBezTo>
                  <a:pt x="1871" y="849"/>
                  <a:pt x="1953" y="849"/>
                  <a:pt x="2001" y="853"/>
                </a:cubicBezTo>
                <a:cubicBezTo>
                  <a:pt x="2014" y="854"/>
                  <a:pt x="2027" y="854"/>
                  <a:pt x="2040" y="855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41" name="Freeform 57"/>
          <p:cNvSpPr/>
          <p:nvPr/>
        </p:nvSpPr>
        <p:spPr>
          <a:xfrm>
            <a:off x="498600" y="5171760"/>
            <a:ext cx="313200" cy="381960"/>
          </a:xfrm>
          <a:custGeom>
            <a:avLst/>
            <a:gdLst/>
            <a:ahLst/>
            <a:rect l="0" t="0" r="r" b="b"/>
            <a:pathLst>
              <a:path w="870" h="1061">
                <a:moveTo>
                  <a:pt x="64" y="684"/>
                </a:moveTo>
                <a:cubicBezTo>
                  <a:pt x="49" y="683"/>
                  <a:pt x="22" y="685"/>
                  <a:pt x="9" y="677"/>
                </a:cubicBezTo>
                <a:cubicBezTo>
                  <a:pt x="2" y="673"/>
                  <a:pt x="3" y="672"/>
                  <a:pt x="0" y="669"/>
                </a:cubicBezTo>
                <a:cubicBezTo>
                  <a:pt x="0" y="667"/>
                  <a:pt x="0" y="665"/>
                  <a:pt x="0" y="663"/>
                </a:cubicBezTo>
                <a:cubicBezTo>
                  <a:pt x="12" y="636"/>
                  <a:pt x="18" y="627"/>
                  <a:pt x="48" y="610"/>
                </a:cubicBezTo>
                <a:cubicBezTo>
                  <a:pt x="88" y="589"/>
                  <a:pt x="132" y="579"/>
                  <a:pt x="176" y="580"/>
                </a:cubicBezTo>
                <a:cubicBezTo>
                  <a:pt x="227" y="581"/>
                  <a:pt x="250" y="639"/>
                  <a:pt x="258" y="684"/>
                </a:cubicBezTo>
                <a:cubicBezTo>
                  <a:pt x="272" y="765"/>
                  <a:pt x="256" y="828"/>
                  <a:pt x="210" y="895"/>
                </a:cubicBezTo>
                <a:cubicBezTo>
                  <a:pt x="172" y="950"/>
                  <a:pt x="122" y="1004"/>
                  <a:pt x="66" y="1041"/>
                </a:cubicBezTo>
                <a:cubicBezTo>
                  <a:pt x="48" y="1053"/>
                  <a:pt x="48" y="1040"/>
                  <a:pt x="39" y="1060"/>
                </a:cubicBezTo>
                <a:cubicBezTo>
                  <a:pt x="113" y="1008"/>
                  <a:pt x="185" y="952"/>
                  <a:pt x="255" y="895"/>
                </a:cubicBezTo>
                <a:cubicBezTo>
                  <a:pt x="334" y="831"/>
                  <a:pt x="433" y="765"/>
                  <a:pt x="484" y="673"/>
                </a:cubicBezTo>
                <a:cubicBezTo>
                  <a:pt x="502" y="640"/>
                  <a:pt x="484" y="664"/>
                  <a:pt x="491" y="642"/>
                </a:cubicBezTo>
                <a:cubicBezTo>
                  <a:pt x="449" y="682"/>
                  <a:pt x="404" y="724"/>
                  <a:pt x="367" y="769"/>
                </a:cubicBezTo>
                <a:cubicBezTo>
                  <a:pt x="341" y="802"/>
                  <a:pt x="300" y="863"/>
                  <a:pt x="321" y="908"/>
                </a:cubicBezTo>
                <a:cubicBezTo>
                  <a:pt x="346" y="961"/>
                  <a:pt x="437" y="950"/>
                  <a:pt x="482" y="951"/>
                </a:cubicBezTo>
                <a:cubicBezTo>
                  <a:pt x="565" y="952"/>
                  <a:pt x="623" y="941"/>
                  <a:pt x="700" y="909"/>
                </a:cubicBezTo>
                <a:moveTo>
                  <a:pt x="526" y="104"/>
                </a:moveTo>
                <a:cubicBezTo>
                  <a:pt x="526" y="73"/>
                  <a:pt x="511" y="22"/>
                  <a:pt x="548" y="12"/>
                </a:cubicBezTo>
                <a:cubicBezTo>
                  <a:pt x="591" y="0"/>
                  <a:pt x="595" y="51"/>
                  <a:pt x="599" y="81"/>
                </a:cubicBezTo>
                <a:cubicBezTo>
                  <a:pt x="608" y="144"/>
                  <a:pt x="612" y="216"/>
                  <a:pt x="579" y="273"/>
                </a:cubicBezTo>
                <a:cubicBezTo>
                  <a:pt x="541" y="338"/>
                  <a:pt x="480" y="350"/>
                  <a:pt x="409" y="351"/>
                </a:cubicBezTo>
                <a:cubicBezTo>
                  <a:pt x="374" y="352"/>
                  <a:pt x="349" y="351"/>
                  <a:pt x="351" y="310"/>
                </a:cubicBezTo>
                <a:cubicBezTo>
                  <a:pt x="353" y="276"/>
                  <a:pt x="413" y="276"/>
                  <a:pt x="439" y="282"/>
                </a:cubicBezTo>
                <a:cubicBezTo>
                  <a:pt x="498" y="296"/>
                  <a:pt x="545" y="361"/>
                  <a:pt x="591" y="396"/>
                </a:cubicBezTo>
                <a:cubicBezTo>
                  <a:pt x="638" y="431"/>
                  <a:pt x="691" y="464"/>
                  <a:pt x="750" y="473"/>
                </a:cubicBezTo>
                <a:cubicBezTo>
                  <a:pt x="774" y="477"/>
                  <a:pt x="807" y="479"/>
                  <a:pt x="827" y="465"/>
                </a:cubicBezTo>
                <a:cubicBezTo>
                  <a:pt x="842" y="454"/>
                  <a:pt x="846" y="434"/>
                  <a:pt x="858" y="423"/>
                </a:cubicBezTo>
                <a:cubicBezTo>
                  <a:pt x="863" y="420"/>
                  <a:pt x="865" y="419"/>
                  <a:pt x="869" y="419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42" name="Freeform 58"/>
          <p:cNvSpPr/>
          <p:nvPr/>
        </p:nvSpPr>
        <p:spPr>
          <a:xfrm>
            <a:off x="1158120" y="5239440"/>
            <a:ext cx="221760" cy="497160"/>
          </a:xfrm>
          <a:custGeom>
            <a:avLst/>
            <a:gdLst/>
            <a:ahLst/>
            <a:rect l="0" t="0" r="r" b="b"/>
            <a:pathLst>
              <a:path w="616" h="1381">
                <a:moveTo>
                  <a:pt x="545" y="123"/>
                </a:moveTo>
                <a:cubicBezTo>
                  <a:pt x="550" y="94"/>
                  <a:pt x="550" y="71"/>
                  <a:pt x="549" y="49"/>
                </a:cubicBezTo>
                <a:cubicBezTo>
                  <a:pt x="528" y="63"/>
                  <a:pt x="562" y="0"/>
                  <a:pt x="519" y="59"/>
                </a:cubicBezTo>
                <a:cubicBezTo>
                  <a:pt x="450" y="152"/>
                  <a:pt x="393" y="258"/>
                  <a:pt x="329" y="354"/>
                </a:cubicBezTo>
                <a:cubicBezTo>
                  <a:pt x="215" y="527"/>
                  <a:pt x="81" y="706"/>
                  <a:pt x="28" y="910"/>
                </a:cubicBezTo>
                <a:cubicBezTo>
                  <a:pt x="0" y="1018"/>
                  <a:pt x="0" y="1127"/>
                  <a:pt x="81" y="1213"/>
                </a:cubicBezTo>
                <a:cubicBezTo>
                  <a:pt x="177" y="1315"/>
                  <a:pt x="348" y="1344"/>
                  <a:pt x="480" y="1367"/>
                </a:cubicBezTo>
                <a:cubicBezTo>
                  <a:pt x="548" y="1377"/>
                  <a:pt x="569" y="1380"/>
                  <a:pt x="615" y="1377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43" name="Freeform 59"/>
          <p:cNvSpPr/>
          <p:nvPr/>
        </p:nvSpPr>
        <p:spPr>
          <a:xfrm>
            <a:off x="1730160" y="5092920"/>
            <a:ext cx="1354320" cy="655920"/>
          </a:xfrm>
          <a:custGeom>
            <a:avLst/>
            <a:gdLst/>
            <a:ahLst/>
            <a:rect l="0" t="0" r="r" b="b"/>
            <a:pathLst>
              <a:path w="3762" h="1822">
                <a:moveTo>
                  <a:pt x="46" y="335"/>
                </a:moveTo>
                <a:cubicBezTo>
                  <a:pt x="40" y="371"/>
                  <a:pt x="32" y="406"/>
                  <a:pt x="25" y="442"/>
                </a:cubicBezTo>
                <a:cubicBezTo>
                  <a:pt x="11" y="521"/>
                  <a:pt x="3" y="603"/>
                  <a:pt x="1" y="683"/>
                </a:cubicBezTo>
                <a:cubicBezTo>
                  <a:pt x="0" y="746"/>
                  <a:pt x="0" y="797"/>
                  <a:pt x="21" y="855"/>
                </a:cubicBezTo>
                <a:moveTo>
                  <a:pt x="455" y="590"/>
                </a:moveTo>
                <a:cubicBezTo>
                  <a:pt x="490" y="567"/>
                  <a:pt x="522" y="566"/>
                  <a:pt x="564" y="562"/>
                </a:cubicBezTo>
                <a:cubicBezTo>
                  <a:pt x="635" y="555"/>
                  <a:pt x="705" y="555"/>
                  <a:pt x="775" y="555"/>
                </a:cubicBezTo>
                <a:cubicBezTo>
                  <a:pt x="818" y="555"/>
                  <a:pt x="859" y="559"/>
                  <a:pt x="902" y="563"/>
                </a:cubicBezTo>
                <a:moveTo>
                  <a:pt x="1296" y="527"/>
                </a:moveTo>
                <a:cubicBezTo>
                  <a:pt x="1299" y="503"/>
                  <a:pt x="1290" y="500"/>
                  <a:pt x="1309" y="484"/>
                </a:cubicBezTo>
                <a:cubicBezTo>
                  <a:pt x="1338" y="460"/>
                  <a:pt x="1384" y="459"/>
                  <a:pt x="1418" y="458"/>
                </a:cubicBezTo>
                <a:cubicBezTo>
                  <a:pt x="1460" y="457"/>
                  <a:pt x="1509" y="447"/>
                  <a:pt x="1522" y="502"/>
                </a:cubicBezTo>
                <a:cubicBezTo>
                  <a:pt x="1537" y="567"/>
                  <a:pt x="1506" y="610"/>
                  <a:pt x="1467" y="656"/>
                </a:cubicBezTo>
                <a:cubicBezTo>
                  <a:pt x="1425" y="706"/>
                  <a:pt x="1376" y="741"/>
                  <a:pt x="1316" y="762"/>
                </a:cubicBezTo>
                <a:cubicBezTo>
                  <a:pt x="1366" y="727"/>
                  <a:pt x="1414" y="696"/>
                  <a:pt x="1470" y="669"/>
                </a:cubicBezTo>
                <a:cubicBezTo>
                  <a:pt x="1565" y="623"/>
                  <a:pt x="1663" y="588"/>
                  <a:pt x="1746" y="520"/>
                </a:cubicBezTo>
                <a:cubicBezTo>
                  <a:pt x="1778" y="494"/>
                  <a:pt x="1818" y="456"/>
                  <a:pt x="1818" y="410"/>
                </a:cubicBezTo>
                <a:cubicBezTo>
                  <a:pt x="1817" y="408"/>
                  <a:pt x="1817" y="406"/>
                  <a:pt x="1816" y="404"/>
                </a:cubicBezTo>
                <a:cubicBezTo>
                  <a:pt x="1752" y="406"/>
                  <a:pt x="1713" y="421"/>
                  <a:pt x="1661" y="463"/>
                </a:cubicBezTo>
                <a:cubicBezTo>
                  <a:pt x="1628" y="489"/>
                  <a:pt x="1587" y="535"/>
                  <a:pt x="1603" y="583"/>
                </a:cubicBezTo>
                <a:cubicBezTo>
                  <a:pt x="1617" y="624"/>
                  <a:pt x="1674" y="629"/>
                  <a:pt x="1709" y="631"/>
                </a:cubicBezTo>
                <a:cubicBezTo>
                  <a:pt x="1760" y="634"/>
                  <a:pt x="1803" y="631"/>
                  <a:pt x="1851" y="615"/>
                </a:cubicBezTo>
                <a:moveTo>
                  <a:pt x="2166" y="11"/>
                </a:moveTo>
                <a:cubicBezTo>
                  <a:pt x="2155" y="3"/>
                  <a:pt x="2199" y="0"/>
                  <a:pt x="2147" y="11"/>
                </a:cubicBezTo>
                <a:cubicBezTo>
                  <a:pt x="2103" y="20"/>
                  <a:pt x="2063" y="25"/>
                  <a:pt x="2018" y="25"/>
                </a:cubicBezTo>
                <a:cubicBezTo>
                  <a:pt x="1977" y="25"/>
                  <a:pt x="1855" y="4"/>
                  <a:pt x="1826" y="34"/>
                </a:cubicBezTo>
                <a:cubicBezTo>
                  <a:pt x="1811" y="49"/>
                  <a:pt x="1821" y="102"/>
                  <a:pt x="1821" y="121"/>
                </a:cubicBezTo>
                <a:cubicBezTo>
                  <a:pt x="1821" y="148"/>
                  <a:pt x="1827" y="176"/>
                  <a:pt x="1843" y="200"/>
                </a:cubicBezTo>
                <a:cubicBezTo>
                  <a:pt x="1854" y="215"/>
                  <a:pt x="1853" y="212"/>
                  <a:pt x="1871" y="214"/>
                </a:cubicBezTo>
                <a:cubicBezTo>
                  <a:pt x="1901" y="217"/>
                  <a:pt x="1928" y="192"/>
                  <a:pt x="1954" y="182"/>
                </a:cubicBezTo>
                <a:cubicBezTo>
                  <a:pt x="1977" y="174"/>
                  <a:pt x="2013" y="166"/>
                  <a:pt x="2038" y="172"/>
                </a:cubicBezTo>
                <a:cubicBezTo>
                  <a:pt x="2069" y="180"/>
                  <a:pt x="2073" y="230"/>
                  <a:pt x="2075" y="255"/>
                </a:cubicBezTo>
                <a:cubicBezTo>
                  <a:pt x="2078" y="307"/>
                  <a:pt x="2078" y="355"/>
                  <a:pt x="2051" y="401"/>
                </a:cubicBezTo>
                <a:cubicBezTo>
                  <a:pt x="2018" y="459"/>
                  <a:pt x="1961" y="487"/>
                  <a:pt x="1899" y="504"/>
                </a:cubicBezTo>
                <a:cubicBezTo>
                  <a:pt x="1844" y="519"/>
                  <a:pt x="1787" y="523"/>
                  <a:pt x="1731" y="530"/>
                </a:cubicBezTo>
                <a:moveTo>
                  <a:pt x="103" y="1125"/>
                </a:moveTo>
                <a:cubicBezTo>
                  <a:pt x="90" y="1121"/>
                  <a:pt x="74" y="1115"/>
                  <a:pt x="65" y="1114"/>
                </a:cubicBezTo>
                <a:cubicBezTo>
                  <a:pt x="63" y="1114"/>
                  <a:pt x="54" y="1115"/>
                  <a:pt x="51" y="1115"/>
                </a:cubicBezTo>
                <a:cubicBezTo>
                  <a:pt x="46" y="1115"/>
                  <a:pt x="42" y="1115"/>
                  <a:pt x="37" y="1115"/>
                </a:cubicBezTo>
                <a:cubicBezTo>
                  <a:pt x="217" y="1115"/>
                  <a:pt x="394" y="1106"/>
                  <a:pt x="574" y="1090"/>
                </a:cubicBezTo>
                <a:cubicBezTo>
                  <a:pt x="945" y="1057"/>
                  <a:pt x="1312" y="1034"/>
                  <a:pt x="1683" y="1034"/>
                </a:cubicBezTo>
                <a:cubicBezTo>
                  <a:pt x="1690" y="1034"/>
                  <a:pt x="1767" y="1028"/>
                  <a:pt x="1779" y="1038"/>
                </a:cubicBezTo>
                <a:cubicBezTo>
                  <a:pt x="1781" y="1040"/>
                  <a:pt x="1778" y="1059"/>
                  <a:pt x="1779" y="1062"/>
                </a:cubicBezTo>
                <a:moveTo>
                  <a:pt x="645" y="1401"/>
                </a:moveTo>
                <a:cubicBezTo>
                  <a:pt x="645" y="1397"/>
                  <a:pt x="645" y="1375"/>
                  <a:pt x="645" y="1396"/>
                </a:cubicBezTo>
                <a:cubicBezTo>
                  <a:pt x="645" y="1436"/>
                  <a:pt x="642" y="1475"/>
                  <a:pt x="642" y="1514"/>
                </a:cubicBezTo>
                <a:cubicBezTo>
                  <a:pt x="641" y="1588"/>
                  <a:pt x="610" y="1763"/>
                  <a:pt x="656" y="1821"/>
                </a:cubicBezTo>
                <a:moveTo>
                  <a:pt x="1215" y="1620"/>
                </a:moveTo>
                <a:cubicBezTo>
                  <a:pt x="1213" y="1611"/>
                  <a:pt x="1264" y="1616"/>
                  <a:pt x="1283" y="1616"/>
                </a:cubicBezTo>
                <a:cubicBezTo>
                  <a:pt x="1363" y="1616"/>
                  <a:pt x="1442" y="1615"/>
                  <a:pt x="1522" y="1613"/>
                </a:cubicBezTo>
                <a:cubicBezTo>
                  <a:pt x="1539" y="1613"/>
                  <a:pt x="1556" y="1612"/>
                  <a:pt x="1573" y="1612"/>
                </a:cubicBezTo>
                <a:moveTo>
                  <a:pt x="1801" y="1527"/>
                </a:moveTo>
                <a:cubicBezTo>
                  <a:pt x="1792" y="1489"/>
                  <a:pt x="1791" y="1483"/>
                  <a:pt x="1832" y="1473"/>
                </a:cubicBezTo>
                <a:cubicBezTo>
                  <a:pt x="1860" y="1466"/>
                  <a:pt x="1923" y="1455"/>
                  <a:pt x="1951" y="1466"/>
                </a:cubicBezTo>
                <a:cubicBezTo>
                  <a:pt x="1995" y="1484"/>
                  <a:pt x="1993" y="1544"/>
                  <a:pt x="1992" y="1582"/>
                </a:cubicBezTo>
                <a:cubicBezTo>
                  <a:pt x="1990" y="1647"/>
                  <a:pt x="1943" y="1684"/>
                  <a:pt x="1890" y="1713"/>
                </a:cubicBezTo>
                <a:cubicBezTo>
                  <a:pt x="1856" y="1731"/>
                  <a:pt x="1818" y="1742"/>
                  <a:pt x="1782" y="1752"/>
                </a:cubicBezTo>
                <a:cubicBezTo>
                  <a:pt x="1781" y="1752"/>
                  <a:pt x="1781" y="1752"/>
                  <a:pt x="1780" y="1752"/>
                </a:cubicBezTo>
                <a:cubicBezTo>
                  <a:pt x="1897" y="1696"/>
                  <a:pt x="2018" y="1638"/>
                  <a:pt x="2086" y="1522"/>
                </a:cubicBezTo>
                <a:cubicBezTo>
                  <a:pt x="2105" y="1489"/>
                  <a:pt x="2117" y="1443"/>
                  <a:pt x="2111" y="1404"/>
                </a:cubicBezTo>
                <a:cubicBezTo>
                  <a:pt x="2109" y="1402"/>
                  <a:pt x="2108" y="1399"/>
                  <a:pt x="2106" y="1397"/>
                </a:cubicBezTo>
                <a:cubicBezTo>
                  <a:pt x="2064" y="1397"/>
                  <a:pt x="2044" y="1408"/>
                  <a:pt x="2012" y="1437"/>
                </a:cubicBezTo>
                <a:cubicBezTo>
                  <a:pt x="1976" y="1470"/>
                  <a:pt x="1963" y="1510"/>
                  <a:pt x="1968" y="1558"/>
                </a:cubicBezTo>
                <a:cubicBezTo>
                  <a:pt x="1973" y="1607"/>
                  <a:pt x="2021" y="1625"/>
                  <a:pt x="2063" y="1637"/>
                </a:cubicBezTo>
                <a:cubicBezTo>
                  <a:pt x="2101" y="1649"/>
                  <a:pt x="2139" y="1651"/>
                  <a:pt x="2178" y="1653"/>
                </a:cubicBezTo>
                <a:moveTo>
                  <a:pt x="2742" y="182"/>
                </a:moveTo>
                <a:cubicBezTo>
                  <a:pt x="2748" y="193"/>
                  <a:pt x="2745" y="185"/>
                  <a:pt x="2751" y="196"/>
                </a:cubicBezTo>
                <a:cubicBezTo>
                  <a:pt x="2800" y="279"/>
                  <a:pt x="2847" y="360"/>
                  <a:pt x="2882" y="451"/>
                </a:cubicBezTo>
                <a:cubicBezTo>
                  <a:pt x="2930" y="577"/>
                  <a:pt x="2965" y="712"/>
                  <a:pt x="2973" y="845"/>
                </a:cubicBezTo>
                <a:cubicBezTo>
                  <a:pt x="2981" y="970"/>
                  <a:pt x="2955" y="1058"/>
                  <a:pt x="2866" y="1147"/>
                </a:cubicBezTo>
                <a:cubicBezTo>
                  <a:pt x="2806" y="1207"/>
                  <a:pt x="2725" y="1259"/>
                  <a:pt x="2642" y="1278"/>
                </a:cubicBezTo>
                <a:moveTo>
                  <a:pt x="3304" y="137"/>
                </a:moveTo>
                <a:cubicBezTo>
                  <a:pt x="3304" y="119"/>
                  <a:pt x="3300" y="111"/>
                  <a:pt x="3314" y="103"/>
                </a:cubicBezTo>
                <a:cubicBezTo>
                  <a:pt x="3361" y="77"/>
                  <a:pt x="3541" y="47"/>
                  <a:pt x="3577" y="94"/>
                </a:cubicBezTo>
                <a:cubicBezTo>
                  <a:pt x="3597" y="119"/>
                  <a:pt x="3584" y="175"/>
                  <a:pt x="3569" y="199"/>
                </a:cubicBezTo>
                <a:cubicBezTo>
                  <a:pt x="3527" y="262"/>
                  <a:pt x="3449" y="302"/>
                  <a:pt x="3386" y="339"/>
                </a:cubicBezTo>
                <a:cubicBezTo>
                  <a:pt x="3372" y="347"/>
                  <a:pt x="3343" y="359"/>
                  <a:pt x="3334" y="375"/>
                </a:cubicBezTo>
                <a:cubicBezTo>
                  <a:pt x="3333" y="377"/>
                  <a:pt x="3335" y="381"/>
                  <a:pt x="3335" y="382"/>
                </a:cubicBezTo>
                <a:cubicBezTo>
                  <a:pt x="3378" y="392"/>
                  <a:pt x="3421" y="394"/>
                  <a:pt x="3465" y="394"/>
                </a:cubicBezTo>
                <a:cubicBezTo>
                  <a:pt x="3532" y="394"/>
                  <a:pt x="3597" y="397"/>
                  <a:pt x="3663" y="406"/>
                </a:cubicBezTo>
                <a:cubicBezTo>
                  <a:pt x="3673" y="407"/>
                  <a:pt x="3748" y="411"/>
                  <a:pt x="3757" y="427"/>
                </a:cubicBezTo>
                <a:cubicBezTo>
                  <a:pt x="3761" y="435"/>
                  <a:pt x="3742" y="432"/>
                  <a:pt x="3735" y="437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44" name="Freeform 60"/>
          <p:cNvSpPr/>
          <p:nvPr/>
        </p:nvSpPr>
        <p:spPr>
          <a:xfrm>
            <a:off x="3427560" y="5473080"/>
            <a:ext cx="51120" cy="23760"/>
          </a:xfrm>
          <a:custGeom>
            <a:avLst/>
            <a:gdLst/>
            <a:ahLst/>
            <a:rect l="0" t="0" r="r" b="b"/>
            <a:pathLst>
              <a:path w="142" h="66">
                <a:moveTo>
                  <a:pt x="13" y="47"/>
                </a:moveTo>
                <a:cubicBezTo>
                  <a:pt x="22" y="45"/>
                  <a:pt x="19" y="41"/>
                  <a:pt x="19" y="30"/>
                </a:cubicBezTo>
                <a:cubicBezTo>
                  <a:pt x="19" y="21"/>
                  <a:pt x="19" y="14"/>
                  <a:pt x="19" y="5"/>
                </a:cubicBezTo>
                <a:cubicBezTo>
                  <a:pt x="28" y="4"/>
                  <a:pt x="53" y="0"/>
                  <a:pt x="61" y="4"/>
                </a:cubicBezTo>
                <a:cubicBezTo>
                  <a:pt x="77" y="12"/>
                  <a:pt x="78" y="30"/>
                  <a:pt x="78" y="44"/>
                </a:cubicBezTo>
                <a:cubicBezTo>
                  <a:pt x="78" y="65"/>
                  <a:pt x="43" y="58"/>
                  <a:pt x="28" y="58"/>
                </a:cubicBezTo>
                <a:cubicBezTo>
                  <a:pt x="18" y="58"/>
                  <a:pt x="9" y="59"/>
                  <a:pt x="0" y="56"/>
                </a:cubicBezTo>
                <a:cubicBezTo>
                  <a:pt x="0" y="37"/>
                  <a:pt x="0" y="29"/>
                  <a:pt x="22" y="23"/>
                </a:cubicBezTo>
                <a:cubicBezTo>
                  <a:pt x="43" y="17"/>
                  <a:pt x="92" y="12"/>
                  <a:pt x="113" y="20"/>
                </a:cubicBezTo>
                <a:cubicBezTo>
                  <a:pt x="128" y="32"/>
                  <a:pt x="132" y="35"/>
                  <a:pt x="141" y="43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45" name="Freeform 61"/>
          <p:cNvSpPr/>
          <p:nvPr/>
        </p:nvSpPr>
        <p:spPr>
          <a:xfrm>
            <a:off x="3821040" y="5117760"/>
            <a:ext cx="2026800" cy="728640"/>
          </a:xfrm>
          <a:custGeom>
            <a:avLst/>
            <a:gdLst/>
            <a:ahLst/>
            <a:rect l="0" t="0" r="r" b="b"/>
            <a:pathLst>
              <a:path w="5630" h="2024">
                <a:moveTo>
                  <a:pt x="124" y="876"/>
                </a:moveTo>
                <a:cubicBezTo>
                  <a:pt x="104" y="861"/>
                  <a:pt x="80" y="851"/>
                  <a:pt x="62" y="834"/>
                </a:cubicBezTo>
                <a:cubicBezTo>
                  <a:pt x="57" y="829"/>
                  <a:pt x="52" y="824"/>
                  <a:pt x="51" y="817"/>
                </a:cubicBezTo>
                <a:cubicBezTo>
                  <a:pt x="49" y="810"/>
                  <a:pt x="51" y="801"/>
                  <a:pt x="51" y="793"/>
                </a:cubicBezTo>
                <a:cubicBezTo>
                  <a:pt x="79" y="776"/>
                  <a:pt x="101" y="768"/>
                  <a:pt x="135" y="766"/>
                </a:cubicBezTo>
                <a:cubicBezTo>
                  <a:pt x="167" y="764"/>
                  <a:pt x="213" y="758"/>
                  <a:pt x="242" y="774"/>
                </a:cubicBezTo>
                <a:cubicBezTo>
                  <a:pt x="268" y="789"/>
                  <a:pt x="260" y="828"/>
                  <a:pt x="260" y="852"/>
                </a:cubicBezTo>
                <a:cubicBezTo>
                  <a:pt x="260" y="901"/>
                  <a:pt x="243" y="934"/>
                  <a:pt x="204" y="966"/>
                </a:cubicBezTo>
                <a:cubicBezTo>
                  <a:pt x="155" y="1008"/>
                  <a:pt x="100" y="1019"/>
                  <a:pt x="38" y="1020"/>
                </a:cubicBezTo>
                <a:cubicBezTo>
                  <a:pt x="17" y="1020"/>
                  <a:pt x="13" y="1020"/>
                  <a:pt x="0" y="1018"/>
                </a:cubicBezTo>
                <a:cubicBezTo>
                  <a:pt x="4" y="980"/>
                  <a:pt x="5" y="980"/>
                  <a:pt x="45" y="960"/>
                </a:cubicBezTo>
                <a:cubicBezTo>
                  <a:pt x="144" y="909"/>
                  <a:pt x="253" y="879"/>
                  <a:pt x="353" y="830"/>
                </a:cubicBezTo>
                <a:cubicBezTo>
                  <a:pt x="420" y="797"/>
                  <a:pt x="505" y="762"/>
                  <a:pt x="561" y="712"/>
                </a:cubicBezTo>
                <a:cubicBezTo>
                  <a:pt x="568" y="701"/>
                  <a:pt x="571" y="700"/>
                  <a:pt x="570" y="692"/>
                </a:cubicBezTo>
                <a:cubicBezTo>
                  <a:pt x="528" y="694"/>
                  <a:pt x="507" y="696"/>
                  <a:pt x="469" y="719"/>
                </a:cubicBezTo>
                <a:cubicBezTo>
                  <a:pt x="426" y="745"/>
                  <a:pt x="386" y="779"/>
                  <a:pt x="369" y="828"/>
                </a:cubicBezTo>
                <a:cubicBezTo>
                  <a:pt x="359" y="857"/>
                  <a:pt x="355" y="896"/>
                  <a:pt x="383" y="913"/>
                </a:cubicBezTo>
                <a:cubicBezTo>
                  <a:pt x="419" y="934"/>
                  <a:pt x="480" y="929"/>
                  <a:pt x="520" y="926"/>
                </a:cubicBezTo>
                <a:cubicBezTo>
                  <a:pt x="560" y="920"/>
                  <a:pt x="574" y="918"/>
                  <a:pt x="597" y="903"/>
                </a:cubicBezTo>
                <a:moveTo>
                  <a:pt x="968" y="97"/>
                </a:moveTo>
                <a:cubicBezTo>
                  <a:pt x="951" y="97"/>
                  <a:pt x="930" y="96"/>
                  <a:pt x="909" y="101"/>
                </a:cubicBezTo>
                <a:cubicBezTo>
                  <a:pt x="809" y="126"/>
                  <a:pt x="683" y="177"/>
                  <a:pt x="618" y="260"/>
                </a:cubicBezTo>
                <a:cubicBezTo>
                  <a:pt x="591" y="295"/>
                  <a:pt x="579" y="360"/>
                  <a:pt x="590" y="403"/>
                </a:cubicBezTo>
                <a:cubicBezTo>
                  <a:pt x="607" y="465"/>
                  <a:pt x="678" y="494"/>
                  <a:pt x="734" y="512"/>
                </a:cubicBezTo>
                <a:cubicBezTo>
                  <a:pt x="796" y="531"/>
                  <a:pt x="861" y="538"/>
                  <a:pt x="925" y="539"/>
                </a:cubicBezTo>
                <a:cubicBezTo>
                  <a:pt x="954" y="540"/>
                  <a:pt x="955" y="542"/>
                  <a:pt x="970" y="523"/>
                </a:cubicBezTo>
                <a:cubicBezTo>
                  <a:pt x="970" y="483"/>
                  <a:pt x="951" y="479"/>
                  <a:pt x="910" y="470"/>
                </a:cubicBezTo>
                <a:cubicBezTo>
                  <a:pt x="855" y="458"/>
                  <a:pt x="787" y="452"/>
                  <a:pt x="731" y="459"/>
                </a:cubicBezTo>
                <a:cubicBezTo>
                  <a:pt x="685" y="465"/>
                  <a:pt x="672" y="504"/>
                  <a:pt x="663" y="542"/>
                </a:cubicBezTo>
                <a:cubicBezTo>
                  <a:pt x="657" y="578"/>
                  <a:pt x="655" y="590"/>
                  <a:pt x="651" y="614"/>
                </a:cubicBezTo>
                <a:moveTo>
                  <a:pt x="2064" y="501"/>
                </a:moveTo>
                <a:cubicBezTo>
                  <a:pt x="2064" y="487"/>
                  <a:pt x="2064" y="474"/>
                  <a:pt x="2064" y="460"/>
                </a:cubicBezTo>
                <a:cubicBezTo>
                  <a:pt x="2033" y="472"/>
                  <a:pt x="2026" y="469"/>
                  <a:pt x="1993" y="497"/>
                </a:cubicBezTo>
                <a:cubicBezTo>
                  <a:pt x="1902" y="574"/>
                  <a:pt x="1832" y="683"/>
                  <a:pt x="1766" y="781"/>
                </a:cubicBezTo>
                <a:cubicBezTo>
                  <a:pt x="1641" y="967"/>
                  <a:pt x="1472" y="1169"/>
                  <a:pt x="1446" y="1398"/>
                </a:cubicBezTo>
                <a:cubicBezTo>
                  <a:pt x="1431" y="1529"/>
                  <a:pt x="1459" y="1637"/>
                  <a:pt x="1537" y="1744"/>
                </a:cubicBezTo>
                <a:cubicBezTo>
                  <a:pt x="1666" y="1921"/>
                  <a:pt x="1922" y="2023"/>
                  <a:pt x="2141" y="1979"/>
                </a:cubicBezTo>
                <a:cubicBezTo>
                  <a:pt x="2155" y="1973"/>
                  <a:pt x="2168" y="1967"/>
                  <a:pt x="2182" y="1961"/>
                </a:cubicBezTo>
                <a:moveTo>
                  <a:pt x="3235" y="583"/>
                </a:moveTo>
                <a:cubicBezTo>
                  <a:pt x="3234" y="563"/>
                  <a:pt x="3232" y="544"/>
                  <a:pt x="3232" y="525"/>
                </a:cubicBezTo>
                <a:cubicBezTo>
                  <a:pt x="3232" y="521"/>
                  <a:pt x="3232" y="520"/>
                  <a:pt x="3232" y="518"/>
                </a:cubicBezTo>
                <a:cubicBezTo>
                  <a:pt x="3217" y="542"/>
                  <a:pt x="3206" y="575"/>
                  <a:pt x="3197" y="606"/>
                </a:cubicBezTo>
                <a:cubicBezTo>
                  <a:pt x="3179" y="668"/>
                  <a:pt x="3166" y="732"/>
                  <a:pt x="3152" y="795"/>
                </a:cubicBezTo>
                <a:cubicBezTo>
                  <a:pt x="3142" y="838"/>
                  <a:pt x="3131" y="878"/>
                  <a:pt x="3129" y="923"/>
                </a:cubicBezTo>
                <a:cubicBezTo>
                  <a:pt x="3129" y="931"/>
                  <a:pt x="3129" y="938"/>
                  <a:pt x="3129" y="946"/>
                </a:cubicBezTo>
                <a:moveTo>
                  <a:pt x="3463" y="847"/>
                </a:moveTo>
                <a:cubicBezTo>
                  <a:pt x="3506" y="835"/>
                  <a:pt x="3550" y="838"/>
                  <a:pt x="3595" y="838"/>
                </a:cubicBezTo>
                <a:cubicBezTo>
                  <a:pt x="3653" y="838"/>
                  <a:pt x="3709" y="847"/>
                  <a:pt x="3766" y="855"/>
                </a:cubicBezTo>
                <a:moveTo>
                  <a:pt x="3395" y="310"/>
                </a:moveTo>
                <a:cubicBezTo>
                  <a:pt x="3403" y="297"/>
                  <a:pt x="3407" y="292"/>
                  <a:pt x="3410" y="276"/>
                </a:cubicBezTo>
                <a:cubicBezTo>
                  <a:pt x="3410" y="274"/>
                  <a:pt x="3410" y="272"/>
                  <a:pt x="3410" y="270"/>
                </a:cubicBezTo>
                <a:cubicBezTo>
                  <a:pt x="3400" y="313"/>
                  <a:pt x="3389" y="354"/>
                  <a:pt x="3372" y="396"/>
                </a:cubicBezTo>
                <a:cubicBezTo>
                  <a:pt x="3342" y="467"/>
                  <a:pt x="3305" y="534"/>
                  <a:pt x="3280" y="608"/>
                </a:cubicBezTo>
                <a:cubicBezTo>
                  <a:pt x="3275" y="623"/>
                  <a:pt x="3254" y="750"/>
                  <a:pt x="3238" y="756"/>
                </a:cubicBezTo>
                <a:cubicBezTo>
                  <a:pt x="3227" y="761"/>
                  <a:pt x="3246" y="712"/>
                  <a:pt x="3250" y="699"/>
                </a:cubicBezTo>
                <a:cubicBezTo>
                  <a:pt x="3272" y="632"/>
                  <a:pt x="3291" y="564"/>
                  <a:pt x="3305" y="494"/>
                </a:cubicBezTo>
                <a:cubicBezTo>
                  <a:pt x="3320" y="421"/>
                  <a:pt x="3339" y="349"/>
                  <a:pt x="3353" y="276"/>
                </a:cubicBezTo>
                <a:cubicBezTo>
                  <a:pt x="3355" y="265"/>
                  <a:pt x="3360" y="170"/>
                  <a:pt x="3359" y="249"/>
                </a:cubicBezTo>
                <a:cubicBezTo>
                  <a:pt x="3358" y="343"/>
                  <a:pt x="3342" y="435"/>
                  <a:pt x="3331" y="529"/>
                </a:cubicBezTo>
                <a:cubicBezTo>
                  <a:pt x="3319" y="631"/>
                  <a:pt x="3313" y="732"/>
                  <a:pt x="3284" y="831"/>
                </a:cubicBezTo>
                <a:cubicBezTo>
                  <a:pt x="3299" y="783"/>
                  <a:pt x="3317" y="734"/>
                  <a:pt x="3332" y="685"/>
                </a:cubicBezTo>
                <a:cubicBezTo>
                  <a:pt x="3351" y="624"/>
                  <a:pt x="3366" y="352"/>
                  <a:pt x="3438" y="327"/>
                </a:cubicBezTo>
                <a:cubicBezTo>
                  <a:pt x="3487" y="311"/>
                  <a:pt x="3499" y="396"/>
                  <a:pt x="3507" y="423"/>
                </a:cubicBezTo>
                <a:cubicBezTo>
                  <a:pt x="3535" y="519"/>
                  <a:pt x="3544" y="619"/>
                  <a:pt x="3551" y="719"/>
                </a:cubicBezTo>
                <a:cubicBezTo>
                  <a:pt x="3553" y="752"/>
                  <a:pt x="3545" y="819"/>
                  <a:pt x="3559" y="852"/>
                </a:cubicBezTo>
                <a:cubicBezTo>
                  <a:pt x="3564" y="864"/>
                  <a:pt x="3559" y="830"/>
                  <a:pt x="3559" y="825"/>
                </a:cubicBezTo>
                <a:cubicBezTo>
                  <a:pt x="3548" y="754"/>
                  <a:pt x="3531" y="684"/>
                  <a:pt x="3523" y="614"/>
                </a:cubicBezTo>
                <a:cubicBezTo>
                  <a:pt x="3514" y="536"/>
                  <a:pt x="3513" y="452"/>
                  <a:pt x="3518" y="375"/>
                </a:cubicBezTo>
                <a:cubicBezTo>
                  <a:pt x="3519" y="362"/>
                  <a:pt x="3527" y="291"/>
                  <a:pt x="3531" y="359"/>
                </a:cubicBezTo>
                <a:cubicBezTo>
                  <a:pt x="3531" y="377"/>
                  <a:pt x="3531" y="394"/>
                  <a:pt x="3531" y="412"/>
                </a:cubicBezTo>
                <a:cubicBezTo>
                  <a:pt x="3531" y="513"/>
                  <a:pt x="3523" y="609"/>
                  <a:pt x="3513" y="710"/>
                </a:cubicBezTo>
                <a:cubicBezTo>
                  <a:pt x="3507" y="766"/>
                  <a:pt x="3507" y="930"/>
                  <a:pt x="3507" y="873"/>
                </a:cubicBezTo>
                <a:cubicBezTo>
                  <a:pt x="3507" y="796"/>
                  <a:pt x="3502" y="719"/>
                  <a:pt x="3499" y="642"/>
                </a:cubicBezTo>
                <a:cubicBezTo>
                  <a:pt x="3496" y="557"/>
                  <a:pt x="3500" y="472"/>
                  <a:pt x="3495" y="388"/>
                </a:cubicBezTo>
                <a:cubicBezTo>
                  <a:pt x="3493" y="362"/>
                  <a:pt x="3493" y="300"/>
                  <a:pt x="3482" y="323"/>
                </a:cubicBezTo>
                <a:cubicBezTo>
                  <a:pt x="3451" y="392"/>
                  <a:pt x="3458" y="512"/>
                  <a:pt x="3446" y="586"/>
                </a:cubicBezTo>
                <a:cubicBezTo>
                  <a:pt x="3433" y="669"/>
                  <a:pt x="3420" y="753"/>
                  <a:pt x="3407" y="837"/>
                </a:cubicBezTo>
                <a:cubicBezTo>
                  <a:pt x="3405" y="846"/>
                  <a:pt x="3404" y="856"/>
                  <a:pt x="3402" y="864"/>
                </a:cubicBezTo>
                <a:cubicBezTo>
                  <a:pt x="3388" y="920"/>
                  <a:pt x="3402" y="843"/>
                  <a:pt x="3405" y="831"/>
                </a:cubicBezTo>
                <a:cubicBezTo>
                  <a:pt x="3427" y="749"/>
                  <a:pt x="3449" y="672"/>
                  <a:pt x="3459" y="586"/>
                </a:cubicBezTo>
                <a:cubicBezTo>
                  <a:pt x="3470" y="491"/>
                  <a:pt x="3476" y="211"/>
                  <a:pt x="3479" y="307"/>
                </a:cubicBezTo>
                <a:cubicBezTo>
                  <a:pt x="3482" y="392"/>
                  <a:pt x="3458" y="479"/>
                  <a:pt x="3449" y="564"/>
                </a:cubicBezTo>
                <a:cubicBezTo>
                  <a:pt x="3439" y="660"/>
                  <a:pt x="3434" y="756"/>
                  <a:pt x="3420" y="852"/>
                </a:cubicBezTo>
                <a:cubicBezTo>
                  <a:pt x="3416" y="882"/>
                  <a:pt x="3411" y="912"/>
                  <a:pt x="3407" y="943"/>
                </a:cubicBezTo>
                <a:cubicBezTo>
                  <a:pt x="3407" y="836"/>
                  <a:pt x="3414" y="731"/>
                  <a:pt x="3422" y="625"/>
                </a:cubicBezTo>
                <a:cubicBezTo>
                  <a:pt x="3430" y="516"/>
                  <a:pt x="3439" y="408"/>
                  <a:pt x="3452" y="300"/>
                </a:cubicBezTo>
                <a:cubicBezTo>
                  <a:pt x="3458" y="251"/>
                  <a:pt x="3477" y="138"/>
                  <a:pt x="3444" y="175"/>
                </a:cubicBezTo>
                <a:cubicBezTo>
                  <a:pt x="3383" y="243"/>
                  <a:pt x="3343" y="367"/>
                  <a:pt x="3314" y="451"/>
                </a:cubicBezTo>
                <a:cubicBezTo>
                  <a:pt x="3276" y="562"/>
                  <a:pt x="3254" y="673"/>
                  <a:pt x="3250" y="790"/>
                </a:cubicBezTo>
                <a:cubicBezTo>
                  <a:pt x="3249" y="821"/>
                  <a:pt x="3250" y="851"/>
                  <a:pt x="3250" y="881"/>
                </a:cubicBezTo>
                <a:cubicBezTo>
                  <a:pt x="3257" y="813"/>
                  <a:pt x="3268" y="744"/>
                  <a:pt x="3275" y="675"/>
                </a:cubicBezTo>
                <a:cubicBezTo>
                  <a:pt x="3296" y="479"/>
                  <a:pt x="3325" y="232"/>
                  <a:pt x="3428" y="59"/>
                </a:cubicBezTo>
                <a:cubicBezTo>
                  <a:pt x="3429" y="59"/>
                  <a:pt x="3430" y="59"/>
                  <a:pt x="3431" y="59"/>
                </a:cubicBezTo>
                <a:cubicBezTo>
                  <a:pt x="3431" y="170"/>
                  <a:pt x="3414" y="264"/>
                  <a:pt x="3386" y="372"/>
                </a:cubicBezTo>
                <a:cubicBezTo>
                  <a:pt x="3359" y="474"/>
                  <a:pt x="3338" y="571"/>
                  <a:pt x="3335" y="677"/>
                </a:cubicBezTo>
                <a:cubicBezTo>
                  <a:pt x="3334" y="714"/>
                  <a:pt x="3334" y="823"/>
                  <a:pt x="3337" y="786"/>
                </a:cubicBezTo>
                <a:cubicBezTo>
                  <a:pt x="3341" y="738"/>
                  <a:pt x="3337" y="686"/>
                  <a:pt x="3337" y="638"/>
                </a:cubicBezTo>
                <a:cubicBezTo>
                  <a:pt x="3337" y="507"/>
                  <a:pt x="3327" y="374"/>
                  <a:pt x="3355" y="245"/>
                </a:cubicBezTo>
                <a:cubicBezTo>
                  <a:pt x="3369" y="184"/>
                  <a:pt x="3410" y="0"/>
                  <a:pt x="3398" y="62"/>
                </a:cubicBezTo>
                <a:cubicBezTo>
                  <a:pt x="3386" y="125"/>
                  <a:pt x="3343" y="171"/>
                  <a:pt x="3316" y="229"/>
                </a:cubicBezTo>
                <a:cubicBezTo>
                  <a:pt x="3262" y="345"/>
                  <a:pt x="3252" y="455"/>
                  <a:pt x="3250" y="581"/>
                </a:cubicBezTo>
                <a:cubicBezTo>
                  <a:pt x="3249" y="646"/>
                  <a:pt x="3251" y="699"/>
                  <a:pt x="3277" y="758"/>
                </a:cubicBezTo>
                <a:cubicBezTo>
                  <a:pt x="3301" y="758"/>
                  <a:pt x="3295" y="792"/>
                  <a:pt x="3307" y="738"/>
                </a:cubicBezTo>
                <a:cubicBezTo>
                  <a:pt x="3323" y="664"/>
                  <a:pt x="3313" y="575"/>
                  <a:pt x="3310" y="501"/>
                </a:cubicBezTo>
                <a:cubicBezTo>
                  <a:pt x="3306" y="416"/>
                  <a:pt x="3295" y="326"/>
                  <a:pt x="3311" y="241"/>
                </a:cubicBezTo>
                <a:cubicBezTo>
                  <a:pt x="3328" y="147"/>
                  <a:pt x="3329" y="232"/>
                  <a:pt x="3329" y="270"/>
                </a:cubicBezTo>
                <a:cubicBezTo>
                  <a:pt x="3319" y="365"/>
                  <a:pt x="3303" y="460"/>
                  <a:pt x="3297" y="555"/>
                </a:cubicBezTo>
                <a:cubicBezTo>
                  <a:pt x="3293" y="623"/>
                  <a:pt x="3286" y="703"/>
                  <a:pt x="3300" y="769"/>
                </a:cubicBezTo>
                <a:cubicBezTo>
                  <a:pt x="3310" y="798"/>
                  <a:pt x="3312" y="806"/>
                  <a:pt x="3322" y="823"/>
                </a:cubicBezTo>
                <a:moveTo>
                  <a:pt x="2649" y="915"/>
                </a:moveTo>
                <a:cubicBezTo>
                  <a:pt x="2581" y="915"/>
                  <a:pt x="2524" y="917"/>
                  <a:pt x="2458" y="935"/>
                </a:cubicBezTo>
                <a:cubicBezTo>
                  <a:pt x="2429" y="943"/>
                  <a:pt x="2405" y="954"/>
                  <a:pt x="2379" y="965"/>
                </a:cubicBezTo>
                <a:cubicBezTo>
                  <a:pt x="2393" y="965"/>
                  <a:pt x="2404" y="968"/>
                  <a:pt x="2418" y="968"/>
                </a:cubicBezTo>
                <a:cubicBezTo>
                  <a:pt x="2731" y="971"/>
                  <a:pt x="3043" y="956"/>
                  <a:pt x="3355" y="955"/>
                </a:cubicBezTo>
                <a:cubicBezTo>
                  <a:pt x="3642" y="954"/>
                  <a:pt x="3928" y="975"/>
                  <a:pt x="4203" y="1063"/>
                </a:cubicBezTo>
                <a:cubicBezTo>
                  <a:pt x="4231" y="1072"/>
                  <a:pt x="4273" y="1099"/>
                  <a:pt x="4303" y="1102"/>
                </a:cubicBezTo>
                <a:cubicBezTo>
                  <a:pt x="4313" y="1103"/>
                  <a:pt x="4311" y="1093"/>
                  <a:pt x="4321" y="1092"/>
                </a:cubicBezTo>
                <a:moveTo>
                  <a:pt x="3010" y="1269"/>
                </a:moveTo>
                <a:cubicBezTo>
                  <a:pt x="3010" y="1323"/>
                  <a:pt x="3017" y="1382"/>
                  <a:pt x="3001" y="1434"/>
                </a:cubicBezTo>
                <a:cubicBezTo>
                  <a:pt x="2983" y="1494"/>
                  <a:pt x="2949" y="1549"/>
                  <a:pt x="2922" y="1606"/>
                </a:cubicBezTo>
                <a:cubicBezTo>
                  <a:pt x="2911" y="1628"/>
                  <a:pt x="2887" y="1681"/>
                  <a:pt x="2901" y="1708"/>
                </a:cubicBezTo>
                <a:cubicBezTo>
                  <a:pt x="2915" y="1719"/>
                  <a:pt x="2922" y="1721"/>
                  <a:pt x="2936" y="1720"/>
                </a:cubicBezTo>
                <a:moveTo>
                  <a:pt x="3353" y="1576"/>
                </a:moveTo>
                <a:cubicBezTo>
                  <a:pt x="3450" y="1576"/>
                  <a:pt x="3548" y="1576"/>
                  <a:pt x="3645" y="1578"/>
                </a:cubicBezTo>
                <a:cubicBezTo>
                  <a:pt x="3694" y="1579"/>
                  <a:pt x="3709" y="1579"/>
                  <a:pt x="3741" y="1582"/>
                </a:cubicBezTo>
                <a:moveTo>
                  <a:pt x="3830" y="1536"/>
                </a:moveTo>
                <a:cubicBezTo>
                  <a:pt x="3853" y="1526"/>
                  <a:pt x="3875" y="1523"/>
                  <a:pt x="3908" y="1523"/>
                </a:cubicBezTo>
                <a:cubicBezTo>
                  <a:pt x="3946" y="1523"/>
                  <a:pt x="3976" y="1540"/>
                  <a:pt x="3983" y="1581"/>
                </a:cubicBezTo>
                <a:cubicBezTo>
                  <a:pt x="3993" y="1636"/>
                  <a:pt x="3973" y="1671"/>
                  <a:pt x="3933" y="1708"/>
                </a:cubicBezTo>
                <a:cubicBezTo>
                  <a:pt x="3905" y="1733"/>
                  <a:pt x="3870" y="1756"/>
                  <a:pt x="3835" y="1772"/>
                </a:cubicBezTo>
                <a:cubicBezTo>
                  <a:pt x="3832" y="1773"/>
                  <a:pt x="3830" y="1774"/>
                  <a:pt x="3827" y="1775"/>
                </a:cubicBezTo>
                <a:cubicBezTo>
                  <a:pt x="3861" y="1750"/>
                  <a:pt x="3896" y="1726"/>
                  <a:pt x="3932" y="1704"/>
                </a:cubicBezTo>
                <a:cubicBezTo>
                  <a:pt x="3993" y="1666"/>
                  <a:pt x="4052" y="1625"/>
                  <a:pt x="4106" y="1579"/>
                </a:cubicBezTo>
                <a:cubicBezTo>
                  <a:pt x="4147" y="1543"/>
                  <a:pt x="4192" y="1504"/>
                  <a:pt x="4228" y="1463"/>
                </a:cubicBezTo>
                <a:cubicBezTo>
                  <a:pt x="4232" y="1456"/>
                  <a:pt x="4234" y="1456"/>
                  <a:pt x="4234" y="1452"/>
                </a:cubicBezTo>
                <a:cubicBezTo>
                  <a:pt x="4178" y="1452"/>
                  <a:pt x="4148" y="1463"/>
                  <a:pt x="4105" y="1501"/>
                </a:cubicBezTo>
                <a:cubicBezTo>
                  <a:pt x="4060" y="1541"/>
                  <a:pt x="4046" y="1581"/>
                  <a:pt x="4044" y="1638"/>
                </a:cubicBezTo>
                <a:cubicBezTo>
                  <a:pt x="4042" y="1696"/>
                  <a:pt x="4086" y="1720"/>
                  <a:pt x="4136" y="1741"/>
                </a:cubicBezTo>
                <a:cubicBezTo>
                  <a:pt x="4189" y="1763"/>
                  <a:pt x="4241" y="1765"/>
                  <a:pt x="4297" y="1765"/>
                </a:cubicBezTo>
                <a:cubicBezTo>
                  <a:pt x="4306" y="1765"/>
                  <a:pt x="4315" y="1765"/>
                  <a:pt x="4324" y="1765"/>
                </a:cubicBezTo>
                <a:moveTo>
                  <a:pt x="4783" y="356"/>
                </a:moveTo>
                <a:cubicBezTo>
                  <a:pt x="4770" y="330"/>
                  <a:pt x="4763" y="304"/>
                  <a:pt x="4755" y="276"/>
                </a:cubicBezTo>
                <a:cubicBezTo>
                  <a:pt x="4753" y="294"/>
                  <a:pt x="4749" y="321"/>
                  <a:pt x="4749" y="342"/>
                </a:cubicBezTo>
                <a:cubicBezTo>
                  <a:pt x="4748" y="441"/>
                  <a:pt x="4765" y="515"/>
                  <a:pt x="4804" y="608"/>
                </a:cubicBezTo>
                <a:cubicBezTo>
                  <a:pt x="4864" y="751"/>
                  <a:pt x="4954" y="879"/>
                  <a:pt x="4965" y="1037"/>
                </a:cubicBezTo>
                <a:cubicBezTo>
                  <a:pt x="4972" y="1129"/>
                  <a:pt x="4924" y="1182"/>
                  <a:pt x="4840" y="1218"/>
                </a:cubicBezTo>
                <a:cubicBezTo>
                  <a:pt x="4757" y="1254"/>
                  <a:pt x="4668" y="1246"/>
                  <a:pt x="4580" y="1246"/>
                </a:cubicBezTo>
                <a:cubicBezTo>
                  <a:pt x="4535" y="1246"/>
                  <a:pt x="4513" y="1241"/>
                  <a:pt x="4473" y="1224"/>
                </a:cubicBezTo>
                <a:moveTo>
                  <a:pt x="5486" y="297"/>
                </a:moveTo>
                <a:cubicBezTo>
                  <a:pt x="5495" y="287"/>
                  <a:pt x="5478" y="284"/>
                  <a:pt x="5491" y="280"/>
                </a:cubicBezTo>
                <a:cubicBezTo>
                  <a:pt x="5517" y="272"/>
                  <a:pt x="5562" y="279"/>
                  <a:pt x="5584" y="293"/>
                </a:cubicBezTo>
                <a:cubicBezTo>
                  <a:pt x="5616" y="314"/>
                  <a:pt x="5617" y="341"/>
                  <a:pt x="5618" y="376"/>
                </a:cubicBezTo>
                <a:cubicBezTo>
                  <a:pt x="5619" y="420"/>
                  <a:pt x="5606" y="442"/>
                  <a:pt x="5572" y="470"/>
                </a:cubicBezTo>
                <a:cubicBezTo>
                  <a:pt x="5545" y="493"/>
                  <a:pt x="5515" y="501"/>
                  <a:pt x="5483" y="514"/>
                </a:cubicBezTo>
                <a:cubicBezTo>
                  <a:pt x="5477" y="516"/>
                  <a:pt x="5475" y="514"/>
                  <a:pt x="5474" y="518"/>
                </a:cubicBezTo>
                <a:cubicBezTo>
                  <a:pt x="5509" y="527"/>
                  <a:pt x="5540" y="534"/>
                  <a:pt x="5569" y="556"/>
                </a:cubicBezTo>
                <a:cubicBezTo>
                  <a:pt x="5600" y="580"/>
                  <a:pt x="5629" y="644"/>
                  <a:pt x="5607" y="684"/>
                </a:cubicBezTo>
                <a:cubicBezTo>
                  <a:pt x="5561" y="767"/>
                  <a:pt x="5415" y="782"/>
                  <a:pt x="5334" y="791"/>
                </a:cubicBezTo>
                <a:cubicBezTo>
                  <a:pt x="5247" y="801"/>
                  <a:pt x="5159" y="802"/>
                  <a:pt x="5072" y="803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46" name="Freeform 62"/>
          <p:cNvSpPr/>
          <p:nvPr/>
        </p:nvSpPr>
        <p:spPr>
          <a:xfrm>
            <a:off x="6639480" y="5564160"/>
            <a:ext cx="901440" cy="205200"/>
          </a:xfrm>
          <a:custGeom>
            <a:avLst/>
            <a:gdLst/>
            <a:ahLst/>
            <a:rect l="0" t="0" r="r" b="b"/>
            <a:pathLst>
              <a:path w="2504" h="570">
                <a:moveTo>
                  <a:pt x="29" y="22"/>
                </a:moveTo>
                <a:cubicBezTo>
                  <a:pt x="41" y="14"/>
                  <a:pt x="42" y="14"/>
                  <a:pt x="44" y="0"/>
                </a:cubicBezTo>
                <a:cubicBezTo>
                  <a:pt x="41" y="83"/>
                  <a:pt x="18" y="165"/>
                  <a:pt x="12" y="248"/>
                </a:cubicBezTo>
                <a:cubicBezTo>
                  <a:pt x="9" y="296"/>
                  <a:pt x="0" y="364"/>
                  <a:pt x="17" y="408"/>
                </a:cubicBezTo>
                <a:cubicBezTo>
                  <a:pt x="23" y="418"/>
                  <a:pt x="29" y="428"/>
                  <a:pt x="35" y="438"/>
                </a:cubicBezTo>
                <a:moveTo>
                  <a:pt x="397" y="140"/>
                </a:moveTo>
                <a:cubicBezTo>
                  <a:pt x="397" y="108"/>
                  <a:pt x="388" y="91"/>
                  <a:pt x="423" y="81"/>
                </a:cubicBezTo>
                <a:cubicBezTo>
                  <a:pt x="448" y="74"/>
                  <a:pt x="513" y="66"/>
                  <a:pt x="538" y="79"/>
                </a:cubicBezTo>
                <a:cubicBezTo>
                  <a:pt x="570" y="97"/>
                  <a:pt x="575" y="152"/>
                  <a:pt x="568" y="183"/>
                </a:cubicBezTo>
                <a:cubicBezTo>
                  <a:pt x="558" y="226"/>
                  <a:pt x="515" y="242"/>
                  <a:pt x="477" y="252"/>
                </a:cubicBezTo>
                <a:cubicBezTo>
                  <a:pt x="464" y="255"/>
                  <a:pt x="455" y="254"/>
                  <a:pt x="442" y="255"/>
                </a:cubicBezTo>
                <a:cubicBezTo>
                  <a:pt x="480" y="227"/>
                  <a:pt x="524" y="214"/>
                  <a:pt x="569" y="198"/>
                </a:cubicBezTo>
                <a:cubicBezTo>
                  <a:pt x="612" y="183"/>
                  <a:pt x="675" y="170"/>
                  <a:pt x="707" y="134"/>
                </a:cubicBezTo>
                <a:cubicBezTo>
                  <a:pt x="708" y="130"/>
                  <a:pt x="710" y="126"/>
                  <a:pt x="711" y="122"/>
                </a:cubicBezTo>
                <a:cubicBezTo>
                  <a:pt x="701" y="107"/>
                  <a:pt x="696" y="104"/>
                  <a:pt x="668" y="109"/>
                </a:cubicBezTo>
                <a:cubicBezTo>
                  <a:pt x="626" y="117"/>
                  <a:pt x="589" y="153"/>
                  <a:pt x="572" y="192"/>
                </a:cubicBezTo>
                <a:cubicBezTo>
                  <a:pt x="556" y="228"/>
                  <a:pt x="558" y="272"/>
                  <a:pt x="587" y="300"/>
                </a:cubicBezTo>
                <a:cubicBezTo>
                  <a:pt x="627" y="335"/>
                  <a:pt x="685" y="345"/>
                  <a:pt x="735" y="356"/>
                </a:cubicBezTo>
                <a:moveTo>
                  <a:pt x="1124" y="84"/>
                </a:moveTo>
                <a:cubicBezTo>
                  <a:pt x="1133" y="103"/>
                  <a:pt x="1147" y="134"/>
                  <a:pt x="1150" y="162"/>
                </a:cubicBezTo>
                <a:cubicBezTo>
                  <a:pt x="1154" y="206"/>
                  <a:pt x="1153" y="258"/>
                  <a:pt x="1147" y="304"/>
                </a:cubicBezTo>
                <a:cubicBezTo>
                  <a:pt x="1142" y="341"/>
                  <a:pt x="1131" y="376"/>
                  <a:pt x="1129" y="413"/>
                </a:cubicBezTo>
                <a:cubicBezTo>
                  <a:pt x="1129" y="430"/>
                  <a:pt x="1129" y="435"/>
                  <a:pt x="1129" y="446"/>
                </a:cubicBezTo>
                <a:moveTo>
                  <a:pt x="2001" y="181"/>
                </a:moveTo>
                <a:cubicBezTo>
                  <a:pt x="2025" y="171"/>
                  <a:pt x="2051" y="163"/>
                  <a:pt x="2074" y="152"/>
                </a:cubicBezTo>
                <a:cubicBezTo>
                  <a:pt x="2078" y="150"/>
                  <a:pt x="2080" y="150"/>
                  <a:pt x="2079" y="147"/>
                </a:cubicBezTo>
                <a:cubicBezTo>
                  <a:pt x="2052" y="145"/>
                  <a:pt x="2013" y="143"/>
                  <a:pt x="1983" y="147"/>
                </a:cubicBezTo>
                <a:cubicBezTo>
                  <a:pt x="1895" y="157"/>
                  <a:pt x="1810" y="180"/>
                  <a:pt x="1723" y="195"/>
                </a:cubicBezTo>
                <a:cubicBezTo>
                  <a:pt x="1685" y="202"/>
                  <a:pt x="1648" y="205"/>
                  <a:pt x="1613" y="222"/>
                </a:cubicBezTo>
                <a:cubicBezTo>
                  <a:pt x="1631" y="251"/>
                  <a:pt x="1649" y="250"/>
                  <a:pt x="1691" y="259"/>
                </a:cubicBezTo>
                <a:cubicBezTo>
                  <a:pt x="1774" y="278"/>
                  <a:pt x="1858" y="295"/>
                  <a:pt x="1940" y="315"/>
                </a:cubicBezTo>
                <a:cubicBezTo>
                  <a:pt x="1999" y="329"/>
                  <a:pt x="2056" y="346"/>
                  <a:pt x="2111" y="370"/>
                </a:cubicBezTo>
                <a:cubicBezTo>
                  <a:pt x="2117" y="373"/>
                  <a:pt x="2122" y="375"/>
                  <a:pt x="2128" y="378"/>
                </a:cubicBezTo>
                <a:moveTo>
                  <a:pt x="2503" y="186"/>
                </a:moveTo>
                <a:cubicBezTo>
                  <a:pt x="2503" y="200"/>
                  <a:pt x="2503" y="206"/>
                  <a:pt x="2503" y="220"/>
                </a:cubicBezTo>
                <a:cubicBezTo>
                  <a:pt x="2503" y="269"/>
                  <a:pt x="2479" y="314"/>
                  <a:pt x="2470" y="362"/>
                </a:cubicBezTo>
                <a:cubicBezTo>
                  <a:pt x="2460" y="414"/>
                  <a:pt x="2457" y="467"/>
                  <a:pt x="2452" y="521"/>
                </a:cubicBezTo>
                <a:cubicBezTo>
                  <a:pt x="2449" y="548"/>
                  <a:pt x="2450" y="555"/>
                  <a:pt x="2439" y="569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47" name="Freeform 63"/>
          <p:cNvSpPr/>
          <p:nvPr/>
        </p:nvSpPr>
        <p:spPr>
          <a:xfrm>
            <a:off x="380880" y="6121440"/>
            <a:ext cx="157680" cy="103680"/>
          </a:xfrm>
          <a:custGeom>
            <a:avLst/>
            <a:gdLst/>
            <a:ahLst/>
            <a:rect l="0" t="0" r="r" b="b"/>
            <a:pathLst>
              <a:path w="438" h="288">
                <a:moveTo>
                  <a:pt x="103" y="2"/>
                </a:moveTo>
                <a:cubicBezTo>
                  <a:pt x="93" y="2"/>
                  <a:pt x="91" y="5"/>
                  <a:pt x="82" y="0"/>
                </a:cubicBezTo>
                <a:cubicBezTo>
                  <a:pt x="92" y="8"/>
                  <a:pt x="100" y="13"/>
                  <a:pt x="113" y="16"/>
                </a:cubicBezTo>
                <a:cubicBezTo>
                  <a:pt x="148" y="26"/>
                  <a:pt x="184" y="22"/>
                  <a:pt x="221" y="22"/>
                </a:cubicBezTo>
                <a:cubicBezTo>
                  <a:pt x="293" y="22"/>
                  <a:pt x="365" y="22"/>
                  <a:pt x="437" y="22"/>
                </a:cubicBezTo>
                <a:moveTo>
                  <a:pt x="0" y="286"/>
                </a:moveTo>
                <a:cubicBezTo>
                  <a:pt x="34" y="286"/>
                  <a:pt x="68" y="287"/>
                  <a:pt x="102" y="287"/>
                </a:cubicBezTo>
                <a:cubicBezTo>
                  <a:pt x="180" y="287"/>
                  <a:pt x="258" y="283"/>
                  <a:pt x="336" y="282"/>
                </a:cubicBezTo>
                <a:cubicBezTo>
                  <a:pt x="349" y="282"/>
                  <a:pt x="363" y="282"/>
                  <a:pt x="376" y="282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48" name="Freeform 64"/>
          <p:cNvSpPr/>
          <p:nvPr/>
        </p:nvSpPr>
        <p:spPr>
          <a:xfrm>
            <a:off x="884160" y="6048000"/>
            <a:ext cx="354240" cy="292680"/>
          </a:xfrm>
          <a:custGeom>
            <a:avLst/>
            <a:gdLst/>
            <a:ahLst/>
            <a:rect l="0" t="0" r="r" b="b"/>
            <a:pathLst>
              <a:path w="984" h="813">
                <a:moveTo>
                  <a:pt x="16" y="613"/>
                </a:moveTo>
                <a:cubicBezTo>
                  <a:pt x="4" y="592"/>
                  <a:pt x="2" y="585"/>
                  <a:pt x="0" y="561"/>
                </a:cubicBezTo>
                <a:cubicBezTo>
                  <a:pt x="41" y="539"/>
                  <a:pt x="77" y="536"/>
                  <a:pt x="124" y="535"/>
                </a:cubicBezTo>
                <a:cubicBezTo>
                  <a:pt x="170" y="534"/>
                  <a:pt x="204" y="529"/>
                  <a:pt x="218" y="583"/>
                </a:cubicBezTo>
                <a:cubicBezTo>
                  <a:pt x="232" y="636"/>
                  <a:pt x="219" y="687"/>
                  <a:pt x="187" y="729"/>
                </a:cubicBezTo>
                <a:cubicBezTo>
                  <a:pt x="164" y="758"/>
                  <a:pt x="131" y="787"/>
                  <a:pt x="102" y="811"/>
                </a:cubicBezTo>
                <a:cubicBezTo>
                  <a:pt x="101" y="811"/>
                  <a:pt x="100" y="812"/>
                  <a:pt x="99" y="812"/>
                </a:cubicBezTo>
                <a:cubicBezTo>
                  <a:pt x="119" y="779"/>
                  <a:pt x="138" y="757"/>
                  <a:pt x="173" y="731"/>
                </a:cubicBezTo>
                <a:cubicBezTo>
                  <a:pt x="237" y="683"/>
                  <a:pt x="305" y="641"/>
                  <a:pt x="367" y="590"/>
                </a:cubicBezTo>
                <a:cubicBezTo>
                  <a:pt x="400" y="563"/>
                  <a:pt x="433" y="535"/>
                  <a:pt x="461" y="503"/>
                </a:cubicBezTo>
                <a:cubicBezTo>
                  <a:pt x="462" y="501"/>
                  <a:pt x="462" y="500"/>
                  <a:pt x="463" y="498"/>
                </a:cubicBezTo>
                <a:cubicBezTo>
                  <a:pt x="424" y="517"/>
                  <a:pt x="391" y="536"/>
                  <a:pt x="358" y="570"/>
                </a:cubicBezTo>
                <a:cubicBezTo>
                  <a:pt x="316" y="613"/>
                  <a:pt x="286" y="653"/>
                  <a:pt x="282" y="712"/>
                </a:cubicBezTo>
                <a:cubicBezTo>
                  <a:pt x="279" y="756"/>
                  <a:pt x="331" y="768"/>
                  <a:pt x="367" y="771"/>
                </a:cubicBezTo>
                <a:cubicBezTo>
                  <a:pt x="431" y="777"/>
                  <a:pt x="498" y="771"/>
                  <a:pt x="558" y="748"/>
                </a:cubicBezTo>
                <a:cubicBezTo>
                  <a:pt x="573" y="741"/>
                  <a:pt x="589" y="733"/>
                  <a:pt x="604" y="726"/>
                </a:cubicBezTo>
                <a:moveTo>
                  <a:pt x="716" y="35"/>
                </a:moveTo>
                <a:cubicBezTo>
                  <a:pt x="722" y="22"/>
                  <a:pt x="727" y="0"/>
                  <a:pt x="747" y="6"/>
                </a:cubicBezTo>
                <a:cubicBezTo>
                  <a:pt x="772" y="14"/>
                  <a:pt x="765" y="52"/>
                  <a:pt x="765" y="75"/>
                </a:cubicBezTo>
                <a:cubicBezTo>
                  <a:pt x="766" y="143"/>
                  <a:pt x="724" y="184"/>
                  <a:pt x="671" y="224"/>
                </a:cubicBezTo>
                <a:cubicBezTo>
                  <a:pt x="630" y="255"/>
                  <a:pt x="580" y="284"/>
                  <a:pt x="528" y="284"/>
                </a:cubicBezTo>
                <a:cubicBezTo>
                  <a:pt x="520" y="284"/>
                  <a:pt x="519" y="286"/>
                  <a:pt x="516" y="282"/>
                </a:cubicBezTo>
                <a:cubicBezTo>
                  <a:pt x="521" y="257"/>
                  <a:pt x="520" y="255"/>
                  <a:pt x="552" y="250"/>
                </a:cubicBezTo>
                <a:cubicBezTo>
                  <a:pt x="602" y="243"/>
                  <a:pt x="635" y="250"/>
                  <a:pt x="674" y="282"/>
                </a:cubicBezTo>
                <a:cubicBezTo>
                  <a:pt x="717" y="317"/>
                  <a:pt x="749" y="351"/>
                  <a:pt x="807" y="359"/>
                </a:cubicBezTo>
                <a:cubicBezTo>
                  <a:pt x="830" y="362"/>
                  <a:pt x="912" y="373"/>
                  <a:pt x="931" y="356"/>
                </a:cubicBezTo>
                <a:cubicBezTo>
                  <a:pt x="942" y="346"/>
                  <a:pt x="946" y="329"/>
                  <a:pt x="952" y="316"/>
                </a:cubicBezTo>
                <a:cubicBezTo>
                  <a:pt x="956" y="308"/>
                  <a:pt x="961" y="287"/>
                  <a:pt x="968" y="281"/>
                </a:cubicBezTo>
                <a:cubicBezTo>
                  <a:pt x="975" y="276"/>
                  <a:pt x="975" y="280"/>
                  <a:pt x="983" y="277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49" name="Freeform 65"/>
          <p:cNvSpPr/>
          <p:nvPr/>
        </p:nvSpPr>
        <p:spPr>
          <a:xfrm>
            <a:off x="1463760" y="6158520"/>
            <a:ext cx="563760" cy="234720"/>
          </a:xfrm>
          <a:custGeom>
            <a:avLst/>
            <a:gdLst/>
            <a:ahLst/>
            <a:rect l="0" t="0" r="r" b="b"/>
            <a:pathLst>
              <a:path w="1566" h="652">
                <a:moveTo>
                  <a:pt x="529" y="68"/>
                </a:moveTo>
                <a:cubicBezTo>
                  <a:pt x="530" y="55"/>
                  <a:pt x="532" y="43"/>
                  <a:pt x="532" y="30"/>
                </a:cubicBezTo>
                <a:cubicBezTo>
                  <a:pt x="532" y="24"/>
                  <a:pt x="531" y="19"/>
                  <a:pt x="531" y="13"/>
                </a:cubicBezTo>
                <a:cubicBezTo>
                  <a:pt x="496" y="8"/>
                  <a:pt x="462" y="0"/>
                  <a:pt x="427" y="16"/>
                </a:cubicBezTo>
                <a:cubicBezTo>
                  <a:pt x="329" y="60"/>
                  <a:pt x="242" y="146"/>
                  <a:pt x="167" y="220"/>
                </a:cubicBezTo>
                <a:cubicBezTo>
                  <a:pt x="87" y="298"/>
                  <a:pt x="9" y="376"/>
                  <a:pt x="4" y="493"/>
                </a:cubicBezTo>
                <a:cubicBezTo>
                  <a:pt x="0" y="575"/>
                  <a:pt x="88" y="603"/>
                  <a:pt x="156" y="614"/>
                </a:cubicBezTo>
                <a:cubicBezTo>
                  <a:pt x="235" y="627"/>
                  <a:pt x="318" y="620"/>
                  <a:pt x="398" y="620"/>
                </a:cubicBezTo>
                <a:moveTo>
                  <a:pt x="862" y="402"/>
                </a:moveTo>
                <a:cubicBezTo>
                  <a:pt x="862" y="387"/>
                  <a:pt x="862" y="375"/>
                  <a:pt x="866" y="361"/>
                </a:cubicBezTo>
                <a:cubicBezTo>
                  <a:pt x="871" y="341"/>
                  <a:pt x="875" y="321"/>
                  <a:pt x="875" y="301"/>
                </a:cubicBezTo>
                <a:cubicBezTo>
                  <a:pt x="875" y="295"/>
                  <a:pt x="875" y="242"/>
                  <a:pt x="875" y="266"/>
                </a:cubicBezTo>
                <a:cubicBezTo>
                  <a:pt x="875" y="395"/>
                  <a:pt x="875" y="523"/>
                  <a:pt x="875" y="651"/>
                </a:cubicBezTo>
                <a:moveTo>
                  <a:pt x="1225" y="471"/>
                </a:moveTo>
                <a:cubicBezTo>
                  <a:pt x="1238" y="451"/>
                  <a:pt x="1263" y="447"/>
                  <a:pt x="1288" y="442"/>
                </a:cubicBezTo>
                <a:cubicBezTo>
                  <a:pt x="1328" y="434"/>
                  <a:pt x="1367" y="435"/>
                  <a:pt x="1407" y="435"/>
                </a:cubicBezTo>
                <a:cubicBezTo>
                  <a:pt x="1449" y="435"/>
                  <a:pt x="1489" y="438"/>
                  <a:pt x="1530" y="441"/>
                </a:cubicBezTo>
                <a:cubicBezTo>
                  <a:pt x="1542" y="441"/>
                  <a:pt x="1553" y="442"/>
                  <a:pt x="1565" y="442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50" name="Freeform 66"/>
          <p:cNvSpPr/>
          <p:nvPr/>
        </p:nvSpPr>
        <p:spPr>
          <a:xfrm>
            <a:off x="2205000" y="6043680"/>
            <a:ext cx="687960" cy="332280"/>
          </a:xfrm>
          <a:custGeom>
            <a:avLst/>
            <a:gdLst/>
            <a:ahLst/>
            <a:rect l="0" t="0" r="r" b="b"/>
            <a:pathLst>
              <a:path w="1911" h="923">
                <a:moveTo>
                  <a:pt x="7" y="617"/>
                </a:moveTo>
                <a:cubicBezTo>
                  <a:pt x="7" y="606"/>
                  <a:pt x="0" y="601"/>
                  <a:pt x="11" y="593"/>
                </a:cubicBezTo>
                <a:cubicBezTo>
                  <a:pt x="45" y="567"/>
                  <a:pt x="183" y="566"/>
                  <a:pt x="207" y="597"/>
                </a:cubicBezTo>
                <a:cubicBezTo>
                  <a:pt x="229" y="626"/>
                  <a:pt x="214" y="688"/>
                  <a:pt x="195" y="712"/>
                </a:cubicBezTo>
                <a:cubicBezTo>
                  <a:pt x="169" y="746"/>
                  <a:pt x="122" y="775"/>
                  <a:pt x="83" y="791"/>
                </a:cubicBezTo>
                <a:cubicBezTo>
                  <a:pt x="63" y="797"/>
                  <a:pt x="59" y="798"/>
                  <a:pt x="47" y="802"/>
                </a:cubicBezTo>
                <a:cubicBezTo>
                  <a:pt x="73" y="792"/>
                  <a:pt x="91" y="783"/>
                  <a:pt x="116" y="771"/>
                </a:cubicBezTo>
                <a:cubicBezTo>
                  <a:pt x="176" y="742"/>
                  <a:pt x="232" y="712"/>
                  <a:pt x="284" y="670"/>
                </a:cubicBezTo>
                <a:cubicBezTo>
                  <a:pt x="322" y="638"/>
                  <a:pt x="367" y="596"/>
                  <a:pt x="377" y="545"/>
                </a:cubicBezTo>
                <a:cubicBezTo>
                  <a:pt x="377" y="543"/>
                  <a:pt x="377" y="541"/>
                  <a:pt x="377" y="539"/>
                </a:cubicBezTo>
                <a:cubicBezTo>
                  <a:pt x="339" y="543"/>
                  <a:pt x="321" y="545"/>
                  <a:pt x="292" y="575"/>
                </a:cubicBezTo>
                <a:cubicBezTo>
                  <a:pt x="259" y="608"/>
                  <a:pt x="242" y="648"/>
                  <a:pt x="238" y="693"/>
                </a:cubicBezTo>
                <a:cubicBezTo>
                  <a:pt x="235" y="730"/>
                  <a:pt x="243" y="740"/>
                  <a:pt x="280" y="746"/>
                </a:cubicBezTo>
                <a:cubicBezTo>
                  <a:pt x="315" y="752"/>
                  <a:pt x="356" y="752"/>
                  <a:pt x="392" y="749"/>
                </a:cubicBezTo>
                <a:cubicBezTo>
                  <a:pt x="398" y="748"/>
                  <a:pt x="404" y="747"/>
                  <a:pt x="410" y="746"/>
                </a:cubicBezTo>
                <a:moveTo>
                  <a:pt x="622" y="231"/>
                </a:moveTo>
                <a:cubicBezTo>
                  <a:pt x="623" y="212"/>
                  <a:pt x="623" y="209"/>
                  <a:pt x="623" y="197"/>
                </a:cubicBezTo>
                <a:cubicBezTo>
                  <a:pt x="607" y="192"/>
                  <a:pt x="564" y="182"/>
                  <a:pt x="547" y="192"/>
                </a:cubicBezTo>
                <a:cubicBezTo>
                  <a:pt x="515" y="210"/>
                  <a:pt x="517" y="278"/>
                  <a:pt x="523" y="307"/>
                </a:cubicBezTo>
                <a:cubicBezTo>
                  <a:pt x="538" y="373"/>
                  <a:pt x="593" y="404"/>
                  <a:pt x="642" y="442"/>
                </a:cubicBezTo>
                <a:cubicBezTo>
                  <a:pt x="671" y="466"/>
                  <a:pt x="716" y="489"/>
                  <a:pt x="723" y="528"/>
                </a:cubicBezTo>
                <a:cubicBezTo>
                  <a:pt x="729" y="562"/>
                  <a:pt x="665" y="561"/>
                  <a:pt x="645" y="563"/>
                </a:cubicBezTo>
                <a:cubicBezTo>
                  <a:pt x="604" y="567"/>
                  <a:pt x="569" y="568"/>
                  <a:pt x="532" y="554"/>
                </a:cubicBezTo>
                <a:moveTo>
                  <a:pt x="622" y="235"/>
                </a:moveTo>
                <a:cubicBezTo>
                  <a:pt x="653" y="226"/>
                  <a:pt x="678" y="225"/>
                  <a:pt x="711" y="225"/>
                </a:cubicBezTo>
                <a:cubicBezTo>
                  <a:pt x="746" y="225"/>
                  <a:pt x="774" y="232"/>
                  <a:pt x="807" y="242"/>
                </a:cubicBezTo>
                <a:moveTo>
                  <a:pt x="1193" y="230"/>
                </a:moveTo>
                <a:cubicBezTo>
                  <a:pt x="1194" y="231"/>
                  <a:pt x="1190" y="223"/>
                  <a:pt x="1191" y="225"/>
                </a:cubicBezTo>
                <a:cubicBezTo>
                  <a:pt x="1200" y="239"/>
                  <a:pt x="1206" y="256"/>
                  <a:pt x="1218" y="272"/>
                </a:cubicBezTo>
                <a:cubicBezTo>
                  <a:pt x="1244" y="306"/>
                  <a:pt x="1262" y="339"/>
                  <a:pt x="1279" y="379"/>
                </a:cubicBezTo>
                <a:cubicBezTo>
                  <a:pt x="1303" y="435"/>
                  <a:pt x="1321" y="493"/>
                  <a:pt x="1339" y="551"/>
                </a:cubicBezTo>
                <a:cubicBezTo>
                  <a:pt x="1362" y="626"/>
                  <a:pt x="1390" y="711"/>
                  <a:pt x="1378" y="791"/>
                </a:cubicBezTo>
                <a:cubicBezTo>
                  <a:pt x="1369" y="849"/>
                  <a:pt x="1304" y="879"/>
                  <a:pt x="1255" y="897"/>
                </a:cubicBezTo>
                <a:cubicBezTo>
                  <a:pt x="1218" y="911"/>
                  <a:pt x="1177" y="920"/>
                  <a:pt x="1138" y="922"/>
                </a:cubicBezTo>
                <a:moveTo>
                  <a:pt x="1697" y="48"/>
                </a:moveTo>
                <a:cubicBezTo>
                  <a:pt x="1697" y="32"/>
                  <a:pt x="1697" y="16"/>
                  <a:pt x="1697" y="0"/>
                </a:cubicBezTo>
                <a:cubicBezTo>
                  <a:pt x="1723" y="3"/>
                  <a:pt x="1727" y="4"/>
                  <a:pt x="1743" y="29"/>
                </a:cubicBezTo>
                <a:cubicBezTo>
                  <a:pt x="1763" y="60"/>
                  <a:pt x="1773" y="118"/>
                  <a:pt x="1762" y="155"/>
                </a:cubicBezTo>
                <a:cubicBezTo>
                  <a:pt x="1748" y="204"/>
                  <a:pt x="1701" y="234"/>
                  <a:pt x="1657" y="253"/>
                </a:cubicBezTo>
                <a:cubicBezTo>
                  <a:pt x="1619" y="270"/>
                  <a:pt x="1584" y="272"/>
                  <a:pt x="1543" y="272"/>
                </a:cubicBezTo>
                <a:cubicBezTo>
                  <a:pt x="1541" y="272"/>
                  <a:pt x="1538" y="272"/>
                  <a:pt x="1536" y="272"/>
                </a:cubicBezTo>
                <a:cubicBezTo>
                  <a:pt x="1536" y="256"/>
                  <a:pt x="1529" y="227"/>
                  <a:pt x="1543" y="218"/>
                </a:cubicBezTo>
                <a:cubicBezTo>
                  <a:pt x="1565" y="204"/>
                  <a:pt x="1596" y="229"/>
                  <a:pt x="1607" y="242"/>
                </a:cubicBezTo>
                <a:cubicBezTo>
                  <a:pt x="1643" y="289"/>
                  <a:pt x="1661" y="347"/>
                  <a:pt x="1703" y="389"/>
                </a:cubicBezTo>
                <a:cubicBezTo>
                  <a:pt x="1731" y="417"/>
                  <a:pt x="1757" y="432"/>
                  <a:pt x="1797" y="435"/>
                </a:cubicBezTo>
                <a:cubicBezTo>
                  <a:pt x="1832" y="438"/>
                  <a:pt x="1864" y="438"/>
                  <a:pt x="1889" y="410"/>
                </a:cubicBezTo>
                <a:cubicBezTo>
                  <a:pt x="1910" y="388"/>
                  <a:pt x="1905" y="359"/>
                  <a:pt x="1905" y="331"/>
                </a:cubicBezTo>
                <a:cubicBezTo>
                  <a:pt x="1905" y="325"/>
                  <a:pt x="1905" y="318"/>
                  <a:pt x="1905" y="312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51" name="Freeform 67"/>
          <p:cNvSpPr/>
          <p:nvPr/>
        </p:nvSpPr>
        <p:spPr>
          <a:xfrm>
            <a:off x="3075840" y="6191640"/>
            <a:ext cx="191520" cy="254160"/>
          </a:xfrm>
          <a:custGeom>
            <a:avLst/>
            <a:gdLst/>
            <a:ahLst/>
            <a:rect l="0" t="0" r="r" b="b"/>
            <a:pathLst>
              <a:path w="532" h="706">
                <a:moveTo>
                  <a:pt x="521" y="54"/>
                </a:moveTo>
                <a:cubicBezTo>
                  <a:pt x="521" y="48"/>
                  <a:pt x="531" y="23"/>
                  <a:pt x="524" y="17"/>
                </a:cubicBezTo>
                <a:cubicBezTo>
                  <a:pt x="504" y="0"/>
                  <a:pt x="440" y="1"/>
                  <a:pt x="419" y="7"/>
                </a:cubicBezTo>
                <a:cubicBezTo>
                  <a:pt x="290" y="42"/>
                  <a:pt x="189" y="160"/>
                  <a:pt x="119" y="267"/>
                </a:cubicBezTo>
                <a:cubicBezTo>
                  <a:pt x="67" y="349"/>
                  <a:pt x="0" y="491"/>
                  <a:pt x="62" y="586"/>
                </a:cubicBezTo>
                <a:cubicBezTo>
                  <a:pt x="107" y="654"/>
                  <a:pt x="207" y="683"/>
                  <a:pt x="282" y="696"/>
                </a:cubicBezTo>
                <a:cubicBezTo>
                  <a:pt x="353" y="703"/>
                  <a:pt x="377" y="705"/>
                  <a:pt x="426" y="703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52" name="Freeform 68"/>
          <p:cNvSpPr/>
          <p:nvPr/>
        </p:nvSpPr>
        <p:spPr>
          <a:xfrm>
            <a:off x="3416040" y="6154560"/>
            <a:ext cx="720000" cy="281160"/>
          </a:xfrm>
          <a:custGeom>
            <a:avLst/>
            <a:gdLst/>
            <a:ahLst/>
            <a:rect l="0" t="0" r="r" b="b"/>
            <a:pathLst>
              <a:path w="2000" h="781">
                <a:moveTo>
                  <a:pt x="22" y="324"/>
                </a:moveTo>
                <a:cubicBezTo>
                  <a:pt x="16" y="348"/>
                  <a:pt x="10" y="382"/>
                  <a:pt x="8" y="411"/>
                </a:cubicBezTo>
                <a:cubicBezTo>
                  <a:pt x="5" y="465"/>
                  <a:pt x="0" y="527"/>
                  <a:pt x="13" y="579"/>
                </a:cubicBezTo>
                <a:cubicBezTo>
                  <a:pt x="22" y="614"/>
                  <a:pt x="44" y="631"/>
                  <a:pt x="74" y="650"/>
                </a:cubicBezTo>
                <a:moveTo>
                  <a:pt x="214" y="574"/>
                </a:moveTo>
                <a:cubicBezTo>
                  <a:pt x="229" y="560"/>
                  <a:pt x="251" y="561"/>
                  <a:pt x="271" y="558"/>
                </a:cubicBezTo>
                <a:cubicBezTo>
                  <a:pt x="326" y="549"/>
                  <a:pt x="379" y="550"/>
                  <a:pt x="435" y="548"/>
                </a:cubicBezTo>
                <a:cubicBezTo>
                  <a:pt x="476" y="545"/>
                  <a:pt x="490" y="544"/>
                  <a:pt x="517" y="542"/>
                </a:cubicBezTo>
                <a:moveTo>
                  <a:pt x="733" y="483"/>
                </a:moveTo>
                <a:cubicBezTo>
                  <a:pt x="755" y="473"/>
                  <a:pt x="776" y="470"/>
                  <a:pt x="800" y="469"/>
                </a:cubicBezTo>
                <a:cubicBezTo>
                  <a:pt x="823" y="468"/>
                  <a:pt x="823" y="466"/>
                  <a:pt x="838" y="480"/>
                </a:cubicBezTo>
                <a:cubicBezTo>
                  <a:pt x="838" y="519"/>
                  <a:pt x="834" y="530"/>
                  <a:pt x="803" y="558"/>
                </a:cubicBezTo>
                <a:cubicBezTo>
                  <a:pt x="785" y="575"/>
                  <a:pt x="763" y="586"/>
                  <a:pt x="744" y="602"/>
                </a:cubicBezTo>
                <a:cubicBezTo>
                  <a:pt x="743" y="603"/>
                  <a:pt x="743" y="604"/>
                  <a:pt x="742" y="605"/>
                </a:cubicBezTo>
                <a:cubicBezTo>
                  <a:pt x="779" y="593"/>
                  <a:pt x="819" y="574"/>
                  <a:pt x="855" y="558"/>
                </a:cubicBezTo>
                <a:cubicBezTo>
                  <a:pt x="914" y="531"/>
                  <a:pt x="991" y="504"/>
                  <a:pt x="1030" y="449"/>
                </a:cubicBezTo>
                <a:cubicBezTo>
                  <a:pt x="1041" y="433"/>
                  <a:pt x="1041" y="415"/>
                  <a:pt x="1042" y="397"/>
                </a:cubicBezTo>
                <a:cubicBezTo>
                  <a:pt x="1004" y="388"/>
                  <a:pt x="972" y="394"/>
                  <a:pt x="936" y="411"/>
                </a:cubicBezTo>
                <a:cubicBezTo>
                  <a:pt x="893" y="431"/>
                  <a:pt x="834" y="469"/>
                  <a:pt x="821" y="517"/>
                </a:cubicBezTo>
                <a:cubicBezTo>
                  <a:pt x="811" y="556"/>
                  <a:pt x="824" y="582"/>
                  <a:pt x="857" y="599"/>
                </a:cubicBezTo>
                <a:cubicBezTo>
                  <a:pt x="894" y="618"/>
                  <a:pt x="929" y="617"/>
                  <a:pt x="970" y="619"/>
                </a:cubicBezTo>
                <a:moveTo>
                  <a:pt x="1378" y="331"/>
                </a:moveTo>
                <a:cubicBezTo>
                  <a:pt x="1409" y="350"/>
                  <a:pt x="1421" y="369"/>
                  <a:pt x="1440" y="404"/>
                </a:cubicBezTo>
                <a:cubicBezTo>
                  <a:pt x="1476" y="470"/>
                  <a:pt x="1483" y="535"/>
                  <a:pt x="1479" y="608"/>
                </a:cubicBezTo>
                <a:cubicBezTo>
                  <a:pt x="1475" y="673"/>
                  <a:pt x="1443" y="718"/>
                  <a:pt x="1387" y="748"/>
                </a:cubicBezTo>
                <a:cubicBezTo>
                  <a:pt x="1360" y="763"/>
                  <a:pt x="1301" y="780"/>
                  <a:pt x="1270" y="768"/>
                </a:cubicBezTo>
                <a:cubicBezTo>
                  <a:pt x="1265" y="764"/>
                  <a:pt x="1260" y="759"/>
                  <a:pt x="1255" y="755"/>
                </a:cubicBezTo>
                <a:moveTo>
                  <a:pt x="1557" y="45"/>
                </a:moveTo>
                <a:cubicBezTo>
                  <a:pt x="1560" y="44"/>
                  <a:pt x="1561" y="40"/>
                  <a:pt x="1580" y="39"/>
                </a:cubicBezTo>
                <a:cubicBezTo>
                  <a:pt x="1595" y="38"/>
                  <a:pt x="1608" y="43"/>
                  <a:pt x="1619" y="45"/>
                </a:cubicBezTo>
                <a:cubicBezTo>
                  <a:pt x="1606" y="45"/>
                  <a:pt x="1593" y="44"/>
                  <a:pt x="1580" y="43"/>
                </a:cubicBezTo>
                <a:cubicBezTo>
                  <a:pt x="1577" y="43"/>
                  <a:pt x="1576" y="43"/>
                  <a:pt x="1574" y="43"/>
                </a:cubicBezTo>
                <a:cubicBezTo>
                  <a:pt x="1575" y="32"/>
                  <a:pt x="1570" y="22"/>
                  <a:pt x="1580" y="15"/>
                </a:cubicBezTo>
                <a:cubicBezTo>
                  <a:pt x="1600" y="0"/>
                  <a:pt x="1664" y="5"/>
                  <a:pt x="1685" y="12"/>
                </a:cubicBezTo>
                <a:cubicBezTo>
                  <a:pt x="1702" y="17"/>
                  <a:pt x="1718" y="35"/>
                  <a:pt x="1728" y="49"/>
                </a:cubicBezTo>
                <a:cubicBezTo>
                  <a:pt x="1742" y="67"/>
                  <a:pt x="1741" y="97"/>
                  <a:pt x="1739" y="120"/>
                </a:cubicBezTo>
                <a:cubicBezTo>
                  <a:pt x="1737" y="151"/>
                  <a:pt x="1720" y="181"/>
                  <a:pt x="1700" y="204"/>
                </a:cubicBezTo>
                <a:cubicBezTo>
                  <a:pt x="1685" y="221"/>
                  <a:pt x="1664" y="235"/>
                  <a:pt x="1645" y="247"/>
                </a:cubicBezTo>
                <a:cubicBezTo>
                  <a:pt x="1637" y="252"/>
                  <a:pt x="1631" y="254"/>
                  <a:pt x="1625" y="261"/>
                </a:cubicBezTo>
                <a:cubicBezTo>
                  <a:pt x="1625" y="262"/>
                  <a:pt x="1625" y="263"/>
                  <a:pt x="1625" y="264"/>
                </a:cubicBezTo>
                <a:cubicBezTo>
                  <a:pt x="1674" y="273"/>
                  <a:pt x="1724" y="269"/>
                  <a:pt x="1773" y="269"/>
                </a:cubicBezTo>
                <a:cubicBezTo>
                  <a:pt x="1826" y="269"/>
                  <a:pt x="1878" y="270"/>
                  <a:pt x="1931" y="272"/>
                </a:cubicBezTo>
                <a:cubicBezTo>
                  <a:pt x="1933" y="272"/>
                  <a:pt x="1999" y="273"/>
                  <a:pt x="1946" y="275"/>
                </a:cubicBezTo>
                <a:moveTo>
                  <a:pt x="1182" y="168"/>
                </a:moveTo>
                <a:cubicBezTo>
                  <a:pt x="1179" y="168"/>
                  <a:pt x="1178" y="168"/>
                  <a:pt x="1176" y="168"/>
                </a:cubicBezTo>
                <a:cubicBezTo>
                  <a:pt x="1186" y="168"/>
                  <a:pt x="1187" y="167"/>
                  <a:pt x="1197" y="169"/>
                </a:cubicBezTo>
                <a:cubicBezTo>
                  <a:pt x="1232" y="174"/>
                  <a:pt x="1267" y="182"/>
                  <a:pt x="1303" y="187"/>
                </a:cubicBezTo>
                <a:cubicBezTo>
                  <a:pt x="1322" y="190"/>
                  <a:pt x="1341" y="193"/>
                  <a:pt x="1361" y="193"/>
                </a:cubicBezTo>
                <a:cubicBezTo>
                  <a:pt x="1387" y="193"/>
                  <a:pt x="1414" y="193"/>
                  <a:pt x="1440" y="193"/>
                </a:cubicBezTo>
                <a:cubicBezTo>
                  <a:pt x="1440" y="200"/>
                  <a:pt x="1440" y="206"/>
                  <a:pt x="1440" y="213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53" name="Freeform 69"/>
          <p:cNvSpPr/>
          <p:nvPr/>
        </p:nvSpPr>
        <p:spPr>
          <a:xfrm>
            <a:off x="4464000" y="6278040"/>
            <a:ext cx="32040" cy="11880"/>
          </a:xfrm>
          <a:custGeom>
            <a:avLst/>
            <a:gdLst/>
            <a:ahLst/>
            <a:rect l="0" t="0" r="r" b="b"/>
            <a:pathLst>
              <a:path w="89" h="33">
                <a:moveTo>
                  <a:pt x="35" y="1"/>
                </a:moveTo>
                <a:cubicBezTo>
                  <a:pt x="24" y="3"/>
                  <a:pt x="12" y="5"/>
                  <a:pt x="1" y="7"/>
                </a:cubicBezTo>
                <a:lnTo>
                  <a:pt x="0" y="7"/>
                </a:lnTo>
                <a:cubicBezTo>
                  <a:pt x="18" y="5"/>
                  <a:pt x="35" y="2"/>
                  <a:pt x="54" y="1"/>
                </a:cubicBezTo>
                <a:cubicBezTo>
                  <a:pt x="65" y="0"/>
                  <a:pt x="77" y="1"/>
                  <a:pt x="88" y="1"/>
                </a:cubicBezTo>
                <a:cubicBezTo>
                  <a:pt x="88" y="22"/>
                  <a:pt x="67" y="21"/>
                  <a:pt x="52" y="25"/>
                </a:cubicBezTo>
                <a:cubicBezTo>
                  <a:pt x="35" y="30"/>
                  <a:pt x="23" y="32"/>
                  <a:pt x="6" y="32"/>
                </a:cubicBezTo>
                <a:cubicBezTo>
                  <a:pt x="20" y="30"/>
                  <a:pt x="32" y="27"/>
                  <a:pt x="46" y="23"/>
                </a:cubicBezTo>
                <a:cubicBezTo>
                  <a:pt x="52" y="21"/>
                  <a:pt x="56" y="22"/>
                  <a:pt x="57" y="15"/>
                </a:cubicBezTo>
                <a:cubicBezTo>
                  <a:pt x="57" y="11"/>
                  <a:pt x="56" y="12"/>
                  <a:pt x="59" y="11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54" name="Freeform 70"/>
          <p:cNvSpPr/>
          <p:nvPr/>
        </p:nvSpPr>
        <p:spPr>
          <a:xfrm>
            <a:off x="4742280" y="6058440"/>
            <a:ext cx="286560" cy="257040"/>
          </a:xfrm>
          <a:custGeom>
            <a:avLst/>
            <a:gdLst/>
            <a:ahLst/>
            <a:rect l="0" t="0" r="r" b="b"/>
            <a:pathLst>
              <a:path w="796" h="714">
                <a:moveTo>
                  <a:pt x="9" y="567"/>
                </a:moveTo>
                <a:cubicBezTo>
                  <a:pt x="8" y="565"/>
                  <a:pt x="0" y="554"/>
                  <a:pt x="4" y="550"/>
                </a:cubicBezTo>
                <a:cubicBezTo>
                  <a:pt x="13" y="541"/>
                  <a:pt x="27" y="539"/>
                  <a:pt x="43" y="538"/>
                </a:cubicBezTo>
                <a:cubicBezTo>
                  <a:pt x="77" y="537"/>
                  <a:pt x="130" y="530"/>
                  <a:pt x="162" y="544"/>
                </a:cubicBezTo>
                <a:cubicBezTo>
                  <a:pt x="191" y="558"/>
                  <a:pt x="195" y="597"/>
                  <a:pt x="189" y="625"/>
                </a:cubicBezTo>
                <a:cubicBezTo>
                  <a:pt x="180" y="666"/>
                  <a:pt x="128" y="683"/>
                  <a:pt x="94" y="697"/>
                </a:cubicBezTo>
                <a:cubicBezTo>
                  <a:pt x="75" y="705"/>
                  <a:pt x="57" y="709"/>
                  <a:pt x="37" y="713"/>
                </a:cubicBezTo>
                <a:cubicBezTo>
                  <a:pt x="79" y="705"/>
                  <a:pt x="118" y="694"/>
                  <a:pt x="159" y="680"/>
                </a:cubicBezTo>
                <a:cubicBezTo>
                  <a:pt x="236" y="654"/>
                  <a:pt x="318" y="630"/>
                  <a:pt x="386" y="585"/>
                </a:cubicBezTo>
                <a:cubicBezTo>
                  <a:pt x="418" y="564"/>
                  <a:pt x="438" y="542"/>
                  <a:pt x="443" y="507"/>
                </a:cubicBezTo>
                <a:cubicBezTo>
                  <a:pt x="403" y="505"/>
                  <a:pt x="381" y="502"/>
                  <a:pt x="344" y="523"/>
                </a:cubicBezTo>
                <a:cubicBezTo>
                  <a:pt x="305" y="544"/>
                  <a:pt x="276" y="581"/>
                  <a:pt x="270" y="625"/>
                </a:cubicBezTo>
                <a:cubicBezTo>
                  <a:pt x="264" y="665"/>
                  <a:pt x="303" y="674"/>
                  <a:pt x="335" y="680"/>
                </a:cubicBezTo>
                <a:cubicBezTo>
                  <a:pt x="372" y="687"/>
                  <a:pt x="413" y="684"/>
                  <a:pt x="451" y="684"/>
                </a:cubicBezTo>
                <a:moveTo>
                  <a:pt x="767" y="13"/>
                </a:moveTo>
                <a:cubicBezTo>
                  <a:pt x="755" y="3"/>
                  <a:pt x="762" y="4"/>
                  <a:pt x="745" y="3"/>
                </a:cubicBezTo>
                <a:cubicBezTo>
                  <a:pt x="694" y="0"/>
                  <a:pt x="646" y="35"/>
                  <a:pt x="606" y="63"/>
                </a:cubicBezTo>
                <a:cubicBezTo>
                  <a:pt x="517" y="127"/>
                  <a:pt x="468" y="207"/>
                  <a:pt x="465" y="316"/>
                </a:cubicBezTo>
                <a:cubicBezTo>
                  <a:pt x="463" y="379"/>
                  <a:pt x="511" y="405"/>
                  <a:pt x="566" y="426"/>
                </a:cubicBezTo>
                <a:cubicBezTo>
                  <a:pt x="624" y="448"/>
                  <a:pt x="687" y="450"/>
                  <a:pt x="748" y="451"/>
                </a:cubicBezTo>
                <a:cubicBezTo>
                  <a:pt x="772" y="451"/>
                  <a:pt x="777" y="452"/>
                  <a:pt x="791" y="449"/>
                </a:cubicBezTo>
                <a:cubicBezTo>
                  <a:pt x="795" y="408"/>
                  <a:pt x="785" y="391"/>
                  <a:pt x="749" y="366"/>
                </a:cubicBezTo>
                <a:cubicBezTo>
                  <a:pt x="705" y="335"/>
                  <a:pt x="638" y="319"/>
                  <a:pt x="585" y="329"/>
                </a:cubicBezTo>
                <a:cubicBezTo>
                  <a:pt x="555" y="335"/>
                  <a:pt x="553" y="388"/>
                  <a:pt x="560" y="411"/>
                </a:cubicBezTo>
                <a:cubicBezTo>
                  <a:pt x="565" y="420"/>
                  <a:pt x="570" y="430"/>
                  <a:pt x="575" y="439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55" name="Freeform 71"/>
          <p:cNvSpPr/>
          <p:nvPr/>
        </p:nvSpPr>
        <p:spPr>
          <a:xfrm>
            <a:off x="5260320" y="6302160"/>
            <a:ext cx="43920" cy="17640"/>
          </a:xfrm>
          <a:custGeom>
            <a:avLst/>
            <a:gdLst/>
            <a:ahLst/>
            <a:rect l="0" t="0" r="r" b="b"/>
            <a:pathLst>
              <a:path w="122" h="49">
                <a:moveTo>
                  <a:pt x="20" y="25"/>
                </a:moveTo>
                <a:cubicBezTo>
                  <a:pt x="16" y="19"/>
                  <a:pt x="13" y="15"/>
                  <a:pt x="11" y="9"/>
                </a:cubicBezTo>
                <a:lnTo>
                  <a:pt x="11" y="8"/>
                </a:lnTo>
                <a:cubicBezTo>
                  <a:pt x="36" y="5"/>
                  <a:pt x="62" y="6"/>
                  <a:pt x="88" y="6"/>
                </a:cubicBezTo>
                <a:cubicBezTo>
                  <a:pt x="106" y="6"/>
                  <a:pt x="119" y="0"/>
                  <a:pt x="121" y="18"/>
                </a:cubicBezTo>
                <a:cubicBezTo>
                  <a:pt x="116" y="39"/>
                  <a:pt x="94" y="40"/>
                  <a:pt x="73" y="42"/>
                </a:cubicBezTo>
                <a:cubicBezTo>
                  <a:pt x="71" y="42"/>
                  <a:pt x="0" y="48"/>
                  <a:pt x="35" y="43"/>
                </a:cubicBezTo>
                <a:cubicBezTo>
                  <a:pt x="43" y="42"/>
                  <a:pt x="51" y="40"/>
                  <a:pt x="59" y="39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56" name="Freeform 72"/>
          <p:cNvSpPr/>
          <p:nvPr/>
        </p:nvSpPr>
        <p:spPr>
          <a:xfrm>
            <a:off x="5674320" y="6199920"/>
            <a:ext cx="118800" cy="180360"/>
          </a:xfrm>
          <a:custGeom>
            <a:avLst/>
            <a:gdLst/>
            <a:ahLst/>
            <a:rect l="0" t="0" r="r" b="b"/>
            <a:pathLst>
              <a:path w="330" h="501">
                <a:moveTo>
                  <a:pt x="290" y="55"/>
                </a:moveTo>
                <a:cubicBezTo>
                  <a:pt x="277" y="37"/>
                  <a:pt x="271" y="19"/>
                  <a:pt x="249" y="13"/>
                </a:cubicBezTo>
                <a:cubicBezTo>
                  <a:pt x="204" y="0"/>
                  <a:pt x="169" y="42"/>
                  <a:pt x="141" y="71"/>
                </a:cubicBezTo>
                <a:cubicBezTo>
                  <a:pt x="88" y="126"/>
                  <a:pt x="41" y="189"/>
                  <a:pt x="18" y="262"/>
                </a:cubicBezTo>
                <a:cubicBezTo>
                  <a:pt x="4" y="309"/>
                  <a:pt x="0" y="367"/>
                  <a:pt x="30" y="407"/>
                </a:cubicBezTo>
                <a:cubicBezTo>
                  <a:pt x="67" y="457"/>
                  <a:pt x="141" y="479"/>
                  <a:pt x="198" y="490"/>
                </a:cubicBezTo>
                <a:cubicBezTo>
                  <a:pt x="263" y="497"/>
                  <a:pt x="284" y="499"/>
                  <a:pt x="329" y="500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57" name="Freeform 73"/>
          <p:cNvSpPr/>
          <p:nvPr/>
        </p:nvSpPr>
        <p:spPr>
          <a:xfrm>
            <a:off x="5967360" y="6099120"/>
            <a:ext cx="853920" cy="299520"/>
          </a:xfrm>
          <a:custGeom>
            <a:avLst/>
            <a:gdLst/>
            <a:ahLst/>
            <a:rect l="0" t="0" r="r" b="b"/>
            <a:pathLst>
              <a:path w="2372" h="832">
                <a:moveTo>
                  <a:pt x="0" y="422"/>
                </a:moveTo>
                <a:cubicBezTo>
                  <a:pt x="1" y="419"/>
                  <a:pt x="1" y="418"/>
                  <a:pt x="2" y="415"/>
                </a:cubicBezTo>
                <a:cubicBezTo>
                  <a:pt x="22" y="424"/>
                  <a:pt x="25" y="436"/>
                  <a:pt x="31" y="465"/>
                </a:cubicBezTo>
                <a:cubicBezTo>
                  <a:pt x="44" y="528"/>
                  <a:pt x="49" y="593"/>
                  <a:pt x="64" y="655"/>
                </a:cubicBezTo>
                <a:cubicBezTo>
                  <a:pt x="72" y="687"/>
                  <a:pt x="84" y="729"/>
                  <a:pt x="118" y="743"/>
                </a:cubicBezTo>
                <a:cubicBezTo>
                  <a:pt x="143" y="747"/>
                  <a:pt x="151" y="748"/>
                  <a:pt x="168" y="747"/>
                </a:cubicBezTo>
                <a:moveTo>
                  <a:pt x="259" y="640"/>
                </a:moveTo>
                <a:cubicBezTo>
                  <a:pt x="298" y="633"/>
                  <a:pt x="335" y="633"/>
                  <a:pt x="374" y="631"/>
                </a:cubicBezTo>
                <a:cubicBezTo>
                  <a:pt x="481" y="627"/>
                  <a:pt x="587" y="627"/>
                  <a:pt x="695" y="627"/>
                </a:cubicBezTo>
                <a:moveTo>
                  <a:pt x="779" y="528"/>
                </a:moveTo>
                <a:cubicBezTo>
                  <a:pt x="795" y="513"/>
                  <a:pt x="740" y="523"/>
                  <a:pt x="802" y="520"/>
                </a:cubicBezTo>
                <a:cubicBezTo>
                  <a:pt x="839" y="518"/>
                  <a:pt x="875" y="517"/>
                  <a:pt x="903" y="545"/>
                </a:cubicBezTo>
                <a:cubicBezTo>
                  <a:pt x="923" y="564"/>
                  <a:pt x="918" y="604"/>
                  <a:pt x="902" y="623"/>
                </a:cubicBezTo>
                <a:cubicBezTo>
                  <a:pt x="881" y="648"/>
                  <a:pt x="849" y="663"/>
                  <a:pt x="821" y="678"/>
                </a:cubicBezTo>
                <a:cubicBezTo>
                  <a:pt x="864" y="676"/>
                  <a:pt x="899" y="659"/>
                  <a:pt x="939" y="644"/>
                </a:cubicBezTo>
                <a:cubicBezTo>
                  <a:pt x="996" y="622"/>
                  <a:pt x="1055" y="598"/>
                  <a:pt x="1104" y="559"/>
                </a:cubicBezTo>
                <a:cubicBezTo>
                  <a:pt x="1134" y="535"/>
                  <a:pt x="1154" y="510"/>
                  <a:pt x="1159" y="473"/>
                </a:cubicBezTo>
                <a:cubicBezTo>
                  <a:pt x="1123" y="469"/>
                  <a:pt x="1101" y="463"/>
                  <a:pt x="1065" y="485"/>
                </a:cubicBezTo>
                <a:cubicBezTo>
                  <a:pt x="1023" y="511"/>
                  <a:pt x="983" y="559"/>
                  <a:pt x="972" y="608"/>
                </a:cubicBezTo>
                <a:cubicBezTo>
                  <a:pt x="963" y="648"/>
                  <a:pt x="966" y="686"/>
                  <a:pt x="1002" y="707"/>
                </a:cubicBezTo>
                <a:cubicBezTo>
                  <a:pt x="1050" y="735"/>
                  <a:pt x="1106" y="733"/>
                  <a:pt x="1160" y="739"/>
                </a:cubicBezTo>
                <a:moveTo>
                  <a:pt x="1443" y="420"/>
                </a:moveTo>
                <a:cubicBezTo>
                  <a:pt x="1450" y="418"/>
                  <a:pt x="1444" y="404"/>
                  <a:pt x="1470" y="419"/>
                </a:cubicBezTo>
                <a:cubicBezTo>
                  <a:pt x="1517" y="447"/>
                  <a:pt x="1535" y="511"/>
                  <a:pt x="1539" y="562"/>
                </a:cubicBezTo>
                <a:cubicBezTo>
                  <a:pt x="1545" y="638"/>
                  <a:pt x="1533" y="688"/>
                  <a:pt x="1479" y="744"/>
                </a:cubicBezTo>
                <a:cubicBezTo>
                  <a:pt x="1435" y="790"/>
                  <a:pt x="1377" y="813"/>
                  <a:pt x="1316" y="825"/>
                </a:cubicBezTo>
                <a:cubicBezTo>
                  <a:pt x="1286" y="831"/>
                  <a:pt x="1258" y="830"/>
                  <a:pt x="1228" y="830"/>
                </a:cubicBezTo>
                <a:moveTo>
                  <a:pt x="1669" y="193"/>
                </a:moveTo>
                <a:cubicBezTo>
                  <a:pt x="1684" y="173"/>
                  <a:pt x="1696" y="176"/>
                  <a:pt x="1731" y="176"/>
                </a:cubicBezTo>
                <a:cubicBezTo>
                  <a:pt x="1797" y="175"/>
                  <a:pt x="1861" y="175"/>
                  <a:pt x="1926" y="180"/>
                </a:cubicBezTo>
                <a:cubicBezTo>
                  <a:pt x="1969" y="183"/>
                  <a:pt x="2011" y="190"/>
                  <a:pt x="2054" y="190"/>
                </a:cubicBezTo>
                <a:moveTo>
                  <a:pt x="2163" y="38"/>
                </a:moveTo>
                <a:cubicBezTo>
                  <a:pt x="2185" y="18"/>
                  <a:pt x="2200" y="11"/>
                  <a:pt x="2230" y="8"/>
                </a:cubicBezTo>
                <a:cubicBezTo>
                  <a:pt x="2254" y="6"/>
                  <a:pt x="2292" y="0"/>
                  <a:pt x="2313" y="14"/>
                </a:cubicBezTo>
                <a:cubicBezTo>
                  <a:pt x="2343" y="34"/>
                  <a:pt x="2333" y="85"/>
                  <a:pt x="2333" y="115"/>
                </a:cubicBezTo>
                <a:cubicBezTo>
                  <a:pt x="2333" y="162"/>
                  <a:pt x="2324" y="194"/>
                  <a:pt x="2293" y="231"/>
                </a:cubicBezTo>
                <a:cubicBezTo>
                  <a:pt x="2269" y="260"/>
                  <a:pt x="2242" y="276"/>
                  <a:pt x="2206" y="282"/>
                </a:cubicBezTo>
                <a:cubicBezTo>
                  <a:pt x="2205" y="282"/>
                  <a:pt x="2204" y="282"/>
                  <a:pt x="2203" y="282"/>
                </a:cubicBezTo>
                <a:cubicBezTo>
                  <a:pt x="2229" y="291"/>
                  <a:pt x="2257" y="301"/>
                  <a:pt x="2283" y="313"/>
                </a:cubicBezTo>
                <a:cubicBezTo>
                  <a:pt x="2319" y="329"/>
                  <a:pt x="2356" y="348"/>
                  <a:pt x="2363" y="391"/>
                </a:cubicBezTo>
                <a:cubicBezTo>
                  <a:pt x="2371" y="436"/>
                  <a:pt x="2345" y="460"/>
                  <a:pt x="2306" y="482"/>
                </a:cubicBezTo>
                <a:cubicBezTo>
                  <a:pt x="2247" y="515"/>
                  <a:pt x="2169" y="519"/>
                  <a:pt x="2102" y="521"/>
                </a:cubicBezTo>
                <a:cubicBezTo>
                  <a:pt x="2076" y="521"/>
                  <a:pt x="2067" y="521"/>
                  <a:pt x="2050" y="521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58" name="Freeform 74"/>
          <p:cNvSpPr/>
          <p:nvPr/>
        </p:nvSpPr>
        <p:spPr>
          <a:xfrm>
            <a:off x="-5440680" y="-2230200"/>
            <a:ext cx="360" cy="360"/>
          </a:xfrm>
          <a:custGeom>
            <a:avLst/>
            <a:gdLst/>
            <a:ahLst/>
            <a:rect l="0" t="0" r="r" b="b"/>
            <a:pathLst>
              <a:path w="1" h="1"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  <a:ln w="12600">
            <a:solidFill>
              <a:srgbClr val="000000"/>
            </a:solidFill>
            <a:round/>
          </a:ln>
        </p:spPr>
      </p:sp>
      <p:sp>
        <p:nvSpPr>
          <p:cNvPr id="159" name="Freeform 75"/>
          <p:cNvSpPr/>
          <p:nvPr/>
        </p:nvSpPr>
        <p:spPr>
          <a:xfrm>
            <a:off x="4833720" y="2427840"/>
            <a:ext cx="771840" cy="280800"/>
          </a:xfrm>
          <a:custGeom>
            <a:avLst/>
            <a:gdLst/>
            <a:ahLst/>
            <a:rect l="0" t="0" r="r" b="b"/>
            <a:pathLst>
              <a:path w="2144" h="780">
                <a:moveTo>
                  <a:pt x="387" y="79"/>
                </a:moveTo>
                <a:cubicBezTo>
                  <a:pt x="390" y="73"/>
                  <a:pt x="394" y="69"/>
                  <a:pt x="396" y="64"/>
                </a:cubicBezTo>
                <a:cubicBezTo>
                  <a:pt x="396" y="62"/>
                  <a:pt x="396" y="62"/>
                  <a:pt x="396" y="61"/>
                </a:cubicBezTo>
                <a:cubicBezTo>
                  <a:pt x="400" y="61"/>
                  <a:pt x="399" y="62"/>
                  <a:pt x="400" y="59"/>
                </a:cubicBezTo>
                <a:moveTo>
                  <a:pt x="387" y="79"/>
                </a:moveTo>
                <a:cubicBezTo>
                  <a:pt x="426" y="0"/>
                  <a:pt x="402" y="46"/>
                  <a:pt x="413" y="22"/>
                </a:cubicBezTo>
                <a:lnTo>
                  <a:pt x="413" y="21"/>
                </a:lnTo>
                <a:cubicBezTo>
                  <a:pt x="313" y="21"/>
                  <a:pt x="213" y="28"/>
                  <a:pt x="112" y="29"/>
                </a:cubicBezTo>
                <a:cubicBezTo>
                  <a:pt x="93" y="29"/>
                  <a:pt x="74" y="29"/>
                  <a:pt x="55" y="29"/>
                </a:cubicBezTo>
                <a:cubicBezTo>
                  <a:pt x="55" y="108"/>
                  <a:pt x="53" y="179"/>
                  <a:pt x="34" y="256"/>
                </a:cubicBezTo>
                <a:cubicBezTo>
                  <a:pt x="21" y="310"/>
                  <a:pt x="9" y="365"/>
                  <a:pt x="7" y="423"/>
                </a:cubicBezTo>
                <a:cubicBezTo>
                  <a:pt x="5" y="472"/>
                  <a:pt x="0" y="519"/>
                  <a:pt x="30" y="560"/>
                </a:cubicBezTo>
                <a:cubicBezTo>
                  <a:pt x="68" y="612"/>
                  <a:pt x="135" y="634"/>
                  <a:pt x="196" y="643"/>
                </a:cubicBezTo>
                <a:cubicBezTo>
                  <a:pt x="277" y="655"/>
                  <a:pt x="362" y="648"/>
                  <a:pt x="442" y="648"/>
                </a:cubicBezTo>
                <a:moveTo>
                  <a:pt x="779" y="356"/>
                </a:moveTo>
                <a:cubicBezTo>
                  <a:pt x="779" y="333"/>
                  <a:pt x="769" y="291"/>
                  <a:pt x="792" y="276"/>
                </a:cubicBezTo>
                <a:cubicBezTo>
                  <a:pt x="838" y="245"/>
                  <a:pt x="904" y="249"/>
                  <a:pt x="956" y="248"/>
                </a:cubicBezTo>
                <a:cubicBezTo>
                  <a:pt x="1002" y="247"/>
                  <a:pt x="1076" y="233"/>
                  <a:pt x="1108" y="280"/>
                </a:cubicBezTo>
                <a:cubicBezTo>
                  <a:pt x="1140" y="326"/>
                  <a:pt x="1091" y="384"/>
                  <a:pt x="1065" y="415"/>
                </a:cubicBezTo>
                <a:cubicBezTo>
                  <a:pt x="1016" y="467"/>
                  <a:pt x="955" y="502"/>
                  <a:pt x="900" y="547"/>
                </a:cubicBezTo>
                <a:cubicBezTo>
                  <a:pt x="879" y="564"/>
                  <a:pt x="870" y="573"/>
                  <a:pt x="862" y="597"/>
                </a:cubicBezTo>
                <a:cubicBezTo>
                  <a:pt x="887" y="617"/>
                  <a:pt x="906" y="623"/>
                  <a:pt x="950" y="625"/>
                </a:cubicBezTo>
                <a:cubicBezTo>
                  <a:pt x="1046" y="630"/>
                  <a:pt x="1142" y="626"/>
                  <a:pt x="1238" y="626"/>
                </a:cubicBezTo>
                <a:moveTo>
                  <a:pt x="1602" y="612"/>
                </a:moveTo>
                <a:cubicBezTo>
                  <a:pt x="1602" y="640"/>
                  <a:pt x="1603" y="655"/>
                  <a:pt x="1588" y="679"/>
                </a:cubicBezTo>
                <a:cubicBezTo>
                  <a:pt x="1572" y="705"/>
                  <a:pt x="1553" y="729"/>
                  <a:pt x="1548" y="760"/>
                </a:cubicBezTo>
                <a:cubicBezTo>
                  <a:pt x="1548" y="771"/>
                  <a:pt x="1548" y="773"/>
                  <a:pt x="1548" y="779"/>
                </a:cubicBezTo>
                <a:moveTo>
                  <a:pt x="1953" y="269"/>
                </a:moveTo>
                <a:cubicBezTo>
                  <a:pt x="1955" y="237"/>
                  <a:pt x="1947" y="193"/>
                  <a:pt x="1975" y="170"/>
                </a:cubicBezTo>
                <a:cubicBezTo>
                  <a:pt x="2002" y="148"/>
                  <a:pt x="2043" y="144"/>
                  <a:pt x="2076" y="148"/>
                </a:cubicBezTo>
                <a:cubicBezTo>
                  <a:pt x="2129" y="153"/>
                  <a:pt x="2136" y="199"/>
                  <a:pt x="2139" y="244"/>
                </a:cubicBezTo>
                <a:cubicBezTo>
                  <a:pt x="2142" y="300"/>
                  <a:pt x="2107" y="329"/>
                  <a:pt x="2063" y="358"/>
                </a:cubicBezTo>
                <a:cubicBezTo>
                  <a:pt x="2039" y="374"/>
                  <a:pt x="2010" y="378"/>
                  <a:pt x="1987" y="393"/>
                </a:cubicBezTo>
                <a:cubicBezTo>
                  <a:pt x="1984" y="396"/>
                  <a:pt x="1983" y="397"/>
                  <a:pt x="1984" y="402"/>
                </a:cubicBezTo>
                <a:cubicBezTo>
                  <a:pt x="2003" y="412"/>
                  <a:pt x="2036" y="423"/>
                  <a:pt x="2060" y="433"/>
                </a:cubicBezTo>
                <a:cubicBezTo>
                  <a:pt x="2100" y="450"/>
                  <a:pt x="2130" y="468"/>
                  <a:pt x="2136" y="514"/>
                </a:cubicBezTo>
                <a:cubicBezTo>
                  <a:pt x="2143" y="570"/>
                  <a:pt x="2095" y="602"/>
                  <a:pt x="2053" y="626"/>
                </a:cubicBezTo>
                <a:cubicBezTo>
                  <a:pt x="1996" y="660"/>
                  <a:pt x="1936" y="670"/>
                  <a:pt x="1871" y="672"/>
                </a:cubicBezTo>
                <a:cubicBezTo>
                  <a:pt x="1847" y="673"/>
                  <a:pt x="1823" y="672"/>
                  <a:pt x="1799" y="672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60" name="Freeform 76"/>
          <p:cNvSpPr/>
          <p:nvPr/>
        </p:nvSpPr>
        <p:spPr>
          <a:xfrm>
            <a:off x="5732280" y="2620800"/>
            <a:ext cx="623160" cy="97200"/>
          </a:xfrm>
          <a:custGeom>
            <a:avLst/>
            <a:gdLst/>
            <a:ahLst/>
            <a:rect l="0" t="0" r="r" b="b"/>
            <a:pathLst>
              <a:path w="1731" h="270">
                <a:moveTo>
                  <a:pt x="155" y="72"/>
                </a:moveTo>
                <a:cubicBezTo>
                  <a:pt x="152" y="111"/>
                  <a:pt x="126" y="123"/>
                  <a:pt x="96" y="148"/>
                </a:cubicBezTo>
                <a:cubicBezTo>
                  <a:pt x="63" y="174"/>
                  <a:pt x="22" y="197"/>
                  <a:pt x="5" y="238"/>
                </a:cubicBezTo>
                <a:cubicBezTo>
                  <a:pt x="1" y="254"/>
                  <a:pt x="0" y="258"/>
                  <a:pt x="1" y="269"/>
                </a:cubicBezTo>
                <a:moveTo>
                  <a:pt x="489" y="0"/>
                </a:moveTo>
                <a:cubicBezTo>
                  <a:pt x="511" y="0"/>
                  <a:pt x="532" y="0"/>
                  <a:pt x="554" y="3"/>
                </a:cubicBezTo>
                <a:cubicBezTo>
                  <a:pt x="585" y="7"/>
                  <a:pt x="596" y="9"/>
                  <a:pt x="616" y="13"/>
                </a:cubicBezTo>
                <a:moveTo>
                  <a:pt x="830" y="34"/>
                </a:moveTo>
                <a:cubicBezTo>
                  <a:pt x="871" y="34"/>
                  <a:pt x="910" y="34"/>
                  <a:pt x="949" y="34"/>
                </a:cubicBezTo>
                <a:moveTo>
                  <a:pt x="1238" y="27"/>
                </a:moveTo>
                <a:cubicBezTo>
                  <a:pt x="1245" y="27"/>
                  <a:pt x="1252" y="26"/>
                  <a:pt x="1259" y="25"/>
                </a:cubicBezTo>
                <a:cubicBezTo>
                  <a:pt x="1282" y="23"/>
                  <a:pt x="1306" y="22"/>
                  <a:pt x="1329" y="21"/>
                </a:cubicBezTo>
                <a:moveTo>
                  <a:pt x="1651" y="30"/>
                </a:moveTo>
                <a:cubicBezTo>
                  <a:pt x="1659" y="32"/>
                  <a:pt x="1669" y="32"/>
                  <a:pt x="1677" y="33"/>
                </a:cubicBezTo>
                <a:cubicBezTo>
                  <a:pt x="1695" y="35"/>
                  <a:pt x="1712" y="36"/>
                  <a:pt x="1730" y="37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</p:spTree>
  </p:cSld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Freeform 1"/>
          <p:cNvSpPr/>
          <p:nvPr/>
        </p:nvSpPr>
        <p:spPr>
          <a:xfrm>
            <a:off x="896760" y="614160"/>
            <a:ext cx="202320" cy="252720"/>
          </a:xfrm>
          <a:custGeom>
            <a:avLst/>
            <a:gdLst/>
            <a:ahLst/>
            <a:rect l="0" t="0" r="r" b="b"/>
            <a:pathLst>
              <a:path w="562" h="702">
                <a:moveTo>
                  <a:pt x="554" y="43"/>
                </a:moveTo>
                <a:cubicBezTo>
                  <a:pt x="558" y="3"/>
                  <a:pt x="561" y="0"/>
                  <a:pt x="497" y="23"/>
                </a:cubicBezTo>
                <a:cubicBezTo>
                  <a:pt x="364" y="70"/>
                  <a:pt x="248" y="180"/>
                  <a:pt x="159" y="284"/>
                </a:cubicBezTo>
                <a:cubicBezTo>
                  <a:pt x="91" y="361"/>
                  <a:pt x="0" y="502"/>
                  <a:pt x="59" y="611"/>
                </a:cubicBezTo>
                <a:cubicBezTo>
                  <a:pt x="115" y="668"/>
                  <a:pt x="135" y="687"/>
                  <a:pt x="189" y="701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860" name="Freeform 2"/>
          <p:cNvSpPr/>
          <p:nvPr/>
        </p:nvSpPr>
        <p:spPr>
          <a:xfrm>
            <a:off x="567720" y="638280"/>
            <a:ext cx="183600" cy="191160"/>
          </a:xfrm>
          <a:custGeom>
            <a:avLst/>
            <a:gdLst/>
            <a:ahLst/>
            <a:rect l="0" t="0" r="r" b="b"/>
            <a:pathLst>
              <a:path w="510" h="531">
                <a:moveTo>
                  <a:pt x="32" y="53"/>
                </a:moveTo>
                <a:cubicBezTo>
                  <a:pt x="32" y="43"/>
                  <a:pt x="42" y="33"/>
                  <a:pt x="35" y="27"/>
                </a:cubicBezTo>
                <a:cubicBezTo>
                  <a:pt x="28" y="21"/>
                  <a:pt x="19" y="34"/>
                  <a:pt x="14" y="37"/>
                </a:cubicBezTo>
                <a:cubicBezTo>
                  <a:pt x="0" y="45"/>
                  <a:pt x="41" y="38"/>
                  <a:pt x="57" y="38"/>
                </a:cubicBezTo>
                <a:moveTo>
                  <a:pt x="482" y="24"/>
                </a:moveTo>
                <a:cubicBezTo>
                  <a:pt x="491" y="10"/>
                  <a:pt x="493" y="4"/>
                  <a:pt x="509" y="0"/>
                </a:cubicBezTo>
                <a:cubicBezTo>
                  <a:pt x="492" y="1"/>
                  <a:pt x="479" y="6"/>
                  <a:pt x="463" y="12"/>
                </a:cubicBezTo>
                <a:cubicBezTo>
                  <a:pt x="448" y="18"/>
                  <a:pt x="450" y="18"/>
                  <a:pt x="446" y="32"/>
                </a:cubicBezTo>
                <a:cubicBezTo>
                  <a:pt x="444" y="36"/>
                  <a:pt x="443" y="41"/>
                  <a:pt x="441" y="45"/>
                </a:cubicBezTo>
                <a:moveTo>
                  <a:pt x="331" y="502"/>
                </a:moveTo>
                <a:cubicBezTo>
                  <a:pt x="331" y="498"/>
                  <a:pt x="331" y="493"/>
                  <a:pt x="331" y="489"/>
                </a:cubicBezTo>
                <a:cubicBezTo>
                  <a:pt x="334" y="496"/>
                  <a:pt x="333" y="503"/>
                  <a:pt x="333" y="511"/>
                </a:cubicBezTo>
                <a:cubicBezTo>
                  <a:pt x="333" y="520"/>
                  <a:pt x="306" y="530"/>
                  <a:pt x="312" y="523"/>
                </a:cubicBezTo>
                <a:cubicBezTo>
                  <a:pt x="314" y="521"/>
                  <a:pt x="317" y="520"/>
                  <a:pt x="319" y="518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861" name="Freeform 3"/>
          <p:cNvSpPr/>
          <p:nvPr/>
        </p:nvSpPr>
        <p:spPr>
          <a:xfrm>
            <a:off x="1231920" y="491760"/>
            <a:ext cx="960840" cy="371880"/>
          </a:xfrm>
          <a:custGeom>
            <a:avLst/>
            <a:gdLst/>
            <a:ahLst/>
            <a:rect l="0" t="0" r="r" b="b"/>
            <a:pathLst>
              <a:path w="2669" h="1033">
                <a:moveTo>
                  <a:pt x="250" y="558"/>
                </a:moveTo>
                <a:cubicBezTo>
                  <a:pt x="238" y="520"/>
                  <a:pt x="182" y="581"/>
                  <a:pt x="162" y="595"/>
                </a:cubicBezTo>
                <a:cubicBezTo>
                  <a:pt x="116" y="627"/>
                  <a:pt x="26" y="665"/>
                  <a:pt x="0" y="718"/>
                </a:cubicBezTo>
                <a:cubicBezTo>
                  <a:pt x="0" y="736"/>
                  <a:pt x="0" y="741"/>
                  <a:pt x="0" y="753"/>
                </a:cubicBezTo>
                <a:cubicBezTo>
                  <a:pt x="67" y="760"/>
                  <a:pt x="115" y="757"/>
                  <a:pt x="177" y="725"/>
                </a:cubicBezTo>
                <a:cubicBezTo>
                  <a:pt x="215" y="705"/>
                  <a:pt x="243" y="680"/>
                  <a:pt x="263" y="644"/>
                </a:cubicBezTo>
                <a:cubicBezTo>
                  <a:pt x="264" y="643"/>
                  <a:pt x="264" y="641"/>
                  <a:pt x="265" y="640"/>
                </a:cubicBezTo>
                <a:cubicBezTo>
                  <a:pt x="269" y="666"/>
                  <a:pt x="272" y="692"/>
                  <a:pt x="282" y="717"/>
                </a:cubicBezTo>
                <a:cubicBezTo>
                  <a:pt x="299" y="762"/>
                  <a:pt x="321" y="766"/>
                  <a:pt x="365" y="770"/>
                </a:cubicBezTo>
                <a:moveTo>
                  <a:pt x="644" y="405"/>
                </a:moveTo>
                <a:cubicBezTo>
                  <a:pt x="657" y="398"/>
                  <a:pt x="658" y="401"/>
                  <a:pt x="669" y="429"/>
                </a:cubicBezTo>
                <a:cubicBezTo>
                  <a:pt x="691" y="486"/>
                  <a:pt x="702" y="542"/>
                  <a:pt x="708" y="602"/>
                </a:cubicBezTo>
                <a:cubicBezTo>
                  <a:pt x="713" y="661"/>
                  <a:pt x="718" y="721"/>
                  <a:pt x="721" y="780"/>
                </a:cubicBezTo>
                <a:cubicBezTo>
                  <a:pt x="721" y="789"/>
                  <a:pt x="721" y="797"/>
                  <a:pt x="721" y="806"/>
                </a:cubicBezTo>
                <a:moveTo>
                  <a:pt x="531" y="679"/>
                </a:moveTo>
                <a:cubicBezTo>
                  <a:pt x="585" y="653"/>
                  <a:pt x="646" y="647"/>
                  <a:pt x="707" y="637"/>
                </a:cubicBezTo>
                <a:cubicBezTo>
                  <a:pt x="833" y="615"/>
                  <a:pt x="972" y="605"/>
                  <a:pt x="1093" y="564"/>
                </a:cubicBezTo>
                <a:cubicBezTo>
                  <a:pt x="1137" y="549"/>
                  <a:pt x="1195" y="516"/>
                  <a:pt x="1173" y="459"/>
                </a:cubicBezTo>
                <a:cubicBezTo>
                  <a:pt x="1161" y="428"/>
                  <a:pt x="1127" y="413"/>
                  <a:pt x="1102" y="398"/>
                </a:cubicBezTo>
                <a:cubicBezTo>
                  <a:pt x="1100" y="404"/>
                  <a:pt x="1091" y="445"/>
                  <a:pt x="1091" y="460"/>
                </a:cubicBezTo>
                <a:cubicBezTo>
                  <a:pt x="1090" y="512"/>
                  <a:pt x="1084" y="571"/>
                  <a:pt x="1096" y="622"/>
                </a:cubicBezTo>
                <a:cubicBezTo>
                  <a:pt x="1103" y="651"/>
                  <a:pt x="1119" y="674"/>
                  <a:pt x="1135" y="699"/>
                </a:cubicBezTo>
                <a:cubicBezTo>
                  <a:pt x="1158" y="691"/>
                  <a:pt x="1156" y="697"/>
                  <a:pt x="1179" y="674"/>
                </a:cubicBezTo>
                <a:cubicBezTo>
                  <a:pt x="1213" y="642"/>
                  <a:pt x="1244" y="600"/>
                  <a:pt x="1290" y="582"/>
                </a:cubicBezTo>
                <a:cubicBezTo>
                  <a:pt x="1335" y="564"/>
                  <a:pt x="1386" y="567"/>
                  <a:pt x="1416" y="604"/>
                </a:cubicBezTo>
                <a:cubicBezTo>
                  <a:pt x="1439" y="633"/>
                  <a:pt x="1456" y="715"/>
                  <a:pt x="1438" y="750"/>
                </a:cubicBezTo>
                <a:cubicBezTo>
                  <a:pt x="1420" y="784"/>
                  <a:pt x="1373" y="792"/>
                  <a:pt x="1339" y="794"/>
                </a:cubicBezTo>
                <a:cubicBezTo>
                  <a:pt x="1306" y="796"/>
                  <a:pt x="1279" y="793"/>
                  <a:pt x="1248" y="786"/>
                </a:cubicBezTo>
                <a:moveTo>
                  <a:pt x="1585" y="463"/>
                </a:moveTo>
                <a:cubicBezTo>
                  <a:pt x="1634" y="467"/>
                  <a:pt x="1664" y="476"/>
                  <a:pt x="1709" y="502"/>
                </a:cubicBezTo>
                <a:cubicBezTo>
                  <a:pt x="1784" y="544"/>
                  <a:pt x="1847" y="598"/>
                  <a:pt x="1879" y="680"/>
                </a:cubicBezTo>
                <a:cubicBezTo>
                  <a:pt x="1902" y="740"/>
                  <a:pt x="1917" y="835"/>
                  <a:pt x="1903" y="899"/>
                </a:cubicBezTo>
                <a:cubicBezTo>
                  <a:pt x="1887" y="975"/>
                  <a:pt x="1819" y="1025"/>
                  <a:pt x="1745" y="1032"/>
                </a:cubicBezTo>
                <a:cubicBezTo>
                  <a:pt x="1732" y="1032"/>
                  <a:pt x="1719" y="1032"/>
                  <a:pt x="1706" y="1032"/>
                </a:cubicBezTo>
                <a:moveTo>
                  <a:pt x="1831" y="137"/>
                </a:moveTo>
                <a:cubicBezTo>
                  <a:pt x="1840" y="89"/>
                  <a:pt x="1873" y="93"/>
                  <a:pt x="1921" y="91"/>
                </a:cubicBezTo>
                <a:cubicBezTo>
                  <a:pt x="1997" y="89"/>
                  <a:pt x="2056" y="93"/>
                  <a:pt x="2119" y="139"/>
                </a:cubicBezTo>
                <a:cubicBezTo>
                  <a:pt x="2167" y="175"/>
                  <a:pt x="2196" y="229"/>
                  <a:pt x="2207" y="286"/>
                </a:cubicBezTo>
                <a:cubicBezTo>
                  <a:pt x="2212" y="313"/>
                  <a:pt x="2210" y="342"/>
                  <a:pt x="2210" y="369"/>
                </a:cubicBezTo>
                <a:cubicBezTo>
                  <a:pt x="2190" y="350"/>
                  <a:pt x="2173" y="348"/>
                  <a:pt x="2161" y="313"/>
                </a:cubicBezTo>
                <a:cubicBezTo>
                  <a:pt x="2143" y="262"/>
                  <a:pt x="2147" y="204"/>
                  <a:pt x="2176" y="159"/>
                </a:cubicBezTo>
                <a:cubicBezTo>
                  <a:pt x="2225" y="84"/>
                  <a:pt x="2363" y="0"/>
                  <a:pt x="2458" y="35"/>
                </a:cubicBezTo>
                <a:cubicBezTo>
                  <a:pt x="2519" y="57"/>
                  <a:pt x="2509" y="154"/>
                  <a:pt x="2510" y="202"/>
                </a:cubicBezTo>
                <a:cubicBezTo>
                  <a:pt x="2511" y="265"/>
                  <a:pt x="2508" y="328"/>
                  <a:pt x="2507" y="391"/>
                </a:cubicBezTo>
                <a:cubicBezTo>
                  <a:pt x="2507" y="432"/>
                  <a:pt x="2514" y="452"/>
                  <a:pt x="2556" y="463"/>
                </a:cubicBezTo>
                <a:cubicBezTo>
                  <a:pt x="2592" y="472"/>
                  <a:pt x="2632" y="467"/>
                  <a:pt x="2668" y="467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862" name="Freeform 4"/>
          <p:cNvSpPr/>
          <p:nvPr/>
        </p:nvSpPr>
        <p:spPr>
          <a:xfrm>
            <a:off x="2513160" y="686160"/>
            <a:ext cx="151200" cy="100080"/>
          </a:xfrm>
          <a:custGeom>
            <a:avLst/>
            <a:gdLst/>
            <a:ahLst/>
            <a:rect l="0" t="0" r="r" b="b"/>
            <a:pathLst>
              <a:path w="420" h="278">
                <a:moveTo>
                  <a:pt x="99" y="3"/>
                </a:moveTo>
                <a:cubicBezTo>
                  <a:pt x="97" y="3"/>
                  <a:pt x="35" y="6"/>
                  <a:pt x="76" y="6"/>
                </a:cubicBezTo>
                <a:cubicBezTo>
                  <a:pt x="140" y="6"/>
                  <a:pt x="203" y="0"/>
                  <a:pt x="265" y="18"/>
                </a:cubicBezTo>
                <a:cubicBezTo>
                  <a:pt x="296" y="31"/>
                  <a:pt x="305" y="30"/>
                  <a:pt x="312" y="51"/>
                </a:cubicBezTo>
                <a:moveTo>
                  <a:pt x="0" y="212"/>
                </a:moveTo>
                <a:cubicBezTo>
                  <a:pt x="18" y="254"/>
                  <a:pt x="75" y="261"/>
                  <a:pt x="121" y="266"/>
                </a:cubicBezTo>
                <a:cubicBezTo>
                  <a:pt x="219" y="277"/>
                  <a:pt x="321" y="270"/>
                  <a:pt x="419" y="269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863" name="Freeform 5"/>
          <p:cNvSpPr/>
          <p:nvPr/>
        </p:nvSpPr>
        <p:spPr>
          <a:xfrm>
            <a:off x="3047040" y="311760"/>
            <a:ext cx="541440" cy="780120"/>
          </a:xfrm>
          <a:custGeom>
            <a:avLst/>
            <a:gdLst/>
            <a:ahLst/>
            <a:rect l="0" t="0" r="r" b="b"/>
            <a:pathLst>
              <a:path w="1504" h="2167">
                <a:moveTo>
                  <a:pt x="669" y="547"/>
                </a:moveTo>
                <a:cubicBezTo>
                  <a:pt x="711" y="515"/>
                  <a:pt x="747" y="488"/>
                  <a:pt x="800" y="481"/>
                </a:cubicBezTo>
                <a:cubicBezTo>
                  <a:pt x="820" y="480"/>
                  <a:pt x="823" y="480"/>
                  <a:pt x="835" y="480"/>
                </a:cubicBezTo>
                <a:cubicBezTo>
                  <a:pt x="755" y="513"/>
                  <a:pt x="677" y="545"/>
                  <a:pt x="593" y="567"/>
                </a:cubicBezTo>
                <a:cubicBezTo>
                  <a:pt x="447" y="605"/>
                  <a:pt x="293" y="611"/>
                  <a:pt x="149" y="655"/>
                </a:cubicBezTo>
                <a:cubicBezTo>
                  <a:pt x="129" y="663"/>
                  <a:pt x="123" y="663"/>
                  <a:pt x="119" y="676"/>
                </a:cubicBezTo>
                <a:cubicBezTo>
                  <a:pt x="149" y="716"/>
                  <a:pt x="169" y="723"/>
                  <a:pt x="228" y="739"/>
                </a:cubicBezTo>
                <a:cubicBezTo>
                  <a:pt x="333" y="767"/>
                  <a:pt x="440" y="783"/>
                  <a:pt x="546" y="803"/>
                </a:cubicBezTo>
                <a:cubicBezTo>
                  <a:pt x="595" y="812"/>
                  <a:pt x="629" y="825"/>
                  <a:pt x="672" y="841"/>
                </a:cubicBezTo>
                <a:cubicBezTo>
                  <a:pt x="625" y="883"/>
                  <a:pt x="569" y="908"/>
                  <a:pt x="495" y="930"/>
                </a:cubicBezTo>
                <a:cubicBezTo>
                  <a:pt x="373" y="967"/>
                  <a:pt x="239" y="991"/>
                  <a:pt x="127" y="1057"/>
                </a:cubicBezTo>
                <a:cubicBezTo>
                  <a:pt x="73" y="1087"/>
                  <a:pt x="0" y="1169"/>
                  <a:pt x="49" y="1238"/>
                </a:cubicBezTo>
                <a:cubicBezTo>
                  <a:pt x="113" y="1329"/>
                  <a:pt x="288" y="1333"/>
                  <a:pt x="384" y="1341"/>
                </a:cubicBezTo>
                <a:cubicBezTo>
                  <a:pt x="485" y="1346"/>
                  <a:pt x="515" y="1347"/>
                  <a:pt x="581" y="1346"/>
                </a:cubicBezTo>
                <a:moveTo>
                  <a:pt x="7" y="2096"/>
                </a:moveTo>
                <a:cubicBezTo>
                  <a:pt x="38" y="2093"/>
                  <a:pt x="56" y="2090"/>
                  <a:pt x="82" y="2068"/>
                </a:cubicBezTo>
                <a:cubicBezTo>
                  <a:pt x="118" y="2038"/>
                  <a:pt x="133" y="1993"/>
                  <a:pt x="137" y="1947"/>
                </a:cubicBezTo>
                <a:cubicBezTo>
                  <a:pt x="142" y="1895"/>
                  <a:pt x="136" y="1860"/>
                  <a:pt x="103" y="1819"/>
                </a:cubicBezTo>
                <a:cubicBezTo>
                  <a:pt x="98" y="1814"/>
                  <a:pt x="94" y="1810"/>
                  <a:pt x="89" y="1805"/>
                </a:cubicBezTo>
                <a:cubicBezTo>
                  <a:pt x="65" y="1797"/>
                  <a:pt x="89" y="1821"/>
                  <a:pt x="103" y="1833"/>
                </a:cubicBezTo>
                <a:cubicBezTo>
                  <a:pt x="148" y="1873"/>
                  <a:pt x="203" y="1902"/>
                  <a:pt x="249" y="1940"/>
                </a:cubicBezTo>
                <a:cubicBezTo>
                  <a:pt x="281" y="1967"/>
                  <a:pt x="298" y="1988"/>
                  <a:pt x="299" y="2029"/>
                </a:cubicBezTo>
                <a:cubicBezTo>
                  <a:pt x="300" y="2064"/>
                  <a:pt x="282" y="2077"/>
                  <a:pt x="262" y="2103"/>
                </a:cubicBezTo>
                <a:cubicBezTo>
                  <a:pt x="248" y="2121"/>
                  <a:pt x="248" y="2130"/>
                  <a:pt x="247" y="2151"/>
                </a:cubicBezTo>
                <a:cubicBezTo>
                  <a:pt x="306" y="2166"/>
                  <a:pt x="364" y="2164"/>
                  <a:pt x="425" y="2164"/>
                </a:cubicBezTo>
                <a:moveTo>
                  <a:pt x="695" y="1775"/>
                </a:moveTo>
                <a:cubicBezTo>
                  <a:pt x="738" y="1750"/>
                  <a:pt x="790" y="1751"/>
                  <a:pt x="841" y="1750"/>
                </a:cubicBezTo>
                <a:cubicBezTo>
                  <a:pt x="884" y="1749"/>
                  <a:pt x="958" y="1735"/>
                  <a:pt x="993" y="1765"/>
                </a:cubicBezTo>
                <a:cubicBezTo>
                  <a:pt x="1018" y="1786"/>
                  <a:pt x="1008" y="1809"/>
                  <a:pt x="1006" y="1836"/>
                </a:cubicBezTo>
                <a:moveTo>
                  <a:pt x="762" y="2036"/>
                </a:moveTo>
                <a:cubicBezTo>
                  <a:pt x="808" y="2043"/>
                  <a:pt x="854" y="2041"/>
                  <a:pt x="901" y="2041"/>
                </a:cubicBezTo>
                <a:cubicBezTo>
                  <a:pt x="972" y="2041"/>
                  <a:pt x="1035" y="2024"/>
                  <a:pt x="1101" y="1999"/>
                </a:cubicBezTo>
                <a:cubicBezTo>
                  <a:pt x="1162" y="1976"/>
                  <a:pt x="1215" y="1945"/>
                  <a:pt x="1271" y="1912"/>
                </a:cubicBezTo>
                <a:moveTo>
                  <a:pt x="1393" y="1791"/>
                </a:moveTo>
                <a:cubicBezTo>
                  <a:pt x="1387" y="1772"/>
                  <a:pt x="1387" y="1772"/>
                  <a:pt x="1363" y="1795"/>
                </a:cubicBezTo>
                <a:cubicBezTo>
                  <a:pt x="1323" y="1834"/>
                  <a:pt x="1312" y="1870"/>
                  <a:pt x="1310" y="1924"/>
                </a:cubicBezTo>
                <a:cubicBezTo>
                  <a:pt x="1308" y="1981"/>
                  <a:pt x="1358" y="1992"/>
                  <a:pt x="1407" y="1996"/>
                </a:cubicBezTo>
                <a:cubicBezTo>
                  <a:pt x="1460" y="2000"/>
                  <a:pt x="1488" y="1993"/>
                  <a:pt x="1495" y="1936"/>
                </a:cubicBezTo>
                <a:cubicBezTo>
                  <a:pt x="1503" y="1869"/>
                  <a:pt x="1485" y="1817"/>
                  <a:pt x="1459" y="1757"/>
                </a:cubicBezTo>
                <a:cubicBezTo>
                  <a:pt x="1441" y="1715"/>
                  <a:pt x="1429" y="1686"/>
                  <a:pt x="1392" y="1661"/>
                </a:cubicBezTo>
                <a:moveTo>
                  <a:pt x="410" y="27"/>
                </a:moveTo>
                <a:cubicBezTo>
                  <a:pt x="417" y="22"/>
                  <a:pt x="415" y="18"/>
                  <a:pt x="423" y="15"/>
                </a:cubicBezTo>
                <a:cubicBezTo>
                  <a:pt x="452" y="3"/>
                  <a:pt x="496" y="0"/>
                  <a:pt x="526" y="5"/>
                </a:cubicBezTo>
                <a:cubicBezTo>
                  <a:pt x="583" y="15"/>
                  <a:pt x="607" y="67"/>
                  <a:pt x="619" y="117"/>
                </a:cubicBezTo>
                <a:cubicBezTo>
                  <a:pt x="633" y="174"/>
                  <a:pt x="629" y="233"/>
                  <a:pt x="629" y="291"/>
                </a:cubicBezTo>
                <a:cubicBezTo>
                  <a:pt x="629" y="275"/>
                  <a:pt x="629" y="280"/>
                  <a:pt x="629" y="264"/>
                </a:cubicBezTo>
                <a:cubicBezTo>
                  <a:pt x="629" y="211"/>
                  <a:pt x="635" y="168"/>
                  <a:pt x="669" y="124"/>
                </a:cubicBezTo>
                <a:cubicBezTo>
                  <a:pt x="713" y="67"/>
                  <a:pt x="786" y="32"/>
                  <a:pt x="856" y="22"/>
                </a:cubicBezTo>
                <a:cubicBezTo>
                  <a:pt x="911" y="14"/>
                  <a:pt x="984" y="7"/>
                  <a:pt x="998" y="76"/>
                </a:cubicBezTo>
                <a:cubicBezTo>
                  <a:pt x="1011" y="140"/>
                  <a:pt x="994" y="215"/>
                  <a:pt x="990" y="279"/>
                </a:cubicBezTo>
                <a:cubicBezTo>
                  <a:pt x="986" y="349"/>
                  <a:pt x="989" y="392"/>
                  <a:pt x="1041" y="443"/>
                </a:cubicBezTo>
                <a:cubicBezTo>
                  <a:pt x="1088" y="489"/>
                  <a:pt x="1155" y="509"/>
                  <a:pt x="1220" y="515"/>
                </a:cubicBezTo>
                <a:cubicBezTo>
                  <a:pt x="1236" y="515"/>
                  <a:pt x="1252" y="516"/>
                  <a:pt x="1268" y="516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864" name="Freeform 6"/>
          <p:cNvSpPr/>
          <p:nvPr/>
        </p:nvSpPr>
        <p:spPr>
          <a:xfrm>
            <a:off x="3864960" y="471600"/>
            <a:ext cx="678960" cy="477000"/>
          </a:xfrm>
          <a:custGeom>
            <a:avLst/>
            <a:gdLst/>
            <a:ahLst/>
            <a:rect l="0" t="0" r="r" b="b"/>
            <a:pathLst>
              <a:path w="1886" h="1325">
                <a:moveTo>
                  <a:pt x="236" y="377"/>
                </a:moveTo>
                <a:cubicBezTo>
                  <a:pt x="252" y="333"/>
                  <a:pt x="261" y="284"/>
                  <a:pt x="276" y="240"/>
                </a:cubicBezTo>
                <a:cubicBezTo>
                  <a:pt x="277" y="237"/>
                  <a:pt x="278" y="246"/>
                  <a:pt x="279" y="243"/>
                </a:cubicBezTo>
                <a:cubicBezTo>
                  <a:pt x="266" y="292"/>
                  <a:pt x="246" y="324"/>
                  <a:pt x="215" y="369"/>
                </a:cubicBezTo>
                <a:cubicBezTo>
                  <a:pt x="128" y="500"/>
                  <a:pt x="31" y="627"/>
                  <a:pt x="13" y="788"/>
                </a:cubicBezTo>
                <a:cubicBezTo>
                  <a:pt x="0" y="905"/>
                  <a:pt x="37" y="994"/>
                  <a:pt x="126" y="1072"/>
                </a:cubicBezTo>
                <a:cubicBezTo>
                  <a:pt x="220" y="1153"/>
                  <a:pt x="334" y="1183"/>
                  <a:pt x="452" y="1213"/>
                </a:cubicBezTo>
                <a:moveTo>
                  <a:pt x="604" y="325"/>
                </a:moveTo>
                <a:cubicBezTo>
                  <a:pt x="606" y="294"/>
                  <a:pt x="599" y="286"/>
                  <a:pt x="627" y="268"/>
                </a:cubicBezTo>
                <a:cubicBezTo>
                  <a:pt x="656" y="249"/>
                  <a:pt x="701" y="248"/>
                  <a:pt x="728" y="270"/>
                </a:cubicBezTo>
                <a:cubicBezTo>
                  <a:pt x="810" y="338"/>
                  <a:pt x="859" y="468"/>
                  <a:pt x="876" y="569"/>
                </a:cubicBezTo>
                <a:cubicBezTo>
                  <a:pt x="876" y="570"/>
                  <a:pt x="876" y="571"/>
                  <a:pt x="876" y="572"/>
                </a:cubicBezTo>
                <a:cubicBezTo>
                  <a:pt x="850" y="532"/>
                  <a:pt x="826" y="496"/>
                  <a:pt x="820" y="446"/>
                </a:cubicBezTo>
                <a:cubicBezTo>
                  <a:pt x="810" y="359"/>
                  <a:pt x="824" y="281"/>
                  <a:pt x="891" y="219"/>
                </a:cubicBezTo>
                <a:cubicBezTo>
                  <a:pt x="934" y="179"/>
                  <a:pt x="1048" y="124"/>
                  <a:pt x="1109" y="152"/>
                </a:cubicBezTo>
                <a:cubicBezTo>
                  <a:pt x="1178" y="182"/>
                  <a:pt x="1177" y="312"/>
                  <a:pt x="1179" y="369"/>
                </a:cubicBezTo>
                <a:cubicBezTo>
                  <a:pt x="1183" y="459"/>
                  <a:pt x="1169" y="542"/>
                  <a:pt x="1153" y="628"/>
                </a:cubicBezTo>
                <a:cubicBezTo>
                  <a:pt x="1150" y="644"/>
                  <a:pt x="1147" y="659"/>
                  <a:pt x="1144" y="675"/>
                </a:cubicBezTo>
                <a:moveTo>
                  <a:pt x="885" y="1156"/>
                </a:moveTo>
                <a:cubicBezTo>
                  <a:pt x="890" y="1156"/>
                  <a:pt x="880" y="1161"/>
                  <a:pt x="884" y="1159"/>
                </a:cubicBezTo>
                <a:cubicBezTo>
                  <a:pt x="919" y="1142"/>
                  <a:pt x="951" y="1109"/>
                  <a:pt x="974" y="1079"/>
                </a:cubicBezTo>
                <a:cubicBezTo>
                  <a:pt x="1009" y="1032"/>
                  <a:pt x="1013" y="984"/>
                  <a:pt x="1013" y="929"/>
                </a:cubicBezTo>
                <a:cubicBezTo>
                  <a:pt x="1013" y="925"/>
                  <a:pt x="1011" y="912"/>
                  <a:pt x="1011" y="908"/>
                </a:cubicBezTo>
                <a:cubicBezTo>
                  <a:pt x="1011" y="937"/>
                  <a:pt x="1008" y="950"/>
                  <a:pt x="1027" y="974"/>
                </a:cubicBezTo>
                <a:cubicBezTo>
                  <a:pt x="1074" y="1037"/>
                  <a:pt x="1172" y="1057"/>
                  <a:pt x="1208" y="1127"/>
                </a:cubicBezTo>
                <a:cubicBezTo>
                  <a:pt x="1221" y="1152"/>
                  <a:pt x="1218" y="1200"/>
                  <a:pt x="1208" y="1225"/>
                </a:cubicBezTo>
                <a:cubicBezTo>
                  <a:pt x="1201" y="1244"/>
                  <a:pt x="1171" y="1277"/>
                  <a:pt x="1180" y="1299"/>
                </a:cubicBezTo>
                <a:cubicBezTo>
                  <a:pt x="1190" y="1324"/>
                  <a:pt x="1219" y="1318"/>
                  <a:pt x="1247" y="1318"/>
                </a:cubicBezTo>
                <a:cubicBezTo>
                  <a:pt x="1259" y="1318"/>
                  <a:pt x="1270" y="1318"/>
                  <a:pt x="1282" y="1318"/>
                </a:cubicBezTo>
                <a:moveTo>
                  <a:pt x="1629" y="86"/>
                </a:moveTo>
                <a:cubicBezTo>
                  <a:pt x="1646" y="99"/>
                  <a:pt x="1583" y="0"/>
                  <a:pt x="1651" y="95"/>
                </a:cubicBezTo>
                <a:cubicBezTo>
                  <a:pt x="1714" y="184"/>
                  <a:pt x="1762" y="289"/>
                  <a:pt x="1800" y="392"/>
                </a:cubicBezTo>
                <a:cubicBezTo>
                  <a:pt x="1857" y="542"/>
                  <a:pt x="1885" y="711"/>
                  <a:pt x="1864" y="872"/>
                </a:cubicBezTo>
                <a:cubicBezTo>
                  <a:pt x="1856" y="931"/>
                  <a:pt x="1837" y="1075"/>
                  <a:pt x="1793" y="1123"/>
                </a:cubicBezTo>
                <a:cubicBezTo>
                  <a:pt x="1772" y="1146"/>
                  <a:pt x="1768" y="1137"/>
                  <a:pt x="1742" y="1141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865" name="Freeform 7"/>
          <p:cNvSpPr/>
          <p:nvPr/>
        </p:nvSpPr>
        <p:spPr>
          <a:xfrm>
            <a:off x="4855680" y="451440"/>
            <a:ext cx="362880" cy="331560"/>
          </a:xfrm>
          <a:custGeom>
            <a:avLst/>
            <a:gdLst/>
            <a:ahLst/>
            <a:rect l="0" t="0" r="r" b="b"/>
            <a:pathLst>
              <a:path w="1008" h="921">
                <a:moveTo>
                  <a:pt x="341" y="562"/>
                </a:moveTo>
                <a:cubicBezTo>
                  <a:pt x="354" y="558"/>
                  <a:pt x="358" y="556"/>
                  <a:pt x="359" y="544"/>
                </a:cubicBezTo>
                <a:cubicBezTo>
                  <a:pt x="347" y="515"/>
                  <a:pt x="350" y="520"/>
                  <a:pt x="309" y="520"/>
                </a:cubicBezTo>
                <a:cubicBezTo>
                  <a:pt x="240" y="519"/>
                  <a:pt x="181" y="558"/>
                  <a:pt x="129" y="604"/>
                </a:cubicBezTo>
                <a:cubicBezTo>
                  <a:pt x="72" y="652"/>
                  <a:pt x="22" y="711"/>
                  <a:pt x="11" y="787"/>
                </a:cubicBezTo>
                <a:cubicBezTo>
                  <a:pt x="0" y="865"/>
                  <a:pt x="66" y="887"/>
                  <a:pt x="129" y="897"/>
                </a:cubicBezTo>
                <a:cubicBezTo>
                  <a:pt x="200" y="909"/>
                  <a:pt x="294" y="913"/>
                  <a:pt x="356" y="870"/>
                </a:cubicBezTo>
                <a:cubicBezTo>
                  <a:pt x="404" y="837"/>
                  <a:pt x="421" y="777"/>
                  <a:pt x="425" y="723"/>
                </a:cubicBezTo>
                <a:cubicBezTo>
                  <a:pt x="425" y="692"/>
                  <a:pt x="425" y="685"/>
                  <a:pt x="425" y="666"/>
                </a:cubicBezTo>
                <a:cubicBezTo>
                  <a:pt x="425" y="703"/>
                  <a:pt x="421" y="714"/>
                  <a:pt x="426" y="750"/>
                </a:cubicBezTo>
                <a:cubicBezTo>
                  <a:pt x="432" y="798"/>
                  <a:pt x="450" y="846"/>
                  <a:pt x="472" y="888"/>
                </a:cubicBezTo>
                <a:cubicBezTo>
                  <a:pt x="485" y="912"/>
                  <a:pt x="490" y="915"/>
                  <a:pt x="515" y="920"/>
                </a:cubicBezTo>
                <a:moveTo>
                  <a:pt x="576" y="50"/>
                </a:moveTo>
                <a:cubicBezTo>
                  <a:pt x="621" y="0"/>
                  <a:pt x="649" y="15"/>
                  <a:pt x="693" y="73"/>
                </a:cubicBezTo>
                <a:cubicBezTo>
                  <a:pt x="755" y="156"/>
                  <a:pt x="788" y="253"/>
                  <a:pt x="812" y="351"/>
                </a:cubicBezTo>
                <a:cubicBezTo>
                  <a:pt x="827" y="413"/>
                  <a:pt x="838" y="475"/>
                  <a:pt x="848" y="536"/>
                </a:cubicBezTo>
                <a:cubicBezTo>
                  <a:pt x="843" y="506"/>
                  <a:pt x="838" y="499"/>
                  <a:pt x="831" y="469"/>
                </a:cubicBezTo>
                <a:cubicBezTo>
                  <a:pt x="814" y="401"/>
                  <a:pt x="805" y="307"/>
                  <a:pt x="825" y="238"/>
                </a:cubicBezTo>
                <a:cubicBezTo>
                  <a:pt x="846" y="164"/>
                  <a:pt x="903" y="84"/>
                  <a:pt x="977" y="56"/>
                </a:cubicBezTo>
                <a:cubicBezTo>
                  <a:pt x="987" y="55"/>
                  <a:pt x="997" y="54"/>
                  <a:pt x="1007" y="53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866" name="Freeform 8"/>
          <p:cNvSpPr/>
          <p:nvPr/>
        </p:nvSpPr>
        <p:spPr>
          <a:xfrm>
            <a:off x="5388120" y="338040"/>
            <a:ext cx="573480" cy="396000"/>
          </a:xfrm>
          <a:custGeom>
            <a:avLst/>
            <a:gdLst/>
            <a:ahLst/>
            <a:rect l="0" t="0" r="r" b="b"/>
            <a:pathLst>
              <a:path w="1593" h="1100">
                <a:moveTo>
                  <a:pt x="0" y="407"/>
                </a:moveTo>
                <a:cubicBezTo>
                  <a:pt x="5" y="415"/>
                  <a:pt x="26" y="450"/>
                  <a:pt x="32" y="480"/>
                </a:cubicBezTo>
                <a:cubicBezTo>
                  <a:pt x="51" y="567"/>
                  <a:pt x="63" y="656"/>
                  <a:pt x="72" y="744"/>
                </a:cubicBezTo>
                <a:cubicBezTo>
                  <a:pt x="81" y="827"/>
                  <a:pt x="82" y="910"/>
                  <a:pt x="89" y="994"/>
                </a:cubicBezTo>
                <a:cubicBezTo>
                  <a:pt x="90" y="996"/>
                  <a:pt x="90" y="999"/>
                  <a:pt x="91" y="1001"/>
                </a:cubicBezTo>
                <a:cubicBezTo>
                  <a:pt x="96" y="994"/>
                  <a:pt x="113" y="970"/>
                  <a:pt x="119" y="961"/>
                </a:cubicBezTo>
                <a:cubicBezTo>
                  <a:pt x="161" y="899"/>
                  <a:pt x="217" y="835"/>
                  <a:pt x="293" y="820"/>
                </a:cubicBezTo>
                <a:cubicBezTo>
                  <a:pt x="361" y="806"/>
                  <a:pt x="406" y="826"/>
                  <a:pt x="437" y="888"/>
                </a:cubicBezTo>
                <a:cubicBezTo>
                  <a:pt x="457" y="929"/>
                  <a:pt x="470" y="1014"/>
                  <a:pt x="442" y="1054"/>
                </a:cubicBezTo>
                <a:cubicBezTo>
                  <a:pt x="410" y="1099"/>
                  <a:pt x="336" y="1095"/>
                  <a:pt x="289" y="1093"/>
                </a:cubicBezTo>
                <a:cubicBezTo>
                  <a:pt x="225" y="1091"/>
                  <a:pt x="156" y="1064"/>
                  <a:pt x="114" y="1013"/>
                </a:cubicBezTo>
                <a:cubicBezTo>
                  <a:pt x="107" y="1001"/>
                  <a:pt x="101" y="989"/>
                  <a:pt x="94" y="977"/>
                </a:cubicBezTo>
                <a:moveTo>
                  <a:pt x="269" y="176"/>
                </a:moveTo>
                <a:cubicBezTo>
                  <a:pt x="274" y="176"/>
                  <a:pt x="271" y="159"/>
                  <a:pt x="279" y="172"/>
                </a:cubicBezTo>
                <a:cubicBezTo>
                  <a:pt x="300" y="209"/>
                  <a:pt x="300" y="275"/>
                  <a:pt x="305" y="315"/>
                </a:cubicBezTo>
                <a:cubicBezTo>
                  <a:pt x="311" y="361"/>
                  <a:pt x="316" y="408"/>
                  <a:pt x="319" y="455"/>
                </a:cubicBezTo>
                <a:cubicBezTo>
                  <a:pt x="319" y="458"/>
                  <a:pt x="319" y="460"/>
                  <a:pt x="319" y="463"/>
                </a:cubicBezTo>
                <a:cubicBezTo>
                  <a:pt x="309" y="420"/>
                  <a:pt x="301" y="386"/>
                  <a:pt x="301" y="341"/>
                </a:cubicBezTo>
                <a:cubicBezTo>
                  <a:pt x="301" y="284"/>
                  <a:pt x="332" y="243"/>
                  <a:pt x="384" y="218"/>
                </a:cubicBezTo>
                <a:cubicBezTo>
                  <a:pt x="414" y="204"/>
                  <a:pt x="453" y="200"/>
                  <a:pt x="473" y="228"/>
                </a:cubicBezTo>
                <a:cubicBezTo>
                  <a:pt x="516" y="288"/>
                  <a:pt x="527" y="384"/>
                  <a:pt x="530" y="455"/>
                </a:cubicBezTo>
                <a:cubicBezTo>
                  <a:pt x="531" y="485"/>
                  <a:pt x="530" y="516"/>
                  <a:pt x="531" y="546"/>
                </a:cubicBezTo>
                <a:moveTo>
                  <a:pt x="820" y="381"/>
                </a:moveTo>
                <a:cubicBezTo>
                  <a:pt x="828" y="364"/>
                  <a:pt x="835" y="362"/>
                  <a:pt x="859" y="353"/>
                </a:cubicBezTo>
                <a:cubicBezTo>
                  <a:pt x="917" y="332"/>
                  <a:pt x="979" y="320"/>
                  <a:pt x="1038" y="305"/>
                </a:cubicBezTo>
                <a:moveTo>
                  <a:pt x="1114" y="270"/>
                </a:moveTo>
                <a:cubicBezTo>
                  <a:pt x="1130" y="257"/>
                  <a:pt x="1153" y="244"/>
                  <a:pt x="1172" y="231"/>
                </a:cubicBezTo>
                <a:cubicBezTo>
                  <a:pt x="1204" y="209"/>
                  <a:pt x="1227" y="183"/>
                  <a:pt x="1240" y="146"/>
                </a:cubicBezTo>
                <a:cubicBezTo>
                  <a:pt x="1255" y="104"/>
                  <a:pt x="1257" y="45"/>
                  <a:pt x="1251" y="0"/>
                </a:cubicBezTo>
                <a:cubicBezTo>
                  <a:pt x="1250" y="0"/>
                  <a:pt x="1249" y="0"/>
                  <a:pt x="1248" y="0"/>
                </a:cubicBezTo>
                <a:cubicBezTo>
                  <a:pt x="1248" y="9"/>
                  <a:pt x="1247" y="24"/>
                  <a:pt x="1247" y="35"/>
                </a:cubicBezTo>
                <a:cubicBezTo>
                  <a:pt x="1248" y="71"/>
                  <a:pt x="1296" y="92"/>
                  <a:pt x="1324" y="108"/>
                </a:cubicBezTo>
                <a:cubicBezTo>
                  <a:pt x="1360" y="129"/>
                  <a:pt x="1405" y="146"/>
                  <a:pt x="1432" y="179"/>
                </a:cubicBezTo>
                <a:cubicBezTo>
                  <a:pt x="1457" y="211"/>
                  <a:pt x="1440" y="242"/>
                  <a:pt x="1418" y="266"/>
                </a:cubicBezTo>
                <a:cubicBezTo>
                  <a:pt x="1379" y="309"/>
                  <a:pt x="1337" y="347"/>
                  <a:pt x="1327" y="408"/>
                </a:cubicBezTo>
                <a:cubicBezTo>
                  <a:pt x="1317" y="469"/>
                  <a:pt x="1334" y="503"/>
                  <a:pt x="1391" y="530"/>
                </a:cubicBezTo>
                <a:cubicBezTo>
                  <a:pt x="1424" y="546"/>
                  <a:pt x="1562" y="579"/>
                  <a:pt x="1592" y="550"/>
                </a:cubicBezTo>
                <a:cubicBezTo>
                  <a:pt x="1592" y="542"/>
                  <a:pt x="1589" y="539"/>
                  <a:pt x="1579" y="539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867" name="Freeform 9"/>
          <p:cNvSpPr/>
          <p:nvPr/>
        </p:nvSpPr>
        <p:spPr>
          <a:xfrm>
            <a:off x="7397280" y="166680"/>
            <a:ext cx="165960" cy="184680"/>
          </a:xfrm>
          <a:custGeom>
            <a:avLst/>
            <a:gdLst/>
            <a:ahLst/>
            <a:rect l="0" t="0" r="r" b="b"/>
            <a:pathLst>
              <a:path w="461" h="513">
                <a:moveTo>
                  <a:pt x="11" y="29"/>
                </a:moveTo>
                <a:cubicBezTo>
                  <a:pt x="11" y="19"/>
                  <a:pt x="11" y="10"/>
                  <a:pt x="13" y="0"/>
                </a:cubicBezTo>
                <a:cubicBezTo>
                  <a:pt x="13" y="20"/>
                  <a:pt x="15" y="33"/>
                  <a:pt x="13" y="53"/>
                </a:cubicBezTo>
                <a:cubicBezTo>
                  <a:pt x="8" y="112"/>
                  <a:pt x="2" y="170"/>
                  <a:pt x="1" y="230"/>
                </a:cubicBezTo>
                <a:cubicBezTo>
                  <a:pt x="0" y="304"/>
                  <a:pt x="1" y="379"/>
                  <a:pt x="1" y="455"/>
                </a:cubicBezTo>
                <a:moveTo>
                  <a:pt x="290" y="253"/>
                </a:moveTo>
                <a:cubicBezTo>
                  <a:pt x="290" y="239"/>
                  <a:pt x="290" y="225"/>
                  <a:pt x="291" y="212"/>
                </a:cubicBezTo>
                <a:cubicBezTo>
                  <a:pt x="310" y="212"/>
                  <a:pt x="319" y="208"/>
                  <a:pt x="332" y="226"/>
                </a:cubicBezTo>
                <a:cubicBezTo>
                  <a:pt x="351" y="254"/>
                  <a:pt x="352" y="288"/>
                  <a:pt x="353" y="322"/>
                </a:cubicBezTo>
                <a:cubicBezTo>
                  <a:pt x="353" y="338"/>
                  <a:pt x="353" y="353"/>
                  <a:pt x="350" y="368"/>
                </a:cubicBezTo>
                <a:cubicBezTo>
                  <a:pt x="339" y="363"/>
                  <a:pt x="346" y="398"/>
                  <a:pt x="344" y="352"/>
                </a:cubicBezTo>
                <a:cubicBezTo>
                  <a:pt x="342" y="305"/>
                  <a:pt x="367" y="270"/>
                  <a:pt x="392" y="234"/>
                </a:cubicBezTo>
                <a:cubicBezTo>
                  <a:pt x="411" y="206"/>
                  <a:pt x="431" y="178"/>
                  <a:pt x="445" y="147"/>
                </a:cubicBezTo>
                <a:cubicBezTo>
                  <a:pt x="426" y="162"/>
                  <a:pt x="409" y="174"/>
                  <a:pt x="393" y="191"/>
                </a:cubicBezTo>
                <a:cubicBezTo>
                  <a:pt x="359" y="229"/>
                  <a:pt x="340" y="263"/>
                  <a:pt x="338" y="313"/>
                </a:cubicBezTo>
                <a:cubicBezTo>
                  <a:pt x="336" y="361"/>
                  <a:pt x="375" y="372"/>
                  <a:pt x="416" y="379"/>
                </a:cubicBezTo>
                <a:cubicBezTo>
                  <a:pt x="431" y="380"/>
                  <a:pt x="445" y="382"/>
                  <a:pt x="460" y="383"/>
                </a:cubicBezTo>
                <a:moveTo>
                  <a:pt x="296" y="312"/>
                </a:moveTo>
                <a:cubicBezTo>
                  <a:pt x="296" y="307"/>
                  <a:pt x="297" y="301"/>
                  <a:pt x="297" y="296"/>
                </a:cubicBezTo>
                <a:cubicBezTo>
                  <a:pt x="306" y="297"/>
                  <a:pt x="310" y="294"/>
                  <a:pt x="317" y="301"/>
                </a:cubicBezTo>
                <a:cubicBezTo>
                  <a:pt x="325" y="308"/>
                  <a:pt x="322" y="324"/>
                  <a:pt x="322" y="334"/>
                </a:cubicBezTo>
                <a:cubicBezTo>
                  <a:pt x="322" y="357"/>
                  <a:pt x="316" y="374"/>
                  <a:pt x="306" y="396"/>
                </a:cubicBezTo>
                <a:cubicBezTo>
                  <a:pt x="294" y="421"/>
                  <a:pt x="278" y="443"/>
                  <a:pt x="253" y="458"/>
                </a:cubicBezTo>
                <a:cubicBezTo>
                  <a:pt x="218" y="478"/>
                  <a:pt x="177" y="490"/>
                  <a:pt x="140" y="504"/>
                </a:cubicBezTo>
                <a:cubicBezTo>
                  <a:pt x="132" y="507"/>
                  <a:pt x="124" y="509"/>
                  <a:pt x="116" y="512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868" name="Freeform 10"/>
          <p:cNvSpPr/>
          <p:nvPr/>
        </p:nvSpPr>
        <p:spPr>
          <a:xfrm>
            <a:off x="7693560" y="199800"/>
            <a:ext cx="28440" cy="148320"/>
          </a:xfrm>
          <a:custGeom>
            <a:avLst/>
            <a:gdLst/>
            <a:ahLst/>
            <a:rect l="0" t="0" r="r" b="b"/>
            <a:pathLst>
              <a:path w="79" h="412">
                <a:moveTo>
                  <a:pt x="17" y="20"/>
                </a:moveTo>
                <a:cubicBezTo>
                  <a:pt x="0" y="0"/>
                  <a:pt x="11" y="34"/>
                  <a:pt x="13" y="60"/>
                </a:cubicBezTo>
                <a:cubicBezTo>
                  <a:pt x="19" y="129"/>
                  <a:pt x="31" y="197"/>
                  <a:pt x="42" y="266"/>
                </a:cubicBezTo>
                <a:cubicBezTo>
                  <a:pt x="48" y="318"/>
                  <a:pt x="57" y="364"/>
                  <a:pt x="78" y="411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869" name="Freeform 11"/>
          <p:cNvSpPr/>
          <p:nvPr/>
        </p:nvSpPr>
        <p:spPr>
          <a:xfrm>
            <a:off x="7866000" y="189000"/>
            <a:ext cx="136800" cy="78120"/>
          </a:xfrm>
          <a:custGeom>
            <a:avLst/>
            <a:gdLst/>
            <a:ahLst/>
            <a:rect l="0" t="0" r="r" b="b"/>
            <a:pathLst>
              <a:path w="380" h="217">
                <a:moveTo>
                  <a:pt x="379" y="0"/>
                </a:moveTo>
                <a:cubicBezTo>
                  <a:pt x="356" y="10"/>
                  <a:pt x="342" y="17"/>
                  <a:pt x="320" y="26"/>
                </a:cubicBezTo>
                <a:cubicBezTo>
                  <a:pt x="227" y="60"/>
                  <a:pt x="125" y="73"/>
                  <a:pt x="27" y="91"/>
                </a:cubicBezTo>
                <a:cubicBezTo>
                  <a:pt x="10" y="94"/>
                  <a:pt x="7" y="92"/>
                  <a:pt x="0" y="99"/>
                </a:cubicBezTo>
                <a:cubicBezTo>
                  <a:pt x="20" y="113"/>
                  <a:pt x="51" y="122"/>
                  <a:pt x="79" y="128"/>
                </a:cubicBezTo>
                <a:cubicBezTo>
                  <a:pt x="144" y="141"/>
                  <a:pt x="207" y="151"/>
                  <a:pt x="269" y="174"/>
                </a:cubicBezTo>
                <a:cubicBezTo>
                  <a:pt x="298" y="184"/>
                  <a:pt x="313" y="196"/>
                  <a:pt x="333" y="216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870" name="Freeform 12"/>
          <p:cNvSpPr/>
          <p:nvPr/>
        </p:nvSpPr>
        <p:spPr>
          <a:xfrm>
            <a:off x="8136000" y="150840"/>
            <a:ext cx="35280" cy="136800"/>
          </a:xfrm>
          <a:custGeom>
            <a:avLst/>
            <a:gdLst/>
            <a:ahLst/>
            <a:rect l="0" t="0" r="r" b="b"/>
            <a:pathLst>
              <a:path w="98" h="380">
                <a:moveTo>
                  <a:pt x="0" y="17"/>
                </a:moveTo>
                <a:cubicBezTo>
                  <a:pt x="1" y="7"/>
                  <a:pt x="1" y="5"/>
                  <a:pt x="4" y="0"/>
                </a:cubicBezTo>
                <a:cubicBezTo>
                  <a:pt x="20" y="7"/>
                  <a:pt x="23" y="20"/>
                  <a:pt x="32" y="41"/>
                </a:cubicBezTo>
                <a:cubicBezTo>
                  <a:pt x="54" y="99"/>
                  <a:pt x="66" y="163"/>
                  <a:pt x="78" y="224"/>
                </a:cubicBezTo>
                <a:cubicBezTo>
                  <a:pt x="87" y="275"/>
                  <a:pt x="93" y="327"/>
                  <a:pt x="97" y="379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871" name="Freeform 13"/>
          <p:cNvSpPr/>
          <p:nvPr/>
        </p:nvSpPr>
        <p:spPr>
          <a:xfrm>
            <a:off x="5909040" y="1330560"/>
            <a:ext cx="756360" cy="233280"/>
          </a:xfrm>
          <a:custGeom>
            <a:avLst/>
            <a:gdLst/>
            <a:ahLst/>
            <a:rect l="0" t="0" r="r" b="b"/>
            <a:pathLst>
              <a:path w="2101" h="648">
                <a:moveTo>
                  <a:pt x="208" y="255"/>
                </a:moveTo>
                <a:cubicBezTo>
                  <a:pt x="137" y="240"/>
                  <a:pt x="102" y="258"/>
                  <a:pt x="59" y="319"/>
                </a:cubicBezTo>
                <a:cubicBezTo>
                  <a:pt x="25" y="367"/>
                  <a:pt x="0" y="437"/>
                  <a:pt x="11" y="497"/>
                </a:cubicBezTo>
                <a:cubicBezTo>
                  <a:pt x="23" y="562"/>
                  <a:pt x="90" y="599"/>
                  <a:pt x="144" y="622"/>
                </a:cubicBezTo>
                <a:cubicBezTo>
                  <a:pt x="191" y="638"/>
                  <a:pt x="205" y="643"/>
                  <a:pt x="237" y="647"/>
                </a:cubicBezTo>
                <a:moveTo>
                  <a:pt x="1819" y="45"/>
                </a:moveTo>
                <a:cubicBezTo>
                  <a:pt x="1830" y="18"/>
                  <a:pt x="1844" y="0"/>
                  <a:pt x="1879" y="11"/>
                </a:cubicBezTo>
                <a:cubicBezTo>
                  <a:pt x="1944" y="31"/>
                  <a:pt x="1994" y="126"/>
                  <a:pt x="2022" y="181"/>
                </a:cubicBezTo>
                <a:cubicBezTo>
                  <a:pt x="2064" y="264"/>
                  <a:pt x="2100" y="382"/>
                  <a:pt x="2078" y="476"/>
                </a:cubicBezTo>
                <a:cubicBezTo>
                  <a:pt x="2061" y="551"/>
                  <a:pt x="2002" y="591"/>
                  <a:pt x="1950" y="638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872" name="Freeform 14"/>
          <p:cNvSpPr/>
          <p:nvPr/>
        </p:nvSpPr>
        <p:spPr>
          <a:xfrm>
            <a:off x="837720" y="1557360"/>
            <a:ext cx="104040" cy="216360"/>
          </a:xfrm>
          <a:custGeom>
            <a:avLst/>
            <a:gdLst/>
            <a:ahLst/>
            <a:rect l="0" t="0" r="r" b="b"/>
            <a:pathLst>
              <a:path w="289" h="601">
                <a:moveTo>
                  <a:pt x="259" y="42"/>
                </a:moveTo>
                <a:cubicBezTo>
                  <a:pt x="259" y="28"/>
                  <a:pt x="259" y="14"/>
                  <a:pt x="259" y="0"/>
                </a:cubicBezTo>
                <a:cubicBezTo>
                  <a:pt x="212" y="31"/>
                  <a:pt x="168" y="67"/>
                  <a:pt x="127" y="111"/>
                </a:cubicBezTo>
                <a:cubicBezTo>
                  <a:pt x="53" y="192"/>
                  <a:pt x="0" y="309"/>
                  <a:pt x="25" y="423"/>
                </a:cubicBezTo>
                <a:cubicBezTo>
                  <a:pt x="45" y="513"/>
                  <a:pt x="132" y="566"/>
                  <a:pt x="214" y="588"/>
                </a:cubicBezTo>
                <a:cubicBezTo>
                  <a:pt x="239" y="592"/>
                  <a:pt x="263" y="596"/>
                  <a:pt x="288" y="600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873" name="Freeform 15"/>
          <p:cNvSpPr/>
          <p:nvPr/>
        </p:nvSpPr>
        <p:spPr>
          <a:xfrm>
            <a:off x="1125360" y="932400"/>
            <a:ext cx="1108440" cy="815760"/>
          </a:xfrm>
          <a:custGeom>
            <a:avLst/>
            <a:gdLst/>
            <a:ahLst/>
            <a:rect l="0" t="0" r="r" b="b"/>
            <a:pathLst>
              <a:path w="3079" h="2266">
                <a:moveTo>
                  <a:pt x="0" y="1718"/>
                </a:moveTo>
                <a:cubicBezTo>
                  <a:pt x="35" y="1718"/>
                  <a:pt x="43" y="1721"/>
                  <a:pt x="67" y="1763"/>
                </a:cubicBezTo>
                <a:cubicBezTo>
                  <a:pt x="100" y="1822"/>
                  <a:pt x="109" y="1897"/>
                  <a:pt x="119" y="1963"/>
                </a:cubicBezTo>
                <a:cubicBezTo>
                  <a:pt x="133" y="2050"/>
                  <a:pt x="139" y="2139"/>
                  <a:pt x="155" y="2226"/>
                </a:cubicBezTo>
                <a:cubicBezTo>
                  <a:pt x="160" y="2249"/>
                  <a:pt x="160" y="2255"/>
                  <a:pt x="171" y="2265"/>
                </a:cubicBezTo>
                <a:moveTo>
                  <a:pt x="559" y="1787"/>
                </a:moveTo>
                <a:cubicBezTo>
                  <a:pt x="564" y="1813"/>
                  <a:pt x="570" y="1824"/>
                  <a:pt x="576" y="1849"/>
                </a:cubicBezTo>
                <a:cubicBezTo>
                  <a:pt x="593" y="1917"/>
                  <a:pt x="602" y="1986"/>
                  <a:pt x="613" y="2055"/>
                </a:cubicBezTo>
                <a:cubicBezTo>
                  <a:pt x="622" y="2110"/>
                  <a:pt x="632" y="2166"/>
                  <a:pt x="637" y="2221"/>
                </a:cubicBezTo>
                <a:cubicBezTo>
                  <a:pt x="637" y="2227"/>
                  <a:pt x="637" y="2234"/>
                  <a:pt x="637" y="2240"/>
                </a:cubicBezTo>
                <a:moveTo>
                  <a:pt x="444" y="2108"/>
                </a:moveTo>
                <a:cubicBezTo>
                  <a:pt x="459" y="2046"/>
                  <a:pt x="511" y="2043"/>
                  <a:pt x="573" y="2026"/>
                </a:cubicBezTo>
                <a:cubicBezTo>
                  <a:pt x="665" y="2000"/>
                  <a:pt x="759" y="1980"/>
                  <a:pt x="853" y="1963"/>
                </a:cubicBezTo>
                <a:cubicBezTo>
                  <a:pt x="914" y="1953"/>
                  <a:pt x="932" y="1950"/>
                  <a:pt x="971" y="1942"/>
                </a:cubicBezTo>
                <a:moveTo>
                  <a:pt x="1038" y="1878"/>
                </a:moveTo>
                <a:cubicBezTo>
                  <a:pt x="1051" y="1853"/>
                  <a:pt x="1052" y="1852"/>
                  <a:pt x="1089" y="1848"/>
                </a:cubicBezTo>
                <a:cubicBezTo>
                  <a:pt x="1145" y="1841"/>
                  <a:pt x="1221" y="1834"/>
                  <a:pt x="1274" y="1856"/>
                </a:cubicBezTo>
                <a:cubicBezTo>
                  <a:pt x="1329" y="1879"/>
                  <a:pt x="1350" y="1928"/>
                  <a:pt x="1354" y="1983"/>
                </a:cubicBezTo>
                <a:cubicBezTo>
                  <a:pt x="1357" y="2033"/>
                  <a:pt x="1343" y="2062"/>
                  <a:pt x="1297" y="2083"/>
                </a:cubicBezTo>
                <a:cubicBezTo>
                  <a:pt x="1279" y="2091"/>
                  <a:pt x="1268" y="2089"/>
                  <a:pt x="1250" y="2090"/>
                </a:cubicBezTo>
                <a:cubicBezTo>
                  <a:pt x="1249" y="2046"/>
                  <a:pt x="1250" y="2038"/>
                  <a:pt x="1284" y="2000"/>
                </a:cubicBezTo>
                <a:cubicBezTo>
                  <a:pt x="1360" y="1915"/>
                  <a:pt x="1462" y="1852"/>
                  <a:pt x="1531" y="1762"/>
                </a:cubicBezTo>
                <a:cubicBezTo>
                  <a:pt x="1537" y="1750"/>
                  <a:pt x="1541" y="1749"/>
                  <a:pt x="1540" y="1741"/>
                </a:cubicBezTo>
                <a:cubicBezTo>
                  <a:pt x="1498" y="1756"/>
                  <a:pt x="1475" y="1771"/>
                  <a:pt x="1445" y="1809"/>
                </a:cubicBezTo>
                <a:cubicBezTo>
                  <a:pt x="1402" y="1864"/>
                  <a:pt x="1384" y="1918"/>
                  <a:pt x="1387" y="1987"/>
                </a:cubicBezTo>
                <a:cubicBezTo>
                  <a:pt x="1390" y="2047"/>
                  <a:pt x="1445" y="2064"/>
                  <a:pt x="1498" y="2069"/>
                </a:cubicBezTo>
                <a:cubicBezTo>
                  <a:pt x="1517" y="2069"/>
                  <a:pt x="1537" y="2069"/>
                  <a:pt x="1557" y="2069"/>
                </a:cubicBezTo>
                <a:moveTo>
                  <a:pt x="1918" y="1722"/>
                </a:moveTo>
                <a:cubicBezTo>
                  <a:pt x="1935" y="1736"/>
                  <a:pt x="1958" y="1756"/>
                  <a:pt x="1976" y="1774"/>
                </a:cubicBezTo>
                <a:cubicBezTo>
                  <a:pt x="2025" y="1825"/>
                  <a:pt x="2083" y="1876"/>
                  <a:pt x="2114" y="1940"/>
                </a:cubicBezTo>
                <a:cubicBezTo>
                  <a:pt x="2143" y="1998"/>
                  <a:pt x="2152" y="2084"/>
                  <a:pt x="2119" y="2142"/>
                </a:cubicBezTo>
                <a:cubicBezTo>
                  <a:pt x="2087" y="2198"/>
                  <a:pt x="2036" y="2200"/>
                  <a:pt x="1979" y="2202"/>
                </a:cubicBezTo>
                <a:moveTo>
                  <a:pt x="2296" y="1255"/>
                </a:moveTo>
                <a:cubicBezTo>
                  <a:pt x="2303" y="1244"/>
                  <a:pt x="2282" y="1244"/>
                  <a:pt x="2302" y="1234"/>
                </a:cubicBezTo>
                <a:cubicBezTo>
                  <a:pt x="2345" y="1211"/>
                  <a:pt x="2454" y="1213"/>
                  <a:pt x="2498" y="1227"/>
                </a:cubicBezTo>
                <a:cubicBezTo>
                  <a:pt x="2567" y="1249"/>
                  <a:pt x="2613" y="1308"/>
                  <a:pt x="2644" y="1369"/>
                </a:cubicBezTo>
                <a:cubicBezTo>
                  <a:pt x="2662" y="1404"/>
                  <a:pt x="2688" y="1464"/>
                  <a:pt x="2675" y="1505"/>
                </a:cubicBezTo>
                <a:cubicBezTo>
                  <a:pt x="2660" y="1551"/>
                  <a:pt x="2683" y="1485"/>
                  <a:pt x="2666" y="1513"/>
                </a:cubicBezTo>
                <a:cubicBezTo>
                  <a:pt x="2648" y="1458"/>
                  <a:pt x="2641" y="1394"/>
                  <a:pt x="2668" y="1340"/>
                </a:cubicBezTo>
                <a:cubicBezTo>
                  <a:pt x="2698" y="1282"/>
                  <a:pt x="2751" y="1227"/>
                  <a:pt x="2815" y="1208"/>
                </a:cubicBezTo>
                <a:cubicBezTo>
                  <a:pt x="2870" y="1192"/>
                  <a:pt x="2917" y="1204"/>
                  <a:pt x="2941" y="1258"/>
                </a:cubicBezTo>
                <a:cubicBezTo>
                  <a:pt x="2969" y="1321"/>
                  <a:pt x="2961" y="1397"/>
                  <a:pt x="2961" y="1464"/>
                </a:cubicBezTo>
                <a:cubicBezTo>
                  <a:pt x="2961" y="1507"/>
                  <a:pt x="2947" y="1575"/>
                  <a:pt x="2966" y="1615"/>
                </a:cubicBezTo>
                <a:cubicBezTo>
                  <a:pt x="2982" y="1647"/>
                  <a:pt x="3051" y="1640"/>
                  <a:pt x="3078" y="1640"/>
                </a:cubicBezTo>
                <a:moveTo>
                  <a:pt x="1414" y="12"/>
                </a:moveTo>
                <a:cubicBezTo>
                  <a:pt x="1406" y="13"/>
                  <a:pt x="1406" y="0"/>
                  <a:pt x="1399" y="3"/>
                </a:cubicBezTo>
                <a:cubicBezTo>
                  <a:pt x="1383" y="10"/>
                  <a:pt x="1377" y="16"/>
                  <a:pt x="1362" y="28"/>
                </a:cubicBezTo>
                <a:cubicBezTo>
                  <a:pt x="1342" y="44"/>
                  <a:pt x="1323" y="63"/>
                  <a:pt x="1308" y="84"/>
                </a:cubicBezTo>
                <a:cubicBezTo>
                  <a:pt x="1115" y="356"/>
                  <a:pt x="861" y="534"/>
                  <a:pt x="651" y="780"/>
                </a:cubicBezTo>
                <a:cubicBezTo>
                  <a:pt x="583" y="860"/>
                  <a:pt x="520" y="948"/>
                  <a:pt x="459" y="1034"/>
                </a:cubicBezTo>
                <a:cubicBezTo>
                  <a:pt x="435" y="1067"/>
                  <a:pt x="413" y="1101"/>
                  <a:pt x="389" y="1133"/>
                </a:cubicBezTo>
                <a:cubicBezTo>
                  <a:pt x="385" y="1139"/>
                  <a:pt x="385" y="1146"/>
                  <a:pt x="380" y="1152"/>
                </a:cubicBezTo>
                <a:cubicBezTo>
                  <a:pt x="364" y="1172"/>
                  <a:pt x="341" y="1191"/>
                  <a:pt x="322" y="1208"/>
                </a:cubicBezTo>
                <a:cubicBezTo>
                  <a:pt x="306" y="1222"/>
                  <a:pt x="289" y="1235"/>
                  <a:pt x="273" y="1249"/>
                </a:cubicBezTo>
                <a:cubicBezTo>
                  <a:pt x="262" y="1258"/>
                  <a:pt x="251" y="1269"/>
                  <a:pt x="240" y="1277"/>
                </a:cubicBezTo>
                <a:cubicBezTo>
                  <a:pt x="219" y="1292"/>
                  <a:pt x="196" y="1311"/>
                  <a:pt x="173" y="1322"/>
                </a:cubicBezTo>
                <a:cubicBezTo>
                  <a:pt x="158" y="1329"/>
                  <a:pt x="144" y="1330"/>
                  <a:pt x="130" y="1335"/>
                </a:cubicBezTo>
                <a:moveTo>
                  <a:pt x="274" y="1045"/>
                </a:moveTo>
                <a:cubicBezTo>
                  <a:pt x="265" y="1051"/>
                  <a:pt x="241" y="1077"/>
                  <a:pt x="229" y="1097"/>
                </a:cubicBezTo>
                <a:cubicBezTo>
                  <a:pt x="172" y="1193"/>
                  <a:pt x="131" y="1298"/>
                  <a:pt x="95" y="1403"/>
                </a:cubicBezTo>
                <a:cubicBezTo>
                  <a:pt x="77" y="1455"/>
                  <a:pt x="62" y="1509"/>
                  <a:pt x="44" y="1561"/>
                </a:cubicBezTo>
                <a:cubicBezTo>
                  <a:pt x="37" y="1581"/>
                  <a:pt x="34" y="1596"/>
                  <a:pt x="33" y="1617"/>
                </a:cubicBezTo>
                <a:cubicBezTo>
                  <a:pt x="33" y="1618"/>
                  <a:pt x="33" y="1618"/>
                  <a:pt x="33" y="1619"/>
                </a:cubicBezTo>
                <a:cubicBezTo>
                  <a:pt x="69" y="1619"/>
                  <a:pt x="93" y="1612"/>
                  <a:pt x="127" y="1599"/>
                </a:cubicBezTo>
                <a:cubicBezTo>
                  <a:pt x="174" y="1581"/>
                  <a:pt x="223" y="1560"/>
                  <a:pt x="273" y="1557"/>
                </a:cubicBezTo>
                <a:cubicBezTo>
                  <a:pt x="298" y="1555"/>
                  <a:pt x="286" y="1555"/>
                  <a:pt x="295" y="1570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874" name="Freeform 16"/>
          <p:cNvSpPr/>
          <p:nvPr/>
        </p:nvSpPr>
        <p:spPr>
          <a:xfrm>
            <a:off x="2485440" y="1628640"/>
            <a:ext cx="172440" cy="86040"/>
          </a:xfrm>
          <a:custGeom>
            <a:avLst/>
            <a:gdLst/>
            <a:ahLst/>
            <a:rect l="0" t="0" r="r" b="b"/>
            <a:pathLst>
              <a:path w="479" h="239">
                <a:moveTo>
                  <a:pt x="13" y="0"/>
                </a:moveTo>
                <a:cubicBezTo>
                  <a:pt x="14" y="1"/>
                  <a:pt x="0" y="5"/>
                  <a:pt x="10" y="7"/>
                </a:cubicBezTo>
                <a:cubicBezTo>
                  <a:pt x="62" y="19"/>
                  <a:pt x="127" y="9"/>
                  <a:pt x="180" y="9"/>
                </a:cubicBezTo>
                <a:cubicBezTo>
                  <a:pt x="268" y="9"/>
                  <a:pt x="357" y="11"/>
                  <a:pt x="444" y="6"/>
                </a:cubicBezTo>
                <a:cubicBezTo>
                  <a:pt x="453" y="5"/>
                  <a:pt x="462" y="4"/>
                  <a:pt x="471" y="3"/>
                </a:cubicBezTo>
                <a:moveTo>
                  <a:pt x="13" y="224"/>
                </a:moveTo>
                <a:cubicBezTo>
                  <a:pt x="102" y="230"/>
                  <a:pt x="192" y="238"/>
                  <a:pt x="281" y="232"/>
                </a:cubicBezTo>
                <a:cubicBezTo>
                  <a:pt x="348" y="227"/>
                  <a:pt x="415" y="213"/>
                  <a:pt x="478" y="189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875" name="Freeform 17"/>
          <p:cNvSpPr/>
          <p:nvPr/>
        </p:nvSpPr>
        <p:spPr>
          <a:xfrm>
            <a:off x="3452400" y="1421640"/>
            <a:ext cx="273600" cy="151920"/>
          </a:xfrm>
          <a:custGeom>
            <a:avLst/>
            <a:gdLst/>
            <a:ahLst/>
            <a:rect l="0" t="0" r="r" b="b"/>
            <a:pathLst>
              <a:path w="760" h="422">
                <a:moveTo>
                  <a:pt x="14" y="71"/>
                </a:moveTo>
                <a:cubicBezTo>
                  <a:pt x="8" y="62"/>
                  <a:pt x="4" y="69"/>
                  <a:pt x="2" y="48"/>
                </a:cubicBezTo>
                <a:cubicBezTo>
                  <a:pt x="0" y="25"/>
                  <a:pt x="2" y="22"/>
                  <a:pt x="22" y="15"/>
                </a:cubicBezTo>
                <a:cubicBezTo>
                  <a:pt x="64" y="0"/>
                  <a:pt x="102" y="34"/>
                  <a:pt x="123" y="67"/>
                </a:cubicBezTo>
                <a:cubicBezTo>
                  <a:pt x="168" y="132"/>
                  <a:pt x="162" y="216"/>
                  <a:pt x="162" y="293"/>
                </a:cubicBezTo>
                <a:cubicBezTo>
                  <a:pt x="162" y="281"/>
                  <a:pt x="160" y="248"/>
                  <a:pt x="162" y="233"/>
                </a:cubicBezTo>
                <a:cubicBezTo>
                  <a:pt x="169" y="167"/>
                  <a:pt x="217" y="104"/>
                  <a:pt x="267" y="63"/>
                </a:cubicBezTo>
                <a:cubicBezTo>
                  <a:pt x="295" y="40"/>
                  <a:pt x="343" y="11"/>
                  <a:pt x="382" y="24"/>
                </a:cubicBezTo>
                <a:cubicBezTo>
                  <a:pt x="424" y="38"/>
                  <a:pt x="433" y="108"/>
                  <a:pt x="436" y="144"/>
                </a:cubicBezTo>
                <a:cubicBezTo>
                  <a:pt x="440" y="196"/>
                  <a:pt x="430" y="252"/>
                  <a:pt x="452" y="301"/>
                </a:cubicBezTo>
                <a:cubicBezTo>
                  <a:pt x="483" y="367"/>
                  <a:pt x="565" y="391"/>
                  <a:pt x="631" y="406"/>
                </a:cubicBezTo>
                <a:cubicBezTo>
                  <a:pt x="674" y="416"/>
                  <a:pt x="715" y="419"/>
                  <a:pt x="759" y="421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876" name="Freeform 18"/>
          <p:cNvSpPr/>
          <p:nvPr/>
        </p:nvSpPr>
        <p:spPr>
          <a:xfrm>
            <a:off x="3980520" y="1485720"/>
            <a:ext cx="109080" cy="296640"/>
          </a:xfrm>
          <a:custGeom>
            <a:avLst/>
            <a:gdLst/>
            <a:ahLst/>
            <a:rect l="0" t="0" r="r" b="b"/>
            <a:pathLst>
              <a:path w="303" h="824">
                <a:moveTo>
                  <a:pt x="298" y="16"/>
                </a:moveTo>
                <a:cubicBezTo>
                  <a:pt x="294" y="15"/>
                  <a:pt x="302" y="8"/>
                  <a:pt x="292" y="6"/>
                </a:cubicBezTo>
                <a:cubicBezTo>
                  <a:pt x="261" y="0"/>
                  <a:pt x="241" y="15"/>
                  <a:pt x="220" y="36"/>
                </a:cubicBezTo>
                <a:cubicBezTo>
                  <a:pt x="141" y="112"/>
                  <a:pt x="89" y="220"/>
                  <a:pt x="52" y="322"/>
                </a:cubicBezTo>
                <a:cubicBezTo>
                  <a:pt x="13" y="428"/>
                  <a:pt x="0" y="533"/>
                  <a:pt x="3" y="644"/>
                </a:cubicBezTo>
                <a:cubicBezTo>
                  <a:pt x="5" y="709"/>
                  <a:pt x="21" y="771"/>
                  <a:pt x="79" y="808"/>
                </a:cubicBezTo>
                <a:cubicBezTo>
                  <a:pt x="109" y="819"/>
                  <a:pt x="120" y="823"/>
                  <a:pt x="143" y="819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877" name="Freeform 19"/>
          <p:cNvSpPr/>
          <p:nvPr/>
        </p:nvSpPr>
        <p:spPr>
          <a:xfrm>
            <a:off x="4299120" y="1459800"/>
            <a:ext cx="429840" cy="397080"/>
          </a:xfrm>
          <a:custGeom>
            <a:avLst/>
            <a:gdLst/>
            <a:ahLst/>
            <a:rect l="0" t="0" r="r" b="b"/>
            <a:pathLst>
              <a:path w="1194" h="1103">
                <a:moveTo>
                  <a:pt x="0" y="74"/>
                </a:moveTo>
                <a:cubicBezTo>
                  <a:pt x="13" y="47"/>
                  <a:pt x="3" y="64"/>
                  <a:pt x="16" y="53"/>
                </a:cubicBezTo>
                <a:cubicBezTo>
                  <a:pt x="40" y="71"/>
                  <a:pt x="60" y="91"/>
                  <a:pt x="79" y="117"/>
                </a:cubicBezTo>
                <a:cubicBezTo>
                  <a:pt x="111" y="163"/>
                  <a:pt x="132" y="218"/>
                  <a:pt x="137" y="274"/>
                </a:cubicBezTo>
                <a:cubicBezTo>
                  <a:pt x="140" y="305"/>
                  <a:pt x="137" y="337"/>
                  <a:pt x="137" y="368"/>
                </a:cubicBezTo>
                <a:cubicBezTo>
                  <a:pt x="132" y="322"/>
                  <a:pt x="129" y="277"/>
                  <a:pt x="129" y="230"/>
                </a:cubicBezTo>
                <a:cubicBezTo>
                  <a:pt x="129" y="178"/>
                  <a:pt x="144" y="137"/>
                  <a:pt x="190" y="107"/>
                </a:cubicBezTo>
                <a:cubicBezTo>
                  <a:pt x="216" y="89"/>
                  <a:pt x="256" y="84"/>
                  <a:pt x="288" y="89"/>
                </a:cubicBezTo>
                <a:cubicBezTo>
                  <a:pt x="324" y="94"/>
                  <a:pt x="326" y="139"/>
                  <a:pt x="328" y="168"/>
                </a:cubicBezTo>
                <a:cubicBezTo>
                  <a:pt x="333" y="257"/>
                  <a:pt x="333" y="351"/>
                  <a:pt x="324" y="440"/>
                </a:cubicBezTo>
                <a:cubicBezTo>
                  <a:pt x="323" y="446"/>
                  <a:pt x="323" y="453"/>
                  <a:pt x="322" y="459"/>
                </a:cubicBezTo>
                <a:moveTo>
                  <a:pt x="177" y="973"/>
                </a:moveTo>
                <a:cubicBezTo>
                  <a:pt x="178" y="973"/>
                  <a:pt x="184" y="977"/>
                  <a:pt x="192" y="977"/>
                </a:cubicBezTo>
                <a:cubicBezTo>
                  <a:pt x="223" y="978"/>
                  <a:pt x="248" y="958"/>
                  <a:pt x="272" y="939"/>
                </a:cubicBezTo>
                <a:cubicBezTo>
                  <a:pt x="311" y="908"/>
                  <a:pt x="340" y="866"/>
                  <a:pt x="354" y="818"/>
                </a:cubicBezTo>
                <a:cubicBezTo>
                  <a:pt x="360" y="798"/>
                  <a:pt x="374" y="736"/>
                  <a:pt x="363" y="715"/>
                </a:cubicBezTo>
                <a:cubicBezTo>
                  <a:pt x="356" y="701"/>
                  <a:pt x="339" y="689"/>
                  <a:pt x="319" y="697"/>
                </a:cubicBezTo>
                <a:cubicBezTo>
                  <a:pt x="296" y="706"/>
                  <a:pt x="292" y="721"/>
                  <a:pt x="292" y="748"/>
                </a:cubicBezTo>
                <a:cubicBezTo>
                  <a:pt x="293" y="794"/>
                  <a:pt x="373" y="808"/>
                  <a:pt x="407" y="819"/>
                </a:cubicBezTo>
                <a:cubicBezTo>
                  <a:pt x="452" y="833"/>
                  <a:pt x="520" y="839"/>
                  <a:pt x="556" y="872"/>
                </a:cubicBezTo>
                <a:cubicBezTo>
                  <a:pt x="571" y="886"/>
                  <a:pt x="569" y="930"/>
                  <a:pt x="561" y="947"/>
                </a:cubicBezTo>
                <a:cubicBezTo>
                  <a:pt x="541" y="993"/>
                  <a:pt x="501" y="1021"/>
                  <a:pt x="500" y="1074"/>
                </a:cubicBezTo>
                <a:cubicBezTo>
                  <a:pt x="500" y="1085"/>
                  <a:pt x="500" y="1087"/>
                  <a:pt x="500" y="1094"/>
                </a:cubicBezTo>
                <a:cubicBezTo>
                  <a:pt x="547" y="1102"/>
                  <a:pt x="593" y="1100"/>
                  <a:pt x="640" y="1097"/>
                </a:cubicBezTo>
                <a:moveTo>
                  <a:pt x="883" y="44"/>
                </a:moveTo>
                <a:cubicBezTo>
                  <a:pt x="893" y="42"/>
                  <a:pt x="871" y="0"/>
                  <a:pt x="900" y="59"/>
                </a:cubicBezTo>
                <a:cubicBezTo>
                  <a:pt x="938" y="137"/>
                  <a:pt x="974" y="215"/>
                  <a:pt x="1016" y="291"/>
                </a:cubicBezTo>
                <a:cubicBezTo>
                  <a:pt x="1113" y="463"/>
                  <a:pt x="1187" y="618"/>
                  <a:pt x="1191" y="818"/>
                </a:cubicBezTo>
                <a:cubicBezTo>
                  <a:pt x="1193" y="901"/>
                  <a:pt x="1178" y="973"/>
                  <a:pt x="1131" y="1043"/>
                </a:cubicBezTo>
                <a:cubicBezTo>
                  <a:pt x="1123" y="1054"/>
                  <a:pt x="1112" y="1061"/>
                  <a:pt x="1104" y="1070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878" name="Freeform 20"/>
          <p:cNvSpPr/>
          <p:nvPr/>
        </p:nvSpPr>
        <p:spPr>
          <a:xfrm>
            <a:off x="5211360" y="1420560"/>
            <a:ext cx="322920" cy="294120"/>
          </a:xfrm>
          <a:custGeom>
            <a:avLst/>
            <a:gdLst/>
            <a:ahLst/>
            <a:rect l="0" t="0" r="r" b="b"/>
            <a:pathLst>
              <a:path w="897" h="817">
                <a:moveTo>
                  <a:pt x="10" y="657"/>
                </a:moveTo>
                <a:cubicBezTo>
                  <a:pt x="9" y="652"/>
                  <a:pt x="8" y="645"/>
                  <a:pt x="7" y="640"/>
                </a:cubicBezTo>
                <a:cubicBezTo>
                  <a:pt x="7" y="637"/>
                  <a:pt x="5" y="631"/>
                  <a:pt x="5" y="630"/>
                </a:cubicBezTo>
                <a:cubicBezTo>
                  <a:pt x="4" y="622"/>
                  <a:pt x="5" y="613"/>
                  <a:pt x="4" y="607"/>
                </a:cubicBezTo>
                <a:cubicBezTo>
                  <a:pt x="4" y="607"/>
                  <a:pt x="0" y="606"/>
                  <a:pt x="1" y="601"/>
                </a:cubicBezTo>
                <a:cubicBezTo>
                  <a:pt x="4" y="580"/>
                  <a:pt x="30" y="575"/>
                  <a:pt x="47" y="569"/>
                </a:cubicBezTo>
                <a:cubicBezTo>
                  <a:pt x="86" y="556"/>
                  <a:pt x="166" y="544"/>
                  <a:pt x="205" y="561"/>
                </a:cubicBezTo>
                <a:cubicBezTo>
                  <a:pt x="247" y="579"/>
                  <a:pt x="241" y="636"/>
                  <a:pt x="238" y="672"/>
                </a:cubicBezTo>
                <a:cubicBezTo>
                  <a:pt x="235" y="716"/>
                  <a:pt x="214" y="759"/>
                  <a:pt x="181" y="789"/>
                </a:cubicBezTo>
                <a:cubicBezTo>
                  <a:pt x="156" y="811"/>
                  <a:pt x="129" y="815"/>
                  <a:pt x="98" y="816"/>
                </a:cubicBezTo>
                <a:cubicBezTo>
                  <a:pt x="116" y="776"/>
                  <a:pt x="136" y="752"/>
                  <a:pt x="168" y="717"/>
                </a:cubicBezTo>
                <a:cubicBezTo>
                  <a:pt x="231" y="649"/>
                  <a:pt x="297" y="586"/>
                  <a:pt x="368" y="526"/>
                </a:cubicBezTo>
                <a:cubicBezTo>
                  <a:pt x="382" y="515"/>
                  <a:pt x="386" y="509"/>
                  <a:pt x="395" y="494"/>
                </a:cubicBezTo>
                <a:cubicBezTo>
                  <a:pt x="341" y="526"/>
                  <a:pt x="283" y="565"/>
                  <a:pt x="262" y="627"/>
                </a:cubicBezTo>
                <a:cubicBezTo>
                  <a:pt x="245" y="678"/>
                  <a:pt x="254" y="718"/>
                  <a:pt x="307" y="736"/>
                </a:cubicBezTo>
                <a:cubicBezTo>
                  <a:pt x="362" y="754"/>
                  <a:pt x="439" y="748"/>
                  <a:pt x="498" y="744"/>
                </a:cubicBezTo>
                <a:cubicBezTo>
                  <a:pt x="538" y="741"/>
                  <a:pt x="551" y="735"/>
                  <a:pt x="578" y="710"/>
                </a:cubicBezTo>
                <a:moveTo>
                  <a:pt x="374" y="231"/>
                </a:moveTo>
                <a:cubicBezTo>
                  <a:pt x="382" y="231"/>
                  <a:pt x="379" y="231"/>
                  <a:pt x="387" y="231"/>
                </a:cubicBezTo>
                <a:cubicBezTo>
                  <a:pt x="415" y="230"/>
                  <a:pt x="440" y="213"/>
                  <a:pt x="461" y="193"/>
                </a:cubicBezTo>
                <a:cubicBezTo>
                  <a:pt x="485" y="166"/>
                  <a:pt x="494" y="133"/>
                  <a:pt x="500" y="99"/>
                </a:cubicBezTo>
                <a:cubicBezTo>
                  <a:pt x="505" y="70"/>
                  <a:pt x="504" y="42"/>
                  <a:pt x="504" y="13"/>
                </a:cubicBezTo>
                <a:cubicBezTo>
                  <a:pt x="504" y="12"/>
                  <a:pt x="504" y="10"/>
                  <a:pt x="504" y="9"/>
                </a:cubicBezTo>
                <a:cubicBezTo>
                  <a:pt x="489" y="8"/>
                  <a:pt x="444" y="0"/>
                  <a:pt x="433" y="12"/>
                </a:cubicBezTo>
                <a:cubicBezTo>
                  <a:pt x="427" y="19"/>
                  <a:pt x="428" y="49"/>
                  <a:pt x="433" y="56"/>
                </a:cubicBezTo>
                <a:cubicBezTo>
                  <a:pt x="462" y="89"/>
                  <a:pt x="554" y="101"/>
                  <a:pt x="592" y="115"/>
                </a:cubicBezTo>
                <a:cubicBezTo>
                  <a:pt x="640" y="133"/>
                  <a:pt x="700" y="153"/>
                  <a:pt x="731" y="198"/>
                </a:cubicBezTo>
                <a:cubicBezTo>
                  <a:pt x="749" y="223"/>
                  <a:pt x="750" y="273"/>
                  <a:pt x="734" y="299"/>
                </a:cubicBezTo>
                <a:cubicBezTo>
                  <a:pt x="724" y="316"/>
                  <a:pt x="708" y="323"/>
                  <a:pt x="702" y="342"/>
                </a:cubicBezTo>
                <a:cubicBezTo>
                  <a:pt x="702" y="345"/>
                  <a:pt x="702" y="348"/>
                  <a:pt x="702" y="351"/>
                </a:cubicBezTo>
                <a:cubicBezTo>
                  <a:pt x="728" y="361"/>
                  <a:pt x="756" y="367"/>
                  <a:pt x="789" y="368"/>
                </a:cubicBezTo>
                <a:cubicBezTo>
                  <a:pt x="823" y="369"/>
                  <a:pt x="856" y="368"/>
                  <a:pt x="890" y="369"/>
                </a:cubicBezTo>
                <a:cubicBezTo>
                  <a:pt x="892" y="369"/>
                  <a:pt x="894" y="369"/>
                  <a:pt x="896" y="369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879" name="Freeform 21"/>
          <p:cNvSpPr/>
          <p:nvPr/>
        </p:nvSpPr>
        <p:spPr>
          <a:xfrm>
            <a:off x="5794200" y="1414080"/>
            <a:ext cx="700560" cy="328680"/>
          </a:xfrm>
          <a:custGeom>
            <a:avLst/>
            <a:gdLst/>
            <a:ahLst/>
            <a:rect l="0" t="0" r="r" b="b"/>
            <a:pathLst>
              <a:path w="1946" h="913">
                <a:moveTo>
                  <a:pt x="44" y="548"/>
                </a:moveTo>
                <a:cubicBezTo>
                  <a:pt x="24" y="538"/>
                  <a:pt x="14" y="532"/>
                  <a:pt x="0" y="517"/>
                </a:cubicBezTo>
                <a:cubicBezTo>
                  <a:pt x="37" y="517"/>
                  <a:pt x="79" y="523"/>
                  <a:pt x="115" y="512"/>
                </a:cubicBezTo>
                <a:cubicBezTo>
                  <a:pt x="138" y="505"/>
                  <a:pt x="152" y="491"/>
                  <a:pt x="158" y="468"/>
                </a:cubicBezTo>
                <a:cubicBezTo>
                  <a:pt x="162" y="451"/>
                  <a:pt x="156" y="437"/>
                  <a:pt x="152" y="425"/>
                </a:cubicBezTo>
                <a:cubicBezTo>
                  <a:pt x="151" y="424"/>
                  <a:pt x="151" y="423"/>
                  <a:pt x="150" y="422"/>
                </a:cubicBezTo>
                <a:cubicBezTo>
                  <a:pt x="150" y="441"/>
                  <a:pt x="145" y="473"/>
                  <a:pt x="150" y="493"/>
                </a:cubicBezTo>
                <a:cubicBezTo>
                  <a:pt x="170" y="583"/>
                  <a:pt x="214" y="666"/>
                  <a:pt x="231" y="757"/>
                </a:cubicBezTo>
                <a:cubicBezTo>
                  <a:pt x="237" y="790"/>
                  <a:pt x="248" y="853"/>
                  <a:pt x="235" y="887"/>
                </a:cubicBezTo>
                <a:cubicBezTo>
                  <a:pt x="226" y="912"/>
                  <a:pt x="189" y="909"/>
                  <a:pt x="168" y="908"/>
                </a:cubicBezTo>
                <a:cubicBezTo>
                  <a:pt x="152" y="907"/>
                  <a:pt x="152" y="900"/>
                  <a:pt x="141" y="894"/>
                </a:cubicBezTo>
                <a:cubicBezTo>
                  <a:pt x="157" y="880"/>
                  <a:pt x="133" y="882"/>
                  <a:pt x="177" y="874"/>
                </a:cubicBezTo>
                <a:cubicBezTo>
                  <a:pt x="265" y="857"/>
                  <a:pt x="357" y="858"/>
                  <a:pt x="446" y="856"/>
                </a:cubicBezTo>
                <a:cubicBezTo>
                  <a:pt x="471" y="855"/>
                  <a:pt x="476" y="858"/>
                  <a:pt x="488" y="849"/>
                </a:cubicBezTo>
                <a:moveTo>
                  <a:pt x="733" y="79"/>
                </a:moveTo>
                <a:cubicBezTo>
                  <a:pt x="736" y="76"/>
                  <a:pt x="731" y="66"/>
                  <a:pt x="741" y="70"/>
                </a:cubicBezTo>
                <a:cubicBezTo>
                  <a:pt x="765" y="80"/>
                  <a:pt x="784" y="117"/>
                  <a:pt x="797" y="141"/>
                </a:cubicBezTo>
                <a:cubicBezTo>
                  <a:pt x="815" y="173"/>
                  <a:pt x="832" y="207"/>
                  <a:pt x="838" y="243"/>
                </a:cubicBezTo>
                <a:cubicBezTo>
                  <a:pt x="839" y="249"/>
                  <a:pt x="840" y="255"/>
                  <a:pt x="841" y="261"/>
                </a:cubicBezTo>
                <a:cubicBezTo>
                  <a:pt x="841" y="199"/>
                  <a:pt x="843" y="142"/>
                  <a:pt x="874" y="87"/>
                </a:cubicBezTo>
                <a:cubicBezTo>
                  <a:pt x="895" y="50"/>
                  <a:pt x="925" y="23"/>
                  <a:pt x="968" y="18"/>
                </a:cubicBezTo>
                <a:cubicBezTo>
                  <a:pt x="1013" y="13"/>
                  <a:pt x="1030" y="46"/>
                  <a:pt x="1040" y="84"/>
                </a:cubicBezTo>
                <a:cubicBezTo>
                  <a:pt x="1054" y="133"/>
                  <a:pt x="1045" y="187"/>
                  <a:pt x="1050" y="237"/>
                </a:cubicBezTo>
                <a:cubicBezTo>
                  <a:pt x="1053" y="272"/>
                  <a:pt x="1061" y="301"/>
                  <a:pt x="1080" y="329"/>
                </a:cubicBezTo>
                <a:moveTo>
                  <a:pt x="1253" y="208"/>
                </a:moveTo>
                <a:cubicBezTo>
                  <a:pt x="1309" y="208"/>
                  <a:pt x="1366" y="208"/>
                  <a:pt x="1422" y="210"/>
                </a:cubicBezTo>
                <a:cubicBezTo>
                  <a:pt x="1450" y="211"/>
                  <a:pt x="1459" y="211"/>
                  <a:pt x="1477" y="211"/>
                </a:cubicBezTo>
                <a:moveTo>
                  <a:pt x="1641" y="154"/>
                </a:moveTo>
                <a:cubicBezTo>
                  <a:pt x="1658" y="154"/>
                  <a:pt x="1671" y="155"/>
                  <a:pt x="1687" y="148"/>
                </a:cubicBezTo>
                <a:cubicBezTo>
                  <a:pt x="1715" y="137"/>
                  <a:pt x="1719" y="118"/>
                  <a:pt x="1720" y="91"/>
                </a:cubicBezTo>
                <a:cubicBezTo>
                  <a:pt x="1721" y="72"/>
                  <a:pt x="1726" y="40"/>
                  <a:pt x="1717" y="23"/>
                </a:cubicBezTo>
                <a:cubicBezTo>
                  <a:pt x="1712" y="13"/>
                  <a:pt x="1705" y="6"/>
                  <a:pt x="1693" y="2"/>
                </a:cubicBezTo>
                <a:cubicBezTo>
                  <a:pt x="1687" y="0"/>
                  <a:pt x="1681" y="2"/>
                  <a:pt x="1675" y="1"/>
                </a:cubicBezTo>
                <a:cubicBezTo>
                  <a:pt x="1676" y="28"/>
                  <a:pt x="1673" y="33"/>
                  <a:pt x="1702" y="46"/>
                </a:cubicBezTo>
                <a:cubicBezTo>
                  <a:pt x="1752" y="69"/>
                  <a:pt x="1813" y="72"/>
                  <a:pt x="1856" y="108"/>
                </a:cubicBezTo>
                <a:cubicBezTo>
                  <a:pt x="1874" y="124"/>
                  <a:pt x="1876" y="140"/>
                  <a:pt x="1874" y="163"/>
                </a:cubicBezTo>
                <a:cubicBezTo>
                  <a:pt x="1872" y="190"/>
                  <a:pt x="1848" y="200"/>
                  <a:pt x="1838" y="224"/>
                </a:cubicBezTo>
                <a:cubicBezTo>
                  <a:pt x="1834" y="233"/>
                  <a:pt x="1830" y="259"/>
                  <a:pt x="1839" y="266"/>
                </a:cubicBezTo>
                <a:cubicBezTo>
                  <a:pt x="1861" y="284"/>
                  <a:pt x="1898" y="280"/>
                  <a:pt x="1924" y="279"/>
                </a:cubicBezTo>
                <a:cubicBezTo>
                  <a:pt x="1931" y="278"/>
                  <a:pt x="1938" y="278"/>
                  <a:pt x="1945" y="277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880" name="Freeform 22"/>
          <p:cNvSpPr/>
          <p:nvPr/>
        </p:nvSpPr>
        <p:spPr>
          <a:xfrm>
            <a:off x="6722280" y="298080"/>
            <a:ext cx="226800" cy="2269080"/>
          </a:xfrm>
          <a:custGeom>
            <a:avLst/>
            <a:gdLst/>
            <a:ahLst/>
            <a:rect l="0" t="0" r="r" b="b"/>
            <a:pathLst>
              <a:path w="630" h="6303">
                <a:moveTo>
                  <a:pt x="583" y="91"/>
                </a:moveTo>
                <a:cubicBezTo>
                  <a:pt x="598" y="61"/>
                  <a:pt x="607" y="29"/>
                  <a:pt x="623" y="1"/>
                </a:cubicBezTo>
                <a:cubicBezTo>
                  <a:pt x="623" y="0"/>
                  <a:pt x="629" y="2"/>
                  <a:pt x="629" y="1"/>
                </a:cubicBezTo>
                <a:cubicBezTo>
                  <a:pt x="621" y="106"/>
                  <a:pt x="627" y="220"/>
                  <a:pt x="611" y="324"/>
                </a:cubicBezTo>
                <a:cubicBezTo>
                  <a:pt x="570" y="582"/>
                  <a:pt x="434" y="785"/>
                  <a:pt x="431" y="1053"/>
                </a:cubicBezTo>
                <a:cubicBezTo>
                  <a:pt x="428" y="1263"/>
                  <a:pt x="428" y="1439"/>
                  <a:pt x="378" y="1644"/>
                </a:cubicBezTo>
                <a:cubicBezTo>
                  <a:pt x="312" y="1910"/>
                  <a:pt x="341" y="2198"/>
                  <a:pt x="308" y="2471"/>
                </a:cubicBezTo>
                <a:cubicBezTo>
                  <a:pt x="277" y="2731"/>
                  <a:pt x="250" y="2983"/>
                  <a:pt x="204" y="3241"/>
                </a:cubicBezTo>
                <a:cubicBezTo>
                  <a:pt x="138" y="3619"/>
                  <a:pt x="170" y="3993"/>
                  <a:pt x="88" y="4372"/>
                </a:cubicBezTo>
                <a:cubicBezTo>
                  <a:pt x="0" y="4781"/>
                  <a:pt x="36" y="5201"/>
                  <a:pt x="36" y="5617"/>
                </a:cubicBezTo>
                <a:cubicBezTo>
                  <a:pt x="36" y="5756"/>
                  <a:pt x="47" y="5883"/>
                  <a:pt x="67" y="6020"/>
                </a:cubicBezTo>
                <a:cubicBezTo>
                  <a:pt x="80" y="6114"/>
                  <a:pt x="86" y="6207"/>
                  <a:pt x="91" y="6302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881" name="Freeform 23"/>
          <p:cNvSpPr/>
          <p:nvPr/>
        </p:nvSpPr>
        <p:spPr>
          <a:xfrm>
            <a:off x="7369200" y="498600"/>
            <a:ext cx="1286280" cy="786240"/>
          </a:xfrm>
          <a:custGeom>
            <a:avLst/>
            <a:gdLst/>
            <a:ahLst/>
            <a:rect l="0" t="0" r="r" b="b"/>
            <a:pathLst>
              <a:path w="3573" h="2184">
                <a:moveTo>
                  <a:pt x="34" y="0"/>
                </a:moveTo>
                <a:cubicBezTo>
                  <a:pt x="29" y="18"/>
                  <a:pt x="24" y="5"/>
                  <a:pt x="18" y="15"/>
                </a:cubicBezTo>
                <a:cubicBezTo>
                  <a:pt x="13" y="25"/>
                  <a:pt x="16" y="11"/>
                  <a:pt x="15" y="35"/>
                </a:cubicBezTo>
                <a:cubicBezTo>
                  <a:pt x="12" y="92"/>
                  <a:pt x="10" y="148"/>
                  <a:pt x="7" y="205"/>
                </a:cubicBezTo>
                <a:cubicBezTo>
                  <a:pt x="3" y="282"/>
                  <a:pt x="1" y="360"/>
                  <a:pt x="0" y="437"/>
                </a:cubicBezTo>
                <a:cubicBezTo>
                  <a:pt x="0" y="452"/>
                  <a:pt x="0" y="468"/>
                  <a:pt x="0" y="483"/>
                </a:cubicBezTo>
                <a:moveTo>
                  <a:pt x="565" y="144"/>
                </a:moveTo>
                <a:cubicBezTo>
                  <a:pt x="531" y="132"/>
                  <a:pt x="499" y="130"/>
                  <a:pt x="462" y="133"/>
                </a:cubicBezTo>
                <a:cubicBezTo>
                  <a:pt x="414" y="137"/>
                  <a:pt x="370" y="163"/>
                  <a:pt x="333" y="193"/>
                </a:cubicBezTo>
                <a:cubicBezTo>
                  <a:pt x="308" y="213"/>
                  <a:pt x="290" y="232"/>
                  <a:pt x="288" y="264"/>
                </a:cubicBezTo>
                <a:cubicBezTo>
                  <a:pt x="288" y="268"/>
                  <a:pt x="288" y="271"/>
                  <a:pt x="288" y="275"/>
                </a:cubicBezTo>
                <a:cubicBezTo>
                  <a:pt x="322" y="290"/>
                  <a:pt x="360" y="292"/>
                  <a:pt x="398" y="288"/>
                </a:cubicBezTo>
                <a:cubicBezTo>
                  <a:pt x="440" y="283"/>
                  <a:pt x="466" y="261"/>
                  <a:pt x="495" y="233"/>
                </a:cubicBezTo>
                <a:cubicBezTo>
                  <a:pt x="496" y="232"/>
                  <a:pt x="497" y="231"/>
                  <a:pt x="498" y="230"/>
                </a:cubicBezTo>
                <a:cubicBezTo>
                  <a:pt x="498" y="271"/>
                  <a:pt x="498" y="312"/>
                  <a:pt x="500" y="353"/>
                </a:cubicBezTo>
                <a:cubicBezTo>
                  <a:pt x="502" y="408"/>
                  <a:pt x="510" y="463"/>
                  <a:pt x="516" y="518"/>
                </a:cubicBezTo>
                <a:moveTo>
                  <a:pt x="76" y="786"/>
                </a:moveTo>
                <a:cubicBezTo>
                  <a:pt x="89" y="751"/>
                  <a:pt x="132" y="741"/>
                  <a:pt x="170" y="729"/>
                </a:cubicBezTo>
                <a:cubicBezTo>
                  <a:pt x="232" y="710"/>
                  <a:pt x="295" y="698"/>
                  <a:pt x="360" y="694"/>
                </a:cubicBezTo>
                <a:cubicBezTo>
                  <a:pt x="434" y="690"/>
                  <a:pt x="509" y="696"/>
                  <a:pt x="583" y="692"/>
                </a:cubicBezTo>
                <a:moveTo>
                  <a:pt x="485" y="690"/>
                </a:moveTo>
                <a:cubicBezTo>
                  <a:pt x="485" y="774"/>
                  <a:pt x="476" y="862"/>
                  <a:pt x="494" y="944"/>
                </a:cubicBezTo>
                <a:cubicBezTo>
                  <a:pt x="498" y="961"/>
                  <a:pt x="504" y="1006"/>
                  <a:pt x="523" y="1015"/>
                </a:cubicBezTo>
                <a:cubicBezTo>
                  <a:pt x="539" y="1022"/>
                  <a:pt x="551" y="1014"/>
                  <a:pt x="561" y="1003"/>
                </a:cubicBezTo>
                <a:cubicBezTo>
                  <a:pt x="582" y="980"/>
                  <a:pt x="600" y="945"/>
                  <a:pt x="629" y="930"/>
                </a:cubicBezTo>
                <a:cubicBezTo>
                  <a:pt x="644" y="922"/>
                  <a:pt x="672" y="921"/>
                  <a:pt x="680" y="937"/>
                </a:cubicBezTo>
                <a:cubicBezTo>
                  <a:pt x="694" y="966"/>
                  <a:pt x="692" y="1001"/>
                  <a:pt x="692" y="1032"/>
                </a:cubicBezTo>
                <a:cubicBezTo>
                  <a:pt x="692" y="1061"/>
                  <a:pt x="698" y="1082"/>
                  <a:pt x="665" y="1092"/>
                </a:cubicBezTo>
                <a:cubicBezTo>
                  <a:pt x="622" y="1104"/>
                  <a:pt x="563" y="1097"/>
                  <a:pt x="522" y="1082"/>
                </a:cubicBezTo>
                <a:cubicBezTo>
                  <a:pt x="455" y="1059"/>
                  <a:pt x="417" y="1026"/>
                  <a:pt x="380" y="969"/>
                </a:cubicBezTo>
                <a:moveTo>
                  <a:pt x="825" y="160"/>
                </a:moveTo>
                <a:cubicBezTo>
                  <a:pt x="839" y="188"/>
                  <a:pt x="848" y="206"/>
                  <a:pt x="856" y="236"/>
                </a:cubicBezTo>
                <a:cubicBezTo>
                  <a:pt x="881" y="329"/>
                  <a:pt x="901" y="424"/>
                  <a:pt x="923" y="518"/>
                </a:cubicBezTo>
                <a:cubicBezTo>
                  <a:pt x="941" y="594"/>
                  <a:pt x="965" y="669"/>
                  <a:pt x="981" y="745"/>
                </a:cubicBezTo>
                <a:cubicBezTo>
                  <a:pt x="989" y="781"/>
                  <a:pt x="993" y="807"/>
                  <a:pt x="1009" y="840"/>
                </a:cubicBezTo>
                <a:moveTo>
                  <a:pt x="1901" y="272"/>
                </a:moveTo>
                <a:cubicBezTo>
                  <a:pt x="1881" y="272"/>
                  <a:pt x="1867" y="286"/>
                  <a:pt x="1843" y="302"/>
                </a:cubicBezTo>
                <a:cubicBezTo>
                  <a:pt x="1787" y="340"/>
                  <a:pt x="1727" y="367"/>
                  <a:pt x="1663" y="389"/>
                </a:cubicBezTo>
                <a:cubicBezTo>
                  <a:pt x="1610" y="407"/>
                  <a:pt x="1555" y="416"/>
                  <a:pt x="1501" y="429"/>
                </a:cubicBezTo>
                <a:cubicBezTo>
                  <a:pt x="1485" y="434"/>
                  <a:pt x="1482" y="435"/>
                  <a:pt x="1473" y="439"/>
                </a:cubicBezTo>
                <a:cubicBezTo>
                  <a:pt x="1484" y="461"/>
                  <a:pt x="1460" y="453"/>
                  <a:pt x="1500" y="470"/>
                </a:cubicBezTo>
                <a:cubicBezTo>
                  <a:pt x="1609" y="517"/>
                  <a:pt x="1733" y="519"/>
                  <a:pt x="1844" y="566"/>
                </a:cubicBezTo>
                <a:cubicBezTo>
                  <a:pt x="1864" y="575"/>
                  <a:pt x="1867" y="581"/>
                  <a:pt x="1880" y="592"/>
                </a:cubicBezTo>
                <a:moveTo>
                  <a:pt x="2291" y="186"/>
                </a:moveTo>
                <a:cubicBezTo>
                  <a:pt x="2302" y="215"/>
                  <a:pt x="2312" y="232"/>
                  <a:pt x="2321" y="262"/>
                </a:cubicBezTo>
                <a:cubicBezTo>
                  <a:pt x="2347" y="346"/>
                  <a:pt x="2365" y="433"/>
                  <a:pt x="2384" y="518"/>
                </a:cubicBezTo>
                <a:cubicBezTo>
                  <a:pt x="2397" y="574"/>
                  <a:pt x="2408" y="628"/>
                  <a:pt x="2415" y="685"/>
                </a:cubicBezTo>
                <a:moveTo>
                  <a:pt x="210" y="1755"/>
                </a:moveTo>
                <a:cubicBezTo>
                  <a:pt x="236" y="1769"/>
                  <a:pt x="227" y="1775"/>
                  <a:pt x="227" y="1817"/>
                </a:cubicBezTo>
                <a:cubicBezTo>
                  <a:pt x="227" y="1876"/>
                  <a:pt x="234" y="1941"/>
                  <a:pt x="222" y="1999"/>
                </a:cubicBezTo>
                <a:cubicBezTo>
                  <a:pt x="213" y="2040"/>
                  <a:pt x="199" y="2077"/>
                  <a:pt x="194" y="2119"/>
                </a:cubicBezTo>
                <a:moveTo>
                  <a:pt x="796" y="1902"/>
                </a:moveTo>
                <a:cubicBezTo>
                  <a:pt x="789" y="1893"/>
                  <a:pt x="778" y="1895"/>
                  <a:pt x="762" y="1896"/>
                </a:cubicBezTo>
                <a:cubicBezTo>
                  <a:pt x="718" y="1899"/>
                  <a:pt x="674" y="1922"/>
                  <a:pt x="637" y="1945"/>
                </a:cubicBezTo>
                <a:cubicBezTo>
                  <a:pt x="609" y="1963"/>
                  <a:pt x="576" y="1988"/>
                  <a:pt x="570" y="2023"/>
                </a:cubicBezTo>
                <a:cubicBezTo>
                  <a:pt x="570" y="2035"/>
                  <a:pt x="570" y="2038"/>
                  <a:pt x="571" y="2046"/>
                </a:cubicBezTo>
                <a:cubicBezTo>
                  <a:pt x="610" y="2051"/>
                  <a:pt x="650" y="2055"/>
                  <a:pt x="688" y="2041"/>
                </a:cubicBezTo>
                <a:cubicBezTo>
                  <a:pt x="719" y="2030"/>
                  <a:pt x="747" y="2008"/>
                  <a:pt x="766" y="1981"/>
                </a:cubicBezTo>
                <a:cubicBezTo>
                  <a:pt x="770" y="1974"/>
                  <a:pt x="770" y="1973"/>
                  <a:pt x="773" y="1969"/>
                </a:cubicBezTo>
                <a:cubicBezTo>
                  <a:pt x="773" y="1998"/>
                  <a:pt x="766" y="2036"/>
                  <a:pt x="779" y="2061"/>
                </a:cubicBezTo>
                <a:moveTo>
                  <a:pt x="1059" y="1799"/>
                </a:moveTo>
                <a:cubicBezTo>
                  <a:pt x="1075" y="1817"/>
                  <a:pt x="1089" y="1844"/>
                  <a:pt x="1100" y="1872"/>
                </a:cubicBezTo>
                <a:cubicBezTo>
                  <a:pt x="1131" y="1949"/>
                  <a:pt x="1160" y="2023"/>
                  <a:pt x="1176" y="2104"/>
                </a:cubicBezTo>
                <a:cubicBezTo>
                  <a:pt x="1181" y="2132"/>
                  <a:pt x="1187" y="2157"/>
                  <a:pt x="1196" y="2183"/>
                </a:cubicBezTo>
                <a:moveTo>
                  <a:pt x="1999" y="1813"/>
                </a:moveTo>
                <a:cubicBezTo>
                  <a:pt x="1983" y="1830"/>
                  <a:pt x="1972" y="1843"/>
                  <a:pt x="1953" y="1856"/>
                </a:cubicBezTo>
                <a:cubicBezTo>
                  <a:pt x="1875" y="1909"/>
                  <a:pt x="1790" y="1943"/>
                  <a:pt x="1699" y="1969"/>
                </a:cubicBezTo>
                <a:cubicBezTo>
                  <a:pt x="1681" y="1974"/>
                  <a:pt x="1675" y="1977"/>
                  <a:pt x="1660" y="1988"/>
                </a:cubicBezTo>
                <a:cubicBezTo>
                  <a:pt x="1728" y="1998"/>
                  <a:pt x="1797" y="2004"/>
                  <a:pt x="1865" y="2008"/>
                </a:cubicBezTo>
                <a:cubicBezTo>
                  <a:pt x="1934" y="2012"/>
                  <a:pt x="2003" y="2013"/>
                  <a:pt x="2071" y="2022"/>
                </a:cubicBezTo>
                <a:cubicBezTo>
                  <a:pt x="2094" y="2025"/>
                  <a:pt x="2110" y="2030"/>
                  <a:pt x="2130" y="2040"/>
                </a:cubicBezTo>
                <a:moveTo>
                  <a:pt x="2557" y="1628"/>
                </a:moveTo>
                <a:cubicBezTo>
                  <a:pt x="2551" y="1621"/>
                  <a:pt x="2551" y="1620"/>
                  <a:pt x="2547" y="1617"/>
                </a:cubicBezTo>
                <a:cubicBezTo>
                  <a:pt x="2557" y="1652"/>
                  <a:pt x="2576" y="1687"/>
                  <a:pt x="2588" y="1723"/>
                </a:cubicBezTo>
                <a:cubicBezTo>
                  <a:pt x="2606" y="1779"/>
                  <a:pt x="2620" y="1837"/>
                  <a:pt x="2623" y="1896"/>
                </a:cubicBezTo>
                <a:cubicBezTo>
                  <a:pt x="2625" y="1924"/>
                  <a:pt x="2618" y="1957"/>
                  <a:pt x="2626" y="1984"/>
                </a:cubicBezTo>
                <a:moveTo>
                  <a:pt x="2874" y="1694"/>
                </a:moveTo>
                <a:cubicBezTo>
                  <a:pt x="2882" y="1719"/>
                  <a:pt x="2889" y="1742"/>
                  <a:pt x="2890" y="1769"/>
                </a:cubicBezTo>
                <a:cubicBezTo>
                  <a:pt x="2892" y="1809"/>
                  <a:pt x="2877" y="1871"/>
                  <a:pt x="2893" y="1908"/>
                </a:cubicBezTo>
                <a:cubicBezTo>
                  <a:pt x="2900" y="1925"/>
                  <a:pt x="2937" y="1921"/>
                  <a:pt x="2950" y="1919"/>
                </a:cubicBezTo>
                <a:cubicBezTo>
                  <a:pt x="2992" y="1912"/>
                  <a:pt x="3026" y="1881"/>
                  <a:pt x="3065" y="1866"/>
                </a:cubicBezTo>
                <a:cubicBezTo>
                  <a:pt x="3082" y="1860"/>
                  <a:pt x="3128" y="1849"/>
                  <a:pt x="3144" y="1865"/>
                </a:cubicBezTo>
                <a:cubicBezTo>
                  <a:pt x="3159" y="1880"/>
                  <a:pt x="3163" y="1933"/>
                  <a:pt x="3153" y="1951"/>
                </a:cubicBezTo>
                <a:cubicBezTo>
                  <a:pt x="3135" y="1983"/>
                  <a:pt x="3090" y="1988"/>
                  <a:pt x="3058" y="1989"/>
                </a:cubicBezTo>
                <a:cubicBezTo>
                  <a:pt x="3029" y="1990"/>
                  <a:pt x="2985" y="1998"/>
                  <a:pt x="2961" y="1979"/>
                </a:cubicBezTo>
                <a:cubicBezTo>
                  <a:pt x="2946" y="1967"/>
                  <a:pt x="2949" y="1949"/>
                  <a:pt x="2948" y="1933"/>
                </a:cubicBezTo>
                <a:moveTo>
                  <a:pt x="3514" y="1506"/>
                </a:moveTo>
                <a:cubicBezTo>
                  <a:pt x="3548" y="1608"/>
                  <a:pt x="3568" y="1708"/>
                  <a:pt x="3571" y="1816"/>
                </a:cubicBezTo>
                <a:cubicBezTo>
                  <a:pt x="3572" y="1865"/>
                  <a:pt x="3572" y="1913"/>
                  <a:pt x="3572" y="1962"/>
                </a:cubicBezTo>
                <a:cubicBezTo>
                  <a:pt x="3572" y="1990"/>
                  <a:pt x="3572" y="1999"/>
                  <a:pt x="3562" y="2015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882" name="Freeform 24"/>
          <p:cNvSpPr/>
          <p:nvPr/>
        </p:nvSpPr>
        <p:spPr>
          <a:xfrm>
            <a:off x="3189240" y="1564920"/>
            <a:ext cx="609120" cy="630360"/>
          </a:xfrm>
          <a:custGeom>
            <a:avLst/>
            <a:gdLst/>
            <a:ahLst/>
            <a:rect l="0" t="0" r="r" b="b"/>
            <a:pathLst>
              <a:path w="1692" h="1751">
                <a:moveTo>
                  <a:pt x="992" y="2"/>
                </a:moveTo>
                <a:cubicBezTo>
                  <a:pt x="986" y="4"/>
                  <a:pt x="1003" y="0"/>
                  <a:pt x="998" y="2"/>
                </a:cubicBezTo>
                <a:cubicBezTo>
                  <a:pt x="924" y="36"/>
                  <a:pt x="837" y="46"/>
                  <a:pt x="757" y="57"/>
                </a:cubicBezTo>
                <a:cubicBezTo>
                  <a:pt x="622" y="75"/>
                  <a:pt x="482" y="74"/>
                  <a:pt x="348" y="98"/>
                </a:cubicBezTo>
                <a:cubicBezTo>
                  <a:pt x="341" y="100"/>
                  <a:pt x="334" y="102"/>
                  <a:pt x="327" y="104"/>
                </a:cubicBezTo>
                <a:cubicBezTo>
                  <a:pt x="362" y="132"/>
                  <a:pt x="407" y="140"/>
                  <a:pt x="460" y="149"/>
                </a:cubicBezTo>
                <a:cubicBezTo>
                  <a:pt x="637" y="178"/>
                  <a:pt x="818" y="173"/>
                  <a:pt x="992" y="204"/>
                </a:cubicBezTo>
                <a:cubicBezTo>
                  <a:pt x="1013" y="209"/>
                  <a:pt x="1020" y="205"/>
                  <a:pt x="1023" y="219"/>
                </a:cubicBezTo>
                <a:cubicBezTo>
                  <a:pt x="966" y="246"/>
                  <a:pt x="903" y="267"/>
                  <a:pt x="840" y="284"/>
                </a:cubicBezTo>
                <a:cubicBezTo>
                  <a:pt x="643" y="336"/>
                  <a:pt x="422" y="372"/>
                  <a:pt x="248" y="484"/>
                </a:cubicBezTo>
                <a:cubicBezTo>
                  <a:pt x="183" y="526"/>
                  <a:pt x="172" y="551"/>
                  <a:pt x="160" y="619"/>
                </a:cubicBezTo>
                <a:cubicBezTo>
                  <a:pt x="250" y="690"/>
                  <a:pt x="350" y="698"/>
                  <a:pt x="466" y="705"/>
                </a:cubicBezTo>
                <a:cubicBezTo>
                  <a:pt x="584" y="712"/>
                  <a:pt x="703" y="708"/>
                  <a:pt x="821" y="708"/>
                </a:cubicBezTo>
                <a:moveTo>
                  <a:pt x="0" y="1610"/>
                </a:moveTo>
                <a:cubicBezTo>
                  <a:pt x="10" y="1619"/>
                  <a:pt x="16" y="1631"/>
                  <a:pt x="36" y="1636"/>
                </a:cubicBezTo>
                <a:cubicBezTo>
                  <a:pt x="48" y="1639"/>
                  <a:pt x="91" y="1644"/>
                  <a:pt x="102" y="1636"/>
                </a:cubicBezTo>
                <a:cubicBezTo>
                  <a:pt x="130" y="1615"/>
                  <a:pt x="139" y="1561"/>
                  <a:pt x="142" y="1530"/>
                </a:cubicBezTo>
                <a:cubicBezTo>
                  <a:pt x="146" y="1478"/>
                  <a:pt x="146" y="1427"/>
                  <a:pt x="114" y="1383"/>
                </a:cubicBezTo>
                <a:cubicBezTo>
                  <a:pt x="104" y="1369"/>
                  <a:pt x="93" y="1364"/>
                  <a:pt x="81" y="1355"/>
                </a:cubicBezTo>
                <a:cubicBezTo>
                  <a:pt x="85" y="1396"/>
                  <a:pt x="107" y="1422"/>
                  <a:pt x="135" y="1452"/>
                </a:cubicBezTo>
                <a:cubicBezTo>
                  <a:pt x="177" y="1497"/>
                  <a:pt x="243" y="1542"/>
                  <a:pt x="254" y="1607"/>
                </a:cubicBezTo>
                <a:cubicBezTo>
                  <a:pt x="258" y="1632"/>
                  <a:pt x="259" y="1671"/>
                  <a:pt x="244" y="1692"/>
                </a:cubicBezTo>
                <a:cubicBezTo>
                  <a:pt x="230" y="1713"/>
                  <a:pt x="224" y="1716"/>
                  <a:pt x="220" y="1740"/>
                </a:cubicBezTo>
                <a:cubicBezTo>
                  <a:pt x="268" y="1747"/>
                  <a:pt x="323" y="1750"/>
                  <a:pt x="372" y="1745"/>
                </a:cubicBezTo>
                <a:cubicBezTo>
                  <a:pt x="388" y="1742"/>
                  <a:pt x="403" y="1739"/>
                  <a:pt x="419" y="1736"/>
                </a:cubicBezTo>
                <a:moveTo>
                  <a:pt x="587" y="1466"/>
                </a:moveTo>
                <a:cubicBezTo>
                  <a:pt x="601" y="1447"/>
                  <a:pt x="613" y="1454"/>
                  <a:pt x="649" y="1454"/>
                </a:cubicBezTo>
                <a:cubicBezTo>
                  <a:pt x="720" y="1454"/>
                  <a:pt x="782" y="1453"/>
                  <a:pt x="847" y="1481"/>
                </a:cubicBezTo>
                <a:cubicBezTo>
                  <a:pt x="878" y="1498"/>
                  <a:pt x="888" y="1503"/>
                  <a:pt x="905" y="1518"/>
                </a:cubicBezTo>
                <a:moveTo>
                  <a:pt x="725" y="1691"/>
                </a:moveTo>
                <a:cubicBezTo>
                  <a:pt x="809" y="1691"/>
                  <a:pt x="888" y="1688"/>
                  <a:pt x="971" y="1670"/>
                </a:cubicBezTo>
                <a:cubicBezTo>
                  <a:pt x="1044" y="1654"/>
                  <a:pt x="1113" y="1632"/>
                  <a:pt x="1181" y="1604"/>
                </a:cubicBezTo>
                <a:moveTo>
                  <a:pt x="1354" y="1399"/>
                </a:moveTo>
                <a:cubicBezTo>
                  <a:pt x="1346" y="1434"/>
                  <a:pt x="1340" y="1467"/>
                  <a:pt x="1339" y="1504"/>
                </a:cubicBezTo>
                <a:cubicBezTo>
                  <a:pt x="1337" y="1550"/>
                  <a:pt x="1329" y="1602"/>
                  <a:pt x="1371" y="1633"/>
                </a:cubicBezTo>
                <a:cubicBezTo>
                  <a:pt x="1411" y="1662"/>
                  <a:pt x="1499" y="1667"/>
                  <a:pt x="1544" y="1653"/>
                </a:cubicBezTo>
                <a:cubicBezTo>
                  <a:pt x="1615" y="1631"/>
                  <a:pt x="1667" y="1564"/>
                  <a:pt x="1678" y="1493"/>
                </a:cubicBezTo>
                <a:cubicBezTo>
                  <a:pt x="1691" y="1408"/>
                  <a:pt x="1646" y="1355"/>
                  <a:pt x="1572" y="1320"/>
                </a:cubicBezTo>
                <a:cubicBezTo>
                  <a:pt x="1549" y="1309"/>
                  <a:pt x="1461" y="1278"/>
                  <a:pt x="1433" y="1296"/>
                </a:cubicBezTo>
                <a:cubicBezTo>
                  <a:pt x="1424" y="1302"/>
                  <a:pt x="1432" y="1326"/>
                  <a:pt x="1432" y="1334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883" name="Freeform 25"/>
          <p:cNvSpPr/>
          <p:nvPr/>
        </p:nvSpPr>
        <p:spPr>
          <a:xfrm>
            <a:off x="2468520" y="2577960"/>
            <a:ext cx="228960" cy="122760"/>
          </a:xfrm>
          <a:custGeom>
            <a:avLst/>
            <a:gdLst/>
            <a:ahLst/>
            <a:rect l="0" t="0" r="r" b="b"/>
            <a:pathLst>
              <a:path w="636" h="341">
                <a:moveTo>
                  <a:pt x="0" y="19"/>
                </a:moveTo>
                <a:cubicBezTo>
                  <a:pt x="12" y="18"/>
                  <a:pt x="20" y="12"/>
                  <a:pt x="24" y="11"/>
                </a:cubicBezTo>
                <a:cubicBezTo>
                  <a:pt x="45" y="6"/>
                  <a:pt x="74" y="10"/>
                  <a:pt x="96" y="8"/>
                </a:cubicBezTo>
                <a:cubicBezTo>
                  <a:pt x="180" y="2"/>
                  <a:pt x="263" y="0"/>
                  <a:pt x="349" y="0"/>
                </a:cubicBezTo>
                <a:cubicBezTo>
                  <a:pt x="425" y="0"/>
                  <a:pt x="489" y="6"/>
                  <a:pt x="561" y="27"/>
                </a:cubicBezTo>
                <a:moveTo>
                  <a:pt x="81" y="340"/>
                </a:moveTo>
                <a:cubicBezTo>
                  <a:pt x="155" y="340"/>
                  <a:pt x="224" y="331"/>
                  <a:pt x="297" y="322"/>
                </a:cubicBezTo>
                <a:cubicBezTo>
                  <a:pt x="410" y="309"/>
                  <a:pt x="523" y="304"/>
                  <a:pt x="635" y="316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884" name="Freeform 26"/>
          <p:cNvSpPr/>
          <p:nvPr/>
        </p:nvSpPr>
        <p:spPr>
          <a:xfrm>
            <a:off x="3067200" y="2764440"/>
            <a:ext cx="537840" cy="596880"/>
          </a:xfrm>
          <a:custGeom>
            <a:avLst/>
            <a:gdLst/>
            <a:ahLst/>
            <a:rect l="0" t="0" r="r" b="b"/>
            <a:pathLst>
              <a:path w="1494" h="1658">
                <a:moveTo>
                  <a:pt x="933" y="348"/>
                </a:moveTo>
                <a:cubicBezTo>
                  <a:pt x="915" y="347"/>
                  <a:pt x="895" y="350"/>
                  <a:pt x="877" y="347"/>
                </a:cubicBezTo>
                <a:cubicBezTo>
                  <a:pt x="872" y="346"/>
                  <a:pt x="865" y="341"/>
                  <a:pt x="862" y="341"/>
                </a:cubicBezTo>
                <a:cubicBezTo>
                  <a:pt x="856" y="340"/>
                  <a:pt x="849" y="340"/>
                  <a:pt x="842" y="340"/>
                </a:cubicBezTo>
                <a:cubicBezTo>
                  <a:pt x="807" y="339"/>
                  <a:pt x="777" y="348"/>
                  <a:pt x="744" y="358"/>
                </a:cubicBezTo>
                <a:cubicBezTo>
                  <a:pt x="623" y="393"/>
                  <a:pt x="500" y="421"/>
                  <a:pt x="379" y="457"/>
                </a:cubicBezTo>
                <a:cubicBezTo>
                  <a:pt x="277" y="488"/>
                  <a:pt x="107" y="510"/>
                  <a:pt x="18" y="577"/>
                </a:cubicBezTo>
                <a:cubicBezTo>
                  <a:pt x="15" y="583"/>
                  <a:pt x="13" y="584"/>
                  <a:pt x="14" y="589"/>
                </a:cubicBezTo>
                <a:cubicBezTo>
                  <a:pt x="78" y="595"/>
                  <a:pt x="140" y="597"/>
                  <a:pt x="205" y="598"/>
                </a:cubicBezTo>
                <a:cubicBezTo>
                  <a:pt x="315" y="599"/>
                  <a:pt x="423" y="603"/>
                  <a:pt x="533" y="612"/>
                </a:cubicBezTo>
                <a:cubicBezTo>
                  <a:pt x="591" y="617"/>
                  <a:pt x="616" y="624"/>
                  <a:pt x="648" y="653"/>
                </a:cubicBezTo>
                <a:cubicBezTo>
                  <a:pt x="591" y="688"/>
                  <a:pt x="526" y="712"/>
                  <a:pt x="452" y="732"/>
                </a:cubicBezTo>
                <a:cubicBezTo>
                  <a:pt x="334" y="765"/>
                  <a:pt x="192" y="791"/>
                  <a:pt x="88" y="864"/>
                </a:cubicBezTo>
                <a:cubicBezTo>
                  <a:pt x="63" y="887"/>
                  <a:pt x="56" y="892"/>
                  <a:pt x="50" y="913"/>
                </a:cubicBezTo>
                <a:cubicBezTo>
                  <a:pt x="95" y="948"/>
                  <a:pt x="120" y="954"/>
                  <a:pt x="198" y="955"/>
                </a:cubicBezTo>
                <a:cubicBezTo>
                  <a:pt x="329" y="956"/>
                  <a:pt x="452" y="934"/>
                  <a:pt x="582" y="919"/>
                </a:cubicBezTo>
                <a:cubicBezTo>
                  <a:pt x="641" y="913"/>
                  <a:pt x="654" y="911"/>
                  <a:pt x="691" y="912"/>
                </a:cubicBezTo>
                <a:moveTo>
                  <a:pt x="15" y="1558"/>
                </a:moveTo>
                <a:cubicBezTo>
                  <a:pt x="13" y="1546"/>
                  <a:pt x="0" y="1519"/>
                  <a:pt x="6" y="1506"/>
                </a:cubicBezTo>
                <a:cubicBezTo>
                  <a:pt x="23" y="1472"/>
                  <a:pt x="102" y="1453"/>
                  <a:pt x="132" y="1440"/>
                </a:cubicBezTo>
                <a:cubicBezTo>
                  <a:pt x="170" y="1424"/>
                  <a:pt x="240" y="1404"/>
                  <a:pt x="259" y="1362"/>
                </a:cubicBezTo>
                <a:cubicBezTo>
                  <a:pt x="259" y="1345"/>
                  <a:pt x="259" y="1340"/>
                  <a:pt x="259" y="1329"/>
                </a:cubicBezTo>
                <a:cubicBezTo>
                  <a:pt x="223" y="1311"/>
                  <a:pt x="191" y="1310"/>
                  <a:pt x="150" y="1310"/>
                </a:cubicBezTo>
                <a:cubicBezTo>
                  <a:pt x="117" y="1310"/>
                  <a:pt x="101" y="1311"/>
                  <a:pt x="93" y="1344"/>
                </a:cubicBezTo>
                <a:cubicBezTo>
                  <a:pt x="102" y="1386"/>
                  <a:pt x="137" y="1389"/>
                  <a:pt x="177" y="1399"/>
                </a:cubicBezTo>
                <a:cubicBezTo>
                  <a:pt x="246" y="1416"/>
                  <a:pt x="317" y="1414"/>
                  <a:pt x="375" y="1452"/>
                </a:cubicBezTo>
                <a:cubicBezTo>
                  <a:pt x="375" y="1500"/>
                  <a:pt x="357" y="1506"/>
                  <a:pt x="320" y="1536"/>
                </a:cubicBezTo>
                <a:cubicBezTo>
                  <a:pt x="291" y="1560"/>
                  <a:pt x="252" y="1586"/>
                  <a:pt x="245" y="1625"/>
                </a:cubicBezTo>
                <a:cubicBezTo>
                  <a:pt x="245" y="1630"/>
                  <a:pt x="245" y="1635"/>
                  <a:pt x="245" y="1640"/>
                </a:cubicBezTo>
                <a:cubicBezTo>
                  <a:pt x="295" y="1657"/>
                  <a:pt x="344" y="1656"/>
                  <a:pt x="396" y="1656"/>
                </a:cubicBezTo>
                <a:cubicBezTo>
                  <a:pt x="453" y="1656"/>
                  <a:pt x="492" y="1649"/>
                  <a:pt x="546" y="1633"/>
                </a:cubicBezTo>
                <a:moveTo>
                  <a:pt x="656" y="1464"/>
                </a:moveTo>
                <a:cubicBezTo>
                  <a:pt x="657" y="1439"/>
                  <a:pt x="706" y="1443"/>
                  <a:pt x="724" y="1441"/>
                </a:cubicBezTo>
                <a:cubicBezTo>
                  <a:pt x="770" y="1436"/>
                  <a:pt x="869" y="1417"/>
                  <a:pt x="910" y="1444"/>
                </a:cubicBezTo>
                <a:cubicBezTo>
                  <a:pt x="913" y="1449"/>
                  <a:pt x="916" y="1453"/>
                  <a:pt x="919" y="1458"/>
                </a:cubicBezTo>
                <a:moveTo>
                  <a:pt x="790" y="1632"/>
                </a:moveTo>
                <a:cubicBezTo>
                  <a:pt x="815" y="1645"/>
                  <a:pt x="846" y="1647"/>
                  <a:pt x="884" y="1647"/>
                </a:cubicBezTo>
                <a:cubicBezTo>
                  <a:pt x="960" y="1647"/>
                  <a:pt x="1024" y="1630"/>
                  <a:pt x="1096" y="1606"/>
                </a:cubicBezTo>
                <a:cubicBezTo>
                  <a:pt x="1147" y="1588"/>
                  <a:pt x="1189" y="1566"/>
                  <a:pt x="1237" y="1538"/>
                </a:cubicBezTo>
                <a:moveTo>
                  <a:pt x="1321" y="1389"/>
                </a:moveTo>
                <a:cubicBezTo>
                  <a:pt x="1285" y="1392"/>
                  <a:pt x="1265" y="1407"/>
                  <a:pt x="1246" y="1441"/>
                </a:cubicBezTo>
                <a:cubicBezTo>
                  <a:pt x="1224" y="1481"/>
                  <a:pt x="1208" y="1552"/>
                  <a:pt x="1258" y="1577"/>
                </a:cubicBezTo>
                <a:cubicBezTo>
                  <a:pt x="1306" y="1601"/>
                  <a:pt x="1379" y="1593"/>
                  <a:pt x="1421" y="1564"/>
                </a:cubicBezTo>
                <a:cubicBezTo>
                  <a:pt x="1464" y="1535"/>
                  <a:pt x="1493" y="1464"/>
                  <a:pt x="1476" y="1413"/>
                </a:cubicBezTo>
                <a:cubicBezTo>
                  <a:pt x="1452" y="1342"/>
                  <a:pt x="1365" y="1291"/>
                  <a:pt x="1304" y="1261"/>
                </a:cubicBezTo>
                <a:cubicBezTo>
                  <a:pt x="1254" y="1237"/>
                  <a:pt x="1200" y="1226"/>
                  <a:pt x="1146" y="1214"/>
                </a:cubicBezTo>
                <a:moveTo>
                  <a:pt x="385" y="138"/>
                </a:moveTo>
                <a:cubicBezTo>
                  <a:pt x="387" y="109"/>
                  <a:pt x="381" y="93"/>
                  <a:pt x="406" y="73"/>
                </a:cubicBezTo>
                <a:cubicBezTo>
                  <a:pt x="419" y="63"/>
                  <a:pt x="448" y="45"/>
                  <a:pt x="464" y="60"/>
                </a:cubicBezTo>
                <a:cubicBezTo>
                  <a:pt x="517" y="108"/>
                  <a:pt x="480" y="252"/>
                  <a:pt x="497" y="317"/>
                </a:cubicBezTo>
                <a:cubicBezTo>
                  <a:pt x="498" y="319"/>
                  <a:pt x="499" y="321"/>
                  <a:pt x="500" y="323"/>
                </a:cubicBezTo>
                <a:cubicBezTo>
                  <a:pt x="505" y="311"/>
                  <a:pt x="514" y="294"/>
                  <a:pt x="515" y="272"/>
                </a:cubicBezTo>
                <a:cubicBezTo>
                  <a:pt x="519" y="216"/>
                  <a:pt x="513" y="156"/>
                  <a:pt x="533" y="103"/>
                </a:cubicBezTo>
                <a:cubicBezTo>
                  <a:pt x="553" y="49"/>
                  <a:pt x="590" y="14"/>
                  <a:pt x="647" y="8"/>
                </a:cubicBezTo>
                <a:cubicBezTo>
                  <a:pt x="729" y="0"/>
                  <a:pt x="798" y="29"/>
                  <a:pt x="866" y="73"/>
                </a:cubicBezTo>
                <a:cubicBezTo>
                  <a:pt x="953" y="131"/>
                  <a:pt x="1003" y="208"/>
                  <a:pt x="1038" y="306"/>
                </a:cubicBezTo>
                <a:cubicBezTo>
                  <a:pt x="1044" y="327"/>
                  <a:pt x="1050" y="348"/>
                  <a:pt x="1056" y="369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885" name="Freeform 27"/>
          <p:cNvSpPr/>
          <p:nvPr/>
        </p:nvSpPr>
        <p:spPr>
          <a:xfrm>
            <a:off x="3898440" y="2708280"/>
            <a:ext cx="675720" cy="454680"/>
          </a:xfrm>
          <a:custGeom>
            <a:avLst/>
            <a:gdLst/>
            <a:ahLst/>
            <a:rect l="0" t="0" r="r" b="b"/>
            <a:pathLst>
              <a:path w="1877" h="1263">
                <a:moveTo>
                  <a:pt x="396" y="28"/>
                </a:moveTo>
                <a:cubicBezTo>
                  <a:pt x="398" y="12"/>
                  <a:pt x="398" y="9"/>
                  <a:pt x="398" y="0"/>
                </a:cubicBezTo>
                <a:cubicBezTo>
                  <a:pt x="329" y="24"/>
                  <a:pt x="311" y="38"/>
                  <a:pt x="263" y="105"/>
                </a:cubicBezTo>
                <a:cubicBezTo>
                  <a:pt x="140" y="276"/>
                  <a:pt x="35" y="480"/>
                  <a:pt x="11" y="693"/>
                </a:cubicBezTo>
                <a:cubicBezTo>
                  <a:pt x="0" y="795"/>
                  <a:pt x="1" y="898"/>
                  <a:pt x="77" y="975"/>
                </a:cubicBezTo>
                <a:cubicBezTo>
                  <a:pt x="131" y="1015"/>
                  <a:pt x="148" y="1029"/>
                  <a:pt x="192" y="1041"/>
                </a:cubicBezTo>
                <a:moveTo>
                  <a:pt x="700" y="124"/>
                </a:moveTo>
                <a:cubicBezTo>
                  <a:pt x="682" y="87"/>
                  <a:pt x="689" y="105"/>
                  <a:pt x="684" y="76"/>
                </a:cubicBezTo>
                <a:cubicBezTo>
                  <a:pt x="731" y="76"/>
                  <a:pt x="756" y="83"/>
                  <a:pt x="791" y="118"/>
                </a:cubicBezTo>
                <a:cubicBezTo>
                  <a:pt x="838" y="165"/>
                  <a:pt x="863" y="228"/>
                  <a:pt x="873" y="293"/>
                </a:cubicBezTo>
                <a:cubicBezTo>
                  <a:pt x="879" y="333"/>
                  <a:pt x="876" y="375"/>
                  <a:pt x="876" y="416"/>
                </a:cubicBezTo>
                <a:cubicBezTo>
                  <a:pt x="868" y="379"/>
                  <a:pt x="861" y="340"/>
                  <a:pt x="859" y="301"/>
                </a:cubicBezTo>
                <a:cubicBezTo>
                  <a:pt x="856" y="218"/>
                  <a:pt x="861" y="158"/>
                  <a:pt x="914" y="90"/>
                </a:cubicBezTo>
                <a:cubicBezTo>
                  <a:pt x="938" y="57"/>
                  <a:pt x="997" y="6"/>
                  <a:pt x="1046" y="24"/>
                </a:cubicBezTo>
                <a:cubicBezTo>
                  <a:pt x="1099" y="43"/>
                  <a:pt x="1093" y="153"/>
                  <a:pt x="1094" y="194"/>
                </a:cubicBezTo>
                <a:cubicBezTo>
                  <a:pt x="1097" y="287"/>
                  <a:pt x="1096" y="376"/>
                  <a:pt x="1110" y="468"/>
                </a:cubicBezTo>
                <a:cubicBezTo>
                  <a:pt x="1123" y="535"/>
                  <a:pt x="1126" y="555"/>
                  <a:pt x="1137" y="598"/>
                </a:cubicBezTo>
                <a:moveTo>
                  <a:pt x="766" y="1226"/>
                </a:moveTo>
                <a:cubicBezTo>
                  <a:pt x="804" y="1209"/>
                  <a:pt x="845" y="1194"/>
                  <a:pt x="882" y="1175"/>
                </a:cubicBezTo>
                <a:cubicBezTo>
                  <a:pt x="938" y="1145"/>
                  <a:pt x="1019" y="1100"/>
                  <a:pt x="1034" y="1029"/>
                </a:cubicBezTo>
                <a:cubicBezTo>
                  <a:pt x="1039" y="1004"/>
                  <a:pt x="1042" y="968"/>
                  <a:pt x="1019" y="956"/>
                </a:cubicBezTo>
                <a:cubicBezTo>
                  <a:pt x="1003" y="948"/>
                  <a:pt x="961" y="944"/>
                  <a:pt x="944" y="950"/>
                </a:cubicBezTo>
                <a:cubicBezTo>
                  <a:pt x="936" y="952"/>
                  <a:pt x="932" y="953"/>
                  <a:pt x="929" y="961"/>
                </a:cubicBezTo>
                <a:cubicBezTo>
                  <a:pt x="937" y="995"/>
                  <a:pt x="942" y="998"/>
                  <a:pt x="985" y="1011"/>
                </a:cubicBezTo>
                <a:cubicBezTo>
                  <a:pt x="1051" y="1032"/>
                  <a:pt x="1136" y="1028"/>
                  <a:pt x="1191" y="1074"/>
                </a:cubicBezTo>
                <a:cubicBezTo>
                  <a:pt x="1216" y="1095"/>
                  <a:pt x="1207" y="1133"/>
                  <a:pt x="1189" y="1155"/>
                </a:cubicBezTo>
                <a:cubicBezTo>
                  <a:pt x="1169" y="1179"/>
                  <a:pt x="1120" y="1199"/>
                  <a:pt x="1110" y="1230"/>
                </a:cubicBezTo>
                <a:cubicBezTo>
                  <a:pt x="1109" y="1242"/>
                  <a:pt x="1109" y="1245"/>
                  <a:pt x="1109" y="1253"/>
                </a:cubicBezTo>
                <a:cubicBezTo>
                  <a:pt x="1150" y="1262"/>
                  <a:pt x="1192" y="1261"/>
                  <a:pt x="1233" y="1260"/>
                </a:cubicBezTo>
                <a:cubicBezTo>
                  <a:pt x="1279" y="1259"/>
                  <a:pt x="1311" y="1248"/>
                  <a:pt x="1354" y="1232"/>
                </a:cubicBezTo>
                <a:moveTo>
                  <a:pt x="1527" y="91"/>
                </a:moveTo>
                <a:cubicBezTo>
                  <a:pt x="1535" y="69"/>
                  <a:pt x="1503" y="37"/>
                  <a:pt x="1556" y="80"/>
                </a:cubicBezTo>
                <a:cubicBezTo>
                  <a:pt x="1636" y="145"/>
                  <a:pt x="1712" y="242"/>
                  <a:pt x="1762" y="330"/>
                </a:cubicBezTo>
                <a:cubicBezTo>
                  <a:pt x="1859" y="497"/>
                  <a:pt x="1876" y="690"/>
                  <a:pt x="1863" y="879"/>
                </a:cubicBezTo>
                <a:cubicBezTo>
                  <a:pt x="1856" y="985"/>
                  <a:pt x="1819" y="1089"/>
                  <a:pt x="1751" y="1172"/>
                </a:cubicBezTo>
                <a:cubicBezTo>
                  <a:pt x="1738" y="1184"/>
                  <a:pt x="1727" y="1197"/>
                  <a:pt x="1714" y="1209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886" name="Freeform 28"/>
          <p:cNvSpPr/>
          <p:nvPr/>
        </p:nvSpPr>
        <p:spPr>
          <a:xfrm>
            <a:off x="4875840" y="2646360"/>
            <a:ext cx="340920" cy="386280"/>
          </a:xfrm>
          <a:custGeom>
            <a:avLst/>
            <a:gdLst/>
            <a:ahLst/>
            <a:rect l="0" t="0" r="r" b="b"/>
            <a:pathLst>
              <a:path w="947" h="1073">
                <a:moveTo>
                  <a:pt x="7" y="943"/>
                </a:moveTo>
                <a:cubicBezTo>
                  <a:pt x="7" y="894"/>
                  <a:pt x="0" y="869"/>
                  <a:pt x="46" y="842"/>
                </a:cubicBezTo>
                <a:cubicBezTo>
                  <a:pt x="84" y="819"/>
                  <a:pt x="126" y="791"/>
                  <a:pt x="172" y="794"/>
                </a:cubicBezTo>
                <a:cubicBezTo>
                  <a:pt x="212" y="796"/>
                  <a:pt x="222" y="855"/>
                  <a:pt x="225" y="889"/>
                </a:cubicBezTo>
                <a:cubicBezTo>
                  <a:pt x="229" y="931"/>
                  <a:pt x="232" y="988"/>
                  <a:pt x="217" y="1029"/>
                </a:cubicBezTo>
                <a:cubicBezTo>
                  <a:pt x="209" y="1052"/>
                  <a:pt x="194" y="1064"/>
                  <a:pt x="172" y="1072"/>
                </a:cubicBezTo>
                <a:cubicBezTo>
                  <a:pt x="166" y="1072"/>
                  <a:pt x="165" y="1072"/>
                  <a:pt x="162" y="1072"/>
                </a:cubicBezTo>
                <a:cubicBezTo>
                  <a:pt x="179" y="1024"/>
                  <a:pt x="196" y="1008"/>
                  <a:pt x="237" y="970"/>
                </a:cubicBezTo>
                <a:cubicBezTo>
                  <a:pt x="303" y="909"/>
                  <a:pt x="374" y="852"/>
                  <a:pt x="431" y="780"/>
                </a:cubicBezTo>
                <a:cubicBezTo>
                  <a:pt x="465" y="738"/>
                  <a:pt x="466" y="729"/>
                  <a:pt x="437" y="713"/>
                </a:cubicBezTo>
                <a:cubicBezTo>
                  <a:pt x="371" y="726"/>
                  <a:pt x="320" y="760"/>
                  <a:pt x="276" y="816"/>
                </a:cubicBezTo>
                <a:cubicBezTo>
                  <a:pt x="242" y="860"/>
                  <a:pt x="216" y="930"/>
                  <a:pt x="231" y="988"/>
                </a:cubicBezTo>
                <a:cubicBezTo>
                  <a:pt x="246" y="1050"/>
                  <a:pt x="328" y="1046"/>
                  <a:pt x="376" y="1047"/>
                </a:cubicBezTo>
                <a:cubicBezTo>
                  <a:pt x="429" y="1047"/>
                  <a:pt x="448" y="1047"/>
                  <a:pt x="484" y="1038"/>
                </a:cubicBezTo>
                <a:moveTo>
                  <a:pt x="398" y="295"/>
                </a:moveTo>
                <a:cubicBezTo>
                  <a:pt x="391" y="292"/>
                  <a:pt x="383" y="288"/>
                  <a:pt x="376" y="285"/>
                </a:cubicBezTo>
                <a:cubicBezTo>
                  <a:pt x="429" y="273"/>
                  <a:pt x="488" y="258"/>
                  <a:pt x="514" y="204"/>
                </a:cubicBezTo>
                <a:cubicBezTo>
                  <a:pt x="534" y="162"/>
                  <a:pt x="532" y="111"/>
                  <a:pt x="536" y="65"/>
                </a:cubicBezTo>
                <a:cubicBezTo>
                  <a:pt x="538" y="43"/>
                  <a:pt x="540" y="22"/>
                  <a:pt x="541" y="0"/>
                </a:cubicBezTo>
                <a:cubicBezTo>
                  <a:pt x="544" y="13"/>
                  <a:pt x="541" y="12"/>
                  <a:pt x="547" y="24"/>
                </a:cubicBezTo>
                <a:cubicBezTo>
                  <a:pt x="570" y="72"/>
                  <a:pt x="613" y="112"/>
                  <a:pt x="659" y="135"/>
                </a:cubicBezTo>
                <a:cubicBezTo>
                  <a:pt x="714" y="163"/>
                  <a:pt x="776" y="157"/>
                  <a:pt x="832" y="180"/>
                </a:cubicBezTo>
                <a:cubicBezTo>
                  <a:pt x="881" y="200"/>
                  <a:pt x="832" y="240"/>
                  <a:pt x="810" y="252"/>
                </a:cubicBezTo>
                <a:cubicBezTo>
                  <a:pt x="750" y="284"/>
                  <a:pt x="675" y="298"/>
                  <a:pt x="621" y="340"/>
                </a:cubicBezTo>
                <a:cubicBezTo>
                  <a:pt x="574" y="376"/>
                  <a:pt x="621" y="412"/>
                  <a:pt x="654" y="427"/>
                </a:cubicBezTo>
                <a:cubicBezTo>
                  <a:pt x="745" y="470"/>
                  <a:pt x="847" y="487"/>
                  <a:pt x="946" y="506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887" name="Freeform 29"/>
          <p:cNvSpPr/>
          <p:nvPr/>
        </p:nvSpPr>
        <p:spPr>
          <a:xfrm>
            <a:off x="7617960" y="1827720"/>
            <a:ext cx="245520" cy="354600"/>
          </a:xfrm>
          <a:custGeom>
            <a:avLst/>
            <a:gdLst/>
            <a:ahLst/>
            <a:rect l="0" t="0" r="r" b="b"/>
            <a:pathLst>
              <a:path w="682" h="985">
                <a:moveTo>
                  <a:pt x="174" y="19"/>
                </a:moveTo>
                <a:cubicBezTo>
                  <a:pt x="179" y="18"/>
                  <a:pt x="181" y="18"/>
                  <a:pt x="181" y="14"/>
                </a:cubicBezTo>
                <a:cubicBezTo>
                  <a:pt x="176" y="6"/>
                  <a:pt x="189" y="7"/>
                  <a:pt x="175" y="5"/>
                </a:cubicBezTo>
                <a:cubicBezTo>
                  <a:pt x="145" y="0"/>
                  <a:pt x="120" y="7"/>
                  <a:pt x="95" y="24"/>
                </a:cubicBezTo>
                <a:cubicBezTo>
                  <a:pt x="63" y="47"/>
                  <a:pt x="28" y="83"/>
                  <a:pt x="13" y="121"/>
                </a:cubicBezTo>
                <a:cubicBezTo>
                  <a:pt x="6" y="140"/>
                  <a:pt x="0" y="171"/>
                  <a:pt x="21" y="180"/>
                </a:cubicBezTo>
                <a:cubicBezTo>
                  <a:pt x="46" y="191"/>
                  <a:pt x="97" y="188"/>
                  <a:pt x="123" y="183"/>
                </a:cubicBezTo>
                <a:cubicBezTo>
                  <a:pt x="154" y="177"/>
                  <a:pt x="189" y="159"/>
                  <a:pt x="211" y="136"/>
                </a:cubicBezTo>
                <a:cubicBezTo>
                  <a:pt x="216" y="131"/>
                  <a:pt x="221" y="124"/>
                  <a:pt x="225" y="118"/>
                </a:cubicBezTo>
                <a:cubicBezTo>
                  <a:pt x="233" y="134"/>
                  <a:pt x="239" y="153"/>
                  <a:pt x="244" y="173"/>
                </a:cubicBezTo>
                <a:cubicBezTo>
                  <a:pt x="250" y="200"/>
                  <a:pt x="254" y="224"/>
                  <a:pt x="256" y="250"/>
                </a:cubicBezTo>
                <a:moveTo>
                  <a:pt x="117" y="501"/>
                </a:moveTo>
                <a:cubicBezTo>
                  <a:pt x="159" y="501"/>
                  <a:pt x="200" y="497"/>
                  <a:pt x="240" y="496"/>
                </a:cubicBezTo>
                <a:cubicBezTo>
                  <a:pt x="310" y="494"/>
                  <a:pt x="378" y="497"/>
                  <a:pt x="448" y="487"/>
                </a:cubicBezTo>
                <a:cubicBezTo>
                  <a:pt x="456" y="486"/>
                  <a:pt x="465" y="484"/>
                  <a:pt x="473" y="483"/>
                </a:cubicBezTo>
                <a:moveTo>
                  <a:pt x="424" y="555"/>
                </a:moveTo>
                <a:cubicBezTo>
                  <a:pt x="416" y="589"/>
                  <a:pt x="412" y="621"/>
                  <a:pt x="412" y="656"/>
                </a:cubicBezTo>
                <a:cubicBezTo>
                  <a:pt x="411" y="719"/>
                  <a:pt x="409" y="782"/>
                  <a:pt x="419" y="845"/>
                </a:cubicBezTo>
                <a:cubicBezTo>
                  <a:pt x="424" y="875"/>
                  <a:pt x="431" y="914"/>
                  <a:pt x="446" y="941"/>
                </a:cubicBezTo>
                <a:cubicBezTo>
                  <a:pt x="449" y="944"/>
                  <a:pt x="451" y="948"/>
                  <a:pt x="454" y="951"/>
                </a:cubicBezTo>
                <a:cubicBezTo>
                  <a:pt x="477" y="946"/>
                  <a:pt x="468" y="961"/>
                  <a:pt x="488" y="935"/>
                </a:cubicBezTo>
                <a:cubicBezTo>
                  <a:pt x="522" y="893"/>
                  <a:pt x="542" y="845"/>
                  <a:pt x="602" y="839"/>
                </a:cubicBezTo>
                <a:cubicBezTo>
                  <a:pt x="639" y="835"/>
                  <a:pt x="652" y="844"/>
                  <a:pt x="666" y="880"/>
                </a:cubicBezTo>
                <a:cubicBezTo>
                  <a:pt x="671" y="893"/>
                  <a:pt x="681" y="943"/>
                  <a:pt x="672" y="956"/>
                </a:cubicBezTo>
                <a:cubicBezTo>
                  <a:pt x="652" y="984"/>
                  <a:pt x="592" y="977"/>
                  <a:pt x="564" y="977"/>
                </a:cubicBezTo>
                <a:cubicBezTo>
                  <a:pt x="515" y="977"/>
                  <a:pt x="470" y="980"/>
                  <a:pt x="424" y="959"/>
                </a:cubicBezTo>
                <a:cubicBezTo>
                  <a:pt x="401" y="946"/>
                  <a:pt x="394" y="942"/>
                  <a:pt x="386" y="925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888" name="Freeform 30"/>
          <p:cNvSpPr/>
          <p:nvPr/>
        </p:nvSpPr>
        <p:spPr>
          <a:xfrm>
            <a:off x="7954920" y="1928880"/>
            <a:ext cx="159480" cy="125640"/>
          </a:xfrm>
          <a:custGeom>
            <a:avLst/>
            <a:gdLst/>
            <a:ahLst/>
            <a:rect l="0" t="0" r="r" b="b"/>
            <a:pathLst>
              <a:path w="443" h="349">
                <a:moveTo>
                  <a:pt x="0" y="150"/>
                </a:moveTo>
                <a:cubicBezTo>
                  <a:pt x="10" y="151"/>
                  <a:pt x="33" y="151"/>
                  <a:pt x="44" y="151"/>
                </a:cubicBezTo>
                <a:cubicBezTo>
                  <a:pt x="80" y="151"/>
                  <a:pt x="129" y="143"/>
                  <a:pt x="162" y="155"/>
                </a:cubicBezTo>
                <a:moveTo>
                  <a:pt x="39" y="271"/>
                </a:moveTo>
                <a:cubicBezTo>
                  <a:pt x="111" y="271"/>
                  <a:pt x="173" y="263"/>
                  <a:pt x="241" y="244"/>
                </a:cubicBezTo>
                <a:cubicBezTo>
                  <a:pt x="290" y="230"/>
                  <a:pt x="336" y="213"/>
                  <a:pt x="383" y="193"/>
                </a:cubicBezTo>
                <a:moveTo>
                  <a:pt x="339" y="10"/>
                </a:moveTo>
                <a:cubicBezTo>
                  <a:pt x="325" y="3"/>
                  <a:pt x="327" y="4"/>
                  <a:pt x="317" y="0"/>
                </a:cubicBezTo>
                <a:cubicBezTo>
                  <a:pt x="337" y="22"/>
                  <a:pt x="360" y="39"/>
                  <a:pt x="380" y="60"/>
                </a:cubicBezTo>
                <a:cubicBezTo>
                  <a:pt x="407" y="87"/>
                  <a:pt x="431" y="119"/>
                  <a:pt x="436" y="159"/>
                </a:cubicBezTo>
                <a:cubicBezTo>
                  <a:pt x="442" y="209"/>
                  <a:pt x="429" y="234"/>
                  <a:pt x="397" y="270"/>
                </a:cubicBezTo>
                <a:cubicBezTo>
                  <a:pt x="377" y="293"/>
                  <a:pt x="351" y="312"/>
                  <a:pt x="336" y="339"/>
                </a:cubicBezTo>
                <a:cubicBezTo>
                  <a:pt x="335" y="342"/>
                  <a:pt x="334" y="345"/>
                  <a:pt x="333" y="348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889" name="Freeform 31"/>
          <p:cNvSpPr/>
          <p:nvPr/>
        </p:nvSpPr>
        <p:spPr>
          <a:xfrm>
            <a:off x="8348760" y="1798560"/>
            <a:ext cx="545040" cy="327240"/>
          </a:xfrm>
          <a:custGeom>
            <a:avLst/>
            <a:gdLst/>
            <a:ahLst/>
            <a:rect l="0" t="0" r="r" b="b"/>
            <a:pathLst>
              <a:path w="1514" h="909">
                <a:moveTo>
                  <a:pt x="37" y="93"/>
                </a:moveTo>
                <a:cubicBezTo>
                  <a:pt x="22" y="90"/>
                  <a:pt x="9" y="90"/>
                  <a:pt x="0" y="78"/>
                </a:cubicBezTo>
                <a:cubicBezTo>
                  <a:pt x="0" y="75"/>
                  <a:pt x="0" y="75"/>
                  <a:pt x="0" y="74"/>
                </a:cubicBezTo>
                <a:cubicBezTo>
                  <a:pt x="13" y="65"/>
                  <a:pt x="36" y="55"/>
                  <a:pt x="55" y="49"/>
                </a:cubicBezTo>
                <a:cubicBezTo>
                  <a:pt x="84" y="39"/>
                  <a:pt x="113" y="34"/>
                  <a:pt x="144" y="33"/>
                </a:cubicBezTo>
                <a:cubicBezTo>
                  <a:pt x="146" y="33"/>
                  <a:pt x="147" y="33"/>
                  <a:pt x="149" y="33"/>
                </a:cubicBezTo>
                <a:cubicBezTo>
                  <a:pt x="149" y="52"/>
                  <a:pt x="154" y="78"/>
                  <a:pt x="143" y="95"/>
                </a:cubicBezTo>
                <a:cubicBezTo>
                  <a:pt x="126" y="122"/>
                  <a:pt x="93" y="142"/>
                  <a:pt x="65" y="157"/>
                </a:cubicBezTo>
                <a:cubicBezTo>
                  <a:pt x="47" y="166"/>
                  <a:pt x="77" y="151"/>
                  <a:pt x="94" y="140"/>
                </a:cubicBezTo>
                <a:cubicBezTo>
                  <a:pt x="159" y="97"/>
                  <a:pt x="225" y="53"/>
                  <a:pt x="282" y="0"/>
                </a:cubicBezTo>
                <a:cubicBezTo>
                  <a:pt x="278" y="3"/>
                  <a:pt x="247" y="35"/>
                  <a:pt x="237" y="53"/>
                </a:cubicBezTo>
                <a:cubicBezTo>
                  <a:pt x="217" y="89"/>
                  <a:pt x="207" y="132"/>
                  <a:pt x="214" y="172"/>
                </a:cubicBezTo>
                <a:cubicBezTo>
                  <a:pt x="220" y="202"/>
                  <a:pt x="248" y="221"/>
                  <a:pt x="270" y="239"/>
                </a:cubicBezTo>
                <a:moveTo>
                  <a:pt x="83" y="498"/>
                </a:moveTo>
                <a:cubicBezTo>
                  <a:pt x="141" y="493"/>
                  <a:pt x="196" y="475"/>
                  <a:pt x="253" y="461"/>
                </a:cubicBezTo>
                <a:cubicBezTo>
                  <a:pt x="329" y="443"/>
                  <a:pt x="405" y="430"/>
                  <a:pt x="483" y="427"/>
                </a:cubicBezTo>
                <a:cubicBezTo>
                  <a:pt x="493" y="427"/>
                  <a:pt x="503" y="427"/>
                  <a:pt x="513" y="427"/>
                </a:cubicBezTo>
                <a:moveTo>
                  <a:pt x="380" y="596"/>
                </a:moveTo>
                <a:cubicBezTo>
                  <a:pt x="379" y="624"/>
                  <a:pt x="370" y="649"/>
                  <a:pt x="368" y="677"/>
                </a:cubicBezTo>
                <a:cubicBezTo>
                  <a:pt x="363" y="753"/>
                  <a:pt x="368" y="831"/>
                  <a:pt x="368" y="908"/>
                </a:cubicBezTo>
                <a:moveTo>
                  <a:pt x="717" y="253"/>
                </a:moveTo>
                <a:cubicBezTo>
                  <a:pt x="705" y="253"/>
                  <a:pt x="766" y="253"/>
                  <a:pt x="769" y="253"/>
                </a:cubicBezTo>
                <a:cubicBezTo>
                  <a:pt x="803" y="253"/>
                  <a:pt x="836" y="253"/>
                  <a:pt x="870" y="253"/>
                </a:cubicBezTo>
                <a:moveTo>
                  <a:pt x="723" y="339"/>
                </a:moveTo>
                <a:cubicBezTo>
                  <a:pt x="788" y="339"/>
                  <a:pt x="858" y="348"/>
                  <a:pt x="920" y="328"/>
                </a:cubicBezTo>
                <a:cubicBezTo>
                  <a:pt x="962" y="315"/>
                  <a:pt x="976" y="297"/>
                  <a:pt x="985" y="257"/>
                </a:cubicBezTo>
                <a:moveTo>
                  <a:pt x="933" y="137"/>
                </a:moveTo>
                <a:cubicBezTo>
                  <a:pt x="917" y="114"/>
                  <a:pt x="901" y="93"/>
                  <a:pt x="882" y="71"/>
                </a:cubicBezTo>
                <a:cubicBezTo>
                  <a:pt x="906" y="91"/>
                  <a:pt x="930" y="111"/>
                  <a:pt x="951" y="133"/>
                </a:cubicBezTo>
                <a:cubicBezTo>
                  <a:pt x="980" y="164"/>
                  <a:pt x="992" y="190"/>
                  <a:pt x="994" y="232"/>
                </a:cubicBezTo>
                <a:cubicBezTo>
                  <a:pt x="996" y="273"/>
                  <a:pt x="993" y="296"/>
                  <a:pt x="969" y="329"/>
                </a:cubicBezTo>
                <a:cubicBezTo>
                  <a:pt x="957" y="345"/>
                  <a:pt x="946" y="358"/>
                  <a:pt x="937" y="374"/>
                </a:cubicBezTo>
                <a:moveTo>
                  <a:pt x="1291" y="106"/>
                </a:moveTo>
                <a:cubicBezTo>
                  <a:pt x="1300" y="96"/>
                  <a:pt x="1299" y="97"/>
                  <a:pt x="1313" y="96"/>
                </a:cubicBezTo>
                <a:cubicBezTo>
                  <a:pt x="1332" y="94"/>
                  <a:pt x="1340" y="98"/>
                  <a:pt x="1342" y="119"/>
                </a:cubicBezTo>
                <a:cubicBezTo>
                  <a:pt x="1345" y="146"/>
                  <a:pt x="1347" y="181"/>
                  <a:pt x="1333" y="204"/>
                </a:cubicBezTo>
                <a:cubicBezTo>
                  <a:pt x="1323" y="221"/>
                  <a:pt x="1307" y="232"/>
                  <a:pt x="1292" y="243"/>
                </a:cubicBezTo>
                <a:cubicBezTo>
                  <a:pt x="1333" y="217"/>
                  <a:pt x="1378" y="191"/>
                  <a:pt x="1416" y="160"/>
                </a:cubicBezTo>
                <a:cubicBezTo>
                  <a:pt x="1453" y="129"/>
                  <a:pt x="1480" y="90"/>
                  <a:pt x="1505" y="49"/>
                </a:cubicBezTo>
                <a:cubicBezTo>
                  <a:pt x="1468" y="92"/>
                  <a:pt x="1428" y="137"/>
                  <a:pt x="1419" y="194"/>
                </a:cubicBezTo>
                <a:cubicBezTo>
                  <a:pt x="1411" y="245"/>
                  <a:pt x="1424" y="270"/>
                  <a:pt x="1462" y="301"/>
                </a:cubicBezTo>
                <a:cubicBezTo>
                  <a:pt x="1487" y="320"/>
                  <a:pt x="1494" y="325"/>
                  <a:pt x="1513" y="333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890" name="Freeform 32"/>
          <p:cNvSpPr/>
          <p:nvPr/>
        </p:nvSpPr>
        <p:spPr>
          <a:xfrm>
            <a:off x="8147160" y="2451240"/>
            <a:ext cx="282960" cy="132120"/>
          </a:xfrm>
          <a:custGeom>
            <a:avLst/>
            <a:gdLst/>
            <a:ahLst/>
            <a:rect l="0" t="0" r="r" b="b"/>
            <a:pathLst>
              <a:path w="786" h="367">
                <a:moveTo>
                  <a:pt x="0" y="0"/>
                </a:moveTo>
                <a:cubicBezTo>
                  <a:pt x="19" y="19"/>
                  <a:pt x="35" y="44"/>
                  <a:pt x="46" y="70"/>
                </a:cubicBezTo>
                <a:cubicBezTo>
                  <a:pt x="70" y="123"/>
                  <a:pt x="73" y="174"/>
                  <a:pt x="74" y="233"/>
                </a:cubicBezTo>
                <a:cubicBezTo>
                  <a:pt x="74" y="275"/>
                  <a:pt x="74" y="317"/>
                  <a:pt x="74" y="359"/>
                </a:cubicBezTo>
                <a:moveTo>
                  <a:pt x="258" y="132"/>
                </a:moveTo>
                <a:cubicBezTo>
                  <a:pt x="262" y="107"/>
                  <a:pt x="278" y="105"/>
                  <a:pt x="304" y="100"/>
                </a:cubicBezTo>
                <a:cubicBezTo>
                  <a:pt x="344" y="92"/>
                  <a:pt x="396" y="89"/>
                  <a:pt x="437" y="94"/>
                </a:cubicBezTo>
                <a:cubicBezTo>
                  <a:pt x="471" y="98"/>
                  <a:pt x="474" y="134"/>
                  <a:pt x="469" y="163"/>
                </a:cubicBezTo>
                <a:cubicBezTo>
                  <a:pt x="463" y="198"/>
                  <a:pt x="429" y="222"/>
                  <a:pt x="401" y="236"/>
                </a:cubicBezTo>
                <a:cubicBezTo>
                  <a:pt x="396" y="238"/>
                  <a:pt x="390" y="239"/>
                  <a:pt x="385" y="241"/>
                </a:cubicBezTo>
                <a:cubicBezTo>
                  <a:pt x="395" y="236"/>
                  <a:pt x="451" y="203"/>
                  <a:pt x="472" y="190"/>
                </a:cubicBezTo>
                <a:cubicBezTo>
                  <a:pt x="512" y="162"/>
                  <a:pt x="554" y="133"/>
                  <a:pt x="580" y="91"/>
                </a:cubicBezTo>
                <a:cubicBezTo>
                  <a:pt x="588" y="78"/>
                  <a:pt x="585" y="77"/>
                  <a:pt x="586" y="64"/>
                </a:cubicBezTo>
                <a:cubicBezTo>
                  <a:pt x="544" y="67"/>
                  <a:pt x="521" y="80"/>
                  <a:pt x="494" y="115"/>
                </a:cubicBezTo>
                <a:cubicBezTo>
                  <a:pt x="480" y="133"/>
                  <a:pt x="466" y="188"/>
                  <a:pt x="479" y="211"/>
                </a:cubicBezTo>
                <a:cubicBezTo>
                  <a:pt x="495" y="239"/>
                  <a:pt x="533" y="240"/>
                  <a:pt x="560" y="241"/>
                </a:cubicBezTo>
                <a:moveTo>
                  <a:pt x="688" y="18"/>
                </a:moveTo>
                <a:cubicBezTo>
                  <a:pt x="706" y="18"/>
                  <a:pt x="703" y="15"/>
                  <a:pt x="713" y="36"/>
                </a:cubicBezTo>
                <a:cubicBezTo>
                  <a:pt x="735" y="82"/>
                  <a:pt x="744" y="130"/>
                  <a:pt x="751" y="179"/>
                </a:cubicBezTo>
                <a:cubicBezTo>
                  <a:pt x="758" y="230"/>
                  <a:pt x="760" y="281"/>
                  <a:pt x="771" y="330"/>
                </a:cubicBezTo>
                <a:cubicBezTo>
                  <a:pt x="778" y="350"/>
                  <a:pt x="779" y="354"/>
                  <a:pt x="785" y="366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891" name="Freeform 33"/>
          <p:cNvSpPr/>
          <p:nvPr/>
        </p:nvSpPr>
        <p:spPr>
          <a:xfrm>
            <a:off x="8551800" y="2404080"/>
            <a:ext cx="244800" cy="166320"/>
          </a:xfrm>
          <a:custGeom>
            <a:avLst/>
            <a:gdLst/>
            <a:ahLst/>
            <a:rect l="0" t="0" r="r" b="b"/>
            <a:pathLst>
              <a:path w="680" h="462">
                <a:moveTo>
                  <a:pt x="184" y="170"/>
                </a:moveTo>
                <a:cubicBezTo>
                  <a:pt x="185" y="175"/>
                  <a:pt x="199" y="185"/>
                  <a:pt x="188" y="202"/>
                </a:cubicBezTo>
                <a:cubicBezTo>
                  <a:pt x="151" y="262"/>
                  <a:pt x="37" y="276"/>
                  <a:pt x="11" y="336"/>
                </a:cubicBezTo>
                <a:cubicBezTo>
                  <a:pt x="0" y="361"/>
                  <a:pt x="29" y="375"/>
                  <a:pt x="47" y="382"/>
                </a:cubicBezTo>
                <a:cubicBezTo>
                  <a:pt x="109" y="405"/>
                  <a:pt x="183" y="411"/>
                  <a:pt x="249" y="419"/>
                </a:cubicBezTo>
                <a:cubicBezTo>
                  <a:pt x="268" y="421"/>
                  <a:pt x="315" y="430"/>
                  <a:pt x="334" y="421"/>
                </a:cubicBezTo>
                <a:cubicBezTo>
                  <a:pt x="339" y="417"/>
                  <a:pt x="343" y="412"/>
                  <a:pt x="348" y="408"/>
                </a:cubicBezTo>
                <a:moveTo>
                  <a:pt x="601" y="18"/>
                </a:moveTo>
                <a:cubicBezTo>
                  <a:pt x="613" y="0"/>
                  <a:pt x="613" y="4"/>
                  <a:pt x="620" y="34"/>
                </a:cubicBezTo>
                <a:cubicBezTo>
                  <a:pt x="634" y="96"/>
                  <a:pt x="643" y="160"/>
                  <a:pt x="656" y="223"/>
                </a:cubicBezTo>
                <a:cubicBezTo>
                  <a:pt x="669" y="289"/>
                  <a:pt x="678" y="349"/>
                  <a:pt x="679" y="414"/>
                </a:cubicBezTo>
                <a:cubicBezTo>
                  <a:pt x="679" y="439"/>
                  <a:pt x="679" y="445"/>
                  <a:pt x="679" y="461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892" name="Freeform 34"/>
          <p:cNvSpPr/>
          <p:nvPr/>
        </p:nvSpPr>
        <p:spPr>
          <a:xfrm>
            <a:off x="1338480" y="4057200"/>
            <a:ext cx="289080" cy="120240"/>
          </a:xfrm>
          <a:custGeom>
            <a:avLst/>
            <a:gdLst/>
            <a:ahLst/>
            <a:rect l="0" t="0" r="r" b="b"/>
            <a:pathLst>
              <a:path w="803" h="334">
                <a:moveTo>
                  <a:pt x="19" y="29"/>
                </a:moveTo>
                <a:cubicBezTo>
                  <a:pt x="13" y="27"/>
                  <a:pt x="0" y="25"/>
                  <a:pt x="5" y="22"/>
                </a:cubicBezTo>
                <a:cubicBezTo>
                  <a:pt x="28" y="9"/>
                  <a:pt x="81" y="11"/>
                  <a:pt x="107" y="9"/>
                </a:cubicBezTo>
                <a:cubicBezTo>
                  <a:pt x="182" y="3"/>
                  <a:pt x="256" y="1"/>
                  <a:pt x="331" y="1"/>
                </a:cubicBezTo>
                <a:cubicBezTo>
                  <a:pt x="405" y="1"/>
                  <a:pt x="470" y="0"/>
                  <a:pt x="541" y="25"/>
                </a:cubicBezTo>
                <a:cubicBezTo>
                  <a:pt x="550" y="29"/>
                  <a:pt x="560" y="33"/>
                  <a:pt x="569" y="37"/>
                </a:cubicBezTo>
                <a:moveTo>
                  <a:pt x="56" y="328"/>
                </a:moveTo>
                <a:cubicBezTo>
                  <a:pt x="112" y="331"/>
                  <a:pt x="181" y="333"/>
                  <a:pt x="240" y="331"/>
                </a:cubicBezTo>
                <a:cubicBezTo>
                  <a:pt x="395" y="324"/>
                  <a:pt x="547" y="304"/>
                  <a:pt x="703" y="303"/>
                </a:cubicBezTo>
                <a:cubicBezTo>
                  <a:pt x="736" y="303"/>
                  <a:pt x="769" y="303"/>
                  <a:pt x="802" y="303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893" name="Freeform 35"/>
          <p:cNvSpPr/>
          <p:nvPr/>
        </p:nvSpPr>
        <p:spPr>
          <a:xfrm>
            <a:off x="2567160" y="3891240"/>
            <a:ext cx="609480" cy="743760"/>
          </a:xfrm>
          <a:custGeom>
            <a:avLst/>
            <a:gdLst/>
            <a:ahLst/>
            <a:rect l="0" t="0" r="r" b="b"/>
            <a:pathLst>
              <a:path w="1693" h="2066">
                <a:moveTo>
                  <a:pt x="1133" y="700"/>
                </a:moveTo>
                <a:cubicBezTo>
                  <a:pt x="1132" y="695"/>
                  <a:pt x="1145" y="663"/>
                  <a:pt x="1140" y="660"/>
                </a:cubicBezTo>
                <a:cubicBezTo>
                  <a:pt x="1039" y="599"/>
                  <a:pt x="718" y="656"/>
                  <a:pt x="605" y="656"/>
                </a:cubicBezTo>
                <a:cubicBezTo>
                  <a:pt x="516" y="656"/>
                  <a:pt x="430" y="656"/>
                  <a:pt x="343" y="680"/>
                </a:cubicBezTo>
                <a:cubicBezTo>
                  <a:pt x="308" y="690"/>
                  <a:pt x="292" y="705"/>
                  <a:pt x="264" y="722"/>
                </a:cubicBezTo>
                <a:cubicBezTo>
                  <a:pt x="279" y="757"/>
                  <a:pt x="255" y="760"/>
                  <a:pt x="313" y="773"/>
                </a:cubicBezTo>
                <a:cubicBezTo>
                  <a:pt x="437" y="801"/>
                  <a:pt x="582" y="781"/>
                  <a:pt x="708" y="781"/>
                </a:cubicBezTo>
                <a:cubicBezTo>
                  <a:pt x="793" y="781"/>
                  <a:pt x="877" y="773"/>
                  <a:pt x="957" y="800"/>
                </a:cubicBezTo>
                <a:cubicBezTo>
                  <a:pt x="922" y="847"/>
                  <a:pt x="893" y="853"/>
                  <a:pt x="822" y="870"/>
                </a:cubicBezTo>
                <a:cubicBezTo>
                  <a:pt x="690" y="902"/>
                  <a:pt x="557" y="919"/>
                  <a:pt x="423" y="938"/>
                </a:cubicBezTo>
                <a:cubicBezTo>
                  <a:pt x="313" y="954"/>
                  <a:pt x="200" y="966"/>
                  <a:pt x="98" y="1014"/>
                </a:cubicBezTo>
                <a:cubicBezTo>
                  <a:pt x="47" y="1037"/>
                  <a:pt x="25" y="1060"/>
                  <a:pt x="0" y="1105"/>
                </a:cubicBezTo>
                <a:cubicBezTo>
                  <a:pt x="20" y="1176"/>
                  <a:pt x="90" y="1186"/>
                  <a:pt x="164" y="1197"/>
                </a:cubicBezTo>
                <a:cubicBezTo>
                  <a:pt x="308" y="1218"/>
                  <a:pt x="459" y="1206"/>
                  <a:pt x="604" y="1206"/>
                </a:cubicBezTo>
                <a:cubicBezTo>
                  <a:pt x="698" y="1206"/>
                  <a:pt x="792" y="1206"/>
                  <a:pt x="887" y="1206"/>
                </a:cubicBezTo>
                <a:moveTo>
                  <a:pt x="159" y="1767"/>
                </a:moveTo>
                <a:cubicBezTo>
                  <a:pt x="140" y="1769"/>
                  <a:pt x="135" y="1769"/>
                  <a:pt x="125" y="1775"/>
                </a:cubicBezTo>
                <a:cubicBezTo>
                  <a:pt x="150" y="1771"/>
                  <a:pt x="191" y="1762"/>
                  <a:pt x="219" y="1753"/>
                </a:cubicBezTo>
                <a:cubicBezTo>
                  <a:pt x="295" y="1729"/>
                  <a:pt x="373" y="1706"/>
                  <a:pt x="447" y="1677"/>
                </a:cubicBezTo>
                <a:cubicBezTo>
                  <a:pt x="464" y="1669"/>
                  <a:pt x="469" y="1670"/>
                  <a:pt x="471" y="1659"/>
                </a:cubicBezTo>
                <a:cubicBezTo>
                  <a:pt x="444" y="1652"/>
                  <a:pt x="406" y="1649"/>
                  <a:pt x="371" y="1649"/>
                </a:cubicBezTo>
                <a:cubicBezTo>
                  <a:pt x="332" y="1649"/>
                  <a:pt x="268" y="1647"/>
                  <a:pt x="241" y="1683"/>
                </a:cubicBezTo>
                <a:cubicBezTo>
                  <a:pt x="238" y="1698"/>
                  <a:pt x="237" y="1703"/>
                  <a:pt x="238" y="1714"/>
                </a:cubicBezTo>
                <a:cubicBezTo>
                  <a:pt x="277" y="1744"/>
                  <a:pt x="322" y="1757"/>
                  <a:pt x="367" y="1775"/>
                </a:cubicBezTo>
                <a:cubicBezTo>
                  <a:pt x="396" y="1787"/>
                  <a:pt x="437" y="1799"/>
                  <a:pt x="453" y="1829"/>
                </a:cubicBezTo>
                <a:cubicBezTo>
                  <a:pt x="460" y="1842"/>
                  <a:pt x="459" y="1873"/>
                  <a:pt x="456" y="1887"/>
                </a:cubicBezTo>
                <a:cubicBezTo>
                  <a:pt x="451" y="1915"/>
                  <a:pt x="433" y="1939"/>
                  <a:pt x="429" y="1967"/>
                </a:cubicBezTo>
                <a:cubicBezTo>
                  <a:pt x="424" y="2002"/>
                  <a:pt x="421" y="2023"/>
                  <a:pt x="456" y="2038"/>
                </a:cubicBezTo>
                <a:cubicBezTo>
                  <a:pt x="518" y="2065"/>
                  <a:pt x="594" y="2056"/>
                  <a:pt x="660" y="2057"/>
                </a:cubicBezTo>
                <a:moveTo>
                  <a:pt x="963" y="1693"/>
                </a:moveTo>
                <a:cubicBezTo>
                  <a:pt x="977" y="1667"/>
                  <a:pt x="1001" y="1675"/>
                  <a:pt x="1031" y="1676"/>
                </a:cubicBezTo>
                <a:cubicBezTo>
                  <a:pt x="1078" y="1677"/>
                  <a:pt x="1125" y="1694"/>
                  <a:pt x="1155" y="1733"/>
                </a:cubicBezTo>
                <a:cubicBezTo>
                  <a:pt x="1170" y="1761"/>
                  <a:pt x="1175" y="1770"/>
                  <a:pt x="1170" y="1792"/>
                </a:cubicBezTo>
                <a:moveTo>
                  <a:pt x="940" y="1987"/>
                </a:moveTo>
                <a:cubicBezTo>
                  <a:pt x="970" y="1997"/>
                  <a:pt x="1018" y="1998"/>
                  <a:pt x="1058" y="1998"/>
                </a:cubicBezTo>
                <a:cubicBezTo>
                  <a:pt x="1159" y="1998"/>
                  <a:pt x="1259" y="1992"/>
                  <a:pt x="1358" y="1969"/>
                </a:cubicBezTo>
                <a:cubicBezTo>
                  <a:pt x="1379" y="1963"/>
                  <a:pt x="1401" y="1956"/>
                  <a:pt x="1422" y="1950"/>
                </a:cubicBezTo>
                <a:moveTo>
                  <a:pt x="1570" y="1782"/>
                </a:moveTo>
                <a:cubicBezTo>
                  <a:pt x="1520" y="1792"/>
                  <a:pt x="1495" y="1822"/>
                  <a:pt x="1469" y="1869"/>
                </a:cubicBezTo>
                <a:cubicBezTo>
                  <a:pt x="1454" y="1896"/>
                  <a:pt x="1427" y="1969"/>
                  <a:pt x="1456" y="1997"/>
                </a:cubicBezTo>
                <a:cubicBezTo>
                  <a:pt x="1485" y="2025"/>
                  <a:pt x="1580" y="2032"/>
                  <a:pt x="1616" y="2020"/>
                </a:cubicBezTo>
                <a:cubicBezTo>
                  <a:pt x="1678" y="2000"/>
                  <a:pt x="1687" y="1934"/>
                  <a:pt x="1689" y="1880"/>
                </a:cubicBezTo>
                <a:cubicBezTo>
                  <a:pt x="1692" y="1803"/>
                  <a:pt x="1662" y="1749"/>
                  <a:pt x="1595" y="1710"/>
                </a:cubicBezTo>
                <a:cubicBezTo>
                  <a:pt x="1534" y="1675"/>
                  <a:pt x="1453" y="1674"/>
                  <a:pt x="1385" y="1663"/>
                </a:cubicBezTo>
                <a:moveTo>
                  <a:pt x="449" y="220"/>
                </a:moveTo>
                <a:cubicBezTo>
                  <a:pt x="448" y="211"/>
                  <a:pt x="433" y="156"/>
                  <a:pt x="441" y="145"/>
                </a:cubicBezTo>
                <a:cubicBezTo>
                  <a:pt x="469" y="108"/>
                  <a:pt x="533" y="100"/>
                  <a:pt x="575" y="93"/>
                </a:cubicBezTo>
                <a:cubicBezTo>
                  <a:pt x="627" y="85"/>
                  <a:pt x="702" y="72"/>
                  <a:pt x="747" y="105"/>
                </a:cubicBezTo>
                <a:cubicBezTo>
                  <a:pt x="790" y="136"/>
                  <a:pt x="816" y="202"/>
                  <a:pt x="826" y="252"/>
                </a:cubicBezTo>
                <a:cubicBezTo>
                  <a:pt x="829" y="266"/>
                  <a:pt x="837" y="317"/>
                  <a:pt x="825" y="329"/>
                </a:cubicBezTo>
                <a:cubicBezTo>
                  <a:pt x="820" y="329"/>
                  <a:pt x="816" y="329"/>
                  <a:pt x="811" y="329"/>
                </a:cubicBezTo>
                <a:cubicBezTo>
                  <a:pt x="793" y="306"/>
                  <a:pt x="792" y="295"/>
                  <a:pt x="792" y="256"/>
                </a:cubicBezTo>
                <a:cubicBezTo>
                  <a:pt x="793" y="188"/>
                  <a:pt x="838" y="139"/>
                  <a:pt x="887" y="93"/>
                </a:cubicBezTo>
                <a:cubicBezTo>
                  <a:pt x="914" y="67"/>
                  <a:pt x="981" y="0"/>
                  <a:pt x="1027" y="14"/>
                </a:cubicBezTo>
                <a:cubicBezTo>
                  <a:pt x="1070" y="27"/>
                  <a:pt x="1065" y="65"/>
                  <a:pt x="1069" y="110"/>
                </a:cubicBezTo>
                <a:cubicBezTo>
                  <a:pt x="1075" y="170"/>
                  <a:pt x="1085" y="221"/>
                  <a:pt x="1124" y="269"/>
                </a:cubicBezTo>
                <a:cubicBezTo>
                  <a:pt x="1165" y="319"/>
                  <a:pt x="1231" y="355"/>
                  <a:pt x="1292" y="374"/>
                </a:cubicBezTo>
                <a:cubicBezTo>
                  <a:pt x="1311" y="378"/>
                  <a:pt x="1330" y="382"/>
                  <a:pt x="1349" y="386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894" name="Freeform 36"/>
          <p:cNvSpPr/>
          <p:nvPr/>
        </p:nvSpPr>
        <p:spPr>
          <a:xfrm>
            <a:off x="3481920" y="3954600"/>
            <a:ext cx="1745280" cy="833760"/>
          </a:xfrm>
          <a:custGeom>
            <a:avLst/>
            <a:gdLst/>
            <a:ahLst/>
            <a:rect l="0" t="0" r="r" b="b"/>
            <a:pathLst>
              <a:path w="4848" h="2316">
                <a:moveTo>
                  <a:pt x="614" y="125"/>
                </a:moveTo>
                <a:cubicBezTo>
                  <a:pt x="609" y="110"/>
                  <a:pt x="599" y="96"/>
                  <a:pt x="595" y="81"/>
                </a:cubicBezTo>
                <a:cubicBezTo>
                  <a:pt x="594" y="76"/>
                  <a:pt x="596" y="69"/>
                  <a:pt x="595" y="64"/>
                </a:cubicBezTo>
                <a:cubicBezTo>
                  <a:pt x="622" y="57"/>
                  <a:pt x="645" y="53"/>
                  <a:pt x="674" y="53"/>
                </a:cubicBezTo>
                <a:cubicBezTo>
                  <a:pt x="734" y="52"/>
                  <a:pt x="768" y="56"/>
                  <a:pt x="816" y="97"/>
                </a:cubicBezTo>
                <a:cubicBezTo>
                  <a:pt x="864" y="139"/>
                  <a:pt x="890" y="199"/>
                  <a:pt x="895" y="261"/>
                </a:cubicBezTo>
                <a:cubicBezTo>
                  <a:pt x="897" y="288"/>
                  <a:pt x="899" y="298"/>
                  <a:pt x="875" y="307"/>
                </a:cubicBezTo>
                <a:cubicBezTo>
                  <a:pt x="852" y="315"/>
                  <a:pt x="836" y="301"/>
                  <a:pt x="832" y="279"/>
                </a:cubicBezTo>
                <a:cubicBezTo>
                  <a:pt x="825" y="236"/>
                  <a:pt x="828" y="187"/>
                  <a:pt x="847" y="148"/>
                </a:cubicBezTo>
                <a:cubicBezTo>
                  <a:pt x="878" y="83"/>
                  <a:pt x="937" y="30"/>
                  <a:pt x="1010" y="21"/>
                </a:cubicBezTo>
                <a:cubicBezTo>
                  <a:pt x="1061" y="15"/>
                  <a:pt x="1098" y="26"/>
                  <a:pt x="1118" y="77"/>
                </a:cubicBezTo>
                <a:cubicBezTo>
                  <a:pt x="1134" y="117"/>
                  <a:pt x="1130" y="178"/>
                  <a:pt x="1126" y="220"/>
                </a:cubicBezTo>
                <a:cubicBezTo>
                  <a:pt x="1123" y="249"/>
                  <a:pt x="1111" y="273"/>
                  <a:pt x="1098" y="298"/>
                </a:cubicBezTo>
                <a:moveTo>
                  <a:pt x="1268" y="0"/>
                </a:moveTo>
                <a:cubicBezTo>
                  <a:pt x="1288" y="4"/>
                  <a:pt x="1288" y="11"/>
                  <a:pt x="1295" y="39"/>
                </a:cubicBezTo>
                <a:cubicBezTo>
                  <a:pt x="1308" y="89"/>
                  <a:pt x="1313" y="142"/>
                  <a:pt x="1321" y="193"/>
                </a:cubicBezTo>
                <a:cubicBezTo>
                  <a:pt x="1330" y="252"/>
                  <a:pt x="1338" y="312"/>
                  <a:pt x="1349" y="371"/>
                </a:cubicBezTo>
                <a:cubicBezTo>
                  <a:pt x="1359" y="421"/>
                  <a:pt x="1362" y="438"/>
                  <a:pt x="1368" y="471"/>
                </a:cubicBezTo>
                <a:moveTo>
                  <a:pt x="1370" y="674"/>
                </a:moveTo>
                <a:cubicBezTo>
                  <a:pt x="1367" y="641"/>
                  <a:pt x="1368" y="633"/>
                  <a:pt x="1405" y="624"/>
                </a:cubicBezTo>
                <a:cubicBezTo>
                  <a:pt x="1428" y="618"/>
                  <a:pt x="1455" y="617"/>
                  <a:pt x="1477" y="624"/>
                </a:cubicBezTo>
                <a:cubicBezTo>
                  <a:pt x="1480" y="656"/>
                  <a:pt x="1481" y="668"/>
                  <a:pt x="1446" y="681"/>
                </a:cubicBezTo>
                <a:cubicBezTo>
                  <a:pt x="1406" y="696"/>
                  <a:pt x="1359" y="702"/>
                  <a:pt x="1317" y="708"/>
                </a:cubicBezTo>
                <a:moveTo>
                  <a:pt x="341" y="833"/>
                </a:moveTo>
                <a:cubicBezTo>
                  <a:pt x="253" y="833"/>
                  <a:pt x="171" y="832"/>
                  <a:pt x="85" y="851"/>
                </a:cubicBezTo>
                <a:cubicBezTo>
                  <a:pt x="60" y="856"/>
                  <a:pt x="39" y="865"/>
                  <a:pt x="16" y="873"/>
                </a:cubicBezTo>
                <a:cubicBezTo>
                  <a:pt x="44" y="875"/>
                  <a:pt x="114" y="881"/>
                  <a:pt x="149" y="880"/>
                </a:cubicBezTo>
                <a:cubicBezTo>
                  <a:pt x="362" y="873"/>
                  <a:pt x="574" y="848"/>
                  <a:pt x="786" y="837"/>
                </a:cubicBezTo>
                <a:cubicBezTo>
                  <a:pt x="1165" y="817"/>
                  <a:pt x="1550" y="800"/>
                  <a:pt x="1928" y="836"/>
                </a:cubicBezTo>
                <a:cubicBezTo>
                  <a:pt x="1929" y="836"/>
                  <a:pt x="2099" y="872"/>
                  <a:pt x="2078" y="857"/>
                </a:cubicBezTo>
                <a:cubicBezTo>
                  <a:pt x="2056" y="841"/>
                  <a:pt x="2003" y="841"/>
                  <a:pt x="1978" y="836"/>
                </a:cubicBezTo>
                <a:moveTo>
                  <a:pt x="583" y="1244"/>
                </a:moveTo>
                <a:cubicBezTo>
                  <a:pt x="594" y="1202"/>
                  <a:pt x="583" y="1200"/>
                  <a:pt x="641" y="1196"/>
                </a:cubicBezTo>
                <a:cubicBezTo>
                  <a:pt x="687" y="1193"/>
                  <a:pt x="739" y="1189"/>
                  <a:pt x="776" y="1220"/>
                </a:cubicBezTo>
                <a:cubicBezTo>
                  <a:pt x="813" y="1250"/>
                  <a:pt x="816" y="1299"/>
                  <a:pt x="817" y="1343"/>
                </a:cubicBezTo>
                <a:cubicBezTo>
                  <a:pt x="818" y="1399"/>
                  <a:pt x="812" y="1439"/>
                  <a:pt x="784" y="1487"/>
                </a:cubicBezTo>
                <a:cubicBezTo>
                  <a:pt x="775" y="1502"/>
                  <a:pt x="769" y="1506"/>
                  <a:pt x="759" y="1517"/>
                </a:cubicBezTo>
                <a:cubicBezTo>
                  <a:pt x="765" y="1477"/>
                  <a:pt x="772" y="1460"/>
                  <a:pt x="802" y="1428"/>
                </a:cubicBezTo>
                <a:cubicBezTo>
                  <a:pt x="862" y="1363"/>
                  <a:pt x="938" y="1307"/>
                  <a:pt x="1013" y="1260"/>
                </a:cubicBezTo>
                <a:cubicBezTo>
                  <a:pt x="1040" y="1243"/>
                  <a:pt x="1121" y="1187"/>
                  <a:pt x="1160" y="1205"/>
                </a:cubicBezTo>
                <a:cubicBezTo>
                  <a:pt x="1191" y="1219"/>
                  <a:pt x="1192" y="1253"/>
                  <a:pt x="1199" y="1288"/>
                </a:cubicBezTo>
                <a:cubicBezTo>
                  <a:pt x="1208" y="1338"/>
                  <a:pt x="1215" y="1388"/>
                  <a:pt x="1225" y="1438"/>
                </a:cubicBezTo>
                <a:cubicBezTo>
                  <a:pt x="1231" y="1464"/>
                  <a:pt x="1236" y="1515"/>
                  <a:pt x="1258" y="1534"/>
                </a:cubicBezTo>
                <a:cubicBezTo>
                  <a:pt x="1263" y="1536"/>
                  <a:pt x="1269" y="1539"/>
                  <a:pt x="1274" y="1541"/>
                </a:cubicBezTo>
                <a:moveTo>
                  <a:pt x="1495" y="1412"/>
                </a:moveTo>
                <a:cubicBezTo>
                  <a:pt x="1517" y="1400"/>
                  <a:pt x="1549" y="1405"/>
                  <a:pt x="1575" y="1405"/>
                </a:cubicBezTo>
                <a:cubicBezTo>
                  <a:pt x="1619" y="1405"/>
                  <a:pt x="1664" y="1405"/>
                  <a:pt x="1708" y="1405"/>
                </a:cubicBezTo>
                <a:moveTo>
                  <a:pt x="1850" y="1355"/>
                </a:moveTo>
                <a:cubicBezTo>
                  <a:pt x="1853" y="1342"/>
                  <a:pt x="1843" y="1349"/>
                  <a:pt x="1853" y="1342"/>
                </a:cubicBezTo>
                <a:cubicBezTo>
                  <a:pt x="1871" y="1329"/>
                  <a:pt x="1892" y="1324"/>
                  <a:pt x="1908" y="1306"/>
                </a:cubicBezTo>
                <a:cubicBezTo>
                  <a:pt x="1928" y="1283"/>
                  <a:pt x="1931" y="1244"/>
                  <a:pt x="1926" y="1215"/>
                </a:cubicBezTo>
                <a:cubicBezTo>
                  <a:pt x="1918" y="1173"/>
                  <a:pt x="1879" y="1123"/>
                  <a:pt x="1840" y="1105"/>
                </a:cubicBezTo>
                <a:cubicBezTo>
                  <a:pt x="1832" y="1101"/>
                  <a:pt x="1830" y="1100"/>
                  <a:pt x="1824" y="1101"/>
                </a:cubicBezTo>
                <a:cubicBezTo>
                  <a:pt x="1828" y="1136"/>
                  <a:pt x="1831" y="1144"/>
                  <a:pt x="1862" y="1171"/>
                </a:cubicBezTo>
                <a:cubicBezTo>
                  <a:pt x="1929" y="1226"/>
                  <a:pt x="2010" y="1260"/>
                  <a:pt x="2083" y="1306"/>
                </a:cubicBezTo>
                <a:cubicBezTo>
                  <a:pt x="2100" y="1318"/>
                  <a:pt x="2105" y="1320"/>
                  <a:pt x="2110" y="1332"/>
                </a:cubicBezTo>
                <a:cubicBezTo>
                  <a:pt x="2092" y="1365"/>
                  <a:pt x="2080" y="1369"/>
                  <a:pt x="2041" y="1388"/>
                </a:cubicBezTo>
                <a:cubicBezTo>
                  <a:pt x="2008" y="1404"/>
                  <a:pt x="1964" y="1419"/>
                  <a:pt x="1956" y="1459"/>
                </a:cubicBezTo>
                <a:cubicBezTo>
                  <a:pt x="1947" y="1499"/>
                  <a:pt x="1966" y="1515"/>
                  <a:pt x="2000" y="1532"/>
                </a:cubicBezTo>
                <a:cubicBezTo>
                  <a:pt x="2042" y="1552"/>
                  <a:pt x="2087" y="1550"/>
                  <a:pt x="2132" y="1551"/>
                </a:cubicBezTo>
                <a:moveTo>
                  <a:pt x="2353" y="1114"/>
                </a:moveTo>
                <a:cubicBezTo>
                  <a:pt x="2361" y="1111"/>
                  <a:pt x="2360" y="1087"/>
                  <a:pt x="2367" y="1122"/>
                </a:cubicBezTo>
                <a:cubicBezTo>
                  <a:pt x="2377" y="1173"/>
                  <a:pt x="2370" y="1227"/>
                  <a:pt x="2373" y="1277"/>
                </a:cubicBezTo>
                <a:cubicBezTo>
                  <a:pt x="2379" y="1369"/>
                  <a:pt x="2392" y="1460"/>
                  <a:pt x="2402" y="1552"/>
                </a:cubicBezTo>
                <a:cubicBezTo>
                  <a:pt x="2409" y="1620"/>
                  <a:pt x="2416" y="1687"/>
                  <a:pt x="2424" y="1755"/>
                </a:cubicBezTo>
                <a:moveTo>
                  <a:pt x="2397" y="1996"/>
                </a:moveTo>
                <a:cubicBezTo>
                  <a:pt x="2410" y="2004"/>
                  <a:pt x="2420" y="1999"/>
                  <a:pt x="2435" y="1996"/>
                </a:cubicBezTo>
                <a:cubicBezTo>
                  <a:pt x="2465" y="1991"/>
                  <a:pt x="2493" y="1984"/>
                  <a:pt x="2524" y="1983"/>
                </a:cubicBezTo>
                <a:cubicBezTo>
                  <a:pt x="2526" y="1983"/>
                  <a:pt x="2528" y="1983"/>
                  <a:pt x="2530" y="1983"/>
                </a:cubicBezTo>
                <a:cubicBezTo>
                  <a:pt x="2529" y="2011"/>
                  <a:pt x="2513" y="2018"/>
                  <a:pt x="2487" y="2027"/>
                </a:cubicBezTo>
                <a:cubicBezTo>
                  <a:pt x="2463" y="2036"/>
                  <a:pt x="2437" y="2034"/>
                  <a:pt x="2412" y="2034"/>
                </a:cubicBezTo>
                <a:cubicBezTo>
                  <a:pt x="2392" y="2034"/>
                  <a:pt x="2416" y="1994"/>
                  <a:pt x="2418" y="1989"/>
                </a:cubicBezTo>
                <a:moveTo>
                  <a:pt x="2855" y="964"/>
                </a:moveTo>
                <a:cubicBezTo>
                  <a:pt x="2910" y="964"/>
                  <a:pt x="2909" y="972"/>
                  <a:pt x="2931" y="1029"/>
                </a:cubicBezTo>
                <a:cubicBezTo>
                  <a:pt x="2963" y="1109"/>
                  <a:pt x="2973" y="1199"/>
                  <a:pt x="2976" y="1284"/>
                </a:cubicBezTo>
                <a:cubicBezTo>
                  <a:pt x="2980" y="1388"/>
                  <a:pt x="2989" y="1501"/>
                  <a:pt x="2943" y="1597"/>
                </a:cubicBezTo>
                <a:cubicBezTo>
                  <a:pt x="2893" y="1677"/>
                  <a:pt x="2875" y="1705"/>
                  <a:pt x="2824" y="1745"/>
                </a:cubicBezTo>
                <a:moveTo>
                  <a:pt x="337" y="1227"/>
                </a:moveTo>
                <a:cubicBezTo>
                  <a:pt x="330" y="1200"/>
                  <a:pt x="348" y="1204"/>
                  <a:pt x="318" y="1199"/>
                </a:cubicBezTo>
                <a:cubicBezTo>
                  <a:pt x="259" y="1189"/>
                  <a:pt x="201" y="1256"/>
                  <a:pt x="169" y="1295"/>
                </a:cubicBezTo>
                <a:cubicBezTo>
                  <a:pt x="97" y="1383"/>
                  <a:pt x="54" y="1492"/>
                  <a:pt x="33" y="1603"/>
                </a:cubicBezTo>
                <a:cubicBezTo>
                  <a:pt x="13" y="1707"/>
                  <a:pt x="0" y="1834"/>
                  <a:pt x="86" y="1912"/>
                </a:cubicBezTo>
                <a:cubicBezTo>
                  <a:pt x="171" y="1965"/>
                  <a:pt x="205" y="1983"/>
                  <a:pt x="277" y="1988"/>
                </a:cubicBezTo>
                <a:moveTo>
                  <a:pt x="3388" y="1210"/>
                </a:moveTo>
                <a:cubicBezTo>
                  <a:pt x="3431" y="1210"/>
                  <a:pt x="3474" y="1209"/>
                  <a:pt x="3517" y="1209"/>
                </a:cubicBezTo>
                <a:cubicBezTo>
                  <a:pt x="3521" y="1209"/>
                  <a:pt x="3525" y="1209"/>
                  <a:pt x="3529" y="1209"/>
                </a:cubicBezTo>
                <a:cubicBezTo>
                  <a:pt x="3528" y="1251"/>
                  <a:pt x="3504" y="1257"/>
                  <a:pt x="3464" y="1269"/>
                </a:cubicBezTo>
                <a:cubicBezTo>
                  <a:pt x="3421" y="1282"/>
                  <a:pt x="3375" y="1283"/>
                  <a:pt x="3330" y="1284"/>
                </a:cubicBezTo>
                <a:cubicBezTo>
                  <a:pt x="3326" y="1284"/>
                  <a:pt x="3323" y="1284"/>
                  <a:pt x="3319" y="1284"/>
                </a:cubicBezTo>
                <a:cubicBezTo>
                  <a:pt x="3349" y="1283"/>
                  <a:pt x="3389" y="1279"/>
                  <a:pt x="3422" y="1274"/>
                </a:cubicBezTo>
                <a:moveTo>
                  <a:pt x="3754" y="1253"/>
                </a:moveTo>
                <a:cubicBezTo>
                  <a:pt x="3783" y="1255"/>
                  <a:pt x="3811" y="1256"/>
                  <a:pt x="3840" y="1256"/>
                </a:cubicBezTo>
                <a:cubicBezTo>
                  <a:pt x="3875" y="1256"/>
                  <a:pt x="3925" y="1266"/>
                  <a:pt x="3947" y="1230"/>
                </a:cubicBezTo>
                <a:cubicBezTo>
                  <a:pt x="3967" y="1198"/>
                  <a:pt x="3957" y="1132"/>
                  <a:pt x="3947" y="1099"/>
                </a:cubicBezTo>
                <a:cubicBezTo>
                  <a:pt x="3935" y="1059"/>
                  <a:pt x="3908" y="997"/>
                  <a:pt x="3867" y="979"/>
                </a:cubicBezTo>
                <a:cubicBezTo>
                  <a:pt x="3865" y="979"/>
                  <a:pt x="3863" y="979"/>
                  <a:pt x="3861" y="979"/>
                </a:cubicBezTo>
                <a:cubicBezTo>
                  <a:pt x="3868" y="1011"/>
                  <a:pt x="3878" y="1025"/>
                  <a:pt x="3906" y="1049"/>
                </a:cubicBezTo>
                <a:cubicBezTo>
                  <a:pt x="3951" y="1088"/>
                  <a:pt x="4005" y="1113"/>
                  <a:pt x="4045" y="1160"/>
                </a:cubicBezTo>
                <a:cubicBezTo>
                  <a:pt x="4072" y="1191"/>
                  <a:pt x="4080" y="1229"/>
                  <a:pt x="4074" y="1269"/>
                </a:cubicBezTo>
                <a:cubicBezTo>
                  <a:pt x="4068" y="1306"/>
                  <a:pt x="4030" y="1329"/>
                  <a:pt x="4006" y="1355"/>
                </a:cubicBezTo>
                <a:cubicBezTo>
                  <a:pt x="3998" y="1364"/>
                  <a:pt x="3977" y="1392"/>
                  <a:pt x="3991" y="1407"/>
                </a:cubicBezTo>
                <a:cubicBezTo>
                  <a:pt x="4015" y="1433"/>
                  <a:pt x="4098" y="1423"/>
                  <a:pt x="4128" y="1424"/>
                </a:cubicBezTo>
                <a:moveTo>
                  <a:pt x="4404" y="1048"/>
                </a:moveTo>
                <a:cubicBezTo>
                  <a:pt x="4415" y="1090"/>
                  <a:pt x="4423" y="1114"/>
                  <a:pt x="4431" y="1158"/>
                </a:cubicBezTo>
                <a:cubicBezTo>
                  <a:pt x="4448" y="1247"/>
                  <a:pt x="4463" y="1336"/>
                  <a:pt x="4482" y="1425"/>
                </a:cubicBezTo>
                <a:cubicBezTo>
                  <a:pt x="4497" y="1493"/>
                  <a:pt x="4511" y="1560"/>
                  <a:pt x="4525" y="1628"/>
                </a:cubicBezTo>
                <a:cubicBezTo>
                  <a:pt x="4531" y="1658"/>
                  <a:pt x="4532" y="1665"/>
                  <a:pt x="4540" y="1683"/>
                </a:cubicBezTo>
                <a:moveTo>
                  <a:pt x="4752" y="1719"/>
                </a:moveTo>
                <a:cubicBezTo>
                  <a:pt x="4752" y="1703"/>
                  <a:pt x="4760" y="1703"/>
                  <a:pt x="4777" y="1702"/>
                </a:cubicBezTo>
                <a:cubicBezTo>
                  <a:pt x="4792" y="1701"/>
                  <a:pt x="4828" y="1696"/>
                  <a:pt x="4840" y="1707"/>
                </a:cubicBezTo>
                <a:cubicBezTo>
                  <a:pt x="4847" y="1714"/>
                  <a:pt x="4844" y="1729"/>
                  <a:pt x="4844" y="1738"/>
                </a:cubicBezTo>
                <a:cubicBezTo>
                  <a:pt x="4820" y="1739"/>
                  <a:pt x="4795" y="1739"/>
                  <a:pt x="4771" y="1739"/>
                </a:cubicBezTo>
                <a:cubicBezTo>
                  <a:pt x="4753" y="1739"/>
                  <a:pt x="4760" y="1727"/>
                  <a:pt x="4760" y="1710"/>
                </a:cubicBezTo>
                <a:moveTo>
                  <a:pt x="2640" y="1812"/>
                </a:moveTo>
                <a:cubicBezTo>
                  <a:pt x="2669" y="1729"/>
                  <a:pt x="2669" y="1657"/>
                  <a:pt x="2669" y="1569"/>
                </a:cubicBezTo>
                <a:cubicBezTo>
                  <a:pt x="2669" y="1518"/>
                  <a:pt x="2679" y="1468"/>
                  <a:pt x="2639" y="1429"/>
                </a:cubicBezTo>
                <a:cubicBezTo>
                  <a:pt x="2634" y="1426"/>
                  <a:pt x="2628" y="1422"/>
                  <a:pt x="2623" y="1419"/>
                </a:cubicBezTo>
                <a:cubicBezTo>
                  <a:pt x="2590" y="1423"/>
                  <a:pt x="2593" y="1408"/>
                  <a:pt x="2568" y="1437"/>
                </a:cubicBezTo>
                <a:cubicBezTo>
                  <a:pt x="2535" y="1474"/>
                  <a:pt x="2512" y="1529"/>
                  <a:pt x="2502" y="1577"/>
                </a:cubicBezTo>
                <a:cubicBezTo>
                  <a:pt x="2499" y="1590"/>
                  <a:pt x="2501" y="1600"/>
                  <a:pt x="2500" y="1613"/>
                </a:cubicBezTo>
                <a:cubicBezTo>
                  <a:pt x="2520" y="1592"/>
                  <a:pt x="2538" y="1580"/>
                  <a:pt x="2552" y="1549"/>
                </a:cubicBezTo>
                <a:cubicBezTo>
                  <a:pt x="2568" y="1513"/>
                  <a:pt x="2576" y="1458"/>
                  <a:pt x="2568" y="1419"/>
                </a:cubicBezTo>
                <a:cubicBezTo>
                  <a:pt x="2562" y="1389"/>
                  <a:pt x="2543" y="1371"/>
                  <a:pt x="2515" y="1366"/>
                </a:cubicBezTo>
                <a:cubicBezTo>
                  <a:pt x="2487" y="1361"/>
                  <a:pt x="2470" y="1371"/>
                  <a:pt x="2452" y="1391"/>
                </a:cubicBezTo>
                <a:cubicBezTo>
                  <a:pt x="2445" y="1401"/>
                  <a:pt x="2442" y="1403"/>
                  <a:pt x="2444" y="1411"/>
                </a:cubicBezTo>
                <a:cubicBezTo>
                  <a:pt x="2451" y="1412"/>
                  <a:pt x="2483" y="1418"/>
                  <a:pt x="2500" y="1418"/>
                </a:cubicBezTo>
                <a:cubicBezTo>
                  <a:pt x="2540" y="1418"/>
                  <a:pt x="2549" y="1410"/>
                  <a:pt x="2578" y="1388"/>
                </a:cubicBezTo>
                <a:cubicBezTo>
                  <a:pt x="2573" y="1359"/>
                  <a:pt x="2575" y="1352"/>
                  <a:pt x="2538" y="1343"/>
                </a:cubicBezTo>
                <a:cubicBezTo>
                  <a:pt x="2498" y="1334"/>
                  <a:pt x="2442" y="1330"/>
                  <a:pt x="2408" y="1356"/>
                </a:cubicBezTo>
                <a:cubicBezTo>
                  <a:pt x="2355" y="1396"/>
                  <a:pt x="2345" y="1479"/>
                  <a:pt x="2342" y="1539"/>
                </a:cubicBezTo>
                <a:cubicBezTo>
                  <a:pt x="2337" y="1631"/>
                  <a:pt x="2336" y="1723"/>
                  <a:pt x="2384" y="1805"/>
                </a:cubicBezTo>
                <a:cubicBezTo>
                  <a:pt x="2423" y="1872"/>
                  <a:pt x="2522" y="1930"/>
                  <a:pt x="2602" y="1906"/>
                </a:cubicBezTo>
                <a:cubicBezTo>
                  <a:pt x="2629" y="1898"/>
                  <a:pt x="2604" y="1904"/>
                  <a:pt x="2617" y="1884"/>
                </a:cubicBezTo>
                <a:cubicBezTo>
                  <a:pt x="2601" y="1865"/>
                  <a:pt x="2597" y="1853"/>
                  <a:pt x="2560" y="1858"/>
                </a:cubicBezTo>
                <a:cubicBezTo>
                  <a:pt x="2507" y="1865"/>
                  <a:pt x="2471" y="1924"/>
                  <a:pt x="2452" y="1970"/>
                </a:cubicBezTo>
                <a:cubicBezTo>
                  <a:pt x="2436" y="2008"/>
                  <a:pt x="2426" y="2078"/>
                  <a:pt x="2460" y="2110"/>
                </a:cubicBezTo>
                <a:cubicBezTo>
                  <a:pt x="2500" y="2147"/>
                  <a:pt x="2623" y="2164"/>
                  <a:pt x="2673" y="2142"/>
                </a:cubicBezTo>
                <a:cubicBezTo>
                  <a:pt x="2673" y="2139"/>
                  <a:pt x="2673" y="2135"/>
                  <a:pt x="2673" y="2132"/>
                </a:cubicBezTo>
                <a:cubicBezTo>
                  <a:pt x="2650" y="2104"/>
                  <a:pt x="2628" y="2090"/>
                  <a:pt x="2591" y="2068"/>
                </a:cubicBezTo>
                <a:cubicBezTo>
                  <a:pt x="2544" y="2040"/>
                  <a:pt x="2506" y="2007"/>
                  <a:pt x="2487" y="1955"/>
                </a:cubicBezTo>
                <a:cubicBezTo>
                  <a:pt x="2465" y="1892"/>
                  <a:pt x="2474" y="1818"/>
                  <a:pt x="2474" y="1754"/>
                </a:cubicBezTo>
                <a:cubicBezTo>
                  <a:pt x="2474" y="1669"/>
                  <a:pt x="2475" y="1585"/>
                  <a:pt x="2467" y="1501"/>
                </a:cubicBezTo>
                <a:cubicBezTo>
                  <a:pt x="2461" y="1436"/>
                  <a:pt x="2458" y="1373"/>
                  <a:pt x="2458" y="1308"/>
                </a:cubicBezTo>
                <a:cubicBezTo>
                  <a:pt x="2458" y="1299"/>
                  <a:pt x="2458" y="1290"/>
                  <a:pt x="2458" y="1281"/>
                </a:cubicBezTo>
                <a:cubicBezTo>
                  <a:pt x="2458" y="1241"/>
                  <a:pt x="2460" y="1286"/>
                  <a:pt x="2458" y="1295"/>
                </a:cubicBezTo>
                <a:cubicBezTo>
                  <a:pt x="2448" y="1342"/>
                  <a:pt x="2416" y="1369"/>
                  <a:pt x="2384" y="1401"/>
                </a:cubicBezTo>
                <a:moveTo>
                  <a:pt x="3164" y="960"/>
                </a:moveTo>
                <a:cubicBezTo>
                  <a:pt x="3158" y="994"/>
                  <a:pt x="3147" y="1010"/>
                  <a:pt x="3134" y="1043"/>
                </a:cubicBezTo>
                <a:cubicBezTo>
                  <a:pt x="3118" y="1082"/>
                  <a:pt x="3114" y="1144"/>
                  <a:pt x="3124" y="1187"/>
                </a:cubicBezTo>
                <a:cubicBezTo>
                  <a:pt x="3149" y="1293"/>
                  <a:pt x="3203" y="1387"/>
                  <a:pt x="3216" y="1498"/>
                </a:cubicBezTo>
                <a:cubicBezTo>
                  <a:pt x="3229" y="1604"/>
                  <a:pt x="3221" y="1714"/>
                  <a:pt x="3221" y="1820"/>
                </a:cubicBezTo>
                <a:cubicBezTo>
                  <a:pt x="3221" y="1898"/>
                  <a:pt x="3218" y="1976"/>
                  <a:pt x="3216" y="2054"/>
                </a:cubicBezTo>
                <a:moveTo>
                  <a:pt x="3347" y="2315"/>
                </a:moveTo>
                <a:cubicBezTo>
                  <a:pt x="3347" y="2307"/>
                  <a:pt x="3347" y="2255"/>
                  <a:pt x="3347" y="2277"/>
                </a:cubicBezTo>
                <a:cubicBezTo>
                  <a:pt x="3347" y="2300"/>
                  <a:pt x="3334" y="2300"/>
                  <a:pt x="3312" y="2302"/>
                </a:cubicBezTo>
                <a:cubicBezTo>
                  <a:pt x="3298" y="2303"/>
                  <a:pt x="3284" y="2302"/>
                  <a:pt x="3270" y="2302"/>
                </a:cubicBezTo>
                <a:cubicBezTo>
                  <a:pt x="3278" y="2277"/>
                  <a:pt x="3287" y="2275"/>
                  <a:pt x="3309" y="2254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895" name="Freeform 37"/>
          <p:cNvSpPr/>
          <p:nvPr/>
        </p:nvSpPr>
        <p:spPr>
          <a:xfrm>
            <a:off x="1714680" y="5180040"/>
            <a:ext cx="290880" cy="106560"/>
          </a:xfrm>
          <a:custGeom>
            <a:avLst/>
            <a:gdLst/>
            <a:ahLst/>
            <a:rect l="0" t="0" r="r" b="b"/>
            <a:pathLst>
              <a:path w="808" h="296">
                <a:moveTo>
                  <a:pt x="57" y="0"/>
                </a:moveTo>
                <a:cubicBezTo>
                  <a:pt x="36" y="17"/>
                  <a:pt x="18" y="33"/>
                  <a:pt x="0" y="53"/>
                </a:cubicBezTo>
                <a:cubicBezTo>
                  <a:pt x="55" y="50"/>
                  <a:pt x="108" y="34"/>
                  <a:pt x="163" y="26"/>
                </a:cubicBezTo>
                <a:cubicBezTo>
                  <a:pt x="272" y="10"/>
                  <a:pt x="380" y="9"/>
                  <a:pt x="491" y="9"/>
                </a:cubicBezTo>
                <a:cubicBezTo>
                  <a:pt x="517" y="9"/>
                  <a:pt x="542" y="9"/>
                  <a:pt x="568" y="9"/>
                </a:cubicBezTo>
                <a:moveTo>
                  <a:pt x="139" y="295"/>
                </a:moveTo>
                <a:cubicBezTo>
                  <a:pt x="175" y="232"/>
                  <a:pt x="315" y="222"/>
                  <a:pt x="379" y="211"/>
                </a:cubicBezTo>
                <a:cubicBezTo>
                  <a:pt x="522" y="186"/>
                  <a:pt x="664" y="178"/>
                  <a:pt x="807" y="164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896" name="Freeform 38"/>
          <p:cNvSpPr/>
          <p:nvPr/>
        </p:nvSpPr>
        <p:spPr>
          <a:xfrm>
            <a:off x="2357280" y="5626080"/>
            <a:ext cx="51120" cy="16200"/>
          </a:xfrm>
          <a:custGeom>
            <a:avLst/>
            <a:gdLst/>
            <a:ahLst/>
            <a:rect l="0" t="0" r="r" b="b"/>
            <a:pathLst>
              <a:path w="142" h="45">
                <a:moveTo>
                  <a:pt x="141" y="39"/>
                </a:moveTo>
                <a:cubicBezTo>
                  <a:pt x="135" y="0"/>
                  <a:pt x="18" y="40"/>
                  <a:pt x="0" y="44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897" name="Freeform 39"/>
          <p:cNvSpPr/>
          <p:nvPr/>
        </p:nvSpPr>
        <p:spPr>
          <a:xfrm>
            <a:off x="2817360" y="4896000"/>
            <a:ext cx="668880" cy="754200"/>
          </a:xfrm>
          <a:custGeom>
            <a:avLst/>
            <a:gdLst/>
            <a:ahLst/>
            <a:rect l="0" t="0" r="r" b="b"/>
            <a:pathLst>
              <a:path w="1858" h="2095">
                <a:moveTo>
                  <a:pt x="904" y="604"/>
                </a:moveTo>
                <a:cubicBezTo>
                  <a:pt x="904" y="594"/>
                  <a:pt x="931" y="570"/>
                  <a:pt x="907" y="565"/>
                </a:cubicBezTo>
                <a:cubicBezTo>
                  <a:pt x="830" y="550"/>
                  <a:pt x="716" y="613"/>
                  <a:pt x="643" y="631"/>
                </a:cubicBezTo>
                <a:cubicBezTo>
                  <a:pt x="454" y="678"/>
                  <a:pt x="255" y="705"/>
                  <a:pt x="66" y="737"/>
                </a:cubicBezTo>
                <a:cubicBezTo>
                  <a:pt x="235" y="737"/>
                  <a:pt x="408" y="724"/>
                  <a:pt x="576" y="744"/>
                </a:cubicBezTo>
                <a:cubicBezTo>
                  <a:pt x="635" y="751"/>
                  <a:pt x="681" y="766"/>
                  <a:pt x="734" y="790"/>
                </a:cubicBezTo>
                <a:cubicBezTo>
                  <a:pt x="729" y="826"/>
                  <a:pt x="759" y="817"/>
                  <a:pt x="701" y="843"/>
                </a:cubicBezTo>
                <a:cubicBezTo>
                  <a:pt x="616" y="882"/>
                  <a:pt x="522" y="905"/>
                  <a:pt x="434" y="936"/>
                </a:cubicBezTo>
                <a:cubicBezTo>
                  <a:pt x="325" y="974"/>
                  <a:pt x="83" y="1018"/>
                  <a:pt x="11" y="1120"/>
                </a:cubicBezTo>
                <a:cubicBezTo>
                  <a:pt x="3" y="1138"/>
                  <a:pt x="0" y="1142"/>
                  <a:pt x="2" y="1154"/>
                </a:cubicBezTo>
                <a:cubicBezTo>
                  <a:pt x="107" y="1173"/>
                  <a:pt x="215" y="1168"/>
                  <a:pt x="322" y="1167"/>
                </a:cubicBezTo>
                <a:cubicBezTo>
                  <a:pt x="461" y="1165"/>
                  <a:pt x="598" y="1160"/>
                  <a:pt x="736" y="1176"/>
                </a:cubicBezTo>
                <a:moveTo>
                  <a:pt x="285" y="1943"/>
                </a:moveTo>
                <a:cubicBezTo>
                  <a:pt x="285" y="1924"/>
                  <a:pt x="285" y="1916"/>
                  <a:pt x="294" y="1900"/>
                </a:cubicBezTo>
                <a:cubicBezTo>
                  <a:pt x="313" y="1865"/>
                  <a:pt x="338" y="1833"/>
                  <a:pt x="361" y="1800"/>
                </a:cubicBezTo>
                <a:cubicBezTo>
                  <a:pt x="375" y="1780"/>
                  <a:pt x="388" y="1764"/>
                  <a:pt x="405" y="1747"/>
                </a:cubicBezTo>
                <a:cubicBezTo>
                  <a:pt x="390" y="1770"/>
                  <a:pt x="370" y="1796"/>
                  <a:pt x="351" y="1819"/>
                </a:cubicBezTo>
                <a:cubicBezTo>
                  <a:pt x="328" y="1846"/>
                  <a:pt x="315" y="1861"/>
                  <a:pt x="314" y="1896"/>
                </a:cubicBezTo>
                <a:cubicBezTo>
                  <a:pt x="313" y="1925"/>
                  <a:pt x="369" y="1927"/>
                  <a:pt x="391" y="1932"/>
                </a:cubicBezTo>
                <a:cubicBezTo>
                  <a:pt x="412" y="1937"/>
                  <a:pt x="436" y="1938"/>
                  <a:pt x="449" y="1958"/>
                </a:cubicBezTo>
                <a:cubicBezTo>
                  <a:pt x="460" y="1975"/>
                  <a:pt x="450" y="2005"/>
                  <a:pt x="457" y="2024"/>
                </a:cubicBezTo>
                <a:cubicBezTo>
                  <a:pt x="462" y="2039"/>
                  <a:pt x="471" y="2057"/>
                  <a:pt x="482" y="2068"/>
                </a:cubicBezTo>
                <a:cubicBezTo>
                  <a:pt x="503" y="2089"/>
                  <a:pt x="529" y="2092"/>
                  <a:pt x="557" y="2094"/>
                </a:cubicBezTo>
                <a:moveTo>
                  <a:pt x="801" y="1917"/>
                </a:moveTo>
                <a:cubicBezTo>
                  <a:pt x="815" y="1899"/>
                  <a:pt x="829" y="1892"/>
                  <a:pt x="852" y="1889"/>
                </a:cubicBezTo>
                <a:cubicBezTo>
                  <a:pt x="898" y="1883"/>
                  <a:pt x="951" y="1884"/>
                  <a:pt x="997" y="1889"/>
                </a:cubicBezTo>
                <a:cubicBezTo>
                  <a:pt x="1047" y="1895"/>
                  <a:pt x="1096" y="1906"/>
                  <a:pt x="1140" y="1929"/>
                </a:cubicBezTo>
                <a:moveTo>
                  <a:pt x="952" y="2086"/>
                </a:moveTo>
                <a:cubicBezTo>
                  <a:pt x="1048" y="2086"/>
                  <a:pt x="1145" y="2090"/>
                  <a:pt x="1241" y="2080"/>
                </a:cubicBezTo>
                <a:moveTo>
                  <a:pt x="1657" y="1922"/>
                </a:moveTo>
                <a:cubicBezTo>
                  <a:pt x="1615" y="1925"/>
                  <a:pt x="1597" y="1930"/>
                  <a:pt x="1580" y="1972"/>
                </a:cubicBezTo>
                <a:cubicBezTo>
                  <a:pt x="1570" y="1997"/>
                  <a:pt x="1563" y="2042"/>
                  <a:pt x="1592" y="2055"/>
                </a:cubicBezTo>
                <a:cubicBezTo>
                  <a:pt x="1639" y="2076"/>
                  <a:pt x="1719" y="2065"/>
                  <a:pt x="1766" y="2051"/>
                </a:cubicBezTo>
                <a:cubicBezTo>
                  <a:pt x="1810" y="2038"/>
                  <a:pt x="1849" y="2020"/>
                  <a:pt x="1853" y="1973"/>
                </a:cubicBezTo>
                <a:cubicBezTo>
                  <a:pt x="1857" y="1923"/>
                  <a:pt x="1796" y="1910"/>
                  <a:pt x="1757" y="1903"/>
                </a:cubicBezTo>
                <a:cubicBezTo>
                  <a:pt x="1682" y="1889"/>
                  <a:pt x="1602" y="1897"/>
                  <a:pt x="1526" y="1897"/>
                </a:cubicBezTo>
                <a:moveTo>
                  <a:pt x="276" y="165"/>
                </a:moveTo>
                <a:cubicBezTo>
                  <a:pt x="281" y="88"/>
                  <a:pt x="281" y="71"/>
                  <a:pt x="363" y="60"/>
                </a:cubicBezTo>
                <a:cubicBezTo>
                  <a:pt x="412" y="53"/>
                  <a:pt x="438" y="59"/>
                  <a:pt x="467" y="100"/>
                </a:cubicBezTo>
                <a:cubicBezTo>
                  <a:pt x="510" y="159"/>
                  <a:pt x="522" y="222"/>
                  <a:pt x="522" y="293"/>
                </a:cubicBezTo>
                <a:cubicBezTo>
                  <a:pt x="522" y="325"/>
                  <a:pt x="522" y="280"/>
                  <a:pt x="522" y="276"/>
                </a:cubicBezTo>
                <a:cubicBezTo>
                  <a:pt x="522" y="210"/>
                  <a:pt x="543" y="160"/>
                  <a:pt x="579" y="105"/>
                </a:cubicBezTo>
                <a:cubicBezTo>
                  <a:pt x="610" y="59"/>
                  <a:pt x="650" y="17"/>
                  <a:pt x="707" y="9"/>
                </a:cubicBezTo>
                <a:cubicBezTo>
                  <a:pt x="771" y="0"/>
                  <a:pt x="787" y="76"/>
                  <a:pt x="803" y="122"/>
                </a:cubicBezTo>
                <a:cubicBezTo>
                  <a:pt x="844" y="243"/>
                  <a:pt x="877" y="363"/>
                  <a:pt x="929" y="480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898" name="Freeform 40"/>
          <p:cNvSpPr/>
          <p:nvPr/>
        </p:nvSpPr>
        <p:spPr>
          <a:xfrm>
            <a:off x="3907440" y="5130720"/>
            <a:ext cx="207720" cy="616320"/>
          </a:xfrm>
          <a:custGeom>
            <a:avLst/>
            <a:gdLst/>
            <a:ahLst/>
            <a:rect l="0" t="0" r="r" b="b"/>
            <a:pathLst>
              <a:path w="577" h="1712">
                <a:moveTo>
                  <a:pt x="576" y="0"/>
                </a:moveTo>
                <a:cubicBezTo>
                  <a:pt x="510" y="43"/>
                  <a:pt x="469" y="98"/>
                  <a:pt x="423" y="165"/>
                </a:cubicBezTo>
                <a:cubicBezTo>
                  <a:pt x="258" y="406"/>
                  <a:pt x="147" y="697"/>
                  <a:pt x="73" y="978"/>
                </a:cubicBezTo>
                <a:cubicBezTo>
                  <a:pt x="35" y="1120"/>
                  <a:pt x="0" y="1295"/>
                  <a:pt x="68" y="1433"/>
                </a:cubicBezTo>
                <a:cubicBezTo>
                  <a:pt x="130" y="1560"/>
                  <a:pt x="254" y="1638"/>
                  <a:pt x="367" y="1711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899" name="Freeform 41"/>
          <p:cNvSpPr/>
          <p:nvPr/>
        </p:nvSpPr>
        <p:spPr>
          <a:xfrm>
            <a:off x="4375080" y="4835160"/>
            <a:ext cx="2042280" cy="1008720"/>
          </a:xfrm>
          <a:custGeom>
            <a:avLst/>
            <a:gdLst/>
            <a:ahLst/>
            <a:rect l="0" t="0" r="r" b="b"/>
            <a:pathLst>
              <a:path w="5673" h="2802">
                <a:moveTo>
                  <a:pt x="4236" y="868"/>
                </a:moveTo>
                <a:cubicBezTo>
                  <a:pt x="4225" y="868"/>
                  <a:pt x="4215" y="869"/>
                  <a:pt x="4204" y="869"/>
                </a:cubicBezTo>
                <a:cubicBezTo>
                  <a:pt x="4198" y="869"/>
                  <a:pt x="4193" y="869"/>
                  <a:pt x="4187" y="869"/>
                </a:cubicBezTo>
                <a:cubicBezTo>
                  <a:pt x="4190" y="853"/>
                  <a:pt x="4189" y="851"/>
                  <a:pt x="4198" y="836"/>
                </a:cubicBezTo>
                <a:cubicBezTo>
                  <a:pt x="4224" y="794"/>
                  <a:pt x="4283" y="785"/>
                  <a:pt x="4327" y="782"/>
                </a:cubicBezTo>
                <a:cubicBezTo>
                  <a:pt x="4388" y="778"/>
                  <a:pt x="4434" y="780"/>
                  <a:pt x="4480" y="825"/>
                </a:cubicBezTo>
                <a:cubicBezTo>
                  <a:pt x="4512" y="856"/>
                  <a:pt x="4546" y="931"/>
                  <a:pt x="4527" y="977"/>
                </a:cubicBezTo>
                <a:cubicBezTo>
                  <a:pt x="4524" y="990"/>
                  <a:pt x="4522" y="995"/>
                  <a:pt x="4511" y="997"/>
                </a:cubicBezTo>
                <a:cubicBezTo>
                  <a:pt x="4485" y="990"/>
                  <a:pt x="4481" y="1006"/>
                  <a:pt x="4477" y="975"/>
                </a:cubicBezTo>
                <a:cubicBezTo>
                  <a:pt x="4471" y="922"/>
                  <a:pt x="4537" y="889"/>
                  <a:pt x="4572" y="863"/>
                </a:cubicBezTo>
                <a:cubicBezTo>
                  <a:pt x="4649" y="806"/>
                  <a:pt x="4741" y="757"/>
                  <a:pt x="4799" y="679"/>
                </a:cubicBezTo>
                <a:cubicBezTo>
                  <a:pt x="4746" y="685"/>
                  <a:pt x="4702" y="709"/>
                  <a:pt x="4657" y="737"/>
                </a:cubicBezTo>
                <a:cubicBezTo>
                  <a:pt x="4616" y="762"/>
                  <a:pt x="4579" y="786"/>
                  <a:pt x="4578" y="837"/>
                </a:cubicBezTo>
                <a:cubicBezTo>
                  <a:pt x="4578" y="882"/>
                  <a:pt x="4664" y="877"/>
                  <a:pt x="4694" y="878"/>
                </a:cubicBezTo>
                <a:cubicBezTo>
                  <a:pt x="4753" y="880"/>
                  <a:pt x="4808" y="876"/>
                  <a:pt x="4866" y="869"/>
                </a:cubicBezTo>
                <a:moveTo>
                  <a:pt x="4947" y="252"/>
                </a:moveTo>
                <a:cubicBezTo>
                  <a:pt x="4958" y="254"/>
                  <a:pt x="4941" y="254"/>
                  <a:pt x="4952" y="255"/>
                </a:cubicBezTo>
                <a:cubicBezTo>
                  <a:pt x="4979" y="256"/>
                  <a:pt x="4981" y="261"/>
                  <a:pt x="4997" y="236"/>
                </a:cubicBezTo>
                <a:cubicBezTo>
                  <a:pt x="5019" y="202"/>
                  <a:pt x="5024" y="155"/>
                  <a:pt x="5026" y="115"/>
                </a:cubicBezTo>
                <a:cubicBezTo>
                  <a:pt x="5029" y="65"/>
                  <a:pt x="5026" y="42"/>
                  <a:pt x="4975" y="22"/>
                </a:cubicBezTo>
                <a:cubicBezTo>
                  <a:pt x="4932" y="5"/>
                  <a:pt x="4853" y="0"/>
                  <a:pt x="4808" y="12"/>
                </a:cubicBezTo>
                <a:cubicBezTo>
                  <a:pt x="4775" y="21"/>
                  <a:pt x="4729" y="65"/>
                  <a:pt x="4750" y="104"/>
                </a:cubicBezTo>
                <a:cubicBezTo>
                  <a:pt x="4785" y="170"/>
                  <a:pt x="4908" y="195"/>
                  <a:pt x="4972" y="213"/>
                </a:cubicBezTo>
                <a:cubicBezTo>
                  <a:pt x="5037" y="232"/>
                  <a:pt x="5202" y="239"/>
                  <a:pt x="5245" y="301"/>
                </a:cubicBezTo>
                <a:cubicBezTo>
                  <a:pt x="5245" y="306"/>
                  <a:pt x="5245" y="311"/>
                  <a:pt x="5245" y="316"/>
                </a:cubicBezTo>
                <a:cubicBezTo>
                  <a:pt x="5210" y="345"/>
                  <a:pt x="5165" y="372"/>
                  <a:pt x="5121" y="398"/>
                </a:cubicBezTo>
                <a:cubicBezTo>
                  <a:pt x="5071" y="428"/>
                  <a:pt x="5008" y="462"/>
                  <a:pt x="4996" y="525"/>
                </a:cubicBezTo>
                <a:cubicBezTo>
                  <a:pt x="4982" y="598"/>
                  <a:pt x="5044" y="636"/>
                  <a:pt x="5097" y="672"/>
                </a:cubicBezTo>
                <a:cubicBezTo>
                  <a:pt x="5181" y="729"/>
                  <a:pt x="5273" y="763"/>
                  <a:pt x="5346" y="835"/>
                </a:cubicBezTo>
                <a:moveTo>
                  <a:pt x="4004" y="1708"/>
                </a:moveTo>
                <a:cubicBezTo>
                  <a:pt x="4117" y="1699"/>
                  <a:pt x="4229" y="1683"/>
                  <a:pt x="4342" y="1671"/>
                </a:cubicBezTo>
                <a:cubicBezTo>
                  <a:pt x="4568" y="1646"/>
                  <a:pt x="4792" y="1638"/>
                  <a:pt x="5019" y="1637"/>
                </a:cubicBezTo>
                <a:cubicBezTo>
                  <a:pt x="5089" y="1637"/>
                  <a:pt x="5169" y="1630"/>
                  <a:pt x="5239" y="1640"/>
                </a:cubicBezTo>
                <a:cubicBezTo>
                  <a:pt x="5231" y="1640"/>
                  <a:pt x="5222" y="1640"/>
                  <a:pt x="5214" y="1640"/>
                </a:cubicBezTo>
                <a:moveTo>
                  <a:pt x="4471" y="2038"/>
                </a:moveTo>
                <a:cubicBezTo>
                  <a:pt x="4527" y="2043"/>
                  <a:pt x="4582" y="2054"/>
                  <a:pt x="4638" y="2057"/>
                </a:cubicBezTo>
                <a:cubicBezTo>
                  <a:pt x="4672" y="2059"/>
                  <a:pt x="4697" y="2056"/>
                  <a:pt x="4727" y="2040"/>
                </a:cubicBezTo>
                <a:cubicBezTo>
                  <a:pt x="4793" y="2005"/>
                  <a:pt x="4849" y="1947"/>
                  <a:pt x="4853" y="1870"/>
                </a:cubicBezTo>
                <a:cubicBezTo>
                  <a:pt x="4853" y="1865"/>
                  <a:pt x="4853" y="1860"/>
                  <a:pt x="4853" y="1855"/>
                </a:cubicBezTo>
                <a:cubicBezTo>
                  <a:pt x="4828" y="1851"/>
                  <a:pt x="4803" y="1844"/>
                  <a:pt x="4776" y="1848"/>
                </a:cubicBezTo>
                <a:cubicBezTo>
                  <a:pt x="4746" y="1853"/>
                  <a:pt x="4744" y="1878"/>
                  <a:pt x="4743" y="1902"/>
                </a:cubicBezTo>
                <a:cubicBezTo>
                  <a:pt x="4742" y="1942"/>
                  <a:pt x="4778" y="1958"/>
                  <a:pt x="4808" y="1978"/>
                </a:cubicBezTo>
                <a:cubicBezTo>
                  <a:pt x="4844" y="2001"/>
                  <a:pt x="4931" y="2027"/>
                  <a:pt x="4947" y="2072"/>
                </a:cubicBezTo>
                <a:cubicBezTo>
                  <a:pt x="4952" y="2085"/>
                  <a:pt x="4955" y="2111"/>
                  <a:pt x="4951" y="2124"/>
                </a:cubicBezTo>
                <a:cubicBezTo>
                  <a:pt x="4944" y="2147"/>
                  <a:pt x="4909" y="2170"/>
                  <a:pt x="4894" y="2189"/>
                </a:cubicBezTo>
                <a:cubicBezTo>
                  <a:pt x="4880" y="2207"/>
                  <a:pt x="4867" y="2236"/>
                  <a:pt x="4893" y="2252"/>
                </a:cubicBezTo>
                <a:cubicBezTo>
                  <a:pt x="4948" y="2285"/>
                  <a:pt x="5026" y="2283"/>
                  <a:pt x="5088" y="2284"/>
                </a:cubicBezTo>
                <a:moveTo>
                  <a:pt x="5369" y="1763"/>
                </a:moveTo>
                <a:cubicBezTo>
                  <a:pt x="5383" y="1806"/>
                  <a:pt x="5386" y="1833"/>
                  <a:pt x="5391" y="1879"/>
                </a:cubicBezTo>
                <a:cubicBezTo>
                  <a:pt x="5400" y="1963"/>
                  <a:pt x="5405" y="2047"/>
                  <a:pt x="5415" y="2131"/>
                </a:cubicBezTo>
                <a:cubicBezTo>
                  <a:pt x="5424" y="2205"/>
                  <a:pt x="5431" y="2281"/>
                  <a:pt x="5438" y="2356"/>
                </a:cubicBezTo>
                <a:cubicBezTo>
                  <a:pt x="5442" y="2400"/>
                  <a:pt x="5448" y="2444"/>
                  <a:pt x="5454" y="2488"/>
                </a:cubicBezTo>
                <a:moveTo>
                  <a:pt x="5562" y="2780"/>
                </a:moveTo>
                <a:cubicBezTo>
                  <a:pt x="5562" y="2761"/>
                  <a:pt x="5573" y="2758"/>
                  <a:pt x="5591" y="2753"/>
                </a:cubicBezTo>
                <a:cubicBezTo>
                  <a:pt x="5607" y="2749"/>
                  <a:pt x="5648" y="2743"/>
                  <a:pt x="5664" y="2750"/>
                </a:cubicBezTo>
                <a:cubicBezTo>
                  <a:pt x="5670" y="2758"/>
                  <a:pt x="5672" y="2761"/>
                  <a:pt x="5670" y="2768"/>
                </a:cubicBezTo>
                <a:cubicBezTo>
                  <a:pt x="5658" y="2795"/>
                  <a:pt x="5625" y="2793"/>
                  <a:pt x="5594" y="2794"/>
                </a:cubicBezTo>
                <a:cubicBezTo>
                  <a:pt x="5585" y="2794"/>
                  <a:pt x="5537" y="2801"/>
                  <a:pt x="5533" y="2788"/>
                </a:cubicBezTo>
                <a:cubicBezTo>
                  <a:pt x="5533" y="2774"/>
                  <a:pt x="5533" y="2768"/>
                  <a:pt x="5536" y="2758"/>
                </a:cubicBezTo>
                <a:moveTo>
                  <a:pt x="3206" y="536"/>
                </a:moveTo>
                <a:cubicBezTo>
                  <a:pt x="3253" y="529"/>
                  <a:pt x="3256" y="507"/>
                  <a:pt x="3307" y="540"/>
                </a:cubicBezTo>
                <a:cubicBezTo>
                  <a:pt x="3506" y="665"/>
                  <a:pt x="3632" y="945"/>
                  <a:pt x="3661" y="1168"/>
                </a:cubicBezTo>
                <a:cubicBezTo>
                  <a:pt x="3687" y="1365"/>
                  <a:pt x="3669" y="1568"/>
                  <a:pt x="3589" y="1751"/>
                </a:cubicBezTo>
                <a:cubicBezTo>
                  <a:pt x="3508" y="1936"/>
                  <a:pt x="3369" y="2059"/>
                  <a:pt x="3220" y="2188"/>
                </a:cubicBezTo>
                <a:moveTo>
                  <a:pt x="578" y="697"/>
                </a:moveTo>
                <a:cubicBezTo>
                  <a:pt x="606" y="667"/>
                  <a:pt x="603" y="668"/>
                  <a:pt x="649" y="668"/>
                </a:cubicBezTo>
                <a:cubicBezTo>
                  <a:pt x="707" y="668"/>
                  <a:pt x="735" y="702"/>
                  <a:pt x="765" y="750"/>
                </a:cubicBezTo>
                <a:cubicBezTo>
                  <a:pt x="806" y="814"/>
                  <a:pt x="828" y="891"/>
                  <a:pt x="850" y="963"/>
                </a:cubicBezTo>
                <a:cubicBezTo>
                  <a:pt x="861" y="1001"/>
                  <a:pt x="867" y="1034"/>
                  <a:pt x="870" y="1073"/>
                </a:cubicBezTo>
                <a:cubicBezTo>
                  <a:pt x="870" y="968"/>
                  <a:pt x="849" y="848"/>
                  <a:pt x="892" y="749"/>
                </a:cubicBezTo>
                <a:cubicBezTo>
                  <a:pt x="917" y="691"/>
                  <a:pt x="963" y="624"/>
                  <a:pt x="1029" y="610"/>
                </a:cubicBezTo>
                <a:cubicBezTo>
                  <a:pt x="1085" y="599"/>
                  <a:pt x="1114" y="636"/>
                  <a:pt x="1133" y="683"/>
                </a:cubicBezTo>
                <a:cubicBezTo>
                  <a:pt x="1158" y="745"/>
                  <a:pt x="1164" y="813"/>
                  <a:pt x="1172" y="879"/>
                </a:cubicBezTo>
                <a:cubicBezTo>
                  <a:pt x="1180" y="938"/>
                  <a:pt x="1184" y="996"/>
                  <a:pt x="1207" y="1050"/>
                </a:cubicBezTo>
                <a:moveTo>
                  <a:pt x="1472" y="562"/>
                </a:moveTo>
                <a:cubicBezTo>
                  <a:pt x="1468" y="598"/>
                  <a:pt x="1475" y="642"/>
                  <a:pt x="1480" y="682"/>
                </a:cubicBezTo>
                <a:cubicBezTo>
                  <a:pt x="1492" y="787"/>
                  <a:pt x="1497" y="892"/>
                  <a:pt x="1503" y="997"/>
                </a:cubicBezTo>
                <a:cubicBezTo>
                  <a:pt x="1508" y="1082"/>
                  <a:pt x="1519" y="1165"/>
                  <a:pt x="1532" y="1250"/>
                </a:cubicBezTo>
                <a:moveTo>
                  <a:pt x="0" y="1873"/>
                </a:moveTo>
                <a:cubicBezTo>
                  <a:pt x="45" y="1844"/>
                  <a:pt x="99" y="1829"/>
                  <a:pt x="168" y="1818"/>
                </a:cubicBezTo>
                <a:cubicBezTo>
                  <a:pt x="334" y="1793"/>
                  <a:pt x="502" y="1782"/>
                  <a:pt x="669" y="1764"/>
                </a:cubicBezTo>
                <a:cubicBezTo>
                  <a:pt x="1066" y="1720"/>
                  <a:pt x="1496" y="1599"/>
                  <a:pt x="1896" y="1628"/>
                </a:cubicBezTo>
                <a:cubicBezTo>
                  <a:pt x="1927" y="1630"/>
                  <a:pt x="1836" y="1640"/>
                  <a:pt x="1806" y="1651"/>
                </a:cubicBezTo>
                <a:moveTo>
                  <a:pt x="1439" y="1445"/>
                </a:moveTo>
                <a:cubicBezTo>
                  <a:pt x="1442" y="1413"/>
                  <a:pt x="1442" y="1405"/>
                  <a:pt x="1467" y="1387"/>
                </a:cubicBezTo>
                <a:cubicBezTo>
                  <a:pt x="1485" y="1373"/>
                  <a:pt x="1498" y="1367"/>
                  <a:pt x="1521" y="1366"/>
                </a:cubicBezTo>
                <a:cubicBezTo>
                  <a:pt x="1548" y="1365"/>
                  <a:pt x="1550" y="1395"/>
                  <a:pt x="1552" y="1415"/>
                </a:cubicBezTo>
                <a:cubicBezTo>
                  <a:pt x="1554" y="1438"/>
                  <a:pt x="1561" y="1473"/>
                  <a:pt x="1536" y="1483"/>
                </a:cubicBezTo>
                <a:cubicBezTo>
                  <a:pt x="1518" y="1490"/>
                  <a:pt x="1496" y="1487"/>
                  <a:pt x="1491" y="1468"/>
                </a:cubicBezTo>
                <a:cubicBezTo>
                  <a:pt x="1485" y="1444"/>
                  <a:pt x="1489" y="1425"/>
                  <a:pt x="1502" y="1408"/>
                </a:cubicBezTo>
                <a:moveTo>
                  <a:pt x="473" y="2204"/>
                </a:moveTo>
                <a:cubicBezTo>
                  <a:pt x="504" y="2181"/>
                  <a:pt x="521" y="2175"/>
                  <a:pt x="561" y="2174"/>
                </a:cubicBezTo>
                <a:cubicBezTo>
                  <a:pt x="611" y="2172"/>
                  <a:pt x="635" y="2179"/>
                  <a:pt x="672" y="2215"/>
                </a:cubicBezTo>
                <a:cubicBezTo>
                  <a:pt x="713" y="2256"/>
                  <a:pt x="741" y="2312"/>
                  <a:pt x="756" y="2367"/>
                </a:cubicBezTo>
                <a:cubicBezTo>
                  <a:pt x="766" y="2403"/>
                  <a:pt x="767" y="2437"/>
                  <a:pt x="756" y="2465"/>
                </a:cubicBezTo>
                <a:cubicBezTo>
                  <a:pt x="724" y="2460"/>
                  <a:pt x="710" y="2464"/>
                  <a:pt x="705" y="2421"/>
                </a:cubicBezTo>
                <a:cubicBezTo>
                  <a:pt x="696" y="2347"/>
                  <a:pt x="723" y="2288"/>
                  <a:pt x="769" y="2231"/>
                </a:cubicBezTo>
                <a:cubicBezTo>
                  <a:pt x="840" y="2143"/>
                  <a:pt x="988" y="2060"/>
                  <a:pt x="1108" y="2095"/>
                </a:cubicBezTo>
                <a:cubicBezTo>
                  <a:pt x="1151" y="2107"/>
                  <a:pt x="1161" y="2171"/>
                  <a:pt x="1168" y="2207"/>
                </a:cubicBezTo>
                <a:cubicBezTo>
                  <a:pt x="1175" y="2248"/>
                  <a:pt x="1176" y="2290"/>
                  <a:pt x="1188" y="2330"/>
                </a:cubicBezTo>
                <a:cubicBezTo>
                  <a:pt x="1190" y="2336"/>
                  <a:pt x="1193" y="2343"/>
                  <a:pt x="1195" y="2349"/>
                </a:cubicBezTo>
                <a:moveTo>
                  <a:pt x="1521" y="2275"/>
                </a:moveTo>
                <a:cubicBezTo>
                  <a:pt x="1531" y="2265"/>
                  <a:pt x="1557" y="2270"/>
                  <a:pt x="1572" y="2270"/>
                </a:cubicBezTo>
                <a:cubicBezTo>
                  <a:pt x="1611" y="2270"/>
                  <a:pt x="1651" y="2270"/>
                  <a:pt x="1690" y="2270"/>
                </a:cubicBezTo>
                <a:moveTo>
                  <a:pt x="1881" y="2202"/>
                </a:moveTo>
                <a:cubicBezTo>
                  <a:pt x="1877" y="2198"/>
                  <a:pt x="1866" y="2197"/>
                  <a:pt x="1866" y="2192"/>
                </a:cubicBezTo>
                <a:cubicBezTo>
                  <a:pt x="1866" y="2172"/>
                  <a:pt x="1880" y="2167"/>
                  <a:pt x="1891" y="2151"/>
                </a:cubicBezTo>
                <a:cubicBezTo>
                  <a:pt x="1914" y="2119"/>
                  <a:pt x="1918" y="2091"/>
                  <a:pt x="1919" y="2053"/>
                </a:cubicBezTo>
                <a:cubicBezTo>
                  <a:pt x="1919" y="2024"/>
                  <a:pt x="1925" y="2001"/>
                  <a:pt x="1903" y="1981"/>
                </a:cubicBezTo>
                <a:cubicBezTo>
                  <a:pt x="1900" y="1981"/>
                  <a:pt x="1897" y="1981"/>
                  <a:pt x="1894" y="1981"/>
                </a:cubicBezTo>
                <a:cubicBezTo>
                  <a:pt x="1877" y="1990"/>
                  <a:pt x="1873" y="1988"/>
                  <a:pt x="1875" y="2015"/>
                </a:cubicBezTo>
                <a:cubicBezTo>
                  <a:pt x="1878" y="2053"/>
                  <a:pt x="1934" y="2068"/>
                  <a:pt x="1964" y="2081"/>
                </a:cubicBezTo>
                <a:cubicBezTo>
                  <a:pt x="2007" y="2099"/>
                  <a:pt x="2082" y="2114"/>
                  <a:pt x="2110" y="2156"/>
                </a:cubicBezTo>
                <a:cubicBezTo>
                  <a:pt x="2126" y="2180"/>
                  <a:pt x="2102" y="2203"/>
                  <a:pt x="2087" y="2217"/>
                </a:cubicBezTo>
                <a:cubicBezTo>
                  <a:pt x="2061" y="2242"/>
                  <a:pt x="2026" y="2265"/>
                  <a:pt x="2015" y="2301"/>
                </a:cubicBezTo>
                <a:cubicBezTo>
                  <a:pt x="2007" y="2328"/>
                  <a:pt x="2009" y="2358"/>
                  <a:pt x="2033" y="2373"/>
                </a:cubicBezTo>
                <a:cubicBezTo>
                  <a:pt x="2078" y="2401"/>
                  <a:pt x="2141" y="2397"/>
                  <a:pt x="2192" y="2397"/>
                </a:cubicBezTo>
                <a:moveTo>
                  <a:pt x="2410" y="1767"/>
                </a:moveTo>
                <a:cubicBezTo>
                  <a:pt x="2419" y="1757"/>
                  <a:pt x="2387" y="1725"/>
                  <a:pt x="2434" y="1767"/>
                </a:cubicBezTo>
                <a:cubicBezTo>
                  <a:pt x="2494" y="1820"/>
                  <a:pt x="2536" y="1897"/>
                  <a:pt x="2571" y="1968"/>
                </a:cubicBezTo>
                <a:cubicBezTo>
                  <a:pt x="2623" y="2073"/>
                  <a:pt x="2643" y="2173"/>
                  <a:pt x="2646" y="2288"/>
                </a:cubicBezTo>
                <a:cubicBezTo>
                  <a:pt x="2649" y="2407"/>
                  <a:pt x="2609" y="2505"/>
                  <a:pt x="2525" y="2591"/>
                </a:cubicBezTo>
                <a:cubicBezTo>
                  <a:pt x="2448" y="2654"/>
                  <a:pt x="2421" y="2676"/>
                  <a:pt x="2358" y="2704"/>
                </a:cubicBezTo>
                <a:moveTo>
                  <a:pt x="424" y="2116"/>
                </a:moveTo>
                <a:cubicBezTo>
                  <a:pt x="415" y="2104"/>
                  <a:pt x="430" y="2104"/>
                  <a:pt x="409" y="2096"/>
                </a:cubicBezTo>
                <a:cubicBezTo>
                  <a:pt x="390" y="2089"/>
                  <a:pt x="344" y="2086"/>
                  <a:pt x="327" y="2096"/>
                </a:cubicBezTo>
                <a:cubicBezTo>
                  <a:pt x="264" y="2132"/>
                  <a:pt x="223" y="2228"/>
                  <a:pt x="198" y="2291"/>
                </a:cubicBezTo>
                <a:cubicBezTo>
                  <a:pt x="162" y="2382"/>
                  <a:pt x="134" y="2505"/>
                  <a:pt x="191" y="2594"/>
                </a:cubicBezTo>
                <a:cubicBezTo>
                  <a:pt x="269" y="2715"/>
                  <a:pt x="426" y="2716"/>
                  <a:pt x="552" y="2733"/>
                </a:cubicBezTo>
                <a:moveTo>
                  <a:pt x="2879" y="1794"/>
                </a:moveTo>
                <a:cubicBezTo>
                  <a:pt x="2889" y="1784"/>
                  <a:pt x="2897" y="1773"/>
                  <a:pt x="2906" y="1763"/>
                </a:cubicBezTo>
                <a:cubicBezTo>
                  <a:pt x="2907" y="1763"/>
                  <a:pt x="2907" y="1763"/>
                  <a:pt x="2908" y="1763"/>
                </a:cubicBezTo>
                <a:cubicBezTo>
                  <a:pt x="2918" y="1798"/>
                  <a:pt x="2926" y="1835"/>
                  <a:pt x="2937" y="1870"/>
                </a:cubicBezTo>
                <a:cubicBezTo>
                  <a:pt x="2963" y="1951"/>
                  <a:pt x="2994" y="2030"/>
                  <a:pt x="3021" y="2110"/>
                </a:cubicBezTo>
                <a:cubicBezTo>
                  <a:pt x="3048" y="2193"/>
                  <a:pt x="3074" y="2274"/>
                  <a:pt x="3104" y="2356"/>
                </a:cubicBezTo>
                <a:moveTo>
                  <a:pt x="3245" y="2619"/>
                </a:moveTo>
                <a:cubicBezTo>
                  <a:pt x="3267" y="2605"/>
                  <a:pt x="3289" y="2596"/>
                  <a:pt x="3313" y="2585"/>
                </a:cubicBezTo>
                <a:cubicBezTo>
                  <a:pt x="3324" y="2580"/>
                  <a:pt x="3317" y="2584"/>
                  <a:pt x="3319" y="2578"/>
                </a:cubicBezTo>
                <a:cubicBezTo>
                  <a:pt x="3284" y="2570"/>
                  <a:pt x="3259" y="2563"/>
                  <a:pt x="3228" y="2545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900" name="Freeform 42"/>
          <p:cNvSpPr/>
          <p:nvPr/>
        </p:nvSpPr>
        <p:spPr>
          <a:xfrm>
            <a:off x="312480" y="5824080"/>
            <a:ext cx="1112040" cy="202320"/>
          </a:xfrm>
          <a:custGeom>
            <a:avLst/>
            <a:gdLst/>
            <a:ahLst/>
            <a:rect l="0" t="0" r="r" b="b"/>
            <a:pathLst>
              <a:path w="3089" h="562">
                <a:moveTo>
                  <a:pt x="35" y="325"/>
                </a:moveTo>
                <a:cubicBezTo>
                  <a:pt x="40" y="305"/>
                  <a:pt x="46" y="276"/>
                  <a:pt x="37" y="256"/>
                </a:cubicBezTo>
                <a:cubicBezTo>
                  <a:pt x="32" y="245"/>
                  <a:pt x="20" y="236"/>
                  <a:pt x="13" y="226"/>
                </a:cubicBezTo>
                <a:cubicBezTo>
                  <a:pt x="7" y="218"/>
                  <a:pt x="3" y="210"/>
                  <a:pt x="1" y="201"/>
                </a:cubicBezTo>
                <a:cubicBezTo>
                  <a:pt x="0" y="196"/>
                  <a:pt x="1" y="191"/>
                  <a:pt x="1" y="186"/>
                </a:cubicBezTo>
                <a:cubicBezTo>
                  <a:pt x="16" y="184"/>
                  <a:pt x="31" y="183"/>
                  <a:pt x="46" y="183"/>
                </a:cubicBezTo>
                <a:cubicBezTo>
                  <a:pt x="83" y="183"/>
                  <a:pt x="93" y="199"/>
                  <a:pt x="104" y="235"/>
                </a:cubicBezTo>
                <a:cubicBezTo>
                  <a:pt x="130" y="323"/>
                  <a:pt x="119" y="420"/>
                  <a:pt x="119" y="509"/>
                </a:cubicBezTo>
                <a:cubicBezTo>
                  <a:pt x="119" y="517"/>
                  <a:pt x="119" y="538"/>
                  <a:pt x="119" y="530"/>
                </a:cubicBezTo>
                <a:cubicBezTo>
                  <a:pt x="119" y="468"/>
                  <a:pt x="113" y="406"/>
                  <a:pt x="137" y="347"/>
                </a:cubicBezTo>
                <a:cubicBezTo>
                  <a:pt x="161" y="287"/>
                  <a:pt x="204" y="224"/>
                  <a:pt x="269" y="205"/>
                </a:cubicBezTo>
                <a:cubicBezTo>
                  <a:pt x="319" y="190"/>
                  <a:pt x="368" y="204"/>
                  <a:pt x="393" y="252"/>
                </a:cubicBezTo>
                <a:cubicBezTo>
                  <a:pt x="417" y="299"/>
                  <a:pt x="413" y="373"/>
                  <a:pt x="408" y="423"/>
                </a:cubicBezTo>
                <a:cubicBezTo>
                  <a:pt x="403" y="453"/>
                  <a:pt x="401" y="460"/>
                  <a:pt x="398" y="480"/>
                </a:cubicBezTo>
                <a:moveTo>
                  <a:pt x="432" y="239"/>
                </a:moveTo>
                <a:cubicBezTo>
                  <a:pt x="432" y="218"/>
                  <a:pt x="435" y="204"/>
                  <a:pt x="438" y="186"/>
                </a:cubicBezTo>
                <a:cubicBezTo>
                  <a:pt x="470" y="191"/>
                  <a:pt x="479" y="197"/>
                  <a:pt x="501" y="227"/>
                </a:cubicBezTo>
                <a:cubicBezTo>
                  <a:pt x="546" y="290"/>
                  <a:pt x="571" y="362"/>
                  <a:pt x="614" y="424"/>
                </a:cubicBezTo>
                <a:cubicBezTo>
                  <a:pt x="631" y="449"/>
                  <a:pt x="644" y="460"/>
                  <a:pt x="669" y="475"/>
                </a:cubicBezTo>
                <a:cubicBezTo>
                  <a:pt x="690" y="458"/>
                  <a:pt x="684" y="452"/>
                  <a:pt x="687" y="416"/>
                </a:cubicBezTo>
                <a:cubicBezTo>
                  <a:pt x="689" y="386"/>
                  <a:pt x="693" y="332"/>
                  <a:pt x="719" y="311"/>
                </a:cubicBezTo>
                <a:cubicBezTo>
                  <a:pt x="746" y="290"/>
                  <a:pt x="775" y="327"/>
                  <a:pt x="787" y="344"/>
                </a:cubicBezTo>
                <a:cubicBezTo>
                  <a:pt x="821" y="394"/>
                  <a:pt x="836" y="454"/>
                  <a:pt x="876" y="501"/>
                </a:cubicBezTo>
                <a:cubicBezTo>
                  <a:pt x="887" y="511"/>
                  <a:pt x="897" y="521"/>
                  <a:pt x="908" y="531"/>
                </a:cubicBezTo>
                <a:moveTo>
                  <a:pt x="986" y="334"/>
                </a:moveTo>
                <a:cubicBezTo>
                  <a:pt x="986" y="299"/>
                  <a:pt x="972" y="252"/>
                  <a:pt x="1017" y="246"/>
                </a:cubicBezTo>
                <a:cubicBezTo>
                  <a:pt x="1059" y="240"/>
                  <a:pt x="1081" y="301"/>
                  <a:pt x="1094" y="331"/>
                </a:cubicBezTo>
                <a:cubicBezTo>
                  <a:pt x="1113" y="376"/>
                  <a:pt x="1126" y="428"/>
                  <a:pt x="1129" y="478"/>
                </a:cubicBezTo>
                <a:cubicBezTo>
                  <a:pt x="1130" y="489"/>
                  <a:pt x="1129" y="502"/>
                  <a:pt x="1129" y="513"/>
                </a:cubicBezTo>
                <a:cubicBezTo>
                  <a:pt x="1120" y="485"/>
                  <a:pt x="1109" y="445"/>
                  <a:pt x="1118" y="416"/>
                </a:cubicBezTo>
                <a:cubicBezTo>
                  <a:pt x="1132" y="371"/>
                  <a:pt x="1172" y="364"/>
                  <a:pt x="1212" y="363"/>
                </a:cubicBezTo>
                <a:cubicBezTo>
                  <a:pt x="1255" y="361"/>
                  <a:pt x="1271" y="387"/>
                  <a:pt x="1287" y="423"/>
                </a:cubicBezTo>
                <a:cubicBezTo>
                  <a:pt x="1297" y="445"/>
                  <a:pt x="1299" y="467"/>
                  <a:pt x="1303" y="490"/>
                </a:cubicBezTo>
                <a:cubicBezTo>
                  <a:pt x="1304" y="487"/>
                  <a:pt x="1316" y="447"/>
                  <a:pt x="1320" y="439"/>
                </a:cubicBezTo>
                <a:cubicBezTo>
                  <a:pt x="1345" y="392"/>
                  <a:pt x="1395" y="339"/>
                  <a:pt x="1448" y="325"/>
                </a:cubicBezTo>
                <a:cubicBezTo>
                  <a:pt x="1476" y="318"/>
                  <a:pt x="1496" y="322"/>
                  <a:pt x="1508" y="347"/>
                </a:cubicBezTo>
                <a:cubicBezTo>
                  <a:pt x="1525" y="381"/>
                  <a:pt x="1527" y="419"/>
                  <a:pt x="1548" y="451"/>
                </a:cubicBezTo>
                <a:cubicBezTo>
                  <a:pt x="1561" y="474"/>
                  <a:pt x="1571" y="478"/>
                  <a:pt x="1593" y="485"/>
                </a:cubicBezTo>
                <a:moveTo>
                  <a:pt x="1642" y="409"/>
                </a:moveTo>
                <a:cubicBezTo>
                  <a:pt x="1649" y="376"/>
                  <a:pt x="1657" y="344"/>
                  <a:pt x="1669" y="313"/>
                </a:cubicBezTo>
                <a:cubicBezTo>
                  <a:pt x="1671" y="306"/>
                  <a:pt x="1670" y="304"/>
                  <a:pt x="1675" y="303"/>
                </a:cubicBezTo>
                <a:cubicBezTo>
                  <a:pt x="1687" y="318"/>
                  <a:pt x="1705" y="340"/>
                  <a:pt x="1717" y="361"/>
                </a:cubicBezTo>
                <a:cubicBezTo>
                  <a:pt x="1755" y="427"/>
                  <a:pt x="1800" y="453"/>
                  <a:pt x="1875" y="457"/>
                </a:cubicBezTo>
                <a:cubicBezTo>
                  <a:pt x="1877" y="420"/>
                  <a:pt x="1876" y="403"/>
                  <a:pt x="1857" y="368"/>
                </a:cubicBezTo>
                <a:cubicBezTo>
                  <a:pt x="1838" y="334"/>
                  <a:pt x="1812" y="285"/>
                  <a:pt x="1774" y="267"/>
                </a:cubicBezTo>
                <a:cubicBezTo>
                  <a:pt x="1731" y="249"/>
                  <a:pt x="1701" y="274"/>
                  <a:pt x="1683" y="314"/>
                </a:cubicBezTo>
                <a:cubicBezTo>
                  <a:pt x="1662" y="361"/>
                  <a:pt x="1653" y="433"/>
                  <a:pt x="1663" y="485"/>
                </a:cubicBezTo>
                <a:cubicBezTo>
                  <a:pt x="1674" y="540"/>
                  <a:pt x="1726" y="548"/>
                  <a:pt x="1772" y="550"/>
                </a:cubicBezTo>
                <a:cubicBezTo>
                  <a:pt x="1859" y="554"/>
                  <a:pt x="1938" y="517"/>
                  <a:pt x="1959" y="426"/>
                </a:cubicBezTo>
                <a:cubicBezTo>
                  <a:pt x="1970" y="381"/>
                  <a:pt x="1950" y="291"/>
                  <a:pt x="1996" y="257"/>
                </a:cubicBezTo>
                <a:cubicBezTo>
                  <a:pt x="2013" y="245"/>
                  <a:pt x="2054" y="246"/>
                  <a:pt x="2073" y="252"/>
                </a:cubicBezTo>
                <a:cubicBezTo>
                  <a:pt x="2112" y="265"/>
                  <a:pt x="2152" y="297"/>
                  <a:pt x="2172" y="333"/>
                </a:cubicBezTo>
                <a:cubicBezTo>
                  <a:pt x="2191" y="368"/>
                  <a:pt x="2191" y="405"/>
                  <a:pt x="2191" y="444"/>
                </a:cubicBezTo>
                <a:cubicBezTo>
                  <a:pt x="2191" y="468"/>
                  <a:pt x="2183" y="511"/>
                  <a:pt x="2199" y="530"/>
                </a:cubicBezTo>
                <a:cubicBezTo>
                  <a:pt x="2217" y="552"/>
                  <a:pt x="2269" y="548"/>
                  <a:pt x="2293" y="544"/>
                </a:cubicBezTo>
                <a:cubicBezTo>
                  <a:pt x="2368" y="531"/>
                  <a:pt x="2452" y="490"/>
                  <a:pt x="2514" y="447"/>
                </a:cubicBezTo>
                <a:cubicBezTo>
                  <a:pt x="2563" y="414"/>
                  <a:pt x="2591" y="378"/>
                  <a:pt x="2594" y="320"/>
                </a:cubicBezTo>
                <a:cubicBezTo>
                  <a:pt x="2594" y="314"/>
                  <a:pt x="2594" y="263"/>
                  <a:pt x="2594" y="318"/>
                </a:cubicBezTo>
                <a:cubicBezTo>
                  <a:pt x="2594" y="374"/>
                  <a:pt x="2571" y="491"/>
                  <a:pt x="2602" y="540"/>
                </a:cubicBezTo>
                <a:cubicBezTo>
                  <a:pt x="2615" y="561"/>
                  <a:pt x="2614" y="546"/>
                  <a:pt x="2627" y="557"/>
                </a:cubicBezTo>
                <a:moveTo>
                  <a:pt x="2458" y="15"/>
                </a:moveTo>
                <a:cubicBezTo>
                  <a:pt x="2458" y="5"/>
                  <a:pt x="2454" y="0"/>
                  <a:pt x="2461" y="1"/>
                </a:cubicBezTo>
                <a:cubicBezTo>
                  <a:pt x="2503" y="14"/>
                  <a:pt x="2527" y="58"/>
                  <a:pt x="2555" y="95"/>
                </a:cubicBezTo>
                <a:cubicBezTo>
                  <a:pt x="2565" y="109"/>
                  <a:pt x="2576" y="122"/>
                  <a:pt x="2586" y="136"/>
                </a:cubicBezTo>
                <a:moveTo>
                  <a:pt x="2897" y="70"/>
                </a:moveTo>
                <a:cubicBezTo>
                  <a:pt x="2847" y="50"/>
                  <a:pt x="2832" y="66"/>
                  <a:pt x="2798" y="111"/>
                </a:cubicBezTo>
                <a:cubicBezTo>
                  <a:pt x="2742" y="182"/>
                  <a:pt x="2674" y="319"/>
                  <a:pt x="2734" y="407"/>
                </a:cubicBezTo>
                <a:cubicBezTo>
                  <a:pt x="2783" y="479"/>
                  <a:pt x="2884" y="490"/>
                  <a:pt x="2961" y="493"/>
                </a:cubicBezTo>
                <a:cubicBezTo>
                  <a:pt x="3026" y="493"/>
                  <a:pt x="3046" y="493"/>
                  <a:pt x="3088" y="493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901" name="Freeform 43"/>
          <p:cNvSpPr/>
          <p:nvPr/>
        </p:nvSpPr>
        <p:spPr>
          <a:xfrm>
            <a:off x="392040" y="6197040"/>
            <a:ext cx="1191600" cy="339120"/>
          </a:xfrm>
          <a:custGeom>
            <a:avLst/>
            <a:gdLst/>
            <a:ahLst/>
            <a:rect l="0" t="0" r="r" b="b"/>
            <a:pathLst>
              <a:path w="3310" h="942">
                <a:moveTo>
                  <a:pt x="439" y="328"/>
                </a:moveTo>
                <a:cubicBezTo>
                  <a:pt x="394" y="289"/>
                  <a:pt x="403" y="262"/>
                  <a:pt x="454" y="231"/>
                </a:cubicBezTo>
                <a:cubicBezTo>
                  <a:pt x="502" y="202"/>
                  <a:pt x="616" y="184"/>
                  <a:pt x="643" y="130"/>
                </a:cubicBezTo>
                <a:cubicBezTo>
                  <a:pt x="653" y="109"/>
                  <a:pt x="644" y="78"/>
                  <a:pt x="634" y="61"/>
                </a:cubicBezTo>
                <a:cubicBezTo>
                  <a:pt x="617" y="33"/>
                  <a:pt x="539" y="32"/>
                  <a:pt x="515" y="40"/>
                </a:cubicBezTo>
                <a:cubicBezTo>
                  <a:pt x="446" y="64"/>
                  <a:pt x="391" y="133"/>
                  <a:pt x="372" y="202"/>
                </a:cubicBezTo>
                <a:cubicBezTo>
                  <a:pt x="349" y="285"/>
                  <a:pt x="366" y="378"/>
                  <a:pt x="388" y="458"/>
                </a:cubicBezTo>
                <a:cubicBezTo>
                  <a:pt x="413" y="550"/>
                  <a:pt x="429" y="633"/>
                  <a:pt x="430" y="730"/>
                </a:cubicBezTo>
                <a:cubicBezTo>
                  <a:pt x="431" y="809"/>
                  <a:pt x="414" y="872"/>
                  <a:pt x="342" y="916"/>
                </a:cubicBezTo>
                <a:cubicBezTo>
                  <a:pt x="294" y="935"/>
                  <a:pt x="278" y="941"/>
                  <a:pt x="242" y="941"/>
                </a:cubicBezTo>
                <a:moveTo>
                  <a:pt x="0" y="701"/>
                </a:moveTo>
                <a:cubicBezTo>
                  <a:pt x="49" y="643"/>
                  <a:pt x="109" y="630"/>
                  <a:pt x="184" y="613"/>
                </a:cubicBezTo>
                <a:cubicBezTo>
                  <a:pt x="309" y="585"/>
                  <a:pt x="441" y="592"/>
                  <a:pt x="564" y="555"/>
                </a:cubicBezTo>
                <a:cubicBezTo>
                  <a:pt x="607" y="542"/>
                  <a:pt x="632" y="517"/>
                  <a:pt x="669" y="495"/>
                </a:cubicBezTo>
                <a:cubicBezTo>
                  <a:pt x="678" y="490"/>
                  <a:pt x="677" y="492"/>
                  <a:pt x="685" y="488"/>
                </a:cubicBezTo>
                <a:cubicBezTo>
                  <a:pt x="697" y="521"/>
                  <a:pt x="708" y="554"/>
                  <a:pt x="725" y="585"/>
                </a:cubicBezTo>
                <a:cubicBezTo>
                  <a:pt x="738" y="609"/>
                  <a:pt x="765" y="644"/>
                  <a:pt x="792" y="653"/>
                </a:cubicBezTo>
                <a:cubicBezTo>
                  <a:pt x="821" y="664"/>
                  <a:pt x="844" y="647"/>
                  <a:pt x="861" y="626"/>
                </a:cubicBezTo>
                <a:cubicBezTo>
                  <a:pt x="890" y="591"/>
                  <a:pt x="905" y="544"/>
                  <a:pt x="937" y="511"/>
                </a:cubicBezTo>
                <a:cubicBezTo>
                  <a:pt x="948" y="500"/>
                  <a:pt x="980" y="477"/>
                  <a:pt x="998" y="489"/>
                </a:cubicBezTo>
                <a:cubicBezTo>
                  <a:pt x="1028" y="507"/>
                  <a:pt x="1021" y="564"/>
                  <a:pt x="1031" y="593"/>
                </a:cubicBezTo>
                <a:cubicBezTo>
                  <a:pt x="1039" y="611"/>
                  <a:pt x="1041" y="616"/>
                  <a:pt x="1046" y="627"/>
                </a:cubicBezTo>
                <a:moveTo>
                  <a:pt x="1103" y="495"/>
                </a:moveTo>
                <a:cubicBezTo>
                  <a:pt x="1106" y="481"/>
                  <a:pt x="1105" y="466"/>
                  <a:pt x="1119" y="461"/>
                </a:cubicBezTo>
                <a:cubicBezTo>
                  <a:pt x="1140" y="454"/>
                  <a:pt x="1160" y="468"/>
                  <a:pt x="1174" y="481"/>
                </a:cubicBezTo>
                <a:cubicBezTo>
                  <a:pt x="1198" y="504"/>
                  <a:pt x="1208" y="533"/>
                  <a:pt x="1225" y="561"/>
                </a:cubicBezTo>
                <a:cubicBezTo>
                  <a:pt x="1231" y="572"/>
                  <a:pt x="1239" y="578"/>
                  <a:pt x="1246" y="585"/>
                </a:cubicBezTo>
                <a:cubicBezTo>
                  <a:pt x="1259" y="570"/>
                  <a:pt x="1272" y="546"/>
                  <a:pt x="1285" y="528"/>
                </a:cubicBezTo>
                <a:cubicBezTo>
                  <a:pt x="1302" y="503"/>
                  <a:pt x="1324" y="471"/>
                  <a:pt x="1356" y="465"/>
                </a:cubicBezTo>
                <a:cubicBezTo>
                  <a:pt x="1383" y="460"/>
                  <a:pt x="1405" y="466"/>
                  <a:pt x="1419" y="490"/>
                </a:cubicBezTo>
                <a:cubicBezTo>
                  <a:pt x="1450" y="541"/>
                  <a:pt x="1458" y="557"/>
                  <a:pt x="1514" y="585"/>
                </a:cubicBezTo>
                <a:moveTo>
                  <a:pt x="1959" y="271"/>
                </a:moveTo>
                <a:cubicBezTo>
                  <a:pt x="1939" y="236"/>
                  <a:pt x="1927" y="195"/>
                  <a:pt x="1882" y="190"/>
                </a:cubicBezTo>
                <a:cubicBezTo>
                  <a:pt x="1824" y="184"/>
                  <a:pt x="1798" y="274"/>
                  <a:pt x="1783" y="317"/>
                </a:cubicBezTo>
                <a:cubicBezTo>
                  <a:pt x="1766" y="366"/>
                  <a:pt x="1748" y="455"/>
                  <a:pt x="1767" y="507"/>
                </a:cubicBezTo>
                <a:cubicBezTo>
                  <a:pt x="1781" y="546"/>
                  <a:pt x="1827" y="558"/>
                  <a:pt x="1864" y="551"/>
                </a:cubicBezTo>
                <a:cubicBezTo>
                  <a:pt x="1918" y="541"/>
                  <a:pt x="1955" y="490"/>
                  <a:pt x="1965" y="438"/>
                </a:cubicBezTo>
                <a:cubicBezTo>
                  <a:pt x="1979" y="367"/>
                  <a:pt x="1967" y="282"/>
                  <a:pt x="1967" y="210"/>
                </a:cubicBezTo>
                <a:cubicBezTo>
                  <a:pt x="1967" y="173"/>
                  <a:pt x="1966" y="141"/>
                  <a:pt x="1973" y="105"/>
                </a:cubicBezTo>
                <a:cubicBezTo>
                  <a:pt x="1977" y="112"/>
                  <a:pt x="1990" y="124"/>
                  <a:pt x="1998" y="156"/>
                </a:cubicBezTo>
                <a:cubicBezTo>
                  <a:pt x="2016" y="231"/>
                  <a:pt x="2033" y="309"/>
                  <a:pt x="2059" y="382"/>
                </a:cubicBezTo>
                <a:cubicBezTo>
                  <a:pt x="2080" y="441"/>
                  <a:pt x="2115" y="498"/>
                  <a:pt x="2132" y="558"/>
                </a:cubicBezTo>
                <a:cubicBezTo>
                  <a:pt x="2133" y="565"/>
                  <a:pt x="2133" y="572"/>
                  <a:pt x="2134" y="579"/>
                </a:cubicBezTo>
                <a:moveTo>
                  <a:pt x="1977" y="455"/>
                </a:moveTo>
                <a:cubicBezTo>
                  <a:pt x="2036" y="415"/>
                  <a:pt x="2098" y="390"/>
                  <a:pt x="2165" y="365"/>
                </a:cubicBezTo>
                <a:cubicBezTo>
                  <a:pt x="2241" y="337"/>
                  <a:pt x="2317" y="315"/>
                  <a:pt x="2398" y="310"/>
                </a:cubicBezTo>
                <a:cubicBezTo>
                  <a:pt x="2444" y="307"/>
                  <a:pt x="2455" y="307"/>
                  <a:pt x="2457" y="355"/>
                </a:cubicBezTo>
                <a:cubicBezTo>
                  <a:pt x="2460" y="417"/>
                  <a:pt x="2450" y="465"/>
                  <a:pt x="2431" y="524"/>
                </a:cubicBezTo>
                <a:cubicBezTo>
                  <a:pt x="2427" y="536"/>
                  <a:pt x="2424" y="549"/>
                  <a:pt x="2420" y="561"/>
                </a:cubicBezTo>
                <a:moveTo>
                  <a:pt x="2453" y="20"/>
                </a:moveTo>
                <a:cubicBezTo>
                  <a:pt x="2464" y="0"/>
                  <a:pt x="2498" y="51"/>
                  <a:pt x="2511" y="65"/>
                </a:cubicBezTo>
                <a:cubicBezTo>
                  <a:pt x="2543" y="100"/>
                  <a:pt x="2573" y="128"/>
                  <a:pt x="2611" y="157"/>
                </a:cubicBezTo>
                <a:moveTo>
                  <a:pt x="2714" y="245"/>
                </a:moveTo>
                <a:cubicBezTo>
                  <a:pt x="2719" y="277"/>
                  <a:pt x="2718" y="300"/>
                  <a:pt x="2710" y="332"/>
                </a:cubicBezTo>
                <a:cubicBezTo>
                  <a:pt x="2704" y="356"/>
                  <a:pt x="2687" y="410"/>
                  <a:pt x="2699" y="434"/>
                </a:cubicBezTo>
                <a:cubicBezTo>
                  <a:pt x="2717" y="469"/>
                  <a:pt x="2779" y="473"/>
                  <a:pt x="2812" y="468"/>
                </a:cubicBezTo>
                <a:cubicBezTo>
                  <a:pt x="2857" y="461"/>
                  <a:pt x="2865" y="413"/>
                  <a:pt x="2859" y="375"/>
                </a:cubicBezTo>
                <a:cubicBezTo>
                  <a:pt x="2851" y="330"/>
                  <a:pt x="2803" y="286"/>
                  <a:pt x="2760" y="273"/>
                </a:cubicBezTo>
                <a:cubicBezTo>
                  <a:pt x="2725" y="263"/>
                  <a:pt x="2695" y="269"/>
                  <a:pt x="2674" y="292"/>
                </a:cubicBezTo>
                <a:moveTo>
                  <a:pt x="2944" y="192"/>
                </a:moveTo>
                <a:cubicBezTo>
                  <a:pt x="2944" y="182"/>
                  <a:pt x="2944" y="173"/>
                  <a:pt x="2944" y="163"/>
                </a:cubicBezTo>
                <a:cubicBezTo>
                  <a:pt x="2981" y="168"/>
                  <a:pt x="2984" y="170"/>
                  <a:pt x="3006" y="206"/>
                </a:cubicBezTo>
                <a:cubicBezTo>
                  <a:pt x="3034" y="252"/>
                  <a:pt x="3046" y="305"/>
                  <a:pt x="3063" y="356"/>
                </a:cubicBezTo>
                <a:cubicBezTo>
                  <a:pt x="3071" y="380"/>
                  <a:pt x="3077" y="400"/>
                  <a:pt x="3080" y="424"/>
                </a:cubicBezTo>
                <a:cubicBezTo>
                  <a:pt x="3048" y="421"/>
                  <a:pt x="3034" y="408"/>
                  <a:pt x="3029" y="373"/>
                </a:cubicBezTo>
                <a:cubicBezTo>
                  <a:pt x="3021" y="311"/>
                  <a:pt x="3039" y="264"/>
                  <a:pt x="3085" y="221"/>
                </a:cubicBezTo>
                <a:cubicBezTo>
                  <a:pt x="3127" y="183"/>
                  <a:pt x="3193" y="157"/>
                  <a:pt x="3251" y="169"/>
                </a:cubicBezTo>
                <a:cubicBezTo>
                  <a:pt x="3309" y="181"/>
                  <a:pt x="3302" y="263"/>
                  <a:pt x="3303" y="307"/>
                </a:cubicBezTo>
                <a:cubicBezTo>
                  <a:pt x="3305" y="387"/>
                  <a:pt x="3283" y="445"/>
                  <a:pt x="3251" y="517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902" name="Freeform 44"/>
          <p:cNvSpPr/>
          <p:nvPr/>
        </p:nvSpPr>
        <p:spPr>
          <a:xfrm>
            <a:off x="1944000" y="5973840"/>
            <a:ext cx="1901880" cy="465480"/>
          </a:xfrm>
          <a:custGeom>
            <a:avLst/>
            <a:gdLst/>
            <a:ahLst/>
            <a:rect l="0" t="0" r="r" b="b"/>
            <a:pathLst>
              <a:path w="5283" h="1293">
                <a:moveTo>
                  <a:pt x="2134" y="764"/>
                </a:moveTo>
                <a:cubicBezTo>
                  <a:pt x="2082" y="755"/>
                  <a:pt x="2122" y="759"/>
                  <a:pt x="2101" y="749"/>
                </a:cubicBezTo>
                <a:cubicBezTo>
                  <a:pt x="2107" y="751"/>
                  <a:pt x="2142" y="771"/>
                  <a:pt x="2158" y="775"/>
                </a:cubicBezTo>
                <a:cubicBezTo>
                  <a:pt x="2325" y="820"/>
                  <a:pt x="2512" y="805"/>
                  <a:pt x="2683" y="812"/>
                </a:cubicBezTo>
                <a:cubicBezTo>
                  <a:pt x="2943" y="822"/>
                  <a:pt x="3205" y="849"/>
                  <a:pt x="3466" y="835"/>
                </a:cubicBezTo>
                <a:cubicBezTo>
                  <a:pt x="3771" y="819"/>
                  <a:pt x="4022" y="665"/>
                  <a:pt x="4290" y="538"/>
                </a:cubicBezTo>
                <a:cubicBezTo>
                  <a:pt x="4456" y="458"/>
                  <a:pt x="4633" y="430"/>
                  <a:pt x="4806" y="372"/>
                </a:cubicBezTo>
                <a:cubicBezTo>
                  <a:pt x="4891" y="343"/>
                  <a:pt x="5096" y="290"/>
                  <a:pt x="5152" y="221"/>
                </a:cubicBezTo>
                <a:cubicBezTo>
                  <a:pt x="5166" y="204"/>
                  <a:pt x="5164" y="179"/>
                  <a:pt x="5157" y="158"/>
                </a:cubicBezTo>
                <a:cubicBezTo>
                  <a:pt x="5141" y="108"/>
                  <a:pt x="5008" y="22"/>
                  <a:pt x="4959" y="6"/>
                </a:cubicBezTo>
                <a:cubicBezTo>
                  <a:pt x="4941" y="0"/>
                  <a:pt x="4911" y="9"/>
                  <a:pt x="4897" y="7"/>
                </a:cubicBezTo>
                <a:cubicBezTo>
                  <a:pt x="4922" y="12"/>
                  <a:pt x="4960" y="25"/>
                  <a:pt x="4990" y="30"/>
                </a:cubicBezTo>
                <a:cubicBezTo>
                  <a:pt x="5067" y="41"/>
                  <a:pt x="5164" y="37"/>
                  <a:pt x="5221" y="98"/>
                </a:cubicBezTo>
                <a:cubicBezTo>
                  <a:pt x="5282" y="164"/>
                  <a:pt x="5251" y="234"/>
                  <a:pt x="5194" y="287"/>
                </a:cubicBezTo>
                <a:cubicBezTo>
                  <a:pt x="5106" y="369"/>
                  <a:pt x="4991" y="419"/>
                  <a:pt x="4888" y="475"/>
                </a:cubicBezTo>
                <a:moveTo>
                  <a:pt x="473" y="524"/>
                </a:moveTo>
                <a:cubicBezTo>
                  <a:pt x="487" y="491"/>
                  <a:pt x="504" y="468"/>
                  <a:pt x="524" y="439"/>
                </a:cubicBezTo>
                <a:cubicBezTo>
                  <a:pt x="535" y="424"/>
                  <a:pt x="529" y="432"/>
                  <a:pt x="534" y="415"/>
                </a:cubicBezTo>
                <a:cubicBezTo>
                  <a:pt x="523" y="410"/>
                  <a:pt x="516" y="401"/>
                  <a:pt x="502" y="400"/>
                </a:cubicBezTo>
                <a:cubicBezTo>
                  <a:pt x="452" y="395"/>
                  <a:pt x="416" y="425"/>
                  <a:pt x="376" y="453"/>
                </a:cubicBezTo>
                <a:cubicBezTo>
                  <a:pt x="259" y="536"/>
                  <a:pt x="93" y="635"/>
                  <a:pt x="18" y="760"/>
                </a:cubicBezTo>
                <a:cubicBezTo>
                  <a:pt x="5" y="797"/>
                  <a:pt x="0" y="806"/>
                  <a:pt x="3" y="831"/>
                </a:cubicBezTo>
                <a:cubicBezTo>
                  <a:pt x="75" y="871"/>
                  <a:pt x="147" y="870"/>
                  <a:pt x="231" y="867"/>
                </a:cubicBezTo>
                <a:cubicBezTo>
                  <a:pt x="308" y="865"/>
                  <a:pt x="418" y="852"/>
                  <a:pt x="476" y="791"/>
                </a:cubicBezTo>
                <a:cubicBezTo>
                  <a:pt x="505" y="760"/>
                  <a:pt x="495" y="686"/>
                  <a:pt x="488" y="649"/>
                </a:cubicBezTo>
                <a:cubicBezTo>
                  <a:pt x="482" y="621"/>
                  <a:pt x="471" y="591"/>
                  <a:pt x="461" y="564"/>
                </a:cubicBezTo>
                <a:cubicBezTo>
                  <a:pt x="461" y="625"/>
                  <a:pt x="473" y="680"/>
                  <a:pt x="479" y="741"/>
                </a:cubicBezTo>
                <a:cubicBezTo>
                  <a:pt x="486" y="810"/>
                  <a:pt x="477" y="884"/>
                  <a:pt x="491" y="952"/>
                </a:cubicBezTo>
                <a:cubicBezTo>
                  <a:pt x="502" y="986"/>
                  <a:pt x="504" y="996"/>
                  <a:pt x="521" y="1013"/>
                </a:cubicBezTo>
                <a:moveTo>
                  <a:pt x="780" y="855"/>
                </a:moveTo>
                <a:cubicBezTo>
                  <a:pt x="791" y="825"/>
                  <a:pt x="778" y="846"/>
                  <a:pt x="797" y="828"/>
                </a:cubicBezTo>
                <a:cubicBezTo>
                  <a:pt x="841" y="845"/>
                  <a:pt x="854" y="853"/>
                  <a:pt x="874" y="907"/>
                </a:cubicBezTo>
                <a:cubicBezTo>
                  <a:pt x="914" y="1012"/>
                  <a:pt x="929" y="1146"/>
                  <a:pt x="932" y="1258"/>
                </a:cubicBezTo>
                <a:cubicBezTo>
                  <a:pt x="932" y="1274"/>
                  <a:pt x="932" y="1277"/>
                  <a:pt x="932" y="1287"/>
                </a:cubicBezTo>
                <a:cubicBezTo>
                  <a:pt x="904" y="1274"/>
                  <a:pt x="907" y="1292"/>
                  <a:pt x="886" y="1254"/>
                </a:cubicBezTo>
                <a:cubicBezTo>
                  <a:pt x="863" y="1212"/>
                  <a:pt x="857" y="1121"/>
                  <a:pt x="875" y="1078"/>
                </a:cubicBezTo>
                <a:cubicBezTo>
                  <a:pt x="916" y="979"/>
                  <a:pt x="1048" y="920"/>
                  <a:pt x="1141" y="888"/>
                </a:cubicBezTo>
                <a:cubicBezTo>
                  <a:pt x="1277" y="841"/>
                  <a:pt x="1436" y="827"/>
                  <a:pt x="1579" y="841"/>
                </a:cubicBezTo>
                <a:cubicBezTo>
                  <a:pt x="1600" y="846"/>
                  <a:pt x="1622" y="850"/>
                  <a:pt x="1643" y="855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903" name="Freeform 45"/>
          <p:cNvSpPr/>
          <p:nvPr/>
        </p:nvSpPr>
        <p:spPr>
          <a:xfrm>
            <a:off x="5510520" y="4114440"/>
            <a:ext cx="58680" cy="45720"/>
          </a:xfrm>
          <a:custGeom>
            <a:avLst/>
            <a:gdLst/>
            <a:ahLst/>
            <a:rect l="0" t="0" r="r" b="b"/>
            <a:pathLst>
              <a:path w="163" h="127">
                <a:moveTo>
                  <a:pt x="70" y="82"/>
                </a:moveTo>
                <a:cubicBezTo>
                  <a:pt x="57" y="60"/>
                  <a:pt x="45" y="42"/>
                  <a:pt x="42" y="17"/>
                </a:cubicBezTo>
                <a:cubicBezTo>
                  <a:pt x="60" y="10"/>
                  <a:pt x="104" y="0"/>
                  <a:pt x="125" y="9"/>
                </a:cubicBezTo>
                <a:cubicBezTo>
                  <a:pt x="146" y="18"/>
                  <a:pt x="162" y="63"/>
                  <a:pt x="150" y="84"/>
                </a:cubicBezTo>
                <a:cubicBezTo>
                  <a:pt x="132" y="114"/>
                  <a:pt x="77" y="118"/>
                  <a:pt x="46" y="121"/>
                </a:cubicBezTo>
                <a:cubicBezTo>
                  <a:pt x="0" y="126"/>
                  <a:pt x="47" y="122"/>
                  <a:pt x="65" y="122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904" name="Freeform 46"/>
          <p:cNvSpPr/>
          <p:nvPr/>
        </p:nvSpPr>
        <p:spPr>
          <a:xfrm>
            <a:off x="5738760" y="3975120"/>
            <a:ext cx="124200" cy="98640"/>
          </a:xfrm>
          <a:custGeom>
            <a:avLst/>
            <a:gdLst/>
            <a:ahLst/>
            <a:rect l="0" t="0" r="r" b="b"/>
            <a:pathLst>
              <a:path w="345" h="274">
                <a:moveTo>
                  <a:pt x="0" y="23"/>
                </a:moveTo>
                <a:cubicBezTo>
                  <a:pt x="37" y="3"/>
                  <a:pt x="64" y="0"/>
                  <a:pt x="107" y="0"/>
                </a:cubicBezTo>
                <a:cubicBezTo>
                  <a:pt x="149" y="0"/>
                  <a:pt x="169" y="7"/>
                  <a:pt x="181" y="53"/>
                </a:cubicBezTo>
                <a:cubicBezTo>
                  <a:pt x="192" y="105"/>
                  <a:pt x="186" y="157"/>
                  <a:pt x="150" y="199"/>
                </a:cubicBezTo>
                <a:cubicBezTo>
                  <a:pt x="130" y="222"/>
                  <a:pt x="105" y="238"/>
                  <a:pt x="75" y="241"/>
                </a:cubicBezTo>
                <a:lnTo>
                  <a:pt x="74" y="241"/>
                </a:lnTo>
                <a:cubicBezTo>
                  <a:pt x="90" y="210"/>
                  <a:pt x="106" y="202"/>
                  <a:pt x="137" y="180"/>
                </a:cubicBezTo>
                <a:cubicBezTo>
                  <a:pt x="182" y="150"/>
                  <a:pt x="231" y="122"/>
                  <a:pt x="262" y="78"/>
                </a:cubicBezTo>
                <a:cubicBezTo>
                  <a:pt x="271" y="66"/>
                  <a:pt x="268" y="61"/>
                  <a:pt x="269" y="48"/>
                </a:cubicBezTo>
                <a:cubicBezTo>
                  <a:pt x="230" y="48"/>
                  <a:pt x="207" y="59"/>
                  <a:pt x="176" y="84"/>
                </a:cubicBezTo>
                <a:cubicBezTo>
                  <a:pt x="141" y="112"/>
                  <a:pt x="130" y="145"/>
                  <a:pt x="135" y="188"/>
                </a:cubicBezTo>
                <a:cubicBezTo>
                  <a:pt x="140" y="231"/>
                  <a:pt x="192" y="251"/>
                  <a:pt x="230" y="262"/>
                </a:cubicBezTo>
                <a:cubicBezTo>
                  <a:pt x="268" y="273"/>
                  <a:pt x="307" y="270"/>
                  <a:pt x="344" y="261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905" name="Freeform 47"/>
          <p:cNvSpPr/>
          <p:nvPr/>
        </p:nvSpPr>
        <p:spPr>
          <a:xfrm>
            <a:off x="5916960" y="3774960"/>
            <a:ext cx="131760" cy="175320"/>
          </a:xfrm>
          <a:custGeom>
            <a:avLst/>
            <a:gdLst/>
            <a:ahLst/>
            <a:rect l="0" t="0" r="r" b="b"/>
            <a:pathLst>
              <a:path w="366" h="487">
                <a:moveTo>
                  <a:pt x="21" y="279"/>
                </a:moveTo>
                <a:cubicBezTo>
                  <a:pt x="0" y="256"/>
                  <a:pt x="3" y="274"/>
                  <a:pt x="34" y="265"/>
                </a:cubicBezTo>
                <a:cubicBezTo>
                  <a:pt x="70" y="255"/>
                  <a:pt x="106" y="235"/>
                  <a:pt x="122" y="200"/>
                </a:cubicBezTo>
                <a:cubicBezTo>
                  <a:pt x="134" y="174"/>
                  <a:pt x="139" y="109"/>
                  <a:pt x="130" y="82"/>
                </a:cubicBezTo>
                <a:cubicBezTo>
                  <a:pt x="119" y="49"/>
                  <a:pt x="78" y="21"/>
                  <a:pt x="52" y="0"/>
                </a:cubicBezTo>
                <a:cubicBezTo>
                  <a:pt x="60" y="9"/>
                  <a:pt x="79" y="33"/>
                  <a:pt x="100" y="44"/>
                </a:cubicBezTo>
                <a:cubicBezTo>
                  <a:pt x="147" y="70"/>
                  <a:pt x="204" y="88"/>
                  <a:pt x="245" y="124"/>
                </a:cubicBezTo>
                <a:cubicBezTo>
                  <a:pt x="264" y="142"/>
                  <a:pt x="282" y="184"/>
                  <a:pt x="266" y="210"/>
                </a:cubicBezTo>
                <a:cubicBezTo>
                  <a:pt x="240" y="256"/>
                  <a:pt x="170" y="276"/>
                  <a:pt x="130" y="308"/>
                </a:cubicBezTo>
                <a:cubicBezTo>
                  <a:pt x="108" y="327"/>
                  <a:pt x="60" y="377"/>
                  <a:pt x="81" y="413"/>
                </a:cubicBezTo>
                <a:cubicBezTo>
                  <a:pt x="112" y="462"/>
                  <a:pt x="206" y="474"/>
                  <a:pt x="257" y="481"/>
                </a:cubicBezTo>
                <a:cubicBezTo>
                  <a:pt x="293" y="486"/>
                  <a:pt x="328" y="485"/>
                  <a:pt x="365" y="485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Freeform 1"/>
          <p:cNvSpPr/>
          <p:nvPr/>
        </p:nvSpPr>
        <p:spPr>
          <a:xfrm>
            <a:off x="2663280" y="966240"/>
            <a:ext cx="115200" cy="124920"/>
          </a:xfrm>
          <a:custGeom>
            <a:avLst/>
            <a:gdLst/>
            <a:ahLst/>
            <a:rect l="0" t="0" r="r" b="b"/>
            <a:pathLst>
              <a:path w="320" h="347">
                <a:moveTo>
                  <a:pt x="64" y="85"/>
                </a:moveTo>
                <a:cubicBezTo>
                  <a:pt x="103" y="25"/>
                  <a:pt x="122" y="0"/>
                  <a:pt x="199" y="7"/>
                </a:cubicBezTo>
                <a:cubicBezTo>
                  <a:pt x="271" y="13"/>
                  <a:pt x="303" y="63"/>
                  <a:pt x="310" y="130"/>
                </a:cubicBezTo>
                <a:cubicBezTo>
                  <a:pt x="319" y="218"/>
                  <a:pt x="272" y="265"/>
                  <a:pt x="198" y="304"/>
                </a:cubicBezTo>
                <a:cubicBezTo>
                  <a:pt x="146" y="331"/>
                  <a:pt x="79" y="346"/>
                  <a:pt x="21" y="339"/>
                </a:cubicBezTo>
                <a:cubicBezTo>
                  <a:pt x="5" y="334"/>
                  <a:pt x="0" y="332"/>
                  <a:pt x="2" y="317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907" name="Freeform 2"/>
          <p:cNvSpPr/>
          <p:nvPr/>
        </p:nvSpPr>
        <p:spPr>
          <a:xfrm>
            <a:off x="1713600" y="804960"/>
            <a:ext cx="332640" cy="400320"/>
          </a:xfrm>
          <a:custGeom>
            <a:avLst/>
            <a:gdLst/>
            <a:ahLst/>
            <a:rect l="0" t="0" r="r" b="b"/>
            <a:pathLst>
              <a:path w="924" h="1112">
                <a:moveTo>
                  <a:pt x="74" y="631"/>
                </a:moveTo>
                <a:cubicBezTo>
                  <a:pt x="51" y="607"/>
                  <a:pt x="54" y="611"/>
                  <a:pt x="54" y="577"/>
                </a:cubicBezTo>
                <a:moveTo>
                  <a:pt x="74" y="631"/>
                </a:moveTo>
                <a:cubicBezTo>
                  <a:pt x="63" y="565"/>
                  <a:pt x="46" y="529"/>
                  <a:pt x="60" y="471"/>
                </a:cubicBezTo>
                <a:cubicBezTo>
                  <a:pt x="63" y="461"/>
                  <a:pt x="63" y="459"/>
                  <a:pt x="66" y="453"/>
                </a:cubicBezTo>
                <a:cubicBezTo>
                  <a:pt x="67" y="457"/>
                  <a:pt x="68" y="381"/>
                  <a:pt x="71" y="473"/>
                </a:cubicBezTo>
                <a:cubicBezTo>
                  <a:pt x="74" y="567"/>
                  <a:pt x="69" y="656"/>
                  <a:pt x="51" y="749"/>
                </a:cubicBezTo>
                <a:cubicBezTo>
                  <a:pt x="32" y="847"/>
                  <a:pt x="7" y="938"/>
                  <a:pt x="4" y="1038"/>
                </a:cubicBezTo>
                <a:cubicBezTo>
                  <a:pt x="2" y="1091"/>
                  <a:pt x="0" y="1094"/>
                  <a:pt x="41" y="1111"/>
                </a:cubicBezTo>
                <a:moveTo>
                  <a:pt x="78" y="137"/>
                </a:moveTo>
                <a:cubicBezTo>
                  <a:pt x="75" y="101"/>
                  <a:pt x="73" y="94"/>
                  <a:pt x="74" y="73"/>
                </a:cubicBezTo>
                <a:cubicBezTo>
                  <a:pt x="77" y="119"/>
                  <a:pt x="79" y="172"/>
                  <a:pt x="68" y="216"/>
                </a:cubicBezTo>
                <a:cubicBezTo>
                  <a:pt x="60" y="236"/>
                  <a:pt x="52" y="256"/>
                  <a:pt x="44" y="276"/>
                </a:cubicBezTo>
                <a:moveTo>
                  <a:pt x="186" y="164"/>
                </a:moveTo>
                <a:cubicBezTo>
                  <a:pt x="188" y="130"/>
                  <a:pt x="187" y="122"/>
                  <a:pt x="195" y="102"/>
                </a:cubicBezTo>
                <a:cubicBezTo>
                  <a:pt x="213" y="140"/>
                  <a:pt x="223" y="190"/>
                  <a:pt x="225" y="244"/>
                </a:cubicBezTo>
                <a:cubicBezTo>
                  <a:pt x="229" y="370"/>
                  <a:pt x="218" y="494"/>
                  <a:pt x="213" y="620"/>
                </a:cubicBezTo>
                <a:cubicBezTo>
                  <a:pt x="210" y="695"/>
                  <a:pt x="212" y="757"/>
                  <a:pt x="225" y="830"/>
                </a:cubicBezTo>
                <a:moveTo>
                  <a:pt x="293" y="688"/>
                </a:moveTo>
                <a:cubicBezTo>
                  <a:pt x="322" y="640"/>
                  <a:pt x="337" y="651"/>
                  <a:pt x="403" y="627"/>
                </a:cubicBezTo>
                <a:cubicBezTo>
                  <a:pt x="492" y="596"/>
                  <a:pt x="577" y="547"/>
                  <a:pt x="654" y="493"/>
                </a:cubicBezTo>
                <a:cubicBezTo>
                  <a:pt x="708" y="455"/>
                  <a:pt x="781" y="405"/>
                  <a:pt x="810" y="343"/>
                </a:cubicBezTo>
                <a:cubicBezTo>
                  <a:pt x="811" y="337"/>
                  <a:pt x="811" y="331"/>
                  <a:pt x="812" y="325"/>
                </a:cubicBezTo>
                <a:cubicBezTo>
                  <a:pt x="757" y="324"/>
                  <a:pt x="722" y="326"/>
                  <a:pt x="669" y="365"/>
                </a:cubicBezTo>
                <a:cubicBezTo>
                  <a:pt x="615" y="405"/>
                  <a:pt x="559" y="488"/>
                  <a:pt x="582" y="560"/>
                </a:cubicBezTo>
                <a:cubicBezTo>
                  <a:pt x="611" y="650"/>
                  <a:pt x="734" y="688"/>
                  <a:pt x="806" y="731"/>
                </a:cubicBezTo>
                <a:cubicBezTo>
                  <a:pt x="836" y="749"/>
                  <a:pt x="923" y="800"/>
                  <a:pt x="875" y="851"/>
                </a:cubicBezTo>
                <a:cubicBezTo>
                  <a:pt x="825" y="905"/>
                  <a:pt x="730" y="927"/>
                  <a:pt x="665" y="949"/>
                </a:cubicBezTo>
                <a:moveTo>
                  <a:pt x="636" y="45"/>
                </a:moveTo>
                <a:cubicBezTo>
                  <a:pt x="627" y="27"/>
                  <a:pt x="622" y="17"/>
                  <a:pt x="614" y="0"/>
                </a:cubicBezTo>
                <a:cubicBezTo>
                  <a:pt x="614" y="76"/>
                  <a:pt x="605" y="144"/>
                  <a:pt x="584" y="217"/>
                </a:cubicBezTo>
                <a:cubicBezTo>
                  <a:pt x="554" y="324"/>
                  <a:pt x="512" y="413"/>
                  <a:pt x="460" y="510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908" name="Freeform 3"/>
          <p:cNvSpPr/>
          <p:nvPr/>
        </p:nvSpPr>
        <p:spPr>
          <a:xfrm>
            <a:off x="2676600" y="748440"/>
            <a:ext cx="2010240" cy="450360"/>
          </a:xfrm>
          <a:custGeom>
            <a:avLst/>
            <a:gdLst/>
            <a:ahLst/>
            <a:rect l="0" t="0" r="r" b="b"/>
            <a:pathLst>
              <a:path w="5584" h="1251">
                <a:moveTo>
                  <a:pt x="69" y="611"/>
                </a:moveTo>
                <a:cubicBezTo>
                  <a:pt x="65" y="577"/>
                  <a:pt x="64" y="573"/>
                  <a:pt x="64" y="554"/>
                </a:cubicBezTo>
                <a:cubicBezTo>
                  <a:pt x="80" y="615"/>
                  <a:pt x="87" y="667"/>
                  <a:pt x="88" y="731"/>
                </a:cubicBezTo>
                <a:cubicBezTo>
                  <a:pt x="90" y="846"/>
                  <a:pt x="71" y="945"/>
                  <a:pt x="42" y="1055"/>
                </a:cubicBezTo>
                <a:cubicBezTo>
                  <a:pt x="26" y="1115"/>
                  <a:pt x="15" y="1174"/>
                  <a:pt x="3" y="1235"/>
                </a:cubicBezTo>
                <a:cubicBezTo>
                  <a:pt x="1" y="1244"/>
                  <a:pt x="0" y="1250"/>
                  <a:pt x="0" y="1242"/>
                </a:cubicBezTo>
                <a:moveTo>
                  <a:pt x="367" y="639"/>
                </a:moveTo>
                <a:cubicBezTo>
                  <a:pt x="411" y="629"/>
                  <a:pt x="427" y="628"/>
                  <a:pt x="449" y="674"/>
                </a:cubicBezTo>
                <a:cubicBezTo>
                  <a:pt x="468" y="716"/>
                  <a:pt x="467" y="762"/>
                  <a:pt x="482" y="804"/>
                </a:cubicBezTo>
                <a:cubicBezTo>
                  <a:pt x="494" y="838"/>
                  <a:pt x="531" y="836"/>
                  <a:pt x="560" y="834"/>
                </a:cubicBezTo>
                <a:cubicBezTo>
                  <a:pt x="614" y="830"/>
                  <a:pt x="662" y="787"/>
                  <a:pt x="676" y="734"/>
                </a:cubicBezTo>
                <a:cubicBezTo>
                  <a:pt x="688" y="689"/>
                  <a:pt x="682" y="644"/>
                  <a:pt x="631" y="634"/>
                </a:cubicBezTo>
                <a:cubicBezTo>
                  <a:pt x="562" y="622"/>
                  <a:pt x="521" y="685"/>
                  <a:pt x="491" y="737"/>
                </a:cubicBezTo>
                <a:cubicBezTo>
                  <a:pt x="466" y="779"/>
                  <a:pt x="412" y="900"/>
                  <a:pt x="453" y="950"/>
                </a:cubicBezTo>
                <a:cubicBezTo>
                  <a:pt x="498" y="1005"/>
                  <a:pt x="633" y="989"/>
                  <a:pt x="691" y="986"/>
                </a:cubicBezTo>
                <a:cubicBezTo>
                  <a:pt x="779" y="981"/>
                  <a:pt x="891" y="956"/>
                  <a:pt x="948" y="881"/>
                </a:cubicBezTo>
                <a:cubicBezTo>
                  <a:pt x="993" y="822"/>
                  <a:pt x="961" y="744"/>
                  <a:pt x="927" y="691"/>
                </a:cubicBezTo>
                <a:cubicBezTo>
                  <a:pt x="906" y="658"/>
                  <a:pt x="868" y="606"/>
                  <a:pt x="830" y="588"/>
                </a:cubicBezTo>
                <a:cubicBezTo>
                  <a:pt x="825" y="586"/>
                  <a:pt x="823" y="585"/>
                  <a:pt x="824" y="590"/>
                </a:cubicBezTo>
                <a:cubicBezTo>
                  <a:pt x="853" y="637"/>
                  <a:pt x="894" y="670"/>
                  <a:pt x="937" y="706"/>
                </a:cubicBezTo>
                <a:cubicBezTo>
                  <a:pt x="989" y="750"/>
                  <a:pt x="1047" y="791"/>
                  <a:pt x="1094" y="841"/>
                </a:cubicBezTo>
                <a:cubicBezTo>
                  <a:pt x="1119" y="868"/>
                  <a:pt x="1133" y="891"/>
                  <a:pt x="1137" y="926"/>
                </a:cubicBezTo>
                <a:cubicBezTo>
                  <a:pt x="1138" y="938"/>
                  <a:pt x="1137" y="951"/>
                  <a:pt x="1137" y="963"/>
                </a:cubicBezTo>
                <a:moveTo>
                  <a:pt x="1221" y="546"/>
                </a:moveTo>
                <a:cubicBezTo>
                  <a:pt x="1218" y="531"/>
                  <a:pt x="1216" y="518"/>
                  <a:pt x="1215" y="502"/>
                </a:cubicBezTo>
                <a:cubicBezTo>
                  <a:pt x="1215" y="497"/>
                  <a:pt x="1215" y="493"/>
                  <a:pt x="1215" y="488"/>
                </a:cubicBezTo>
                <a:cubicBezTo>
                  <a:pt x="1247" y="491"/>
                  <a:pt x="1254" y="491"/>
                  <a:pt x="1276" y="521"/>
                </a:cubicBezTo>
                <a:cubicBezTo>
                  <a:pt x="1315" y="575"/>
                  <a:pt x="1323" y="643"/>
                  <a:pt x="1329" y="707"/>
                </a:cubicBezTo>
                <a:cubicBezTo>
                  <a:pt x="1332" y="745"/>
                  <a:pt x="1334" y="783"/>
                  <a:pt x="1335" y="821"/>
                </a:cubicBezTo>
                <a:cubicBezTo>
                  <a:pt x="1335" y="822"/>
                  <a:pt x="1335" y="823"/>
                  <a:pt x="1335" y="824"/>
                </a:cubicBezTo>
                <a:cubicBezTo>
                  <a:pt x="1335" y="748"/>
                  <a:pt x="1315" y="647"/>
                  <a:pt x="1359" y="583"/>
                </a:cubicBezTo>
                <a:cubicBezTo>
                  <a:pt x="1397" y="528"/>
                  <a:pt x="1459" y="539"/>
                  <a:pt x="1494" y="586"/>
                </a:cubicBezTo>
                <a:cubicBezTo>
                  <a:pt x="1528" y="630"/>
                  <a:pt x="1542" y="690"/>
                  <a:pt x="1550" y="745"/>
                </a:cubicBezTo>
                <a:cubicBezTo>
                  <a:pt x="1552" y="771"/>
                  <a:pt x="1552" y="776"/>
                  <a:pt x="1552" y="792"/>
                </a:cubicBezTo>
                <a:cubicBezTo>
                  <a:pt x="1540" y="785"/>
                  <a:pt x="1525" y="788"/>
                  <a:pt x="1511" y="755"/>
                </a:cubicBezTo>
                <a:cubicBezTo>
                  <a:pt x="1493" y="714"/>
                  <a:pt x="1486" y="640"/>
                  <a:pt x="1502" y="598"/>
                </a:cubicBezTo>
                <a:cubicBezTo>
                  <a:pt x="1521" y="545"/>
                  <a:pt x="1570" y="509"/>
                  <a:pt x="1623" y="502"/>
                </a:cubicBezTo>
                <a:cubicBezTo>
                  <a:pt x="1686" y="494"/>
                  <a:pt x="1708" y="580"/>
                  <a:pt x="1719" y="628"/>
                </a:cubicBezTo>
                <a:cubicBezTo>
                  <a:pt x="1734" y="697"/>
                  <a:pt x="1728" y="770"/>
                  <a:pt x="1728" y="840"/>
                </a:cubicBezTo>
                <a:cubicBezTo>
                  <a:pt x="1728" y="849"/>
                  <a:pt x="1728" y="858"/>
                  <a:pt x="1728" y="867"/>
                </a:cubicBezTo>
                <a:moveTo>
                  <a:pt x="1837" y="556"/>
                </a:moveTo>
                <a:cubicBezTo>
                  <a:pt x="1851" y="518"/>
                  <a:pt x="1854" y="507"/>
                  <a:pt x="1876" y="491"/>
                </a:cubicBezTo>
                <a:cubicBezTo>
                  <a:pt x="1924" y="502"/>
                  <a:pt x="1931" y="496"/>
                  <a:pt x="1952" y="551"/>
                </a:cubicBezTo>
                <a:cubicBezTo>
                  <a:pt x="1970" y="597"/>
                  <a:pt x="1976" y="668"/>
                  <a:pt x="2026" y="693"/>
                </a:cubicBezTo>
                <a:cubicBezTo>
                  <a:pt x="2060" y="710"/>
                  <a:pt x="2096" y="698"/>
                  <a:pt x="2116" y="669"/>
                </a:cubicBezTo>
                <a:cubicBezTo>
                  <a:pt x="2144" y="628"/>
                  <a:pt x="2154" y="577"/>
                  <a:pt x="2180" y="535"/>
                </a:cubicBezTo>
                <a:cubicBezTo>
                  <a:pt x="2198" y="505"/>
                  <a:pt x="2218" y="482"/>
                  <a:pt x="2256" y="488"/>
                </a:cubicBezTo>
                <a:cubicBezTo>
                  <a:pt x="2296" y="494"/>
                  <a:pt x="2332" y="554"/>
                  <a:pt x="2371" y="571"/>
                </a:cubicBezTo>
                <a:cubicBezTo>
                  <a:pt x="2416" y="591"/>
                  <a:pt x="2505" y="603"/>
                  <a:pt x="2549" y="573"/>
                </a:cubicBezTo>
                <a:cubicBezTo>
                  <a:pt x="2601" y="537"/>
                  <a:pt x="2593" y="431"/>
                  <a:pt x="2586" y="379"/>
                </a:cubicBezTo>
                <a:cubicBezTo>
                  <a:pt x="2575" y="291"/>
                  <a:pt x="2539" y="206"/>
                  <a:pt x="2526" y="118"/>
                </a:cubicBezTo>
                <a:cubicBezTo>
                  <a:pt x="2526" y="111"/>
                  <a:pt x="2525" y="105"/>
                  <a:pt x="2525" y="98"/>
                </a:cubicBezTo>
                <a:cubicBezTo>
                  <a:pt x="2522" y="130"/>
                  <a:pt x="2517" y="177"/>
                  <a:pt x="2517" y="212"/>
                </a:cubicBezTo>
                <a:cubicBezTo>
                  <a:pt x="2516" y="319"/>
                  <a:pt x="2521" y="408"/>
                  <a:pt x="2569" y="507"/>
                </a:cubicBezTo>
                <a:cubicBezTo>
                  <a:pt x="2603" y="578"/>
                  <a:pt x="2657" y="639"/>
                  <a:pt x="2705" y="700"/>
                </a:cubicBezTo>
                <a:cubicBezTo>
                  <a:pt x="2712" y="709"/>
                  <a:pt x="2719" y="718"/>
                  <a:pt x="2726" y="727"/>
                </a:cubicBezTo>
                <a:moveTo>
                  <a:pt x="2489" y="517"/>
                </a:moveTo>
                <a:cubicBezTo>
                  <a:pt x="2582" y="480"/>
                  <a:pt x="2679" y="461"/>
                  <a:pt x="2777" y="437"/>
                </a:cubicBezTo>
                <a:moveTo>
                  <a:pt x="3191" y="286"/>
                </a:moveTo>
                <a:cubicBezTo>
                  <a:pt x="3215" y="300"/>
                  <a:pt x="3250" y="260"/>
                  <a:pt x="3190" y="327"/>
                </a:cubicBezTo>
                <a:cubicBezTo>
                  <a:pt x="3133" y="391"/>
                  <a:pt x="3058" y="439"/>
                  <a:pt x="2994" y="495"/>
                </a:cubicBezTo>
                <a:cubicBezTo>
                  <a:pt x="2959" y="526"/>
                  <a:pt x="2971" y="525"/>
                  <a:pt x="2961" y="553"/>
                </a:cubicBezTo>
                <a:cubicBezTo>
                  <a:pt x="3043" y="555"/>
                  <a:pt x="3102" y="538"/>
                  <a:pt x="3176" y="502"/>
                </a:cubicBezTo>
                <a:cubicBezTo>
                  <a:pt x="3213" y="484"/>
                  <a:pt x="3248" y="463"/>
                  <a:pt x="3284" y="444"/>
                </a:cubicBezTo>
                <a:cubicBezTo>
                  <a:pt x="3284" y="478"/>
                  <a:pt x="3276" y="519"/>
                  <a:pt x="3306" y="543"/>
                </a:cubicBezTo>
                <a:cubicBezTo>
                  <a:pt x="3344" y="574"/>
                  <a:pt x="3437" y="568"/>
                  <a:pt x="3479" y="551"/>
                </a:cubicBezTo>
                <a:cubicBezTo>
                  <a:pt x="3563" y="516"/>
                  <a:pt x="3602" y="435"/>
                  <a:pt x="3613" y="350"/>
                </a:cubicBezTo>
                <a:cubicBezTo>
                  <a:pt x="3627" y="246"/>
                  <a:pt x="3612" y="136"/>
                  <a:pt x="3618" y="33"/>
                </a:cubicBezTo>
                <a:cubicBezTo>
                  <a:pt x="3615" y="97"/>
                  <a:pt x="3602" y="156"/>
                  <a:pt x="3596" y="219"/>
                </a:cubicBezTo>
                <a:cubicBezTo>
                  <a:pt x="3586" y="332"/>
                  <a:pt x="3584" y="444"/>
                  <a:pt x="3629" y="550"/>
                </a:cubicBezTo>
                <a:cubicBezTo>
                  <a:pt x="3650" y="600"/>
                  <a:pt x="3686" y="646"/>
                  <a:pt x="3712" y="693"/>
                </a:cubicBezTo>
                <a:moveTo>
                  <a:pt x="3588" y="443"/>
                </a:moveTo>
                <a:cubicBezTo>
                  <a:pt x="3656" y="400"/>
                  <a:pt x="3722" y="389"/>
                  <a:pt x="3800" y="369"/>
                </a:cubicBezTo>
                <a:cubicBezTo>
                  <a:pt x="3887" y="347"/>
                  <a:pt x="3969" y="313"/>
                  <a:pt x="4055" y="289"/>
                </a:cubicBezTo>
                <a:cubicBezTo>
                  <a:pt x="4086" y="280"/>
                  <a:pt x="4109" y="280"/>
                  <a:pt x="4140" y="280"/>
                </a:cubicBezTo>
                <a:cubicBezTo>
                  <a:pt x="4152" y="314"/>
                  <a:pt x="4149" y="350"/>
                  <a:pt x="4138" y="385"/>
                </a:cubicBezTo>
                <a:cubicBezTo>
                  <a:pt x="4129" y="415"/>
                  <a:pt x="4116" y="440"/>
                  <a:pt x="4110" y="470"/>
                </a:cubicBezTo>
                <a:moveTo>
                  <a:pt x="4154" y="25"/>
                </a:moveTo>
                <a:cubicBezTo>
                  <a:pt x="4180" y="16"/>
                  <a:pt x="4197" y="0"/>
                  <a:pt x="4237" y="11"/>
                </a:cubicBezTo>
                <a:cubicBezTo>
                  <a:pt x="4308" y="30"/>
                  <a:pt x="4403" y="101"/>
                  <a:pt x="4416" y="176"/>
                </a:cubicBezTo>
                <a:cubicBezTo>
                  <a:pt x="4430" y="255"/>
                  <a:pt x="4374" y="305"/>
                  <a:pt x="4329" y="362"/>
                </a:cubicBezTo>
                <a:cubicBezTo>
                  <a:pt x="4290" y="410"/>
                  <a:pt x="4261" y="448"/>
                  <a:pt x="4243" y="505"/>
                </a:cubicBezTo>
                <a:cubicBezTo>
                  <a:pt x="4243" y="508"/>
                  <a:pt x="4243" y="512"/>
                  <a:pt x="4243" y="515"/>
                </a:cubicBezTo>
                <a:cubicBezTo>
                  <a:pt x="4318" y="513"/>
                  <a:pt x="4367" y="511"/>
                  <a:pt x="4436" y="472"/>
                </a:cubicBezTo>
                <a:cubicBezTo>
                  <a:pt x="4518" y="426"/>
                  <a:pt x="4579" y="361"/>
                  <a:pt x="4607" y="271"/>
                </a:cubicBezTo>
                <a:cubicBezTo>
                  <a:pt x="4616" y="241"/>
                  <a:pt x="4628" y="179"/>
                  <a:pt x="4604" y="153"/>
                </a:cubicBezTo>
                <a:cubicBezTo>
                  <a:pt x="4591" y="139"/>
                  <a:pt x="4556" y="146"/>
                  <a:pt x="4585" y="141"/>
                </a:cubicBezTo>
                <a:cubicBezTo>
                  <a:pt x="4631" y="133"/>
                  <a:pt x="4685" y="131"/>
                  <a:pt x="4731" y="125"/>
                </a:cubicBezTo>
                <a:cubicBezTo>
                  <a:pt x="4780" y="119"/>
                  <a:pt x="4797" y="135"/>
                  <a:pt x="4820" y="177"/>
                </a:cubicBezTo>
                <a:cubicBezTo>
                  <a:pt x="4862" y="253"/>
                  <a:pt x="4881" y="344"/>
                  <a:pt x="4919" y="423"/>
                </a:cubicBezTo>
                <a:cubicBezTo>
                  <a:pt x="4908" y="378"/>
                  <a:pt x="4879" y="302"/>
                  <a:pt x="4905" y="257"/>
                </a:cubicBezTo>
                <a:cubicBezTo>
                  <a:pt x="4946" y="187"/>
                  <a:pt x="5064" y="133"/>
                  <a:pt x="5136" y="105"/>
                </a:cubicBezTo>
                <a:cubicBezTo>
                  <a:pt x="5235" y="66"/>
                  <a:pt x="5361" y="60"/>
                  <a:pt x="5456" y="113"/>
                </a:cubicBezTo>
                <a:cubicBezTo>
                  <a:pt x="5567" y="175"/>
                  <a:pt x="5583" y="311"/>
                  <a:pt x="5538" y="423"/>
                </a:cubicBezTo>
                <a:cubicBezTo>
                  <a:pt x="5465" y="546"/>
                  <a:pt x="5438" y="589"/>
                  <a:pt x="5362" y="652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909" name="Freeform 4"/>
          <p:cNvSpPr/>
          <p:nvPr/>
        </p:nvSpPr>
        <p:spPr>
          <a:xfrm>
            <a:off x="2341440" y="1470600"/>
            <a:ext cx="582840" cy="379440"/>
          </a:xfrm>
          <a:custGeom>
            <a:avLst/>
            <a:gdLst/>
            <a:ahLst/>
            <a:rect l="0" t="0" r="r" b="b"/>
            <a:pathLst>
              <a:path w="1619" h="1054">
                <a:moveTo>
                  <a:pt x="83" y="458"/>
                </a:moveTo>
                <a:cubicBezTo>
                  <a:pt x="74" y="431"/>
                  <a:pt x="72" y="418"/>
                  <a:pt x="52" y="396"/>
                </a:cubicBezTo>
                <a:cubicBezTo>
                  <a:pt x="35" y="377"/>
                  <a:pt x="13" y="362"/>
                  <a:pt x="1" y="341"/>
                </a:cubicBezTo>
                <a:cubicBezTo>
                  <a:pt x="1" y="341"/>
                  <a:pt x="1" y="334"/>
                  <a:pt x="0" y="333"/>
                </a:cubicBezTo>
                <a:cubicBezTo>
                  <a:pt x="42" y="338"/>
                  <a:pt x="61" y="345"/>
                  <a:pt x="96" y="375"/>
                </a:cubicBezTo>
                <a:cubicBezTo>
                  <a:pt x="165" y="435"/>
                  <a:pt x="214" y="515"/>
                  <a:pt x="232" y="603"/>
                </a:cubicBezTo>
                <a:cubicBezTo>
                  <a:pt x="238" y="633"/>
                  <a:pt x="237" y="663"/>
                  <a:pt x="237" y="693"/>
                </a:cubicBezTo>
                <a:cubicBezTo>
                  <a:pt x="213" y="670"/>
                  <a:pt x="195" y="642"/>
                  <a:pt x="183" y="607"/>
                </a:cubicBezTo>
                <a:cubicBezTo>
                  <a:pt x="164" y="551"/>
                  <a:pt x="152" y="460"/>
                  <a:pt x="179" y="404"/>
                </a:cubicBezTo>
                <a:cubicBezTo>
                  <a:pt x="215" y="330"/>
                  <a:pt x="294" y="290"/>
                  <a:pt x="371" y="284"/>
                </a:cubicBezTo>
                <a:cubicBezTo>
                  <a:pt x="465" y="276"/>
                  <a:pt x="496" y="378"/>
                  <a:pt x="505" y="455"/>
                </a:cubicBezTo>
                <a:cubicBezTo>
                  <a:pt x="521" y="583"/>
                  <a:pt x="502" y="716"/>
                  <a:pt x="486" y="844"/>
                </a:cubicBezTo>
                <a:moveTo>
                  <a:pt x="758" y="294"/>
                </a:moveTo>
                <a:cubicBezTo>
                  <a:pt x="761" y="348"/>
                  <a:pt x="766" y="400"/>
                  <a:pt x="775" y="454"/>
                </a:cubicBezTo>
                <a:cubicBezTo>
                  <a:pt x="802" y="616"/>
                  <a:pt x="860" y="769"/>
                  <a:pt x="902" y="928"/>
                </a:cubicBezTo>
                <a:cubicBezTo>
                  <a:pt x="917" y="992"/>
                  <a:pt x="922" y="1011"/>
                  <a:pt x="927" y="1053"/>
                </a:cubicBezTo>
                <a:moveTo>
                  <a:pt x="758" y="187"/>
                </a:moveTo>
                <a:cubicBezTo>
                  <a:pt x="802" y="103"/>
                  <a:pt x="861" y="61"/>
                  <a:pt x="957" y="28"/>
                </a:cubicBezTo>
                <a:cubicBezTo>
                  <a:pt x="1039" y="0"/>
                  <a:pt x="1093" y="2"/>
                  <a:pt x="1103" y="96"/>
                </a:cubicBezTo>
                <a:cubicBezTo>
                  <a:pt x="1117" y="232"/>
                  <a:pt x="1045" y="340"/>
                  <a:pt x="963" y="441"/>
                </a:cubicBezTo>
                <a:cubicBezTo>
                  <a:pt x="905" y="513"/>
                  <a:pt x="834" y="570"/>
                  <a:pt x="762" y="628"/>
                </a:cubicBezTo>
                <a:moveTo>
                  <a:pt x="1203" y="797"/>
                </a:moveTo>
                <a:cubicBezTo>
                  <a:pt x="1197" y="786"/>
                  <a:pt x="1193" y="794"/>
                  <a:pt x="1191" y="775"/>
                </a:cubicBezTo>
                <a:cubicBezTo>
                  <a:pt x="1187" y="741"/>
                  <a:pt x="1191" y="705"/>
                  <a:pt x="1197" y="672"/>
                </a:cubicBezTo>
                <a:cubicBezTo>
                  <a:pt x="1202" y="639"/>
                  <a:pt x="1212" y="590"/>
                  <a:pt x="1203" y="557"/>
                </a:cubicBezTo>
                <a:cubicBezTo>
                  <a:pt x="1198" y="538"/>
                  <a:pt x="1184" y="535"/>
                  <a:pt x="1171" y="526"/>
                </a:cubicBezTo>
                <a:cubicBezTo>
                  <a:pt x="1217" y="541"/>
                  <a:pt x="1263" y="561"/>
                  <a:pt x="1308" y="580"/>
                </a:cubicBezTo>
                <a:cubicBezTo>
                  <a:pt x="1374" y="608"/>
                  <a:pt x="1449" y="637"/>
                  <a:pt x="1489" y="701"/>
                </a:cubicBezTo>
                <a:cubicBezTo>
                  <a:pt x="1511" y="736"/>
                  <a:pt x="1508" y="794"/>
                  <a:pt x="1500" y="834"/>
                </a:cubicBezTo>
                <a:cubicBezTo>
                  <a:pt x="1496" y="855"/>
                  <a:pt x="1490" y="871"/>
                  <a:pt x="1489" y="892"/>
                </a:cubicBezTo>
                <a:cubicBezTo>
                  <a:pt x="1533" y="900"/>
                  <a:pt x="1573" y="898"/>
                  <a:pt x="1618" y="896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910" name="Freeform 5"/>
          <p:cNvSpPr/>
          <p:nvPr/>
        </p:nvSpPr>
        <p:spPr>
          <a:xfrm>
            <a:off x="3152880" y="1427040"/>
            <a:ext cx="325440" cy="298800"/>
          </a:xfrm>
          <a:custGeom>
            <a:avLst/>
            <a:gdLst/>
            <a:ahLst/>
            <a:rect l="0" t="0" r="r" b="b"/>
            <a:pathLst>
              <a:path w="904" h="830">
                <a:moveTo>
                  <a:pt x="0" y="500"/>
                </a:moveTo>
                <a:cubicBezTo>
                  <a:pt x="142" y="500"/>
                  <a:pt x="283" y="497"/>
                  <a:pt x="424" y="502"/>
                </a:cubicBezTo>
                <a:moveTo>
                  <a:pt x="4" y="732"/>
                </a:moveTo>
                <a:cubicBezTo>
                  <a:pt x="144" y="702"/>
                  <a:pt x="283" y="673"/>
                  <a:pt x="422" y="639"/>
                </a:cubicBezTo>
                <a:moveTo>
                  <a:pt x="500" y="19"/>
                </a:moveTo>
                <a:cubicBezTo>
                  <a:pt x="485" y="8"/>
                  <a:pt x="478" y="10"/>
                  <a:pt x="479" y="0"/>
                </a:cubicBezTo>
                <a:cubicBezTo>
                  <a:pt x="530" y="46"/>
                  <a:pt x="581" y="93"/>
                  <a:pt x="634" y="137"/>
                </a:cubicBezTo>
                <a:cubicBezTo>
                  <a:pt x="724" y="215"/>
                  <a:pt x="827" y="291"/>
                  <a:pt x="867" y="409"/>
                </a:cubicBezTo>
                <a:cubicBezTo>
                  <a:pt x="903" y="515"/>
                  <a:pt x="870" y="592"/>
                  <a:pt x="803" y="673"/>
                </a:cubicBezTo>
                <a:cubicBezTo>
                  <a:pt x="757" y="728"/>
                  <a:pt x="700" y="773"/>
                  <a:pt x="656" y="829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911" name="Freeform 6"/>
          <p:cNvSpPr/>
          <p:nvPr/>
        </p:nvSpPr>
        <p:spPr>
          <a:xfrm>
            <a:off x="3986280" y="1330200"/>
            <a:ext cx="234720" cy="189360"/>
          </a:xfrm>
          <a:custGeom>
            <a:avLst/>
            <a:gdLst/>
            <a:ahLst/>
            <a:rect l="0" t="0" r="r" b="b"/>
            <a:pathLst>
              <a:path w="652" h="526">
                <a:moveTo>
                  <a:pt x="0" y="59"/>
                </a:moveTo>
                <a:cubicBezTo>
                  <a:pt x="12" y="27"/>
                  <a:pt x="13" y="0"/>
                  <a:pt x="56" y="12"/>
                </a:cubicBezTo>
                <a:cubicBezTo>
                  <a:pt x="123" y="31"/>
                  <a:pt x="180" y="118"/>
                  <a:pt x="213" y="172"/>
                </a:cubicBezTo>
                <a:cubicBezTo>
                  <a:pt x="262" y="253"/>
                  <a:pt x="288" y="344"/>
                  <a:pt x="293" y="437"/>
                </a:cubicBezTo>
                <a:cubicBezTo>
                  <a:pt x="296" y="485"/>
                  <a:pt x="305" y="515"/>
                  <a:pt x="258" y="525"/>
                </a:cubicBezTo>
                <a:cubicBezTo>
                  <a:pt x="212" y="514"/>
                  <a:pt x="208" y="476"/>
                  <a:pt x="205" y="427"/>
                </a:cubicBezTo>
                <a:cubicBezTo>
                  <a:pt x="199" y="336"/>
                  <a:pt x="219" y="259"/>
                  <a:pt x="286" y="192"/>
                </a:cubicBezTo>
                <a:cubicBezTo>
                  <a:pt x="343" y="136"/>
                  <a:pt x="444" y="96"/>
                  <a:pt x="523" y="116"/>
                </a:cubicBezTo>
                <a:cubicBezTo>
                  <a:pt x="604" y="135"/>
                  <a:pt x="637" y="223"/>
                  <a:pt x="645" y="297"/>
                </a:cubicBezTo>
                <a:cubicBezTo>
                  <a:pt x="651" y="355"/>
                  <a:pt x="651" y="423"/>
                  <a:pt x="624" y="478"/>
                </a:cubicBezTo>
                <a:cubicBezTo>
                  <a:pt x="620" y="484"/>
                  <a:pt x="616" y="489"/>
                  <a:pt x="612" y="495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912" name="Freeform 7"/>
          <p:cNvSpPr/>
          <p:nvPr/>
        </p:nvSpPr>
        <p:spPr>
          <a:xfrm>
            <a:off x="4368960" y="1311120"/>
            <a:ext cx="71640" cy="305280"/>
          </a:xfrm>
          <a:custGeom>
            <a:avLst/>
            <a:gdLst/>
            <a:ahLst/>
            <a:rect l="0" t="0" r="r" b="b"/>
            <a:pathLst>
              <a:path w="199" h="848">
                <a:moveTo>
                  <a:pt x="0" y="0"/>
                </a:moveTo>
                <a:cubicBezTo>
                  <a:pt x="25" y="28"/>
                  <a:pt x="31" y="66"/>
                  <a:pt x="33" y="117"/>
                </a:cubicBezTo>
                <a:cubicBezTo>
                  <a:pt x="37" y="218"/>
                  <a:pt x="31" y="318"/>
                  <a:pt x="29" y="418"/>
                </a:cubicBezTo>
                <a:cubicBezTo>
                  <a:pt x="27" y="508"/>
                  <a:pt x="31" y="572"/>
                  <a:pt x="66" y="654"/>
                </a:cubicBezTo>
                <a:moveTo>
                  <a:pt x="198" y="847"/>
                </a:moveTo>
                <a:cubicBezTo>
                  <a:pt x="198" y="843"/>
                  <a:pt x="198" y="841"/>
                  <a:pt x="198" y="838"/>
                </a:cubicBezTo>
                <a:cubicBezTo>
                  <a:pt x="182" y="838"/>
                  <a:pt x="139" y="846"/>
                  <a:pt x="126" y="837"/>
                </a:cubicBezTo>
                <a:cubicBezTo>
                  <a:pt x="120" y="825"/>
                  <a:pt x="118" y="820"/>
                  <a:pt x="120" y="810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913" name="Freeform 8"/>
          <p:cNvSpPr/>
          <p:nvPr/>
        </p:nvSpPr>
        <p:spPr>
          <a:xfrm>
            <a:off x="3705120" y="1649520"/>
            <a:ext cx="1332360" cy="502920"/>
          </a:xfrm>
          <a:custGeom>
            <a:avLst/>
            <a:gdLst/>
            <a:ahLst/>
            <a:rect l="0" t="0" r="r" b="b"/>
            <a:pathLst>
              <a:path w="3701" h="1397">
                <a:moveTo>
                  <a:pt x="0" y="261"/>
                </a:moveTo>
                <a:cubicBezTo>
                  <a:pt x="92" y="248"/>
                  <a:pt x="191" y="245"/>
                  <a:pt x="289" y="242"/>
                </a:cubicBezTo>
                <a:cubicBezTo>
                  <a:pt x="919" y="220"/>
                  <a:pt x="1546" y="162"/>
                  <a:pt x="2174" y="97"/>
                </a:cubicBezTo>
                <a:cubicBezTo>
                  <a:pt x="2442" y="69"/>
                  <a:pt x="2711" y="44"/>
                  <a:pt x="2978" y="11"/>
                </a:cubicBezTo>
                <a:cubicBezTo>
                  <a:pt x="3032" y="4"/>
                  <a:pt x="3036" y="2"/>
                  <a:pt x="3066" y="0"/>
                </a:cubicBezTo>
                <a:moveTo>
                  <a:pt x="731" y="513"/>
                </a:moveTo>
                <a:cubicBezTo>
                  <a:pt x="651" y="561"/>
                  <a:pt x="577" y="626"/>
                  <a:pt x="502" y="682"/>
                </a:cubicBezTo>
                <a:cubicBezTo>
                  <a:pt x="419" y="744"/>
                  <a:pt x="298" y="820"/>
                  <a:pt x="271" y="929"/>
                </a:cubicBezTo>
                <a:cubicBezTo>
                  <a:pt x="247" y="1026"/>
                  <a:pt x="310" y="1085"/>
                  <a:pt x="394" y="1114"/>
                </a:cubicBezTo>
                <a:cubicBezTo>
                  <a:pt x="476" y="1142"/>
                  <a:pt x="564" y="1134"/>
                  <a:pt x="648" y="1135"/>
                </a:cubicBezTo>
                <a:moveTo>
                  <a:pt x="1056" y="682"/>
                </a:moveTo>
                <a:cubicBezTo>
                  <a:pt x="1062" y="649"/>
                  <a:pt x="1089" y="640"/>
                  <a:pt x="1125" y="652"/>
                </a:cubicBezTo>
                <a:cubicBezTo>
                  <a:pt x="1180" y="670"/>
                  <a:pt x="1198" y="733"/>
                  <a:pt x="1205" y="784"/>
                </a:cubicBezTo>
                <a:cubicBezTo>
                  <a:pt x="1211" y="829"/>
                  <a:pt x="1220" y="908"/>
                  <a:pt x="1199" y="949"/>
                </a:cubicBezTo>
                <a:cubicBezTo>
                  <a:pt x="1197" y="951"/>
                  <a:pt x="1196" y="953"/>
                  <a:pt x="1194" y="955"/>
                </a:cubicBezTo>
                <a:cubicBezTo>
                  <a:pt x="1193" y="944"/>
                  <a:pt x="1186" y="903"/>
                  <a:pt x="1190" y="887"/>
                </a:cubicBezTo>
                <a:cubicBezTo>
                  <a:pt x="1205" y="826"/>
                  <a:pt x="1247" y="758"/>
                  <a:pt x="1296" y="719"/>
                </a:cubicBezTo>
                <a:cubicBezTo>
                  <a:pt x="1336" y="688"/>
                  <a:pt x="1412" y="683"/>
                  <a:pt x="1459" y="701"/>
                </a:cubicBezTo>
                <a:cubicBezTo>
                  <a:pt x="1521" y="724"/>
                  <a:pt x="1545" y="781"/>
                  <a:pt x="1553" y="841"/>
                </a:cubicBezTo>
                <a:cubicBezTo>
                  <a:pt x="1559" y="882"/>
                  <a:pt x="1555" y="922"/>
                  <a:pt x="1561" y="963"/>
                </a:cubicBezTo>
                <a:moveTo>
                  <a:pt x="1916" y="768"/>
                </a:moveTo>
                <a:cubicBezTo>
                  <a:pt x="1990" y="760"/>
                  <a:pt x="2063" y="762"/>
                  <a:pt x="2137" y="761"/>
                </a:cubicBezTo>
                <a:cubicBezTo>
                  <a:pt x="2183" y="760"/>
                  <a:pt x="2198" y="760"/>
                  <a:pt x="2228" y="756"/>
                </a:cubicBezTo>
                <a:moveTo>
                  <a:pt x="2371" y="584"/>
                </a:moveTo>
                <a:cubicBezTo>
                  <a:pt x="2370" y="577"/>
                  <a:pt x="2369" y="575"/>
                  <a:pt x="2368" y="564"/>
                </a:cubicBezTo>
                <a:cubicBezTo>
                  <a:pt x="2366" y="529"/>
                  <a:pt x="2358" y="494"/>
                  <a:pt x="2346" y="461"/>
                </a:cubicBezTo>
                <a:cubicBezTo>
                  <a:pt x="2337" y="436"/>
                  <a:pt x="2323" y="417"/>
                  <a:pt x="2308" y="395"/>
                </a:cubicBezTo>
                <a:cubicBezTo>
                  <a:pt x="2308" y="394"/>
                  <a:pt x="2307" y="394"/>
                  <a:pt x="2307" y="393"/>
                </a:cubicBezTo>
                <a:cubicBezTo>
                  <a:pt x="2344" y="428"/>
                  <a:pt x="2384" y="459"/>
                  <a:pt x="2422" y="492"/>
                </a:cubicBezTo>
                <a:cubicBezTo>
                  <a:pt x="2478" y="541"/>
                  <a:pt x="2549" y="599"/>
                  <a:pt x="2556" y="679"/>
                </a:cubicBezTo>
                <a:cubicBezTo>
                  <a:pt x="2560" y="726"/>
                  <a:pt x="2549" y="742"/>
                  <a:pt x="2522" y="778"/>
                </a:cubicBezTo>
                <a:cubicBezTo>
                  <a:pt x="2494" y="815"/>
                  <a:pt x="2479" y="841"/>
                  <a:pt x="2477" y="887"/>
                </a:cubicBezTo>
                <a:cubicBezTo>
                  <a:pt x="2475" y="932"/>
                  <a:pt x="2525" y="928"/>
                  <a:pt x="2559" y="929"/>
                </a:cubicBezTo>
                <a:cubicBezTo>
                  <a:pt x="2612" y="929"/>
                  <a:pt x="2633" y="928"/>
                  <a:pt x="2668" y="916"/>
                </a:cubicBezTo>
                <a:moveTo>
                  <a:pt x="3036" y="261"/>
                </a:moveTo>
                <a:cubicBezTo>
                  <a:pt x="3075" y="296"/>
                  <a:pt x="3117" y="333"/>
                  <a:pt x="3142" y="385"/>
                </a:cubicBezTo>
                <a:cubicBezTo>
                  <a:pt x="3185" y="475"/>
                  <a:pt x="3184" y="581"/>
                  <a:pt x="3179" y="678"/>
                </a:cubicBezTo>
                <a:cubicBezTo>
                  <a:pt x="3175" y="763"/>
                  <a:pt x="3147" y="839"/>
                  <a:pt x="3099" y="909"/>
                </a:cubicBezTo>
                <a:cubicBezTo>
                  <a:pt x="3080" y="937"/>
                  <a:pt x="3059" y="956"/>
                  <a:pt x="3032" y="975"/>
                </a:cubicBezTo>
                <a:moveTo>
                  <a:pt x="3651" y="279"/>
                </a:moveTo>
                <a:cubicBezTo>
                  <a:pt x="3678" y="339"/>
                  <a:pt x="3678" y="401"/>
                  <a:pt x="3679" y="467"/>
                </a:cubicBezTo>
                <a:cubicBezTo>
                  <a:pt x="3681" y="575"/>
                  <a:pt x="3656" y="672"/>
                  <a:pt x="3645" y="778"/>
                </a:cubicBezTo>
                <a:cubicBezTo>
                  <a:pt x="3637" y="861"/>
                  <a:pt x="3642" y="947"/>
                  <a:pt x="3642" y="1031"/>
                </a:cubicBezTo>
                <a:moveTo>
                  <a:pt x="3643" y="1387"/>
                </a:moveTo>
                <a:cubicBezTo>
                  <a:pt x="3659" y="1387"/>
                  <a:pt x="3685" y="1392"/>
                  <a:pt x="3700" y="1386"/>
                </a:cubicBezTo>
                <a:lnTo>
                  <a:pt x="3700" y="1385"/>
                </a:lnTo>
                <a:cubicBezTo>
                  <a:pt x="3679" y="1385"/>
                  <a:pt x="3624" y="1396"/>
                  <a:pt x="3606" y="1382"/>
                </a:cubicBezTo>
                <a:cubicBezTo>
                  <a:pt x="3593" y="1372"/>
                  <a:pt x="3604" y="1343"/>
                  <a:pt x="3606" y="1333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914" name="Freeform 9"/>
          <p:cNvSpPr/>
          <p:nvPr/>
        </p:nvSpPr>
        <p:spPr>
          <a:xfrm>
            <a:off x="8415360" y="3805200"/>
            <a:ext cx="138600" cy="329400"/>
          </a:xfrm>
          <a:custGeom>
            <a:avLst/>
            <a:gdLst/>
            <a:ahLst/>
            <a:rect l="0" t="0" r="r" b="b"/>
            <a:pathLst>
              <a:path w="385" h="915">
                <a:moveTo>
                  <a:pt x="136" y="59"/>
                </a:moveTo>
                <a:cubicBezTo>
                  <a:pt x="133" y="36"/>
                  <a:pt x="131" y="19"/>
                  <a:pt x="121" y="0"/>
                </a:cubicBezTo>
                <a:cubicBezTo>
                  <a:pt x="120" y="0"/>
                  <a:pt x="119" y="0"/>
                  <a:pt x="118" y="0"/>
                </a:cubicBezTo>
                <a:cubicBezTo>
                  <a:pt x="111" y="27"/>
                  <a:pt x="105" y="53"/>
                  <a:pt x="102" y="83"/>
                </a:cubicBezTo>
                <a:cubicBezTo>
                  <a:pt x="90" y="189"/>
                  <a:pt x="95" y="296"/>
                  <a:pt x="95" y="403"/>
                </a:cubicBezTo>
                <a:cubicBezTo>
                  <a:pt x="95" y="520"/>
                  <a:pt x="87" y="634"/>
                  <a:pt x="77" y="749"/>
                </a:cubicBezTo>
                <a:cubicBezTo>
                  <a:pt x="72" y="803"/>
                  <a:pt x="68" y="857"/>
                  <a:pt x="68" y="911"/>
                </a:cubicBezTo>
                <a:moveTo>
                  <a:pt x="83" y="91"/>
                </a:moveTo>
                <a:cubicBezTo>
                  <a:pt x="109" y="72"/>
                  <a:pt x="57" y="87"/>
                  <a:pt x="98" y="73"/>
                </a:cubicBezTo>
                <a:cubicBezTo>
                  <a:pt x="160" y="51"/>
                  <a:pt x="232" y="54"/>
                  <a:pt x="296" y="32"/>
                </a:cubicBezTo>
                <a:cubicBezTo>
                  <a:pt x="297" y="67"/>
                  <a:pt x="301" y="101"/>
                  <a:pt x="305" y="136"/>
                </a:cubicBezTo>
                <a:cubicBezTo>
                  <a:pt x="315" y="235"/>
                  <a:pt x="327" y="336"/>
                  <a:pt x="338" y="436"/>
                </a:cubicBezTo>
                <a:cubicBezTo>
                  <a:pt x="352" y="568"/>
                  <a:pt x="355" y="698"/>
                  <a:pt x="368" y="829"/>
                </a:cubicBezTo>
                <a:cubicBezTo>
                  <a:pt x="371" y="855"/>
                  <a:pt x="376" y="878"/>
                  <a:pt x="384" y="903"/>
                </a:cubicBezTo>
                <a:cubicBezTo>
                  <a:pt x="373" y="891"/>
                  <a:pt x="367" y="878"/>
                  <a:pt x="350" y="866"/>
                </a:cubicBezTo>
                <a:cubicBezTo>
                  <a:pt x="306" y="835"/>
                  <a:pt x="236" y="840"/>
                  <a:pt x="184" y="835"/>
                </a:cubicBezTo>
                <a:cubicBezTo>
                  <a:pt x="123" y="829"/>
                  <a:pt x="61" y="820"/>
                  <a:pt x="0" y="818"/>
                </a:cubicBezTo>
                <a:moveTo>
                  <a:pt x="256" y="218"/>
                </a:moveTo>
                <a:cubicBezTo>
                  <a:pt x="260" y="196"/>
                  <a:pt x="268" y="299"/>
                  <a:pt x="269" y="312"/>
                </a:cubicBezTo>
                <a:cubicBezTo>
                  <a:pt x="276" y="396"/>
                  <a:pt x="276" y="480"/>
                  <a:pt x="276" y="564"/>
                </a:cubicBezTo>
                <a:cubicBezTo>
                  <a:pt x="276" y="609"/>
                  <a:pt x="269" y="663"/>
                  <a:pt x="282" y="706"/>
                </a:cubicBezTo>
                <a:cubicBezTo>
                  <a:pt x="283" y="707"/>
                  <a:pt x="285" y="709"/>
                  <a:pt x="286" y="710"/>
                </a:cubicBezTo>
                <a:moveTo>
                  <a:pt x="310" y="179"/>
                </a:moveTo>
                <a:cubicBezTo>
                  <a:pt x="310" y="288"/>
                  <a:pt x="309" y="398"/>
                  <a:pt x="301" y="509"/>
                </a:cubicBezTo>
                <a:cubicBezTo>
                  <a:pt x="294" y="599"/>
                  <a:pt x="293" y="687"/>
                  <a:pt x="293" y="777"/>
                </a:cubicBezTo>
                <a:moveTo>
                  <a:pt x="186" y="153"/>
                </a:moveTo>
                <a:cubicBezTo>
                  <a:pt x="177" y="95"/>
                  <a:pt x="204" y="279"/>
                  <a:pt x="204" y="281"/>
                </a:cubicBezTo>
                <a:cubicBezTo>
                  <a:pt x="223" y="427"/>
                  <a:pt x="216" y="581"/>
                  <a:pt x="252" y="723"/>
                </a:cubicBezTo>
                <a:cubicBezTo>
                  <a:pt x="256" y="740"/>
                  <a:pt x="264" y="754"/>
                  <a:pt x="270" y="769"/>
                </a:cubicBezTo>
                <a:moveTo>
                  <a:pt x="169" y="211"/>
                </a:moveTo>
                <a:cubicBezTo>
                  <a:pt x="172" y="302"/>
                  <a:pt x="183" y="394"/>
                  <a:pt x="190" y="487"/>
                </a:cubicBezTo>
                <a:cubicBezTo>
                  <a:pt x="198" y="574"/>
                  <a:pt x="198" y="665"/>
                  <a:pt x="223" y="749"/>
                </a:cubicBezTo>
                <a:cubicBezTo>
                  <a:pt x="232" y="771"/>
                  <a:pt x="234" y="776"/>
                  <a:pt x="240" y="789"/>
                </a:cubicBezTo>
                <a:moveTo>
                  <a:pt x="187" y="150"/>
                </a:moveTo>
                <a:cubicBezTo>
                  <a:pt x="187" y="309"/>
                  <a:pt x="166" y="455"/>
                  <a:pt x="138" y="614"/>
                </a:cubicBezTo>
                <a:cubicBezTo>
                  <a:pt x="122" y="703"/>
                  <a:pt x="105" y="800"/>
                  <a:pt x="115" y="892"/>
                </a:cubicBezTo>
                <a:cubicBezTo>
                  <a:pt x="120" y="908"/>
                  <a:pt x="120" y="914"/>
                  <a:pt x="133" y="910"/>
                </a:cubicBezTo>
                <a:moveTo>
                  <a:pt x="237" y="178"/>
                </a:moveTo>
                <a:cubicBezTo>
                  <a:pt x="237" y="342"/>
                  <a:pt x="232" y="509"/>
                  <a:pt x="231" y="674"/>
                </a:cubicBezTo>
                <a:cubicBezTo>
                  <a:pt x="231" y="796"/>
                  <a:pt x="231" y="833"/>
                  <a:pt x="231" y="913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Freeform 1"/>
          <p:cNvSpPr/>
          <p:nvPr/>
        </p:nvSpPr>
        <p:spPr>
          <a:xfrm>
            <a:off x="34920" y="398520"/>
            <a:ext cx="4977000" cy="367200"/>
          </a:xfrm>
          <a:custGeom>
            <a:avLst/>
            <a:gdLst/>
            <a:ahLst/>
            <a:rect l="0" t="0" r="r" b="b"/>
            <a:pathLst>
              <a:path w="13825" h="1020">
                <a:moveTo>
                  <a:pt x="865" y="0"/>
                </a:moveTo>
                <a:cubicBezTo>
                  <a:pt x="884" y="2"/>
                  <a:pt x="903" y="2"/>
                  <a:pt x="923" y="3"/>
                </a:cubicBezTo>
                <a:cubicBezTo>
                  <a:pt x="876" y="19"/>
                  <a:pt x="831" y="32"/>
                  <a:pt x="780" y="39"/>
                </a:cubicBezTo>
                <a:cubicBezTo>
                  <a:pt x="626" y="62"/>
                  <a:pt x="469" y="61"/>
                  <a:pt x="313" y="63"/>
                </a:cubicBezTo>
                <a:cubicBezTo>
                  <a:pt x="337" y="55"/>
                  <a:pt x="357" y="47"/>
                  <a:pt x="383" y="48"/>
                </a:cubicBezTo>
                <a:cubicBezTo>
                  <a:pt x="421" y="49"/>
                  <a:pt x="426" y="58"/>
                  <a:pt x="428" y="97"/>
                </a:cubicBezTo>
                <a:cubicBezTo>
                  <a:pt x="431" y="168"/>
                  <a:pt x="417" y="229"/>
                  <a:pt x="404" y="298"/>
                </a:cubicBezTo>
                <a:cubicBezTo>
                  <a:pt x="392" y="364"/>
                  <a:pt x="367" y="468"/>
                  <a:pt x="386" y="536"/>
                </a:cubicBezTo>
                <a:cubicBezTo>
                  <a:pt x="400" y="585"/>
                  <a:pt x="444" y="623"/>
                  <a:pt x="488" y="644"/>
                </a:cubicBezTo>
                <a:cubicBezTo>
                  <a:pt x="542" y="669"/>
                  <a:pt x="597" y="668"/>
                  <a:pt x="655" y="668"/>
                </a:cubicBezTo>
                <a:cubicBezTo>
                  <a:pt x="696" y="668"/>
                  <a:pt x="707" y="663"/>
                  <a:pt x="738" y="639"/>
                </a:cubicBezTo>
                <a:moveTo>
                  <a:pt x="344" y="506"/>
                </a:moveTo>
                <a:cubicBezTo>
                  <a:pt x="376" y="494"/>
                  <a:pt x="429" y="489"/>
                  <a:pt x="468" y="482"/>
                </a:cubicBezTo>
                <a:cubicBezTo>
                  <a:pt x="574" y="464"/>
                  <a:pt x="678" y="440"/>
                  <a:pt x="780" y="405"/>
                </a:cubicBezTo>
                <a:cubicBezTo>
                  <a:pt x="909" y="360"/>
                  <a:pt x="1006" y="294"/>
                  <a:pt x="1113" y="214"/>
                </a:cubicBezTo>
                <a:cubicBezTo>
                  <a:pt x="1119" y="206"/>
                  <a:pt x="1121" y="202"/>
                  <a:pt x="1120" y="211"/>
                </a:cubicBezTo>
                <a:cubicBezTo>
                  <a:pt x="1080" y="284"/>
                  <a:pt x="1037" y="354"/>
                  <a:pt x="993" y="425"/>
                </a:cubicBezTo>
                <a:cubicBezTo>
                  <a:pt x="954" y="487"/>
                  <a:pt x="920" y="552"/>
                  <a:pt x="885" y="617"/>
                </a:cubicBezTo>
                <a:cubicBezTo>
                  <a:pt x="869" y="646"/>
                  <a:pt x="866" y="654"/>
                  <a:pt x="850" y="667"/>
                </a:cubicBezTo>
                <a:moveTo>
                  <a:pt x="725" y="306"/>
                </a:moveTo>
                <a:cubicBezTo>
                  <a:pt x="743" y="312"/>
                  <a:pt x="781" y="348"/>
                  <a:pt x="802" y="365"/>
                </a:cubicBezTo>
                <a:cubicBezTo>
                  <a:pt x="880" y="428"/>
                  <a:pt x="968" y="475"/>
                  <a:pt x="1047" y="536"/>
                </a:cubicBezTo>
                <a:cubicBezTo>
                  <a:pt x="1084" y="567"/>
                  <a:pt x="1095" y="575"/>
                  <a:pt x="1116" y="597"/>
                </a:cubicBezTo>
                <a:moveTo>
                  <a:pt x="0" y="1019"/>
                </a:moveTo>
                <a:cubicBezTo>
                  <a:pt x="123" y="1019"/>
                  <a:pt x="239" y="1008"/>
                  <a:pt x="361" y="987"/>
                </a:cubicBezTo>
                <a:cubicBezTo>
                  <a:pt x="631" y="940"/>
                  <a:pt x="894" y="865"/>
                  <a:pt x="1166" y="829"/>
                </a:cubicBezTo>
                <a:cubicBezTo>
                  <a:pt x="1271" y="815"/>
                  <a:pt x="1378" y="817"/>
                  <a:pt x="1483" y="804"/>
                </a:cubicBezTo>
                <a:cubicBezTo>
                  <a:pt x="1520" y="799"/>
                  <a:pt x="1408" y="807"/>
                  <a:pt x="1371" y="808"/>
                </a:cubicBezTo>
                <a:moveTo>
                  <a:pt x="10740" y="653"/>
                </a:moveTo>
                <a:cubicBezTo>
                  <a:pt x="10732" y="577"/>
                  <a:pt x="10709" y="476"/>
                  <a:pt x="10730" y="401"/>
                </a:cubicBezTo>
                <a:cubicBezTo>
                  <a:pt x="10743" y="355"/>
                  <a:pt x="10800" y="346"/>
                  <a:pt x="10837" y="369"/>
                </a:cubicBezTo>
                <a:cubicBezTo>
                  <a:pt x="10903" y="412"/>
                  <a:pt x="10934" y="494"/>
                  <a:pt x="10942" y="569"/>
                </a:cubicBezTo>
                <a:cubicBezTo>
                  <a:pt x="10950" y="644"/>
                  <a:pt x="10928" y="702"/>
                  <a:pt x="10867" y="746"/>
                </a:cubicBezTo>
                <a:cubicBezTo>
                  <a:pt x="10856" y="752"/>
                  <a:pt x="10845" y="757"/>
                  <a:pt x="10834" y="763"/>
                </a:cubicBezTo>
                <a:moveTo>
                  <a:pt x="13797" y="63"/>
                </a:moveTo>
                <a:cubicBezTo>
                  <a:pt x="13809" y="58"/>
                  <a:pt x="13813" y="70"/>
                  <a:pt x="13824" y="82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916" name="Freeform 2"/>
          <p:cNvSpPr/>
          <p:nvPr/>
        </p:nvSpPr>
        <p:spPr>
          <a:xfrm>
            <a:off x="1245240" y="519120"/>
            <a:ext cx="574560" cy="246600"/>
          </a:xfrm>
          <a:custGeom>
            <a:avLst/>
            <a:gdLst/>
            <a:ahLst/>
            <a:rect l="0" t="0" r="r" b="b"/>
            <a:pathLst>
              <a:path w="1596" h="685">
                <a:moveTo>
                  <a:pt x="44" y="364"/>
                </a:moveTo>
                <a:cubicBezTo>
                  <a:pt x="41" y="351"/>
                  <a:pt x="38" y="337"/>
                  <a:pt x="35" y="324"/>
                </a:cubicBezTo>
                <a:cubicBezTo>
                  <a:pt x="35" y="322"/>
                  <a:pt x="35" y="321"/>
                  <a:pt x="35" y="320"/>
                </a:cubicBezTo>
                <a:cubicBezTo>
                  <a:pt x="36" y="384"/>
                  <a:pt x="42" y="444"/>
                  <a:pt x="50" y="506"/>
                </a:cubicBezTo>
                <a:cubicBezTo>
                  <a:pt x="55" y="549"/>
                  <a:pt x="58" y="596"/>
                  <a:pt x="75" y="637"/>
                </a:cubicBezTo>
                <a:cubicBezTo>
                  <a:pt x="77" y="641"/>
                  <a:pt x="79" y="644"/>
                  <a:pt x="81" y="648"/>
                </a:cubicBezTo>
                <a:cubicBezTo>
                  <a:pt x="89" y="637"/>
                  <a:pt x="94" y="660"/>
                  <a:pt x="95" y="606"/>
                </a:cubicBezTo>
                <a:cubicBezTo>
                  <a:pt x="97" y="527"/>
                  <a:pt x="82" y="462"/>
                  <a:pt x="59" y="387"/>
                </a:cubicBezTo>
                <a:cubicBezTo>
                  <a:pt x="41" y="327"/>
                  <a:pt x="12" y="267"/>
                  <a:pt x="4" y="206"/>
                </a:cubicBezTo>
                <a:cubicBezTo>
                  <a:pt x="0" y="172"/>
                  <a:pt x="3" y="159"/>
                  <a:pt x="34" y="144"/>
                </a:cubicBezTo>
                <a:cubicBezTo>
                  <a:pt x="116" y="105"/>
                  <a:pt x="229" y="100"/>
                  <a:pt x="319" y="96"/>
                </a:cubicBezTo>
                <a:cubicBezTo>
                  <a:pt x="388" y="93"/>
                  <a:pt x="524" y="71"/>
                  <a:pt x="582" y="124"/>
                </a:cubicBezTo>
                <a:cubicBezTo>
                  <a:pt x="584" y="131"/>
                  <a:pt x="586" y="137"/>
                  <a:pt x="588" y="144"/>
                </a:cubicBezTo>
                <a:moveTo>
                  <a:pt x="28" y="553"/>
                </a:moveTo>
                <a:cubicBezTo>
                  <a:pt x="128" y="551"/>
                  <a:pt x="221" y="534"/>
                  <a:pt x="321" y="515"/>
                </a:cubicBezTo>
                <a:cubicBezTo>
                  <a:pt x="391" y="501"/>
                  <a:pt x="460" y="486"/>
                  <a:pt x="529" y="468"/>
                </a:cubicBezTo>
                <a:moveTo>
                  <a:pt x="481" y="460"/>
                </a:moveTo>
                <a:cubicBezTo>
                  <a:pt x="481" y="504"/>
                  <a:pt x="488" y="532"/>
                  <a:pt x="504" y="572"/>
                </a:cubicBezTo>
                <a:cubicBezTo>
                  <a:pt x="517" y="605"/>
                  <a:pt x="532" y="638"/>
                  <a:pt x="551" y="668"/>
                </a:cubicBezTo>
                <a:cubicBezTo>
                  <a:pt x="559" y="679"/>
                  <a:pt x="559" y="683"/>
                  <a:pt x="567" y="684"/>
                </a:cubicBezTo>
                <a:moveTo>
                  <a:pt x="569" y="231"/>
                </a:moveTo>
                <a:cubicBezTo>
                  <a:pt x="569" y="224"/>
                  <a:pt x="569" y="224"/>
                  <a:pt x="569" y="220"/>
                </a:cubicBezTo>
                <a:cubicBezTo>
                  <a:pt x="572" y="258"/>
                  <a:pt x="580" y="297"/>
                  <a:pt x="588" y="334"/>
                </a:cubicBezTo>
                <a:cubicBezTo>
                  <a:pt x="591" y="350"/>
                  <a:pt x="595" y="364"/>
                  <a:pt x="598" y="379"/>
                </a:cubicBezTo>
                <a:moveTo>
                  <a:pt x="715" y="480"/>
                </a:moveTo>
                <a:cubicBezTo>
                  <a:pt x="715" y="473"/>
                  <a:pt x="715" y="467"/>
                  <a:pt x="715" y="460"/>
                </a:cubicBezTo>
                <a:cubicBezTo>
                  <a:pt x="743" y="460"/>
                  <a:pt x="753" y="457"/>
                  <a:pt x="776" y="478"/>
                </a:cubicBezTo>
                <a:cubicBezTo>
                  <a:pt x="813" y="510"/>
                  <a:pt x="838" y="556"/>
                  <a:pt x="864" y="596"/>
                </a:cubicBezTo>
                <a:cubicBezTo>
                  <a:pt x="868" y="603"/>
                  <a:pt x="868" y="605"/>
                  <a:pt x="872" y="608"/>
                </a:cubicBezTo>
                <a:cubicBezTo>
                  <a:pt x="893" y="595"/>
                  <a:pt x="901" y="579"/>
                  <a:pt x="916" y="557"/>
                </a:cubicBezTo>
                <a:cubicBezTo>
                  <a:pt x="939" y="523"/>
                  <a:pt x="962" y="479"/>
                  <a:pt x="999" y="460"/>
                </a:cubicBezTo>
                <a:cubicBezTo>
                  <a:pt x="1035" y="442"/>
                  <a:pt x="1049" y="464"/>
                  <a:pt x="1068" y="489"/>
                </a:cubicBezTo>
                <a:cubicBezTo>
                  <a:pt x="1093" y="521"/>
                  <a:pt x="1110" y="541"/>
                  <a:pt x="1141" y="565"/>
                </a:cubicBezTo>
                <a:moveTo>
                  <a:pt x="1554" y="397"/>
                </a:moveTo>
                <a:cubicBezTo>
                  <a:pt x="1509" y="369"/>
                  <a:pt x="1467" y="347"/>
                  <a:pt x="1411" y="360"/>
                </a:cubicBezTo>
                <a:cubicBezTo>
                  <a:pt x="1354" y="374"/>
                  <a:pt x="1291" y="424"/>
                  <a:pt x="1271" y="480"/>
                </a:cubicBezTo>
                <a:cubicBezTo>
                  <a:pt x="1266" y="513"/>
                  <a:pt x="1265" y="522"/>
                  <a:pt x="1266" y="544"/>
                </a:cubicBezTo>
                <a:cubicBezTo>
                  <a:pt x="1313" y="578"/>
                  <a:pt x="1375" y="593"/>
                  <a:pt x="1436" y="578"/>
                </a:cubicBezTo>
                <a:cubicBezTo>
                  <a:pt x="1519" y="558"/>
                  <a:pt x="1565" y="502"/>
                  <a:pt x="1573" y="420"/>
                </a:cubicBezTo>
                <a:cubicBezTo>
                  <a:pt x="1585" y="306"/>
                  <a:pt x="1535" y="192"/>
                  <a:pt x="1496" y="89"/>
                </a:cubicBezTo>
                <a:cubicBezTo>
                  <a:pt x="1485" y="59"/>
                  <a:pt x="1472" y="29"/>
                  <a:pt x="1460" y="0"/>
                </a:cubicBezTo>
                <a:cubicBezTo>
                  <a:pt x="1460" y="136"/>
                  <a:pt x="1446" y="277"/>
                  <a:pt x="1485" y="410"/>
                </a:cubicBezTo>
                <a:cubicBezTo>
                  <a:pt x="1510" y="496"/>
                  <a:pt x="1554" y="577"/>
                  <a:pt x="1595" y="657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917" name="Freeform 3"/>
          <p:cNvSpPr/>
          <p:nvPr/>
        </p:nvSpPr>
        <p:spPr>
          <a:xfrm>
            <a:off x="2270160" y="471960"/>
            <a:ext cx="609840" cy="215640"/>
          </a:xfrm>
          <a:custGeom>
            <a:avLst/>
            <a:gdLst/>
            <a:ahLst/>
            <a:rect l="0" t="0" r="r" b="b"/>
            <a:pathLst>
              <a:path w="1694" h="599">
                <a:moveTo>
                  <a:pt x="176" y="45"/>
                </a:moveTo>
                <a:cubicBezTo>
                  <a:pt x="188" y="0"/>
                  <a:pt x="193" y="103"/>
                  <a:pt x="195" y="112"/>
                </a:cubicBezTo>
                <a:cubicBezTo>
                  <a:pt x="224" y="259"/>
                  <a:pt x="246" y="406"/>
                  <a:pt x="282" y="551"/>
                </a:cubicBezTo>
                <a:cubicBezTo>
                  <a:pt x="285" y="565"/>
                  <a:pt x="288" y="577"/>
                  <a:pt x="291" y="590"/>
                </a:cubicBezTo>
                <a:moveTo>
                  <a:pt x="0" y="528"/>
                </a:moveTo>
                <a:cubicBezTo>
                  <a:pt x="66" y="505"/>
                  <a:pt x="135" y="489"/>
                  <a:pt x="204" y="469"/>
                </a:cubicBezTo>
                <a:cubicBezTo>
                  <a:pt x="349" y="429"/>
                  <a:pt x="555" y="399"/>
                  <a:pt x="661" y="281"/>
                </a:cubicBezTo>
                <a:cubicBezTo>
                  <a:pt x="693" y="245"/>
                  <a:pt x="693" y="213"/>
                  <a:pt x="697" y="170"/>
                </a:cubicBezTo>
                <a:cubicBezTo>
                  <a:pt x="677" y="195"/>
                  <a:pt x="658" y="212"/>
                  <a:pt x="645" y="250"/>
                </a:cubicBezTo>
                <a:cubicBezTo>
                  <a:pt x="625" y="308"/>
                  <a:pt x="609" y="389"/>
                  <a:pt x="658" y="435"/>
                </a:cubicBezTo>
                <a:cubicBezTo>
                  <a:pt x="706" y="480"/>
                  <a:pt x="802" y="470"/>
                  <a:pt x="858" y="447"/>
                </a:cubicBezTo>
                <a:cubicBezTo>
                  <a:pt x="932" y="417"/>
                  <a:pt x="985" y="360"/>
                  <a:pt x="1027" y="294"/>
                </a:cubicBezTo>
                <a:cubicBezTo>
                  <a:pt x="1032" y="286"/>
                  <a:pt x="1034" y="279"/>
                  <a:pt x="1038" y="270"/>
                </a:cubicBezTo>
                <a:cubicBezTo>
                  <a:pt x="1048" y="283"/>
                  <a:pt x="1063" y="314"/>
                  <a:pt x="1080" y="325"/>
                </a:cubicBezTo>
                <a:cubicBezTo>
                  <a:pt x="1141" y="367"/>
                  <a:pt x="1240" y="365"/>
                  <a:pt x="1308" y="346"/>
                </a:cubicBezTo>
                <a:cubicBezTo>
                  <a:pt x="1351" y="335"/>
                  <a:pt x="1370" y="293"/>
                  <a:pt x="1401" y="281"/>
                </a:cubicBezTo>
                <a:cubicBezTo>
                  <a:pt x="1417" y="274"/>
                  <a:pt x="1417" y="278"/>
                  <a:pt x="1434" y="283"/>
                </a:cubicBezTo>
                <a:cubicBezTo>
                  <a:pt x="1490" y="301"/>
                  <a:pt x="1550" y="355"/>
                  <a:pt x="1616" y="310"/>
                </a:cubicBezTo>
                <a:cubicBezTo>
                  <a:pt x="1650" y="287"/>
                  <a:pt x="1666" y="260"/>
                  <a:pt x="1656" y="217"/>
                </a:cubicBezTo>
                <a:cubicBezTo>
                  <a:pt x="1644" y="164"/>
                  <a:pt x="1550" y="152"/>
                  <a:pt x="1511" y="158"/>
                </a:cubicBezTo>
                <a:cubicBezTo>
                  <a:pt x="1435" y="170"/>
                  <a:pt x="1373" y="255"/>
                  <a:pt x="1343" y="322"/>
                </a:cubicBezTo>
                <a:cubicBezTo>
                  <a:pt x="1313" y="390"/>
                  <a:pt x="1308" y="476"/>
                  <a:pt x="1368" y="526"/>
                </a:cubicBezTo>
                <a:cubicBezTo>
                  <a:pt x="1456" y="598"/>
                  <a:pt x="1589" y="581"/>
                  <a:pt x="1693" y="581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918" name="Freeform 4"/>
          <p:cNvSpPr/>
          <p:nvPr/>
        </p:nvSpPr>
        <p:spPr>
          <a:xfrm>
            <a:off x="3459600" y="488880"/>
            <a:ext cx="1588320" cy="253800"/>
          </a:xfrm>
          <a:custGeom>
            <a:avLst/>
            <a:gdLst/>
            <a:ahLst/>
            <a:rect l="0" t="0" r="r" b="b"/>
            <a:pathLst>
              <a:path w="4412" h="705">
                <a:moveTo>
                  <a:pt x="137" y="303"/>
                </a:moveTo>
                <a:cubicBezTo>
                  <a:pt x="122" y="321"/>
                  <a:pt x="108" y="311"/>
                  <a:pt x="122" y="349"/>
                </a:cubicBezTo>
                <a:cubicBezTo>
                  <a:pt x="134" y="384"/>
                  <a:pt x="176" y="409"/>
                  <a:pt x="207" y="424"/>
                </a:cubicBezTo>
                <a:cubicBezTo>
                  <a:pt x="257" y="446"/>
                  <a:pt x="315" y="448"/>
                  <a:pt x="368" y="443"/>
                </a:cubicBezTo>
                <a:cubicBezTo>
                  <a:pt x="426" y="438"/>
                  <a:pt x="484" y="395"/>
                  <a:pt x="469" y="327"/>
                </a:cubicBezTo>
                <a:cubicBezTo>
                  <a:pt x="455" y="265"/>
                  <a:pt x="385" y="250"/>
                  <a:pt x="335" y="246"/>
                </a:cubicBezTo>
                <a:cubicBezTo>
                  <a:pt x="241" y="239"/>
                  <a:pt x="156" y="275"/>
                  <a:pt x="89" y="342"/>
                </a:cubicBezTo>
                <a:cubicBezTo>
                  <a:pt x="46" y="386"/>
                  <a:pt x="0" y="487"/>
                  <a:pt x="40" y="549"/>
                </a:cubicBezTo>
                <a:cubicBezTo>
                  <a:pt x="93" y="631"/>
                  <a:pt x="241" y="635"/>
                  <a:pt x="322" y="639"/>
                </a:cubicBezTo>
                <a:cubicBezTo>
                  <a:pt x="433" y="644"/>
                  <a:pt x="541" y="635"/>
                  <a:pt x="652" y="623"/>
                </a:cubicBezTo>
                <a:moveTo>
                  <a:pt x="735" y="293"/>
                </a:moveTo>
                <a:cubicBezTo>
                  <a:pt x="774" y="298"/>
                  <a:pt x="782" y="316"/>
                  <a:pt x="816" y="352"/>
                </a:cubicBezTo>
                <a:cubicBezTo>
                  <a:pt x="874" y="413"/>
                  <a:pt x="917" y="482"/>
                  <a:pt x="967" y="549"/>
                </a:cubicBezTo>
                <a:cubicBezTo>
                  <a:pt x="997" y="588"/>
                  <a:pt x="1024" y="611"/>
                  <a:pt x="1064" y="638"/>
                </a:cubicBezTo>
                <a:moveTo>
                  <a:pt x="1204" y="186"/>
                </a:moveTo>
                <a:cubicBezTo>
                  <a:pt x="1180" y="194"/>
                  <a:pt x="1182" y="217"/>
                  <a:pt x="1188" y="268"/>
                </a:cubicBezTo>
                <a:cubicBezTo>
                  <a:pt x="1204" y="398"/>
                  <a:pt x="1265" y="519"/>
                  <a:pt x="1324" y="632"/>
                </a:cubicBezTo>
                <a:cubicBezTo>
                  <a:pt x="1337" y="657"/>
                  <a:pt x="1365" y="704"/>
                  <a:pt x="1347" y="682"/>
                </a:cubicBezTo>
                <a:cubicBezTo>
                  <a:pt x="1338" y="671"/>
                  <a:pt x="1330" y="660"/>
                  <a:pt x="1321" y="649"/>
                </a:cubicBezTo>
                <a:moveTo>
                  <a:pt x="1664" y="202"/>
                </a:moveTo>
                <a:cubicBezTo>
                  <a:pt x="1665" y="244"/>
                  <a:pt x="1667" y="284"/>
                  <a:pt x="1678" y="325"/>
                </a:cubicBezTo>
                <a:cubicBezTo>
                  <a:pt x="1692" y="377"/>
                  <a:pt x="1716" y="427"/>
                  <a:pt x="1768" y="448"/>
                </a:cubicBezTo>
                <a:cubicBezTo>
                  <a:pt x="1799" y="461"/>
                  <a:pt x="1865" y="470"/>
                  <a:pt x="1881" y="433"/>
                </a:cubicBezTo>
                <a:cubicBezTo>
                  <a:pt x="1905" y="378"/>
                  <a:pt x="1872" y="317"/>
                  <a:pt x="1839" y="278"/>
                </a:cubicBezTo>
                <a:cubicBezTo>
                  <a:pt x="1789" y="219"/>
                  <a:pt x="1718" y="174"/>
                  <a:pt x="1647" y="149"/>
                </a:cubicBezTo>
                <a:cubicBezTo>
                  <a:pt x="1602" y="134"/>
                  <a:pt x="1592" y="137"/>
                  <a:pt x="1590" y="180"/>
                </a:cubicBezTo>
                <a:moveTo>
                  <a:pt x="2012" y="168"/>
                </a:moveTo>
                <a:cubicBezTo>
                  <a:pt x="2009" y="162"/>
                  <a:pt x="2006" y="156"/>
                  <a:pt x="2003" y="151"/>
                </a:cubicBezTo>
                <a:cubicBezTo>
                  <a:pt x="2023" y="158"/>
                  <a:pt x="2034" y="164"/>
                  <a:pt x="2051" y="177"/>
                </a:cubicBezTo>
                <a:cubicBezTo>
                  <a:pt x="2105" y="219"/>
                  <a:pt x="2158" y="264"/>
                  <a:pt x="2205" y="315"/>
                </a:cubicBezTo>
                <a:cubicBezTo>
                  <a:pt x="2224" y="336"/>
                  <a:pt x="2241" y="359"/>
                  <a:pt x="2257" y="383"/>
                </a:cubicBezTo>
                <a:cubicBezTo>
                  <a:pt x="2250" y="350"/>
                  <a:pt x="2245" y="321"/>
                  <a:pt x="2244" y="286"/>
                </a:cubicBezTo>
                <a:cubicBezTo>
                  <a:pt x="2243" y="227"/>
                  <a:pt x="2243" y="182"/>
                  <a:pt x="2275" y="132"/>
                </a:cubicBezTo>
                <a:cubicBezTo>
                  <a:pt x="2284" y="118"/>
                  <a:pt x="2320" y="79"/>
                  <a:pt x="2342" y="98"/>
                </a:cubicBezTo>
                <a:cubicBezTo>
                  <a:pt x="2380" y="131"/>
                  <a:pt x="2406" y="208"/>
                  <a:pt x="2424" y="254"/>
                </a:cubicBezTo>
                <a:cubicBezTo>
                  <a:pt x="2440" y="296"/>
                  <a:pt x="2450" y="338"/>
                  <a:pt x="2460" y="383"/>
                </a:cubicBezTo>
                <a:moveTo>
                  <a:pt x="2800" y="61"/>
                </a:moveTo>
                <a:cubicBezTo>
                  <a:pt x="2810" y="59"/>
                  <a:pt x="2796" y="27"/>
                  <a:pt x="2816" y="77"/>
                </a:cubicBezTo>
                <a:cubicBezTo>
                  <a:pt x="2836" y="128"/>
                  <a:pt x="2854" y="180"/>
                  <a:pt x="2902" y="210"/>
                </a:cubicBezTo>
                <a:cubicBezTo>
                  <a:pt x="2932" y="228"/>
                  <a:pt x="2963" y="228"/>
                  <a:pt x="2995" y="222"/>
                </a:cubicBezTo>
                <a:cubicBezTo>
                  <a:pt x="3006" y="174"/>
                  <a:pt x="3003" y="145"/>
                  <a:pt x="2971" y="105"/>
                </a:cubicBezTo>
                <a:cubicBezTo>
                  <a:pt x="2947" y="75"/>
                  <a:pt x="2888" y="15"/>
                  <a:pt x="2843" y="33"/>
                </a:cubicBezTo>
                <a:cubicBezTo>
                  <a:pt x="2792" y="53"/>
                  <a:pt x="2762" y="153"/>
                  <a:pt x="2751" y="202"/>
                </a:cubicBezTo>
                <a:cubicBezTo>
                  <a:pt x="2737" y="263"/>
                  <a:pt x="2736" y="329"/>
                  <a:pt x="2790" y="369"/>
                </a:cubicBezTo>
                <a:cubicBezTo>
                  <a:pt x="2804" y="376"/>
                  <a:pt x="2818" y="383"/>
                  <a:pt x="2832" y="390"/>
                </a:cubicBezTo>
                <a:moveTo>
                  <a:pt x="3259" y="0"/>
                </a:moveTo>
                <a:cubicBezTo>
                  <a:pt x="3247" y="25"/>
                  <a:pt x="3256" y="32"/>
                  <a:pt x="3256" y="59"/>
                </a:cubicBezTo>
                <a:cubicBezTo>
                  <a:pt x="3256" y="111"/>
                  <a:pt x="3252" y="150"/>
                  <a:pt x="3286" y="193"/>
                </a:cubicBezTo>
                <a:cubicBezTo>
                  <a:pt x="3311" y="225"/>
                  <a:pt x="3338" y="236"/>
                  <a:pt x="3376" y="237"/>
                </a:cubicBezTo>
                <a:cubicBezTo>
                  <a:pt x="3409" y="238"/>
                  <a:pt x="3426" y="203"/>
                  <a:pt x="3446" y="179"/>
                </a:cubicBezTo>
                <a:cubicBezTo>
                  <a:pt x="3468" y="153"/>
                  <a:pt x="3478" y="135"/>
                  <a:pt x="3512" y="134"/>
                </a:cubicBezTo>
                <a:cubicBezTo>
                  <a:pt x="3553" y="132"/>
                  <a:pt x="3576" y="182"/>
                  <a:pt x="3603" y="210"/>
                </a:cubicBezTo>
                <a:cubicBezTo>
                  <a:pt x="3646" y="253"/>
                  <a:pt x="3682" y="262"/>
                  <a:pt x="3740" y="264"/>
                </a:cubicBezTo>
                <a:cubicBezTo>
                  <a:pt x="3795" y="265"/>
                  <a:pt x="3805" y="258"/>
                  <a:pt x="3846" y="225"/>
                </a:cubicBezTo>
                <a:moveTo>
                  <a:pt x="3716" y="203"/>
                </a:moveTo>
                <a:cubicBezTo>
                  <a:pt x="3777" y="176"/>
                  <a:pt x="3836" y="165"/>
                  <a:pt x="3901" y="149"/>
                </a:cubicBezTo>
                <a:cubicBezTo>
                  <a:pt x="3983" y="131"/>
                  <a:pt x="4062" y="102"/>
                  <a:pt x="4143" y="81"/>
                </a:cubicBezTo>
                <a:cubicBezTo>
                  <a:pt x="4210" y="65"/>
                  <a:pt x="4287" y="46"/>
                  <a:pt x="4357" y="56"/>
                </a:cubicBezTo>
                <a:cubicBezTo>
                  <a:pt x="4399" y="61"/>
                  <a:pt x="4404" y="114"/>
                  <a:pt x="4406" y="149"/>
                </a:cubicBezTo>
                <a:cubicBezTo>
                  <a:pt x="4409" y="192"/>
                  <a:pt x="4411" y="240"/>
                  <a:pt x="4395" y="280"/>
                </a:cubicBezTo>
                <a:cubicBezTo>
                  <a:pt x="4385" y="304"/>
                  <a:pt x="4380" y="306"/>
                  <a:pt x="4358" y="315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919" name="Freeform 5"/>
          <p:cNvSpPr/>
          <p:nvPr/>
        </p:nvSpPr>
        <p:spPr>
          <a:xfrm>
            <a:off x="5257800" y="514080"/>
            <a:ext cx="292320" cy="221760"/>
          </a:xfrm>
          <a:custGeom>
            <a:avLst/>
            <a:gdLst/>
            <a:ahLst/>
            <a:rect l="0" t="0" r="r" b="b"/>
            <a:pathLst>
              <a:path w="812" h="616">
                <a:moveTo>
                  <a:pt x="430" y="418"/>
                </a:moveTo>
                <a:cubicBezTo>
                  <a:pt x="401" y="376"/>
                  <a:pt x="392" y="372"/>
                  <a:pt x="327" y="375"/>
                </a:cubicBezTo>
                <a:cubicBezTo>
                  <a:pt x="240" y="379"/>
                  <a:pt x="149" y="418"/>
                  <a:pt x="74" y="460"/>
                </a:cubicBezTo>
                <a:cubicBezTo>
                  <a:pt x="22" y="489"/>
                  <a:pt x="16" y="505"/>
                  <a:pt x="0" y="554"/>
                </a:cubicBezTo>
                <a:cubicBezTo>
                  <a:pt x="43" y="566"/>
                  <a:pt x="90" y="574"/>
                  <a:pt x="141" y="569"/>
                </a:cubicBezTo>
                <a:cubicBezTo>
                  <a:pt x="206" y="563"/>
                  <a:pt x="264" y="538"/>
                  <a:pt x="318" y="504"/>
                </a:cubicBezTo>
                <a:cubicBezTo>
                  <a:pt x="332" y="494"/>
                  <a:pt x="335" y="492"/>
                  <a:pt x="343" y="486"/>
                </a:cubicBezTo>
                <a:cubicBezTo>
                  <a:pt x="344" y="496"/>
                  <a:pt x="346" y="529"/>
                  <a:pt x="349" y="543"/>
                </a:cubicBezTo>
                <a:cubicBezTo>
                  <a:pt x="359" y="589"/>
                  <a:pt x="389" y="606"/>
                  <a:pt x="434" y="609"/>
                </a:cubicBezTo>
                <a:cubicBezTo>
                  <a:pt x="516" y="615"/>
                  <a:pt x="588" y="591"/>
                  <a:pt x="654" y="541"/>
                </a:cubicBezTo>
                <a:cubicBezTo>
                  <a:pt x="752" y="465"/>
                  <a:pt x="756" y="359"/>
                  <a:pt x="757" y="245"/>
                </a:cubicBezTo>
                <a:cubicBezTo>
                  <a:pt x="758" y="172"/>
                  <a:pt x="763" y="90"/>
                  <a:pt x="744" y="18"/>
                </a:cubicBezTo>
                <a:cubicBezTo>
                  <a:pt x="740" y="5"/>
                  <a:pt x="743" y="0"/>
                  <a:pt x="735" y="1"/>
                </a:cubicBezTo>
                <a:cubicBezTo>
                  <a:pt x="717" y="60"/>
                  <a:pt x="699" y="119"/>
                  <a:pt x="692" y="181"/>
                </a:cubicBezTo>
                <a:cubicBezTo>
                  <a:pt x="678" y="298"/>
                  <a:pt x="689" y="398"/>
                  <a:pt x="753" y="499"/>
                </a:cubicBezTo>
                <a:cubicBezTo>
                  <a:pt x="781" y="536"/>
                  <a:pt x="788" y="546"/>
                  <a:pt x="811" y="565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920" name="Freeform 6"/>
          <p:cNvSpPr/>
          <p:nvPr/>
        </p:nvSpPr>
        <p:spPr>
          <a:xfrm>
            <a:off x="6209640" y="463680"/>
            <a:ext cx="1750680" cy="367920"/>
          </a:xfrm>
          <a:custGeom>
            <a:avLst/>
            <a:gdLst/>
            <a:ahLst/>
            <a:rect l="0" t="0" r="r" b="b"/>
            <a:pathLst>
              <a:path w="4863" h="1022">
                <a:moveTo>
                  <a:pt x="336" y="380"/>
                </a:moveTo>
                <a:cubicBezTo>
                  <a:pt x="309" y="351"/>
                  <a:pt x="290" y="336"/>
                  <a:pt x="247" y="342"/>
                </a:cubicBezTo>
                <a:cubicBezTo>
                  <a:pt x="180" y="351"/>
                  <a:pt x="46" y="402"/>
                  <a:pt x="18" y="471"/>
                </a:cubicBezTo>
                <a:cubicBezTo>
                  <a:pt x="0" y="516"/>
                  <a:pt x="18" y="558"/>
                  <a:pt x="62" y="571"/>
                </a:cubicBezTo>
                <a:cubicBezTo>
                  <a:pt x="120" y="589"/>
                  <a:pt x="208" y="583"/>
                  <a:pt x="265" y="568"/>
                </a:cubicBezTo>
                <a:cubicBezTo>
                  <a:pt x="305" y="558"/>
                  <a:pt x="348" y="536"/>
                  <a:pt x="336" y="487"/>
                </a:cubicBezTo>
                <a:cubicBezTo>
                  <a:pt x="326" y="467"/>
                  <a:pt x="324" y="460"/>
                  <a:pt x="312" y="451"/>
                </a:cubicBezTo>
                <a:cubicBezTo>
                  <a:pt x="309" y="456"/>
                  <a:pt x="291" y="445"/>
                  <a:pt x="299" y="500"/>
                </a:cubicBezTo>
                <a:cubicBezTo>
                  <a:pt x="314" y="600"/>
                  <a:pt x="368" y="677"/>
                  <a:pt x="421" y="759"/>
                </a:cubicBezTo>
                <a:cubicBezTo>
                  <a:pt x="465" y="828"/>
                  <a:pt x="492" y="875"/>
                  <a:pt x="494" y="956"/>
                </a:cubicBezTo>
                <a:cubicBezTo>
                  <a:pt x="496" y="1018"/>
                  <a:pt x="447" y="1018"/>
                  <a:pt x="398" y="1019"/>
                </a:cubicBezTo>
                <a:cubicBezTo>
                  <a:pt x="313" y="1021"/>
                  <a:pt x="239" y="996"/>
                  <a:pt x="174" y="939"/>
                </a:cubicBezTo>
                <a:cubicBezTo>
                  <a:pt x="125" y="896"/>
                  <a:pt x="123" y="862"/>
                  <a:pt x="114" y="803"/>
                </a:cubicBezTo>
                <a:moveTo>
                  <a:pt x="517" y="557"/>
                </a:moveTo>
                <a:cubicBezTo>
                  <a:pt x="522" y="568"/>
                  <a:pt x="521" y="566"/>
                  <a:pt x="531" y="578"/>
                </a:cubicBezTo>
                <a:cubicBezTo>
                  <a:pt x="552" y="602"/>
                  <a:pt x="566" y="616"/>
                  <a:pt x="597" y="627"/>
                </a:cubicBezTo>
                <a:cubicBezTo>
                  <a:pt x="660" y="649"/>
                  <a:pt x="724" y="654"/>
                  <a:pt x="790" y="653"/>
                </a:cubicBezTo>
                <a:cubicBezTo>
                  <a:pt x="836" y="652"/>
                  <a:pt x="873" y="623"/>
                  <a:pt x="888" y="576"/>
                </a:cubicBezTo>
                <a:cubicBezTo>
                  <a:pt x="905" y="525"/>
                  <a:pt x="889" y="481"/>
                  <a:pt x="839" y="458"/>
                </a:cubicBezTo>
                <a:cubicBezTo>
                  <a:pt x="790" y="435"/>
                  <a:pt x="734" y="446"/>
                  <a:pt x="700" y="486"/>
                </a:cubicBezTo>
                <a:cubicBezTo>
                  <a:pt x="670" y="523"/>
                  <a:pt x="638" y="610"/>
                  <a:pt x="657" y="657"/>
                </a:cubicBezTo>
                <a:cubicBezTo>
                  <a:pt x="684" y="724"/>
                  <a:pt x="794" y="741"/>
                  <a:pt x="853" y="748"/>
                </a:cubicBezTo>
                <a:cubicBezTo>
                  <a:pt x="925" y="755"/>
                  <a:pt x="973" y="754"/>
                  <a:pt x="1029" y="711"/>
                </a:cubicBezTo>
                <a:moveTo>
                  <a:pt x="987" y="490"/>
                </a:moveTo>
                <a:cubicBezTo>
                  <a:pt x="987" y="467"/>
                  <a:pt x="986" y="463"/>
                  <a:pt x="988" y="450"/>
                </a:cubicBezTo>
                <a:cubicBezTo>
                  <a:pt x="1029" y="465"/>
                  <a:pt x="1035" y="476"/>
                  <a:pt x="1065" y="516"/>
                </a:cubicBezTo>
                <a:cubicBezTo>
                  <a:pt x="1108" y="572"/>
                  <a:pt x="1151" y="630"/>
                  <a:pt x="1187" y="692"/>
                </a:cubicBezTo>
                <a:cubicBezTo>
                  <a:pt x="1205" y="722"/>
                  <a:pt x="1217" y="754"/>
                  <a:pt x="1228" y="787"/>
                </a:cubicBezTo>
                <a:cubicBezTo>
                  <a:pt x="1228" y="788"/>
                  <a:pt x="1228" y="790"/>
                  <a:pt x="1228" y="791"/>
                </a:cubicBezTo>
                <a:cubicBezTo>
                  <a:pt x="1190" y="762"/>
                  <a:pt x="1169" y="728"/>
                  <a:pt x="1164" y="679"/>
                </a:cubicBezTo>
                <a:cubicBezTo>
                  <a:pt x="1156" y="605"/>
                  <a:pt x="1167" y="532"/>
                  <a:pt x="1206" y="468"/>
                </a:cubicBezTo>
                <a:cubicBezTo>
                  <a:pt x="1224" y="439"/>
                  <a:pt x="1287" y="360"/>
                  <a:pt x="1334" y="384"/>
                </a:cubicBezTo>
                <a:cubicBezTo>
                  <a:pt x="1376" y="406"/>
                  <a:pt x="1378" y="501"/>
                  <a:pt x="1382" y="540"/>
                </a:cubicBezTo>
                <a:cubicBezTo>
                  <a:pt x="1388" y="596"/>
                  <a:pt x="1378" y="661"/>
                  <a:pt x="1416" y="707"/>
                </a:cubicBezTo>
                <a:cubicBezTo>
                  <a:pt x="1441" y="727"/>
                  <a:pt x="1450" y="734"/>
                  <a:pt x="1473" y="734"/>
                </a:cubicBezTo>
                <a:moveTo>
                  <a:pt x="1554" y="340"/>
                </a:moveTo>
                <a:cubicBezTo>
                  <a:pt x="1570" y="347"/>
                  <a:pt x="1551" y="326"/>
                  <a:pt x="1585" y="367"/>
                </a:cubicBezTo>
                <a:cubicBezTo>
                  <a:pt x="1628" y="419"/>
                  <a:pt x="1691" y="472"/>
                  <a:pt x="1755" y="496"/>
                </a:cubicBezTo>
                <a:cubicBezTo>
                  <a:pt x="1793" y="511"/>
                  <a:pt x="1833" y="514"/>
                  <a:pt x="1866" y="496"/>
                </a:cubicBezTo>
                <a:cubicBezTo>
                  <a:pt x="1869" y="444"/>
                  <a:pt x="1867" y="408"/>
                  <a:pt x="1831" y="366"/>
                </a:cubicBezTo>
                <a:cubicBezTo>
                  <a:pt x="1799" y="328"/>
                  <a:pt x="1757" y="302"/>
                  <a:pt x="1711" y="292"/>
                </a:cubicBezTo>
                <a:cubicBezTo>
                  <a:pt x="1689" y="326"/>
                  <a:pt x="1658" y="386"/>
                  <a:pt x="1638" y="433"/>
                </a:cubicBezTo>
                <a:cubicBezTo>
                  <a:pt x="1613" y="490"/>
                  <a:pt x="1574" y="579"/>
                  <a:pt x="1617" y="640"/>
                </a:cubicBezTo>
                <a:cubicBezTo>
                  <a:pt x="1655" y="693"/>
                  <a:pt x="1736" y="695"/>
                  <a:pt x="1792" y="692"/>
                </a:cubicBezTo>
                <a:cubicBezTo>
                  <a:pt x="1863" y="688"/>
                  <a:pt x="1942" y="644"/>
                  <a:pt x="1965" y="570"/>
                </a:cubicBezTo>
                <a:cubicBezTo>
                  <a:pt x="1993" y="482"/>
                  <a:pt x="1929" y="424"/>
                  <a:pt x="1895" y="352"/>
                </a:cubicBezTo>
                <a:cubicBezTo>
                  <a:pt x="1873" y="306"/>
                  <a:pt x="1881" y="299"/>
                  <a:pt x="1879" y="255"/>
                </a:cubicBezTo>
                <a:cubicBezTo>
                  <a:pt x="1917" y="256"/>
                  <a:pt x="1928" y="270"/>
                  <a:pt x="1959" y="294"/>
                </a:cubicBezTo>
                <a:cubicBezTo>
                  <a:pt x="2019" y="339"/>
                  <a:pt x="2078" y="380"/>
                  <a:pt x="2119" y="446"/>
                </a:cubicBezTo>
                <a:cubicBezTo>
                  <a:pt x="2151" y="498"/>
                  <a:pt x="2127" y="560"/>
                  <a:pt x="2153" y="609"/>
                </a:cubicBezTo>
                <a:cubicBezTo>
                  <a:pt x="2167" y="621"/>
                  <a:pt x="2172" y="624"/>
                  <a:pt x="2186" y="621"/>
                </a:cubicBezTo>
                <a:moveTo>
                  <a:pt x="2680" y="286"/>
                </a:moveTo>
                <a:cubicBezTo>
                  <a:pt x="2607" y="273"/>
                  <a:pt x="2589" y="305"/>
                  <a:pt x="2524" y="340"/>
                </a:cubicBezTo>
                <a:cubicBezTo>
                  <a:pt x="2465" y="373"/>
                  <a:pt x="2404" y="383"/>
                  <a:pt x="2398" y="457"/>
                </a:cubicBezTo>
                <a:cubicBezTo>
                  <a:pt x="2393" y="518"/>
                  <a:pt x="2454" y="516"/>
                  <a:pt x="2499" y="518"/>
                </a:cubicBezTo>
                <a:cubicBezTo>
                  <a:pt x="2566" y="520"/>
                  <a:pt x="2603" y="501"/>
                  <a:pt x="2662" y="473"/>
                </a:cubicBezTo>
                <a:moveTo>
                  <a:pt x="2714" y="386"/>
                </a:moveTo>
                <a:cubicBezTo>
                  <a:pt x="2704" y="348"/>
                  <a:pt x="2724" y="375"/>
                  <a:pt x="2696" y="359"/>
                </a:cubicBezTo>
                <a:cubicBezTo>
                  <a:pt x="2687" y="379"/>
                  <a:pt x="2667" y="412"/>
                  <a:pt x="2680" y="443"/>
                </a:cubicBezTo>
                <a:cubicBezTo>
                  <a:pt x="2701" y="493"/>
                  <a:pt x="2774" y="487"/>
                  <a:pt x="2816" y="488"/>
                </a:cubicBezTo>
                <a:cubicBezTo>
                  <a:pt x="2898" y="489"/>
                  <a:pt x="2971" y="445"/>
                  <a:pt x="3021" y="379"/>
                </a:cubicBezTo>
                <a:cubicBezTo>
                  <a:pt x="3073" y="310"/>
                  <a:pt x="3063" y="228"/>
                  <a:pt x="3063" y="147"/>
                </a:cubicBezTo>
                <a:cubicBezTo>
                  <a:pt x="3063" y="90"/>
                  <a:pt x="3062" y="57"/>
                  <a:pt x="3062" y="0"/>
                </a:cubicBezTo>
                <a:cubicBezTo>
                  <a:pt x="3062" y="103"/>
                  <a:pt x="3056" y="208"/>
                  <a:pt x="3070" y="310"/>
                </a:cubicBezTo>
                <a:cubicBezTo>
                  <a:pt x="3081" y="390"/>
                  <a:pt x="3098" y="470"/>
                  <a:pt x="3119" y="547"/>
                </a:cubicBezTo>
                <a:moveTo>
                  <a:pt x="2888" y="411"/>
                </a:moveTo>
                <a:cubicBezTo>
                  <a:pt x="2947" y="371"/>
                  <a:pt x="3009" y="381"/>
                  <a:pt x="3080" y="371"/>
                </a:cubicBezTo>
                <a:cubicBezTo>
                  <a:pt x="3184" y="357"/>
                  <a:pt x="3284" y="327"/>
                  <a:pt x="3387" y="309"/>
                </a:cubicBezTo>
                <a:cubicBezTo>
                  <a:pt x="3426" y="302"/>
                  <a:pt x="3461" y="302"/>
                  <a:pt x="3500" y="302"/>
                </a:cubicBezTo>
                <a:cubicBezTo>
                  <a:pt x="3507" y="334"/>
                  <a:pt x="3510" y="367"/>
                  <a:pt x="3500" y="400"/>
                </a:cubicBezTo>
                <a:cubicBezTo>
                  <a:pt x="3492" y="425"/>
                  <a:pt x="3482" y="444"/>
                  <a:pt x="3481" y="470"/>
                </a:cubicBezTo>
                <a:cubicBezTo>
                  <a:pt x="3481" y="471"/>
                  <a:pt x="3481" y="473"/>
                  <a:pt x="3481" y="474"/>
                </a:cubicBezTo>
                <a:moveTo>
                  <a:pt x="3433" y="63"/>
                </a:moveTo>
                <a:cubicBezTo>
                  <a:pt x="3424" y="45"/>
                  <a:pt x="3421" y="40"/>
                  <a:pt x="3421" y="26"/>
                </a:cubicBezTo>
                <a:cubicBezTo>
                  <a:pt x="3453" y="32"/>
                  <a:pt x="3469" y="53"/>
                  <a:pt x="3492" y="78"/>
                </a:cubicBezTo>
                <a:cubicBezTo>
                  <a:pt x="3546" y="138"/>
                  <a:pt x="3595" y="202"/>
                  <a:pt x="3644" y="265"/>
                </a:cubicBezTo>
                <a:moveTo>
                  <a:pt x="3665" y="294"/>
                </a:moveTo>
                <a:cubicBezTo>
                  <a:pt x="3667" y="297"/>
                  <a:pt x="3668" y="297"/>
                  <a:pt x="3672" y="306"/>
                </a:cubicBezTo>
                <a:cubicBezTo>
                  <a:pt x="3684" y="335"/>
                  <a:pt x="3704" y="362"/>
                  <a:pt x="3719" y="390"/>
                </a:cubicBezTo>
                <a:cubicBezTo>
                  <a:pt x="3725" y="401"/>
                  <a:pt x="3731" y="411"/>
                  <a:pt x="3737" y="421"/>
                </a:cubicBezTo>
                <a:cubicBezTo>
                  <a:pt x="3750" y="405"/>
                  <a:pt x="3771" y="376"/>
                  <a:pt x="3789" y="359"/>
                </a:cubicBezTo>
                <a:cubicBezTo>
                  <a:pt x="3830" y="319"/>
                  <a:pt x="3874" y="282"/>
                  <a:pt x="3915" y="241"/>
                </a:cubicBezTo>
                <a:cubicBezTo>
                  <a:pt x="3934" y="223"/>
                  <a:pt x="3941" y="215"/>
                  <a:pt x="3965" y="210"/>
                </a:cubicBezTo>
                <a:cubicBezTo>
                  <a:pt x="3972" y="233"/>
                  <a:pt x="3977" y="250"/>
                  <a:pt x="3987" y="273"/>
                </a:cubicBezTo>
                <a:moveTo>
                  <a:pt x="4330" y="326"/>
                </a:moveTo>
                <a:cubicBezTo>
                  <a:pt x="4330" y="288"/>
                  <a:pt x="4321" y="268"/>
                  <a:pt x="4291" y="241"/>
                </a:cubicBezTo>
                <a:cubicBezTo>
                  <a:pt x="4254" y="208"/>
                  <a:pt x="4194" y="194"/>
                  <a:pt x="4146" y="213"/>
                </a:cubicBezTo>
                <a:cubicBezTo>
                  <a:pt x="4087" y="235"/>
                  <a:pt x="4041" y="288"/>
                  <a:pt x="4034" y="349"/>
                </a:cubicBezTo>
                <a:cubicBezTo>
                  <a:pt x="4028" y="405"/>
                  <a:pt x="4070" y="414"/>
                  <a:pt x="4115" y="417"/>
                </a:cubicBezTo>
                <a:cubicBezTo>
                  <a:pt x="4148" y="417"/>
                  <a:pt x="4158" y="417"/>
                  <a:pt x="4179" y="414"/>
                </a:cubicBezTo>
                <a:moveTo>
                  <a:pt x="4230" y="359"/>
                </a:moveTo>
                <a:cubicBezTo>
                  <a:pt x="4248" y="332"/>
                  <a:pt x="4265" y="301"/>
                  <a:pt x="4288" y="279"/>
                </a:cubicBezTo>
                <a:cubicBezTo>
                  <a:pt x="4290" y="279"/>
                  <a:pt x="4293" y="279"/>
                  <a:pt x="4295" y="279"/>
                </a:cubicBezTo>
                <a:cubicBezTo>
                  <a:pt x="4317" y="343"/>
                  <a:pt x="4333" y="412"/>
                  <a:pt x="4353" y="478"/>
                </a:cubicBezTo>
                <a:cubicBezTo>
                  <a:pt x="4396" y="622"/>
                  <a:pt x="4475" y="728"/>
                  <a:pt x="4537" y="861"/>
                </a:cubicBezTo>
                <a:cubicBezTo>
                  <a:pt x="4549" y="899"/>
                  <a:pt x="4554" y="909"/>
                  <a:pt x="4551" y="935"/>
                </a:cubicBezTo>
                <a:cubicBezTo>
                  <a:pt x="4501" y="953"/>
                  <a:pt x="4453" y="963"/>
                  <a:pt x="4412" y="918"/>
                </a:cubicBezTo>
                <a:cubicBezTo>
                  <a:pt x="4367" y="867"/>
                  <a:pt x="4381" y="790"/>
                  <a:pt x="4416" y="740"/>
                </a:cubicBezTo>
                <a:cubicBezTo>
                  <a:pt x="4489" y="639"/>
                  <a:pt x="4612" y="570"/>
                  <a:pt x="4717" y="511"/>
                </a:cubicBezTo>
                <a:cubicBezTo>
                  <a:pt x="4795" y="469"/>
                  <a:pt x="4814" y="459"/>
                  <a:pt x="4862" y="430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921" name="Freeform 7"/>
          <p:cNvSpPr/>
          <p:nvPr/>
        </p:nvSpPr>
        <p:spPr>
          <a:xfrm>
            <a:off x="2305080" y="189000"/>
            <a:ext cx="5249880" cy="527040"/>
          </a:xfrm>
          <a:custGeom>
            <a:avLst/>
            <a:gdLst/>
            <a:ahLst/>
            <a:rect l="0" t="0" r="r" b="b"/>
            <a:pathLst>
              <a:path w="14583" h="1464">
                <a:moveTo>
                  <a:pt x="0" y="1227"/>
                </a:moveTo>
                <a:cubicBezTo>
                  <a:pt x="384" y="1214"/>
                  <a:pt x="767" y="1201"/>
                  <a:pt x="1151" y="1188"/>
                </a:cubicBezTo>
                <a:cubicBezTo>
                  <a:pt x="1148" y="1175"/>
                  <a:pt x="1158" y="1129"/>
                  <a:pt x="1152" y="1148"/>
                </a:cubicBezTo>
                <a:cubicBezTo>
                  <a:pt x="1126" y="1238"/>
                  <a:pt x="1117" y="1362"/>
                  <a:pt x="1095" y="1457"/>
                </a:cubicBezTo>
                <a:cubicBezTo>
                  <a:pt x="1093" y="1459"/>
                  <a:pt x="1092" y="1461"/>
                  <a:pt x="1091" y="1463"/>
                </a:cubicBezTo>
                <a:moveTo>
                  <a:pt x="774" y="990"/>
                </a:moveTo>
                <a:cubicBezTo>
                  <a:pt x="14582" y="0"/>
                  <a:pt x="1460" y="949"/>
                  <a:pt x="1918" y="801"/>
                </a:cubicBezTo>
                <a:cubicBezTo>
                  <a:pt x="1918" y="801"/>
                  <a:pt x="1910" y="721"/>
                  <a:pt x="1905" y="732"/>
                </a:cubicBezTo>
                <a:cubicBezTo>
                  <a:pt x="1894" y="757"/>
                  <a:pt x="1891" y="839"/>
                  <a:pt x="1889" y="874"/>
                </a:cubicBezTo>
                <a:cubicBezTo>
                  <a:pt x="1884" y="956"/>
                  <a:pt x="1890" y="1052"/>
                  <a:pt x="1901" y="1126"/>
                </a:cubicBezTo>
                <a:cubicBezTo>
                  <a:pt x="1908" y="1166"/>
                  <a:pt x="1916" y="1203"/>
                  <a:pt x="1923" y="1242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922" name="Freeform 8"/>
          <p:cNvSpPr/>
          <p:nvPr/>
        </p:nvSpPr>
        <p:spPr>
          <a:xfrm>
            <a:off x="1339560" y="757080"/>
            <a:ext cx="4712400" cy="286200"/>
          </a:xfrm>
          <a:custGeom>
            <a:avLst/>
            <a:gdLst/>
            <a:ahLst/>
            <a:rect l="0" t="0" r="r" b="b"/>
            <a:pathLst>
              <a:path w="13090" h="795">
                <a:moveTo>
                  <a:pt x="5" y="785"/>
                </a:moveTo>
                <a:cubicBezTo>
                  <a:pt x="0" y="722"/>
                  <a:pt x="74" y="779"/>
                  <a:pt x="108" y="794"/>
                </a:cubicBezTo>
                <a:moveTo>
                  <a:pt x="13074" y="1"/>
                </a:moveTo>
                <a:cubicBezTo>
                  <a:pt x="13079" y="1"/>
                  <a:pt x="13084" y="0"/>
                  <a:pt x="13089" y="0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923" name="Freeform 9"/>
          <p:cNvSpPr/>
          <p:nvPr/>
        </p:nvSpPr>
        <p:spPr>
          <a:xfrm>
            <a:off x="552600" y="1030320"/>
            <a:ext cx="1268640" cy="368640"/>
          </a:xfrm>
          <a:custGeom>
            <a:avLst/>
            <a:gdLst/>
            <a:ahLst/>
            <a:rect l="0" t="0" r="r" b="b"/>
            <a:pathLst>
              <a:path w="3524" h="1024">
                <a:moveTo>
                  <a:pt x="268" y="182"/>
                </a:moveTo>
                <a:cubicBezTo>
                  <a:pt x="268" y="179"/>
                  <a:pt x="273" y="181"/>
                  <a:pt x="273" y="178"/>
                </a:cubicBezTo>
                <a:cubicBezTo>
                  <a:pt x="272" y="171"/>
                  <a:pt x="276" y="163"/>
                  <a:pt x="268" y="159"/>
                </a:cubicBezTo>
                <a:cubicBezTo>
                  <a:pt x="251" y="151"/>
                  <a:pt x="214" y="154"/>
                  <a:pt x="197" y="156"/>
                </a:cubicBezTo>
                <a:cubicBezTo>
                  <a:pt x="161" y="160"/>
                  <a:pt x="126" y="176"/>
                  <a:pt x="116" y="213"/>
                </a:cubicBezTo>
                <a:cubicBezTo>
                  <a:pt x="97" y="286"/>
                  <a:pt x="103" y="376"/>
                  <a:pt x="137" y="443"/>
                </a:cubicBezTo>
                <a:cubicBezTo>
                  <a:pt x="188" y="542"/>
                  <a:pt x="263" y="606"/>
                  <a:pt x="282" y="723"/>
                </a:cubicBezTo>
                <a:cubicBezTo>
                  <a:pt x="297" y="814"/>
                  <a:pt x="294" y="915"/>
                  <a:pt x="231" y="988"/>
                </a:cubicBezTo>
                <a:cubicBezTo>
                  <a:pt x="217" y="1000"/>
                  <a:pt x="203" y="1011"/>
                  <a:pt x="189" y="1023"/>
                </a:cubicBezTo>
                <a:moveTo>
                  <a:pt x="0" y="691"/>
                </a:moveTo>
                <a:cubicBezTo>
                  <a:pt x="12" y="631"/>
                  <a:pt x="76" y="652"/>
                  <a:pt x="134" y="644"/>
                </a:cubicBezTo>
                <a:cubicBezTo>
                  <a:pt x="255" y="627"/>
                  <a:pt x="374" y="599"/>
                  <a:pt x="492" y="570"/>
                </a:cubicBezTo>
                <a:cubicBezTo>
                  <a:pt x="526" y="562"/>
                  <a:pt x="619" y="552"/>
                  <a:pt x="638" y="510"/>
                </a:cubicBezTo>
                <a:cubicBezTo>
                  <a:pt x="651" y="484"/>
                  <a:pt x="624" y="460"/>
                  <a:pt x="601" y="454"/>
                </a:cubicBezTo>
                <a:cubicBezTo>
                  <a:pt x="596" y="454"/>
                  <a:pt x="591" y="454"/>
                  <a:pt x="586" y="454"/>
                </a:cubicBezTo>
                <a:cubicBezTo>
                  <a:pt x="581" y="465"/>
                  <a:pt x="575" y="470"/>
                  <a:pt x="575" y="504"/>
                </a:cubicBezTo>
                <a:cubicBezTo>
                  <a:pt x="575" y="578"/>
                  <a:pt x="581" y="615"/>
                  <a:pt x="643" y="662"/>
                </a:cubicBezTo>
                <a:cubicBezTo>
                  <a:pt x="676" y="686"/>
                  <a:pt x="727" y="715"/>
                  <a:pt x="771" y="705"/>
                </a:cubicBezTo>
                <a:cubicBezTo>
                  <a:pt x="816" y="695"/>
                  <a:pt x="813" y="640"/>
                  <a:pt x="814" y="604"/>
                </a:cubicBezTo>
                <a:cubicBezTo>
                  <a:pt x="815" y="553"/>
                  <a:pt x="801" y="505"/>
                  <a:pt x="799" y="454"/>
                </a:cubicBezTo>
                <a:cubicBezTo>
                  <a:pt x="799" y="450"/>
                  <a:pt x="799" y="445"/>
                  <a:pt x="799" y="441"/>
                </a:cubicBezTo>
                <a:cubicBezTo>
                  <a:pt x="803" y="476"/>
                  <a:pt x="809" y="479"/>
                  <a:pt x="832" y="508"/>
                </a:cubicBezTo>
                <a:cubicBezTo>
                  <a:pt x="863" y="548"/>
                  <a:pt x="882" y="584"/>
                  <a:pt x="902" y="630"/>
                </a:cubicBezTo>
                <a:moveTo>
                  <a:pt x="988" y="447"/>
                </a:moveTo>
                <a:cubicBezTo>
                  <a:pt x="988" y="420"/>
                  <a:pt x="988" y="415"/>
                  <a:pt x="988" y="399"/>
                </a:cubicBezTo>
                <a:cubicBezTo>
                  <a:pt x="1017" y="399"/>
                  <a:pt x="1046" y="394"/>
                  <a:pt x="1073" y="406"/>
                </a:cubicBezTo>
                <a:cubicBezTo>
                  <a:pt x="1126" y="427"/>
                  <a:pt x="1151" y="478"/>
                  <a:pt x="1175" y="526"/>
                </a:cubicBezTo>
                <a:cubicBezTo>
                  <a:pt x="1185" y="545"/>
                  <a:pt x="1194" y="562"/>
                  <a:pt x="1205" y="580"/>
                </a:cubicBezTo>
                <a:cubicBezTo>
                  <a:pt x="1210" y="559"/>
                  <a:pt x="1214" y="545"/>
                  <a:pt x="1221" y="525"/>
                </a:cubicBezTo>
                <a:cubicBezTo>
                  <a:pt x="1239" y="473"/>
                  <a:pt x="1271" y="420"/>
                  <a:pt x="1307" y="378"/>
                </a:cubicBezTo>
                <a:cubicBezTo>
                  <a:pt x="1330" y="351"/>
                  <a:pt x="1374" y="346"/>
                  <a:pt x="1403" y="368"/>
                </a:cubicBezTo>
                <a:cubicBezTo>
                  <a:pt x="1449" y="404"/>
                  <a:pt x="1455" y="465"/>
                  <a:pt x="1458" y="518"/>
                </a:cubicBezTo>
                <a:cubicBezTo>
                  <a:pt x="1458" y="530"/>
                  <a:pt x="1458" y="543"/>
                  <a:pt x="1458" y="555"/>
                </a:cubicBezTo>
                <a:moveTo>
                  <a:pt x="1868" y="245"/>
                </a:moveTo>
                <a:cubicBezTo>
                  <a:pt x="1824" y="206"/>
                  <a:pt x="1793" y="185"/>
                  <a:pt x="1729" y="203"/>
                </a:cubicBezTo>
                <a:cubicBezTo>
                  <a:pt x="1644" y="228"/>
                  <a:pt x="1575" y="297"/>
                  <a:pt x="1558" y="385"/>
                </a:cubicBezTo>
                <a:cubicBezTo>
                  <a:pt x="1542" y="468"/>
                  <a:pt x="1563" y="542"/>
                  <a:pt x="1646" y="571"/>
                </a:cubicBezTo>
                <a:cubicBezTo>
                  <a:pt x="1706" y="592"/>
                  <a:pt x="1768" y="578"/>
                  <a:pt x="1829" y="571"/>
                </a:cubicBezTo>
                <a:moveTo>
                  <a:pt x="1893" y="0"/>
                </a:moveTo>
                <a:cubicBezTo>
                  <a:pt x="1903" y="4"/>
                  <a:pt x="1920" y="52"/>
                  <a:pt x="1932" y="87"/>
                </a:cubicBezTo>
                <a:cubicBezTo>
                  <a:pt x="1966" y="184"/>
                  <a:pt x="1991" y="279"/>
                  <a:pt x="2017" y="378"/>
                </a:cubicBezTo>
                <a:cubicBezTo>
                  <a:pt x="2035" y="446"/>
                  <a:pt x="2054" y="512"/>
                  <a:pt x="2080" y="577"/>
                </a:cubicBezTo>
                <a:moveTo>
                  <a:pt x="1935" y="345"/>
                </a:moveTo>
                <a:cubicBezTo>
                  <a:pt x="1976" y="332"/>
                  <a:pt x="2014" y="340"/>
                  <a:pt x="2057" y="336"/>
                </a:cubicBezTo>
                <a:cubicBezTo>
                  <a:pt x="2111" y="330"/>
                  <a:pt x="2169" y="313"/>
                  <a:pt x="2220" y="295"/>
                </a:cubicBezTo>
                <a:cubicBezTo>
                  <a:pt x="2249" y="285"/>
                  <a:pt x="2270" y="271"/>
                  <a:pt x="2293" y="252"/>
                </a:cubicBezTo>
                <a:cubicBezTo>
                  <a:pt x="2293" y="313"/>
                  <a:pt x="2286" y="377"/>
                  <a:pt x="2306" y="436"/>
                </a:cubicBezTo>
                <a:cubicBezTo>
                  <a:pt x="2315" y="461"/>
                  <a:pt x="2321" y="468"/>
                  <a:pt x="2342" y="479"/>
                </a:cubicBezTo>
                <a:moveTo>
                  <a:pt x="2762" y="195"/>
                </a:moveTo>
                <a:cubicBezTo>
                  <a:pt x="2747" y="228"/>
                  <a:pt x="2740" y="266"/>
                  <a:pt x="2727" y="302"/>
                </a:cubicBezTo>
                <a:cubicBezTo>
                  <a:pt x="2715" y="334"/>
                  <a:pt x="2708" y="372"/>
                  <a:pt x="2724" y="406"/>
                </a:cubicBezTo>
                <a:cubicBezTo>
                  <a:pt x="2740" y="438"/>
                  <a:pt x="2762" y="446"/>
                  <a:pt x="2795" y="447"/>
                </a:cubicBezTo>
                <a:cubicBezTo>
                  <a:pt x="2838" y="448"/>
                  <a:pt x="2863" y="402"/>
                  <a:pt x="2873" y="364"/>
                </a:cubicBezTo>
                <a:cubicBezTo>
                  <a:pt x="2885" y="317"/>
                  <a:pt x="2881" y="262"/>
                  <a:pt x="2853" y="222"/>
                </a:cubicBezTo>
                <a:cubicBezTo>
                  <a:pt x="2827" y="184"/>
                  <a:pt x="2785" y="169"/>
                  <a:pt x="2741" y="177"/>
                </a:cubicBezTo>
                <a:cubicBezTo>
                  <a:pt x="2717" y="181"/>
                  <a:pt x="2716" y="190"/>
                  <a:pt x="2713" y="209"/>
                </a:cubicBezTo>
                <a:moveTo>
                  <a:pt x="3020" y="119"/>
                </a:moveTo>
                <a:cubicBezTo>
                  <a:pt x="3017" y="116"/>
                  <a:pt x="3014" y="114"/>
                  <a:pt x="3011" y="111"/>
                </a:cubicBezTo>
                <a:cubicBezTo>
                  <a:pt x="3016" y="110"/>
                  <a:pt x="3032" y="100"/>
                  <a:pt x="3049" y="111"/>
                </a:cubicBezTo>
                <a:cubicBezTo>
                  <a:pt x="3122" y="157"/>
                  <a:pt x="3183" y="233"/>
                  <a:pt x="3208" y="316"/>
                </a:cubicBezTo>
                <a:cubicBezTo>
                  <a:pt x="3216" y="342"/>
                  <a:pt x="3229" y="390"/>
                  <a:pt x="3220" y="419"/>
                </a:cubicBezTo>
                <a:cubicBezTo>
                  <a:pt x="3220" y="426"/>
                  <a:pt x="3220" y="428"/>
                  <a:pt x="3213" y="426"/>
                </a:cubicBezTo>
                <a:cubicBezTo>
                  <a:pt x="3185" y="405"/>
                  <a:pt x="3185" y="404"/>
                  <a:pt x="3184" y="357"/>
                </a:cubicBezTo>
                <a:cubicBezTo>
                  <a:pt x="3183" y="292"/>
                  <a:pt x="3210" y="235"/>
                  <a:pt x="3235" y="176"/>
                </a:cubicBezTo>
                <a:cubicBezTo>
                  <a:pt x="3256" y="126"/>
                  <a:pt x="3279" y="43"/>
                  <a:pt x="3338" y="27"/>
                </a:cubicBezTo>
                <a:cubicBezTo>
                  <a:pt x="3396" y="12"/>
                  <a:pt x="3429" y="70"/>
                  <a:pt x="3447" y="114"/>
                </a:cubicBezTo>
                <a:cubicBezTo>
                  <a:pt x="3492" y="222"/>
                  <a:pt x="3468" y="334"/>
                  <a:pt x="3478" y="446"/>
                </a:cubicBezTo>
                <a:cubicBezTo>
                  <a:pt x="3480" y="473"/>
                  <a:pt x="3489" y="500"/>
                  <a:pt x="3510" y="516"/>
                </a:cubicBezTo>
                <a:cubicBezTo>
                  <a:pt x="3514" y="516"/>
                  <a:pt x="3515" y="516"/>
                  <a:pt x="3518" y="516"/>
                </a:cubicBezTo>
                <a:cubicBezTo>
                  <a:pt x="3521" y="495"/>
                  <a:pt x="3523" y="474"/>
                  <a:pt x="3523" y="451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924" name="Freeform 10"/>
          <p:cNvSpPr/>
          <p:nvPr/>
        </p:nvSpPr>
        <p:spPr>
          <a:xfrm>
            <a:off x="2198520" y="963720"/>
            <a:ext cx="945360" cy="373320"/>
          </a:xfrm>
          <a:custGeom>
            <a:avLst/>
            <a:gdLst/>
            <a:ahLst/>
            <a:rect l="0" t="0" r="r" b="b"/>
            <a:pathLst>
              <a:path w="2626" h="1037">
                <a:moveTo>
                  <a:pt x="1389" y="27"/>
                </a:moveTo>
                <a:cubicBezTo>
                  <a:pt x="1386" y="18"/>
                  <a:pt x="1382" y="10"/>
                  <a:pt x="1378" y="2"/>
                </a:cubicBezTo>
                <a:cubicBezTo>
                  <a:pt x="1378" y="1"/>
                  <a:pt x="1378" y="1"/>
                  <a:pt x="1378" y="0"/>
                </a:cubicBezTo>
                <a:cubicBezTo>
                  <a:pt x="1378" y="77"/>
                  <a:pt x="1391" y="141"/>
                  <a:pt x="1412" y="216"/>
                </a:cubicBezTo>
                <a:cubicBezTo>
                  <a:pt x="1438" y="307"/>
                  <a:pt x="1462" y="396"/>
                  <a:pt x="1466" y="491"/>
                </a:cubicBezTo>
                <a:cubicBezTo>
                  <a:pt x="1468" y="535"/>
                  <a:pt x="1467" y="579"/>
                  <a:pt x="1477" y="622"/>
                </a:cubicBezTo>
                <a:moveTo>
                  <a:pt x="1143" y="343"/>
                </a:moveTo>
                <a:cubicBezTo>
                  <a:pt x="1196" y="321"/>
                  <a:pt x="1244" y="322"/>
                  <a:pt x="1316" y="320"/>
                </a:cubicBezTo>
                <a:cubicBezTo>
                  <a:pt x="1435" y="317"/>
                  <a:pt x="1554" y="296"/>
                  <a:pt x="1674" y="279"/>
                </a:cubicBezTo>
                <a:cubicBezTo>
                  <a:pt x="1714" y="273"/>
                  <a:pt x="1818" y="274"/>
                  <a:pt x="1844" y="233"/>
                </a:cubicBezTo>
                <a:cubicBezTo>
                  <a:pt x="1866" y="200"/>
                  <a:pt x="1847" y="138"/>
                  <a:pt x="1831" y="109"/>
                </a:cubicBezTo>
                <a:cubicBezTo>
                  <a:pt x="1812" y="76"/>
                  <a:pt x="1801" y="85"/>
                  <a:pt x="1775" y="74"/>
                </a:cubicBezTo>
                <a:cubicBezTo>
                  <a:pt x="1768" y="131"/>
                  <a:pt x="1751" y="188"/>
                  <a:pt x="1745" y="244"/>
                </a:cubicBezTo>
                <a:cubicBezTo>
                  <a:pt x="1740" y="290"/>
                  <a:pt x="1732" y="369"/>
                  <a:pt x="1778" y="399"/>
                </a:cubicBezTo>
                <a:cubicBezTo>
                  <a:pt x="1814" y="422"/>
                  <a:pt x="1848" y="423"/>
                  <a:pt x="1877" y="392"/>
                </a:cubicBezTo>
                <a:cubicBezTo>
                  <a:pt x="1931" y="335"/>
                  <a:pt x="1944" y="211"/>
                  <a:pt x="2017" y="175"/>
                </a:cubicBezTo>
                <a:cubicBezTo>
                  <a:pt x="2052" y="158"/>
                  <a:pt x="2086" y="188"/>
                  <a:pt x="2109" y="207"/>
                </a:cubicBezTo>
                <a:cubicBezTo>
                  <a:pt x="2141" y="233"/>
                  <a:pt x="2161" y="268"/>
                  <a:pt x="2201" y="284"/>
                </a:cubicBezTo>
                <a:cubicBezTo>
                  <a:pt x="2227" y="294"/>
                  <a:pt x="2292" y="292"/>
                  <a:pt x="2316" y="277"/>
                </a:cubicBezTo>
                <a:cubicBezTo>
                  <a:pt x="2348" y="258"/>
                  <a:pt x="2356" y="211"/>
                  <a:pt x="2377" y="184"/>
                </a:cubicBezTo>
                <a:cubicBezTo>
                  <a:pt x="2389" y="170"/>
                  <a:pt x="2399" y="173"/>
                  <a:pt x="2409" y="165"/>
                </a:cubicBezTo>
                <a:cubicBezTo>
                  <a:pt x="2417" y="174"/>
                  <a:pt x="2432" y="200"/>
                  <a:pt x="2446" y="210"/>
                </a:cubicBezTo>
                <a:cubicBezTo>
                  <a:pt x="2469" y="227"/>
                  <a:pt x="2494" y="229"/>
                  <a:pt x="2522" y="226"/>
                </a:cubicBezTo>
                <a:cubicBezTo>
                  <a:pt x="2561" y="222"/>
                  <a:pt x="2614" y="177"/>
                  <a:pt x="2619" y="137"/>
                </a:cubicBezTo>
                <a:cubicBezTo>
                  <a:pt x="2625" y="94"/>
                  <a:pt x="2607" y="60"/>
                  <a:pt x="2562" y="48"/>
                </a:cubicBezTo>
                <a:cubicBezTo>
                  <a:pt x="2483" y="26"/>
                  <a:pt x="2409" y="60"/>
                  <a:pt x="2350" y="111"/>
                </a:cubicBezTo>
                <a:cubicBezTo>
                  <a:pt x="2272" y="178"/>
                  <a:pt x="2187" y="316"/>
                  <a:pt x="2232" y="425"/>
                </a:cubicBezTo>
                <a:cubicBezTo>
                  <a:pt x="2251" y="472"/>
                  <a:pt x="2311" y="492"/>
                  <a:pt x="2349" y="519"/>
                </a:cubicBezTo>
                <a:cubicBezTo>
                  <a:pt x="2351" y="520"/>
                  <a:pt x="2353" y="522"/>
                  <a:pt x="2355" y="524"/>
                </a:cubicBezTo>
                <a:moveTo>
                  <a:pt x="334" y="193"/>
                </a:moveTo>
                <a:cubicBezTo>
                  <a:pt x="287" y="162"/>
                  <a:pt x="244" y="129"/>
                  <a:pt x="184" y="134"/>
                </a:cubicBezTo>
                <a:cubicBezTo>
                  <a:pt x="117" y="139"/>
                  <a:pt x="63" y="203"/>
                  <a:pt x="41" y="263"/>
                </a:cubicBezTo>
                <a:cubicBezTo>
                  <a:pt x="0" y="376"/>
                  <a:pt x="20" y="511"/>
                  <a:pt x="57" y="620"/>
                </a:cubicBezTo>
                <a:cubicBezTo>
                  <a:pt x="93" y="726"/>
                  <a:pt x="140" y="821"/>
                  <a:pt x="159" y="933"/>
                </a:cubicBezTo>
                <a:cubicBezTo>
                  <a:pt x="166" y="986"/>
                  <a:pt x="168" y="1001"/>
                  <a:pt x="166" y="1036"/>
                </a:cubicBezTo>
                <a:moveTo>
                  <a:pt x="32" y="785"/>
                </a:moveTo>
                <a:cubicBezTo>
                  <a:pt x="81" y="734"/>
                  <a:pt x="121" y="720"/>
                  <a:pt x="186" y="693"/>
                </a:cubicBezTo>
                <a:cubicBezTo>
                  <a:pt x="247" y="667"/>
                  <a:pt x="311" y="633"/>
                  <a:pt x="359" y="586"/>
                </a:cubicBezTo>
                <a:cubicBezTo>
                  <a:pt x="386" y="560"/>
                  <a:pt x="405" y="528"/>
                  <a:pt x="411" y="492"/>
                </a:cubicBezTo>
                <a:cubicBezTo>
                  <a:pt x="375" y="504"/>
                  <a:pt x="350" y="543"/>
                  <a:pt x="331" y="577"/>
                </a:cubicBezTo>
                <a:cubicBezTo>
                  <a:pt x="314" y="607"/>
                  <a:pt x="282" y="676"/>
                  <a:pt x="329" y="693"/>
                </a:cubicBezTo>
                <a:cubicBezTo>
                  <a:pt x="359" y="704"/>
                  <a:pt x="423" y="706"/>
                  <a:pt x="448" y="684"/>
                </a:cubicBezTo>
                <a:cubicBezTo>
                  <a:pt x="472" y="662"/>
                  <a:pt x="452" y="619"/>
                  <a:pt x="434" y="604"/>
                </a:cubicBezTo>
                <a:cubicBezTo>
                  <a:pt x="394" y="570"/>
                  <a:pt x="337" y="549"/>
                  <a:pt x="286" y="539"/>
                </a:cubicBezTo>
                <a:cubicBezTo>
                  <a:pt x="269" y="537"/>
                  <a:pt x="268" y="536"/>
                  <a:pt x="258" y="536"/>
                </a:cubicBezTo>
                <a:moveTo>
                  <a:pt x="498" y="614"/>
                </a:moveTo>
                <a:cubicBezTo>
                  <a:pt x="540" y="587"/>
                  <a:pt x="581" y="549"/>
                  <a:pt x="606" y="505"/>
                </a:cubicBezTo>
                <a:cubicBezTo>
                  <a:pt x="627" y="468"/>
                  <a:pt x="636" y="394"/>
                  <a:pt x="613" y="356"/>
                </a:cubicBezTo>
                <a:cubicBezTo>
                  <a:pt x="597" y="328"/>
                  <a:pt x="568" y="309"/>
                  <a:pt x="538" y="302"/>
                </a:cubicBezTo>
                <a:cubicBezTo>
                  <a:pt x="537" y="302"/>
                  <a:pt x="536" y="302"/>
                  <a:pt x="535" y="302"/>
                </a:cubicBezTo>
                <a:cubicBezTo>
                  <a:pt x="565" y="333"/>
                  <a:pt x="596" y="362"/>
                  <a:pt x="629" y="391"/>
                </a:cubicBezTo>
                <a:cubicBezTo>
                  <a:pt x="686" y="442"/>
                  <a:pt x="734" y="489"/>
                  <a:pt x="758" y="563"/>
                </a:cubicBezTo>
                <a:cubicBezTo>
                  <a:pt x="774" y="613"/>
                  <a:pt x="768" y="700"/>
                  <a:pt x="813" y="735"/>
                </a:cubicBezTo>
                <a:cubicBezTo>
                  <a:pt x="854" y="766"/>
                  <a:pt x="923" y="751"/>
                  <a:pt x="969" y="748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925" name="Freeform 11"/>
          <p:cNvSpPr/>
          <p:nvPr/>
        </p:nvSpPr>
        <p:spPr>
          <a:xfrm>
            <a:off x="3548880" y="565200"/>
            <a:ext cx="4047840" cy="614880"/>
          </a:xfrm>
          <a:custGeom>
            <a:avLst/>
            <a:gdLst/>
            <a:ahLst/>
            <a:rect l="0" t="0" r="r" b="b"/>
            <a:pathLst>
              <a:path w="11244" h="1708">
                <a:moveTo>
                  <a:pt x="4" y="1476"/>
                </a:moveTo>
                <a:cubicBezTo>
                  <a:pt x="4" y="1472"/>
                  <a:pt x="0" y="1463"/>
                  <a:pt x="4" y="1448"/>
                </a:cubicBezTo>
                <a:cubicBezTo>
                  <a:pt x="11" y="1425"/>
                  <a:pt x="27" y="1397"/>
                  <a:pt x="36" y="1418"/>
                </a:cubicBezTo>
                <a:cubicBezTo>
                  <a:pt x="48" y="1450"/>
                  <a:pt x="48" y="1554"/>
                  <a:pt x="48" y="1617"/>
                </a:cubicBezTo>
                <a:cubicBezTo>
                  <a:pt x="47" y="1652"/>
                  <a:pt x="45" y="1695"/>
                  <a:pt x="38" y="1707"/>
                </a:cubicBezTo>
                <a:cubicBezTo>
                  <a:pt x="35" y="1707"/>
                  <a:pt x="34" y="1707"/>
                  <a:pt x="32" y="1707"/>
                </a:cubicBezTo>
                <a:cubicBezTo>
                  <a:pt x="30" y="1668"/>
                  <a:pt x="30" y="1631"/>
                  <a:pt x="33" y="1591"/>
                </a:cubicBezTo>
                <a:cubicBezTo>
                  <a:pt x="38" y="1535"/>
                  <a:pt x="45" y="1470"/>
                  <a:pt x="53" y="1427"/>
                </a:cubicBezTo>
                <a:cubicBezTo>
                  <a:pt x="61" y="1383"/>
                  <a:pt x="72" y="1363"/>
                  <a:pt x="84" y="1373"/>
                </a:cubicBezTo>
                <a:cubicBezTo>
                  <a:pt x="94" y="1383"/>
                  <a:pt x="99" y="1436"/>
                  <a:pt x="100" y="1486"/>
                </a:cubicBezTo>
                <a:cubicBezTo>
                  <a:pt x="100" y="1521"/>
                  <a:pt x="100" y="1557"/>
                  <a:pt x="100" y="1591"/>
                </a:cubicBezTo>
                <a:moveTo>
                  <a:pt x="111" y="1339"/>
                </a:moveTo>
                <a:cubicBezTo>
                  <a:pt x="111" y="1324"/>
                  <a:pt x="111" y="1312"/>
                  <a:pt x="111" y="1297"/>
                </a:cubicBezTo>
                <a:cubicBezTo>
                  <a:pt x="118" y="1301"/>
                  <a:pt x="121" y="1327"/>
                  <a:pt x="124" y="1359"/>
                </a:cubicBezTo>
                <a:cubicBezTo>
                  <a:pt x="130" y="1420"/>
                  <a:pt x="134" y="1499"/>
                  <a:pt x="147" y="1528"/>
                </a:cubicBezTo>
                <a:cubicBezTo>
                  <a:pt x="151" y="1537"/>
                  <a:pt x="160" y="1546"/>
                  <a:pt x="163" y="1517"/>
                </a:cubicBezTo>
                <a:cubicBezTo>
                  <a:pt x="165" y="1486"/>
                  <a:pt x="163" y="1427"/>
                  <a:pt x="163" y="1397"/>
                </a:cubicBezTo>
                <a:cubicBezTo>
                  <a:pt x="162" y="1374"/>
                  <a:pt x="161" y="1350"/>
                  <a:pt x="160" y="1327"/>
                </a:cubicBezTo>
                <a:cubicBezTo>
                  <a:pt x="161" y="1369"/>
                  <a:pt x="166" y="1406"/>
                  <a:pt x="170" y="1445"/>
                </a:cubicBezTo>
                <a:cubicBezTo>
                  <a:pt x="174" y="1491"/>
                  <a:pt x="175" y="1512"/>
                  <a:pt x="184" y="1519"/>
                </a:cubicBezTo>
                <a:moveTo>
                  <a:pt x="190" y="1380"/>
                </a:moveTo>
                <a:cubicBezTo>
                  <a:pt x="190" y="1338"/>
                  <a:pt x="188" y="1290"/>
                  <a:pt x="196" y="1268"/>
                </a:cubicBezTo>
                <a:cubicBezTo>
                  <a:pt x="202" y="1252"/>
                  <a:pt x="205" y="1276"/>
                  <a:pt x="207" y="1303"/>
                </a:cubicBezTo>
                <a:cubicBezTo>
                  <a:pt x="210" y="1345"/>
                  <a:pt x="208" y="1384"/>
                  <a:pt x="209" y="1426"/>
                </a:cubicBezTo>
                <a:cubicBezTo>
                  <a:pt x="210" y="1439"/>
                  <a:pt x="210" y="1443"/>
                  <a:pt x="211" y="1448"/>
                </a:cubicBezTo>
                <a:cubicBezTo>
                  <a:pt x="215" y="1443"/>
                  <a:pt x="215" y="1443"/>
                  <a:pt x="218" y="1419"/>
                </a:cubicBezTo>
                <a:cubicBezTo>
                  <a:pt x="222" y="1383"/>
                  <a:pt x="227" y="1346"/>
                  <a:pt x="233" y="1318"/>
                </a:cubicBezTo>
                <a:cubicBezTo>
                  <a:pt x="236" y="1301"/>
                  <a:pt x="244" y="1270"/>
                  <a:pt x="250" y="1284"/>
                </a:cubicBezTo>
                <a:cubicBezTo>
                  <a:pt x="255" y="1299"/>
                  <a:pt x="255" y="1365"/>
                  <a:pt x="256" y="1394"/>
                </a:cubicBezTo>
                <a:cubicBezTo>
                  <a:pt x="257" y="1418"/>
                  <a:pt x="256" y="1453"/>
                  <a:pt x="262" y="1458"/>
                </a:cubicBezTo>
                <a:cubicBezTo>
                  <a:pt x="267" y="1463"/>
                  <a:pt x="270" y="1450"/>
                  <a:pt x="273" y="1424"/>
                </a:cubicBezTo>
                <a:cubicBezTo>
                  <a:pt x="278" y="1382"/>
                  <a:pt x="280" y="1323"/>
                  <a:pt x="286" y="1285"/>
                </a:cubicBezTo>
                <a:cubicBezTo>
                  <a:pt x="288" y="1278"/>
                  <a:pt x="288" y="1275"/>
                  <a:pt x="290" y="1277"/>
                </a:cubicBezTo>
                <a:cubicBezTo>
                  <a:pt x="292" y="1296"/>
                  <a:pt x="293" y="1314"/>
                  <a:pt x="294" y="1345"/>
                </a:cubicBezTo>
                <a:cubicBezTo>
                  <a:pt x="295" y="1366"/>
                  <a:pt x="295" y="1405"/>
                  <a:pt x="299" y="1419"/>
                </a:cubicBezTo>
                <a:cubicBezTo>
                  <a:pt x="301" y="1425"/>
                  <a:pt x="304" y="1421"/>
                  <a:pt x="306" y="1421"/>
                </a:cubicBezTo>
                <a:moveTo>
                  <a:pt x="323" y="1049"/>
                </a:moveTo>
                <a:cubicBezTo>
                  <a:pt x="322" y="1029"/>
                  <a:pt x="322" y="1024"/>
                  <a:pt x="322" y="1011"/>
                </a:cubicBezTo>
                <a:cubicBezTo>
                  <a:pt x="322" y="1078"/>
                  <a:pt x="321" y="1143"/>
                  <a:pt x="324" y="1207"/>
                </a:cubicBezTo>
                <a:cubicBezTo>
                  <a:pt x="326" y="1254"/>
                  <a:pt x="330" y="1301"/>
                  <a:pt x="333" y="1346"/>
                </a:cubicBezTo>
                <a:cubicBezTo>
                  <a:pt x="334" y="1361"/>
                  <a:pt x="335" y="1371"/>
                  <a:pt x="338" y="1373"/>
                </a:cubicBezTo>
                <a:cubicBezTo>
                  <a:pt x="343" y="1378"/>
                  <a:pt x="349" y="1337"/>
                  <a:pt x="353" y="1322"/>
                </a:cubicBezTo>
                <a:cubicBezTo>
                  <a:pt x="356" y="1311"/>
                  <a:pt x="365" y="1275"/>
                  <a:pt x="369" y="1292"/>
                </a:cubicBezTo>
                <a:cubicBezTo>
                  <a:pt x="374" y="1310"/>
                  <a:pt x="372" y="1378"/>
                  <a:pt x="370" y="1399"/>
                </a:cubicBezTo>
                <a:cubicBezTo>
                  <a:pt x="366" y="1437"/>
                  <a:pt x="358" y="1447"/>
                  <a:pt x="351" y="1449"/>
                </a:cubicBezTo>
                <a:cubicBezTo>
                  <a:pt x="343" y="1453"/>
                  <a:pt x="340" y="1456"/>
                  <a:pt x="338" y="1416"/>
                </a:cubicBezTo>
                <a:moveTo>
                  <a:pt x="364" y="1170"/>
                </a:moveTo>
                <a:cubicBezTo>
                  <a:pt x="369" y="1179"/>
                  <a:pt x="371" y="1180"/>
                  <a:pt x="375" y="1215"/>
                </a:cubicBezTo>
                <a:cubicBezTo>
                  <a:pt x="379" y="1253"/>
                  <a:pt x="380" y="1303"/>
                  <a:pt x="385" y="1335"/>
                </a:cubicBezTo>
                <a:cubicBezTo>
                  <a:pt x="389" y="1360"/>
                  <a:pt x="399" y="1369"/>
                  <a:pt x="405" y="1359"/>
                </a:cubicBezTo>
                <a:cubicBezTo>
                  <a:pt x="412" y="1345"/>
                  <a:pt x="414" y="1305"/>
                  <a:pt x="414" y="1268"/>
                </a:cubicBezTo>
                <a:cubicBezTo>
                  <a:pt x="415" y="1226"/>
                  <a:pt x="413" y="1195"/>
                  <a:pt x="407" y="1165"/>
                </a:cubicBezTo>
                <a:cubicBezTo>
                  <a:pt x="402" y="1138"/>
                  <a:pt x="396" y="1143"/>
                  <a:pt x="392" y="1176"/>
                </a:cubicBezTo>
                <a:cubicBezTo>
                  <a:pt x="386" y="1231"/>
                  <a:pt x="384" y="1313"/>
                  <a:pt x="383" y="1376"/>
                </a:cubicBezTo>
                <a:cubicBezTo>
                  <a:pt x="382" y="1428"/>
                  <a:pt x="381" y="1484"/>
                  <a:pt x="391" y="1506"/>
                </a:cubicBezTo>
                <a:cubicBezTo>
                  <a:pt x="400" y="1524"/>
                  <a:pt x="410" y="1514"/>
                  <a:pt x="418" y="1491"/>
                </a:cubicBezTo>
                <a:cubicBezTo>
                  <a:pt x="433" y="1450"/>
                  <a:pt x="449" y="1381"/>
                  <a:pt x="454" y="1289"/>
                </a:cubicBezTo>
                <a:cubicBezTo>
                  <a:pt x="458" y="1220"/>
                  <a:pt x="456" y="1141"/>
                  <a:pt x="456" y="1070"/>
                </a:cubicBezTo>
                <a:cubicBezTo>
                  <a:pt x="459" y="1094"/>
                  <a:pt x="461" y="1107"/>
                  <a:pt x="464" y="1126"/>
                </a:cubicBezTo>
                <a:cubicBezTo>
                  <a:pt x="471" y="1162"/>
                  <a:pt x="476" y="1201"/>
                  <a:pt x="481" y="1246"/>
                </a:cubicBezTo>
                <a:cubicBezTo>
                  <a:pt x="485" y="1288"/>
                  <a:pt x="487" y="1332"/>
                  <a:pt x="489" y="1378"/>
                </a:cubicBezTo>
                <a:cubicBezTo>
                  <a:pt x="489" y="1395"/>
                  <a:pt x="489" y="1437"/>
                  <a:pt x="492" y="1446"/>
                </a:cubicBezTo>
                <a:cubicBezTo>
                  <a:pt x="494" y="1452"/>
                  <a:pt x="501" y="1446"/>
                  <a:pt x="503" y="1446"/>
                </a:cubicBezTo>
                <a:moveTo>
                  <a:pt x="674" y="1181"/>
                </a:moveTo>
                <a:cubicBezTo>
                  <a:pt x="672" y="1162"/>
                  <a:pt x="672" y="1158"/>
                  <a:pt x="671" y="1141"/>
                </a:cubicBezTo>
                <a:cubicBezTo>
                  <a:pt x="664" y="1196"/>
                  <a:pt x="655" y="1247"/>
                  <a:pt x="652" y="1315"/>
                </a:cubicBezTo>
                <a:cubicBezTo>
                  <a:pt x="650" y="1362"/>
                  <a:pt x="652" y="1391"/>
                  <a:pt x="660" y="1403"/>
                </a:cubicBezTo>
                <a:cubicBezTo>
                  <a:pt x="671" y="1417"/>
                  <a:pt x="683" y="1412"/>
                  <a:pt x="693" y="1388"/>
                </a:cubicBezTo>
                <a:cubicBezTo>
                  <a:pt x="702" y="1366"/>
                  <a:pt x="705" y="1334"/>
                  <a:pt x="704" y="1279"/>
                </a:cubicBezTo>
                <a:cubicBezTo>
                  <a:pt x="704" y="1224"/>
                  <a:pt x="698" y="1170"/>
                  <a:pt x="690" y="1135"/>
                </a:cubicBezTo>
                <a:cubicBezTo>
                  <a:pt x="684" y="1110"/>
                  <a:pt x="671" y="1084"/>
                  <a:pt x="666" y="1122"/>
                </a:cubicBezTo>
                <a:cubicBezTo>
                  <a:pt x="661" y="1154"/>
                  <a:pt x="665" y="1208"/>
                  <a:pt x="670" y="1226"/>
                </a:cubicBezTo>
                <a:cubicBezTo>
                  <a:pt x="678" y="1254"/>
                  <a:pt x="687" y="1247"/>
                  <a:pt x="696" y="1249"/>
                </a:cubicBezTo>
                <a:moveTo>
                  <a:pt x="103" y="1162"/>
                </a:moveTo>
                <a:cubicBezTo>
                  <a:pt x="11243" y="0"/>
                  <a:pt x="333" y="1508"/>
                  <a:pt x="760" y="988"/>
                </a:cubicBezTo>
                <a:cubicBezTo>
                  <a:pt x="766" y="981"/>
                  <a:pt x="756" y="874"/>
                  <a:pt x="755" y="865"/>
                </a:cubicBezTo>
                <a:cubicBezTo>
                  <a:pt x="753" y="893"/>
                  <a:pt x="747" y="946"/>
                  <a:pt x="744" y="982"/>
                </a:cubicBezTo>
                <a:cubicBezTo>
                  <a:pt x="737" y="1073"/>
                  <a:pt x="732" y="1180"/>
                  <a:pt x="735" y="1280"/>
                </a:cubicBezTo>
                <a:cubicBezTo>
                  <a:pt x="739" y="1398"/>
                  <a:pt x="756" y="1489"/>
                  <a:pt x="760" y="1606"/>
                </a:cubicBezTo>
                <a:cubicBezTo>
                  <a:pt x="760" y="1621"/>
                  <a:pt x="760" y="1625"/>
                  <a:pt x="758" y="1628"/>
                </a:cubicBezTo>
                <a:moveTo>
                  <a:pt x="732" y="1448"/>
                </a:moveTo>
                <a:cubicBezTo>
                  <a:pt x="743" y="1432"/>
                  <a:pt x="754" y="1432"/>
                  <a:pt x="765" y="1424"/>
                </a:cubicBezTo>
                <a:cubicBezTo>
                  <a:pt x="773" y="1417"/>
                  <a:pt x="775" y="1416"/>
                  <a:pt x="780" y="1408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926" name="Freeform 12"/>
          <p:cNvSpPr/>
          <p:nvPr/>
        </p:nvSpPr>
        <p:spPr>
          <a:xfrm>
            <a:off x="5745240" y="717480"/>
            <a:ext cx="1543320" cy="545040"/>
          </a:xfrm>
          <a:custGeom>
            <a:avLst/>
            <a:gdLst/>
            <a:ahLst/>
            <a:rect l="0" t="0" r="r" b="b"/>
            <a:pathLst>
              <a:path w="4287" h="1514">
                <a:moveTo>
                  <a:pt x="373" y="474"/>
                </a:moveTo>
                <a:cubicBezTo>
                  <a:pt x="386" y="425"/>
                  <a:pt x="388" y="438"/>
                  <a:pt x="439" y="408"/>
                </a:cubicBezTo>
                <a:cubicBezTo>
                  <a:pt x="465" y="393"/>
                  <a:pt x="467" y="381"/>
                  <a:pt x="480" y="363"/>
                </a:cubicBezTo>
                <a:cubicBezTo>
                  <a:pt x="433" y="359"/>
                  <a:pt x="385" y="353"/>
                  <a:pt x="337" y="372"/>
                </a:cubicBezTo>
                <a:cubicBezTo>
                  <a:pt x="226" y="416"/>
                  <a:pt x="45" y="522"/>
                  <a:pt x="1" y="642"/>
                </a:cubicBezTo>
                <a:cubicBezTo>
                  <a:pt x="0" y="687"/>
                  <a:pt x="0" y="701"/>
                  <a:pt x="1" y="730"/>
                </a:cubicBezTo>
                <a:cubicBezTo>
                  <a:pt x="69" y="772"/>
                  <a:pt x="139" y="784"/>
                  <a:pt x="221" y="764"/>
                </a:cubicBezTo>
                <a:cubicBezTo>
                  <a:pt x="318" y="739"/>
                  <a:pt x="433" y="674"/>
                  <a:pt x="478" y="581"/>
                </a:cubicBezTo>
                <a:cubicBezTo>
                  <a:pt x="524" y="484"/>
                  <a:pt x="494" y="363"/>
                  <a:pt x="461" y="270"/>
                </a:cubicBezTo>
                <a:cubicBezTo>
                  <a:pt x="430" y="183"/>
                  <a:pt x="386" y="104"/>
                  <a:pt x="371" y="12"/>
                </a:cubicBezTo>
                <a:cubicBezTo>
                  <a:pt x="371" y="8"/>
                  <a:pt x="371" y="4"/>
                  <a:pt x="371" y="0"/>
                </a:cubicBezTo>
                <a:cubicBezTo>
                  <a:pt x="373" y="67"/>
                  <a:pt x="374" y="135"/>
                  <a:pt x="377" y="204"/>
                </a:cubicBezTo>
                <a:cubicBezTo>
                  <a:pt x="382" y="320"/>
                  <a:pt x="377" y="462"/>
                  <a:pt x="436" y="568"/>
                </a:cubicBezTo>
                <a:cubicBezTo>
                  <a:pt x="495" y="672"/>
                  <a:pt x="656" y="740"/>
                  <a:pt x="773" y="703"/>
                </a:cubicBezTo>
                <a:cubicBezTo>
                  <a:pt x="883" y="668"/>
                  <a:pt x="893" y="547"/>
                  <a:pt x="889" y="451"/>
                </a:cubicBezTo>
                <a:cubicBezTo>
                  <a:pt x="887" y="398"/>
                  <a:pt x="877" y="354"/>
                  <a:pt x="850" y="312"/>
                </a:cubicBezTo>
                <a:cubicBezTo>
                  <a:pt x="849" y="312"/>
                  <a:pt x="848" y="312"/>
                  <a:pt x="847" y="312"/>
                </a:cubicBezTo>
                <a:cubicBezTo>
                  <a:pt x="822" y="377"/>
                  <a:pt x="808" y="432"/>
                  <a:pt x="806" y="502"/>
                </a:cubicBezTo>
                <a:cubicBezTo>
                  <a:pt x="803" y="585"/>
                  <a:pt x="837" y="624"/>
                  <a:pt x="883" y="687"/>
                </a:cubicBezTo>
                <a:cubicBezTo>
                  <a:pt x="896" y="704"/>
                  <a:pt x="906" y="709"/>
                  <a:pt x="917" y="719"/>
                </a:cubicBezTo>
                <a:moveTo>
                  <a:pt x="1060" y="749"/>
                </a:moveTo>
                <a:cubicBezTo>
                  <a:pt x="1081" y="745"/>
                  <a:pt x="1090" y="744"/>
                  <a:pt x="1110" y="733"/>
                </a:cubicBezTo>
                <a:cubicBezTo>
                  <a:pt x="1131" y="722"/>
                  <a:pt x="1138" y="713"/>
                  <a:pt x="1150" y="692"/>
                </a:cubicBezTo>
                <a:cubicBezTo>
                  <a:pt x="1170" y="657"/>
                  <a:pt x="1167" y="611"/>
                  <a:pt x="1166" y="572"/>
                </a:cubicBezTo>
                <a:cubicBezTo>
                  <a:pt x="1165" y="528"/>
                  <a:pt x="1149" y="526"/>
                  <a:pt x="1118" y="511"/>
                </a:cubicBezTo>
                <a:lnTo>
                  <a:pt x="1117" y="511"/>
                </a:lnTo>
                <a:cubicBezTo>
                  <a:pt x="1115" y="563"/>
                  <a:pt x="1108" y="616"/>
                  <a:pt x="1107" y="668"/>
                </a:cubicBezTo>
                <a:cubicBezTo>
                  <a:pt x="1103" y="812"/>
                  <a:pt x="1141" y="917"/>
                  <a:pt x="1195" y="1048"/>
                </a:cubicBezTo>
                <a:cubicBezTo>
                  <a:pt x="1240" y="1156"/>
                  <a:pt x="1280" y="1265"/>
                  <a:pt x="1300" y="1382"/>
                </a:cubicBezTo>
                <a:cubicBezTo>
                  <a:pt x="1307" y="1426"/>
                  <a:pt x="1306" y="1469"/>
                  <a:pt x="1306" y="1513"/>
                </a:cubicBezTo>
                <a:moveTo>
                  <a:pt x="1143" y="1216"/>
                </a:moveTo>
                <a:cubicBezTo>
                  <a:pt x="1211" y="1149"/>
                  <a:pt x="1275" y="1131"/>
                  <a:pt x="1357" y="1088"/>
                </a:cubicBezTo>
                <a:cubicBezTo>
                  <a:pt x="1445" y="1042"/>
                  <a:pt x="1536" y="989"/>
                  <a:pt x="1618" y="932"/>
                </a:cubicBezTo>
                <a:cubicBezTo>
                  <a:pt x="1698" y="878"/>
                  <a:pt x="1753" y="819"/>
                  <a:pt x="1766" y="720"/>
                </a:cubicBezTo>
                <a:cubicBezTo>
                  <a:pt x="1774" y="661"/>
                  <a:pt x="1785" y="575"/>
                  <a:pt x="1714" y="557"/>
                </a:cubicBezTo>
                <a:cubicBezTo>
                  <a:pt x="1649" y="541"/>
                  <a:pt x="1629" y="643"/>
                  <a:pt x="1620" y="687"/>
                </a:cubicBezTo>
                <a:cubicBezTo>
                  <a:pt x="1595" y="810"/>
                  <a:pt x="1607" y="933"/>
                  <a:pt x="1638" y="1053"/>
                </a:cubicBezTo>
                <a:cubicBezTo>
                  <a:pt x="1666" y="1160"/>
                  <a:pt x="1686" y="1257"/>
                  <a:pt x="1697" y="1368"/>
                </a:cubicBezTo>
                <a:cubicBezTo>
                  <a:pt x="1702" y="1418"/>
                  <a:pt x="1711" y="1459"/>
                  <a:pt x="1686" y="1501"/>
                </a:cubicBezTo>
                <a:moveTo>
                  <a:pt x="1566" y="1151"/>
                </a:moveTo>
                <a:cubicBezTo>
                  <a:pt x="1640" y="1119"/>
                  <a:pt x="1714" y="1109"/>
                  <a:pt x="1790" y="1085"/>
                </a:cubicBezTo>
                <a:cubicBezTo>
                  <a:pt x="1861" y="1063"/>
                  <a:pt x="1968" y="1028"/>
                  <a:pt x="2021" y="971"/>
                </a:cubicBezTo>
                <a:cubicBezTo>
                  <a:pt x="2049" y="939"/>
                  <a:pt x="2047" y="908"/>
                  <a:pt x="2051" y="870"/>
                </a:cubicBezTo>
                <a:cubicBezTo>
                  <a:pt x="2060" y="891"/>
                  <a:pt x="2056" y="898"/>
                  <a:pt x="2072" y="920"/>
                </a:cubicBezTo>
                <a:cubicBezTo>
                  <a:pt x="2096" y="955"/>
                  <a:pt x="2134" y="975"/>
                  <a:pt x="2176" y="979"/>
                </a:cubicBezTo>
                <a:cubicBezTo>
                  <a:pt x="2224" y="984"/>
                  <a:pt x="2275" y="982"/>
                  <a:pt x="2317" y="957"/>
                </a:cubicBezTo>
                <a:cubicBezTo>
                  <a:pt x="2370" y="925"/>
                  <a:pt x="2392" y="885"/>
                  <a:pt x="2395" y="826"/>
                </a:cubicBezTo>
                <a:cubicBezTo>
                  <a:pt x="2398" y="775"/>
                  <a:pt x="2397" y="707"/>
                  <a:pt x="2335" y="691"/>
                </a:cubicBezTo>
                <a:cubicBezTo>
                  <a:pt x="2257" y="671"/>
                  <a:pt x="2193" y="717"/>
                  <a:pt x="2147" y="775"/>
                </a:cubicBezTo>
                <a:cubicBezTo>
                  <a:pt x="2085" y="852"/>
                  <a:pt x="2067" y="937"/>
                  <a:pt x="2064" y="1033"/>
                </a:cubicBezTo>
                <a:cubicBezTo>
                  <a:pt x="2062" y="1107"/>
                  <a:pt x="2121" y="1120"/>
                  <a:pt x="2187" y="1125"/>
                </a:cubicBezTo>
                <a:cubicBezTo>
                  <a:pt x="2273" y="1131"/>
                  <a:pt x="2349" y="1105"/>
                  <a:pt x="2425" y="1068"/>
                </a:cubicBezTo>
                <a:cubicBezTo>
                  <a:pt x="2507" y="1028"/>
                  <a:pt x="2585" y="978"/>
                  <a:pt x="2601" y="881"/>
                </a:cubicBezTo>
                <a:cubicBezTo>
                  <a:pt x="2614" y="803"/>
                  <a:pt x="2590" y="722"/>
                  <a:pt x="2586" y="645"/>
                </a:cubicBezTo>
                <a:cubicBezTo>
                  <a:pt x="2586" y="614"/>
                  <a:pt x="2583" y="605"/>
                  <a:pt x="2601" y="594"/>
                </a:cubicBezTo>
                <a:cubicBezTo>
                  <a:pt x="2645" y="610"/>
                  <a:pt x="2641" y="591"/>
                  <a:pt x="2665" y="644"/>
                </a:cubicBezTo>
                <a:cubicBezTo>
                  <a:pt x="2692" y="704"/>
                  <a:pt x="2711" y="771"/>
                  <a:pt x="2720" y="836"/>
                </a:cubicBezTo>
                <a:cubicBezTo>
                  <a:pt x="2731" y="914"/>
                  <a:pt x="2723" y="995"/>
                  <a:pt x="2719" y="1072"/>
                </a:cubicBezTo>
                <a:cubicBezTo>
                  <a:pt x="2717" y="1118"/>
                  <a:pt x="2723" y="1106"/>
                  <a:pt x="2762" y="1122"/>
                </a:cubicBezTo>
                <a:moveTo>
                  <a:pt x="2830" y="741"/>
                </a:moveTo>
                <a:cubicBezTo>
                  <a:pt x="2840" y="741"/>
                  <a:pt x="2873" y="750"/>
                  <a:pt x="2904" y="767"/>
                </a:cubicBezTo>
                <a:cubicBezTo>
                  <a:pt x="2948" y="790"/>
                  <a:pt x="2984" y="826"/>
                  <a:pt x="3029" y="846"/>
                </a:cubicBezTo>
                <a:cubicBezTo>
                  <a:pt x="3063" y="861"/>
                  <a:pt x="3129" y="869"/>
                  <a:pt x="3165" y="854"/>
                </a:cubicBezTo>
                <a:cubicBezTo>
                  <a:pt x="3204" y="838"/>
                  <a:pt x="3207" y="792"/>
                  <a:pt x="3208" y="757"/>
                </a:cubicBezTo>
                <a:cubicBezTo>
                  <a:pt x="3210" y="694"/>
                  <a:pt x="3186" y="670"/>
                  <a:pt x="3123" y="664"/>
                </a:cubicBezTo>
                <a:cubicBezTo>
                  <a:pt x="3033" y="655"/>
                  <a:pt x="2957" y="697"/>
                  <a:pt x="2918" y="781"/>
                </a:cubicBezTo>
                <a:cubicBezTo>
                  <a:pt x="2884" y="853"/>
                  <a:pt x="2883" y="975"/>
                  <a:pt x="2920" y="1046"/>
                </a:cubicBezTo>
                <a:cubicBezTo>
                  <a:pt x="2960" y="1123"/>
                  <a:pt x="3034" y="1129"/>
                  <a:pt x="3109" y="1136"/>
                </a:cubicBezTo>
                <a:moveTo>
                  <a:pt x="3181" y="771"/>
                </a:moveTo>
                <a:cubicBezTo>
                  <a:pt x="3191" y="742"/>
                  <a:pt x="3193" y="733"/>
                  <a:pt x="3215" y="730"/>
                </a:cubicBezTo>
                <a:cubicBezTo>
                  <a:pt x="3254" y="761"/>
                  <a:pt x="3275" y="775"/>
                  <a:pt x="3288" y="838"/>
                </a:cubicBezTo>
                <a:cubicBezTo>
                  <a:pt x="3303" y="910"/>
                  <a:pt x="3295" y="985"/>
                  <a:pt x="3303" y="1058"/>
                </a:cubicBezTo>
                <a:cubicBezTo>
                  <a:pt x="3308" y="1081"/>
                  <a:pt x="3308" y="1087"/>
                  <a:pt x="3318" y="1098"/>
                </a:cubicBezTo>
                <a:cubicBezTo>
                  <a:pt x="3351" y="1082"/>
                  <a:pt x="3343" y="1099"/>
                  <a:pt x="3372" y="1059"/>
                </a:cubicBezTo>
                <a:cubicBezTo>
                  <a:pt x="3405" y="1013"/>
                  <a:pt x="3434" y="964"/>
                  <a:pt x="3466" y="916"/>
                </a:cubicBezTo>
                <a:cubicBezTo>
                  <a:pt x="3487" y="886"/>
                  <a:pt x="3505" y="871"/>
                  <a:pt x="3530" y="848"/>
                </a:cubicBezTo>
                <a:cubicBezTo>
                  <a:pt x="3561" y="872"/>
                  <a:pt x="3580" y="896"/>
                  <a:pt x="3606" y="936"/>
                </a:cubicBezTo>
                <a:cubicBezTo>
                  <a:pt x="3661" y="1022"/>
                  <a:pt x="3750" y="1018"/>
                  <a:pt x="3842" y="1016"/>
                </a:cubicBezTo>
                <a:cubicBezTo>
                  <a:pt x="3929" y="1014"/>
                  <a:pt x="4008" y="991"/>
                  <a:pt x="4071" y="927"/>
                </a:cubicBezTo>
                <a:cubicBezTo>
                  <a:pt x="4161" y="837"/>
                  <a:pt x="4191" y="697"/>
                  <a:pt x="4194" y="575"/>
                </a:cubicBezTo>
                <a:cubicBezTo>
                  <a:pt x="4195" y="513"/>
                  <a:pt x="4192" y="409"/>
                  <a:pt x="4133" y="368"/>
                </a:cubicBezTo>
                <a:cubicBezTo>
                  <a:pt x="4127" y="368"/>
                  <a:pt x="4122" y="368"/>
                  <a:pt x="4116" y="368"/>
                </a:cubicBezTo>
                <a:cubicBezTo>
                  <a:pt x="4098" y="437"/>
                  <a:pt x="4077" y="506"/>
                  <a:pt x="4067" y="579"/>
                </a:cubicBezTo>
                <a:cubicBezTo>
                  <a:pt x="4046" y="725"/>
                  <a:pt x="4067" y="839"/>
                  <a:pt x="4131" y="972"/>
                </a:cubicBezTo>
                <a:cubicBezTo>
                  <a:pt x="4159" y="1030"/>
                  <a:pt x="4194" y="1081"/>
                  <a:pt x="4231" y="1133"/>
                </a:cubicBezTo>
                <a:moveTo>
                  <a:pt x="4009" y="868"/>
                </a:moveTo>
                <a:cubicBezTo>
                  <a:pt x="4076" y="847"/>
                  <a:pt x="4144" y="854"/>
                  <a:pt x="4214" y="846"/>
                </a:cubicBezTo>
                <a:cubicBezTo>
                  <a:pt x="4238" y="842"/>
                  <a:pt x="4262" y="838"/>
                  <a:pt x="4286" y="834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927" name="Freeform 13"/>
          <p:cNvSpPr/>
          <p:nvPr/>
        </p:nvSpPr>
        <p:spPr>
          <a:xfrm>
            <a:off x="-324000" y="1327320"/>
            <a:ext cx="11968200" cy="515520"/>
          </a:xfrm>
          <a:custGeom>
            <a:avLst/>
            <a:gdLst/>
            <a:ahLst/>
            <a:rect l="0" t="0" r="r" b="b"/>
            <a:pathLst>
              <a:path w="33245" h="1432">
                <a:moveTo>
                  <a:pt x="1630" y="808"/>
                </a:moveTo>
                <a:cubicBezTo>
                  <a:pt x="1604" y="785"/>
                  <a:pt x="1585" y="763"/>
                  <a:pt x="1553" y="768"/>
                </a:cubicBezTo>
                <a:cubicBezTo>
                  <a:pt x="1509" y="775"/>
                  <a:pt x="1469" y="843"/>
                  <a:pt x="1447" y="894"/>
                </a:cubicBezTo>
                <a:cubicBezTo>
                  <a:pt x="1426" y="945"/>
                  <a:pt x="1412" y="1020"/>
                  <a:pt x="1421" y="1080"/>
                </a:cubicBezTo>
                <a:cubicBezTo>
                  <a:pt x="1429" y="1129"/>
                  <a:pt x="1467" y="1135"/>
                  <a:pt x="1494" y="1131"/>
                </a:cubicBezTo>
                <a:cubicBezTo>
                  <a:pt x="1532" y="1126"/>
                  <a:pt x="1552" y="1075"/>
                  <a:pt x="1564" y="1026"/>
                </a:cubicBezTo>
                <a:cubicBezTo>
                  <a:pt x="1573" y="991"/>
                  <a:pt x="1578" y="953"/>
                  <a:pt x="1582" y="917"/>
                </a:cubicBezTo>
                <a:cubicBezTo>
                  <a:pt x="1582" y="916"/>
                  <a:pt x="1582" y="915"/>
                  <a:pt x="1582" y="914"/>
                </a:cubicBezTo>
                <a:cubicBezTo>
                  <a:pt x="1584" y="987"/>
                  <a:pt x="1587" y="1055"/>
                  <a:pt x="1630" y="1100"/>
                </a:cubicBezTo>
                <a:cubicBezTo>
                  <a:pt x="1657" y="1129"/>
                  <a:pt x="1709" y="1139"/>
                  <a:pt x="1739" y="1112"/>
                </a:cubicBezTo>
                <a:cubicBezTo>
                  <a:pt x="1774" y="1080"/>
                  <a:pt x="1778" y="1009"/>
                  <a:pt x="1773" y="952"/>
                </a:cubicBezTo>
                <a:cubicBezTo>
                  <a:pt x="1768" y="886"/>
                  <a:pt x="1743" y="810"/>
                  <a:pt x="1720" y="754"/>
                </a:cubicBezTo>
                <a:cubicBezTo>
                  <a:pt x="1718" y="747"/>
                  <a:pt x="1712" y="734"/>
                  <a:pt x="1709" y="727"/>
                </a:cubicBezTo>
                <a:cubicBezTo>
                  <a:pt x="1731" y="751"/>
                  <a:pt x="1751" y="775"/>
                  <a:pt x="1776" y="794"/>
                </a:cubicBezTo>
                <a:cubicBezTo>
                  <a:pt x="1817" y="827"/>
                  <a:pt x="1867" y="849"/>
                  <a:pt x="1904" y="890"/>
                </a:cubicBezTo>
                <a:cubicBezTo>
                  <a:pt x="1928" y="918"/>
                  <a:pt x="1936" y="969"/>
                  <a:pt x="1924" y="1012"/>
                </a:cubicBezTo>
                <a:cubicBezTo>
                  <a:pt x="1912" y="1058"/>
                  <a:pt x="1883" y="1078"/>
                  <a:pt x="1865" y="1115"/>
                </a:cubicBezTo>
                <a:cubicBezTo>
                  <a:pt x="1862" y="1122"/>
                  <a:pt x="1864" y="1132"/>
                  <a:pt x="1862" y="1136"/>
                </a:cubicBezTo>
                <a:cubicBezTo>
                  <a:pt x="1904" y="1136"/>
                  <a:pt x="1935" y="1131"/>
                  <a:pt x="1973" y="1098"/>
                </a:cubicBezTo>
                <a:cubicBezTo>
                  <a:pt x="2014" y="1063"/>
                  <a:pt x="2052" y="1008"/>
                  <a:pt x="2066" y="936"/>
                </a:cubicBezTo>
                <a:cubicBezTo>
                  <a:pt x="2074" y="890"/>
                  <a:pt x="2069" y="839"/>
                  <a:pt x="2056" y="797"/>
                </a:cubicBezTo>
                <a:cubicBezTo>
                  <a:pt x="2050" y="779"/>
                  <a:pt x="2042" y="767"/>
                  <a:pt x="2034" y="752"/>
                </a:cubicBezTo>
                <a:cubicBezTo>
                  <a:pt x="2060" y="779"/>
                  <a:pt x="2088" y="802"/>
                  <a:pt x="2113" y="830"/>
                </a:cubicBezTo>
                <a:cubicBezTo>
                  <a:pt x="2150" y="870"/>
                  <a:pt x="2169" y="896"/>
                  <a:pt x="2172" y="964"/>
                </a:cubicBezTo>
                <a:cubicBezTo>
                  <a:pt x="2174" y="1014"/>
                  <a:pt x="2161" y="1048"/>
                  <a:pt x="2149" y="1092"/>
                </a:cubicBezTo>
                <a:cubicBezTo>
                  <a:pt x="2137" y="1139"/>
                  <a:pt x="2147" y="1123"/>
                  <a:pt x="2157" y="1148"/>
                </a:cubicBezTo>
                <a:moveTo>
                  <a:pt x="2514" y="827"/>
                </a:moveTo>
                <a:cubicBezTo>
                  <a:pt x="2485" y="801"/>
                  <a:pt x="2464" y="794"/>
                  <a:pt x="2430" y="800"/>
                </a:cubicBezTo>
                <a:cubicBezTo>
                  <a:pt x="2393" y="806"/>
                  <a:pt x="2349" y="834"/>
                  <a:pt x="2335" y="891"/>
                </a:cubicBezTo>
                <a:cubicBezTo>
                  <a:pt x="2321" y="952"/>
                  <a:pt x="2342" y="996"/>
                  <a:pt x="2380" y="1015"/>
                </a:cubicBezTo>
                <a:cubicBezTo>
                  <a:pt x="2420" y="1035"/>
                  <a:pt x="2484" y="1038"/>
                  <a:pt x="2519" y="1000"/>
                </a:cubicBezTo>
                <a:cubicBezTo>
                  <a:pt x="2548" y="969"/>
                  <a:pt x="2545" y="921"/>
                  <a:pt x="2545" y="874"/>
                </a:cubicBezTo>
                <a:cubicBezTo>
                  <a:pt x="2545" y="853"/>
                  <a:pt x="2544" y="852"/>
                  <a:pt x="2539" y="834"/>
                </a:cubicBezTo>
                <a:cubicBezTo>
                  <a:pt x="2537" y="845"/>
                  <a:pt x="2533" y="868"/>
                  <a:pt x="2533" y="887"/>
                </a:cubicBezTo>
                <a:cubicBezTo>
                  <a:pt x="2532" y="939"/>
                  <a:pt x="2542" y="980"/>
                  <a:pt x="2563" y="1022"/>
                </a:cubicBezTo>
                <a:cubicBezTo>
                  <a:pt x="2572" y="1036"/>
                  <a:pt x="2574" y="1041"/>
                  <a:pt x="2582" y="1042"/>
                </a:cubicBezTo>
                <a:moveTo>
                  <a:pt x="0" y="908"/>
                </a:moveTo>
                <a:cubicBezTo>
                  <a:pt x="33244" y="0"/>
                  <a:pt x="1623" y="864"/>
                  <a:pt x="2616" y="776"/>
                </a:cubicBezTo>
                <a:cubicBezTo>
                  <a:pt x="2647" y="773"/>
                  <a:pt x="2637" y="756"/>
                  <a:pt x="2669" y="788"/>
                </a:cubicBezTo>
                <a:cubicBezTo>
                  <a:pt x="2710" y="828"/>
                  <a:pt x="2704" y="935"/>
                  <a:pt x="2710" y="997"/>
                </a:cubicBezTo>
                <a:cubicBezTo>
                  <a:pt x="2711" y="980"/>
                  <a:pt x="2707" y="994"/>
                  <a:pt x="2709" y="976"/>
                </a:cubicBezTo>
                <a:cubicBezTo>
                  <a:pt x="2716" y="913"/>
                  <a:pt x="2716" y="880"/>
                  <a:pt x="2740" y="824"/>
                </a:cubicBezTo>
                <a:cubicBezTo>
                  <a:pt x="2773" y="746"/>
                  <a:pt x="2803" y="752"/>
                  <a:pt x="2849" y="721"/>
                </a:cubicBezTo>
                <a:cubicBezTo>
                  <a:pt x="2863" y="755"/>
                  <a:pt x="2879" y="795"/>
                  <a:pt x="2895" y="837"/>
                </a:cubicBezTo>
                <a:cubicBezTo>
                  <a:pt x="2925" y="916"/>
                  <a:pt x="2944" y="924"/>
                  <a:pt x="3003" y="945"/>
                </a:cubicBezTo>
                <a:cubicBezTo>
                  <a:pt x="3019" y="945"/>
                  <a:pt x="3035" y="945"/>
                  <a:pt x="3051" y="945"/>
                </a:cubicBezTo>
                <a:moveTo>
                  <a:pt x="3148" y="902"/>
                </a:moveTo>
                <a:cubicBezTo>
                  <a:pt x="3165" y="847"/>
                  <a:pt x="3171" y="806"/>
                  <a:pt x="3168" y="743"/>
                </a:cubicBezTo>
                <a:cubicBezTo>
                  <a:pt x="3165" y="696"/>
                  <a:pt x="3151" y="653"/>
                  <a:pt x="3116" y="660"/>
                </a:cubicBezTo>
                <a:cubicBezTo>
                  <a:pt x="3073" y="669"/>
                  <a:pt x="3045" y="753"/>
                  <a:pt x="3034" y="810"/>
                </a:cubicBezTo>
                <a:cubicBezTo>
                  <a:pt x="3024" y="863"/>
                  <a:pt x="3023" y="932"/>
                  <a:pt x="3057" y="964"/>
                </a:cubicBezTo>
                <a:cubicBezTo>
                  <a:pt x="3082" y="987"/>
                  <a:pt x="3107" y="971"/>
                  <a:pt x="3121" y="939"/>
                </a:cubicBezTo>
                <a:cubicBezTo>
                  <a:pt x="3138" y="903"/>
                  <a:pt x="3141" y="859"/>
                  <a:pt x="3155" y="822"/>
                </a:cubicBezTo>
                <a:cubicBezTo>
                  <a:pt x="3162" y="808"/>
                  <a:pt x="3164" y="804"/>
                  <a:pt x="3171" y="800"/>
                </a:cubicBezTo>
                <a:cubicBezTo>
                  <a:pt x="3197" y="834"/>
                  <a:pt x="3208" y="865"/>
                  <a:pt x="3220" y="925"/>
                </a:cubicBezTo>
                <a:cubicBezTo>
                  <a:pt x="3246" y="1045"/>
                  <a:pt x="3288" y="1174"/>
                  <a:pt x="3301" y="1299"/>
                </a:cubicBezTo>
                <a:cubicBezTo>
                  <a:pt x="3309" y="1367"/>
                  <a:pt x="3298" y="1404"/>
                  <a:pt x="3252" y="1418"/>
                </a:cubicBezTo>
                <a:cubicBezTo>
                  <a:pt x="3213" y="1431"/>
                  <a:pt x="3175" y="1424"/>
                  <a:pt x="3146" y="1380"/>
                </a:cubicBezTo>
                <a:cubicBezTo>
                  <a:pt x="3140" y="1368"/>
                  <a:pt x="3133" y="1355"/>
                  <a:pt x="3127" y="1343"/>
                </a:cubicBezTo>
                <a:moveTo>
                  <a:pt x="3301" y="865"/>
                </a:moveTo>
                <a:cubicBezTo>
                  <a:pt x="3312" y="859"/>
                  <a:pt x="3312" y="855"/>
                  <a:pt x="3322" y="861"/>
                </a:cubicBezTo>
                <a:cubicBezTo>
                  <a:pt x="3360" y="882"/>
                  <a:pt x="3392" y="930"/>
                  <a:pt x="3419" y="974"/>
                </a:cubicBezTo>
                <a:cubicBezTo>
                  <a:pt x="3441" y="1011"/>
                  <a:pt x="3456" y="1050"/>
                  <a:pt x="3471" y="1092"/>
                </a:cubicBezTo>
                <a:cubicBezTo>
                  <a:pt x="3462" y="1055"/>
                  <a:pt x="3452" y="1017"/>
                  <a:pt x="3448" y="976"/>
                </a:cubicBezTo>
                <a:cubicBezTo>
                  <a:pt x="3445" y="931"/>
                  <a:pt x="3440" y="873"/>
                  <a:pt x="3469" y="845"/>
                </a:cubicBezTo>
                <a:cubicBezTo>
                  <a:pt x="3494" y="820"/>
                  <a:pt x="3516" y="844"/>
                  <a:pt x="3530" y="874"/>
                </a:cubicBezTo>
                <a:cubicBezTo>
                  <a:pt x="3560" y="939"/>
                  <a:pt x="3572" y="1022"/>
                  <a:pt x="3592" y="1093"/>
                </a:cubicBezTo>
                <a:cubicBezTo>
                  <a:pt x="3592" y="1094"/>
                  <a:pt x="3592" y="1095"/>
                  <a:pt x="3592" y="1096"/>
                </a:cubicBezTo>
                <a:cubicBezTo>
                  <a:pt x="3591" y="1047"/>
                  <a:pt x="3578" y="979"/>
                  <a:pt x="3587" y="930"/>
                </a:cubicBezTo>
                <a:cubicBezTo>
                  <a:pt x="3600" y="867"/>
                  <a:pt x="3643" y="830"/>
                  <a:pt x="3682" y="826"/>
                </a:cubicBezTo>
                <a:cubicBezTo>
                  <a:pt x="3719" y="824"/>
                  <a:pt x="3742" y="854"/>
                  <a:pt x="3761" y="900"/>
                </a:cubicBezTo>
                <a:cubicBezTo>
                  <a:pt x="3779" y="945"/>
                  <a:pt x="3789" y="1000"/>
                  <a:pt x="3798" y="1051"/>
                </a:cubicBezTo>
                <a:cubicBezTo>
                  <a:pt x="3801" y="1071"/>
                  <a:pt x="3801" y="1074"/>
                  <a:pt x="3806" y="1085"/>
                </a:cubicBezTo>
                <a:moveTo>
                  <a:pt x="3895" y="762"/>
                </a:moveTo>
                <a:cubicBezTo>
                  <a:pt x="3908" y="746"/>
                  <a:pt x="3923" y="735"/>
                  <a:pt x="3938" y="757"/>
                </a:cubicBezTo>
                <a:cubicBezTo>
                  <a:pt x="3959" y="786"/>
                  <a:pt x="3970" y="835"/>
                  <a:pt x="3984" y="871"/>
                </a:cubicBezTo>
                <a:cubicBezTo>
                  <a:pt x="4002" y="912"/>
                  <a:pt x="4016" y="926"/>
                  <a:pt x="4049" y="930"/>
                </a:cubicBezTo>
                <a:cubicBezTo>
                  <a:pt x="4079" y="933"/>
                  <a:pt x="4114" y="932"/>
                  <a:pt x="4123" y="877"/>
                </a:cubicBezTo>
                <a:cubicBezTo>
                  <a:pt x="4130" y="836"/>
                  <a:pt x="4120" y="791"/>
                  <a:pt x="4096" y="766"/>
                </a:cubicBezTo>
                <a:cubicBezTo>
                  <a:pt x="4062" y="731"/>
                  <a:pt x="4016" y="777"/>
                  <a:pt x="3990" y="807"/>
                </a:cubicBezTo>
                <a:cubicBezTo>
                  <a:pt x="3940" y="862"/>
                  <a:pt x="3904" y="931"/>
                  <a:pt x="3896" y="1026"/>
                </a:cubicBezTo>
                <a:cubicBezTo>
                  <a:pt x="3891" y="1095"/>
                  <a:pt x="3915" y="1136"/>
                  <a:pt x="3958" y="1154"/>
                </a:cubicBezTo>
                <a:cubicBezTo>
                  <a:pt x="3997" y="1171"/>
                  <a:pt x="4043" y="1166"/>
                  <a:pt x="4079" y="1141"/>
                </a:cubicBezTo>
                <a:cubicBezTo>
                  <a:pt x="4115" y="1117"/>
                  <a:pt x="4127" y="1089"/>
                  <a:pt x="4146" y="1042"/>
                </a:cubicBezTo>
                <a:moveTo>
                  <a:pt x="4138" y="849"/>
                </a:moveTo>
                <a:cubicBezTo>
                  <a:pt x="4147" y="862"/>
                  <a:pt x="4153" y="871"/>
                  <a:pt x="4159" y="886"/>
                </a:cubicBezTo>
                <a:cubicBezTo>
                  <a:pt x="4175" y="930"/>
                  <a:pt x="4185" y="979"/>
                  <a:pt x="4195" y="1026"/>
                </a:cubicBezTo>
                <a:cubicBezTo>
                  <a:pt x="4201" y="1055"/>
                  <a:pt x="4208" y="1077"/>
                  <a:pt x="4218" y="1102"/>
                </a:cubicBezTo>
                <a:cubicBezTo>
                  <a:pt x="4236" y="1088"/>
                  <a:pt x="4242" y="1091"/>
                  <a:pt x="4259" y="1058"/>
                </a:cubicBezTo>
                <a:cubicBezTo>
                  <a:pt x="4286" y="1005"/>
                  <a:pt x="4324" y="886"/>
                  <a:pt x="4368" y="865"/>
                </a:cubicBezTo>
                <a:cubicBezTo>
                  <a:pt x="4395" y="852"/>
                  <a:pt x="4399" y="876"/>
                  <a:pt x="4411" y="907"/>
                </a:cubicBezTo>
                <a:cubicBezTo>
                  <a:pt x="4453" y="1013"/>
                  <a:pt x="4492" y="1075"/>
                  <a:pt x="4577" y="1085"/>
                </a:cubicBezTo>
                <a:cubicBezTo>
                  <a:pt x="4640" y="1092"/>
                  <a:pt x="4688" y="1066"/>
                  <a:pt x="4736" y="1004"/>
                </a:cubicBezTo>
                <a:cubicBezTo>
                  <a:pt x="4779" y="949"/>
                  <a:pt x="4797" y="891"/>
                  <a:pt x="4799" y="808"/>
                </a:cubicBezTo>
                <a:cubicBezTo>
                  <a:pt x="4802" y="716"/>
                  <a:pt x="4773" y="627"/>
                  <a:pt x="4729" y="566"/>
                </a:cubicBezTo>
                <a:cubicBezTo>
                  <a:pt x="4711" y="542"/>
                  <a:pt x="4708" y="551"/>
                  <a:pt x="4690" y="544"/>
                </a:cubicBezTo>
                <a:cubicBezTo>
                  <a:pt x="4674" y="635"/>
                  <a:pt x="4672" y="729"/>
                  <a:pt x="4690" y="819"/>
                </a:cubicBezTo>
                <a:cubicBezTo>
                  <a:pt x="4711" y="926"/>
                  <a:pt x="4758" y="1009"/>
                  <a:pt x="4789" y="1107"/>
                </a:cubicBezTo>
                <a:cubicBezTo>
                  <a:pt x="4792" y="1120"/>
                  <a:pt x="4794" y="1120"/>
                  <a:pt x="4794" y="1129"/>
                </a:cubicBezTo>
                <a:moveTo>
                  <a:pt x="4655" y="929"/>
                </a:moveTo>
                <a:cubicBezTo>
                  <a:pt x="4701" y="914"/>
                  <a:pt x="4747" y="911"/>
                  <a:pt x="4794" y="903"/>
                </a:cubicBezTo>
                <a:cubicBezTo>
                  <a:pt x="4884" y="888"/>
                  <a:pt x="4975" y="877"/>
                  <a:pt x="5066" y="868"/>
                </a:cubicBezTo>
                <a:cubicBezTo>
                  <a:pt x="5132" y="860"/>
                  <a:pt x="5199" y="854"/>
                  <a:pt x="5266" y="846"/>
                </a:cubicBezTo>
                <a:cubicBezTo>
                  <a:pt x="5268" y="846"/>
                  <a:pt x="5270" y="845"/>
                  <a:pt x="5272" y="845"/>
                </a:cubicBezTo>
                <a:cubicBezTo>
                  <a:pt x="5235" y="845"/>
                  <a:pt x="5198" y="840"/>
                  <a:pt x="5162" y="859"/>
                </a:cubicBezTo>
                <a:cubicBezTo>
                  <a:pt x="5122" y="881"/>
                  <a:pt x="5105" y="924"/>
                  <a:pt x="5101" y="987"/>
                </a:cubicBezTo>
                <a:cubicBezTo>
                  <a:pt x="5096" y="1055"/>
                  <a:pt x="5109" y="1091"/>
                  <a:pt x="5143" y="1132"/>
                </a:cubicBezTo>
                <a:cubicBezTo>
                  <a:pt x="5168" y="1162"/>
                  <a:pt x="5217" y="1183"/>
                  <a:pt x="5235" y="1226"/>
                </a:cubicBezTo>
                <a:cubicBezTo>
                  <a:pt x="5235" y="1230"/>
                  <a:pt x="5235" y="1236"/>
                  <a:pt x="5235" y="1241"/>
                </a:cubicBezTo>
                <a:cubicBezTo>
                  <a:pt x="5207" y="1263"/>
                  <a:pt x="5178" y="1280"/>
                  <a:pt x="5143" y="1292"/>
                </a:cubicBezTo>
                <a:cubicBezTo>
                  <a:pt x="5113" y="1303"/>
                  <a:pt x="5090" y="1314"/>
                  <a:pt x="5064" y="1334"/>
                </a:cubicBezTo>
                <a:moveTo>
                  <a:pt x="9340" y="760"/>
                </a:moveTo>
                <a:cubicBezTo>
                  <a:pt x="9331" y="732"/>
                  <a:pt x="9304" y="763"/>
                  <a:pt x="9290" y="778"/>
                </a:cubicBezTo>
                <a:cubicBezTo>
                  <a:pt x="9259" y="814"/>
                  <a:pt x="9226" y="864"/>
                  <a:pt x="9215" y="922"/>
                </a:cubicBezTo>
                <a:cubicBezTo>
                  <a:pt x="9203" y="986"/>
                  <a:pt x="9212" y="1010"/>
                  <a:pt x="9245" y="1036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928" name="Freeform 14"/>
          <p:cNvSpPr/>
          <p:nvPr/>
        </p:nvSpPr>
        <p:spPr>
          <a:xfrm>
            <a:off x="3124080" y="1533600"/>
            <a:ext cx="332280" cy="371880"/>
          </a:xfrm>
          <a:custGeom>
            <a:avLst/>
            <a:gdLst/>
            <a:ahLst/>
            <a:rect l="0" t="0" r="r" b="b"/>
            <a:pathLst>
              <a:path w="923" h="1033">
                <a:moveTo>
                  <a:pt x="319" y="345"/>
                </a:moveTo>
                <a:cubicBezTo>
                  <a:pt x="314" y="276"/>
                  <a:pt x="292" y="288"/>
                  <a:pt x="223" y="287"/>
                </a:cubicBezTo>
                <a:cubicBezTo>
                  <a:pt x="153" y="286"/>
                  <a:pt x="96" y="318"/>
                  <a:pt x="54" y="377"/>
                </a:cubicBezTo>
                <a:cubicBezTo>
                  <a:pt x="21" y="424"/>
                  <a:pt x="0" y="499"/>
                  <a:pt x="13" y="559"/>
                </a:cubicBezTo>
                <a:cubicBezTo>
                  <a:pt x="28" y="624"/>
                  <a:pt x="134" y="618"/>
                  <a:pt x="181" y="613"/>
                </a:cubicBezTo>
                <a:cubicBezTo>
                  <a:pt x="262" y="605"/>
                  <a:pt x="344" y="568"/>
                  <a:pt x="362" y="479"/>
                </a:cubicBezTo>
                <a:cubicBezTo>
                  <a:pt x="378" y="399"/>
                  <a:pt x="334" y="329"/>
                  <a:pt x="280" y="276"/>
                </a:cubicBezTo>
                <a:cubicBezTo>
                  <a:pt x="253" y="249"/>
                  <a:pt x="214" y="222"/>
                  <a:pt x="174" y="225"/>
                </a:cubicBezTo>
                <a:cubicBezTo>
                  <a:pt x="171" y="226"/>
                  <a:pt x="168" y="227"/>
                  <a:pt x="165" y="228"/>
                </a:cubicBezTo>
                <a:cubicBezTo>
                  <a:pt x="170" y="289"/>
                  <a:pt x="210" y="304"/>
                  <a:pt x="269" y="321"/>
                </a:cubicBezTo>
                <a:cubicBezTo>
                  <a:pt x="343" y="335"/>
                  <a:pt x="369" y="340"/>
                  <a:pt x="420" y="341"/>
                </a:cubicBezTo>
                <a:moveTo>
                  <a:pt x="674" y="249"/>
                </a:moveTo>
                <a:cubicBezTo>
                  <a:pt x="674" y="181"/>
                  <a:pt x="673" y="133"/>
                  <a:pt x="639" y="72"/>
                </a:cubicBezTo>
                <a:cubicBezTo>
                  <a:pt x="614" y="28"/>
                  <a:pt x="590" y="6"/>
                  <a:pt x="542" y="0"/>
                </a:cubicBezTo>
                <a:cubicBezTo>
                  <a:pt x="497" y="90"/>
                  <a:pt x="500" y="179"/>
                  <a:pt x="499" y="280"/>
                </a:cubicBezTo>
                <a:cubicBezTo>
                  <a:pt x="497" y="446"/>
                  <a:pt x="547" y="577"/>
                  <a:pt x="611" y="728"/>
                </a:cubicBezTo>
                <a:cubicBezTo>
                  <a:pt x="650" y="820"/>
                  <a:pt x="689" y="903"/>
                  <a:pt x="694" y="1003"/>
                </a:cubicBezTo>
                <a:cubicBezTo>
                  <a:pt x="694" y="1013"/>
                  <a:pt x="694" y="1022"/>
                  <a:pt x="694" y="1032"/>
                </a:cubicBezTo>
                <a:moveTo>
                  <a:pt x="532" y="648"/>
                </a:moveTo>
                <a:cubicBezTo>
                  <a:pt x="632" y="615"/>
                  <a:pt x="730" y="604"/>
                  <a:pt x="834" y="594"/>
                </a:cubicBezTo>
                <a:cubicBezTo>
                  <a:pt x="863" y="592"/>
                  <a:pt x="893" y="589"/>
                  <a:pt x="922" y="587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929" name="Freeform 15"/>
          <p:cNvSpPr/>
          <p:nvPr/>
        </p:nvSpPr>
        <p:spPr>
          <a:xfrm>
            <a:off x="3828960" y="1452600"/>
            <a:ext cx="1571400" cy="443880"/>
          </a:xfrm>
          <a:custGeom>
            <a:avLst/>
            <a:gdLst/>
            <a:ahLst/>
            <a:rect l="0" t="0" r="r" b="b"/>
            <a:pathLst>
              <a:path w="4365" h="1233">
                <a:moveTo>
                  <a:pt x="0" y="680"/>
                </a:moveTo>
                <a:cubicBezTo>
                  <a:pt x="16" y="671"/>
                  <a:pt x="24" y="665"/>
                  <a:pt x="38" y="652"/>
                </a:cubicBezTo>
                <a:cubicBezTo>
                  <a:pt x="79" y="614"/>
                  <a:pt x="125" y="578"/>
                  <a:pt x="157" y="531"/>
                </a:cubicBezTo>
                <a:cubicBezTo>
                  <a:pt x="190" y="484"/>
                  <a:pt x="191" y="430"/>
                  <a:pt x="187" y="373"/>
                </a:cubicBezTo>
                <a:cubicBezTo>
                  <a:pt x="182" y="307"/>
                  <a:pt x="141" y="290"/>
                  <a:pt x="84" y="286"/>
                </a:cubicBezTo>
                <a:cubicBezTo>
                  <a:pt x="78" y="339"/>
                  <a:pt x="94" y="361"/>
                  <a:pt x="139" y="394"/>
                </a:cubicBezTo>
                <a:cubicBezTo>
                  <a:pt x="208" y="444"/>
                  <a:pt x="290" y="473"/>
                  <a:pt x="362" y="518"/>
                </a:cubicBezTo>
                <a:cubicBezTo>
                  <a:pt x="397" y="541"/>
                  <a:pt x="439" y="574"/>
                  <a:pt x="430" y="621"/>
                </a:cubicBezTo>
                <a:cubicBezTo>
                  <a:pt x="422" y="661"/>
                  <a:pt x="377" y="680"/>
                  <a:pt x="354" y="711"/>
                </a:cubicBezTo>
                <a:cubicBezTo>
                  <a:pt x="334" y="736"/>
                  <a:pt x="338" y="760"/>
                  <a:pt x="364" y="776"/>
                </a:cubicBezTo>
                <a:cubicBezTo>
                  <a:pt x="417" y="808"/>
                  <a:pt x="492" y="812"/>
                  <a:pt x="551" y="820"/>
                </a:cubicBezTo>
                <a:moveTo>
                  <a:pt x="1422" y="418"/>
                </a:moveTo>
                <a:cubicBezTo>
                  <a:pt x="1433" y="419"/>
                  <a:pt x="1447" y="400"/>
                  <a:pt x="1435" y="426"/>
                </a:cubicBezTo>
                <a:cubicBezTo>
                  <a:pt x="1421" y="458"/>
                  <a:pt x="1394" y="478"/>
                  <a:pt x="1387" y="515"/>
                </a:cubicBezTo>
                <a:cubicBezTo>
                  <a:pt x="1380" y="557"/>
                  <a:pt x="1382" y="587"/>
                  <a:pt x="1422" y="605"/>
                </a:cubicBezTo>
                <a:cubicBezTo>
                  <a:pt x="1472" y="627"/>
                  <a:pt x="1605" y="658"/>
                  <a:pt x="1656" y="625"/>
                </a:cubicBezTo>
                <a:cubicBezTo>
                  <a:pt x="1693" y="602"/>
                  <a:pt x="1666" y="515"/>
                  <a:pt x="1654" y="487"/>
                </a:cubicBezTo>
                <a:cubicBezTo>
                  <a:pt x="1634" y="440"/>
                  <a:pt x="1604" y="378"/>
                  <a:pt x="1557" y="353"/>
                </a:cubicBezTo>
                <a:cubicBezTo>
                  <a:pt x="1511" y="328"/>
                  <a:pt x="1428" y="329"/>
                  <a:pt x="1381" y="349"/>
                </a:cubicBezTo>
                <a:cubicBezTo>
                  <a:pt x="1347" y="363"/>
                  <a:pt x="1339" y="380"/>
                  <a:pt x="1332" y="411"/>
                </a:cubicBezTo>
                <a:moveTo>
                  <a:pt x="2070" y="23"/>
                </a:moveTo>
                <a:cubicBezTo>
                  <a:pt x="2024" y="16"/>
                  <a:pt x="2015" y="27"/>
                  <a:pt x="2004" y="78"/>
                </a:cubicBezTo>
                <a:cubicBezTo>
                  <a:pt x="1989" y="148"/>
                  <a:pt x="1983" y="252"/>
                  <a:pt x="2000" y="321"/>
                </a:cubicBezTo>
                <a:cubicBezTo>
                  <a:pt x="2017" y="394"/>
                  <a:pt x="2065" y="463"/>
                  <a:pt x="2117" y="514"/>
                </a:cubicBezTo>
                <a:cubicBezTo>
                  <a:pt x="2151" y="548"/>
                  <a:pt x="2180" y="563"/>
                  <a:pt x="2226" y="563"/>
                </a:cubicBezTo>
                <a:cubicBezTo>
                  <a:pt x="2260" y="563"/>
                  <a:pt x="2292" y="548"/>
                  <a:pt x="2327" y="553"/>
                </a:cubicBezTo>
                <a:cubicBezTo>
                  <a:pt x="2375" y="559"/>
                  <a:pt x="2387" y="613"/>
                  <a:pt x="2378" y="655"/>
                </a:cubicBezTo>
                <a:cubicBezTo>
                  <a:pt x="2366" y="712"/>
                  <a:pt x="2295" y="719"/>
                  <a:pt x="2249" y="722"/>
                </a:cubicBezTo>
                <a:cubicBezTo>
                  <a:pt x="2182" y="726"/>
                  <a:pt x="2108" y="728"/>
                  <a:pt x="2043" y="712"/>
                </a:cubicBezTo>
                <a:cubicBezTo>
                  <a:pt x="2010" y="701"/>
                  <a:pt x="2000" y="698"/>
                  <a:pt x="1981" y="685"/>
                </a:cubicBezTo>
                <a:moveTo>
                  <a:pt x="2704" y="423"/>
                </a:moveTo>
                <a:cubicBezTo>
                  <a:pt x="2696" y="413"/>
                  <a:pt x="2686" y="400"/>
                  <a:pt x="2675" y="390"/>
                </a:cubicBezTo>
                <a:cubicBezTo>
                  <a:pt x="2675" y="500"/>
                  <a:pt x="2683" y="606"/>
                  <a:pt x="2707" y="714"/>
                </a:cubicBezTo>
                <a:cubicBezTo>
                  <a:pt x="2737" y="852"/>
                  <a:pt x="2774" y="979"/>
                  <a:pt x="2769" y="1122"/>
                </a:cubicBezTo>
                <a:cubicBezTo>
                  <a:pt x="2766" y="1211"/>
                  <a:pt x="2713" y="1228"/>
                  <a:pt x="2635" y="1230"/>
                </a:cubicBezTo>
                <a:cubicBezTo>
                  <a:pt x="2549" y="1232"/>
                  <a:pt x="2479" y="1205"/>
                  <a:pt x="2403" y="1166"/>
                </a:cubicBezTo>
                <a:cubicBezTo>
                  <a:pt x="2320" y="1122"/>
                  <a:pt x="2241" y="1063"/>
                  <a:pt x="2190" y="982"/>
                </a:cubicBezTo>
                <a:cubicBezTo>
                  <a:pt x="2177" y="960"/>
                  <a:pt x="2165" y="937"/>
                  <a:pt x="2154" y="915"/>
                </a:cubicBezTo>
                <a:moveTo>
                  <a:pt x="2581" y="153"/>
                </a:moveTo>
                <a:cubicBezTo>
                  <a:pt x="2582" y="151"/>
                  <a:pt x="2599" y="110"/>
                  <a:pt x="2613" y="128"/>
                </a:cubicBezTo>
                <a:cubicBezTo>
                  <a:pt x="2632" y="153"/>
                  <a:pt x="2635" y="193"/>
                  <a:pt x="2642" y="223"/>
                </a:cubicBezTo>
                <a:moveTo>
                  <a:pt x="3036" y="483"/>
                </a:moveTo>
                <a:cubicBezTo>
                  <a:pt x="3039" y="502"/>
                  <a:pt x="3041" y="507"/>
                  <a:pt x="3060" y="519"/>
                </a:cubicBezTo>
                <a:cubicBezTo>
                  <a:pt x="3093" y="541"/>
                  <a:pt x="3130" y="542"/>
                  <a:pt x="3168" y="543"/>
                </a:cubicBezTo>
                <a:cubicBezTo>
                  <a:pt x="3188" y="543"/>
                  <a:pt x="3192" y="544"/>
                  <a:pt x="3203" y="539"/>
                </a:cubicBezTo>
                <a:cubicBezTo>
                  <a:pt x="3207" y="506"/>
                  <a:pt x="3207" y="490"/>
                  <a:pt x="3175" y="473"/>
                </a:cubicBezTo>
                <a:cubicBezTo>
                  <a:pt x="3143" y="456"/>
                  <a:pt x="3080" y="450"/>
                  <a:pt x="3045" y="459"/>
                </a:cubicBezTo>
                <a:cubicBezTo>
                  <a:pt x="2996" y="472"/>
                  <a:pt x="2952" y="516"/>
                  <a:pt x="2939" y="566"/>
                </a:cubicBezTo>
                <a:cubicBezTo>
                  <a:pt x="2924" y="622"/>
                  <a:pt x="2936" y="669"/>
                  <a:pt x="2991" y="695"/>
                </a:cubicBezTo>
                <a:cubicBezTo>
                  <a:pt x="3048" y="712"/>
                  <a:pt x="3069" y="717"/>
                  <a:pt x="3110" y="717"/>
                </a:cubicBezTo>
                <a:moveTo>
                  <a:pt x="3820" y="0"/>
                </a:moveTo>
                <a:cubicBezTo>
                  <a:pt x="3827" y="37"/>
                  <a:pt x="3831" y="60"/>
                  <a:pt x="3836" y="98"/>
                </a:cubicBezTo>
                <a:cubicBezTo>
                  <a:pt x="3848" y="186"/>
                  <a:pt x="3859" y="276"/>
                  <a:pt x="3878" y="363"/>
                </a:cubicBezTo>
                <a:cubicBezTo>
                  <a:pt x="3893" y="432"/>
                  <a:pt x="3912" y="500"/>
                  <a:pt x="3930" y="569"/>
                </a:cubicBezTo>
                <a:cubicBezTo>
                  <a:pt x="3933" y="578"/>
                  <a:pt x="3935" y="588"/>
                  <a:pt x="3938" y="597"/>
                </a:cubicBezTo>
                <a:moveTo>
                  <a:pt x="3841" y="407"/>
                </a:moveTo>
                <a:cubicBezTo>
                  <a:pt x="3876" y="389"/>
                  <a:pt x="3911" y="378"/>
                  <a:pt x="3957" y="370"/>
                </a:cubicBezTo>
                <a:cubicBezTo>
                  <a:pt x="4027" y="358"/>
                  <a:pt x="4099" y="351"/>
                  <a:pt x="4169" y="335"/>
                </a:cubicBezTo>
                <a:cubicBezTo>
                  <a:pt x="4226" y="322"/>
                  <a:pt x="4280" y="307"/>
                  <a:pt x="4332" y="282"/>
                </a:cubicBezTo>
                <a:cubicBezTo>
                  <a:pt x="4316" y="279"/>
                  <a:pt x="4301" y="274"/>
                  <a:pt x="4284" y="293"/>
                </a:cubicBezTo>
                <a:cubicBezTo>
                  <a:pt x="4257" y="324"/>
                  <a:pt x="4252" y="391"/>
                  <a:pt x="4261" y="429"/>
                </a:cubicBezTo>
                <a:cubicBezTo>
                  <a:pt x="4280" y="510"/>
                  <a:pt x="4364" y="556"/>
                  <a:pt x="4357" y="645"/>
                </a:cubicBezTo>
                <a:cubicBezTo>
                  <a:pt x="4352" y="709"/>
                  <a:pt x="4264" y="735"/>
                  <a:pt x="4215" y="756"/>
                </a:cubicBezTo>
                <a:cubicBezTo>
                  <a:pt x="4164" y="776"/>
                  <a:pt x="4148" y="783"/>
                  <a:pt x="4115" y="797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930" name="Freeform 16"/>
          <p:cNvSpPr/>
          <p:nvPr/>
        </p:nvSpPr>
        <p:spPr>
          <a:xfrm>
            <a:off x="5964120" y="1534320"/>
            <a:ext cx="732600" cy="293040"/>
          </a:xfrm>
          <a:custGeom>
            <a:avLst/>
            <a:gdLst/>
            <a:ahLst/>
            <a:rect l="0" t="0" r="r" b="b"/>
            <a:pathLst>
              <a:path w="2035" h="814">
                <a:moveTo>
                  <a:pt x="276" y="185"/>
                </a:moveTo>
                <a:cubicBezTo>
                  <a:pt x="276" y="153"/>
                  <a:pt x="276" y="126"/>
                  <a:pt x="268" y="94"/>
                </a:cubicBezTo>
                <a:cubicBezTo>
                  <a:pt x="262" y="69"/>
                  <a:pt x="259" y="28"/>
                  <a:pt x="245" y="5"/>
                </a:cubicBezTo>
                <a:cubicBezTo>
                  <a:pt x="242" y="0"/>
                  <a:pt x="239" y="4"/>
                  <a:pt x="237" y="2"/>
                </a:cubicBezTo>
                <a:cubicBezTo>
                  <a:pt x="223" y="45"/>
                  <a:pt x="214" y="86"/>
                  <a:pt x="209" y="133"/>
                </a:cubicBezTo>
                <a:cubicBezTo>
                  <a:pt x="199" y="233"/>
                  <a:pt x="202" y="332"/>
                  <a:pt x="215" y="432"/>
                </a:cubicBezTo>
                <a:cubicBezTo>
                  <a:pt x="232" y="560"/>
                  <a:pt x="264" y="686"/>
                  <a:pt x="287" y="813"/>
                </a:cubicBezTo>
                <a:moveTo>
                  <a:pt x="0" y="556"/>
                </a:moveTo>
                <a:cubicBezTo>
                  <a:pt x="1" y="515"/>
                  <a:pt x="43" y="515"/>
                  <a:pt x="79" y="504"/>
                </a:cubicBezTo>
                <a:cubicBezTo>
                  <a:pt x="173" y="475"/>
                  <a:pt x="267" y="462"/>
                  <a:pt x="364" y="450"/>
                </a:cubicBezTo>
                <a:cubicBezTo>
                  <a:pt x="382" y="448"/>
                  <a:pt x="401" y="445"/>
                  <a:pt x="419" y="443"/>
                </a:cubicBezTo>
                <a:moveTo>
                  <a:pt x="541" y="460"/>
                </a:moveTo>
                <a:cubicBezTo>
                  <a:pt x="550" y="453"/>
                  <a:pt x="561" y="445"/>
                  <a:pt x="571" y="436"/>
                </a:cubicBezTo>
                <a:cubicBezTo>
                  <a:pt x="594" y="414"/>
                  <a:pt x="612" y="389"/>
                  <a:pt x="616" y="356"/>
                </a:cubicBezTo>
                <a:cubicBezTo>
                  <a:pt x="621" y="312"/>
                  <a:pt x="618" y="264"/>
                  <a:pt x="603" y="223"/>
                </a:cubicBezTo>
                <a:cubicBezTo>
                  <a:pt x="595" y="202"/>
                  <a:pt x="587" y="186"/>
                  <a:pt x="569" y="174"/>
                </a:cubicBezTo>
                <a:cubicBezTo>
                  <a:pt x="568" y="174"/>
                  <a:pt x="567" y="174"/>
                  <a:pt x="566" y="174"/>
                </a:cubicBezTo>
                <a:cubicBezTo>
                  <a:pt x="583" y="196"/>
                  <a:pt x="600" y="212"/>
                  <a:pt x="625" y="230"/>
                </a:cubicBezTo>
                <a:cubicBezTo>
                  <a:pt x="667" y="260"/>
                  <a:pt x="714" y="285"/>
                  <a:pt x="750" y="323"/>
                </a:cubicBezTo>
                <a:cubicBezTo>
                  <a:pt x="783" y="357"/>
                  <a:pt x="793" y="388"/>
                  <a:pt x="794" y="435"/>
                </a:cubicBezTo>
                <a:cubicBezTo>
                  <a:pt x="794" y="453"/>
                  <a:pt x="784" y="508"/>
                  <a:pt x="798" y="522"/>
                </a:cubicBezTo>
                <a:cubicBezTo>
                  <a:pt x="806" y="531"/>
                  <a:pt x="854" y="525"/>
                  <a:pt x="862" y="525"/>
                </a:cubicBezTo>
                <a:moveTo>
                  <a:pt x="1104" y="189"/>
                </a:moveTo>
                <a:cubicBezTo>
                  <a:pt x="1068" y="187"/>
                  <a:pt x="1058" y="196"/>
                  <a:pt x="1036" y="227"/>
                </a:cubicBezTo>
                <a:cubicBezTo>
                  <a:pt x="1004" y="271"/>
                  <a:pt x="992" y="325"/>
                  <a:pt x="999" y="378"/>
                </a:cubicBezTo>
                <a:cubicBezTo>
                  <a:pt x="1007" y="439"/>
                  <a:pt x="1056" y="476"/>
                  <a:pt x="1114" y="485"/>
                </a:cubicBezTo>
                <a:cubicBezTo>
                  <a:pt x="1165" y="493"/>
                  <a:pt x="1220" y="489"/>
                  <a:pt x="1253" y="445"/>
                </a:cubicBezTo>
                <a:cubicBezTo>
                  <a:pt x="1277" y="413"/>
                  <a:pt x="1281" y="335"/>
                  <a:pt x="1270" y="298"/>
                </a:cubicBezTo>
                <a:cubicBezTo>
                  <a:pt x="1259" y="262"/>
                  <a:pt x="1227" y="219"/>
                  <a:pt x="1194" y="199"/>
                </a:cubicBezTo>
                <a:cubicBezTo>
                  <a:pt x="1180" y="191"/>
                  <a:pt x="1175" y="192"/>
                  <a:pt x="1174" y="205"/>
                </a:cubicBezTo>
                <a:cubicBezTo>
                  <a:pt x="1174" y="210"/>
                  <a:pt x="1174" y="214"/>
                  <a:pt x="1174" y="219"/>
                </a:cubicBezTo>
                <a:moveTo>
                  <a:pt x="1302" y="188"/>
                </a:moveTo>
                <a:cubicBezTo>
                  <a:pt x="1326" y="166"/>
                  <a:pt x="1340" y="157"/>
                  <a:pt x="1376" y="156"/>
                </a:cubicBezTo>
                <a:cubicBezTo>
                  <a:pt x="1430" y="154"/>
                  <a:pt x="1465" y="162"/>
                  <a:pt x="1506" y="202"/>
                </a:cubicBezTo>
                <a:cubicBezTo>
                  <a:pt x="1549" y="244"/>
                  <a:pt x="1569" y="299"/>
                  <a:pt x="1578" y="356"/>
                </a:cubicBezTo>
                <a:cubicBezTo>
                  <a:pt x="1582" y="379"/>
                  <a:pt x="1594" y="456"/>
                  <a:pt x="1579" y="478"/>
                </a:cubicBezTo>
                <a:cubicBezTo>
                  <a:pt x="1572" y="483"/>
                  <a:pt x="1569" y="484"/>
                  <a:pt x="1563" y="482"/>
                </a:cubicBezTo>
                <a:cubicBezTo>
                  <a:pt x="1546" y="465"/>
                  <a:pt x="1539" y="454"/>
                  <a:pt x="1537" y="423"/>
                </a:cubicBezTo>
                <a:cubicBezTo>
                  <a:pt x="1533" y="366"/>
                  <a:pt x="1537" y="326"/>
                  <a:pt x="1578" y="284"/>
                </a:cubicBezTo>
                <a:cubicBezTo>
                  <a:pt x="1601" y="261"/>
                  <a:pt x="1644" y="238"/>
                  <a:pt x="1678" y="247"/>
                </a:cubicBezTo>
                <a:cubicBezTo>
                  <a:pt x="1712" y="256"/>
                  <a:pt x="1723" y="307"/>
                  <a:pt x="1732" y="336"/>
                </a:cubicBezTo>
                <a:cubicBezTo>
                  <a:pt x="1740" y="362"/>
                  <a:pt x="1747" y="379"/>
                  <a:pt x="1761" y="398"/>
                </a:cubicBezTo>
                <a:cubicBezTo>
                  <a:pt x="1772" y="385"/>
                  <a:pt x="1783" y="375"/>
                  <a:pt x="1793" y="353"/>
                </a:cubicBezTo>
                <a:cubicBezTo>
                  <a:pt x="1820" y="297"/>
                  <a:pt x="1851" y="239"/>
                  <a:pt x="1918" y="230"/>
                </a:cubicBezTo>
                <a:cubicBezTo>
                  <a:pt x="1961" y="224"/>
                  <a:pt x="1982" y="244"/>
                  <a:pt x="2003" y="280"/>
                </a:cubicBezTo>
                <a:cubicBezTo>
                  <a:pt x="2026" y="319"/>
                  <a:pt x="2031" y="363"/>
                  <a:pt x="2033" y="408"/>
                </a:cubicBezTo>
                <a:cubicBezTo>
                  <a:pt x="2034" y="432"/>
                  <a:pt x="2033" y="457"/>
                  <a:pt x="2033" y="481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931" name="Freeform 17"/>
          <p:cNvSpPr/>
          <p:nvPr/>
        </p:nvSpPr>
        <p:spPr>
          <a:xfrm>
            <a:off x="7110360" y="1374840"/>
            <a:ext cx="241560" cy="276480"/>
          </a:xfrm>
          <a:custGeom>
            <a:avLst/>
            <a:gdLst/>
            <a:ahLst/>
            <a:rect l="0" t="0" r="r" b="b"/>
            <a:pathLst>
              <a:path w="671" h="768">
                <a:moveTo>
                  <a:pt x="407" y="17"/>
                </a:moveTo>
                <a:cubicBezTo>
                  <a:pt x="406" y="27"/>
                  <a:pt x="407" y="0"/>
                  <a:pt x="407" y="5"/>
                </a:cubicBezTo>
                <a:cubicBezTo>
                  <a:pt x="407" y="69"/>
                  <a:pt x="376" y="129"/>
                  <a:pt x="347" y="186"/>
                </a:cubicBezTo>
                <a:cubicBezTo>
                  <a:pt x="288" y="299"/>
                  <a:pt x="206" y="396"/>
                  <a:pt x="99" y="465"/>
                </a:cubicBezTo>
                <a:cubicBezTo>
                  <a:pt x="67" y="486"/>
                  <a:pt x="34" y="502"/>
                  <a:pt x="0" y="518"/>
                </a:cubicBezTo>
                <a:cubicBezTo>
                  <a:pt x="20" y="518"/>
                  <a:pt x="54" y="519"/>
                  <a:pt x="75" y="519"/>
                </a:cubicBezTo>
                <a:cubicBezTo>
                  <a:pt x="244" y="519"/>
                  <a:pt x="410" y="513"/>
                  <a:pt x="579" y="498"/>
                </a:cubicBezTo>
                <a:cubicBezTo>
                  <a:pt x="615" y="495"/>
                  <a:pt x="641" y="491"/>
                  <a:pt x="670" y="478"/>
                </a:cubicBezTo>
                <a:cubicBezTo>
                  <a:pt x="661" y="450"/>
                  <a:pt x="655" y="442"/>
                  <a:pt x="629" y="420"/>
                </a:cubicBezTo>
                <a:cubicBezTo>
                  <a:pt x="614" y="407"/>
                  <a:pt x="599" y="395"/>
                  <a:pt x="584" y="381"/>
                </a:cubicBezTo>
                <a:cubicBezTo>
                  <a:pt x="590" y="428"/>
                  <a:pt x="602" y="462"/>
                  <a:pt x="617" y="506"/>
                </a:cubicBezTo>
                <a:cubicBezTo>
                  <a:pt x="640" y="576"/>
                  <a:pt x="648" y="642"/>
                  <a:pt x="648" y="715"/>
                </a:cubicBezTo>
                <a:cubicBezTo>
                  <a:pt x="648" y="742"/>
                  <a:pt x="648" y="750"/>
                  <a:pt x="648" y="767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932" name="Freeform 18"/>
          <p:cNvSpPr/>
          <p:nvPr/>
        </p:nvSpPr>
        <p:spPr>
          <a:xfrm>
            <a:off x="7688880" y="1364760"/>
            <a:ext cx="1222560" cy="418320"/>
          </a:xfrm>
          <a:custGeom>
            <a:avLst/>
            <a:gdLst/>
            <a:ahLst/>
            <a:rect l="0" t="0" r="r" b="b"/>
            <a:pathLst>
              <a:path w="3396" h="1162">
                <a:moveTo>
                  <a:pt x="294" y="558"/>
                </a:moveTo>
                <a:cubicBezTo>
                  <a:pt x="291" y="531"/>
                  <a:pt x="300" y="520"/>
                  <a:pt x="281" y="500"/>
                </a:cubicBezTo>
                <a:cubicBezTo>
                  <a:pt x="259" y="477"/>
                  <a:pt x="184" y="478"/>
                  <a:pt x="158" y="484"/>
                </a:cubicBezTo>
                <a:cubicBezTo>
                  <a:pt x="93" y="499"/>
                  <a:pt x="22" y="560"/>
                  <a:pt x="9" y="627"/>
                </a:cubicBezTo>
                <a:cubicBezTo>
                  <a:pt x="0" y="676"/>
                  <a:pt x="22" y="697"/>
                  <a:pt x="72" y="703"/>
                </a:cubicBezTo>
                <a:cubicBezTo>
                  <a:pt x="143" y="712"/>
                  <a:pt x="214" y="703"/>
                  <a:pt x="269" y="654"/>
                </a:cubicBezTo>
                <a:cubicBezTo>
                  <a:pt x="362" y="570"/>
                  <a:pt x="353" y="439"/>
                  <a:pt x="354" y="326"/>
                </a:cubicBezTo>
                <a:cubicBezTo>
                  <a:pt x="355" y="225"/>
                  <a:pt x="368" y="111"/>
                  <a:pt x="345" y="11"/>
                </a:cubicBezTo>
                <a:cubicBezTo>
                  <a:pt x="343" y="4"/>
                  <a:pt x="345" y="0"/>
                  <a:pt x="340" y="1"/>
                </a:cubicBezTo>
                <a:cubicBezTo>
                  <a:pt x="320" y="66"/>
                  <a:pt x="298" y="132"/>
                  <a:pt x="288" y="198"/>
                </a:cubicBezTo>
                <a:cubicBezTo>
                  <a:pt x="275" y="283"/>
                  <a:pt x="269" y="379"/>
                  <a:pt x="305" y="458"/>
                </a:cubicBezTo>
                <a:cubicBezTo>
                  <a:pt x="347" y="551"/>
                  <a:pt x="429" y="595"/>
                  <a:pt x="528" y="593"/>
                </a:cubicBezTo>
                <a:cubicBezTo>
                  <a:pt x="586" y="592"/>
                  <a:pt x="606" y="555"/>
                  <a:pt x="624" y="504"/>
                </a:cubicBezTo>
                <a:cubicBezTo>
                  <a:pt x="633" y="478"/>
                  <a:pt x="639" y="449"/>
                  <a:pt x="645" y="422"/>
                </a:cubicBezTo>
                <a:cubicBezTo>
                  <a:pt x="645" y="490"/>
                  <a:pt x="635" y="605"/>
                  <a:pt x="694" y="655"/>
                </a:cubicBezTo>
                <a:cubicBezTo>
                  <a:pt x="700" y="658"/>
                  <a:pt x="707" y="661"/>
                  <a:pt x="713" y="664"/>
                </a:cubicBezTo>
                <a:moveTo>
                  <a:pt x="888" y="171"/>
                </a:moveTo>
                <a:cubicBezTo>
                  <a:pt x="902" y="177"/>
                  <a:pt x="904" y="210"/>
                  <a:pt x="908" y="225"/>
                </a:cubicBezTo>
                <a:moveTo>
                  <a:pt x="1105" y="360"/>
                </a:moveTo>
                <a:cubicBezTo>
                  <a:pt x="1122" y="335"/>
                  <a:pt x="1133" y="312"/>
                  <a:pt x="1145" y="284"/>
                </a:cubicBezTo>
                <a:cubicBezTo>
                  <a:pt x="1153" y="264"/>
                  <a:pt x="1158" y="246"/>
                  <a:pt x="1161" y="225"/>
                </a:cubicBezTo>
                <a:cubicBezTo>
                  <a:pt x="1161" y="224"/>
                  <a:pt x="1161" y="224"/>
                  <a:pt x="1161" y="223"/>
                </a:cubicBezTo>
                <a:cubicBezTo>
                  <a:pt x="1148" y="260"/>
                  <a:pt x="1133" y="297"/>
                  <a:pt x="1122" y="335"/>
                </a:cubicBezTo>
                <a:cubicBezTo>
                  <a:pt x="1077" y="486"/>
                  <a:pt x="1079" y="645"/>
                  <a:pt x="1079" y="801"/>
                </a:cubicBezTo>
                <a:cubicBezTo>
                  <a:pt x="1079" y="891"/>
                  <a:pt x="1079" y="969"/>
                  <a:pt x="1112" y="1052"/>
                </a:cubicBezTo>
                <a:cubicBezTo>
                  <a:pt x="1118" y="1068"/>
                  <a:pt x="1139" y="1101"/>
                  <a:pt x="1130" y="1086"/>
                </a:cubicBezTo>
                <a:cubicBezTo>
                  <a:pt x="1125" y="1077"/>
                  <a:pt x="1119" y="1068"/>
                  <a:pt x="1114" y="1059"/>
                </a:cubicBezTo>
                <a:moveTo>
                  <a:pt x="1034" y="737"/>
                </a:moveTo>
                <a:cubicBezTo>
                  <a:pt x="1070" y="719"/>
                  <a:pt x="1099" y="710"/>
                  <a:pt x="1141" y="702"/>
                </a:cubicBezTo>
                <a:cubicBezTo>
                  <a:pt x="1211" y="688"/>
                  <a:pt x="1283" y="675"/>
                  <a:pt x="1351" y="651"/>
                </a:cubicBezTo>
                <a:cubicBezTo>
                  <a:pt x="1434" y="622"/>
                  <a:pt x="1506" y="584"/>
                  <a:pt x="1554" y="508"/>
                </a:cubicBezTo>
                <a:cubicBezTo>
                  <a:pt x="1586" y="458"/>
                  <a:pt x="1588" y="403"/>
                  <a:pt x="1589" y="346"/>
                </a:cubicBezTo>
                <a:cubicBezTo>
                  <a:pt x="1579" y="378"/>
                  <a:pt x="1569" y="398"/>
                  <a:pt x="1564" y="431"/>
                </a:cubicBezTo>
                <a:cubicBezTo>
                  <a:pt x="1544" y="557"/>
                  <a:pt x="1547" y="697"/>
                  <a:pt x="1557" y="823"/>
                </a:cubicBezTo>
                <a:cubicBezTo>
                  <a:pt x="1565" y="924"/>
                  <a:pt x="1586" y="1019"/>
                  <a:pt x="1586" y="1121"/>
                </a:cubicBezTo>
                <a:cubicBezTo>
                  <a:pt x="1586" y="1159"/>
                  <a:pt x="1571" y="1154"/>
                  <a:pt x="1539" y="1161"/>
                </a:cubicBezTo>
                <a:moveTo>
                  <a:pt x="1425" y="823"/>
                </a:moveTo>
                <a:cubicBezTo>
                  <a:pt x="1454" y="795"/>
                  <a:pt x="1475" y="792"/>
                  <a:pt x="1515" y="785"/>
                </a:cubicBezTo>
                <a:cubicBezTo>
                  <a:pt x="1563" y="776"/>
                  <a:pt x="1612" y="771"/>
                  <a:pt x="1660" y="764"/>
                </a:cubicBezTo>
                <a:cubicBezTo>
                  <a:pt x="1697" y="758"/>
                  <a:pt x="1709" y="756"/>
                  <a:pt x="1733" y="750"/>
                </a:cubicBezTo>
                <a:moveTo>
                  <a:pt x="2008" y="575"/>
                </a:moveTo>
                <a:cubicBezTo>
                  <a:pt x="2011" y="587"/>
                  <a:pt x="2002" y="597"/>
                  <a:pt x="2009" y="607"/>
                </a:cubicBezTo>
                <a:cubicBezTo>
                  <a:pt x="2020" y="624"/>
                  <a:pt x="2049" y="636"/>
                  <a:pt x="2069" y="630"/>
                </a:cubicBezTo>
                <a:cubicBezTo>
                  <a:pt x="2097" y="621"/>
                  <a:pt x="2102" y="590"/>
                  <a:pt x="2106" y="565"/>
                </a:cubicBezTo>
                <a:cubicBezTo>
                  <a:pt x="2111" y="538"/>
                  <a:pt x="2108" y="509"/>
                  <a:pt x="2108" y="482"/>
                </a:cubicBezTo>
                <a:cubicBezTo>
                  <a:pt x="2073" y="483"/>
                  <a:pt x="2072" y="469"/>
                  <a:pt x="2031" y="497"/>
                </a:cubicBezTo>
                <a:cubicBezTo>
                  <a:pt x="1982" y="531"/>
                  <a:pt x="1926" y="584"/>
                  <a:pt x="1905" y="641"/>
                </a:cubicBezTo>
                <a:cubicBezTo>
                  <a:pt x="1888" y="688"/>
                  <a:pt x="1901" y="719"/>
                  <a:pt x="1943" y="739"/>
                </a:cubicBezTo>
                <a:cubicBezTo>
                  <a:pt x="1989" y="761"/>
                  <a:pt x="2091" y="767"/>
                  <a:pt x="2130" y="732"/>
                </a:cubicBezTo>
                <a:cubicBezTo>
                  <a:pt x="2181" y="687"/>
                  <a:pt x="2175" y="595"/>
                  <a:pt x="2176" y="534"/>
                </a:cubicBezTo>
                <a:cubicBezTo>
                  <a:pt x="2176" y="499"/>
                  <a:pt x="2160" y="418"/>
                  <a:pt x="2178" y="386"/>
                </a:cubicBezTo>
                <a:cubicBezTo>
                  <a:pt x="2180" y="383"/>
                  <a:pt x="2190" y="390"/>
                  <a:pt x="2191" y="386"/>
                </a:cubicBezTo>
                <a:cubicBezTo>
                  <a:pt x="2221" y="411"/>
                  <a:pt x="2248" y="435"/>
                  <a:pt x="2274" y="466"/>
                </a:cubicBezTo>
                <a:cubicBezTo>
                  <a:pt x="2303" y="501"/>
                  <a:pt x="2341" y="543"/>
                  <a:pt x="2352" y="589"/>
                </a:cubicBezTo>
                <a:cubicBezTo>
                  <a:pt x="2358" y="616"/>
                  <a:pt x="2357" y="642"/>
                  <a:pt x="2358" y="669"/>
                </a:cubicBezTo>
                <a:cubicBezTo>
                  <a:pt x="2389" y="659"/>
                  <a:pt x="2397" y="665"/>
                  <a:pt x="2427" y="638"/>
                </a:cubicBezTo>
                <a:cubicBezTo>
                  <a:pt x="2482" y="588"/>
                  <a:pt x="2523" y="532"/>
                  <a:pt x="2591" y="501"/>
                </a:cubicBezTo>
                <a:cubicBezTo>
                  <a:pt x="2592" y="501"/>
                  <a:pt x="2593" y="501"/>
                  <a:pt x="2594" y="501"/>
                </a:cubicBezTo>
                <a:cubicBezTo>
                  <a:pt x="2609" y="574"/>
                  <a:pt x="2630" y="606"/>
                  <a:pt x="2709" y="613"/>
                </a:cubicBezTo>
                <a:cubicBezTo>
                  <a:pt x="2748" y="616"/>
                  <a:pt x="2758" y="606"/>
                  <a:pt x="2769" y="570"/>
                </a:cubicBezTo>
                <a:cubicBezTo>
                  <a:pt x="2778" y="539"/>
                  <a:pt x="2779" y="492"/>
                  <a:pt x="2751" y="472"/>
                </a:cubicBezTo>
                <a:cubicBezTo>
                  <a:pt x="2712" y="445"/>
                  <a:pt x="2653" y="460"/>
                  <a:pt x="2618" y="484"/>
                </a:cubicBezTo>
                <a:cubicBezTo>
                  <a:pt x="2561" y="524"/>
                  <a:pt x="2511" y="603"/>
                  <a:pt x="2530" y="677"/>
                </a:cubicBezTo>
                <a:cubicBezTo>
                  <a:pt x="2544" y="731"/>
                  <a:pt x="2610" y="758"/>
                  <a:pt x="2659" y="765"/>
                </a:cubicBezTo>
                <a:cubicBezTo>
                  <a:pt x="2712" y="773"/>
                  <a:pt x="2740" y="765"/>
                  <a:pt x="2767" y="719"/>
                </a:cubicBezTo>
                <a:cubicBezTo>
                  <a:pt x="2794" y="674"/>
                  <a:pt x="2788" y="604"/>
                  <a:pt x="2797" y="554"/>
                </a:cubicBezTo>
                <a:cubicBezTo>
                  <a:pt x="2803" y="521"/>
                  <a:pt x="2814" y="498"/>
                  <a:pt x="2825" y="470"/>
                </a:cubicBezTo>
                <a:cubicBezTo>
                  <a:pt x="2826" y="485"/>
                  <a:pt x="2827" y="515"/>
                  <a:pt x="2827" y="532"/>
                </a:cubicBezTo>
                <a:cubicBezTo>
                  <a:pt x="2827" y="582"/>
                  <a:pt x="2830" y="640"/>
                  <a:pt x="2884" y="659"/>
                </a:cubicBezTo>
                <a:cubicBezTo>
                  <a:pt x="2921" y="672"/>
                  <a:pt x="2954" y="643"/>
                  <a:pt x="2984" y="628"/>
                </a:cubicBezTo>
                <a:cubicBezTo>
                  <a:pt x="3023" y="608"/>
                  <a:pt x="3072" y="589"/>
                  <a:pt x="3117" y="600"/>
                </a:cubicBezTo>
                <a:cubicBezTo>
                  <a:pt x="3146" y="607"/>
                  <a:pt x="3167" y="635"/>
                  <a:pt x="3194" y="647"/>
                </a:cubicBezTo>
                <a:cubicBezTo>
                  <a:pt x="3233" y="664"/>
                  <a:pt x="3314" y="672"/>
                  <a:pt x="3349" y="645"/>
                </a:cubicBezTo>
                <a:cubicBezTo>
                  <a:pt x="3390" y="614"/>
                  <a:pt x="3391" y="550"/>
                  <a:pt x="3393" y="504"/>
                </a:cubicBezTo>
                <a:cubicBezTo>
                  <a:pt x="3395" y="437"/>
                  <a:pt x="3393" y="369"/>
                  <a:pt x="3393" y="302"/>
                </a:cubicBezTo>
                <a:cubicBezTo>
                  <a:pt x="3369" y="346"/>
                  <a:pt x="3343" y="389"/>
                  <a:pt x="3328" y="438"/>
                </a:cubicBezTo>
                <a:cubicBezTo>
                  <a:pt x="3311" y="494"/>
                  <a:pt x="3305" y="571"/>
                  <a:pt x="3322" y="628"/>
                </a:cubicBezTo>
                <a:cubicBezTo>
                  <a:pt x="3331" y="657"/>
                  <a:pt x="3352" y="686"/>
                  <a:pt x="3367" y="712"/>
                </a:cubicBezTo>
                <a:moveTo>
                  <a:pt x="3139" y="525"/>
                </a:moveTo>
                <a:cubicBezTo>
                  <a:pt x="3189" y="523"/>
                  <a:pt x="3239" y="520"/>
                  <a:pt x="3289" y="515"/>
                </a:cubicBezTo>
                <a:cubicBezTo>
                  <a:pt x="3316" y="512"/>
                  <a:pt x="3363" y="515"/>
                  <a:pt x="3377" y="494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933" name="Freeform 19"/>
          <p:cNvSpPr/>
          <p:nvPr/>
        </p:nvSpPr>
        <p:spPr>
          <a:xfrm>
            <a:off x="5636880" y="2037600"/>
            <a:ext cx="88200" cy="115200"/>
          </a:xfrm>
          <a:custGeom>
            <a:avLst/>
            <a:gdLst/>
            <a:ahLst/>
            <a:rect l="0" t="0" r="r" b="b"/>
            <a:pathLst>
              <a:path w="245" h="320">
                <a:moveTo>
                  <a:pt x="244" y="73"/>
                </a:moveTo>
                <a:cubicBezTo>
                  <a:pt x="236" y="17"/>
                  <a:pt x="226" y="0"/>
                  <a:pt x="164" y="7"/>
                </a:cubicBezTo>
                <a:cubicBezTo>
                  <a:pt x="99" y="14"/>
                  <a:pt x="50" y="64"/>
                  <a:pt x="26" y="122"/>
                </a:cubicBezTo>
                <a:cubicBezTo>
                  <a:pt x="0" y="184"/>
                  <a:pt x="3" y="250"/>
                  <a:pt x="62" y="288"/>
                </a:cubicBezTo>
                <a:cubicBezTo>
                  <a:pt x="110" y="310"/>
                  <a:pt x="128" y="317"/>
                  <a:pt x="166" y="319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934" name="Freeform 20"/>
          <p:cNvSpPr/>
          <p:nvPr/>
        </p:nvSpPr>
        <p:spPr>
          <a:xfrm>
            <a:off x="608040" y="2070000"/>
            <a:ext cx="661320" cy="338400"/>
          </a:xfrm>
          <a:custGeom>
            <a:avLst/>
            <a:gdLst/>
            <a:ahLst/>
            <a:rect l="0" t="0" r="r" b="b"/>
            <a:pathLst>
              <a:path w="1837" h="940">
                <a:moveTo>
                  <a:pt x="45" y="57"/>
                </a:moveTo>
                <a:cubicBezTo>
                  <a:pt x="50" y="28"/>
                  <a:pt x="54" y="19"/>
                  <a:pt x="69" y="0"/>
                </a:cubicBezTo>
                <a:cubicBezTo>
                  <a:pt x="71" y="0"/>
                  <a:pt x="72" y="0"/>
                  <a:pt x="74" y="0"/>
                </a:cubicBezTo>
                <a:cubicBezTo>
                  <a:pt x="74" y="142"/>
                  <a:pt x="56" y="297"/>
                  <a:pt x="87" y="435"/>
                </a:cubicBezTo>
                <a:cubicBezTo>
                  <a:pt x="102" y="503"/>
                  <a:pt x="130" y="571"/>
                  <a:pt x="162" y="630"/>
                </a:cubicBezTo>
                <a:cubicBezTo>
                  <a:pt x="185" y="673"/>
                  <a:pt x="211" y="698"/>
                  <a:pt x="261" y="704"/>
                </a:cubicBezTo>
                <a:cubicBezTo>
                  <a:pt x="295" y="708"/>
                  <a:pt x="328" y="703"/>
                  <a:pt x="361" y="697"/>
                </a:cubicBezTo>
                <a:moveTo>
                  <a:pt x="0" y="510"/>
                </a:moveTo>
                <a:cubicBezTo>
                  <a:pt x="5" y="458"/>
                  <a:pt x="3" y="461"/>
                  <a:pt x="60" y="435"/>
                </a:cubicBezTo>
                <a:cubicBezTo>
                  <a:pt x="136" y="401"/>
                  <a:pt x="214" y="383"/>
                  <a:pt x="297" y="381"/>
                </a:cubicBezTo>
                <a:cubicBezTo>
                  <a:pt x="333" y="380"/>
                  <a:pt x="341" y="385"/>
                  <a:pt x="355" y="418"/>
                </a:cubicBezTo>
                <a:cubicBezTo>
                  <a:pt x="374" y="461"/>
                  <a:pt x="382" y="512"/>
                  <a:pt x="422" y="542"/>
                </a:cubicBezTo>
                <a:cubicBezTo>
                  <a:pt x="446" y="560"/>
                  <a:pt x="491" y="561"/>
                  <a:pt x="514" y="542"/>
                </a:cubicBezTo>
                <a:cubicBezTo>
                  <a:pt x="563" y="501"/>
                  <a:pt x="571" y="425"/>
                  <a:pt x="580" y="366"/>
                </a:cubicBezTo>
                <a:cubicBezTo>
                  <a:pt x="582" y="352"/>
                  <a:pt x="583" y="350"/>
                  <a:pt x="583" y="342"/>
                </a:cubicBezTo>
                <a:cubicBezTo>
                  <a:pt x="588" y="439"/>
                  <a:pt x="595" y="542"/>
                  <a:pt x="614" y="637"/>
                </a:cubicBezTo>
                <a:cubicBezTo>
                  <a:pt x="629" y="714"/>
                  <a:pt x="655" y="788"/>
                  <a:pt x="683" y="861"/>
                </a:cubicBezTo>
                <a:cubicBezTo>
                  <a:pt x="693" y="887"/>
                  <a:pt x="702" y="912"/>
                  <a:pt x="708" y="939"/>
                </a:cubicBezTo>
                <a:moveTo>
                  <a:pt x="763" y="402"/>
                </a:moveTo>
                <a:cubicBezTo>
                  <a:pt x="778" y="431"/>
                  <a:pt x="790" y="476"/>
                  <a:pt x="799" y="512"/>
                </a:cubicBezTo>
                <a:cubicBezTo>
                  <a:pt x="823" y="605"/>
                  <a:pt x="845" y="699"/>
                  <a:pt x="876" y="791"/>
                </a:cubicBezTo>
                <a:cubicBezTo>
                  <a:pt x="884" y="814"/>
                  <a:pt x="893" y="834"/>
                  <a:pt x="902" y="856"/>
                </a:cubicBezTo>
                <a:moveTo>
                  <a:pt x="848" y="341"/>
                </a:moveTo>
                <a:cubicBezTo>
                  <a:pt x="875" y="320"/>
                  <a:pt x="918" y="290"/>
                  <a:pt x="957" y="308"/>
                </a:cubicBezTo>
                <a:cubicBezTo>
                  <a:pt x="1010" y="333"/>
                  <a:pt x="1013" y="415"/>
                  <a:pt x="1015" y="463"/>
                </a:cubicBezTo>
                <a:cubicBezTo>
                  <a:pt x="1017" y="519"/>
                  <a:pt x="1023" y="570"/>
                  <a:pt x="970" y="599"/>
                </a:cubicBezTo>
                <a:cubicBezTo>
                  <a:pt x="946" y="612"/>
                  <a:pt x="920" y="608"/>
                  <a:pt x="893" y="608"/>
                </a:cubicBezTo>
                <a:moveTo>
                  <a:pt x="1164" y="351"/>
                </a:moveTo>
                <a:cubicBezTo>
                  <a:pt x="1166" y="358"/>
                  <a:pt x="1174" y="378"/>
                  <a:pt x="1179" y="388"/>
                </a:cubicBezTo>
                <a:cubicBezTo>
                  <a:pt x="1202" y="432"/>
                  <a:pt x="1247" y="436"/>
                  <a:pt x="1292" y="437"/>
                </a:cubicBezTo>
                <a:cubicBezTo>
                  <a:pt x="1329" y="438"/>
                  <a:pt x="1355" y="442"/>
                  <a:pt x="1362" y="397"/>
                </a:cubicBezTo>
                <a:cubicBezTo>
                  <a:pt x="1369" y="358"/>
                  <a:pt x="1359" y="326"/>
                  <a:pt x="1315" y="318"/>
                </a:cubicBezTo>
                <a:cubicBezTo>
                  <a:pt x="1239" y="305"/>
                  <a:pt x="1167" y="338"/>
                  <a:pt x="1109" y="385"/>
                </a:cubicBezTo>
                <a:cubicBezTo>
                  <a:pt x="1070" y="416"/>
                  <a:pt x="995" y="505"/>
                  <a:pt x="1028" y="564"/>
                </a:cubicBezTo>
                <a:cubicBezTo>
                  <a:pt x="1067" y="634"/>
                  <a:pt x="1190" y="622"/>
                  <a:pt x="1253" y="623"/>
                </a:cubicBezTo>
                <a:cubicBezTo>
                  <a:pt x="1378" y="624"/>
                  <a:pt x="1499" y="597"/>
                  <a:pt x="1612" y="542"/>
                </a:cubicBezTo>
                <a:cubicBezTo>
                  <a:pt x="1688" y="505"/>
                  <a:pt x="1754" y="449"/>
                  <a:pt x="1767" y="363"/>
                </a:cubicBezTo>
                <a:cubicBezTo>
                  <a:pt x="1772" y="325"/>
                  <a:pt x="1771" y="272"/>
                  <a:pt x="1734" y="249"/>
                </a:cubicBezTo>
                <a:cubicBezTo>
                  <a:pt x="1724" y="244"/>
                  <a:pt x="1722" y="242"/>
                  <a:pt x="1715" y="243"/>
                </a:cubicBezTo>
                <a:cubicBezTo>
                  <a:pt x="1711" y="280"/>
                  <a:pt x="1701" y="328"/>
                  <a:pt x="1713" y="365"/>
                </a:cubicBezTo>
                <a:cubicBezTo>
                  <a:pt x="1733" y="427"/>
                  <a:pt x="1787" y="477"/>
                  <a:pt x="1813" y="536"/>
                </a:cubicBezTo>
                <a:cubicBezTo>
                  <a:pt x="1830" y="574"/>
                  <a:pt x="1836" y="611"/>
                  <a:pt x="1795" y="629"/>
                </a:cubicBezTo>
                <a:cubicBezTo>
                  <a:pt x="1753" y="647"/>
                  <a:pt x="1705" y="644"/>
                  <a:pt x="1661" y="644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935" name="Freeform 21"/>
          <p:cNvSpPr/>
          <p:nvPr/>
        </p:nvSpPr>
        <p:spPr>
          <a:xfrm>
            <a:off x="1559160" y="2063880"/>
            <a:ext cx="360360" cy="284400"/>
          </a:xfrm>
          <a:custGeom>
            <a:avLst/>
            <a:gdLst/>
            <a:ahLst/>
            <a:rect l="0" t="0" r="r" b="b"/>
            <a:pathLst>
              <a:path w="1001" h="790">
                <a:moveTo>
                  <a:pt x="256" y="220"/>
                </a:moveTo>
                <a:cubicBezTo>
                  <a:pt x="193" y="208"/>
                  <a:pt x="145" y="208"/>
                  <a:pt x="91" y="249"/>
                </a:cubicBezTo>
                <a:cubicBezTo>
                  <a:pt x="47" y="282"/>
                  <a:pt x="0" y="360"/>
                  <a:pt x="23" y="420"/>
                </a:cubicBezTo>
                <a:cubicBezTo>
                  <a:pt x="50" y="489"/>
                  <a:pt x="143" y="500"/>
                  <a:pt x="205" y="504"/>
                </a:cubicBezTo>
                <a:cubicBezTo>
                  <a:pt x="271" y="508"/>
                  <a:pt x="287" y="492"/>
                  <a:pt x="286" y="426"/>
                </a:cubicBezTo>
                <a:cubicBezTo>
                  <a:pt x="285" y="343"/>
                  <a:pt x="229" y="274"/>
                  <a:pt x="179" y="213"/>
                </a:cubicBezTo>
                <a:cubicBezTo>
                  <a:pt x="176" y="210"/>
                  <a:pt x="108" y="123"/>
                  <a:pt x="97" y="126"/>
                </a:cubicBezTo>
                <a:cubicBezTo>
                  <a:pt x="99" y="132"/>
                  <a:pt x="101" y="138"/>
                  <a:pt x="103" y="144"/>
                </a:cubicBezTo>
                <a:cubicBezTo>
                  <a:pt x="171" y="200"/>
                  <a:pt x="239" y="234"/>
                  <a:pt x="327" y="252"/>
                </a:cubicBezTo>
                <a:cubicBezTo>
                  <a:pt x="410" y="269"/>
                  <a:pt x="493" y="266"/>
                  <a:pt x="576" y="267"/>
                </a:cubicBezTo>
                <a:moveTo>
                  <a:pt x="697" y="175"/>
                </a:moveTo>
                <a:cubicBezTo>
                  <a:pt x="696" y="117"/>
                  <a:pt x="694" y="71"/>
                  <a:pt x="673" y="17"/>
                </a:cubicBezTo>
                <a:cubicBezTo>
                  <a:pt x="668" y="5"/>
                  <a:pt x="668" y="2"/>
                  <a:pt x="660" y="0"/>
                </a:cubicBezTo>
                <a:cubicBezTo>
                  <a:pt x="640" y="56"/>
                  <a:pt x="625" y="120"/>
                  <a:pt x="615" y="182"/>
                </a:cubicBezTo>
                <a:cubicBezTo>
                  <a:pt x="598" y="286"/>
                  <a:pt x="587" y="405"/>
                  <a:pt x="603" y="511"/>
                </a:cubicBezTo>
                <a:cubicBezTo>
                  <a:pt x="614" y="586"/>
                  <a:pt x="644" y="657"/>
                  <a:pt x="664" y="729"/>
                </a:cubicBezTo>
                <a:cubicBezTo>
                  <a:pt x="671" y="753"/>
                  <a:pt x="671" y="773"/>
                  <a:pt x="667" y="789"/>
                </a:cubicBezTo>
                <a:moveTo>
                  <a:pt x="558" y="512"/>
                </a:moveTo>
                <a:cubicBezTo>
                  <a:pt x="620" y="497"/>
                  <a:pt x="680" y="493"/>
                  <a:pt x="742" y="487"/>
                </a:cubicBezTo>
                <a:cubicBezTo>
                  <a:pt x="810" y="481"/>
                  <a:pt x="883" y="474"/>
                  <a:pt x="952" y="480"/>
                </a:cubicBezTo>
                <a:cubicBezTo>
                  <a:pt x="980" y="482"/>
                  <a:pt x="985" y="488"/>
                  <a:pt x="1000" y="509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936" name="Freeform 22"/>
          <p:cNvSpPr/>
          <p:nvPr/>
        </p:nvSpPr>
        <p:spPr>
          <a:xfrm>
            <a:off x="2489760" y="2057400"/>
            <a:ext cx="1005840" cy="310320"/>
          </a:xfrm>
          <a:custGeom>
            <a:avLst/>
            <a:gdLst/>
            <a:ahLst/>
            <a:rect l="0" t="0" r="r" b="b"/>
            <a:pathLst>
              <a:path w="2794" h="862">
                <a:moveTo>
                  <a:pt x="279" y="352"/>
                </a:moveTo>
                <a:cubicBezTo>
                  <a:pt x="292" y="315"/>
                  <a:pt x="271" y="317"/>
                  <a:pt x="233" y="315"/>
                </a:cubicBezTo>
                <a:cubicBezTo>
                  <a:pt x="164" y="312"/>
                  <a:pt x="124" y="339"/>
                  <a:pt x="77" y="388"/>
                </a:cubicBezTo>
                <a:cubicBezTo>
                  <a:pt x="49" y="417"/>
                  <a:pt x="0" y="483"/>
                  <a:pt x="22" y="529"/>
                </a:cubicBezTo>
                <a:cubicBezTo>
                  <a:pt x="49" y="584"/>
                  <a:pt x="156" y="581"/>
                  <a:pt x="205" y="583"/>
                </a:cubicBezTo>
                <a:cubicBezTo>
                  <a:pt x="261" y="585"/>
                  <a:pt x="341" y="593"/>
                  <a:pt x="365" y="529"/>
                </a:cubicBezTo>
                <a:cubicBezTo>
                  <a:pt x="385" y="473"/>
                  <a:pt x="362" y="407"/>
                  <a:pt x="330" y="361"/>
                </a:cubicBezTo>
                <a:cubicBezTo>
                  <a:pt x="307" y="328"/>
                  <a:pt x="277" y="298"/>
                  <a:pt x="235" y="299"/>
                </a:cubicBezTo>
                <a:cubicBezTo>
                  <a:pt x="206" y="299"/>
                  <a:pt x="216" y="335"/>
                  <a:pt x="215" y="355"/>
                </a:cubicBezTo>
                <a:moveTo>
                  <a:pt x="522" y="76"/>
                </a:moveTo>
                <a:cubicBezTo>
                  <a:pt x="520" y="51"/>
                  <a:pt x="519" y="47"/>
                  <a:pt x="519" y="33"/>
                </a:cubicBezTo>
                <a:cubicBezTo>
                  <a:pt x="519" y="121"/>
                  <a:pt x="530" y="203"/>
                  <a:pt x="546" y="290"/>
                </a:cubicBezTo>
                <a:cubicBezTo>
                  <a:pt x="558" y="353"/>
                  <a:pt x="569" y="431"/>
                  <a:pt x="595" y="491"/>
                </a:cubicBezTo>
                <a:cubicBezTo>
                  <a:pt x="600" y="498"/>
                  <a:pt x="600" y="500"/>
                  <a:pt x="604" y="503"/>
                </a:cubicBezTo>
                <a:cubicBezTo>
                  <a:pt x="621" y="489"/>
                  <a:pt x="643" y="469"/>
                  <a:pt x="662" y="455"/>
                </a:cubicBezTo>
                <a:cubicBezTo>
                  <a:pt x="697" y="430"/>
                  <a:pt x="763" y="402"/>
                  <a:pt x="807" y="418"/>
                </a:cubicBezTo>
                <a:cubicBezTo>
                  <a:pt x="854" y="436"/>
                  <a:pt x="836" y="519"/>
                  <a:pt x="814" y="546"/>
                </a:cubicBezTo>
                <a:cubicBezTo>
                  <a:pt x="772" y="600"/>
                  <a:pt x="691" y="621"/>
                  <a:pt x="627" y="627"/>
                </a:cubicBezTo>
                <a:cubicBezTo>
                  <a:pt x="571" y="632"/>
                  <a:pt x="485" y="642"/>
                  <a:pt x="436" y="611"/>
                </a:cubicBezTo>
                <a:cubicBezTo>
                  <a:pt x="420" y="591"/>
                  <a:pt x="414" y="584"/>
                  <a:pt x="420" y="565"/>
                </a:cubicBezTo>
                <a:moveTo>
                  <a:pt x="804" y="259"/>
                </a:moveTo>
                <a:cubicBezTo>
                  <a:pt x="850" y="269"/>
                  <a:pt x="875" y="317"/>
                  <a:pt x="899" y="358"/>
                </a:cubicBezTo>
                <a:cubicBezTo>
                  <a:pt x="946" y="439"/>
                  <a:pt x="978" y="531"/>
                  <a:pt x="1007" y="619"/>
                </a:cubicBezTo>
                <a:cubicBezTo>
                  <a:pt x="1028" y="685"/>
                  <a:pt x="1043" y="749"/>
                  <a:pt x="1045" y="818"/>
                </a:cubicBezTo>
                <a:cubicBezTo>
                  <a:pt x="1046" y="861"/>
                  <a:pt x="988" y="859"/>
                  <a:pt x="955" y="850"/>
                </a:cubicBezTo>
                <a:cubicBezTo>
                  <a:pt x="890" y="833"/>
                  <a:pt x="839" y="786"/>
                  <a:pt x="786" y="748"/>
                </a:cubicBezTo>
                <a:moveTo>
                  <a:pt x="767" y="58"/>
                </a:moveTo>
                <a:cubicBezTo>
                  <a:pt x="806" y="23"/>
                  <a:pt x="839" y="10"/>
                  <a:pt x="894" y="19"/>
                </a:cubicBezTo>
                <a:cubicBezTo>
                  <a:pt x="966" y="31"/>
                  <a:pt x="994" y="97"/>
                  <a:pt x="1031" y="150"/>
                </a:cubicBezTo>
                <a:cubicBezTo>
                  <a:pt x="1063" y="196"/>
                  <a:pt x="1074" y="211"/>
                  <a:pt x="1102" y="237"/>
                </a:cubicBezTo>
                <a:moveTo>
                  <a:pt x="1328" y="303"/>
                </a:moveTo>
                <a:cubicBezTo>
                  <a:pt x="1332" y="310"/>
                  <a:pt x="1337" y="325"/>
                  <a:pt x="1342" y="337"/>
                </a:cubicBezTo>
                <a:cubicBezTo>
                  <a:pt x="1353" y="363"/>
                  <a:pt x="1374" y="385"/>
                  <a:pt x="1403" y="391"/>
                </a:cubicBezTo>
                <a:cubicBezTo>
                  <a:pt x="1428" y="397"/>
                  <a:pt x="1481" y="400"/>
                  <a:pt x="1505" y="388"/>
                </a:cubicBezTo>
                <a:cubicBezTo>
                  <a:pt x="1546" y="368"/>
                  <a:pt x="1553" y="333"/>
                  <a:pt x="1554" y="294"/>
                </a:cubicBezTo>
                <a:cubicBezTo>
                  <a:pt x="1556" y="233"/>
                  <a:pt x="1499" y="235"/>
                  <a:pt x="1451" y="233"/>
                </a:cubicBezTo>
                <a:cubicBezTo>
                  <a:pt x="1364" y="230"/>
                  <a:pt x="1286" y="255"/>
                  <a:pt x="1220" y="314"/>
                </a:cubicBezTo>
                <a:cubicBezTo>
                  <a:pt x="1181" y="348"/>
                  <a:pt x="1151" y="423"/>
                  <a:pt x="1188" y="471"/>
                </a:cubicBezTo>
                <a:cubicBezTo>
                  <a:pt x="1225" y="519"/>
                  <a:pt x="1290" y="529"/>
                  <a:pt x="1343" y="545"/>
                </a:cubicBezTo>
                <a:moveTo>
                  <a:pt x="1948" y="203"/>
                </a:moveTo>
                <a:cubicBezTo>
                  <a:pt x="1948" y="178"/>
                  <a:pt x="1948" y="172"/>
                  <a:pt x="1948" y="157"/>
                </a:cubicBezTo>
                <a:cubicBezTo>
                  <a:pt x="1897" y="158"/>
                  <a:pt x="1869" y="182"/>
                  <a:pt x="1838" y="225"/>
                </a:cubicBezTo>
                <a:cubicBezTo>
                  <a:pt x="1800" y="278"/>
                  <a:pt x="1776" y="355"/>
                  <a:pt x="1790" y="420"/>
                </a:cubicBezTo>
                <a:cubicBezTo>
                  <a:pt x="1801" y="473"/>
                  <a:pt x="1836" y="484"/>
                  <a:pt x="1877" y="507"/>
                </a:cubicBezTo>
                <a:moveTo>
                  <a:pt x="2153" y="0"/>
                </a:moveTo>
                <a:cubicBezTo>
                  <a:pt x="2151" y="67"/>
                  <a:pt x="2148" y="133"/>
                  <a:pt x="2149" y="200"/>
                </a:cubicBezTo>
                <a:cubicBezTo>
                  <a:pt x="2151" y="311"/>
                  <a:pt x="2192" y="401"/>
                  <a:pt x="2246" y="496"/>
                </a:cubicBezTo>
                <a:cubicBezTo>
                  <a:pt x="2264" y="526"/>
                  <a:pt x="2268" y="533"/>
                  <a:pt x="2282" y="549"/>
                </a:cubicBezTo>
                <a:moveTo>
                  <a:pt x="2167" y="337"/>
                </a:moveTo>
                <a:cubicBezTo>
                  <a:pt x="2208" y="327"/>
                  <a:pt x="2257" y="323"/>
                  <a:pt x="2305" y="321"/>
                </a:cubicBezTo>
                <a:cubicBezTo>
                  <a:pt x="2454" y="312"/>
                  <a:pt x="2624" y="293"/>
                  <a:pt x="2758" y="218"/>
                </a:cubicBezTo>
                <a:cubicBezTo>
                  <a:pt x="2793" y="198"/>
                  <a:pt x="2779" y="197"/>
                  <a:pt x="2790" y="171"/>
                </a:cubicBezTo>
                <a:cubicBezTo>
                  <a:pt x="2752" y="174"/>
                  <a:pt x="2737" y="167"/>
                  <a:pt x="2722" y="211"/>
                </a:cubicBezTo>
                <a:cubicBezTo>
                  <a:pt x="2706" y="257"/>
                  <a:pt x="2708" y="321"/>
                  <a:pt x="2728" y="364"/>
                </a:cubicBezTo>
                <a:cubicBezTo>
                  <a:pt x="2752" y="416"/>
                  <a:pt x="2783" y="453"/>
                  <a:pt x="2788" y="512"/>
                </a:cubicBezTo>
                <a:cubicBezTo>
                  <a:pt x="2793" y="578"/>
                  <a:pt x="2734" y="599"/>
                  <a:pt x="2679" y="617"/>
                </a:cubicBezTo>
                <a:cubicBezTo>
                  <a:pt x="2627" y="634"/>
                  <a:pt x="2576" y="640"/>
                  <a:pt x="2523" y="645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937" name="Freeform 23"/>
          <p:cNvSpPr/>
          <p:nvPr/>
        </p:nvSpPr>
        <p:spPr>
          <a:xfrm>
            <a:off x="3961440" y="2023920"/>
            <a:ext cx="774720" cy="259200"/>
          </a:xfrm>
          <a:custGeom>
            <a:avLst/>
            <a:gdLst/>
            <a:ahLst/>
            <a:rect l="0" t="0" r="r" b="b"/>
            <a:pathLst>
              <a:path w="2152" h="720">
                <a:moveTo>
                  <a:pt x="21" y="376"/>
                </a:moveTo>
                <a:cubicBezTo>
                  <a:pt x="21" y="328"/>
                  <a:pt x="17" y="368"/>
                  <a:pt x="13" y="390"/>
                </a:cubicBezTo>
                <a:cubicBezTo>
                  <a:pt x="6" y="429"/>
                  <a:pt x="0" y="483"/>
                  <a:pt x="22" y="518"/>
                </a:cubicBezTo>
                <a:cubicBezTo>
                  <a:pt x="50" y="562"/>
                  <a:pt x="107" y="589"/>
                  <a:pt x="156" y="603"/>
                </a:cubicBezTo>
                <a:cubicBezTo>
                  <a:pt x="208" y="618"/>
                  <a:pt x="285" y="623"/>
                  <a:pt x="338" y="606"/>
                </a:cubicBezTo>
                <a:cubicBezTo>
                  <a:pt x="380" y="592"/>
                  <a:pt x="407" y="557"/>
                  <a:pt x="433" y="524"/>
                </a:cubicBezTo>
                <a:cubicBezTo>
                  <a:pt x="434" y="523"/>
                  <a:pt x="441" y="513"/>
                  <a:pt x="443" y="511"/>
                </a:cubicBezTo>
                <a:cubicBezTo>
                  <a:pt x="469" y="557"/>
                  <a:pt x="494" y="590"/>
                  <a:pt x="546" y="612"/>
                </a:cubicBezTo>
                <a:cubicBezTo>
                  <a:pt x="607" y="637"/>
                  <a:pt x="692" y="640"/>
                  <a:pt x="757" y="632"/>
                </a:cubicBezTo>
                <a:cubicBezTo>
                  <a:pt x="819" y="624"/>
                  <a:pt x="872" y="595"/>
                  <a:pt x="882" y="530"/>
                </a:cubicBezTo>
                <a:cubicBezTo>
                  <a:pt x="893" y="457"/>
                  <a:pt x="846" y="399"/>
                  <a:pt x="791" y="356"/>
                </a:cubicBezTo>
                <a:cubicBezTo>
                  <a:pt x="743" y="319"/>
                  <a:pt x="617" y="252"/>
                  <a:pt x="552" y="285"/>
                </a:cubicBezTo>
                <a:cubicBezTo>
                  <a:pt x="495" y="314"/>
                  <a:pt x="567" y="364"/>
                  <a:pt x="583" y="375"/>
                </a:cubicBezTo>
                <a:moveTo>
                  <a:pt x="1079" y="276"/>
                </a:moveTo>
                <a:cubicBezTo>
                  <a:pt x="1078" y="317"/>
                  <a:pt x="1073" y="355"/>
                  <a:pt x="1068" y="397"/>
                </a:cubicBezTo>
                <a:cubicBezTo>
                  <a:pt x="1062" y="454"/>
                  <a:pt x="1058" y="517"/>
                  <a:pt x="1064" y="573"/>
                </a:cubicBezTo>
                <a:cubicBezTo>
                  <a:pt x="1066" y="597"/>
                  <a:pt x="1073" y="611"/>
                  <a:pt x="1083" y="630"/>
                </a:cubicBezTo>
                <a:moveTo>
                  <a:pt x="943" y="20"/>
                </a:moveTo>
                <a:cubicBezTo>
                  <a:pt x="951" y="3"/>
                  <a:pt x="945" y="2"/>
                  <a:pt x="959" y="0"/>
                </a:cubicBezTo>
                <a:cubicBezTo>
                  <a:pt x="981" y="22"/>
                  <a:pt x="995" y="50"/>
                  <a:pt x="1015" y="74"/>
                </a:cubicBezTo>
                <a:cubicBezTo>
                  <a:pt x="1024" y="83"/>
                  <a:pt x="1032" y="92"/>
                  <a:pt x="1041" y="101"/>
                </a:cubicBezTo>
                <a:moveTo>
                  <a:pt x="1403" y="77"/>
                </a:moveTo>
                <a:cubicBezTo>
                  <a:pt x="1403" y="120"/>
                  <a:pt x="1403" y="144"/>
                  <a:pt x="1403" y="186"/>
                </a:cubicBezTo>
                <a:cubicBezTo>
                  <a:pt x="1403" y="287"/>
                  <a:pt x="1404" y="381"/>
                  <a:pt x="1429" y="479"/>
                </a:cubicBezTo>
                <a:cubicBezTo>
                  <a:pt x="1446" y="545"/>
                  <a:pt x="1472" y="610"/>
                  <a:pt x="1508" y="669"/>
                </a:cubicBezTo>
                <a:cubicBezTo>
                  <a:pt x="1519" y="685"/>
                  <a:pt x="1521" y="688"/>
                  <a:pt x="1526" y="698"/>
                </a:cubicBezTo>
                <a:moveTo>
                  <a:pt x="1262" y="434"/>
                </a:moveTo>
                <a:cubicBezTo>
                  <a:pt x="1292" y="420"/>
                  <a:pt x="1328" y="415"/>
                  <a:pt x="1378" y="415"/>
                </a:cubicBezTo>
                <a:cubicBezTo>
                  <a:pt x="1454" y="415"/>
                  <a:pt x="1527" y="415"/>
                  <a:pt x="1602" y="400"/>
                </a:cubicBezTo>
                <a:cubicBezTo>
                  <a:pt x="1689" y="382"/>
                  <a:pt x="1762" y="349"/>
                  <a:pt x="1799" y="265"/>
                </a:cubicBezTo>
                <a:cubicBezTo>
                  <a:pt x="1810" y="241"/>
                  <a:pt x="1811" y="220"/>
                  <a:pt x="1816" y="196"/>
                </a:cubicBezTo>
                <a:cubicBezTo>
                  <a:pt x="1818" y="227"/>
                  <a:pt x="1818" y="268"/>
                  <a:pt x="1818" y="302"/>
                </a:cubicBezTo>
                <a:cubicBezTo>
                  <a:pt x="1818" y="396"/>
                  <a:pt x="1815" y="481"/>
                  <a:pt x="1862" y="563"/>
                </a:cubicBezTo>
                <a:cubicBezTo>
                  <a:pt x="1880" y="595"/>
                  <a:pt x="1914" y="609"/>
                  <a:pt x="1951" y="599"/>
                </a:cubicBezTo>
                <a:cubicBezTo>
                  <a:pt x="1995" y="587"/>
                  <a:pt x="2058" y="521"/>
                  <a:pt x="2108" y="541"/>
                </a:cubicBezTo>
                <a:cubicBezTo>
                  <a:pt x="2148" y="558"/>
                  <a:pt x="2149" y="582"/>
                  <a:pt x="2150" y="630"/>
                </a:cubicBezTo>
                <a:cubicBezTo>
                  <a:pt x="2151" y="670"/>
                  <a:pt x="2143" y="686"/>
                  <a:pt x="2124" y="719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938" name="Freeform 24"/>
          <p:cNvSpPr/>
          <p:nvPr/>
        </p:nvSpPr>
        <p:spPr>
          <a:xfrm>
            <a:off x="5133960" y="2002320"/>
            <a:ext cx="449640" cy="145800"/>
          </a:xfrm>
          <a:custGeom>
            <a:avLst/>
            <a:gdLst/>
            <a:ahLst/>
            <a:rect l="0" t="0" r="r" b="b"/>
            <a:pathLst>
              <a:path w="1249" h="405">
                <a:moveTo>
                  <a:pt x="0" y="92"/>
                </a:moveTo>
                <a:cubicBezTo>
                  <a:pt x="15" y="91"/>
                  <a:pt x="14" y="87"/>
                  <a:pt x="46" y="98"/>
                </a:cubicBezTo>
                <a:cubicBezTo>
                  <a:pt x="102" y="117"/>
                  <a:pt x="157" y="130"/>
                  <a:pt x="217" y="135"/>
                </a:cubicBezTo>
                <a:cubicBezTo>
                  <a:pt x="299" y="142"/>
                  <a:pt x="418" y="159"/>
                  <a:pt x="495" y="126"/>
                </a:cubicBezTo>
                <a:cubicBezTo>
                  <a:pt x="521" y="115"/>
                  <a:pt x="554" y="69"/>
                  <a:pt x="535" y="39"/>
                </a:cubicBezTo>
                <a:cubicBezTo>
                  <a:pt x="511" y="0"/>
                  <a:pt x="420" y="6"/>
                  <a:pt x="384" y="9"/>
                </a:cubicBezTo>
                <a:cubicBezTo>
                  <a:pt x="288" y="17"/>
                  <a:pt x="203" y="76"/>
                  <a:pt x="177" y="170"/>
                </a:cubicBezTo>
                <a:cubicBezTo>
                  <a:pt x="158" y="238"/>
                  <a:pt x="168" y="304"/>
                  <a:pt x="233" y="342"/>
                </a:cubicBezTo>
                <a:cubicBezTo>
                  <a:pt x="303" y="372"/>
                  <a:pt x="330" y="383"/>
                  <a:pt x="384" y="388"/>
                </a:cubicBezTo>
                <a:moveTo>
                  <a:pt x="1123" y="113"/>
                </a:moveTo>
                <a:cubicBezTo>
                  <a:pt x="1046" y="88"/>
                  <a:pt x="974" y="81"/>
                  <a:pt x="892" y="100"/>
                </a:cubicBezTo>
                <a:cubicBezTo>
                  <a:pt x="832" y="113"/>
                  <a:pt x="741" y="145"/>
                  <a:pt x="722" y="211"/>
                </a:cubicBezTo>
                <a:cubicBezTo>
                  <a:pt x="702" y="282"/>
                  <a:pt x="757" y="309"/>
                  <a:pt x="817" y="322"/>
                </a:cubicBezTo>
                <a:cubicBezTo>
                  <a:pt x="894" y="339"/>
                  <a:pt x="1001" y="344"/>
                  <a:pt x="1075" y="309"/>
                </a:cubicBezTo>
                <a:cubicBezTo>
                  <a:pt x="1117" y="290"/>
                  <a:pt x="1150" y="245"/>
                  <a:pt x="1158" y="201"/>
                </a:cubicBezTo>
                <a:cubicBezTo>
                  <a:pt x="1158" y="193"/>
                  <a:pt x="1158" y="193"/>
                  <a:pt x="1158" y="189"/>
                </a:cubicBezTo>
                <a:cubicBezTo>
                  <a:pt x="1158" y="240"/>
                  <a:pt x="1140" y="318"/>
                  <a:pt x="1175" y="360"/>
                </a:cubicBezTo>
                <a:cubicBezTo>
                  <a:pt x="1208" y="386"/>
                  <a:pt x="1220" y="396"/>
                  <a:pt x="1248" y="404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939" name="Freeform 25"/>
          <p:cNvSpPr/>
          <p:nvPr/>
        </p:nvSpPr>
        <p:spPr>
          <a:xfrm>
            <a:off x="5756400" y="1930320"/>
            <a:ext cx="172080" cy="240120"/>
          </a:xfrm>
          <a:custGeom>
            <a:avLst/>
            <a:gdLst/>
            <a:ahLst/>
            <a:rect l="0" t="0" r="r" b="b"/>
            <a:pathLst>
              <a:path w="478" h="667">
                <a:moveTo>
                  <a:pt x="0" y="0"/>
                </a:moveTo>
                <a:cubicBezTo>
                  <a:pt x="0" y="29"/>
                  <a:pt x="0" y="32"/>
                  <a:pt x="0" y="60"/>
                </a:cubicBezTo>
                <a:cubicBezTo>
                  <a:pt x="0" y="141"/>
                  <a:pt x="4" y="210"/>
                  <a:pt x="26" y="288"/>
                </a:cubicBezTo>
                <a:cubicBezTo>
                  <a:pt x="42" y="344"/>
                  <a:pt x="60" y="422"/>
                  <a:pt x="94" y="471"/>
                </a:cubicBezTo>
                <a:cubicBezTo>
                  <a:pt x="111" y="495"/>
                  <a:pt x="103" y="473"/>
                  <a:pt x="116" y="484"/>
                </a:cubicBezTo>
                <a:cubicBezTo>
                  <a:pt x="156" y="407"/>
                  <a:pt x="198" y="314"/>
                  <a:pt x="294" y="299"/>
                </a:cubicBezTo>
                <a:cubicBezTo>
                  <a:pt x="362" y="289"/>
                  <a:pt x="395" y="319"/>
                  <a:pt x="430" y="375"/>
                </a:cubicBezTo>
                <a:cubicBezTo>
                  <a:pt x="469" y="437"/>
                  <a:pt x="475" y="503"/>
                  <a:pt x="476" y="575"/>
                </a:cubicBezTo>
                <a:cubicBezTo>
                  <a:pt x="477" y="610"/>
                  <a:pt x="472" y="633"/>
                  <a:pt x="462" y="666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940" name="Freeform 26"/>
          <p:cNvSpPr/>
          <p:nvPr/>
        </p:nvSpPr>
        <p:spPr>
          <a:xfrm>
            <a:off x="6405480" y="1934280"/>
            <a:ext cx="597960" cy="360360"/>
          </a:xfrm>
          <a:custGeom>
            <a:avLst/>
            <a:gdLst/>
            <a:ahLst/>
            <a:rect l="0" t="0" r="r" b="b"/>
            <a:pathLst>
              <a:path w="1661" h="1001">
                <a:moveTo>
                  <a:pt x="159" y="2"/>
                </a:moveTo>
                <a:cubicBezTo>
                  <a:pt x="147" y="0"/>
                  <a:pt x="144" y="17"/>
                  <a:pt x="134" y="48"/>
                </a:cubicBezTo>
                <a:cubicBezTo>
                  <a:pt x="100" y="151"/>
                  <a:pt x="89" y="256"/>
                  <a:pt x="94" y="364"/>
                </a:cubicBezTo>
                <a:cubicBezTo>
                  <a:pt x="97" y="430"/>
                  <a:pt x="116" y="489"/>
                  <a:pt x="142" y="548"/>
                </a:cubicBezTo>
                <a:cubicBezTo>
                  <a:pt x="145" y="554"/>
                  <a:pt x="148" y="560"/>
                  <a:pt x="151" y="566"/>
                </a:cubicBezTo>
                <a:moveTo>
                  <a:pt x="0" y="328"/>
                </a:moveTo>
                <a:cubicBezTo>
                  <a:pt x="21" y="323"/>
                  <a:pt x="68" y="320"/>
                  <a:pt x="100" y="320"/>
                </a:cubicBezTo>
                <a:cubicBezTo>
                  <a:pt x="178" y="320"/>
                  <a:pt x="258" y="326"/>
                  <a:pt x="336" y="317"/>
                </a:cubicBezTo>
                <a:cubicBezTo>
                  <a:pt x="342" y="316"/>
                  <a:pt x="350" y="314"/>
                  <a:pt x="356" y="313"/>
                </a:cubicBezTo>
                <a:cubicBezTo>
                  <a:pt x="363" y="365"/>
                  <a:pt x="402" y="474"/>
                  <a:pt x="476" y="457"/>
                </a:cubicBezTo>
                <a:cubicBezTo>
                  <a:pt x="517" y="448"/>
                  <a:pt x="534" y="409"/>
                  <a:pt x="555" y="371"/>
                </a:cubicBezTo>
                <a:cubicBezTo>
                  <a:pt x="583" y="320"/>
                  <a:pt x="602" y="263"/>
                  <a:pt x="640" y="218"/>
                </a:cubicBezTo>
                <a:cubicBezTo>
                  <a:pt x="645" y="216"/>
                  <a:pt x="645" y="215"/>
                  <a:pt x="648" y="215"/>
                </a:cubicBezTo>
                <a:cubicBezTo>
                  <a:pt x="648" y="366"/>
                  <a:pt x="637" y="521"/>
                  <a:pt x="657" y="671"/>
                </a:cubicBezTo>
                <a:cubicBezTo>
                  <a:pt x="669" y="761"/>
                  <a:pt x="683" y="843"/>
                  <a:pt x="684" y="934"/>
                </a:cubicBezTo>
                <a:cubicBezTo>
                  <a:pt x="684" y="980"/>
                  <a:pt x="679" y="1000"/>
                  <a:pt x="627" y="992"/>
                </a:cubicBezTo>
                <a:cubicBezTo>
                  <a:pt x="564" y="982"/>
                  <a:pt x="503" y="895"/>
                  <a:pt x="473" y="845"/>
                </a:cubicBezTo>
                <a:cubicBezTo>
                  <a:pt x="425" y="765"/>
                  <a:pt x="431" y="708"/>
                  <a:pt x="464" y="628"/>
                </a:cubicBezTo>
                <a:moveTo>
                  <a:pt x="997" y="366"/>
                </a:moveTo>
                <a:cubicBezTo>
                  <a:pt x="995" y="423"/>
                  <a:pt x="987" y="465"/>
                  <a:pt x="971" y="519"/>
                </a:cubicBezTo>
                <a:cubicBezTo>
                  <a:pt x="946" y="607"/>
                  <a:pt x="925" y="682"/>
                  <a:pt x="923" y="774"/>
                </a:cubicBezTo>
                <a:cubicBezTo>
                  <a:pt x="922" y="820"/>
                  <a:pt x="915" y="878"/>
                  <a:pt x="948" y="917"/>
                </a:cubicBezTo>
                <a:cubicBezTo>
                  <a:pt x="949" y="917"/>
                  <a:pt x="951" y="917"/>
                  <a:pt x="952" y="917"/>
                </a:cubicBezTo>
                <a:cubicBezTo>
                  <a:pt x="952" y="867"/>
                  <a:pt x="947" y="833"/>
                  <a:pt x="937" y="784"/>
                </a:cubicBezTo>
                <a:moveTo>
                  <a:pt x="906" y="492"/>
                </a:moveTo>
                <a:cubicBezTo>
                  <a:pt x="913" y="420"/>
                  <a:pt x="914" y="341"/>
                  <a:pt x="971" y="287"/>
                </a:cubicBezTo>
                <a:cubicBezTo>
                  <a:pt x="996" y="263"/>
                  <a:pt x="1028" y="272"/>
                  <a:pt x="1042" y="300"/>
                </a:cubicBezTo>
                <a:cubicBezTo>
                  <a:pt x="1070" y="353"/>
                  <a:pt x="1068" y="417"/>
                  <a:pt x="1068" y="475"/>
                </a:cubicBezTo>
                <a:cubicBezTo>
                  <a:pt x="1068" y="520"/>
                  <a:pt x="1053" y="556"/>
                  <a:pt x="1007" y="573"/>
                </a:cubicBezTo>
                <a:cubicBezTo>
                  <a:pt x="996" y="577"/>
                  <a:pt x="982" y="575"/>
                  <a:pt x="971" y="575"/>
                </a:cubicBezTo>
                <a:moveTo>
                  <a:pt x="1407" y="336"/>
                </a:moveTo>
                <a:cubicBezTo>
                  <a:pt x="1412" y="363"/>
                  <a:pt x="1417" y="400"/>
                  <a:pt x="1425" y="430"/>
                </a:cubicBezTo>
                <a:cubicBezTo>
                  <a:pt x="1436" y="469"/>
                  <a:pt x="1461" y="500"/>
                  <a:pt x="1501" y="511"/>
                </a:cubicBezTo>
                <a:cubicBezTo>
                  <a:pt x="1541" y="522"/>
                  <a:pt x="1594" y="524"/>
                  <a:pt x="1622" y="493"/>
                </a:cubicBezTo>
                <a:cubicBezTo>
                  <a:pt x="1653" y="457"/>
                  <a:pt x="1660" y="380"/>
                  <a:pt x="1649" y="336"/>
                </a:cubicBezTo>
                <a:cubicBezTo>
                  <a:pt x="1635" y="278"/>
                  <a:pt x="1568" y="264"/>
                  <a:pt x="1517" y="272"/>
                </a:cubicBezTo>
                <a:cubicBezTo>
                  <a:pt x="1431" y="286"/>
                  <a:pt x="1372" y="368"/>
                  <a:pt x="1340" y="445"/>
                </a:cubicBezTo>
                <a:cubicBezTo>
                  <a:pt x="1313" y="506"/>
                  <a:pt x="1306" y="595"/>
                  <a:pt x="1343" y="654"/>
                </a:cubicBezTo>
                <a:cubicBezTo>
                  <a:pt x="1376" y="706"/>
                  <a:pt x="1438" y="743"/>
                  <a:pt x="1494" y="761"/>
                </a:cubicBezTo>
                <a:cubicBezTo>
                  <a:pt x="1507" y="764"/>
                  <a:pt x="1521" y="766"/>
                  <a:pt x="1534" y="769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941" name="Freeform 27"/>
          <p:cNvSpPr/>
          <p:nvPr/>
        </p:nvSpPr>
        <p:spPr>
          <a:xfrm>
            <a:off x="7365960" y="2025720"/>
            <a:ext cx="241920" cy="261000"/>
          </a:xfrm>
          <a:custGeom>
            <a:avLst/>
            <a:gdLst/>
            <a:ahLst/>
            <a:rect l="0" t="0" r="r" b="b"/>
            <a:pathLst>
              <a:path w="672" h="725">
                <a:moveTo>
                  <a:pt x="184" y="119"/>
                </a:moveTo>
                <a:cubicBezTo>
                  <a:pt x="185" y="104"/>
                  <a:pt x="186" y="96"/>
                  <a:pt x="187" y="83"/>
                </a:cubicBezTo>
                <a:cubicBezTo>
                  <a:pt x="146" y="95"/>
                  <a:pt x="127" y="109"/>
                  <a:pt x="93" y="140"/>
                </a:cubicBezTo>
                <a:cubicBezTo>
                  <a:pt x="47" y="182"/>
                  <a:pt x="13" y="228"/>
                  <a:pt x="6" y="291"/>
                </a:cubicBezTo>
                <a:cubicBezTo>
                  <a:pt x="0" y="346"/>
                  <a:pt x="37" y="360"/>
                  <a:pt x="85" y="366"/>
                </a:cubicBezTo>
                <a:cubicBezTo>
                  <a:pt x="141" y="373"/>
                  <a:pt x="202" y="375"/>
                  <a:pt x="247" y="335"/>
                </a:cubicBezTo>
                <a:cubicBezTo>
                  <a:pt x="300" y="290"/>
                  <a:pt x="302" y="197"/>
                  <a:pt x="293" y="134"/>
                </a:cubicBezTo>
                <a:cubicBezTo>
                  <a:pt x="290" y="110"/>
                  <a:pt x="278" y="95"/>
                  <a:pt x="269" y="76"/>
                </a:cubicBezTo>
                <a:cubicBezTo>
                  <a:pt x="300" y="102"/>
                  <a:pt x="329" y="120"/>
                  <a:pt x="371" y="134"/>
                </a:cubicBezTo>
                <a:cubicBezTo>
                  <a:pt x="432" y="154"/>
                  <a:pt x="510" y="172"/>
                  <a:pt x="574" y="160"/>
                </a:cubicBezTo>
                <a:cubicBezTo>
                  <a:pt x="618" y="152"/>
                  <a:pt x="639" y="102"/>
                  <a:pt x="656" y="66"/>
                </a:cubicBezTo>
                <a:cubicBezTo>
                  <a:pt x="667" y="42"/>
                  <a:pt x="667" y="24"/>
                  <a:pt x="671" y="0"/>
                </a:cubicBezTo>
                <a:cubicBezTo>
                  <a:pt x="625" y="36"/>
                  <a:pt x="588" y="68"/>
                  <a:pt x="560" y="126"/>
                </a:cubicBezTo>
                <a:cubicBezTo>
                  <a:pt x="519" y="212"/>
                  <a:pt x="516" y="312"/>
                  <a:pt x="523" y="406"/>
                </a:cubicBezTo>
                <a:cubicBezTo>
                  <a:pt x="527" y="459"/>
                  <a:pt x="605" y="646"/>
                  <a:pt x="562" y="693"/>
                </a:cubicBezTo>
                <a:cubicBezTo>
                  <a:pt x="534" y="724"/>
                  <a:pt x="467" y="712"/>
                  <a:pt x="433" y="713"/>
                </a:cubicBezTo>
                <a:moveTo>
                  <a:pt x="321" y="457"/>
                </a:moveTo>
                <a:cubicBezTo>
                  <a:pt x="377" y="443"/>
                  <a:pt x="434" y="440"/>
                  <a:pt x="493" y="444"/>
                </a:cubicBezTo>
                <a:cubicBezTo>
                  <a:pt x="548" y="448"/>
                  <a:pt x="602" y="465"/>
                  <a:pt x="654" y="485"/>
                </a:cubicBezTo>
                <a:cubicBezTo>
                  <a:pt x="660" y="487"/>
                  <a:pt x="665" y="490"/>
                  <a:pt x="671" y="492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942" name="Freeform 28"/>
          <p:cNvSpPr/>
          <p:nvPr/>
        </p:nvSpPr>
        <p:spPr>
          <a:xfrm>
            <a:off x="717120" y="2530440"/>
            <a:ext cx="677160" cy="329760"/>
          </a:xfrm>
          <a:custGeom>
            <a:avLst/>
            <a:gdLst/>
            <a:ahLst/>
            <a:rect l="0" t="0" r="r" b="b"/>
            <a:pathLst>
              <a:path w="1881" h="916">
                <a:moveTo>
                  <a:pt x="76" y="410"/>
                </a:moveTo>
                <a:cubicBezTo>
                  <a:pt x="79" y="440"/>
                  <a:pt x="72" y="416"/>
                  <a:pt x="43" y="448"/>
                </a:cubicBezTo>
                <a:cubicBezTo>
                  <a:pt x="11" y="485"/>
                  <a:pt x="2" y="521"/>
                  <a:pt x="1" y="568"/>
                </a:cubicBezTo>
                <a:cubicBezTo>
                  <a:pt x="0" y="616"/>
                  <a:pt x="24" y="636"/>
                  <a:pt x="70" y="641"/>
                </a:cubicBezTo>
                <a:cubicBezTo>
                  <a:pt x="122" y="647"/>
                  <a:pt x="191" y="647"/>
                  <a:pt x="237" y="617"/>
                </a:cubicBezTo>
                <a:cubicBezTo>
                  <a:pt x="273" y="593"/>
                  <a:pt x="280" y="542"/>
                  <a:pt x="268" y="504"/>
                </a:cubicBezTo>
                <a:cubicBezTo>
                  <a:pt x="256" y="466"/>
                  <a:pt x="223" y="420"/>
                  <a:pt x="189" y="399"/>
                </a:cubicBezTo>
                <a:cubicBezTo>
                  <a:pt x="184" y="396"/>
                  <a:pt x="130" y="376"/>
                  <a:pt x="125" y="387"/>
                </a:cubicBezTo>
                <a:cubicBezTo>
                  <a:pt x="108" y="420"/>
                  <a:pt x="170" y="419"/>
                  <a:pt x="180" y="421"/>
                </a:cubicBezTo>
                <a:moveTo>
                  <a:pt x="486" y="204"/>
                </a:moveTo>
                <a:cubicBezTo>
                  <a:pt x="486" y="230"/>
                  <a:pt x="483" y="231"/>
                  <a:pt x="486" y="256"/>
                </a:cubicBezTo>
                <a:cubicBezTo>
                  <a:pt x="495" y="326"/>
                  <a:pt x="537" y="386"/>
                  <a:pt x="584" y="436"/>
                </a:cubicBezTo>
                <a:cubicBezTo>
                  <a:pt x="626" y="481"/>
                  <a:pt x="682" y="524"/>
                  <a:pt x="741" y="545"/>
                </a:cubicBezTo>
                <a:cubicBezTo>
                  <a:pt x="785" y="560"/>
                  <a:pt x="832" y="559"/>
                  <a:pt x="878" y="558"/>
                </a:cubicBezTo>
                <a:cubicBezTo>
                  <a:pt x="899" y="558"/>
                  <a:pt x="905" y="552"/>
                  <a:pt x="923" y="545"/>
                </a:cubicBezTo>
                <a:cubicBezTo>
                  <a:pt x="878" y="576"/>
                  <a:pt x="837" y="612"/>
                  <a:pt x="790" y="638"/>
                </a:cubicBezTo>
                <a:cubicBezTo>
                  <a:pt x="730" y="671"/>
                  <a:pt x="663" y="687"/>
                  <a:pt x="595" y="692"/>
                </a:cubicBezTo>
                <a:cubicBezTo>
                  <a:pt x="560" y="694"/>
                  <a:pt x="512" y="705"/>
                  <a:pt x="517" y="658"/>
                </a:cubicBezTo>
                <a:cubicBezTo>
                  <a:pt x="520" y="645"/>
                  <a:pt x="523" y="632"/>
                  <a:pt x="526" y="619"/>
                </a:cubicBezTo>
                <a:moveTo>
                  <a:pt x="1068" y="200"/>
                </a:moveTo>
                <a:cubicBezTo>
                  <a:pt x="1105" y="222"/>
                  <a:pt x="1117" y="241"/>
                  <a:pt x="1141" y="285"/>
                </a:cubicBezTo>
                <a:cubicBezTo>
                  <a:pt x="1179" y="356"/>
                  <a:pt x="1199" y="433"/>
                  <a:pt x="1226" y="508"/>
                </a:cubicBezTo>
                <a:cubicBezTo>
                  <a:pt x="1266" y="618"/>
                  <a:pt x="1315" y="739"/>
                  <a:pt x="1295" y="859"/>
                </a:cubicBezTo>
                <a:cubicBezTo>
                  <a:pt x="1286" y="914"/>
                  <a:pt x="1235" y="915"/>
                  <a:pt x="1190" y="912"/>
                </a:cubicBezTo>
                <a:cubicBezTo>
                  <a:pt x="1100" y="907"/>
                  <a:pt x="1012" y="847"/>
                  <a:pt x="948" y="785"/>
                </a:cubicBezTo>
                <a:cubicBezTo>
                  <a:pt x="880" y="721"/>
                  <a:pt x="851" y="655"/>
                  <a:pt x="814" y="571"/>
                </a:cubicBezTo>
                <a:moveTo>
                  <a:pt x="1050" y="31"/>
                </a:moveTo>
                <a:cubicBezTo>
                  <a:pt x="1060" y="21"/>
                  <a:pt x="1075" y="0"/>
                  <a:pt x="1093" y="14"/>
                </a:cubicBezTo>
                <a:cubicBezTo>
                  <a:pt x="1134" y="46"/>
                  <a:pt x="1165" y="104"/>
                  <a:pt x="1196" y="146"/>
                </a:cubicBezTo>
                <a:moveTo>
                  <a:pt x="1649" y="303"/>
                </a:moveTo>
                <a:cubicBezTo>
                  <a:pt x="1668" y="319"/>
                  <a:pt x="1674" y="335"/>
                  <a:pt x="1684" y="359"/>
                </a:cubicBezTo>
                <a:cubicBezTo>
                  <a:pt x="1692" y="376"/>
                  <a:pt x="1701" y="392"/>
                  <a:pt x="1721" y="396"/>
                </a:cubicBezTo>
                <a:cubicBezTo>
                  <a:pt x="1758" y="402"/>
                  <a:pt x="1798" y="396"/>
                  <a:pt x="1828" y="375"/>
                </a:cubicBezTo>
                <a:cubicBezTo>
                  <a:pt x="1865" y="348"/>
                  <a:pt x="1877" y="319"/>
                  <a:pt x="1880" y="277"/>
                </a:cubicBezTo>
                <a:cubicBezTo>
                  <a:pt x="1827" y="260"/>
                  <a:pt x="1781" y="272"/>
                  <a:pt x="1730" y="296"/>
                </a:cubicBezTo>
                <a:cubicBezTo>
                  <a:pt x="1661" y="328"/>
                  <a:pt x="1577" y="378"/>
                  <a:pt x="1536" y="445"/>
                </a:cubicBezTo>
                <a:cubicBezTo>
                  <a:pt x="1525" y="476"/>
                  <a:pt x="1521" y="485"/>
                  <a:pt x="1524" y="507"/>
                </a:cubicBezTo>
                <a:cubicBezTo>
                  <a:pt x="1586" y="541"/>
                  <a:pt x="1620" y="539"/>
                  <a:pt x="1694" y="544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943" name="Freeform 29"/>
          <p:cNvSpPr/>
          <p:nvPr/>
        </p:nvSpPr>
        <p:spPr>
          <a:xfrm>
            <a:off x="1641240" y="2484720"/>
            <a:ext cx="361080" cy="246240"/>
          </a:xfrm>
          <a:custGeom>
            <a:avLst/>
            <a:gdLst/>
            <a:ahLst/>
            <a:rect l="0" t="0" r="r" b="b"/>
            <a:pathLst>
              <a:path w="1003" h="684">
                <a:moveTo>
                  <a:pt x="250" y="280"/>
                </a:moveTo>
                <a:cubicBezTo>
                  <a:pt x="170" y="281"/>
                  <a:pt x="111" y="279"/>
                  <a:pt x="56" y="349"/>
                </a:cubicBezTo>
                <a:cubicBezTo>
                  <a:pt x="14" y="401"/>
                  <a:pt x="0" y="490"/>
                  <a:pt x="32" y="551"/>
                </a:cubicBezTo>
                <a:cubicBezTo>
                  <a:pt x="69" y="621"/>
                  <a:pt x="139" y="655"/>
                  <a:pt x="207" y="683"/>
                </a:cubicBezTo>
                <a:moveTo>
                  <a:pt x="450" y="5"/>
                </a:moveTo>
                <a:cubicBezTo>
                  <a:pt x="493" y="0"/>
                  <a:pt x="480" y="8"/>
                  <a:pt x="492" y="69"/>
                </a:cubicBezTo>
                <a:cubicBezTo>
                  <a:pt x="510" y="166"/>
                  <a:pt x="523" y="261"/>
                  <a:pt x="548" y="356"/>
                </a:cubicBezTo>
                <a:cubicBezTo>
                  <a:pt x="572" y="448"/>
                  <a:pt x="600" y="541"/>
                  <a:pt x="633" y="630"/>
                </a:cubicBezTo>
                <a:cubicBezTo>
                  <a:pt x="638" y="642"/>
                  <a:pt x="642" y="654"/>
                  <a:pt x="647" y="666"/>
                </a:cubicBezTo>
                <a:moveTo>
                  <a:pt x="428" y="536"/>
                </a:moveTo>
                <a:cubicBezTo>
                  <a:pt x="462" y="499"/>
                  <a:pt x="560" y="500"/>
                  <a:pt x="615" y="490"/>
                </a:cubicBezTo>
                <a:cubicBezTo>
                  <a:pt x="745" y="466"/>
                  <a:pt x="873" y="443"/>
                  <a:pt x="1002" y="417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944" name="Freeform 30"/>
          <p:cNvSpPr/>
          <p:nvPr/>
        </p:nvSpPr>
        <p:spPr>
          <a:xfrm>
            <a:off x="2566440" y="2432160"/>
            <a:ext cx="1775880" cy="403560"/>
          </a:xfrm>
          <a:custGeom>
            <a:avLst/>
            <a:gdLst/>
            <a:ahLst/>
            <a:rect l="0" t="0" r="r" b="b"/>
            <a:pathLst>
              <a:path w="4933" h="1121">
                <a:moveTo>
                  <a:pt x="488" y="434"/>
                </a:moveTo>
                <a:cubicBezTo>
                  <a:pt x="419" y="400"/>
                  <a:pt x="364" y="386"/>
                  <a:pt x="287" y="412"/>
                </a:cubicBezTo>
                <a:cubicBezTo>
                  <a:pt x="202" y="440"/>
                  <a:pt x="100" y="502"/>
                  <a:pt x="47" y="575"/>
                </a:cubicBezTo>
                <a:cubicBezTo>
                  <a:pt x="0" y="639"/>
                  <a:pt x="31" y="691"/>
                  <a:pt x="99" y="712"/>
                </a:cubicBezTo>
                <a:cubicBezTo>
                  <a:pt x="171" y="734"/>
                  <a:pt x="270" y="733"/>
                  <a:pt x="336" y="698"/>
                </a:cubicBezTo>
                <a:cubicBezTo>
                  <a:pt x="404" y="662"/>
                  <a:pt x="439" y="598"/>
                  <a:pt x="451" y="524"/>
                </a:cubicBezTo>
                <a:cubicBezTo>
                  <a:pt x="458" y="485"/>
                  <a:pt x="454" y="443"/>
                  <a:pt x="454" y="403"/>
                </a:cubicBezTo>
                <a:cubicBezTo>
                  <a:pt x="469" y="433"/>
                  <a:pt x="486" y="476"/>
                  <a:pt x="499" y="509"/>
                </a:cubicBezTo>
                <a:cubicBezTo>
                  <a:pt x="529" y="582"/>
                  <a:pt x="561" y="668"/>
                  <a:pt x="625" y="719"/>
                </a:cubicBezTo>
                <a:cubicBezTo>
                  <a:pt x="641" y="728"/>
                  <a:pt x="657" y="737"/>
                  <a:pt x="673" y="746"/>
                </a:cubicBezTo>
                <a:moveTo>
                  <a:pt x="880" y="472"/>
                </a:moveTo>
                <a:cubicBezTo>
                  <a:pt x="880" y="449"/>
                  <a:pt x="880" y="445"/>
                  <a:pt x="880" y="432"/>
                </a:cubicBezTo>
                <a:cubicBezTo>
                  <a:pt x="898" y="475"/>
                  <a:pt x="908" y="520"/>
                  <a:pt x="916" y="570"/>
                </a:cubicBezTo>
                <a:cubicBezTo>
                  <a:pt x="934" y="682"/>
                  <a:pt x="941" y="797"/>
                  <a:pt x="973" y="905"/>
                </a:cubicBezTo>
                <a:cubicBezTo>
                  <a:pt x="981" y="933"/>
                  <a:pt x="993" y="959"/>
                  <a:pt x="1004" y="986"/>
                </a:cubicBezTo>
                <a:cubicBezTo>
                  <a:pt x="969" y="925"/>
                  <a:pt x="934" y="868"/>
                  <a:pt x="912" y="801"/>
                </a:cubicBezTo>
                <a:cubicBezTo>
                  <a:pt x="880" y="701"/>
                  <a:pt x="865" y="563"/>
                  <a:pt x="898" y="461"/>
                </a:cubicBezTo>
                <a:cubicBezTo>
                  <a:pt x="922" y="387"/>
                  <a:pt x="980" y="320"/>
                  <a:pt x="1062" y="328"/>
                </a:cubicBezTo>
                <a:cubicBezTo>
                  <a:pt x="1134" y="335"/>
                  <a:pt x="1149" y="419"/>
                  <a:pt x="1153" y="477"/>
                </a:cubicBezTo>
                <a:cubicBezTo>
                  <a:pt x="1159" y="551"/>
                  <a:pt x="1144" y="605"/>
                  <a:pt x="1103" y="666"/>
                </a:cubicBezTo>
                <a:cubicBezTo>
                  <a:pt x="1087" y="687"/>
                  <a:pt x="1083" y="692"/>
                  <a:pt x="1074" y="705"/>
                </a:cubicBezTo>
                <a:moveTo>
                  <a:pt x="1269" y="361"/>
                </a:moveTo>
                <a:cubicBezTo>
                  <a:pt x="1309" y="338"/>
                  <a:pt x="1320" y="397"/>
                  <a:pt x="1331" y="431"/>
                </a:cubicBezTo>
                <a:cubicBezTo>
                  <a:pt x="1369" y="547"/>
                  <a:pt x="1385" y="677"/>
                  <a:pt x="1405" y="797"/>
                </a:cubicBezTo>
                <a:cubicBezTo>
                  <a:pt x="1409" y="823"/>
                  <a:pt x="1409" y="843"/>
                  <a:pt x="1410" y="868"/>
                </a:cubicBezTo>
                <a:cubicBezTo>
                  <a:pt x="1368" y="842"/>
                  <a:pt x="1345" y="819"/>
                  <a:pt x="1319" y="769"/>
                </a:cubicBezTo>
                <a:cubicBezTo>
                  <a:pt x="1268" y="672"/>
                  <a:pt x="1226" y="523"/>
                  <a:pt x="1261" y="413"/>
                </a:cubicBezTo>
                <a:cubicBezTo>
                  <a:pt x="1285" y="336"/>
                  <a:pt x="1348" y="293"/>
                  <a:pt x="1425" y="296"/>
                </a:cubicBezTo>
                <a:cubicBezTo>
                  <a:pt x="1498" y="298"/>
                  <a:pt x="1505" y="373"/>
                  <a:pt x="1508" y="431"/>
                </a:cubicBezTo>
                <a:cubicBezTo>
                  <a:pt x="1512" y="504"/>
                  <a:pt x="1489" y="541"/>
                  <a:pt x="1451" y="600"/>
                </a:cubicBezTo>
                <a:cubicBezTo>
                  <a:pt x="1437" y="622"/>
                  <a:pt x="1435" y="627"/>
                  <a:pt x="1425" y="639"/>
                </a:cubicBezTo>
                <a:moveTo>
                  <a:pt x="1548" y="314"/>
                </a:moveTo>
                <a:cubicBezTo>
                  <a:pt x="1595" y="312"/>
                  <a:pt x="1607" y="332"/>
                  <a:pt x="1636" y="369"/>
                </a:cubicBezTo>
                <a:cubicBezTo>
                  <a:pt x="1669" y="411"/>
                  <a:pt x="1695" y="459"/>
                  <a:pt x="1741" y="489"/>
                </a:cubicBezTo>
                <a:cubicBezTo>
                  <a:pt x="1783" y="517"/>
                  <a:pt x="1839" y="524"/>
                  <a:pt x="1889" y="517"/>
                </a:cubicBezTo>
                <a:cubicBezTo>
                  <a:pt x="1928" y="511"/>
                  <a:pt x="1951" y="469"/>
                  <a:pt x="1936" y="431"/>
                </a:cubicBezTo>
                <a:cubicBezTo>
                  <a:pt x="1917" y="382"/>
                  <a:pt x="1856" y="346"/>
                  <a:pt x="1808" y="339"/>
                </a:cubicBezTo>
                <a:cubicBezTo>
                  <a:pt x="1729" y="327"/>
                  <a:pt x="1671" y="390"/>
                  <a:pt x="1629" y="448"/>
                </a:cubicBezTo>
                <a:cubicBezTo>
                  <a:pt x="1581" y="514"/>
                  <a:pt x="1545" y="611"/>
                  <a:pt x="1561" y="694"/>
                </a:cubicBezTo>
                <a:cubicBezTo>
                  <a:pt x="1579" y="786"/>
                  <a:pt x="1673" y="793"/>
                  <a:pt x="1747" y="808"/>
                </a:cubicBezTo>
                <a:moveTo>
                  <a:pt x="2543" y="417"/>
                </a:moveTo>
                <a:cubicBezTo>
                  <a:pt x="2481" y="398"/>
                  <a:pt x="2415" y="393"/>
                  <a:pt x="2350" y="414"/>
                </a:cubicBezTo>
                <a:cubicBezTo>
                  <a:pt x="2291" y="433"/>
                  <a:pt x="2206" y="491"/>
                  <a:pt x="2215" y="564"/>
                </a:cubicBezTo>
                <a:cubicBezTo>
                  <a:pt x="2222" y="618"/>
                  <a:pt x="2244" y="625"/>
                  <a:pt x="2300" y="630"/>
                </a:cubicBezTo>
                <a:cubicBezTo>
                  <a:pt x="2348" y="634"/>
                  <a:pt x="2394" y="637"/>
                  <a:pt x="2425" y="596"/>
                </a:cubicBezTo>
                <a:cubicBezTo>
                  <a:pt x="2441" y="575"/>
                  <a:pt x="2450" y="492"/>
                  <a:pt x="2476" y="485"/>
                </a:cubicBezTo>
                <a:cubicBezTo>
                  <a:pt x="2505" y="477"/>
                  <a:pt x="2531" y="501"/>
                  <a:pt x="2554" y="514"/>
                </a:cubicBezTo>
                <a:cubicBezTo>
                  <a:pt x="2577" y="527"/>
                  <a:pt x="2630" y="569"/>
                  <a:pt x="2661" y="550"/>
                </a:cubicBezTo>
                <a:cubicBezTo>
                  <a:pt x="2692" y="531"/>
                  <a:pt x="2688" y="476"/>
                  <a:pt x="2691" y="445"/>
                </a:cubicBezTo>
                <a:cubicBezTo>
                  <a:pt x="2699" y="363"/>
                  <a:pt x="2694" y="253"/>
                  <a:pt x="2742" y="182"/>
                </a:cubicBezTo>
                <a:cubicBezTo>
                  <a:pt x="2745" y="181"/>
                  <a:pt x="2749" y="181"/>
                  <a:pt x="2752" y="180"/>
                </a:cubicBezTo>
                <a:cubicBezTo>
                  <a:pt x="2789" y="195"/>
                  <a:pt x="2806" y="212"/>
                  <a:pt x="2837" y="242"/>
                </a:cubicBezTo>
                <a:cubicBezTo>
                  <a:pt x="2900" y="302"/>
                  <a:pt x="2971" y="354"/>
                  <a:pt x="3029" y="419"/>
                </a:cubicBezTo>
                <a:cubicBezTo>
                  <a:pt x="3083" y="479"/>
                  <a:pt x="3055" y="523"/>
                  <a:pt x="3081" y="584"/>
                </a:cubicBezTo>
                <a:cubicBezTo>
                  <a:pt x="3092" y="609"/>
                  <a:pt x="3097" y="603"/>
                  <a:pt x="3125" y="606"/>
                </a:cubicBezTo>
                <a:cubicBezTo>
                  <a:pt x="3179" y="612"/>
                  <a:pt x="3236" y="554"/>
                  <a:pt x="3273" y="524"/>
                </a:cubicBezTo>
                <a:cubicBezTo>
                  <a:pt x="3328" y="479"/>
                  <a:pt x="3376" y="426"/>
                  <a:pt x="3429" y="379"/>
                </a:cubicBezTo>
                <a:cubicBezTo>
                  <a:pt x="3450" y="361"/>
                  <a:pt x="3460" y="363"/>
                  <a:pt x="3477" y="352"/>
                </a:cubicBezTo>
                <a:cubicBezTo>
                  <a:pt x="3493" y="407"/>
                  <a:pt x="3510" y="462"/>
                  <a:pt x="3529" y="516"/>
                </a:cubicBezTo>
                <a:cubicBezTo>
                  <a:pt x="3544" y="559"/>
                  <a:pt x="3558" y="580"/>
                  <a:pt x="3594" y="600"/>
                </a:cubicBezTo>
                <a:cubicBezTo>
                  <a:pt x="3595" y="598"/>
                  <a:pt x="3596" y="597"/>
                  <a:pt x="3597" y="595"/>
                </a:cubicBezTo>
                <a:moveTo>
                  <a:pt x="3389" y="23"/>
                </a:moveTo>
                <a:cubicBezTo>
                  <a:pt x="3389" y="15"/>
                  <a:pt x="3389" y="8"/>
                  <a:pt x="3389" y="0"/>
                </a:cubicBezTo>
                <a:cubicBezTo>
                  <a:pt x="3433" y="0"/>
                  <a:pt x="3447" y="27"/>
                  <a:pt x="3473" y="63"/>
                </a:cubicBezTo>
                <a:cubicBezTo>
                  <a:pt x="3501" y="107"/>
                  <a:pt x="3511" y="123"/>
                  <a:pt x="3523" y="157"/>
                </a:cubicBezTo>
                <a:moveTo>
                  <a:pt x="3702" y="381"/>
                </a:moveTo>
                <a:cubicBezTo>
                  <a:pt x="3752" y="377"/>
                  <a:pt x="3796" y="365"/>
                  <a:pt x="3835" y="403"/>
                </a:cubicBezTo>
                <a:cubicBezTo>
                  <a:pt x="3863" y="430"/>
                  <a:pt x="3865" y="474"/>
                  <a:pt x="3901" y="488"/>
                </a:cubicBezTo>
                <a:cubicBezTo>
                  <a:pt x="3932" y="500"/>
                  <a:pt x="3965" y="471"/>
                  <a:pt x="3987" y="455"/>
                </a:cubicBezTo>
                <a:cubicBezTo>
                  <a:pt x="4035" y="420"/>
                  <a:pt x="4074" y="338"/>
                  <a:pt x="4132" y="320"/>
                </a:cubicBezTo>
                <a:cubicBezTo>
                  <a:pt x="4179" y="305"/>
                  <a:pt x="4225" y="340"/>
                  <a:pt x="4265" y="358"/>
                </a:cubicBezTo>
                <a:cubicBezTo>
                  <a:pt x="4347" y="394"/>
                  <a:pt x="4429" y="425"/>
                  <a:pt x="4518" y="437"/>
                </a:cubicBezTo>
                <a:cubicBezTo>
                  <a:pt x="4521" y="437"/>
                  <a:pt x="4524" y="437"/>
                  <a:pt x="4527" y="437"/>
                </a:cubicBezTo>
                <a:cubicBezTo>
                  <a:pt x="4526" y="403"/>
                  <a:pt x="4535" y="376"/>
                  <a:pt x="4517" y="344"/>
                </a:cubicBezTo>
                <a:cubicBezTo>
                  <a:pt x="4494" y="304"/>
                  <a:pt x="4466" y="298"/>
                  <a:pt x="4423" y="297"/>
                </a:cubicBezTo>
                <a:cubicBezTo>
                  <a:pt x="4375" y="296"/>
                  <a:pt x="4331" y="377"/>
                  <a:pt x="4318" y="414"/>
                </a:cubicBezTo>
                <a:cubicBezTo>
                  <a:pt x="4299" y="467"/>
                  <a:pt x="4301" y="521"/>
                  <a:pt x="4344" y="558"/>
                </a:cubicBezTo>
                <a:cubicBezTo>
                  <a:pt x="4404" y="610"/>
                  <a:pt x="4480" y="596"/>
                  <a:pt x="4551" y="588"/>
                </a:cubicBezTo>
                <a:cubicBezTo>
                  <a:pt x="4565" y="586"/>
                  <a:pt x="4579" y="586"/>
                  <a:pt x="4593" y="585"/>
                </a:cubicBezTo>
                <a:cubicBezTo>
                  <a:pt x="4607" y="648"/>
                  <a:pt x="4612" y="709"/>
                  <a:pt x="4614" y="774"/>
                </a:cubicBezTo>
                <a:cubicBezTo>
                  <a:pt x="4616" y="841"/>
                  <a:pt x="4651" y="1041"/>
                  <a:pt x="4609" y="1098"/>
                </a:cubicBezTo>
                <a:cubicBezTo>
                  <a:pt x="4592" y="1120"/>
                  <a:pt x="4547" y="1110"/>
                  <a:pt x="4533" y="1092"/>
                </a:cubicBezTo>
                <a:cubicBezTo>
                  <a:pt x="4508" y="1061"/>
                  <a:pt x="4514" y="1004"/>
                  <a:pt x="4530" y="971"/>
                </a:cubicBezTo>
                <a:cubicBezTo>
                  <a:pt x="4571" y="888"/>
                  <a:pt x="4666" y="789"/>
                  <a:pt x="4755" y="760"/>
                </a:cubicBezTo>
                <a:cubicBezTo>
                  <a:pt x="4797" y="746"/>
                  <a:pt x="4876" y="738"/>
                  <a:pt x="4918" y="755"/>
                </a:cubicBezTo>
                <a:cubicBezTo>
                  <a:pt x="4924" y="758"/>
                  <a:pt x="4928" y="769"/>
                  <a:pt x="4932" y="771"/>
                </a:cubicBezTo>
                <a:cubicBezTo>
                  <a:pt x="4909" y="771"/>
                  <a:pt x="4887" y="771"/>
                  <a:pt x="4864" y="771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945" name="Freeform 31"/>
          <p:cNvSpPr/>
          <p:nvPr/>
        </p:nvSpPr>
        <p:spPr>
          <a:xfrm>
            <a:off x="4844880" y="2446200"/>
            <a:ext cx="648360" cy="228960"/>
          </a:xfrm>
          <a:custGeom>
            <a:avLst/>
            <a:gdLst/>
            <a:ahLst/>
            <a:rect l="0" t="0" r="r" b="b"/>
            <a:pathLst>
              <a:path w="1801" h="636">
                <a:moveTo>
                  <a:pt x="382" y="431"/>
                </a:moveTo>
                <a:cubicBezTo>
                  <a:pt x="405" y="373"/>
                  <a:pt x="423" y="352"/>
                  <a:pt x="376" y="313"/>
                </a:cubicBezTo>
                <a:cubicBezTo>
                  <a:pt x="344" y="287"/>
                  <a:pt x="282" y="280"/>
                  <a:pt x="242" y="287"/>
                </a:cubicBezTo>
                <a:cubicBezTo>
                  <a:pt x="168" y="300"/>
                  <a:pt x="98" y="362"/>
                  <a:pt x="57" y="421"/>
                </a:cubicBezTo>
                <a:cubicBezTo>
                  <a:pt x="23" y="471"/>
                  <a:pt x="0" y="544"/>
                  <a:pt x="58" y="581"/>
                </a:cubicBezTo>
                <a:cubicBezTo>
                  <a:pt x="141" y="635"/>
                  <a:pt x="311" y="633"/>
                  <a:pt x="404" y="615"/>
                </a:cubicBezTo>
                <a:cubicBezTo>
                  <a:pt x="467" y="603"/>
                  <a:pt x="525" y="571"/>
                  <a:pt x="535" y="505"/>
                </a:cubicBezTo>
                <a:cubicBezTo>
                  <a:pt x="538" y="485"/>
                  <a:pt x="533" y="465"/>
                  <a:pt x="531" y="444"/>
                </a:cubicBezTo>
                <a:cubicBezTo>
                  <a:pt x="506" y="460"/>
                  <a:pt x="506" y="424"/>
                  <a:pt x="492" y="472"/>
                </a:cubicBezTo>
                <a:cubicBezTo>
                  <a:pt x="474" y="530"/>
                  <a:pt x="539" y="555"/>
                  <a:pt x="583" y="566"/>
                </a:cubicBezTo>
                <a:cubicBezTo>
                  <a:pt x="654" y="582"/>
                  <a:pt x="743" y="581"/>
                  <a:pt x="811" y="556"/>
                </a:cubicBezTo>
                <a:cubicBezTo>
                  <a:pt x="913" y="519"/>
                  <a:pt x="941" y="452"/>
                  <a:pt x="943" y="353"/>
                </a:cubicBezTo>
                <a:cubicBezTo>
                  <a:pt x="945" y="258"/>
                  <a:pt x="911" y="177"/>
                  <a:pt x="880" y="87"/>
                </a:cubicBezTo>
                <a:cubicBezTo>
                  <a:pt x="870" y="58"/>
                  <a:pt x="856" y="27"/>
                  <a:pt x="844" y="0"/>
                </a:cubicBezTo>
                <a:cubicBezTo>
                  <a:pt x="837" y="46"/>
                  <a:pt x="835" y="92"/>
                  <a:pt x="835" y="139"/>
                </a:cubicBezTo>
                <a:cubicBezTo>
                  <a:pt x="834" y="244"/>
                  <a:pt x="881" y="314"/>
                  <a:pt x="943" y="396"/>
                </a:cubicBezTo>
                <a:cubicBezTo>
                  <a:pt x="989" y="456"/>
                  <a:pt x="1037" y="513"/>
                  <a:pt x="1077" y="579"/>
                </a:cubicBezTo>
                <a:moveTo>
                  <a:pt x="852" y="518"/>
                </a:moveTo>
                <a:cubicBezTo>
                  <a:pt x="939" y="457"/>
                  <a:pt x="1039" y="445"/>
                  <a:pt x="1143" y="419"/>
                </a:cubicBezTo>
                <a:cubicBezTo>
                  <a:pt x="1316" y="377"/>
                  <a:pt x="1490" y="336"/>
                  <a:pt x="1663" y="296"/>
                </a:cubicBezTo>
                <a:cubicBezTo>
                  <a:pt x="1709" y="285"/>
                  <a:pt x="1754" y="273"/>
                  <a:pt x="1800" y="262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946" name="Freeform 32"/>
          <p:cNvSpPr/>
          <p:nvPr/>
        </p:nvSpPr>
        <p:spPr>
          <a:xfrm>
            <a:off x="5682240" y="2394000"/>
            <a:ext cx="1021320" cy="268560"/>
          </a:xfrm>
          <a:custGeom>
            <a:avLst/>
            <a:gdLst/>
            <a:ahLst/>
            <a:rect l="0" t="0" r="r" b="b"/>
            <a:pathLst>
              <a:path w="2837" h="746">
                <a:moveTo>
                  <a:pt x="3" y="22"/>
                </a:moveTo>
                <a:cubicBezTo>
                  <a:pt x="4" y="6"/>
                  <a:pt x="0" y="0"/>
                  <a:pt x="12" y="0"/>
                </a:cubicBezTo>
                <a:cubicBezTo>
                  <a:pt x="29" y="28"/>
                  <a:pt x="39" y="63"/>
                  <a:pt x="46" y="101"/>
                </a:cubicBezTo>
                <a:cubicBezTo>
                  <a:pt x="64" y="194"/>
                  <a:pt x="78" y="286"/>
                  <a:pt x="104" y="379"/>
                </a:cubicBezTo>
                <a:cubicBezTo>
                  <a:pt x="126" y="456"/>
                  <a:pt x="156" y="515"/>
                  <a:pt x="206" y="576"/>
                </a:cubicBezTo>
                <a:moveTo>
                  <a:pt x="620" y="378"/>
                </a:moveTo>
                <a:cubicBezTo>
                  <a:pt x="604" y="342"/>
                  <a:pt x="618" y="386"/>
                  <a:pt x="621" y="389"/>
                </a:cubicBezTo>
                <a:cubicBezTo>
                  <a:pt x="657" y="425"/>
                  <a:pt x="726" y="435"/>
                  <a:pt x="773" y="444"/>
                </a:cubicBezTo>
                <a:cubicBezTo>
                  <a:pt x="813" y="451"/>
                  <a:pt x="899" y="468"/>
                  <a:pt x="935" y="440"/>
                </a:cubicBezTo>
                <a:cubicBezTo>
                  <a:pt x="966" y="416"/>
                  <a:pt x="978" y="335"/>
                  <a:pt x="954" y="303"/>
                </a:cubicBezTo>
                <a:cubicBezTo>
                  <a:pt x="916" y="252"/>
                  <a:pt x="804" y="252"/>
                  <a:pt x="750" y="263"/>
                </a:cubicBezTo>
                <a:cubicBezTo>
                  <a:pt x="664" y="281"/>
                  <a:pt x="542" y="341"/>
                  <a:pt x="489" y="416"/>
                </a:cubicBezTo>
                <a:cubicBezTo>
                  <a:pt x="432" y="492"/>
                  <a:pt x="492" y="555"/>
                  <a:pt x="560" y="586"/>
                </a:cubicBezTo>
                <a:cubicBezTo>
                  <a:pt x="648" y="615"/>
                  <a:pt x="680" y="626"/>
                  <a:pt x="743" y="634"/>
                </a:cubicBezTo>
                <a:moveTo>
                  <a:pt x="1510" y="429"/>
                </a:moveTo>
                <a:cubicBezTo>
                  <a:pt x="1444" y="421"/>
                  <a:pt x="1376" y="411"/>
                  <a:pt x="1312" y="433"/>
                </a:cubicBezTo>
                <a:cubicBezTo>
                  <a:pt x="1288" y="441"/>
                  <a:pt x="1247" y="471"/>
                  <a:pt x="1266" y="504"/>
                </a:cubicBezTo>
                <a:cubicBezTo>
                  <a:pt x="1289" y="544"/>
                  <a:pt x="1365" y="536"/>
                  <a:pt x="1402" y="537"/>
                </a:cubicBezTo>
                <a:cubicBezTo>
                  <a:pt x="1453" y="538"/>
                  <a:pt x="1479" y="524"/>
                  <a:pt x="1498" y="477"/>
                </a:cubicBezTo>
                <a:cubicBezTo>
                  <a:pt x="1505" y="461"/>
                  <a:pt x="1506" y="445"/>
                  <a:pt x="1510" y="429"/>
                </a:cubicBezTo>
                <a:cubicBezTo>
                  <a:pt x="1516" y="442"/>
                  <a:pt x="1527" y="464"/>
                  <a:pt x="1534" y="477"/>
                </a:cubicBezTo>
                <a:cubicBezTo>
                  <a:pt x="1560" y="521"/>
                  <a:pt x="1597" y="551"/>
                  <a:pt x="1644" y="571"/>
                </a:cubicBezTo>
                <a:cubicBezTo>
                  <a:pt x="1673" y="583"/>
                  <a:pt x="1729" y="593"/>
                  <a:pt x="1760" y="579"/>
                </a:cubicBezTo>
                <a:cubicBezTo>
                  <a:pt x="1802" y="560"/>
                  <a:pt x="1833" y="505"/>
                  <a:pt x="1853" y="467"/>
                </a:cubicBezTo>
                <a:cubicBezTo>
                  <a:pt x="1875" y="425"/>
                  <a:pt x="1887" y="382"/>
                  <a:pt x="1893" y="334"/>
                </a:cubicBezTo>
                <a:cubicBezTo>
                  <a:pt x="1893" y="332"/>
                  <a:pt x="1893" y="330"/>
                  <a:pt x="1893" y="328"/>
                </a:cubicBezTo>
                <a:cubicBezTo>
                  <a:pt x="1895" y="362"/>
                  <a:pt x="1897" y="392"/>
                  <a:pt x="1914" y="423"/>
                </a:cubicBezTo>
                <a:cubicBezTo>
                  <a:pt x="1963" y="514"/>
                  <a:pt x="2092" y="582"/>
                  <a:pt x="2112" y="688"/>
                </a:cubicBezTo>
                <a:cubicBezTo>
                  <a:pt x="2112" y="704"/>
                  <a:pt x="2112" y="709"/>
                  <a:pt x="2112" y="719"/>
                </a:cubicBezTo>
                <a:cubicBezTo>
                  <a:pt x="2065" y="728"/>
                  <a:pt x="2016" y="730"/>
                  <a:pt x="1969" y="715"/>
                </a:cubicBezTo>
                <a:cubicBezTo>
                  <a:pt x="1925" y="701"/>
                  <a:pt x="1908" y="682"/>
                  <a:pt x="1883" y="648"/>
                </a:cubicBezTo>
                <a:moveTo>
                  <a:pt x="2485" y="177"/>
                </a:moveTo>
                <a:cubicBezTo>
                  <a:pt x="2496" y="196"/>
                  <a:pt x="2502" y="238"/>
                  <a:pt x="2506" y="266"/>
                </a:cubicBezTo>
                <a:cubicBezTo>
                  <a:pt x="2525" y="412"/>
                  <a:pt x="2566" y="540"/>
                  <a:pt x="2638" y="668"/>
                </a:cubicBezTo>
                <a:cubicBezTo>
                  <a:pt x="2656" y="699"/>
                  <a:pt x="2672" y="721"/>
                  <a:pt x="2697" y="745"/>
                </a:cubicBezTo>
                <a:moveTo>
                  <a:pt x="2338" y="541"/>
                </a:moveTo>
                <a:cubicBezTo>
                  <a:pt x="2395" y="538"/>
                  <a:pt x="2459" y="537"/>
                  <a:pt x="2518" y="537"/>
                </a:cubicBezTo>
                <a:cubicBezTo>
                  <a:pt x="2612" y="537"/>
                  <a:pt x="2707" y="542"/>
                  <a:pt x="2801" y="536"/>
                </a:cubicBezTo>
                <a:cubicBezTo>
                  <a:pt x="2816" y="535"/>
                  <a:pt x="2827" y="536"/>
                  <a:pt x="2833" y="525"/>
                </a:cubicBezTo>
                <a:cubicBezTo>
                  <a:pt x="2836" y="519"/>
                  <a:pt x="2825" y="523"/>
                  <a:pt x="2823" y="522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947" name="Freeform 33"/>
          <p:cNvSpPr/>
          <p:nvPr/>
        </p:nvSpPr>
        <p:spPr>
          <a:xfrm>
            <a:off x="7251840" y="2343240"/>
            <a:ext cx="996840" cy="322560"/>
          </a:xfrm>
          <a:custGeom>
            <a:avLst/>
            <a:gdLst/>
            <a:ahLst/>
            <a:rect l="0" t="0" r="r" b="b"/>
            <a:pathLst>
              <a:path w="2769" h="896">
                <a:moveTo>
                  <a:pt x="11" y="647"/>
                </a:moveTo>
                <a:cubicBezTo>
                  <a:pt x="10" y="617"/>
                  <a:pt x="0" y="570"/>
                  <a:pt x="27" y="553"/>
                </a:cubicBezTo>
                <a:cubicBezTo>
                  <a:pt x="103" y="508"/>
                  <a:pt x="210" y="491"/>
                  <a:pt x="295" y="478"/>
                </a:cubicBezTo>
                <a:cubicBezTo>
                  <a:pt x="389" y="463"/>
                  <a:pt x="504" y="445"/>
                  <a:pt x="599" y="460"/>
                </a:cubicBezTo>
                <a:cubicBezTo>
                  <a:pt x="609" y="464"/>
                  <a:pt x="619" y="469"/>
                  <a:pt x="629" y="473"/>
                </a:cubicBezTo>
                <a:cubicBezTo>
                  <a:pt x="636" y="556"/>
                  <a:pt x="581" y="589"/>
                  <a:pt x="515" y="637"/>
                </a:cubicBezTo>
                <a:cubicBezTo>
                  <a:pt x="428" y="701"/>
                  <a:pt x="335" y="754"/>
                  <a:pt x="250" y="821"/>
                </a:cubicBezTo>
                <a:cubicBezTo>
                  <a:pt x="217" y="847"/>
                  <a:pt x="219" y="856"/>
                  <a:pt x="202" y="884"/>
                </a:cubicBezTo>
                <a:cubicBezTo>
                  <a:pt x="237" y="892"/>
                  <a:pt x="295" y="895"/>
                  <a:pt x="342" y="895"/>
                </a:cubicBezTo>
                <a:cubicBezTo>
                  <a:pt x="430" y="895"/>
                  <a:pt x="515" y="879"/>
                  <a:pt x="603" y="867"/>
                </a:cubicBezTo>
                <a:cubicBezTo>
                  <a:pt x="635" y="863"/>
                  <a:pt x="681" y="858"/>
                  <a:pt x="708" y="855"/>
                </a:cubicBezTo>
                <a:moveTo>
                  <a:pt x="1290" y="473"/>
                </a:moveTo>
                <a:cubicBezTo>
                  <a:pt x="1271" y="451"/>
                  <a:pt x="1256" y="453"/>
                  <a:pt x="1216" y="467"/>
                </a:cubicBezTo>
                <a:cubicBezTo>
                  <a:pt x="1161" y="486"/>
                  <a:pt x="1086" y="519"/>
                  <a:pt x="1054" y="571"/>
                </a:cubicBezTo>
                <a:cubicBezTo>
                  <a:pt x="1031" y="607"/>
                  <a:pt x="1044" y="647"/>
                  <a:pt x="1082" y="661"/>
                </a:cubicBezTo>
                <a:cubicBezTo>
                  <a:pt x="1125" y="677"/>
                  <a:pt x="1205" y="678"/>
                  <a:pt x="1249" y="664"/>
                </a:cubicBezTo>
                <a:cubicBezTo>
                  <a:pt x="1298" y="649"/>
                  <a:pt x="1342" y="607"/>
                  <a:pt x="1370" y="565"/>
                </a:cubicBezTo>
                <a:cubicBezTo>
                  <a:pt x="1379" y="551"/>
                  <a:pt x="1386" y="534"/>
                  <a:pt x="1394" y="520"/>
                </a:cubicBezTo>
                <a:cubicBezTo>
                  <a:pt x="1404" y="564"/>
                  <a:pt x="1414" y="605"/>
                  <a:pt x="1433" y="646"/>
                </a:cubicBezTo>
                <a:cubicBezTo>
                  <a:pt x="1449" y="679"/>
                  <a:pt x="1464" y="691"/>
                  <a:pt x="1492" y="712"/>
                </a:cubicBezTo>
                <a:moveTo>
                  <a:pt x="1589" y="554"/>
                </a:moveTo>
                <a:cubicBezTo>
                  <a:pt x="1622" y="509"/>
                  <a:pt x="1639" y="482"/>
                  <a:pt x="1697" y="477"/>
                </a:cubicBezTo>
                <a:cubicBezTo>
                  <a:pt x="1745" y="473"/>
                  <a:pt x="1752" y="509"/>
                  <a:pt x="1758" y="550"/>
                </a:cubicBezTo>
                <a:cubicBezTo>
                  <a:pt x="1765" y="599"/>
                  <a:pt x="1763" y="653"/>
                  <a:pt x="1761" y="700"/>
                </a:cubicBezTo>
                <a:cubicBezTo>
                  <a:pt x="1759" y="678"/>
                  <a:pt x="1752" y="651"/>
                  <a:pt x="1765" y="629"/>
                </a:cubicBezTo>
                <a:cubicBezTo>
                  <a:pt x="1791" y="585"/>
                  <a:pt x="1848" y="548"/>
                  <a:pt x="1898" y="542"/>
                </a:cubicBezTo>
                <a:cubicBezTo>
                  <a:pt x="1938" y="537"/>
                  <a:pt x="1960" y="543"/>
                  <a:pt x="1985" y="576"/>
                </a:cubicBezTo>
                <a:cubicBezTo>
                  <a:pt x="2013" y="612"/>
                  <a:pt x="2013" y="663"/>
                  <a:pt x="2053" y="690"/>
                </a:cubicBezTo>
                <a:cubicBezTo>
                  <a:pt x="2075" y="705"/>
                  <a:pt x="2097" y="702"/>
                  <a:pt x="2123" y="703"/>
                </a:cubicBezTo>
                <a:moveTo>
                  <a:pt x="2768" y="441"/>
                </a:moveTo>
                <a:cubicBezTo>
                  <a:pt x="2759" y="375"/>
                  <a:pt x="2720" y="378"/>
                  <a:pt x="2654" y="375"/>
                </a:cubicBezTo>
                <a:cubicBezTo>
                  <a:pt x="2529" y="369"/>
                  <a:pt x="2422" y="380"/>
                  <a:pt x="2307" y="434"/>
                </a:cubicBezTo>
                <a:cubicBezTo>
                  <a:pt x="2226" y="471"/>
                  <a:pt x="2171" y="511"/>
                  <a:pt x="2156" y="597"/>
                </a:cubicBezTo>
                <a:cubicBezTo>
                  <a:pt x="2195" y="666"/>
                  <a:pt x="2251" y="660"/>
                  <a:pt x="2332" y="661"/>
                </a:cubicBezTo>
                <a:cubicBezTo>
                  <a:pt x="2430" y="663"/>
                  <a:pt x="2525" y="629"/>
                  <a:pt x="2584" y="543"/>
                </a:cubicBezTo>
                <a:cubicBezTo>
                  <a:pt x="2645" y="455"/>
                  <a:pt x="2629" y="340"/>
                  <a:pt x="2629" y="239"/>
                </a:cubicBezTo>
                <a:cubicBezTo>
                  <a:pt x="2629" y="164"/>
                  <a:pt x="2625" y="90"/>
                  <a:pt x="2625" y="15"/>
                </a:cubicBezTo>
                <a:cubicBezTo>
                  <a:pt x="2625" y="10"/>
                  <a:pt x="2625" y="5"/>
                  <a:pt x="2625" y="0"/>
                </a:cubicBezTo>
                <a:cubicBezTo>
                  <a:pt x="2625" y="30"/>
                  <a:pt x="2626" y="54"/>
                  <a:pt x="2625" y="84"/>
                </a:cubicBezTo>
                <a:cubicBezTo>
                  <a:pt x="2622" y="194"/>
                  <a:pt x="2618" y="304"/>
                  <a:pt x="2618" y="415"/>
                </a:cubicBezTo>
                <a:cubicBezTo>
                  <a:pt x="2618" y="526"/>
                  <a:pt x="2633" y="636"/>
                  <a:pt x="2639" y="746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948" name="Freeform 34"/>
          <p:cNvSpPr/>
          <p:nvPr/>
        </p:nvSpPr>
        <p:spPr>
          <a:xfrm>
            <a:off x="1334160" y="3002760"/>
            <a:ext cx="628920" cy="153720"/>
          </a:xfrm>
          <a:custGeom>
            <a:avLst/>
            <a:gdLst/>
            <a:ahLst/>
            <a:rect l="0" t="0" r="r" b="b"/>
            <a:pathLst>
              <a:path w="1747" h="427">
                <a:moveTo>
                  <a:pt x="10" y="285"/>
                </a:moveTo>
                <a:cubicBezTo>
                  <a:pt x="7" y="263"/>
                  <a:pt x="0" y="248"/>
                  <a:pt x="22" y="227"/>
                </a:cubicBezTo>
                <a:cubicBezTo>
                  <a:pt x="56" y="192"/>
                  <a:pt x="105" y="170"/>
                  <a:pt x="152" y="161"/>
                </a:cubicBezTo>
                <a:cubicBezTo>
                  <a:pt x="226" y="147"/>
                  <a:pt x="293" y="151"/>
                  <a:pt x="352" y="199"/>
                </a:cubicBezTo>
                <a:cubicBezTo>
                  <a:pt x="406" y="243"/>
                  <a:pt x="438" y="307"/>
                  <a:pt x="458" y="372"/>
                </a:cubicBezTo>
                <a:cubicBezTo>
                  <a:pt x="464" y="391"/>
                  <a:pt x="461" y="412"/>
                  <a:pt x="461" y="426"/>
                </a:cubicBezTo>
                <a:cubicBezTo>
                  <a:pt x="451" y="387"/>
                  <a:pt x="434" y="343"/>
                  <a:pt x="447" y="301"/>
                </a:cubicBezTo>
                <a:cubicBezTo>
                  <a:pt x="478" y="195"/>
                  <a:pt x="593" y="109"/>
                  <a:pt x="689" y="67"/>
                </a:cubicBezTo>
                <a:cubicBezTo>
                  <a:pt x="722" y="52"/>
                  <a:pt x="849" y="0"/>
                  <a:pt x="877" y="52"/>
                </a:cubicBezTo>
                <a:cubicBezTo>
                  <a:pt x="900" y="93"/>
                  <a:pt x="885" y="188"/>
                  <a:pt x="881" y="233"/>
                </a:cubicBezTo>
                <a:cubicBezTo>
                  <a:pt x="879" y="256"/>
                  <a:pt x="857" y="318"/>
                  <a:pt x="878" y="339"/>
                </a:cubicBezTo>
                <a:cubicBezTo>
                  <a:pt x="887" y="340"/>
                  <a:pt x="896" y="341"/>
                  <a:pt x="905" y="342"/>
                </a:cubicBezTo>
                <a:moveTo>
                  <a:pt x="1244" y="89"/>
                </a:moveTo>
                <a:cubicBezTo>
                  <a:pt x="1215" y="112"/>
                  <a:pt x="1201" y="129"/>
                  <a:pt x="1190" y="174"/>
                </a:cubicBezTo>
                <a:cubicBezTo>
                  <a:pt x="1177" y="227"/>
                  <a:pt x="1172" y="278"/>
                  <a:pt x="1230" y="303"/>
                </a:cubicBezTo>
                <a:cubicBezTo>
                  <a:pt x="1323" y="343"/>
                  <a:pt x="1458" y="336"/>
                  <a:pt x="1555" y="328"/>
                </a:cubicBezTo>
                <a:cubicBezTo>
                  <a:pt x="1614" y="323"/>
                  <a:pt x="1734" y="313"/>
                  <a:pt x="1740" y="236"/>
                </a:cubicBezTo>
                <a:cubicBezTo>
                  <a:pt x="1746" y="168"/>
                  <a:pt x="1624" y="125"/>
                  <a:pt x="1573" y="108"/>
                </a:cubicBezTo>
                <a:cubicBezTo>
                  <a:pt x="1541" y="98"/>
                  <a:pt x="1415" y="65"/>
                  <a:pt x="1386" y="99"/>
                </a:cubicBezTo>
                <a:cubicBezTo>
                  <a:pt x="1387" y="103"/>
                  <a:pt x="1387" y="108"/>
                  <a:pt x="1388" y="113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949" name="Freeform 35"/>
          <p:cNvSpPr/>
          <p:nvPr/>
        </p:nvSpPr>
        <p:spPr>
          <a:xfrm>
            <a:off x="2263320" y="2952000"/>
            <a:ext cx="2203560" cy="234360"/>
          </a:xfrm>
          <a:custGeom>
            <a:avLst/>
            <a:gdLst/>
            <a:ahLst/>
            <a:rect l="0" t="0" r="r" b="b"/>
            <a:pathLst>
              <a:path w="6121" h="651">
                <a:moveTo>
                  <a:pt x="61" y="386"/>
                </a:moveTo>
                <a:cubicBezTo>
                  <a:pt x="41" y="360"/>
                  <a:pt x="0" y="318"/>
                  <a:pt x="39" y="285"/>
                </a:cubicBezTo>
                <a:cubicBezTo>
                  <a:pt x="91" y="241"/>
                  <a:pt x="181" y="234"/>
                  <a:pt x="245" y="241"/>
                </a:cubicBezTo>
                <a:cubicBezTo>
                  <a:pt x="345" y="252"/>
                  <a:pt x="429" y="313"/>
                  <a:pt x="494" y="386"/>
                </a:cubicBezTo>
                <a:cubicBezTo>
                  <a:pt x="531" y="428"/>
                  <a:pt x="553" y="474"/>
                  <a:pt x="549" y="531"/>
                </a:cubicBezTo>
                <a:cubicBezTo>
                  <a:pt x="549" y="541"/>
                  <a:pt x="549" y="544"/>
                  <a:pt x="540" y="541"/>
                </a:cubicBezTo>
                <a:cubicBezTo>
                  <a:pt x="509" y="515"/>
                  <a:pt x="497" y="507"/>
                  <a:pt x="494" y="453"/>
                </a:cubicBezTo>
                <a:cubicBezTo>
                  <a:pt x="490" y="382"/>
                  <a:pt x="514" y="329"/>
                  <a:pt x="571" y="285"/>
                </a:cubicBezTo>
                <a:cubicBezTo>
                  <a:pt x="622" y="246"/>
                  <a:pt x="691" y="226"/>
                  <a:pt x="755" y="232"/>
                </a:cubicBezTo>
                <a:cubicBezTo>
                  <a:pt x="806" y="236"/>
                  <a:pt x="827" y="291"/>
                  <a:pt x="841" y="334"/>
                </a:cubicBezTo>
                <a:cubicBezTo>
                  <a:pt x="853" y="371"/>
                  <a:pt x="853" y="408"/>
                  <a:pt x="844" y="437"/>
                </a:cubicBezTo>
                <a:cubicBezTo>
                  <a:pt x="817" y="420"/>
                  <a:pt x="817" y="438"/>
                  <a:pt x="814" y="390"/>
                </a:cubicBezTo>
                <a:cubicBezTo>
                  <a:pt x="810" y="328"/>
                  <a:pt x="855" y="288"/>
                  <a:pt x="907" y="261"/>
                </a:cubicBezTo>
                <a:cubicBezTo>
                  <a:pt x="968" y="230"/>
                  <a:pt x="1084" y="209"/>
                  <a:pt x="1138" y="262"/>
                </a:cubicBezTo>
                <a:cubicBezTo>
                  <a:pt x="1182" y="305"/>
                  <a:pt x="1179" y="378"/>
                  <a:pt x="1180" y="434"/>
                </a:cubicBezTo>
                <a:cubicBezTo>
                  <a:pt x="1180" y="469"/>
                  <a:pt x="1180" y="479"/>
                  <a:pt x="1181" y="502"/>
                </a:cubicBezTo>
                <a:moveTo>
                  <a:pt x="1541" y="228"/>
                </a:moveTo>
                <a:cubicBezTo>
                  <a:pt x="1512" y="205"/>
                  <a:pt x="1468" y="176"/>
                  <a:pt x="1426" y="197"/>
                </a:cubicBezTo>
                <a:cubicBezTo>
                  <a:pt x="1389" y="216"/>
                  <a:pt x="1363" y="292"/>
                  <a:pt x="1381" y="330"/>
                </a:cubicBezTo>
                <a:cubicBezTo>
                  <a:pt x="1413" y="397"/>
                  <a:pt x="1512" y="439"/>
                  <a:pt x="1577" y="457"/>
                </a:cubicBezTo>
                <a:cubicBezTo>
                  <a:pt x="1615" y="467"/>
                  <a:pt x="1652" y="465"/>
                  <a:pt x="1690" y="465"/>
                </a:cubicBezTo>
                <a:cubicBezTo>
                  <a:pt x="1710" y="416"/>
                  <a:pt x="1697" y="389"/>
                  <a:pt x="1661" y="348"/>
                </a:cubicBezTo>
                <a:cubicBezTo>
                  <a:pt x="1618" y="299"/>
                  <a:pt x="1565" y="258"/>
                  <a:pt x="1517" y="215"/>
                </a:cubicBezTo>
                <a:cubicBezTo>
                  <a:pt x="1513" y="212"/>
                  <a:pt x="1510" y="209"/>
                  <a:pt x="1506" y="206"/>
                </a:cubicBezTo>
                <a:cubicBezTo>
                  <a:pt x="1540" y="233"/>
                  <a:pt x="1570" y="263"/>
                  <a:pt x="1601" y="295"/>
                </a:cubicBezTo>
                <a:moveTo>
                  <a:pt x="1692" y="436"/>
                </a:moveTo>
                <a:cubicBezTo>
                  <a:pt x="1717" y="426"/>
                  <a:pt x="1730" y="421"/>
                  <a:pt x="1756" y="404"/>
                </a:cubicBezTo>
                <a:cubicBezTo>
                  <a:pt x="1842" y="347"/>
                  <a:pt x="1923" y="285"/>
                  <a:pt x="1932" y="176"/>
                </a:cubicBezTo>
                <a:cubicBezTo>
                  <a:pt x="1937" y="119"/>
                  <a:pt x="1938" y="59"/>
                  <a:pt x="1895" y="16"/>
                </a:cubicBezTo>
                <a:cubicBezTo>
                  <a:pt x="1876" y="4"/>
                  <a:pt x="1871" y="0"/>
                  <a:pt x="1856" y="2"/>
                </a:cubicBezTo>
                <a:cubicBezTo>
                  <a:pt x="1845" y="22"/>
                  <a:pt x="1817" y="43"/>
                  <a:pt x="1833" y="88"/>
                </a:cubicBezTo>
                <a:cubicBezTo>
                  <a:pt x="1873" y="205"/>
                  <a:pt x="2053" y="241"/>
                  <a:pt x="2138" y="310"/>
                </a:cubicBezTo>
                <a:cubicBezTo>
                  <a:pt x="2170" y="336"/>
                  <a:pt x="2182" y="372"/>
                  <a:pt x="2175" y="412"/>
                </a:cubicBezTo>
                <a:cubicBezTo>
                  <a:pt x="2170" y="437"/>
                  <a:pt x="2148" y="468"/>
                  <a:pt x="2138" y="493"/>
                </a:cubicBezTo>
                <a:cubicBezTo>
                  <a:pt x="2179" y="495"/>
                  <a:pt x="2227" y="503"/>
                  <a:pt x="2268" y="493"/>
                </a:cubicBezTo>
                <a:cubicBezTo>
                  <a:pt x="2346" y="473"/>
                  <a:pt x="2418" y="418"/>
                  <a:pt x="2447" y="343"/>
                </a:cubicBezTo>
                <a:cubicBezTo>
                  <a:pt x="2461" y="306"/>
                  <a:pt x="2458" y="269"/>
                  <a:pt x="2465" y="231"/>
                </a:cubicBezTo>
                <a:cubicBezTo>
                  <a:pt x="2466" y="226"/>
                  <a:pt x="2465" y="224"/>
                  <a:pt x="2469" y="225"/>
                </a:cubicBezTo>
                <a:cubicBezTo>
                  <a:pt x="2483" y="245"/>
                  <a:pt x="2500" y="275"/>
                  <a:pt x="2518" y="295"/>
                </a:cubicBezTo>
                <a:cubicBezTo>
                  <a:pt x="2567" y="348"/>
                  <a:pt x="2631" y="361"/>
                  <a:pt x="2700" y="363"/>
                </a:cubicBezTo>
                <a:cubicBezTo>
                  <a:pt x="2747" y="365"/>
                  <a:pt x="2800" y="368"/>
                  <a:pt x="2826" y="320"/>
                </a:cubicBezTo>
                <a:cubicBezTo>
                  <a:pt x="2861" y="255"/>
                  <a:pt x="2804" y="202"/>
                  <a:pt x="2746" y="193"/>
                </a:cubicBezTo>
                <a:cubicBezTo>
                  <a:pt x="2677" y="182"/>
                  <a:pt x="2621" y="240"/>
                  <a:pt x="2586" y="292"/>
                </a:cubicBezTo>
                <a:cubicBezTo>
                  <a:pt x="2543" y="357"/>
                  <a:pt x="2514" y="487"/>
                  <a:pt x="2557" y="559"/>
                </a:cubicBezTo>
                <a:cubicBezTo>
                  <a:pt x="2606" y="641"/>
                  <a:pt x="2715" y="650"/>
                  <a:pt x="2799" y="645"/>
                </a:cubicBezTo>
                <a:cubicBezTo>
                  <a:pt x="2932" y="638"/>
                  <a:pt x="3055" y="584"/>
                  <a:pt x="3180" y="540"/>
                </a:cubicBezTo>
                <a:moveTo>
                  <a:pt x="3988" y="105"/>
                </a:moveTo>
                <a:cubicBezTo>
                  <a:pt x="3976" y="124"/>
                  <a:pt x="3976" y="156"/>
                  <a:pt x="3977" y="190"/>
                </a:cubicBezTo>
                <a:cubicBezTo>
                  <a:pt x="3980" y="273"/>
                  <a:pt x="4007" y="350"/>
                  <a:pt x="4039" y="426"/>
                </a:cubicBezTo>
                <a:cubicBezTo>
                  <a:pt x="4064" y="486"/>
                  <a:pt x="4093" y="543"/>
                  <a:pt x="4121" y="600"/>
                </a:cubicBezTo>
                <a:cubicBezTo>
                  <a:pt x="4129" y="616"/>
                  <a:pt x="4137" y="630"/>
                  <a:pt x="4146" y="645"/>
                </a:cubicBezTo>
                <a:moveTo>
                  <a:pt x="3704" y="471"/>
                </a:moveTo>
                <a:cubicBezTo>
                  <a:pt x="3741" y="444"/>
                  <a:pt x="3784" y="444"/>
                  <a:pt x="3848" y="440"/>
                </a:cubicBezTo>
                <a:cubicBezTo>
                  <a:pt x="3963" y="433"/>
                  <a:pt x="4079" y="427"/>
                  <a:pt x="4193" y="407"/>
                </a:cubicBezTo>
                <a:cubicBezTo>
                  <a:pt x="4261" y="395"/>
                  <a:pt x="4342" y="378"/>
                  <a:pt x="4382" y="316"/>
                </a:cubicBezTo>
                <a:cubicBezTo>
                  <a:pt x="4403" y="284"/>
                  <a:pt x="4401" y="243"/>
                  <a:pt x="4397" y="207"/>
                </a:cubicBezTo>
                <a:cubicBezTo>
                  <a:pt x="4396" y="207"/>
                  <a:pt x="4395" y="207"/>
                  <a:pt x="4394" y="207"/>
                </a:cubicBezTo>
                <a:cubicBezTo>
                  <a:pt x="4393" y="244"/>
                  <a:pt x="4390" y="284"/>
                  <a:pt x="4393" y="321"/>
                </a:cubicBezTo>
                <a:cubicBezTo>
                  <a:pt x="4398" y="381"/>
                  <a:pt x="4421" y="438"/>
                  <a:pt x="4448" y="492"/>
                </a:cubicBezTo>
                <a:cubicBezTo>
                  <a:pt x="4462" y="519"/>
                  <a:pt x="4481" y="552"/>
                  <a:pt x="4515" y="554"/>
                </a:cubicBezTo>
                <a:cubicBezTo>
                  <a:pt x="4559" y="557"/>
                  <a:pt x="4572" y="515"/>
                  <a:pt x="4593" y="483"/>
                </a:cubicBezTo>
                <a:cubicBezTo>
                  <a:pt x="4623" y="437"/>
                  <a:pt x="4655" y="373"/>
                  <a:pt x="4708" y="348"/>
                </a:cubicBezTo>
                <a:cubicBezTo>
                  <a:pt x="4752" y="327"/>
                  <a:pt x="4799" y="340"/>
                  <a:pt x="4818" y="385"/>
                </a:cubicBezTo>
                <a:cubicBezTo>
                  <a:pt x="4837" y="431"/>
                  <a:pt x="4821" y="484"/>
                  <a:pt x="4839" y="531"/>
                </a:cubicBezTo>
                <a:cubicBezTo>
                  <a:pt x="4855" y="573"/>
                  <a:pt x="4884" y="579"/>
                  <a:pt x="4920" y="595"/>
                </a:cubicBezTo>
                <a:moveTo>
                  <a:pt x="5217" y="500"/>
                </a:moveTo>
                <a:cubicBezTo>
                  <a:pt x="5234" y="457"/>
                  <a:pt x="5239" y="428"/>
                  <a:pt x="5239" y="383"/>
                </a:cubicBezTo>
                <a:cubicBezTo>
                  <a:pt x="5193" y="373"/>
                  <a:pt x="5154" y="368"/>
                  <a:pt x="5113" y="396"/>
                </a:cubicBezTo>
                <a:cubicBezTo>
                  <a:pt x="5075" y="422"/>
                  <a:pt x="5056" y="466"/>
                  <a:pt x="5063" y="512"/>
                </a:cubicBezTo>
                <a:cubicBezTo>
                  <a:pt x="5069" y="553"/>
                  <a:pt x="5125" y="546"/>
                  <a:pt x="5155" y="547"/>
                </a:cubicBezTo>
                <a:cubicBezTo>
                  <a:pt x="5194" y="548"/>
                  <a:pt x="5206" y="531"/>
                  <a:pt x="5214" y="494"/>
                </a:cubicBezTo>
                <a:cubicBezTo>
                  <a:pt x="5217" y="478"/>
                  <a:pt x="5213" y="441"/>
                  <a:pt x="5231" y="432"/>
                </a:cubicBezTo>
                <a:cubicBezTo>
                  <a:pt x="5234" y="432"/>
                  <a:pt x="5236" y="432"/>
                  <a:pt x="5239" y="432"/>
                </a:cubicBezTo>
                <a:cubicBezTo>
                  <a:pt x="5263" y="451"/>
                  <a:pt x="5270" y="490"/>
                  <a:pt x="5281" y="520"/>
                </a:cubicBezTo>
                <a:cubicBezTo>
                  <a:pt x="5294" y="556"/>
                  <a:pt x="5306" y="603"/>
                  <a:pt x="5337" y="630"/>
                </a:cubicBezTo>
                <a:cubicBezTo>
                  <a:pt x="5343" y="633"/>
                  <a:pt x="5349" y="637"/>
                  <a:pt x="5355" y="640"/>
                </a:cubicBezTo>
                <a:moveTo>
                  <a:pt x="5421" y="451"/>
                </a:moveTo>
                <a:cubicBezTo>
                  <a:pt x="5446" y="411"/>
                  <a:pt x="5462" y="385"/>
                  <a:pt x="5513" y="379"/>
                </a:cubicBezTo>
                <a:cubicBezTo>
                  <a:pt x="5562" y="373"/>
                  <a:pt x="5593" y="392"/>
                  <a:pt x="5618" y="434"/>
                </a:cubicBezTo>
                <a:cubicBezTo>
                  <a:pt x="5638" y="467"/>
                  <a:pt x="5644" y="507"/>
                  <a:pt x="5645" y="544"/>
                </a:cubicBezTo>
                <a:cubicBezTo>
                  <a:pt x="5645" y="552"/>
                  <a:pt x="5642" y="557"/>
                  <a:pt x="5642" y="559"/>
                </a:cubicBezTo>
                <a:cubicBezTo>
                  <a:pt x="5639" y="537"/>
                  <a:pt x="5629" y="509"/>
                  <a:pt x="5645" y="487"/>
                </a:cubicBezTo>
                <a:cubicBezTo>
                  <a:pt x="5688" y="427"/>
                  <a:pt x="5783" y="377"/>
                  <a:pt x="5847" y="348"/>
                </a:cubicBezTo>
                <a:cubicBezTo>
                  <a:pt x="5909" y="320"/>
                  <a:pt x="5995" y="308"/>
                  <a:pt x="6058" y="340"/>
                </a:cubicBezTo>
                <a:cubicBezTo>
                  <a:pt x="6104" y="363"/>
                  <a:pt x="6120" y="405"/>
                  <a:pt x="6116" y="454"/>
                </a:cubicBezTo>
                <a:cubicBezTo>
                  <a:pt x="6113" y="488"/>
                  <a:pt x="6083" y="529"/>
                  <a:pt x="6055" y="547"/>
                </a:cubicBezTo>
                <a:cubicBezTo>
                  <a:pt x="6048" y="549"/>
                  <a:pt x="6041" y="552"/>
                  <a:pt x="6034" y="554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950" name="Freeform 36"/>
          <p:cNvSpPr/>
          <p:nvPr/>
        </p:nvSpPr>
        <p:spPr>
          <a:xfrm>
            <a:off x="4878360" y="2976480"/>
            <a:ext cx="280080" cy="188280"/>
          </a:xfrm>
          <a:custGeom>
            <a:avLst/>
            <a:gdLst/>
            <a:ahLst/>
            <a:rect l="0" t="0" r="r" b="b"/>
            <a:pathLst>
              <a:path w="778" h="523">
                <a:moveTo>
                  <a:pt x="688" y="33"/>
                </a:moveTo>
                <a:cubicBezTo>
                  <a:pt x="659" y="10"/>
                  <a:pt x="651" y="0"/>
                  <a:pt x="601" y="0"/>
                </a:cubicBezTo>
                <a:cubicBezTo>
                  <a:pt x="506" y="0"/>
                  <a:pt x="416" y="5"/>
                  <a:pt x="320" y="16"/>
                </a:cubicBezTo>
                <a:cubicBezTo>
                  <a:pt x="282" y="20"/>
                  <a:pt x="244" y="22"/>
                  <a:pt x="205" y="23"/>
                </a:cubicBezTo>
                <a:cubicBezTo>
                  <a:pt x="233" y="30"/>
                  <a:pt x="238" y="31"/>
                  <a:pt x="246" y="65"/>
                </a:cubicBezTo>
                <a:cubicBezTo>
                  <a:pt x="256" y="111"/>
                  <a:pt x="234" y="240"/>
                  <a:pt x="279" y="267"/>
                </a:cubicBezTo>
                <a:cubicBezTo>
                  <a:pt x="303" y="282"/>
                  <a:pt x="329" y="282"/>
                  <a:pt x="359" y="280"/>
                </a:cubicBezTo>
                <a:cubicBezTo>
                  <a:pt x="412" y="276"/>
                  <a:pt x="461" y="249"/>
                  <a:pt x="511" y="239"/>
                </a:cubicBezTo>
                <a:cubicBezTo>
                  <a:pt x="575" y="226"/>
                  <a:pt x="664" y="212"/>
                  <a:pt x="718" y="253"/>
                </a:cubicBezTo>
                <a:cubicBezTo>
                  <a:pt x="768" y="289"/>
                  <a:pt x="775" y="338"/>
                  <a:pt x="776" y="393"/>
                </a:cubicBezTo>
                <a:cubicBezTo>
                  <a:pt x="777" y="443"/>
                  <a:pt x="771" y="477"/>
                  <a:pt x="721" y="496"/>
                </a:cubicBezTo>
                <a:cubicBezTo>
                  <a:pt x="655" y="522"/>
                  <a:pt x="553" y="509"/>
                  <a:pt x="485" y="506"/>
                </a:cubicBezTo>
                <a:cubicBezTo>
                  <a:pt x="340" y="500"/>
                  <a:pt x="200" y="481"/>
                  <a:pt x="57" y="481"/>
                </a:cubicBezTo>
                <a:cubicBezTo>
                  <a:pt x="25" y="481"/>
                  <a:pt x="19" y="481"/>
                  <a:pt x="0" y="481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951" name="Freeform 37"/>
          <p:cNvSpPr/>
          <p:nvPr/>
        </p:nvSpPr>
        <p:spPr>
          <a:xfrm>
            <a:off x="5602320" y="2962080"/>
            <a:ext cx="1082160" cy="210240"/>
          </a:xfrm>
          <a:custGeom>
            <a:avLst/>
            <a:gdLst/>
            <a:ahLst/>
            <a:rect l="0" t="0" r="r" b="b"/>
            <a:pathLst>
              <a:path w="3006" h="584">
                <a:moveTo>
                  <a:pt x="36" y="11"/>
                </a:moveTo>
                <a:cubicBezTo>
                  <a:pt x="83" y="8"/>
                  <a:pt x="105" y="49"/>
                  <a:pt x="128" y="88"/>
                </a:cubicBezTo>
                <a:cubicBezTo>
                  <a:pt x="170" y="157"/>
                  <a:pt x="191" y="236"/>
                  <a:pt x="221" y="309"/>
                </a:cubicBezTo>
                <a:cubicBezTo>
                  <a:pt x="244" y="365"/>
                  <a:pt x="267" y="421"/>
                  <a:pt x="287" y="479"/>
                </a:cubicBezTo>
                <a:cubicBezTo>
                  <a:pt x="297" y="505"/>
                  <a:pt x="304" y="533"/>
                  <a:pt x="313" y="561"/>
                </a:cubicBezTo>
                <a:moveTo>
                  <a:pt x="0" y="425"/>
                </a:moveTo>
                <a:cubicBezTo>
                  <a:pt x="34" y="369"/>
                  <a:pt x="113" y="371"/>
                  <a:pt x="179" y="360"/>
                </a:cubicBezTo>
                <a:cubicBezTo>
                  <a:pt x="274" y="344"/>
                  <a:pt x="370" y="329"/>
                  <a:pt x="467" y="325"/>
                </a:cubicBezTo>
                <a:cubicBezTo>
                  <a:pt x="504" y="324"/>
                  <a:pt x="540" y="325"/>
                  <a:pt x="577" y="325"/>
                </a:cubicBezTo>
                <a:cubicBezTo>
                  <a:pt x="572" y="350"/>
                  <a:pt x="560" y="364"/>
                  <a:pt x="553" y="389"/>
                </a:cubicBezTo>
                <a:cubicBezTo>
                  <a:pt x="544" y="420"/>
                  <a:pt x="543" y="472"/>
                  <a:pt x="553" y="502"/>
                </a:cubicBezTo>
                <a:cubicBezTo>
                  <a:pt x="562" y="530"/>
                  <a:pt x="581" y="559"/>
                  <a:pt x="597" y="583"/>
                </a:cubicBezTo>
                <a:moveTo>
                  <a:pt x="612" y="72"/>
                </a:moveTo>
                <a:cubicBezTo>
                  <a:pt x="629" y="68"/>
                  <a:pt x="626" y="70"/>
                  <a:pt x="627" y="95"/>
                </a:cubicBezTo>
                <a:cubicBezTo>
                  <a:pt x="628" y="137"/>
                  <a:pt x="572" y="154"/>
                  <a:pt x="537" y="165"/>
                </a:cubicBezTo>
                <a:cubicBezTo>
                  <a:pt x="512" y="173"/>
                  <a:pt x="487" y="176"/>
                  <a:pt x="461" y="176"/>
                </a:cubicBezTo>
                <a:cubicBezTo>
                  <a:pt x="472" y="140"/>
                  <a:pt x="508" y="126"/>
                  <a:pt x="541" y="114"/>
                </a:cubicBezTo>
                <a:cubicBezTo>
                  <a:pt x="554" y="110"/>
                  <a:pt x="567" y="107"/>
                  <a:pt x="580" y="103"/>
                </a:cubicBezTo>
                <a:moveTo>
                  <a:pt x="834" y="289"/>
                </a:moveTo>
                <a:cubicBezTo>
                  <a:pt x="865" y="281"/>
                  <a:pt x="894" y="274"/>
                  <a:pt x="927" y="273"/>
                </a:cubicBezTo>
                <a:cubicBezTo>
                  <a:pt x="981" y="271"/>
                  <a:pt x="1014" y="270"/>
                  <a:pt x="1050" y="313"/>
                </a:cubicBezTo>
                <a:cubicBezTo>
                  <a:pt x="1080" y="349"/>
                  <a:pt x="1088" y="391"/>
                  <a:pt x="1089" y="436"/>
                </a:cubicBezTo>
                <a:cubicBezTo>
                  <a:pt x="1090" y="467"/>
                  <a:pt x="1089" y="472"/>
                  <a:pt x="1077" y="488"/>
                </a:cubicBezTo>
                <a:cubicBezTo>
                  <a:pt x="1049" y="476"/>
                  <a:pt x="1050" y="493"/>
                  <a:pt x="1046" y="454"/>
                </a:cubicBezTo>
                <a:cubicBezTo>
                  <a:pt x="1041" y="410"/>
                  <a:pt x="1069" y="384"/>
                  <a:pt x="1104" y="364"/>
                </a:cubicBezTo>
                <a:cubicBezTo>
                  <a:pt x="1147" y="339"/>
                  <a:pt x="1194" y="342"/>
                  <a:pt x="1242" y="342"/>
                </a:cubicBezTo>
                <a:cubicBezTo>
                  <a:pt x="1296" y="342"/>
                  <a:pt x="1318" y="363"/>
                  <a:pt x="1320" y="416"/>
                </a:cubicBezTo>
                <a:cubicBezTo>
                  <a:pt x="1321" y="451"/>
                  <a:pt x="1318" y="438"/>
                  <a:pt x="1299" y="454"/>
                </a:cubicBezTo>
                <a:cubicBezTo>
                  <a:pt x="1277" y="444"/>
                  <a:pt x="1278" y="446"/>
                  <a:pt x="1278" y="414"/>
                </a:cubicBezTo>
                <a:cubicBezTo>
                  <a:pt x="1277" y="364"/>
                  <a:pt x="1317" y="339"/>
                  <a:pt x="1355" y="312"/>
                </a:cubicBezTo>
                <a:cubicBezTo>
                  <a:pt x="1404" y="278"/>
                  <a:pt x="1458" y="240"/>
                  <a:pt x="1520" y="231"/>
                </a:cubicBezTo>
                <a:cubicBezTo>
                  <a:pt x="1570" y="224"/>
                  <a:pt x="1602" y="230"/>
                  <a:pt x="1626" y="276"/>
                </a:cubicBezTo>
                <a:cubicBezTo>
                  <a:pt x="1652" y="325"/>
                  <a:pt x="1643" y="381"/>
                  <a:pt x="1660" y="433"/>
                </a:cubicBezTo>
                <a:cubicBezTo>
                  <a:pt x="1668" y="458"/>
                  <a:pt x="1676" y="463"/>
                  <a:pt x="1696" y="474"/>
                </a:cubicBezTo>
                <a:moveTo>
                  <a:pt x="1871" y="212"/>
                </a:moveTo>
                <a:cubicBezTo>
                  <a:pt x="1897" y="218"/>
                  <a:pt x="1892" y="213"/>
                  <a:pt x="1917" y="237"/>
                </a:cubicBezTo>
                <a:cubicBezTo>
                  <a:pt x="1939" y="259"/>
                  <a:pt x="1960" y="280"/>
                  <a:pt x="1989" y="293"/>
                </a:cubicBezTo>
                <a:cubicBezTo>
                  <a:pt x="2009" y="301"/>
                  <a:pt x="2047" y="304"/>
                  <a:pt x="2067" y="294"/>
                </a:cubicBezTo>
                <a:cubicBezTo>
                  <a:pt x="2097" y="277"/>
                  <a:pt x="2094" y="214"/>
                  <a:pt x="2091" y="187"/>
                </a:cubicBezTo>
                <a:cubicBezTo>
                  <a:pt x="2085" y="132"/>
                  <a:pt x="2041" y="112"/>
                  <a:pt x="1992" y="107"/>
                </a:cubicBezTo>
                <a:cubicBezTo>
                  <a:pt x="1920" y="100"/>
                  <a:pt x="1864" y="136"/>
                  <a:pt x="1821" y="193"/>
                </a:cubicBezTo>
                <a:cubicBezTo>
                  <a:pt x="1789" y="234"/>
                  <a:pt x="1754" y="323"/>
                  <a:pt x="1778" y="376"/>
                </a:cubicBezTo>
                <a:cubicBezTo>
                  <a:pt x="1814" y="456"/>
                  <a:pt x="1928" y="478"/>
                  <a:pt x="2003" y="482"/>
                </a:cubicBezTo>
                <a:cubicBezTo>
                  <a:pt x="2093" y="486"/>
                  <a:pt x="2172" y="475"/>
                  <a:pt x="2253" y="429"/>
                </a:cubicBezTo>
                <a:cubicBezTo>
                  <a:pt x="2340" y="379"/>
                  <a:pt x="2389" y="299"/>
                  <a:pt x="2442" y="218"/>
                </a:cubicBezTo>
                <a:cubicBezTo>
                  <a:pt x="2480" y="159"/>
                  <a:pt x="2523" y="100"/>
                  <a:pt x="2530" y="30"/>
                </a:cubicBezTo>
                <a:cubicBezTo>
                  <a:pt x="2530" y="24"/>
                  <a:pt x="2530" y="18"/>
                  <a:pt x="2530" y="12"/>
                </a:cubicBezTo>
                <a:cubicBezTo>
                  <a:pt x="2476" y="0"/>
                  <a:pt x="2443" y="0"/>
                  <a:pt x="2400" y="42"/>
                </a:cubicBezTo>
                <a:cubicBezTo>
                  <a:pt x="2344" y="96"/>
                  <a:pt x="2319" y="196"/>
                  <a:pt x="2337" y="272"/>
                </a:cubicBezTo>
                <a:cubicBezTo>
                  <a:pt x="2352" y="335"/>
                  <a:pt x="2414" y="373"/>
                  <a:pt x="2469" y="399"/>
                </a:cubicBezTo>
                <a:cubicBezTo>
                  <a:pt x="2480" y="404"/>
                  <a:pt x="2579" y="430"/>
                  <a:pt x="2577" y="447"/>
                </a:cubicBezTo>
                <a:cubicBezTo>
                  <a:pt x="2574" y="469"/>
                  <a:pt x="2531" y="464"/>
                  <a:pt x="2516" y="466"/>
                </a:cubicBezTo>
                <a:cubicBezTo>
                  <a:pt x="2494" y="469"/>
                  <a:pt x="2483" y="478"/>
                  <a:pt x="2472" y="484"/>
                </a:cubicBezTo>
                <a:moveTo>
                  <a:pt x="2862" y="468"/>
                </a:moveTo>
                <a:cubicBezTo>
                  <a:pt x="2905" y="458"/>
                  <a:pt x="2944" y="456"/>
                  <a:pt x="2988" y="456"/>
                </a:cubicBezTo>
                <a:cubicBezTo>
                  <a:pt x="2993" y="456"/>
                  <a:pt x="2998" y="456"/>
                  <a:pt x="3003" y="456"/>
                </a:cubicBezTo>
                <a:cubicBezTo>
                  <a:pt x="3005" y="484"/>
                  <a:pt x="2999" y="494"/>
                  <a:pt x="2971" y="507"/>
                </a:cubicBezTo>
                <a:cubicBezTo>
                  <a:pt x="2945" y="519"/>
                  <a:pt x="2918" y="518"/>
                  <a:pt x="2891" y="518"/>
                </a:cubicBezTo>
                <a:cubicBezTo>
                  <a:pt x="2871" y="518"/>
                  <a:pt x="2877" y="504"/>
                  <a:pt x="2877" y="488"/>
                </a:cubicBezTo>
                <a:cubicBezTo>
                  <a:pt x="2877" y="482"/>
                  <a:pt x="2877" y="476"/>
                  <a:pt x="2877" y="469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Freeform 1"/>
          <p:cNvSpPr/>
          <p:nvPr/>
        </p:nvSpPr>
        <p:spPr>
          <a:xfrm>
            <a:off x="3790800" y="658800"/>
            <a:ext cx="130680" cy="57600"/>
          </a:xfrm>
          <a:custGeom>
            <a:avLst/>
            <a:gdLst/>
            <a:ahLst/>
            <a:rect l="0" t="0" r="r" b="b"/>
            <a:pathLst>
              <a:path w="363" h="160">
                <a:moveTo>
                  <a:pt x="0" y="34"/>
                </a:moveTo>
                <a:cubicBezTo>
                  <a:pt x="16" y="10"/>
                  <a:pt x="85" y="15"/>
                  <a:pt x="117" y="12"/>
                </a:cubicBezTo>
                <a:cubicBezTo>
                  <a:pt x="195" y="4"/>
                  <a:pt x="270" y="0"/>
                  <a:pt x="348" y="0"/>
                </a:cubicBezTo>
                <a:cubicBezTo>
                  <a:pt x="353" y="0"/>
                  <a:pt x="357" y="0"/>
                  <a:pt x="362" y="0"/>
                </a:cubicBezTo>
                <a:moveTo>
                  <a:pt x="42" y="159"/>
                </a:moveTo>
                <a:cubicBezTo>
                  <a:pt x="93" y="155"/>
                  <a:pt x="145" y="143"/>
                  <a:pt x="195" y="131"/>
                </a:cubicBezTo>
                <a:cubicBezTo>
                  <a:pt x="240" y="120"/>
                  <a:pt x="278" y="109"/>
                  <a:pt x="318" y="88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953" name="Freeform 2"/>
          <p:cNvSpPr/>
          <p:nvPr/>
        </p:nvSpPr>
        <p:spPr>
          <a:xfrm>
            <a:off x="733320" y="594720"/>
            <a:ext cx="555840" cy="294840"/>
          </a:xfrm>
          <a:custGeom>
            <a:avLst/>
            <a:gdLst/>
            <a:ahLst/>
            <a:rect l="0" t="0" r="r" b="b"/>
            <a:pathLst>
              <a:path w="1544" h="819">
                <a:moveTo>
                  <a:pt x="187" y="460"/>
                </a:moveTo>
                <a:cubicBezTo>
                  <a:pt x="157" y="477"/>
                  <a:pt x="124" y="493"/>
                  <a:pt x="96" y="513"/>
                </a:cubicBezTo>
                <a:cubicBezTo>
                  <a:pt x="81" y="524"/>
                  <a:pt x="66" y="537"/>
                  <a:pt x="52" y="548"/>
                </a:cubicBezTo>
                <a:cubicBezTo>
                  <a:pt x="104" y="538"/>
                  <a:pt x="155" y="515"/>
                  <a:pt x="207" y="502"/>
                </a:cubicBezTo>
                <a:cubicBezTo>
                  <a:pt x="286" y="482"/>
                  <a:pt x="375" y="460"/>
                  <a:pt x="457" y="468"/>
                </a:cubicBezTo>
                <a:cubicBezTo>
                  <a:pt x="479" y="475"/>
                  <a:pt x="486" y="477"/>
                  <a:pt x="479" y="497"/>
                </a:cubicBezTo>
                <a:moveTo>
                  <a:pt x="0" y="808"/>
                </a:moveTo>
                <a:cubicBezTo>
                  <a:pt x="56" y="763"/>
                  <a:pt x="114" y="723"/>
                  <a:pt x="176" y="686"/>
                </a:cubicBezTo>
                <a:cubicBezTo>
                  <a:pt x="201" y="671"/>
                  <a:pt x="263" y="652"/>
                  <a:pt x="283" y="629"/>
                </a:cubicBezTo>
                <a:cubicBezTo>
                  <a:pt x="283" y="627"/>
                  <a:pt x="283" y="625"/>
                  <a:pt x="283" y="623"/>
                </a:cubicBezTo>
                <a:moveTo>
                  <a:pt x="118" y="271"/>
                </a:moveTo>
                <a:cubicBezTo>
                  <a:pt x="123" y="296"/>
                  <a:pt x="130" y="332"/>
                  <a:pt x="134" y="358"/>
                </a:cubicBezTo>
                <a:cubicBezTo>
                  <a:pt x="146" y="448"/>
                  <a:pt x="139" y="536"/>
                  <a:pt x="142" y="625"/>
                </a:cubicBezTo>
                <a:cubicBezTo>
                  <a:pt x="143" y="663"/>
                  <a:pt x="148" y="691"/>
                  <a:pt x="161" y="726"/>
                </a:cubicBezTo>
                <a:moveTo>
                  <a:pt x="313" y="282"/>
                </a:moveTo>
                <a:cubicBezTo>
                  <a:pt x="318" y="312"/>
                  <a:pt x="319" y="375"/>
                  <a:pt x="319" y="415"/>
                </a:cubicBezTo>
                <a:cubicBezTo>
                  <a:pt x="319" y="549"/>
                  <a:pt x="309" y="686"/>
                  <a:pt x="330" y="818"/>
                </a:cubicBezTo>
                <a:moveTo>
                  <a:pt x="989" y="186"/>
                </a:moveTo>
                <a:cubicBezTo>
                  <a:pt x="990" y="169"/>
                  <a:pt x="990" y="151"/>
                  <a:pt x="990" y="134"/>
                </a:cubicBezTo>
                <a:cubicBezTo>
                  <a:pt x="950" y="138"/>
                  <a:pt x="936" y="145"/>
                  <a:pt x="901" y="171"/>
                </a:cubicBezTo>
                <a:cubicBezTo>
                  <a:pt x="855" y="205"/>
                  <a:pt x="807" y="243"/>
                  <a:pt x="794" y="302"/>
                </a:cubicBezTo>
                <a:cubicBezTo>
                  <a:pt x="785" y="344"/>
                  <a:pt x="801" y="357"/>
                  <a:pt x="841" y="361"/>
                </a:cubicBezTo>
                <a:cubicBezTo>
                  <a:pt x="883" y="365"/>
                  <a:pt x="931" y="364"/>
                  <a:pt x="968" y="342"/>
                </a:cubicBezTo>
                <a:cubicBezTo>
                  <a:pt x="1002" y="321"/>
                  <a:pt x="1004" y="293"/>
                  <a:pt x="1004" y="257"/>
                </a:cubicBezTo>
                <a:cubicBezTo>
                  <a:pt x="1004" y="227"/>
                  <a:pt x="1005" y="200"/>
                  <a:pt x="993" y="171"/>
                </a:cubicBezTo>
                <a:cubicBezTo>
                  <a:pt x="993" y="171"/>
                  <a:pt x="980" y="144"/>
                  <a:pt x="981" y="144"/>
                </a:cubicBezTo>
                <a:cubicBezTo>
                  <a:pt x="989" y="144"/>
                  <a:pt x="994" y="144"/>
                  <a:pt x="1001" y="146"/>
                </a:cubicBezTo>
                <a:moveTo>
                  <a:pt x="1192" y="21"/>
                </a:moveTo>
                <a:cubicBezTo>
                  <a:pt x="1182" y="10"/>
                  <a:pt x="1187" y="6"/>
                  <a:pt x="1167" y="3"/>
                </a:cubicBezTo>
                <a:cubicBezTo>
                  <a:pt x="1147" y="0"/>
                  <a:pt x="1146" y="6"/>
                  <a:pt x="1144" y="27"/>
                </a:cubicBezTo>
                <a:cubicBezTo>
                  <a:pt x="1139" y="79"/>
                  <a:pt x="1149" y="127"/>
                  <a:pt x="1170" y="174"/>
                </a:cubicBezTo>
                <a:cubicBezTo>
                  <a:pt x="1196" y="229"/>
                  <a:pt x="1232" y="280"/>
                  <a:pt x="1255" y="337"/>
                </a:cubicBezTo>
                <a:cubicBezTo>
                  <a:pt x="1273" y="382"/>
                  <a:pt x="1283" y="446"/>
                  <a:pt x="1274" y="494"/>
                </a:cubicBezTo>
                <a:cubicBezTo>
                  <a:pt x="1266" y="538"/>
                  <a:pt x="1233" y="559"/>
                  <a:pt x="1203" y="587"/>
                </a:cubicBezTo>
                <a:moveTo>
                  <a:pt x="1232" y="330"/>
                </a:moveTo>
                <a:cubicBezTo>
                  <a:pt x="1311" y="290"/>
                  <a:pt x="1389" y="277"/>
                  <a:pt x="1477" y="261"/>
                </a:cubicBezTo>
                <a:cubicBezTo>
                  <a:pt x="1499" y="257"/>
                  <a:pt x="1521" y="253"/>
                  <a:pt x="1543" y="249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954" name="Freeform 3"/>
          <p:cNvSpPr/>
          <p:nvPr/>
        </p:nvSpPr>
        <p:spPr>
          <a:xfrm>
            <a:off x="2341440" y="539280"/>
            <a:ext cx="632160" cy="241920"/>
          </a:xfrm>
          <a:custGeom>
            <a:avLst/>
            <a:gdLst/>
            <a:ahLst/>
            <a:rect l="0" t="0" r="r" b="b"/>
            <a:pathLst>
              <a:path w="1756" h="672">
                <a:moveTo>
                  <a:pt x="79" y="408"/>
                </a:moveTo>
                <a:cubicBezTo>
                  <a:pt x="53" y="409"/>
                  <a:pt x="26" y="409"/>
                  <a:pt x="0" y="409"/>
                </a:cubicBezTo>
                <a:cubicBezTo>
                  <a:pt x="31" y="399"/>
                  <a:pt x="64" y="391"/>
                  <a:pt x="98" y="386"/>
                </a:cubicBezTo>
                <a:cubicBezTo>
                  <a:pt x="162" y="377"/>
                  <a:pt x="227" y="371"/>
                  <a:pt x="291" y="374"/>
                </a:cubicBezTo>
                <a:cubicBezTo>
                  <a:pt x="294" y="375"/>
                  <a:pt x="297" y="375"/>
                  <a:pt x="300" y="376"/>
                </a:cubicBezTo>
                <a:moveTo>
                  <a:pt x="119" y="515"/>
                </a:moveTo>
                <a:cubicBezTo>
                  <a:pt x="174" y="511"/>
                  <a:pt x="227" y="495"/>
                  <a:pt x="280" y="480"/>
                </a:cubicBezTo>
                <a:cubicBezTo>
                  <a:pt x="340" y="463"/>
                  <a:pt x="396" y="445"/>
                  <a:pt x="450" y="412"/>
                </a:cubicBezTo>
                <a:moveTo>
                  <a:pt x="125" y="207"/>
                </a:moveTo>
                <a:cubicBezTo>
                  <a:pt x="137" y="217"/>
                  <a:pt x="163" y="245"/>
                  <a:pt x="173" y="265"/>
                </a:cubicBezTo>
                <a:cubicBezTo>
                  <a:pt x="202" y="322"/>
                  <a:pt x="205" y="381"/>
                  <a:pt x="206" y="443"/>
                </a:cubicBezTo>
                <a:cubicBezTo>
                  <a:pt x="206" y="479"/>
                  <a:pt x="211" y="517"/>
                  <a:pt x="200" y="551"/>
                </a:cubicBezTo>
                <a:moveTo>
                  <a:pt x="234" y="181"/>
                </a:moveTo>
                <a:cubicBezTo>
                  <a:pt x="282" y="186"/>
                  <a:pt x="313" y="234"/>
                  <a:pt x="341" y="270"/>
                </a:cubicBezTo>
                <a:cubicBezTo>
                  <a:pt x="398" y="344"/>
                  <a:pt x="409" y="414"/>
                  <a:pt x="414" y="504"/>
                </a:cubicBezTo>
                <a:cubicBezTo>
                  <a:pt x="417" y="564"/>
                  <a:pt x="418" y="614"/>
                  <a:pt x="441" y="671"/>
                </a:cubicBezTo>
                <a:moveTo>
                  <a:pt x="803" y="261"/>
                </a:moveTo>
                <a:cubicBezTo>
                  <a:pt x="800" y="245"/>
                  <a:pt x="799" y="248"/>
                  <a:pt x="782" y="273"/>
                </a:cubicBezTo>
                <a:cubicBezTo>
                  <a:pt x="758" y="307"/>
                  <a:pt x="739" y="339"/>
                  <a:pt x="736" y="380"/>
                </a:cubicBezTo>
                <a:cubicBezTo>
                  <a:pt x="733" y="424"/>
                  <a:pt x="764" y="417"/>
                  <a:pt x="799" y="418"/>
                </a:cubicBezTo>
                <a:cubicBezTo>
                  <a:pt x="851" y="419"/>
                  <a:pt x="896" y="396"/>
                  <a:pt x="920" y="347"/>
                </a:cubicBezTo>
                <a:cubicBezTo>
                  <a:pt x="939" y="308"/>
                  <a:pt x="931" y="254"/>
                  <a:pt x="912" y="218"/>
                </a:cubicBezTo>
                <a:cubicBezTo>
                  <a:pt x="899" y="194"/>
                  <a:pt x="879" y="176"/>
                  <a:pt x="857" y="160"/>
                </a:cubicBezTo>
                <a:cubicBezTo>
                  <a:pt x="884" y="160"/>
                  <a:pt x="911" y="160"/>
                  <a:pt x="937" y="160"/>
                </a:cubicBezTo>
                <a:moveTo>
                  <a:pt x="1167" y="62"/>
                </a:moveTo>
                <a:cubicBezTo>
                  <a:pt x="1161" y="33"/>
                  <a:pt x="1149" y="18"/>
                  <a:pt x="1119" y="4"/>
                </a:cubicBezTo>
                <a:cubicBezTo>
                  <a:pt x="1110" y="0"/>
                  <a:pt x="1106" y="3"/>
                  <a:pt x="1098" y="1"/>
                </a:cubicBezTo>
                <a:cubicBezTo>
                  <a:pt x="1087" y="77"/>
                  <a:pt x="1084" y="162"/>
                  <a:pt x="1101" y="237"/>
                </a:cubicBezTo>
                <a:cubicBezTo>
                  <a:pt x="1118" y="315"/>
                  <a:pt x="1156" y="388"/>
                  <a:pt x="1174" y="466"/>
                </a:cubicBezTo>
                <a:cubicBezTo>
                  <a:pt x="1184" y="511"/>
                  <a:pt x="1188" y="558"/>
                  <a:pt x="1192" y="603"/>
                </a:cubicBezTo>
                <a:cubicBezTo>
                  <a:pt x="1193" y="614"/>
                  <a:pt x="1193" y="616"/>
                  <a:pt x="1193" y="622"/>
                </a:cubicBezTo>
                <a:moveTo>
                  <a:pt x="1283" y="349"/>
                </a:moveTo>
                <a:cubicBezTo>
                  <a:pt x="1405" y="309"/>
                  <a:pt x="1525" y="291"/>
                  <a:pt x="1651" y="271"/>
                </a:cubicBezTo>
                <a:cubicBezTo>
                  <a:pt x="1686" y="265"/>
                  <a:pt x="1720" y="260"/>
                  <a:pt x="1755" y="254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955" name="Freeform 4"/>
          <p:cNvSpPr/>
          <p:nvPr/>
        </p:nvSpPr>
        <p:spPr>
          <a:xfrm>
            <a:off x="3841920" y="531720"/>
            <a:ext cx="456120" cy="230760"/>
          </a:xfrm>
          <a:custGeom>
            <a:avLst/>
            <a:gdLst/>
            <a:ahLst/>
            <a:rect l="0" t="0" r="r" b="b"/>
            <a:pathLst>
              <a:path w="1267" h="641">
                <a:moveTo>
                  <a:pt x="0" y="260"/>
                </a:moveTo>
                <a:cubicBezTo>
                  <a:pt x="0" y="293"/>
                  <a:pt x="2" y="321"/>
                  <a:pt x="8" y="355"/>
                </a:cubicBezTo>
                <a:cubicBezTo>
                  <a:pt x="16" y="405"/>
                  <a:pt x="18" y="456"/>
                  <a:pt x="28" y="505"/>
                </a:cubicBezTo>
                <a:cubicBezTo>
                  <a:pt x="33" y="528"/>
                  <a:pt x="38" y="545"/>
                  <a:pt x="51" y="561"/>
                </a:cubicBezTo>
                <a:moveTo>
                  <a:pt x="100" y="233"/>
                </a:moveTo>
                <a:cubicBezTo>
                  <a:pt x="103" y="278"/>
                  <a:pt x="111" y="318"/>
                  <a:pt x="119" y="364"/>
                </a:cubicBezTo>
                <a:cubicBezTo>
                  <a:pt x="131" y="434"/>
                  <a:pt x="137" y="509"/>
                  <a:pt x="164" y="577"/>
                </a:cubicBezTo>
                <a:cubicBezTo>
                  <a:pt x="183" y="613"/>
                  <a:pt x="188" y="623"/>
                  <a:pt x="208" y="640"/>
                </a:cubicBezTo>
                <a:moveTo>
                  <a:pt x="719" y="272"/>
                </a:moveTo>
                <a:cubicBezTo>
                  <a:pt x="670" y="271"/>
                  <a:pt x="648" y="278"/>
                  <a:pt x="605" y="306"/>
                </a:cubicBezTo>
                <a:cubicBezTo>
                  <a:pt x="575" y="327"/>
                  <a:pt x="535" y="350"/>
                  <a:pt x="527" y="389"/>
                </a:cubicBezTo>
                <a:cubicBezTo>
                  <a:pt x="527" y="394"/>
                  <a:pt x="527" y="400"/>
                  <a:pt x="527" y="405"/>
                </a:cubicBezTo>
                <a:cubicBezTo>
                  <a:pt x="559" y="415"/>
                  <a:pt x="588" y="427"/>
                  <a:pt x="629" y="412"/>
                </a:cubicBezTo>
                <a:cubicBezTo>
                  <a:pt x="677" y="395"/>
                  <a:pt x="715" y="357"/>
                  <a:pt x="722" y="306"/>
                </a:cubicBezTo>
                <a:cubicBezTo>
                  <a:pt x="729" y="259"/>
                  <a:pt x="717" y="236"/>
                  <a:pt x="683" y="205"/>
                </a:cubicBezTo>
                <a:cubicBezTo>
                  <a:pt x="674" y="197"/>
                  <a:pt x="665" y="192"/>
                  <a:pt x="655" y="185"/>
                </a:cubicBezTo>
                <a:cubicBezTo>
                  <a:pt x="717" y="184"/>
                  <a:pt x="777" y="180"/>
                  <a:pt x="837" y="162"/>
                </a:cubicBezTo>
                <a:cubicBezTo>
                  <a:pt x="881" y="148"/>
                  <a:pt x="923" y="127"/>
                  <a:pt x="934" y="78"/>
                </a:cubicBezTo>
                <a:cubicBezTo>
                  <a:pt x="941" y="47"/>
                  <a:pt x="939" y="27"/>
                  <a:pt x="919" y="7"/>
                </a:cubicBezTo>
                <a:cubicBezTo>
                  <a:pt x="874" y="0"/>
                  <a:pt x="859" y="10"/>
                  <a:pt x="836" y="53"/>
                </a:cubicBezTo>
                <a:cubicBezTo>
                  <a:pt x="804" y="115"/>
                  <a:pt x="787" y="211"/>
                  <a:pt x="806" y="279"/>
                </a:cubicBezTo>
                <a:cubicBezTo>
                  <a:pt x="826" y="351"/>
                  <a:pt x="885" y="403"/>
                  <a:pt x="903" y="475"/>
                </a:cubicBezTo>
                <a:cubicBezTo>
                  <a:pt x="916" y="526"/>
                  <a:pt x="908" y="539"/>
                  <a:pt x="883" y="580"/>
                </a:cubicBezTo>
                <a:moveTo>
                  <a:pt x="729" y="434"/>
                </a:moveTo>
                <a:cubicBezTo>
                  <a:pt x="831" y="389"/>
                  <a:pt x="927" y="368"/>
                  <a:pt x="1037" y="350"/>
                </a:cubicBezTo>
                <a:cubicBezTo>
                  <a:pt x="1150" y="333"/>
                  <a:pt x="1190" y="327"/>
                  <a:pt x="1266" y="314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956" name="Freeform 5"/>
          <p:cNvSpPr/>
          <p:nvPr/>
        </p:nvSpPr>
        <p:spPr>
          <a:xfrm>
            <a:off x="5060880" y="606600"/>
            <a:ext cx="459000" cy="220320"/>
          </a:xfrm>
          <a:custGeom>
            <a:avLst/>
            <a:gdLst/>
            <a:ahLst/>
            <a:rect l="0" t="0" r="r" b="b"/>
            <a:pathLst>
              <a:path w="1275" h="612">
                <a:moveTo>
                  <a:pt x="0" y="210"/>
                </a:moveTo>
                <a:cubicBezTo>
                  <a:pt x="40" y="205"/>
                  <a:pt x="79" y="203"/>
                  <a:pt x="119" y="200"/>
                </a:cubicBezTo>
                <a:cubicBezTo>
                  <a:pt x="193" y="195"/>
                  <a:pt x="266" y="192"/>
                  <a:pt x="340" y="192"/>
                </a:cubicBezTo>
                <a:cubicBezTo>
                  <a:pt x="359" y="192"/>
                  <a:pt x="361" y="192"/>
                  <a:pt x="372" y="192"/>
                </a:cubicBezTo>
                <a:moveTo>
                  <a:pt x="152" y="299"/>
                </a:moveTo>
                <a:cubicBezTo>
                  <a:pt x="169" y="300"/>
                  <a:pt x="197" y="300"/>
                  <a:pt x="215" y="300"/>
                </a:cubicBezTo>
                <a:cubicBezTo>
                  <a:pt x="258" y="300"/>
                  <a:pt x="299" y="303"/>
                  <a:pt x="340" y="292"/>
                </a:cubicBezTo>
                <a:moveTo>
                  <a:pt x="39" y="358"/>
                </a:moveTo>
                <a:cubicBezTo>
                  <a:pt x="88" y="358"/>
                  <a:pt x="135" y="356"/>
                  <a:pt x="184" y="349"/>
                </a:cubicBezTo>
                <a:cubicBezTo>
                  <a:pt x="251" y="339"/>
                  <a:pt x="316" y="325"/>
                  <a:pt x="379" y="300"/>
                </a:cubicBezTo>
                <a:moveTo>
                  <a:pt x="191" y="27"/>
                </a:moveTo>
                <a:cubicBezTo>
                  <a:pt x="184" y="70"/>
                  <a:pt x="185" y="112"/>
                  <a:pt x="185" y="155"/>
                </a:cubicBezTo>
                <a:cubicBezTo>
                  <a:pt x="185" y="212"/>
                  <a:pt x="190" y="264"/>
                  <a:pt x="198" y="321"/>
                </a:cubicBezTo>
                <a:cubicBezTo>
                  <a:pt x="204" y="363"/>
                  <a:pt x="206" y="405"/>
                  <a:pt x="207" y="448"/>
                </a:cubicBezTo>
                <a:moveTo>
                  <a:pt x="339" y="177"/>
                </a:moveTo>
                <a:cubicBezTo>
                  <a:pt x="322" y="220"/>
                  <a:pt x="303" y="261"/>
                  <a:pt x="297" y="308"/>
                </a:cubicBezTo>
                <a:cubicBezTo>
                  <a:pt x="293" y="338"/>
                  <a:pt x="285" y="394"/>
                  <a:pt x="300" y="422"/>
                </a:cubicBezTo>
                <a:cubicBezTo>
                  <a:pt x="305" y="427"/>
                  <a:pt x="311" y="433"/>
                  <a:pt x="316" y="438"/>
                </a:cubicBezTo>
                <a:moveTo>
                  <a:pt x="910" y="211"/>
                </a:moveTo>
                <a:cubicBezTo>
                  <a:pt x="904" y="187"/>
                  <a:pt x="909" y="193"/>
                  <a:pt x="882" y="182"/>
                </a:cubicBezTo>
                <a:cubicBezTo>
                  <a:pt x="864" y="175"/>
                  <a:pt x="853" y="172"/>
                  <a:pt x="834" y="172"/>
                </a:cubicBezTo>
                <a:cubicBezTo>
                  <a:pt x="787" y="171"/>
                  <a:pt x="737" y="217"/>
                  <a:pt x="703" y="246"/>
                </a:cubicBezTo>
                <a:cubicBezTo>
                  <a:pt x="660" y="283"/>
                  <a:pt x="615" y="332"/>
                  <a:pt x="604" y="390"/>
                </a:cubicBezTo>
                <a:cubicBezTo>
                  <a:pt x="604" y="411"/>
                  <a:pt x="604" y="416"/>
                  <a:pt x="604" y="429"/>
                </a:cubicBezTo>
                <a:cubicBezTo>
                  <a:pt x="649" y="441"/>
                  <a:pt x="703" y="446"/>
                  <a:pt x="750" y="431"/>
                </a:cubicBezTo>
                <a:cubicBezTo>
                  <a:pt x="805" y="414"/>
                  <a:pt x="852" y="371"/>
                  <a:pt x="868" y="315"/>
                </a:cubicBezTo>
                <a:cubicBezTo>
                  <a:pt x="880" y="271"/>
                  <a:pt x="878" y="208"/>
                  <a:pt x="867" y="165"/>
                </a:cubicBezTo>
                <a:cubicBezTo>
                  <a:pt x="860" y="137"/>
                  <a:pt x="852" y="134"/>
                  <a:pt x="852" y="134"/>
                </a:cubicBezTo>
                <a:moveTo>
                  <a:pt x="910" y="211"/>
                </a:moveTo>
                <a:cubicBezTo>
                  <a:pt x="979" y="127"/>
                  <a:pt x="1011" y="124"/>
                  <a:pt x="1014" y="36"/>
                </a:cubicBezTo>
                <a:cubicBezTo>
                  <a:pt x="1014" y="24"/>
                  <a:pt x="1014" y="12"/>
                  <a:pt x="1014" y="0"/>
                </a:cubicBezTo>
                <a:cubicBezTo>
                  <a:pt x="974" y="7"/>
                  <a:pt x="964" y="14"/>
                  <a:pt x="937" y="52"/>
                </a:cubicBezTo>
                <a:cubicBezTo>
                  <a:pt x="890" y="118"/>
                  <a:pt x="881" y="180"/>
                  <a:pt x="879" y="259"/>
                </a:cubicBezTo>
                <a:cubicBezTo>
                  <a:pt x="877" y="338"/>
                  <a:pt x="895" y="388"/>
                  <a:pt x="928" y="458"/>
                </a:cubicBezTo>
                <a:cubicBezTo>
                  <a:pt x="949" y="502"/>
                  <a:pt x="981" y="544"/>
                  <a:pt x="986" y="594"/>
                </a:cubicBezTo>
                <a:cubicBezTo>
                  <a:pt x="957" y="611"/>
                  <a:pt x="938" y="608"/>
                  <a:pt x="902" y="609"/>
                </a:cubicBezTo>
                <a:moveTo>
                  <a:pt x="896" y="435"/>
                </a:moveTo>
                <a:cubicBezTo>
                  <a:pt x="990" y="418"/>
                  <a:pt x="1083" y="419"/>
                  <a:pt x="1178" y="412"/>
                </a:cubicBezTo>
                <a:cubicBezTo>
                  <a:pt x="1210" y="409"/>
                  <a:pt x="1242" y="407"/>
                  <a:pt x="1274" y="404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957" name="Freeform 6"/>
          <p:cNvSpPr/>
          <p:nvPr/>
        </p:nvSpPr>
        <p:spPr>
          <a:xfrm>
            <a:off x="4370400" y="865800"/>
            <a:ext cx="25920" cy="34920"/>
          </a:xfrm>
          <a:custGeom>
            <a:avLst/>
            <a:gdLst/>
            <a:ahLst/>
            <a:rect l="0" t="0" r="r" b="b"/>
            <a:pathLst>
              <a:path w="72" h="97">
                <a:moveTo>
                  <a:pt x="0" y="20"/>
                </a:moveTo>
                <a:cubicBezTo>
                  <a:pt x="41" y="9"/>
                  <a:pt x="65" y="0"/>
                  <a:pt x="71" y="57"/>
                </a:cubicBezTo>
                <a:cubicBezTo>
                  <a:pt x="71" y="69"/>
                  <a:pt x="71" y="84"/>
                  <a:pt x="71" y="96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958" name="Freeform 7"/>
          <p:cNvSpPr/>
          <p:nvPr/>
        </p:nvSpPr>
        <p:spPr>
          <a:xfrm>
            <a:off x="247680" y="944280"/>
            <a:ext cx="524160" cy="229320"/>
          </a:xfrm>
          <a:custGeom>
            <a:avLst/>
            <a:gdLst/>
            <a:ahLst/>
            <a:rect l="0" t="0" r="r" b="b"/>
            <a:pathLst>
              <a:path w="1456" h="637">
                <a:moveTo>
                  <a:pt x="0" y="160"/>
                </a:moveTo>
                <a:cubicBezTo>
                  <a:pt x="18" y="148"/>
                  <a:pt x="34" y="121"/>
                  <a:pt x="48" y="112"/>
                </a:cubicBezTo>
                <a:cubicBezTo>
                  <a:pt x="59" y="105"/>
                  <a:pt x="77" y="115"/>
                  <a:pt x="85" y="121"/>
                </a:cubicBezTo>
                <a:cubicBezTo>
                  <a:pt x="113" y="141"/>
                  <a:pt x="137" y="186"/>
                  <a:pt x="155" y="213"/>
                </a:cubicBezTo>
                <a:cubicBezTo>
                  <a:pt x="208" y="290"/>
                  <a:pt x="247" y="373"/>
                  <a:pt x="289" y="455"/>
                </a:cubicBezTo>
                <a:cubicBezTo>
                  <a:pt x="321" y="518"/>
                  <a:pt x="354" y="579"/>
                  <a:pt x="395" y="636"/>
                </a:cubicBezTo>
                <a:moveTo>
                  <a:pt x="183" y="633"/>
                </a:moveTo>
                <a:cubicBezTo>
                  <a:pt x="183" y="561"/>
                  <a:pt x="205" y="557"/>
                  <a:pt x="266" y="517"/>
                </a:cubicBezTo>
                <a:cubicBezTo>
                  <a:pt x="310" y="488"/>
                  <a:pt x="342" y="461"/>
                  <a:pt x="374" y="420"/>
                </a:cubicBezTo>
                <a:cubicBezTo>
                  <a:pt x="386" y="405"/>
                  <a:pt x="394" y="388"/>
                  <a:pt x="413" y="383"/>
                </a:cubicBezTo>
                <a:cubicBezTo>
                  <a:pt x="434" y="378"/>
                  <a:pt x="455" y="386"/>
                  <a:pt x="474" y="393"/>
                </a:cubicBezTo>
                <a:cubicBezTo>
                  <a:pt x="509" y="405"/>
                  <a:pt x="552" y="425"/>
                  <a:pt x="591" y="417"/>
                </a:cubicBezTo>
                <a:cubicBezTo>
                  <a:pt x="622" y="410"/>
                  <a:pt x="623" y="399"/>
                  <a:pt x="624" y="366"/>
                </a:cubicBezTo>
                <a:cubicBezTo>
                  <a:pt x="626" y="328"/>
                  <a:pt x="620" y="302"/>
                  <a:pt x="609" y="267"/>
                </a:cubicBezTo>
                <a:cubicBezTo>
                  <a:pt x="606" y="259"/>
                  <a:pt x="605" y="258"/>
                  <a:pt x="606" y="253"/>
                </a:cubicBezTo>
                <a:cubicBezTo>
                  <a:pt x="642" y="293"/>
                  <a:pt x="677" y="332"/>
                  <a:pt x="706" y="378"/>
                </a:cubicBezTo>
                <a:cubicBezTo>
                  <a:pt x="734" y="420"/>
                  <a:pt x="751" y="486"/>
                  <a:pt x="789" y="520"/>
                </a:cubicBezTo>
                <a:cubicBezTo>
                  <a:pt x="808" y="537"/>
                  <a:pt x="835" y="531"/>
                  <a:pt x="858" y="531"/>
                </a:cubicBezTo>
                <a:moveTo>
                  <a:pt x="834" y="170"/>
                </a:moveTo>
                <a:cubicBezTo>
                  <a:pt x="833" y="170"/>
                  <a:pt x="803" y="126"/>
                  <a:pt x="831" y="194"/>
                </a:cubicBezTo>
                <a:cubicBezTo>
                  <a:pt x="858" y="260"/>
                  <a:pt x="873" y="322"/>
                  <a:pt x="891" y="392"/>
                </a:cubicBezTo>
                <a:cubicBezTo>
                  <a:pt x="905" y="446"/>
                  <a:pt x="926" y="482"/>
                  <a:pt x="966" y="520"/>
                </a:cubicBezTo>
                <a:cubicBezTo>
                  <a:pt x="978" y="531"/>
                  <a:pt x="985" y="533"/>
                  <a:pt x="997" y="540"/>
                </a:cubicBezTo>
                <a:cubicBezTo>
                  <a:pt x="974" y="496"/>
                  <a:pt x="937" y="457"/>
                  <a:pt x="911" y="413"/>
                </a:cubicBezTo>
                <a:cubicBezTo>
                  <a:pt x="866" y="339"/>
                  <a:pt x="853" y="268"/>
                  <a:pt x="853" y="183"/>
                </a:cubicBezTo>
                <a:cubicBezTo>
                  <a:pt x="853" y="116"/>
                  <a:pt x="889" y="79"/>
                  <a:pt x="953" y="58"/>
                </a:cubicBezTo>
                <a:cubicBezTo>
                  <a:pt x="991" y="45"/>
                  <a:pt x="1001" y="48"/>
                  <a:pt x="1029" y="67"/>
                </a:cubicBezTo>
                <a:cubicBezTo>
                  <a:pt x="1029" y="134"/>
                  <a:pt x="1022" y="170"/>
                  <a:pt x="983" y="226"/>
                </a:cubicBezTo>
                <a:cubicBezTo>
                  <a:pt x="968" y="248"/>
                  <a:pt x="945" y="284"/>
                  <a:pt x="920" y="297"/>
                </a:cubicBezTo>
                <a:cubicBezTo>
                  <a:pt x="920" y="295"/>
                  <a:pt x="920" y="292"/>
                  <a:pt x="920" y="290"/>
                </a:cubicBezTo>
                <a:moveTo>
                  <a:pt x="1041" y="114"/>
                </a:moveTo>
                <a:cubicBezTo>
                  <a:pt x="1057" y="133"/>
                  <a:pt x="1066" y="146"/>
                  <a:pt x="1094" y="155"/>
                </a:cubicBezTo>
                <a:cubicBezTo>
                  <a:pt x="1111" y="161"/>
                  <a:pt x="1147" y="165"/>
                  <a:pt x="1163" y="155"/>
                </a:cubicBezTo>
                <a:cubicBezTo>
                  <a:pt x="1195" y="135"/>
                  <a:pt x="1195" y="96"/>
                  <a:pt x="1196" y="63"/>
                </a:cubicBezTo>
                <a:cubicBezTo>
                  <a:pt x="1197" y="26"/>
                  <a:pt x="1187" y="8"/>
                  <a:pt x="1149" y="5"/>
                </a:cubicBezTo>
                <a:cubicBezTo>
                  <a:pt x="1093" y="0"/>
                  <a:pt x="1058" y="80"/>
                  <a:pt x="1038" y="122"/>
                </a:cubicBezTo>
                <a:cubicBezTo>
                  <a:pt x="1017" y="167"/>
                  <a:pt x="974" y="278"/>
                  <a:pt x="1023" y="322"/>
                </a:cubicBezTo>
                <a:cubicBezTo>
                  <a:pt x="1070" y="364"/>
                  <a:pt x="1203" y="355"/>
                  <a:pt x="1259" y="347"/>
                </a:cubicBezTo>
                <a:cubicBezTo>
                  <a:pt x="1329" y="338"/>
                  <a:pt x="1392" y="308"/>
                  <a:pt x="1455" y="282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959" name="Freeform 8"/>
          <p:cNvSpPr/>
          <p:nvPr/>
        </p:nvSpPr>
        <p:spPr>
          <a:xfrm>
            <a:off x="989640" y="986760"/>
            <a:ext cx="671400" cy="402480"/>
          </a:xfrm>
          <a:custGeom>
            <a:avLst/>
            <a:gdLst/>
            <a:ahLst/>
            <a:rect l="0" t="0" r="r" b="b"/>
            <a:pathLst>
              <a:path w="1865" h="1118">
                <a:moveTo>
                  <a:pt x="465" y="132"/>
                </a:moveTo>
                <a:cubicBezTo>
                  <a:pt x="483" y="98"/>
                  <a:pt x="492" y="81"/>
                  <a:pt x="487" y="43"/>
                </a:cubicBezTo>
                <a:cubicBezTo>
                  <a:pt x="448" y="30"/>
                  <a:pt x="407" y="13"/>
                  <a:pt x="367" y="8"/>
                </a:cubicBezTo>
                <a:cubicBezTo>
                  <a:pt x="301" y="0"/>
                  <a:pt x="268" y="24"/>
                  <a:pt x="221" y="71"/>
                </a:cubicBezTo>
                <a:cubicBezTo>
                  <a:pt x="147" y="145"/>
                  <a:pt x="62" y="237"/>
                  <a:pt x="28" y="338"/>
                </a:cubicBezTo>
                <a:cubicBezTo>
                  <a:pt x="0" y="421"/>
                  <a:pt x="18" y="490"/>
                  <a:pt x="100" y="527"/>
                </a:cubicBezTo>
                <a:cubicBezTo>
                  <a:pt x="180" y="563"/>
                  <a:pt x="313" y="567"/>
                  <a:pt x="392" y="529"/>
                </a:cubicBezTo>
                <a:cubicBezTo>
                  <a:pt x="461" y="496"/>
                  <a:pt x="474" y="412"/>
                  <a:pt x="461" y="344"/>
                </a:cubicBezTo>
                <a:cubicBezTo>
                  <a:pt x="445" y="263"/>
                  <a:pt x="393" y="188"/>
                  <a:pt x="349" y="120"/>
                </a:cubicBezTo>
                <a:cubicBezTo>
                  <a:pt x="333" y="95"/>
                  <a:pt x="313" y="52"/>
                  <a:pt x="276" y="58"/>
                </a:cubicBezTo>
                <a:cubicBezTo>
                  <a:pt x="255" y="77"/>
                  <a:pt x="247" y="86"/>
                  <a:pt x="241" y="106"/>
                </a:cubicBezTo>
                <a:moveTo>
                  <a:pt x="677" y="516"/>
                </a:moveTo>
                <a:cubicBezTo>
                  <a:pt x="686" y="514"/>
                  <a:pt x="670" y="508"/>
                  <a:pt x="702" y="507"/>
                </a:cubicBezTo>
                <a:cubicBezTo>
                  <a:pt x="730" y="506"/>
                  <a:pt x="851" y="523"/>
                  <a:pt x="865" y="493"/>
                </a:cubicBezTo>
                <a:cubicBezTo>
                  <a:pt x="876" y="470"/>
                  <a:pt x="866" y="447"/>
                  <a:pt x="851" y="430"/>
                </a:cubicBezTo>
                <a:cubicBezTo>
                  <a:pt x="843" y="421"/>
                  <a:pt x="832" y="414"/>
                  <a:pt x="823" y="406"/>
                </a:cubicBezTo>
                <a:cubicBezTo>
                  <a:pt x="826" y="450"/>
                  <a:pt x="834" y="488"/>
                  <a:pt x="841" y="532"/>
                </a:cubicBezTo>
                <a:cubicBezTo>
                  <a:pt x="853" y="612"/>
                  <a:pt x="854" y="693"/>
                  <a:pt x="854" y="774"/>
                </a:cubicBezTo>
                <a:cubicBezTo>
                  <a:pt x="854" y="846"/>
                  <a:pt x="854" y="917"/>
                  <a:pt x="854" y="989"/>
                </a:cubicBezTo>
                <a:cubicBezTo>
                  <a:pt x="843" y="966"/>
                  <a:pt x="831" y="941"/>
                  <a:pt x="823" y="915"/>
                </a:cubicBezTo>
                <a:cubicBezTo>
                  <a:pt x="816" y="895"/>
                  <a:pt x="812" y="874"/>
                  <a:pt x="829" y="860"/>
                </a:cubicBezTo>
                <a:cubicBezTo>
                  <a:pt x="901" y="800"/>
                  <a:pt x="1084" y="832"/>
                  <a:pt x="1171" y="832"/>
                </a:cubicBezTo>
                <a:moveTo>
                  <a:pt x="866" y="91"/>
                </a:moveTo>
                <a:cubicBezTo>
                  <a:pt x="856" y="66"/>
                  <a:pt x="851" y="59"/>
                  <a:pt x="839" y="40"/>
                </a:cubicBezTo>
                <a:lnTo>
                  <a:pt x="839" y="39"/>
                </a:lnTo>
                <a:cubicBezTo>
                  <a:pt x="839" y="104"/>
                  <a:pt x="830" y="161"/>
                  <a:pt x="816" y="225"/>
                </a:cubicBezTo>
                <a:cubicBezTo>
                  <a:pt x="795" y="319"/>
                  <a:pt x="774" y="413"/>
                  <a:pt x="768" y="510"/>
                </a:cubicBezTo>
                <a:cubicBezTo>
                  <a:pt x="763" y="581"/>
                  <a:pt x="756" y="667"/>
                  <a:pt x="769" y="738"/>
                </a:cubicBezTo>
                <a:cubicBezTo>
                  <a:pt x="775" y="768"/>
                  <a:pt x="788" y="799"/>
                  <a:pt x="814" y="815"/>
                </a:cubicBezTo>
                <a:cubicBezTo>
                  <a:pt x="819" y="815"/>
                  <a:pt x="820" y="815"/>
                  <a:pt x="823" y="815"/>
                </a:cubicBezTo>
                <a:cubicBezTo>
                  <a:pt x="832" y="747"/>
                  <a:pt x="828" y="635"/>
                  <a:pt x="907" y="608"/>
                </a:cubicBezTo>
                <a:cubicBezTo>
                  <a:pt x="954" y="591"/>
                  <a:pt x="1006" y="600"/>
                  <a:pt x="1044" y="633"/>
                </a:cubicBezTo>
                <a:cubicBezTo>
                  <a:pt x="1095" y="677"/>
                  <a:pt x="1106" y="731"/>
                  <a:pt x="1108" y="794"/>
                </a:cubicBezTo>
                <a:cubicBezTo>
                  <a:pt x="1110" y="867"/>
                  <a:pt x="1053" y="901"/>
                  <a:pt x="986" y="920"/>
                </a:cubicBezTo>
                <a:cubicBezTo>
                  <a:pt x="932" y="935"/>
                  <a:pt x="845" y="939"/>
                  <a:pt x="793" y="913"/>
                </a:cubicBezTo>
                <a:cubicBezTo>
                  <a:pt x="726" y="879"/>
                  <a:pt x="705" y="822"/>
                  <a:pt x="702" y="753"/>
                </a:cubicBezTo>
                <a:cubicBezTo>
                  <a:pt x="699" y="675"/>
                  <a:pt x="745" y="645"/>
                  <a:pt x="793" y="589"/>
                </a:cubicBezTo>
                <a:moveTo>
                  <a:pt x="1277" y="499"/>
                </a:moveTo>
                <a:cubicBezTo>
                  <a:pt x="1277" y="587"/>
                  <a:pt x="1285" y="675"/>
                  <a:pt x="1289" y="763"/>
                </a:cubicBezTo>
                <a:cubicBezTo>
                  <a:pt x="1293" y="846"/>
                  <a:pt x="1296" y="928"/>
                  <a:pt x="1309" y="1011"/>
                </a:cubicBezTo>
                <a:cubicBezTo>
                  <a:pt x="1315" y="1046"/>
                  <a:pt x="1323" y="1079"/>
                  <a:pt x="1328" y="1114"/>
                </a:cubicBezTo>
                <a:lnTo>
                  <a:pt x="1328" y="1115"/>
                </a:lnTo>
                <a:cubicBezTo>
                  <a:pt x="1275" y="1104"/>
                  <a:pt x="1239" y="1061"/>
                  <a:pt x="1202" y="1022"/>
                </a:cubicBezTo>
                <a:cubicBezTo>
                  <a:pt x="1184" y="1001"/>
                  <a:pt x="1165" y="980"/>
                  <a:pt x="1147" y="959"/>
                </a:cubicBezTo>
                <a:moveTo>
                  <a:pt x="1181" y="246"/>
                </a:moveTo>
                <a:cubicBezTo>
                  <a:pt x="1220" y="235"/>
                  <a:pt x="1248" y="223"/>
                  <a:pt x="1277" y="259"/>
                </a:cubicBezTo>
                <a:cubicBezTo>
                  <a:pt x="1281" y="267"/>
                  <a:pt x="1286" y="275"/>
                  <a:pt x="1290" y="283"/>
                </a:cubicBezTo>
                <a:moveTo>
                  <a:pt x="1755" y="509"/>
                </a:moveTo>
                <a:cubicBezTo>
                  <a:pt x="1755" y="566"/>
                  <a:pt x="1753" y="621"/>
                  <a:pt x="1762" y="677"/>
                </a:cubicBezTo>
                <a:cubicBezTo>
                  <a:pt x="1776" y="767"/>
                  <a:pt x="1803" y="856"/>
                  <a:pt x="1822" y="945"/>
                </a:cubicBezTo>
                <a:cubicBezTo>
                  <a:pt x="1834" y="1003"/>
                  <a:pt x="1849" y="1060"/>
                  <a:pt x="1864" y="1117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960" name="Freeform 9"/>
          <p:cNvSpPr/>
          <p:nvPr/>
        </p:nvSpPr>
        <p:spPr>
          <a:xfrm>
            <a:off x="2174760" y="906480"/>
            <a:ext cx="1184760" cy="378000"/>
          </a:xfrm>
          <a:custGeom>
            <a:avLst/>
            <a:gdLst/>
            <a:ahLst/>
            <a:rect l="0" t="0" r="r" b="b"/>
            <a:pathLst>
              <a:path w="3291" h="1050">
                <a:moveTo>
                  <a:pt x="291" y="332"/>
                </a:moveTo>
                <a:cubicBezTo>
                  <a:pt x="291" y="296"/>
                  <a:pt x="295" y="291"/>
                  <a:pt x="273" y="271"/>
                </a:cubicBezTo>
                <a:cubicBezTo>
                  <a:pt x="273" y="409"/>
                  <a:pt x="275" y="547"/>
                  <a:pt x="275" y="685"/>
                </a:cubicBezTo>
                <a:cubicBezTo>
                  <a:pt x="275" y="738"/>
                  <a:pt x="278" y="787"/>
                  <a:pt x="290" y="839"/>
                </a:cubicBezTo>
                <a:cubicBezTo>
                  <a:pt x="291" y="844"/>
                  <a:pt x="293" y="848"/>
                  <a:pt x="294" y="853"/>
                </a:cubicBezTo>
                <a:moveTo>
                  <a:pt x="0" y="596"/>
                </a:moveTo>
                <a:cubicBezTo>
                  <a:pt x="71" y="558"/>
                  <a:pt x="166" y="563"/>
                  <a:pt x="247" y="555"/>
                </a:cubicBezTo>
                <a:cubicBezTo>
                  <a:pt x="509" y="528"/>
                  <a:pt x="772" y="508"/>
                  <a:pt x="1032" y="470"/>
                </a:cubicBezTo>
                <a:cubicBezTo>
                  <a:pt x="1081" y="462"/>
                  <a:pt x="1130" y="453"/>
                  <a:pt x="1179" y="445"/>
                </a:cubicBezTo>
                <a:moveTo>
                  <a:pt x="1685" y="167"/>
                </a:moveTo>
                <a:cubicBezTo>
                  <a:pt x="1617" y="152"/>
                  <a:pt x="1581" y="158"/>
                  <a:pt x="1521" y="199"/>
                </a:cubicBezTo>
                <a:cubicBezTo>
                  <a:pt x="1452" y="246"/>
                  <a:pt x="1373" y="310"/>
                  <a:pt x="1351" y="394"/>
                </a:cubicBezTo>
                <a:cubicBezTo>
                  <a:pt x="1330" y="475"/>
                  <a:pt x="1375" y="500"/>
                  <a:pt x="1449" y="507"/>
                </a:cubicBezTo>
                <a:cubicBezTo>
                  <a:pt x="1542" y="516"/>
                  <a:pt x="1646" y="510"/>
                  <a:pt x="1721" y="450"/>
                </a:cubicBezTo>
                <a:cubicBezTo>
                  <a:pt x="1774" y="408"/>
                  <a:pt x="1781" y="317"/>
                  <a:pt x="1755" y="258"/>
                </a:cubicBezTo>
                <a:cubicBezTo>
                  <a:pt x="1728" y="196"/>
                  <a:pt x="1663" y="147"/>
                  <a:pt x="1598" y="134"/>
                </a:cubicBezTo>
                <a:cubicBezTo>
                  <a:pt x="1557" y="126"/>
                  <a:pt x="1558" y="131"/>
                  <a:pt x="1551" y="158"/>
                </a:cubicBezTo>
                <a:moveTo>
                  <a:pt x="1934" y="35"/>
                </a:moveTo>
                <a:cubicBezTo>
                  <a:pt x="1922" y="15"/>
                  <a:pt x="1920" y="11"/>
                  <a:pt x="1912" y="0"/>
                </a:cubicBezTo>
                <a:cubicBezTo>
                  <a:pt x="1914" y="41"/>
                  <a:pt x="1920" y="79"/>
                  <a:pt x="1925" y="120"/>
                </a:cubicBezTo>
                <a:cubicBezTo>
                  <a:pt x="1935" y="206"/>
                  <a:pt x="1943" y="292"/>
                  <a:pt x="1979" y="372"/>
                </a:cubicBezTo>
                <a:cubicBezTo>
                  <a:pt x="1992" y="402"/>
                  <a:pt x="2008" y="414"/>
                  <a:pt x="2040" y="415"/>
                </a:cubicBezTo>
                <a:cubicBezTo>
                  <a:pt x="2081" y="417"/>
                  <a:pt x="2106" y="388"/>
                  <a:pt x="2138" y="367"/>
                </a:cubicBezTo>
                <a:cubicBezTo>
                  <a:pt x="2161" y="352"/>
                  <a:pt x="2197" y="322"/>
                  <a:pt x="2228" y="331"/>
                </a:cubicBezTo>
                <a:cubicBezTo>
                  <a:pt x="2230" y="333"/>
                  <a:pt x="2232" y="336"/>
                  <a:pt x="2234" y="338"/>
                </a:cubicBezTo>
                <a:cubicBezTo>
                  <a:pt x="2234" y="393"/>
                  <a:pt x="2229" y="424"/>
                  <a:pt x="2185" y="463"/>
                </a:cubicBezTo>
                <a:cubicBezTo>
                  <a:pt x="2142" y="502"/>
                  <a:pt x="2088" y="508"/>
                  <a:pt x="2032" y="510"/>
                </a:cubicBezTo>
                <a:cubicBezTo>
                  <a:pt x="1982" y="512"/>
                  <a:pt x="1915" y="519"/>
                  <a:pt x="1876" y="478"/>
                </a:cubicBezTo>
                <a:cubicBezTo>
                  <a:pt x="1872" y="469"/>
                  <a:pt x="1868" y="461"/>
                  <a:pt x="1864" y="452"/>
                </a:cubicBezTo>
                <a:moveTo>
                  <a:pt x="2271" y="164"/>
                </a:moveTo>
                <a:cubicBezTo>
                  <a:pt x="2295" y="192"/>
                  <a:pt x="2309" y="223"/>
                  <a:pt x="2320" y="264"/>
                </a:cubicBezTo>
                <a:cubicBezTo>
                  <a:pt x="2346" y="359"/>
                  <a:pt x="2346" y="461"/>
                  <a:pt x="2359" y="558"/>
                </a:cubicBezTo>
                <a:cubicBezTo>
                  <a:pt x="2377" y="694"/>
                  <a:pt x="2426" y="832"/>
                  <a:pt x="2419" y="970"/>
                </a:cubicBezTo>
                <a:cubicBezTo>
                  <a:pt x="2416" y="1038"/>
                  <a:pt x="2364" y="1049"/>
                  <a:pt x="2304" y="1044"/>
                </a:cubicBezTo>
                <a:cubicBezTo>
                  <a:pt x="2220" y="1037"/>
                  <a:pt x="2142" y="975"/>
                  <a:pt x="2095" y="908"/>
                </a:cubicBezTo>
                <a:cubicBezTo>
                  <a:pt x="2044" y="836"/>
                  <a:pt x="2045" y="769"/>
                  <a:pt x="2037" y="685"/>
                </a:cubicBezTo>
                <a:moveTo>
                  <a:pt x="2304" y="25"/>
                </a:moveTo>
                <a:cubicBezTo>
                  <a:pt x="2304" y="50"/>
                  <a:pt x="2305" y="67"/>
                  <a:pt x="2302" y="92"/>
                </a:cubicBezTo>
                <a:cubicBezTo>
                  <a:pt x="2295" y="135"/>
                  <a:pt x="2293" y="149"/>
                  <a:pt x="2290" y="177"/>
                </a:cubicBezTo>
                <a:moveTo>
                  <a:pt x="2552" y="621"/>
                </a:moveTo>
                <a:cubicBezTo>
                  <a:pt x="2583" y="596"/>
                  <a:pt x="2612" y="577"/>
                  <a:pt x="2650" y="561"/>
                </a:cubicBezTo>
                <a:cubicBezTo>
                  <a:pt x="2690" y="545"/>
                  <a:pt x="2760" y="521"/>
                  <a:pt x="2804" y="535"/>
                </a:cubicBezTo>
                <a:cubicBezTo>
                  <a:pt x="2850" y="551"/>
                  <a:pt x="2849" y="635"/>
                  <a:pt x="2837" y="671"/>
                </a:cubicBezTo>
                <a:cubicBezTo>
                  <a:pt x="2818" y="725"/>
                  <a:pt x="2769" y="762"/>
                  <a:pt x="2744" y="812"/>
                </a:cubicBezTo>
                <a:cubicBezTo>
                  <a:pt x="2737" y="827"/>
                  <a:pt x="2743" y="830"/>
                  <a:pt x="2741" y="842"/>
                </a:cubicBezTo>
                <a:cubicBezTo>
                  <a:pt x="2807" y="842"/>
                  <a:pt x="2853" y="827"/>
                  <a:pt x="2916" y="802"/>
                </a:cubicBezTo>
                <a:cubicBezTo>
                  <a:pt x="3043" y="752"/>
                  <a:pt x="3166" y="692"/>
                  <a:pt x="3290" y="634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961" name="Freeform 10"/>
          <p:cNvSpPr/>
          <p:nvPr/>
        </p:nvSpPr>
        <p:spPr>
          <a:xfrm>
            <a:off x="3554280" y="880920"/>
            <a:ext cx="978120" cy="294480"/>
          </a:xfrm>
          <a:custGeom>
            <a:avLst/>
            <a:gdLst/>
            <a:ahLst/>
            <a:rect l="0" t="0" r="r" b="b"/>
            <a:pathLst>
              <a:path w="2717" h="818">
                <a:moveTo>
                  <a:pt x="131" y="113"/>
                </a:moveTo>
                <a:cubicBezTo>
                  <a:pt x="135" y="165"/>
                  <a:pt x="136" y="217"/>
                  <a:pt x="137" y="269"/>
                </a:cubicBezTo>
                <a:cubicBezTo>
                  <a:pt x="138" y="369"/>
                  <a:pt x="151" y="461"/>
                  <a:pt x="182" y="557"/>
                </a:cubicBezTo>
                <a:cubicBezTo>
                  <a:pt x="201" y="617"/>
                  <a:pt x="225" y="675"/>
                  <a:pt x="259" y="728"/>
                </a:cubicBezTo>
                <a:cubicBezTo>
                  <a:pt x="262" y="732"/>
                  <a:pt x="264" y="735"/>
                  <a:pt x="267" y="739"/>
                </a:cubicBezTo>
                <a:moveTo>
                  <a:pt x="0" y="546"/>
                </a:moveTo>
                <a:cubicBezTo>
                  <a:pt x="29" y="537"/>
                  <a:pt x="76" y="537"/>
                  <a:pt x="115" y="536"/>
                </a:cubicBezTo>
                <a:cubicBezTo>
                  <a:pt x="314" y="531"/>
                  <a:pt x="508" y="490"/>
                  <a:pt x="701" y="450"/>
                </a:cubicBezTo>
                <a:moveTo>
                  <a:pt x="1494" y="257"/>
                </a:moveTo>
                <a:cubicBezTo>
                  <a:pt x="1390" y="265"/>
                  <a:pt x="1315" y="296"/>
                  <a:pt x="1226" y="354"/>
                </a:cubicBezTo>
                <a:cubicBezTo>
                  <a:pt x="1162" y="395"/>
                  <a:pt x="1086" y="444"/>
                  <a:pt x="1092" y="529"/>
                </a:cubicBezTo>
                <a:cubicBezTo>
                  <a:pt x="1098" y="612"/>
                  <a:pt x="1217" y="620"/>
                  <a:pt x="1278" y="624"/>
                </a:cubicBezTo>
                <a:cubicBezTo>
                  <a:pt x="1372" y="631"/>
                  <a:pt x="1467" y="630"/>
                  <a:pt x="1545" y="570"/>
                </a:cubicBezTo>
                <a:cubicBezTo>
                  <a:pt x="1615" y="517"/>
                  <a:pt x="1611" y="438"/>
                  <a:pt x="1609" y="358"/>
                </a:cubicBezTo>
                <a:cubicBezTo>
                  <a:pt x="1607" y="285"/>
                  <a:pt x="1582" y="219"/>
                  <a:pt x="1535" y="161"/>
                </a:cubicBezTo>
                <a:cubicBezTo>
                  <a:pt x="1527" y="152"/>
                  <a:pt x="1526" y="151"/>
                  <a:pt x="1518" y="142"/>
                </a:cubicBezTo>
                <a:moveTo>
                  <a:pt x="1815" y="0"/>
                </a:moveTo>
                <a:cubicBezTo>
                  <a:pt x="1787" y="22"/>
                  <a:pt x="1783" y="40"/>
                  <a:pt x="1778" y="86"/>
                </a:cubicBezTo>
                <a:cubicBezTo>
                  <a:pt x="1770" y="156"/>
                  <a:pt x="1772" y="223"/>
                  <a:pt x="1798" y="288"/>
                </a:cubicBezTo>
                <a:cubicBezTo>
                  <a:pt x="1815" y="329"/>
                  <a:pt x="1843" y="385"/>
                  <a:pt x="1886" y="405"/>
                </a:cubicBezTo>
                <a:cubicBezTo>
                  <a:pt x="1912" y="417"/>
                  <a:pt x="1955" y="410"/>
                  <a:pt x="1979" y="400"/>
                </a:cubicBezTo>
                <a:cubicBezTo>
                  <a:pt x="2029" y="379"/>
                  <a:pt x="2071" y="348"/>
                  <a:pt x="2128" y="344"/>
                </a:cubicBezTo>
                <a:cubicBezTo>
                  <a:pt x="2142" y="344"/>
                  <a:pt x="2145" y="343"/>
                  <a:pt x="2153" y="347"/>
                </a:cubicBezTo>
                <a:cubicBezTo>
                  <a:pt x="2161" y="386"/>
                  <a:pt x="2163" y="403"/>
                  <a:pt x="2123" y="423"/>
                </a:cubicBezTo>
                <a:cubicBezTo>
                  <a:pt x="2066" y="452"/>
                  <a:pt x="2002" y="449"/>
                  <a:pt x="1940" y="450"/>
                </a:cubicBezTo>
                <a:cubicBezTo>
                  <a:pt x="1891" y="450"/>
                  <a:pt x="1868" y="448"/>
                  <a:pt x="1842" y="407"/>
                </a:cubicBezTo>
                <a:moveTo>
                  <a:pt x="2313" y="167"/>
                </a:moveTo>
                <a:cubicBezTo>
                  <a:pt x="2315" y="247"/>
                  <a:pt x="2330" y="325"/>
                  <a:pt x="2336" y="404"/>
                </a:cubicBezTo>
                <a:cubicBezTo>
                  <a:pt x="2343" y="491"/>
                  <a:pt x="2348" y="578"/>
                  <a:pt x="2355" y="666"/>
                </a:cubicBezTo>
                <a:cubicBezTo>
                  <a:pt x="2359" y="713"/>
                  <a:pt x="2364" y="759"/>
                  <a:pt x="2354" y="805"/>
                </a:cubicBezTo>
                <a:cubicBezTo>
                  <a:pt x="2304" y="817"/>
                  <a:pt x="2275" y="812"/>
                  <a:pt x="2230" y="783"/>
                </a:cubicBezTo>
                <a:cubicBezTo>
                  <a:pt x="2132" y="720"/>
                  <a:pt x="2049" y="623"/>
                  <a:pt x="2024" y="507"/>
                </a:cubicBezTo>
                <a:cubicBezTo>
                  <a:pt x="2016" y="434"/>
                  <a:pt x="2013" y="408"/>
                  <a:pt x="2016" y="358"/>
                </a:cubicBezTo>
                <a:moveTo>
                  <a:pt x="2456" y="391"/>
                </a:moveTo>
                <a:cubicBezTo>
                  <a:pt x="2492" y="391"/>
                  <a:pt x="2549" y="378"/>
                  <a:pt x="2583" y="390"/>
                </a:cubicBezTo>
                <a:cubicBezTo>
                  <a:pt x="2619" y="403"/>
                  <a:pt x="2637" y="442"/>
                  <a:pt x="2639" y="477"/>
                </a:cubicBezTo>
                <a:cubicBezTo>
                  <a:pt x="2640" y="507"/>
                  <a:pt x="2638" y="529"/>
                  <a:pt x="2621" y="555"/>
                </a:cubicBezTo>
                <a:cubicBezTo>
                  <a:pt x="2611" y="570"/>
                  <a:pt x="2603" y="578"/>
                  <a:pt x="2599" y="596"/>
                </a:cubicBezTo>
                <a:cubicBezTo>
                  <a:pt x="2599" y="597"/>
                  <a:pt x="2599" y="599"/>
                  <a:pt x="2599" y="600"/>
                </a:cubicBezTo>
                <a:cubicBezTo>
                  <a:pt x="2623" y="612"/>
                  <a:pt x="2651" y="621"/>
                  <a:pt x="2674" y="636"/>
                </a:cubicBezTo>
                <a:cubicBezTo>
                  <a:pt x="2691" y="648"/>
                  <a:pt x="2716" y="684"/>
                  <a:pt x="2696" y="706"/>
                </a:cubicBezTo>
                <a:cubicBezTo>
                  <a:pt x="2659" y="746"/>
                  <a:pt x="2575" y="751"/>
                  <a:pt x="2524" y="753"/>
                </a:cubicBezTo>
                <a:cubicBezTo>
                  <a:pt x="2501" y="753"/>
                  <a:pt x="2496" y="753"/>
                  <a:pt x="2482" y="753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962" name="Freeform 11"/>
          <p:cNvSpPr/>
          <p:nvPr/>
        </p:nvSpPr>
        <p:spPr>
          <a:xfrm>
            <a:off x="4863960" y="951840"/>
            <a:ext cx="1062360" cy="341280"/>
          </a:xfrm>
          <a:custGeom>
            <a:avLst/>
            <a:gdLst/>
            <a:ahLst/>
            <a:rect l="0" t="0" r="r" b="b"/>
            <a:pathLst>
              <a:path w="2951" h="948">
                <a:moveTo>
                  <a:pt x="234" y="27"/>
                </a:moveTo>
                <a:cubicBezTo>
                  <a:pt x="210" y="0"/>
                  <a:pt x="226" y="44"/>
                  <a:pt x="226" y="72"/>
                </a:cubicBezTo>
                <a:cubicBezTo>
                  <a:pt x="226" y="150"/>
                  <a:pt x="241" y="216"/>
                  <a:pt x="261" y="290"/>
                </a:cubicBezTo>
                <a:cubicBezTo>
                  <a:pt x="277" y="349"/>
                  <a:pt x="292" y="406"/>
                  <a:pt x="293" y="468"/>
                </a:cubicBezTo>
                <a:cubicBezTo>
                  <a:pt x="293" y="488"/>
                  <a:pt x="293" y="493"/>
                  <a:pt x="292" y="505"/>
                </a:cubicBezTo>
                <a:moveTo>
                  <a:pt x="0" y="325"/>
                </a:moveTo>
                <a:cubicBezTo>
                  <a:pt x="75" y="318"/>
                  <a:pt x="141" y="326"/>
                  <a:pt x="216" y="334"/>
                </a:cubicBezTo>
                <a:cubicBezTo>
                  <a:pt x="344" y="349"/>
                  <a:pt x="475" y="367"/>
                  <a:pt x="604" y="374"/>
                </a:cubicBezTo>
                <a:cubicBezTo>
                  <a:pt x="628" y="374"/>
                  <a:pt x="653" y="374"/>
                  <a:pt x="677" y="374"/>
                </a:cubicBezTo>
                <a:moveTo>
                  <a:pt x="1423" y="328"/>
                </a:moveTo>
                <a:cubicBezTo>
                  <a:pt x="1420" y="321"/>
                  <a:pt x="1413" y="294"/>
                  <a:pt x="1408" y="295"/>
                </a:cubicBezTo>
                <a:cubicBezTo>
                  <a:pt x="1335" y="315"/>
                  <a:pt x="1241" y="410"/>
                  <a:pt x="1177" y="451"/>
                </a:cubicBezTo>
                <a:cubicBezTo>
                  <a:pt x="1120" y="488"/>
                  <a:pt x="1050" y="522"/>
                  <a:pt x="1047" y="598"/>
                </a:cubicBezTo>
                <a:cubicBezTo>
                  <a:pt x="1048" y="606"/>
                  <a:pt x="1049" y="613"/>
                  <a:pt x="1050" y="621"/>
                </a:cubicBezTo>
                <a:cubicBezTo>
                  <a:pt x="1131" y="642"/>
                  <a:pt x="1219" y="648"/>
                  <a:pt x="1303" y="628"/>
                </a:cubicBezTo>
                <a:cubicBezTo>
                  <a:pt x="1383" y="608"/>
                  <a:pt x="1438" y="572"/>
                  <a:pt x="1445" y="489"/>
                </a:cubicBezTo>
                <a:cubicBezTo>
                  <a:pt x="1450" y="428"/>
                  <a:pt x="1419" y="398"/>
                  <a:pt x="1400" y="345"/>
                </a:cubicBezTo>
                <a:cubicBezTo>
                  <a:pt x="1396" y="323"/>
                  <a:pt x="1395" y="316"/>
                  <a:pt x="1396" y="301"/>
                </a:cubicBezTo>
                <a:moveTo>
                  <a:pt x="1952" y="69"/>
                </a:moveTo>
                <a:cubicBezTo>
                  <a:pt x="1903" y="48"/>
                  <a:pt x="1886" y="80"/>
                  <a:pt x="1852" y="120"/>
                </a:cubicBezTo>
                <a:cubicBezTo>
                  <a:pt x="1808" y="171"/>
                  <a:pt x="1769" y="221"/>
                  <a:pt x="1763" y="289"/>
                </a:cubicBezTo>
                <a:cubicBezTo>
                  <a:pt x="1760" y="328"/>
                  <a:pt x="1767" y="356"/>
                  <a:pt x="1800" y="379"/>
                </a:cubicBezTo>
                <a:cubicBezTo>
                  <a:pt x="1832" y="402"/>
                  <a:pt x="1898" y="393"/>
                  <a:pt x="1933" y="389"/>
                </a:cubicBezTo>
                <a:cubicBezTo>
                  <a:pt x="1997" y="383"/>
                  <a:pt x="2095" y="354"/>
                  <a:pt x="2149" y="400"/>
                </a:cubicBezTo>
                <a:cubicBezTo>
                  <a:pt x="2187" y="431"/>
                  <a:pt x="2177" y="491"/>
                  <a:pt x="2143" y="518"/>
                </a:cubicBezTo>
                <a:cubicBezTo>
                  <a:pt x="2091" y="561"/>
                  <a:pt x="2017" y="557"/>
                  <a:pt x="1955" y="558"/>
                </a:cubicBezTo>
                <a:cubicBezTo>
                  <a:pt x="1913" y="558"/>
                  <a:pt x="1847" y="561"/>
                  <a:pt x="1833" y="508"/>
                </a:cubicBezTo>
                <a:cubicBezTo>
                  <a:pt x="1833" y="477"/>
                  <a:pt x="1837" y="464"/>
                  <a:pt x="1862" y="452"/>
                </a:cubicBezTo>
                <a:moveTo>
                  <a:pt x="2389" y="293"/>
                </a:moveTo>
                <a:cubicBezTo>
                  <a:pt x="2408" y="333"/>
                  <a:pt x="2422" y="379"/>
                  <a:pt x="2434" y="423"/>
                </a:cubicBezTo>
                <a:cubicBezTo>
                  <a:pt x="2458" y="509"/>
                  <a:pt x="2453" y="597"/>
                  <a:pt x="2453" y="686"/>
                </a:cubicBezTo>
                <a:cubicBezTo>
                  <a:pt x="2453" y="758"/>
                  <a:pt x="2451" y="832"/>
                  <a:pt x="2425" y="901"/>
                </a:cubicBezTo>
                <a:cubicBezTo>
                  <a:pt x="2412" y="936"/>
                  <a:pt x="2372" y="947"/>
                  <a:pt x="2339" y="927"/>
                </a:cubicBezTo>
                <a:cubicBezTo>
                  <a:pt x="2273" y="888"/>
                  <a:pt x="2233" y="818"/>
                  <a:pt x="2188" y="759"/>
                </a:cubicBezTo>
                <a:moveTo>
                  <a:pt x="2450" y="18"/>
                </a:moveTo>
                <a:cubicBezTo>
                  <a:pt x="2472" y="0"/>
                  <a:pt x="2458" y="68"/>
                  <a:pt x="2458" y="89"/>
                </a:cubicBezTo>
                <a:moveTo>
                  <a:pt x="2697" y="258"/>
                </a:moveTo>
                <a:cubicBezTo>
                  <a:pt x="2685" y="308"/>
                  <a:pt x="2661" y="352"/>
                  <a:pt x="2646" y="402"/>
                </a:cubicBezTo>
                <a:cubicBezTo>
                  <a:pt x="2625" y="469"/>
                  <a:pt x="2609" y="571"/>
                  <a:pt x="2626" y="641"/>
                </a:cubicBezTo>
                <a:cubicBezTo>
                  <a:pt x="2636" y="681"/>
                  <a:pt x="2668" y="696"/>
                  <a:pt x="2704" y="697"/>
                </a:cubicBezTo>
                <a:cubicBezTo>
                  <a:pt x="2759" y="699"/>
                  <a:pt x="2804" y="671"/>
                  <a:pt x="2852" y="648"/>
                </a:cubicBezTo>
                <a:cubicBezTo>
                  <a:pt x="2883" y="633"/>
                  <a:pt x="2905" y="621"/>
                  <a:pt x="2938" y="617"/>
                </a:cubicBezTo>
                <a:cubicBezTo>
                  <a:pt x="2940" y="617"/>
                  <a:pt x="2942" y="617"/>
                  <a:pt x="2944" y="617"/>
                </a:cubicBezTo>
                <a:cubicBezTo>
                  <a:pt x="2949" y="649"/>
                  <a:pt x="2950" y="678"/>
                  <a:pt x="2950" y="710"/>
                </a:cubicBezTo>
                <a:cubicBezTo>
                  <a:pt x="2950" y="728"/>
                  <a:pt x="2950" y="747"/>
                  <a:pt x="2950" y="765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963" name="Freeform 12"/>
          <p:cNvSpPr/>
          <p:nvPr/>
        </p:nvSpPr>
        <p:spPr>
          <a:xfrm>
            <a:off x="6227640" y="815040"/>
            <a:ext cx="617040" cy="393840"/>
          </a:xfrm>
          <a:custGeom>
            <a:avLst/>
            <a:gdLst/>
            <a:ahLst/>
            <a:rect l="0" t="0" r="r" b="b"/>
            <a:pathLst>
              <a:path w="1714" h="1094">
                <a:moveTo>
                  <a:pt x="0" y="509"/>
                </a:moveTo>
                <a:cubicBezTo>
                  <a:pt x="10" y="529"/>
                  <a:pt x="26" y="528"/>
                  <a:pt x="53" y="534"/>
                </a:cubicBezTo>
                <a:cubicBezTo>
                  <a:pt x="134" y="549"/>
                  <a:pt x="216" y="558"/>
                  <a:pt x="296" y="573"/>
                </a:cubicBezTo>
                <a:cubicBezTo>
                  <a:pt x="337" y="580"/>
                  <a:pt x="377" y="590"/>
                  <a:pt x="416" y="603"/>
                </a:cubicBezTo>
                <a:moveTo>
                  <a:pt x="25" y="843"/>
                </a:moveTo>
                <a:cubicBezTo>
                  <a:pt x="75" y="844"/>
                  <a:pt x="124" y="844"/>
                  <a:pt x="174" y="844"/>
                </a:cubicBezTo>
                <a:cubicBezTo>
                  <a:pt x="281" y="844"/>
                  <a:pt x="386" y="833"/>
                  <a:pt x="493" y="826"/>
                </a:cubicBezTo>
                <a:cubicBezTo>
                  <a:pt x="502" y="825"/>
                  <a:pt x="521" y="824"/>
                  <a:pt x="513" y="819"/>
                </a:cubicBezTo>
                <a:cubicBezTo>
                  <a:pt x="493" y="814"/>
                  <a:pt x="487" y="812"/>
                  <a:pt x="473" y="810"/>
                </a:cubicBezTo>
                <a:moveTo>
                  <a:pt x="936" y="532"/>
                </a:moveTo>
                <a:cubicBezTo>
                  <a:pt x="918" y="541"/>
                  <a:pt x="900" y="552"/>
                  <a:pt x="881" y="562"/>
                </a:cubicBezTo>
                <a:cubicBezTo>
                  <a:pt x="880" y="562"/>
                  <a:pt x="880" y="563"/>
                  <a:pt x="879" y="563"/>
                </a:cubicBezTo>
                <a:cubicBezTo>
                  <a:pt x="880" y="563"/>
                  <a:pt x="906" y="568"/>
                  <a:pt x="909" y="568"/>
                </a:cubicBezTo>
                <a:cubicBezTo>
                  <a:pt x="965" y="569"/>
                  <a:pt x="1009" y="566"/>
                  <a:pt x="1048" y="521"/>
                </a:cubicBezTo>
                <a:cubicBezTo>
                  <a:pt x="1106" y="451"/>
                  <a:pt x="1100" y="343"/>
                  <a:pt x="1109" y="260"/>
                </a:cubicBezTo>
                <a:cubicBezTo>
                  <a:pt x="1116" y="194"/>
                  <a:pt x="1128" y="131"/>
                  <a:pt x="1129" y="65"/>
                </a:cubicBezTo>
                <a:cubicBezTo>
                  <a:pt x="1129" y="64"/>
                  <a:pt x="1129" y="63"/>
                  <a:pt x="1129" y="62"/>
                </a:cubicBezTo>
                <a:cubicBezTo>
                  <a:pt x="1107" y="115"/>
                  <a:pt x="1089" y="159"/>
                  <a:pt x="1093" y="217"/>
                </a:cubicBezTo>
                <a:cubicBezTo>
                  <a:pt x="1096" y="272"/>
                  <a:pt x="1154" y="294"/>
                  <a:pt x="1201" y="310"/>
                </a:cubicBezTo>
                <a:cubicBezTo>
                  <a:pt x="1264" y="332"/>
                  <a:pt x="1401" y="330"/>
                  <a:pt x="1445" y="386"/>
                </a:cubicBezTo>
                <a:cubicBezTo>
                  <a:pt x="1460" y="404"/>
                  <a:pt x="1453" y="426"/>
                  <a:pt x="1445" y="446"/>
                </a:cubicBezTo>
                <a:cubicBezTo>
                  <a:pt x="1422" y="501"/>
                  <a:pt x="1349" y="528"/>
                  <a:pt x="1327" y="586"/>
                </a:cubicBezTo>
                <a:cubicBezTo>
                  <a:pt x="1307" y="639"/>
                  <a:pt x="1332" y="668"/>
                  <a:pt x="1375" y="695"/>
                </a:cubicBezTo>
                <a:cubicBezTo>
                  <a:pt x="1455" y="747"/>
                  <a:pt x="1572" y="754"/>
                  <a:pt x="1642" y="817"/>
                </a:cubicBezTo>
                <a:cubicBezTo>
                  <a:pt x="1642" y="821"/>
                  <a:pt x="1642" y="826"/>
                  <a:pt x="1642" y="830"/>
                </a:cubicBezTo>
                <a:cubicBezTo>
                  <a:pt x="1586" y="855"/>
                  <a:pt x="1529" y="868"/>
                  <a:pt x="1470" y="886"/>
                </a:cubicBezTo>
                <a:cubicBezTo>
                  <a:pt x="1452" y="892"/>
                  <a:pt x="1371" y="914"/>
                  <a:pt x="1392" y="953"/>
                </a:cubicBezTo>
                <a:cubicBezTo>
                  <a:pt x="1406" y="980"/>
                  <a:pt x="1414" y="990"/>
                  <a:pt x="1440" y="994"/>
                </a:cubicBezTo>
                <a:moveTo>
                  <a:pt x="887" y="617"/>
                </a:moveTo>
                <a:cubicBezTo>
                  <a:pt x="907" y="617"/>
                  <a:pt x="927" y="616"/>
                  <a:pt x="947" y="615"/>
                </a:cubicBezTo>
                <a:cubicBezTo>
                  <a:pt x="972" y="613"/>
                  <a:pt x="997" y="610"/>
                  <a:pt x="1021" y="606"/>
                </a:cubicBezTo>
                <a:cubicBezTo>
                  <a:pt x="1057" y="599"/>
                  <a:pt x="1095" y="591"/>
                  <a:pt x="1129" y="576"/>
                </a:cubicBezTo>
                <a:cubicBezTo>
                  <a:pt x="1167" y="559"/>
                  <a:pt x="1194" y="536"/>
                  <a:pt x="1210" y="497"/>
                </a:cubicBezTo>
                <a:cubicBezTo>
                  <a:pt x="1243" y="418"/>
                  <a:pt x="1263" y="330"/>
                  <a:pt x="1282" y="249"/>
                </a:cubicBezTo>
                <a:cubicBezTo>
                  <a:pt x="1290" y="215"/>
                  <a:pt x="1294" y="186"/>
                  <a:pt x="1295" y="152"/>
                </a:cubicBezTo>
                <a:cubicBezTo>
                  <a:pt x="1296" y="124"/>
                  <a:pt x="1300" y="101"/>
                  <a:pt x="1281" y="80"/>
                </a:cubicBezTo>
                <a:cubicBezTo>
                  <a:pt x="1244" y="40"/>
                  <a:pt x="1162" y="59"/>
                  <a:pt x="1115" y="57"/>
                </a:cubicBezTo>
                <a:cubicBezTo>
                  <a:pt x="1084" y="55"/>
                  <a:pt x="1039" y="39"/>
                  <a:pt x="1008" y="49"/>
                </a:cubicBezTo>
                <a:cubicBezTo>
                  <a:pt x="985" y="57"/>
                  <a:pt x="970" y="82"/>
                  <a:pt x="958" y="102"/>
                </a:cubicBezTo>
                <a:cubicBezTo>
                  <a:pt x="938" y="136"/>
                  <a:pt x="914" y="194"/>
                  <a:pt x="928" y="235"/>
                </a:cubicBezTo>
                <a:cubicBezTo>
                  <a:pt x="945" y="286"/>
                  <a:pt x="1055" y="317"/>
                  <a:pt x="1096" y="338"/>
                </a:cubicBezTo>
                <a:cubicBezTo>
                  <a:pt x="1216" y="398"/>
                  <a:pt x="1322" y="467"/>
                  <a:pt x="1367" y="599"/>
                </a:cubicBezTo>
                <a:cubicBezTo>
                  <a:pt x="1378" y="631"/>
                  <a:pt x="1387" y="667"/>
                  <a:pt x="1382" y="701"/>
                </a:cubicBezTo>
                <a:cubicBezTo>
                  <a:pt x="1375" y="748"/>
                  <a:pt x="1347" y="771"/>
                  <a:pt x="1314" y="803"/>
                </a:cubicBezTo>
                <a:cubicBezTo>
                  <a:pt x="1266" y="852"/>
                  <a:pt x="1213" y="897"/>
                  <a:pt x="1201" y="967"/>
                </a:cubicBezTo>
                <a:cubicBezTo>
                  <a:pt x="1195" y="1004"/>
                  <a:pt x="1210" y="1011"/>
                  <a:pt x="1242" y="1026"/>
                </a:cubicBezTo>
                <a:cubicBezTo>
                  <a:pt x="1340" y="1070"/>
                  <a:pt x="1528" y="1084"/>
                  <a:pt x="1627" y="1056"/>
                </a:cubicBezTo>
                <a:cubicBezTo>
                  <a:pt x="1640" y="1048"/>
                  <a:pt x="1646" y="1044"/>
                  <a:pt x="1657" y="1040"/>
                </a:cubicBezTo>
                <a:moveTo>
                  <a:pt x="1028" y="677"/>
                </a:moveTo>
                <a:cubicBezTo>
                  <a:pt x="1006" y="676"/>
                  <a:pt x="991" y="672"/>
                  <a:pt x="976" y="668"/>
                </a:cubicBezTo>
                <a:cubicBezTo>
                  <a:pt x="978" y="667"/>
                  <a:pt x="984" y="663"/>
                  <a:pt x="991" y="661"/>
                </a:cubicBezTo>
                <a:cubicBezTo>
                  <a:pt x="1067" y="644"/>
                  <a:pt x="1170" y="633"/>
                  <a:pt x="1217" y="563"/>
                </a:cubicBezTo>
                <a:cubicBezTo>
                  <a:pt x="1247" y="519"/>
                  <a:pt x="1245" y="454"/>
                  <a:pt x="1251" y="403"/>
                </a:cubicBezTo>
                <a:cubicBezTo>
                  <a:pt x="1259" y="334"/>
                  <a:pt x="1269" y="268"/>
                  <a:pt x="1276" y="199"/>
                </a:cubicBezTo>
                <a:cubicBezTo>
                  <a:pt x="1283" y="135"/>
                  <a:pt x="1287" y="73"/>
                  <a:pt x="1282" y="10"/>
                </a:cubicBezTo>
                <a:cubicBezTo>
                  <a:pt x="1240" y="6"/>
                  <a:pt x="1195" y="0"/>
                  <a:pt x="1152" y="5"/>
                </a:cubicBezTo>
                <a:cubicBezTo>
                  <a:pt x="1083" y="14"/>
                  <a:pt x="1008" y="45"/>
                  <a:pt x="950" y="82"/>
                </a:cubicBezTo>
                <a:cubicBezTo>
                  <a:pt x="898" y="117"/>
                  <a:pt x="873" y="159"/>
                  <a:pt x="869" y="220"/>
                </a:cubicBezTo>
                <a:cubicBezTo>
                  <a:pt x="864" y="294"/>
                  <a:pt x="924" y="328"/>
                  <a:pt x="982" y="363"/>
                </a:cubicBezTo>
                <a:cubicBezTo>
                  <a:pt x="1080" y="422"/>
                  <a:pt x="1237" y="462"/>
                  <a:pt x="1287" y="576"/>
                </a:cubicBezTo>
                <a:cubicBezTo>
                  <a:pt x="1311" y="632"/>
                  <a:pt x="1298" y="698"/>
                  <a:pt x="1273" y="749"/>
                </a:cubicBezTo>
                <a:cubicBezTo>
                  <a:pt x="1250" y="795"/>
                  <a:pt x="1216" y="839"/>
                  <a:pt x="1201" y="890"/>
                </a:cubicBezTo>
                <a:cubicBezTo>
                  <a:pt x="1191" y="922"/>
                  <a:pt x="1191" y="959"/>
                  <a:pt x="1210" y="987"/>
                </a:cubicBezTo>
                <a:cubicBezTo>
                  <a:pt x="1261" y="1061"/>
                  <a:pt x="1461" y="1051"/>
                  <a:pt x="1536" y="1052"/>
                </a:cubicBezTo>
                <a:cubicBezTo>
                  <a:pt x="1586" y="1053"/>
                  <a:pt x="1713" y="1093"/>
                  <a:pt x="1685" y="1051"/>
                </a:cubicBezTo>
                <a:cubicBezTo>
                  <a:pt x="1671" y="1043"/>
                  <a:pt x="1660" y="1040"/>
                  <a:pt x="1645" y="1042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964" name="Freeform 13"/>
          <p:cNvSpPr/>
          <p:nvPr/>
        </p:nvSpPr>
        <p:spPr>
          <a:xfrm>
            <a:off x="1822320" y="1322280"/>
            <a:ext cx="3403800" cy="584640"/>
          </a:xfrm>
          <a:custGeom>
            <a:avLst/>
            <a:gdLst/>
            <a:ahLst/>
            <a:rect l="0" t="0" r="r" b="b"/>
            <a:pathLst>
              <a:path w="9455" h="1624">
                <a:moveTo>
                  <a:pt x="0" y="1122"/>
                </a:moveTo>
                <a:cubicBezTo>
                  <a:pt x="6" y="1110"/>
                  <a:pt x="8" y="1104"/>
                  <a:pt x="9" y="1091"/>
                </a:cubicBezTo>
                <a:cubicBezTo>
                  <a:pt x="9" y="1093"/>
                  <a:pt x="9" y="1109"/>
                  <a:pt x="9" y="1114"/>
                </a:cubicBezTo>
                <a:moveTo>
                  <a:pt x="141" y="1138"/>
                </a:moveTo>
                <a:cubicBezTo>
                  <a:pt x="141" y="1125"/>
                  <a:pt x="147" y="1102"/>
                  <a:pt x="133" y="1098"/>
                </a:cubicBezTo>
                <a:cubicBezTo>
                  <a:pt x="116" y="1093"/>
                  <a:pt x="92" y="1095"/>
                  <a:pt x="75" y="1096"/>
                </a:cubicBezTo>
                <a:cubicBezTo>
                  <a:pt x="62" y="1097"/>
                  <a:pt x="30" y="1107"/>
                  <a:pt x="42" y="1111"/>
                </a:cubicBezTo>
                <a:cubicBezTo>
                  <a:pt x="51" y="1111"/>
                  <a:pt x="55" y="1111"/>
                  <a:pt x="61" y="1111"/>
                </a:cubicBezTo>
                <a:moveTo>
                  <a:pt x="2638" y="1077"/>
                </a:moveTo>
                <a:cubicBezTo>
                  <a:pt x="2652" y="1061"/>
                  <a:pt x="2650" y="1062"/>
                  <a:pt x="2657" y="1045"/>
                </a:cubicBezTo>
                <a:cubicBezTo>
                  <a:pt x="2613" y="1051"/>
                  <a:pt x="2579" y="1062"/>
                  <a:pt x="2536" y="1078"/>
                </a:cubicBezTo>
                <a:cubicBezTo>
                  <a:pt x="2474" y="1101"/>
                  <a:pt x="2412" y="1122"/>
                  <a:pt x="2346" y="1132"/>
                </a:cubicBezTo>
                <a:cubicBezTo>
                  <a:pt x="2324" y="1135"/>
                  <a:pt x="2281" y="1142"/>
                  <a:pt x="2261" y="1132"/>
                </a:cubicBezTo>
                <a:cubicBezTo>
                  <a:pt x="2260" y="1132"/>
                  <a:pt x="2262" y="1124"/>
                  <a:pt x="2261" y="1124"/>
                </a:cubicBezTo>
                <a:cubicBezTo>
                  <a:pt x="2261" y="1236"/>
                  <a:pt x="2238" y="1373"/>
                  <a:pt x="2273" y="1479"/>
                </a:cubicBezTo>
                <a:cubicBezTo>
                  <a:pt x="2288" y="1526"/>
                  <a:pt x="2322" y="1566"/>
                  <a:pt x="2370" y="1581"/>
                </a:cubicBezTo>
                <a:cubicBezTo>
                  <a:pt x="2438" y="1602"/>
                  <a:pt x="2530" y="1590"/>
                  <a:pt x="2598" y="1577"/>
                </a:cubicBezTo>
                <a:cubicBezTo>
                  <a:pt x="2686" y="1561"/>
                  <a:pt x="2769" y="1529"/>
                  <a:pt x="2853" y="1500"/>
                </a:cubicBezTo>
                <a:moveTo>
                  <a:pt x="3005" y="1180"/>
                </a:moveTo>
                <a:cubicBezTo>
                  <a:pt x="3007" y="1127"/>
                  <a:pt x="3024" y="1117"/>
                  <a:pt x="3076" y="1097"/>
                </a:cubicBezTo>
                <a:cubicBezTo>
                  <a:pt x="3110" y="1084"/>
                  <a:pt x="3185" y="1061"/>
                  <a:pt x="3213" y="1098"/>
                </a:cubicBezTo>
                <a:cubicBezTo>
                  <a:pt x="3242" y="1135"/>
                  <a:pt x="3236" y="1229"/>
                  <a:pt x="3220" y="1269"/>
                </a:cubicBezTo>
                <a:cubicBezTo>
                  <a:pt x="3194" y="1334"/>
                  <a:pt x="3130" y="1368"/>
                  <a:pt x="3098" y="1425"/>
                </a:cubicBezTo>
                <a:cubicBezTo>
                  <a:pt x="3091" y="1438"/>
                  <a:pt x="3097" y="1441"/>
                  <a:pt x="3099" y="1451"/>
                </a:cubicBezTo>
                <a:cubicBezTo>
                  <a:pt x="3164" y="1456"/>
                  <a:pt x="3229" y="1455"/>
                  <a:pt x="3295" y="1455"/>
                </a:cubicBezTo>
                <a:cubicBezTo>
                  <a:pt x="3364" y="1455"/>
                  <a:pt x="3386" y="1455"/>
                  <a:pt x="3432" y="1453"/>
                </a:cubicBezTo>
                <a:moveTo>
                  <a:pt x="3684" y="1390"/>
                </a:moveTo>
                <a:cubicBezTo>
                  <a:pt x="3694" y="1414"/>
                  <a:pt x="3700" y="1436"/>
                  <a:pt x="3702" y="1463"/>
                </a:cubicBezTo>
                <a:cubicBezTo>
                  <a:pt x="3705" y="1515"/>
                  <a:pt x="3685" y="1587"/>
                  <a:pt x="3720" y="1623"/>
                </a:cubicBezTo>
                <a:moveTo>
                  <a:pt x="4111" y="1087"/>
                </a:moveTo>
                <a:cubicBezTo>
                  <a:pt x="4147" y="1033"/>
                  <a:pt x="4181" y="1020"/>
                  <a:pt x="4248" y="1009"/>
                </a:cubicBezTo>
                <a:cubicBezTo>
                  <a:pt x="4297" y="1001"/>
                  <a:pt x="4345" y="995"/>
                  <a:pt x="4369" y="1047"/>
                </a:cubicBezTo>
                <a:cubicBezTo>
                  <a:pt x="4388" y="1088"/>
                  <a:pt x="4391" y="1166"/>
                  <a:pt x="4370" y="1207"/>
                </a:cubicBezTo>
                <a:cubicBezTo>
                  <a:pt x="4354" y="1238"/>
                  <a:pt x="4320" y="1259"/>
                  <a:pt x="4293" y="1279"/>
                </a:cubicBezTo>
                <a:cubicBezTo>
                  <a:pt x="4292" y="1279"/>
                  <a:pt x="4292" y="1280"/>
                  <a:pt x="4291" y="1280"/>
                </a:cubicBezTo>
                <a:cubicBezTo>
                  <a:pt x="4328" y="1284"/>
                  <a:pt x="4362" y="1288"/>
                  <a:pt x="4397" y="1302"/>
                </a:cubicBezTo>
                <a:cubicBezTo>
                  <a:pt x="4430" y="1315"/>
                  <a:pt x="4468" y="1343"/>
                  <a:pt x="4457" y="1385"/>
                </a:cubicBezTo>
                <a:cubicBezTo>
                  <a:pt x="4443" y="1437"/>
                  <a:pt x="4367" y="1462"/>
                  <a:pt x="4324" y="1479"/>
                </a:cubicBezTo>
                <a:cubicBezTo>
                  <a:pt x="4297" y="1489"/>
                  <a:pt x="4270" y="1495"/>
                  <a:pt x="4242" y="1502"/>
                </a:cubicBezTo>
                <a:moveTo>
                  <a:pt x="4869" y="1273"/>
                </a:moveTo>
                <a:cubicBezTo>
                  <a:pt x="4871" y="1303"/>
                  <a:pt x="4872" y="1333"/>
                  <a:pt x="4866" y="1364"/>
                </a:cubicBezTo>
                <a:cubicBezTo>
                  <a:pt x="4858" y="1401"/>
                  <a:pt x="4845" y="1432"/>
                  <a:pt x="4844" y="1470"/>
                </a:cubicBezTo>
                <a:cubicBezTo>
                  <a:pt x="4844" y="1487"/>
                  <a:pt x="4845" y="1493"/>
                  <a:pt x="4863" y="1489"/>
                </a:cubicBezTo>
                <a:moveTo>
                  <a:pt x="5079" y="943"/>
                </a:moveTo>
                <a:cubicBezTo>
                  <a:pt x="5079" y="922"/>
                  <a:pt x="5079" y="963"/>
                  <a:pt x="5079" y="984"/>
                </a:cubicBezTo>
                <a:cubicBezTo>
                  <a:pt x="5079" y="1053"/>
                  <a:pt x="5074" y="1120"/>
                  <a:pt x="5095" y="1187"/>
                </a:cubicBezTo>
                <a:cubicBezTo>
                  <a:pt x="5107" y="1224"/>
                  <a:pt x="5131" y="1270"/>
                  <a:pt x="5173" y="1279"/>
                </a:cubicBezTo>
                <a:cubicBezTo>
                  <a:pt x="5212" y="1287"/>
                  <a:pt x="5229" y="1268"/>
                  <a:pt x="5257" y="1245"/>
                </a:cubicBezTo>
                <a:cubicBezTo>
                  <a:pt x="5270" y="1234"/>
                  <a:pt x="5297" y="1208"/>
                  <a:pt x="5318" y="1220"/>
                </a:cubicBezTo>
                <a:cubicBezTo>
                  <a:pt x="5346" y="1237"/>
                  <a:pt x="5348" y="1294"/>
                  <a:pt x="5352" y="1321"/>
                </a:cubicBezTo>
                <a:cubicBezTo>
                  <a:pt x="5357" y="1356"/>
                  <a:pt x="5364" y="1381"/>
                  <a:pt x="5379" y="1413"/>
                </a:cubicBezTo>
                <a:moveTo>
                  <a:pt x="5845" y="1327"/>
                </a:moveTo>
                <a:cubicBezTo>
                  <a:pt x="5844" y="1362"/>
                  <a:pt x="5844" y="1382"/>
                  <a:pt x="5828" y="1414"/>
                </a:cubicBezTo>
                <a:cubicBezTo>
                  <a:pt x="5813" y="1446"/>
                  <a:pt x="5801" y="1466"/>
                  <a:pt x="5794" y="1500"/>
                </a:cubicBezTo>
                <a:moveTo>
                  <a:pt x="6407" y="925"/>
                </a:moveTo>
                <a:cubicBezTo>
                  <a:pt x="6373" y="907"/>
                  <a:pt x="6322" y="875"/>
                  <a:pt x="6280" y="895"/>
                </a:cubicBezTo>
                <a:cubicBezTo>
                  <a:pt x="6246" y="911"/>
                  <a:pt x="6239" y="988"/>
                  <a:pt x="6251" y="1017"/>
                </a:cubicBezTo>
                <a:cubicBezTo>
                  <a:pt x="6282" y="1095"/>
                  <a:pt x="6370" y="1153"/>
                  <a:pt x="6433" y="1203"/>
                </a:cubicBezTo>
                <a:cubicBezTo>
                  <a:pt x="6470" y="1232"/>
                  <a:pt x="6489" y="1248"/>
                  <a:pt x="6510" y="1288"/>
                </a:cubicBezTo>
                <a:cubicBezTo>
                  <a:pt x="6498" y="1334"/>
                  <a:pt x="6447" y="1327"/>
                  <a:pt x="6402" y="1329"/>
                </a:cubicBezTo>
                <a:cubicBezTo>
                  <a:pt x="6342" y="1329"/>
                  <a:pt x="6323" y="1329"/>
                  <a:pt x="6283" y="1325"/>
                </a:cubicBezTo>
                <a:moveTo>
                  <a:pt x="6465" y="889"/>
                </a:moveTo>
                <a:cubicBezTo>
                  <a:pt x="6521" y="854"/>
                  <a:pt x="6569" y="849"/>
                  <a:pt x="6635" y="839"/>
                </a:cubicBezTo>
                <a:cubicBezTo>
                  <a:pt x="6706" y="829"/>
                  <a:pt x="6777" y="818"/>
                  <a:pt x="6848" y="807"/>
                </a:cubicBezTo>
                <a:moveTo>
                  <a:pt x="7139" y="628"/>
                </a:moveTo>
                <a:cubicBezTo>
                  <a:pt x="7151" y="614"/>
                  <a:pt x="7124" y="619"/>
                  <a:pt x="7147" y="608"/>
                </a:cubicBezTo>
                <a:cubicBezTo>
                  <a:pt x="7189" y="588"/>
                  <a:pt x="7254" y="593"/>
                  <a:pt x="7299" y="595"/>
                </a:cubicBezTo>
                <a:cubicBezTo>
                  <a:pt x="7335" y="596"/>
                  <a:pt x="7364" y="612"/>
                  <a:pt x="7372" y="650"/>
                </a:cubicBezTo>
                <a:cubicBezTo>
                  <a:pt x="7382" y="695"/>
                  <a:pt x="7375" y="756"/>
                  <a:pt x="7369" y="801"/>
                </a:cubicBezTo>
                <a:cubicBezTo>
                  <a:pt x="7360" y="870"/>
                  <a:pt x="7354" y="931"/>
                  <a:pt x="7354" y="999"/>
                </a:cubicBezTo>
                <a:cubicBezTo>
                  <a:pt x="7354" y="1050"/>
                  <a:pt x="7369" y="1090"/>
                  <a:pt x="7375" y="1139"/>
                </a:cubicBezTo>
                <a:cubicBezTo>
                  <a:pt x="7375" y="1150"/>
                  <a:pt x="7375" y="1153"/>
                  <a:pt x="7375" y="1160"/>
                </a:cubicBezTo>
                <a:cubicBezTo>
                  <a:pt x="7309" y="1176"/>
                  <a:pt x="7240" y="1176"/>
                  <a:pt x="7172" y="1183"/>
                </a:cubicBezTo>
                <a:cubicBezTo>
                  <a:pt x="7075" y="1193"/>
                  <a:pt x="6980" y="1211"/>
                  <a:pt x="6885" y="1232"/>
                </a:cubicBezTo>
                <a:moveTo>
                  <a:pt x="359" y="857"/>
                </a:moveTo>
                <a:cubicBezTo>
                  <a:pt x="337" y="826"/>
                  <a:pt x="306" y="795"/>
                  <a:pt x="288" y="762"/>
                </a:cubicBezTo>
                <a:cubicBezTo>
                  <a:pt x="286" y="758"/>
                  <a:pt x="290" y="750"/>
                  <a:pt x="288" y="746"/>
                </a:cubicBezTo>
                <a:cubicBezTo>
                  <a:pt x="383" y="751"/>
                  <a:pt x="466" y="766"/>
                  <a:pt x="561" y="786"/>
                </a:cubicBezTo>
                <a:cubicBezTo>
                  <a:pt x="951" y="871"/>
                  <a:pt x="1338" y="933"/>
                  <a:pt x="1736" y="957"/>
                </a:cubicBezTo>
                <a:cubicBezTo>
                  <a:pt x="1993" y="973"/>
                  <a:pt x="2249" y="981"/>
                  <a:pt x="2506" y="998"/>
                </a:cubicBezTo>
                <a:moveTo>
                  <a:pt x="2982" y="406"/>
                </a:moveTo>
                <a:cubicBezTo>
                  <a:pt x="3052" y="412"/>
                  <a:pt x="3055" y="430"/>
                  <a:pt x="3119" y="471"/>
                </a:cubicBezTo>
                <a:cubicBezTo>
                  <a:pt x="3266" y="565"/>
                  <a:pt x="3417" y="636"/>
                  <a:pt x="3581" y="694"/>
                </a:cubicBezTo>
                <a:moveTo>
                  <a:pt x="6695" y="0"/>
                </a:moveTo>
                <a:cubicBezTo>
                  <a:pt x="6685" y="35"/>
                  <a:pt x="6678" y="86"/>
                  <a:pt x="6656" y="121"/>
                </a:cubicBezTo>
                <a:cubicBezTo>
                  <a:pt x="6574" y="253"/>
                  <a:pt x="6428" y="329"/>
                  <a:pt x="6293" y="395"/>
                </a:cubicBezTo>
                <a:cubicBezTo>
                  <a:pt x="6137" y="471"/>
                  <a:pt x="5973" y="528"/>
                  <a:pt x="5816" y="602"/>
                </a:cubicBezTo>
                <a:moveTo>
                  <a:pt x="9454" y="303"/>
                </a:moveTo>
                <a:cubicBezTo>
                  <a:pt x="9270" y="334"/>
                  <a:pt x="9093" y="384"/>
                  <a:pt x="8913" y="433"/>
                </a:cubicBezTo>
                <a:cubicBezTo>
                  <a:pt x="8681" y="496"/>
                  <a:pt x="8449" y="558"/>
                  <a:pt x="8220" y="629"/>
                </a:cubicBezTo>
                <a:cubicBezTo>
                  <a:pt x="8071" y="675"/>
                  <a:pt x="7924" y="721"/>
                  <a:pt x="7774" y="762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965" name="Freeform 14"/>
          <p:cNvSpPr/>
          <p:nvPr/>
        </p:nvSpPr>
        <p:spPr>
          <a:xfrm>
            <a:off x="2650680" y="2611800"/>
            <a:ext cx="804240" cy="542520"/>
          </a:xfrm>
          <a:custGeom>
            <a:avLst/>
            <a:gdLst/>
            <a:ahLst/>
            <a:rect l="0" t="0" r="r" b="b"/>
            <a:pathLst>
              <a:path w="2234" h="1507">
                <a:moveTo>
                  <a:pt x="401" y="711"/>
                </a:moveTo>
                <a:cubicBezTo>
                  <a:pt x="378" y="703"/>
                  <a:pt x="348" y="698"/>
                  <a:pt x="334" y="678"/>
                </a:cubicBezTo>
                <a:cubicBezTo>
                  <a:pt x="328" y="670"/>
                  <a:pt x="331" y="663"/>
                  <a:pt x="328" y="655"/>
                </a:cubicBezTo>
                <a:cubicBezTo>
                  <a:pt x="333" y="651"/>
                  <a:pt x="323" y="645"/>
                  <a:pt x="332" y="643"/>
                </a:cubicBezTo>
                <a:cubicBezTo>
                  <a:pt x="355" y="639"/>
                  <a:pt x="384" y="637"/>
                  <a:pt x="407" y="636"/>
                </a:cubicBezTo>
                <a:cubicBezTo>
                  <a:pt x="435" y="634"/>
                  <a:pt x="477" y="627"/>
                  <a:pt x="501" y="645"/>
                </a:cubicBezTo>
                <a:cubicBezTo>
                  <a:pt x="539" y="676"/>
                  <a:pt x="534" y="741"/>
                  <a:pt x="531" y="783"/>
                </a:cubicBezTo>
                <a:cubicBezTo>
                  <a:pt x="526" y="861"/>
                  <a:pt x="477" y="919"/>
                  <a:pt x="416" y="963"/>
                </a:cubicBezTo>
                <a:cubicBezTo>
                  <a:pt x="329" y="1026"/>
                  <a:pt x="214" y="1048"/>
                  <a:pt x="109" y="1053"/>
                </a:cubicBezTo>
                <a:cubicBezTo>
                  <a:pt x="66" y="1055"/>
                  <a:pt x="12" y="1068"/>
                  <a:pt x="6" y="1015"/>
                </a:cubicBezTo>
                <a:cubicBezTo>
                  <a:pt x="0" y="961"/>
                  <a:pt x="69" y="935"/>
                  <a:pt x="112" y="926"/>
                </a:cubicBezTo>
                <a:cubicBezTo>
                  <a:pt x="176" y="913"/>
                  <a:pt x="241" y="919"/>
                  <a:pt x="297" y="952"/>
                </a:cubicBezTo>
                <a:cubicBezTo>
                  <a:pt x="349" y="982"/>
                  <a:pt x="370" y="1038"/>
                  <a:pt x="415" y="1074"/>
                </a:cubicBezTo>
                <a:cubicBezTo>
                  <a:pt x="459" y="1109"/>
                  <a:pt x="518" y="1105"/>
                  <a:pt x="570" y="1104"/>
                </a:cubicBezTo>
                <a:cubicBezTo>
                  <a:pt x="584" y="1103"/>
                  <a:pt x="599" y="1103"/>
                  <a:pt x="613" y="1102"/>
                </a:cubicBezTo>
                <a:moveTo>
                  <a:pt x="933" y="626"/>
                </a:moveTo>
                <a:cubicBezTo>
                  <a:pt x="931" y="642"/>
                  <a:pt x="927" y="695"/>
                  <a:pt x="927" y="720"/>
                </a:cubicBezTo>
                <a:cubicBezTo>
                  <a:pt x="926" y="820"/>
                  <a:pt x="931" y="909"/>
                  <a:pt x="963" y="1004"/>
                </a:cubicBezTo>
                <a:cubicBezTo>
                  <a:pt x="984" y="1067"/>
                  <a:pt x="1008" y="1125"/>
                  <a:pt x="1025" y="1189"/>
                </a:cubicBezTo>
                <a:moveTo>
                  <a:pt x="1163" y="1415"/>
                </a:moveTo>
                <a:cubicBezTo>
                  <a:pt x="1182" y="1409"/>
                  <a:pt x="1200" y="1404"/>
                  <a:pt x="1221" y="1404"/>
                </a:cubicBezTo>
                <a:cubicBezTo>
                  <a:pt x="1228" y="1404"/>
                  <a:pt x="1231" y="1404"/>
                  <a:pt x="1234" y="1409"/>
                </a:cubicBezTo>
                <a:cubicBezTo>
                  <a:pt x="1234" y="1441"/>
                  <a:pt x="1241" y="1453"/>
                  <a:pt x="1214" y="1474"/>
                </a:cubicBezTo>
                <a:cubicBezTo>
                  <a:pt x="1179" y="1501"/>
                  <a:pt x="1138" y="1500"/>
                  <a:pt x="1095" y="1501"/>
                </a:cubicBezTo>
                <a:cubicBezTo>
                  <a:pt x="1058" y="1502"/>
                  <a:pt x="1033" y="1506"/>
                  <a:pt x="1029" y="1462"/>
                </a:cubicBezTo>
                <a:cubicBezTo>
                  <a:pt x="1029" y="1451"/>
                  <a:pt x="1029" y="1440"/>
                  <a:pt x="1029" y="1429"/>
                </a:cubicBezTo>
                <a:moveTo>
                  <a:pt x="1465" y="219"/>
                </a:moveTo>
                <a:cubicBezTo>
                  <a:pt x="1550" y="217"/>
                  <a:pt x="1634" y="214"/>
                  <a:pt x="1717" y="205"/>
                </a:cubicBezTo>
                <a:cubicBezTo>
                  <a:pt x="1845" y="191"/>
                  <a:pt x="1973" y="171"/>
                  <a:pt x="2102" y="167"/>
                </a:cubicBezTo>
                <a:cubicBezTo>
                  <a:pt x="2145" y="166"/>
                  <a:pt x="2189" y="167"/>
                  <a:pt x="2233" y="167"/>
                </a:cubicBezTo>
                <a:moveTo>
                  <a:pt x="1774" y="5"/>
                </a:moveTo>
                <a:cubicBezTo>
                  <a:pt x="1794" y="0"/>
                  <a:pt x="1815" y="5"/>
                  <a:pt x="1848" y="42"/>
                </a:cubicBezTo>
                <a:cubicBezTo>
                  <a:pt x="1914" y="117"/>
                  <a:pt x="1939" y="213"/>
                  <a:pt x="1962" y="307"/>
                </a:cubicBezTo>
                <a:cubicBezTo>
                  <a:pt x="1977" y="370"/>
                  <a:pt x="1992" y="431"/>
                  <a:pt x="2011" y="494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966" name="Freeform 15"/>
          <p:cNvSpPr/>
          <p:nvPr/>
        </p:nvSpPr>
        <p:spPr>
          <a:xfrm>
            <a:off x="3824640" y="2451600"/>
            <a:ext cx="823680" cy="733320"/>
          </a:xfrm>
          <a:custGeom>
            <a:avLst/>
            <a:gdLst/>
            <a:ahLst/>
            <a:rect l="0" t="0" r="r" b="b"/>
            <a:pathLst>
              <a:path w="2288" h="2037">
                <a:moveTo>
                  <a:pt x="3" y="561"/>
                </a:moveTo>
                <a:cubicBezTo>
                  <a:pt x="0" y="539"/>
                  <a:pt x="12" y="537"/>
                  <a:pt x="53" y="518"/>
                </a:cubicBezTo>
                <a:cubicBezTo>
                  <a:pt x="108" y="494"/>
                  <a:pt x="233" y="441"/>
                  <a:pt x="277" y="504"/>
                </a:cubicBezTo>
                <a:cubicBezTo>
                  <a:pt x="308" y="548"/>
                  <a:pt x="328" y="647"/>
                  <a:pt x="307" y="698"/>
                </a:cubicBezTo>
                <a:cubicBezTo>
                  <a:pt x="289" y="742"/>
                  <a:pt x="231" y="768"/>
                  <a:pt x="189" y="780"/>
                </a:cubicBezTo>
                <a:cubicBezTo>
                  <a:pt x="164" y="784"/>
                  <a:pt x="159" y="786"/>
                  <a:pt x="143" y="785"/>
                </a:cubicBezTo>
                <a:cubicBezTo>
                  <a:pt x="151" y="771"/>
                  <a:pt x="154" y="754"/>
                  <a:pt x="192" y="730"/>
                </a:cubicBezTo>
                <a:cubicBezTo>
                  <a:pt x="274" y="678"/>
                  <a:pt x="360" y="634"/>
                  <a:pt x="439" y="576"/>
                </a:cubicBezTo>
                <a:cubicBezTo>
                  <a:pt x="484" y="542"/>
                  <a:pt x="551" y="495"/>
                  <a:pt x="574" y="439"/>
                </a:cubicBezTo>
                <a:cubicBezTo>
                  <a:pt x="574" y="436"/>
                  <a:pt x="574" y="432"/>
                  <a:pt x="574" y="429"/>
                </a:cubicBezTo>
                <a:cubicBezTo>
                  <a:pt x="530" y="450"/>
                  <a:pt x="502" y="467"/>
                  <a:pt x="472" y="512"/>
                </a:cubicBezTo>
                <a:cubicBezTo>
                  <a:pt x="446" y="552"/>
                  <a:pt x="422" y="628"/>
                  <a:pt x="448" y="675"/>
                </a:cubicBezTo>
                <a:cubicBezTo>
                  <a:pt x="476" y="727"/>
                  <a:pt x="546" y="727"/>
                  <a:pt x="595" y="728"/>
                </a:cubicBezTo>
                <a:cubicBezTo>
                  <a:pt x="657" y="730"/>
                  <a:pt x="696" y="724"/>
                  <a:pt x="754" y="707"/>
                </a:cubicBezTo>
                <a:moveTo>
                  <a:pt x="767" y="99"/>
                </a:moveTo>
                <a:cubicBezTo>
                  <a:pt x="767" y="46"/>
                  <a:pt x="775" y="45"/>
                  <a:pt x="830" y="31"/>
                </a:cubicBezTo>
                <a:cubicBezTo>
                  <a:pt x="883" y="17"/>
                  <a:pt x="975" y="0"/>
                  <a:pt x="1028" y="24"/>
                </a:cubicBezTo>
                <a:cubicBezTo>
                  <a:pt x="1079" y="48"/>
                  <a:pt x="1093" y="128"/>
                  <a:pt x="1078" y="177"/>
                </a:cubicBezTo>
                <a:cubicBezTo>
                  <a:pt x="1066" y="217"/>
                  <a:pt x="1025" y="249"/>
                  <a:pt x="989" y="270"/>
                </a:cubicBezTo>
                <a:cubicBezTo>
                  <a:pt x="983" y="273"/>
                  <a:pt x="983" y="274"/>
                  <a:pt x="980" y="274"/>
                </a:cubicBezTo>
                <a:cubicBezTo>
                  <a:pt x="1029" y="269"/>
                  <a:pt x="1093" y="251"/>
                  <a:pt x="1142" y="264"/>
                </a:cubicBezTo>
                <a:cubicBezTo>
                  <a:pt x="1202" y="281"/>
                  <a:pt x="1207" y="356"/>
                  <a:pt x="1180" y="401"/>
                </a:cubicBezTo>
                <a:cubicBezTo>
                  <a:pt x="1139" y="468"/>
                  <a:pt x="1058" y="517"/>
                  <a:pt x="998" y="563"/>
                </a:cubicBezTo>
                <a:cubicBezTo>
                  <a:pt x="964" y="589"/>
                  <a:pt x="932" y="613"/>
                  <a:pt x="896" y="635"/>
                </a:cubicBezTo>
                <a:moveTo>
                  <a:pt x="267" y="1006"/>
                </a:moveTo>
                <a:cubicBezTo>
                  <a:pt x="260" y="982"/>
                  <a:pt x="227" y="996"/>
                  <a:pt x="277" y="985"/>
                </a:cubicBezTo>
                <a:cubicBezTo>
                  <a:pt x="371" y="963"/>
                  <a:pt x="473" y="961"/>
                  <a:pt x="569" y="953"/>
                </a:cubicBezTo>
                <a:cubicBezTo>
                  <a:pt x="706" y="942"/>
                  <a:pt x="842" y="938"/>
                  <a:pt x="980" y="937"/>
                </a:cubicBezTo>
                <a:cubicBezTo>
                  <a:pt x="1022" y="937"/>
                  <a:pt x="1063" y="937"/>
                  <a:pt x="1105" y="937"/>
                </a:cubicBezTo>
                <a:moveTo>
                  <a:pt x="728" y="1194"/>
                </a:moveTo>
                <a:cubicBezTo>
                  <a:pt x="724" y="1179"/>
                  <a:pt x="723" y="1172"/>
                  <a:pt x="722" y="1157"/>
                </a:cubicBezTo>
                <a:cubicBezTo>
                  <a:pt x="754" y="1144"/>
                  <a:pt x="781" y="1136"/>
                  <a:pt x="815" y="1135"/>
                </a:cubicBezTo>
                <a:cubicBezTo>
                  <a:pt x="856" y="1134"/>
                  <a:pt x="880" y="1153"/>
                  <a:pt x="904" y="1186"/>
                </a:cubicBezTo>
                <a:cubicBezTo>
                  <a:pt x="925" y="1217"/>
                  <a:pt x="935" y="1269"/>
                  <a:pt x="925" y="1307"/>
                </a:cubicBezTo>
                <a:cubicBezTo>
                  <a:pt x="914" y="1350"/>
                  <a:pt x="866" y="1373"/>
                  <a:pt x="827" y="1383"/>
                </a:cubicBezTo>
                <a:cubicBezTo>
                  <a:pt x="811" y="1387"/>
                  <a:pt x="794" y="1387"/>
                  <a:pt x="778" y="1389"/>
                </a:cubicBezTo>
                <a:cubicBezTo>
                  <a:pt x="826" y="1386"/>
                  <a:pt x="872" y="1378"/>
                  <a:pt x="922" y="1377"/>
                </a:cubicBezTo>
                <a:cubicBezTo>
                  <a:pt x="966" y="1376"/>
                  <a:pt x="990" y="1382"/>
                  <a:pt x="995" y="1428"/>
                </a:cubicBezTo>
                <a:cubicBezTo>
                  <a:pt x="1000" y="1479"/>
                  <a:pt x="966" y="1504"/>
                  <a:pt x="922" y="1523"/>
                </a:cubicBezTo>
                <a:cubicBezTo>
                  <a:pt x="853" y="1552"/>
                  <a:pt x="778" y="1553"/>
                  <a:pt x="706" y="1554"/>
                </a:cubicBezTo>
                <a:cubicBezTo>
                  <a:pt x="645" y="1555"/>
                  <a:pt x="581" y="1562"/>
                  <a:pt x="526" y="1531"/>
                </a:cubicBezTo>
                <a:cubicBezTo>
                  <a:pt x="501" y="1517"/>
                  <a:pt x="492" y="1474"/>
                  <a:pt x="504" y="1448"/>
                </a:cubicBezTo>
                <a:cubicBezTo>
                  <a:pt x="512" y="1438"/>
                  <a:pt x="519" y="1428"/>
                  <a:pt x="527" y="1419"/>
                </a:cubicBezTo>
                <a:moveTo>
                  <a:pt x="1284" y="1156"/>
                </a:moveTo>
                <a:cubicBezTo>
                  <a:pt x="1293" y="1173"/>
                  <a:pt x="1301" y="1202"/>
                  <a:pt x="1303" y="1227"/>
                </a:cubicBezTo>
                <a:cubicBezTo>
                  <a:pt x="1314" y="1363"/>
                  <a:pt x="1337" y="1499"/>
                  <a:pt x="1344" y="1634"/>
                </a:cubicBezTo>
                <a:cubicBezTo>
                  <a:pt x="1346" y="1680"/>
                  <a:pt x="1344" y="1728"/>
                  <a:pt x="1344" y="1774"/>
                </a:cubicBezTo>
                <a:moveTo>
                  <a:pt x="1383" y="1994"/>
                </a:moveTo>
                <a:cubicBezTo>
                  <a:pt x="1410" y="1986"/>
                  <a:pt x="1432" y="1984"/>
                  <a:pt x="1459" y="1984"/>
                </a:cubicBezTo>
                <a:cubicBezTo>
                  <a:pt x="1478" y="1984"/>
                  <a:pt x="1474" y="1995"/>
                  <a:pt x="1474" y="2011"/>
                </a:cubicBezTo>
                <a:cubicBezTo>
                  <a:pt x="1474" y="2033"/>
                  <a:pt x="1460" y="2031"/>
                  <a:pt x="1441" y="2031"/>
                </a:cubicBezTo>
                <a:cubicBezTo>
                  <a:pt x="1415" y="2032"/>
                  <a:pt x="1386" y="2036"/>
                  <a:pt x="1365" y="2018"/>
                </a:cubicBezTo>
                <a:cubicBezTo>
                  <a:pt x="1342" y="1998"/>
                  <a:pt x="1345" y="1980"/>
                  <a:pt x="1342" y="1952"/>
                </a:cubicBezTo>
                <a:moveTo>
                  <a:pt x="1783" y="691"/>
                </a:moveTo>
                <a:cubicBezTo>
                  <a:pt x="1860" y="691"/>
                  <a:pt x="1936" y="685"/>
                  <a:pt x="2013" y="678"/>
                </a:cubicBezTo>
                <a:cubicBezTo>
                  <a:pt x="2093" y="671"/>
                  <a:pt x="2173" y="668"/>
                  <a:pt x="2254" y="668"/>
                </a:cubicBezTo>
                <a:cubicBezTo>
                  <a:pt x="2273" y="668"/>
                  <a:pt x="2276" y="668"/>
                  <a:pt x="2287" y="668"/>
                </a:cubicBezTo>
                <a:moveTo>
                  <a:pt x="2015" y="535"/>
                </a:moveTo>
                <a:cubicBezTo>
                  <a:pt x="2024" y="563"/>
                  <a:pt x="2032" y="579"/>
                  <a:pt x="2040" y="607"/>
                </a:cubicBezTo>
                <a:cubicBezTo>
                  <a:pt x="2069" y="705"/>
                  <a:pt x="2070" y="811"/>
                  <a:pt x="2083" y="913"/>
                </a:cubicBezTo>
                <a:cubicBezTo>
                  <a:pt x="2093" y="990"/>
                  <a:pt x="2109" y="1055"/>
                  <a:pt x="2144" y="1124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967" name="Freeform 16"/>
          <p:cNvSpPr/>
          <p:nvPr/>
        </p:nvSpPr>
        <p:spPr>
          <a:xfrm>
            <a:off x="4941720" y="2111400"/>
            <a:ext cx="2844360" cy="1135800"/>
          </a:xfrm>
          <a:custGeom>
            <a:avLst/>
            <a:gdLst/>
            <a:ahLst/>
            <a:rect l="0" t="0" r="r" b="b"/>
            <a:pathLst>
              <a:path w="7901" h="3155">
                <a:moveTo>
                  <a:pt x="55" y="1242"/>
                </a:moveTo>
                <a:cubicBezTo>
                  <a:pt x="42" y="1218"/>
                  <a:pt x="7" y="1172"/>
                  <a:pt x="21" y="1140"/>
                </a:cubicBezTo>
                <a:cubicBezTo>
                  <a:pt x="51" y="1071"/>
                  <a:pt x="237" y="1048"/>
                  <a:pt x="295" y="1040"/>
                </a:cubicBezTo>
                <a:cubicBezTo>
                  <a:pt x="380" y="1028"/>
                  <a:pt x="536" y="1000"/>
                  <a:pt x="582" y="1101"/>
                </a:cubicBezTo>
                <a:cubicBezTo>
                  <a:pt x="624" y="1192"/>
                  <a:pt x="557" y="1274"/>
                  <a:pt x="496" y="1332"/>
                </a:cubicBezTo>
                <a:cubicBezTo>
                  <a:pt x="442" y="1384"/>
                  <a:pt x="380" y="1417"/>
                  <a:pt x="310" y="1441"/>
                </a:cubicBezTo>
                <a:cubicBezTo>
                  <a:pt x="309" y="1441"/>
                  <a:pt x="307" y="1441"/>
                  <a:pt x="306" y="1441"/>
                </a:cubicBezTo>
                <a:cubicBezTo>
                  <a:pt x="333" y="1405"/>
                  <a:pt x="362" y="1377"/>
                  <a:pt x="395" y="1346"/>
                </a:cubicBezTo>
                <a:cubicBezTo>
                  <a:pt x="471" y="1275"/>
                  <a:pt x="544" y="1207"/>
                  <a:pt x="594" y="1115"/>
                </a:cubicBezTo>
                <a:cubicBezTo>
                  <a:pt x="614" y="1078"/>
                  <a:pt x="625" y="1042"/>
                  <a:pt x="631" y="1001"/>
                </a:cubicBezTo>
                <a:cubicBezTo>
                  <a:pt x="631" y="999"/>
                  <a:pt x="631" y="997"/>
                  <a:pt x="631" y="995"/>
                </a:cubicBezTo>
                <a:cubicBezTo>
                  <a:pt x="582" y="1019"/>
                  <a:pt x="548" y="1037"/>
                  <a:pt x="519" y="1093"/>
                </a:cubicBezTo>
                <a:cubicBezTo>
                  <a:pt x="492" y="1145"/>
                  <a:pt x="475" y="1230"/>
                  <a:pt x="521" y="1276"/>
                </a:cubicBezTo>
                <a:cubicBezTo>
                  <a:pt x="596" y="1350"/>
                  <a:pt x="743" y="1340"/>
                  <a:pt x="837" y="1336"/>
                </a:cubicBezTo>
                <a:cubicBezTo>
                  <a:pt x="889" y="1332"/>
                  <a:pt x="904" y="1332"/>
                  <a:pt x="934" y="1313"/>
                </a:cubicBezTo>
                <a:moveTo>
                  <a:pt x="914" y="415"/>
                </a:moveTo>
                <a:cubicBezTo>
                  <a:pt x="919" y="433"/>
                  <a:pt x="921" y="432"/>
                  <a:pt x="919" y="451"/>
                </a:cubicBezTo>
                <a:cubicBezTo>
                  <a:pt x="912" y="513"/>
                  <a:pt x="898" y="570"/>
                  <a:pt x="897" y="633"/>
                </a:cubicBezTo>
                <a:cubicBezTo>
                  <a:pt x="896" y="671"/>
                  <a:pt x="887" y="718"/>
                  <a:pt x="915" y="748"/>
                </a:cubicBezTo>
                <a:cubicBezTo>
                  <a:pt x="932" y="766"/>
                  <a:pt x="969" y="770"/>
                  <a:pt x="992" y="764"/>
                </a:cubicBezTo>
                <a:cubicBezTo>
                  <a:pt x="1031" y="754"/>
                  <a:pt x="1062" y="722"/>
                  <a:pt x="1095" y="700"/>
                </a:cubicBezTo>
                <a:cubicBezTo>
                  <a:pt x="1111" y="690"/>
                  <a:pt x="1111" y="693"/>
                  <a:pt x="1127" y="691"/>
                </a:cubicBezTo>
                <a:cubicBezTo>
                  <a:pt x="1140" y="734"/>
                  <a:pt x="1149" y="772"/>
                  <a:pt x="1151" y="817"/>
                </a:cubicBezTo>
                <a:cubicBezTo>
                  <a:pt x="1154" y="888"/>
                  <a:pt x="1151" y="960"/>
                  <a:pt x="1151" y="1032"/>
                </a:cubicBezTo>
                <a:moveTo>
                  <a:pt x="70" y="1830"/>
                </a:moveTo>
                <a:cubicBezTo>
                  <a:pt x="71" y="1802"/>
                  <a:pt x="0" y="1820"/>
                  <a:pt x="104" y="1805"/>
                </a:cubicBezTo>
                <a:cubicBezTo>
                  <a:pt x="245" y="1784"/>
                  <a:pt x="390" y="1774"/>
                  <a:pt x="532" y="1764"/>
                </a:cubicBezTo>
                <a:cubicBezTo>
                  <a:pt x="705" y="1751"/>
                  <a:pt x="883" y="1740"/>
                  <a:pt x="1057" y="1750"/>
                </a:cubicBezTo>
                <a:cubicBezTo>
                  <a:pt x="1067" y="1751"/>
                  <a:pt x="1192" y="1764"/>
                  <a:pt x="1124" y="1803"/>
                </a:cubicBezTo>
                <a:cubicBezTo>
                  <a:pt x="1108" y="1808"/>
                  <a:pt x="1092" y="1813"/>
                  <a:pt x="1076" y="1818"/>
                </a:cubicBezTo>
                <a:moveTo>
                  <a:pt x="492" y="1990"/>
                </a:moveTo>
                <a:cubicBezTo>
                  <a:pt x="483" y="1956"/>
                  <a:pt x="487" y="1956"/>
                  <a:pt x="489" y="1927"/>
                </a:cubicBezTo>
                <a:cubicBezTo>
                  <a:pt x="537" y="1926"/>
                  <a:pt x="575" y="1917"/>
                  <a:pt x="595" y="1971"/>
                </a:cubicBezTo>
                <a:cubicBezTo>
                  <a:pt x="618" y="2033"/>
                  <a:pt x="608" y="2136"/>
                  <a:pt x="600" y="2200"/>
                </a:cubicBezTo>
                <a:cubicBezTo>
                  <a:pt x="591" y="2267"/>
                  <a:pt x="574" y="2337"/>
                  <a:pt x="556" y="2401"/>
                </a:cubicBezTo>
                <a:cubicBezTo>
                  <a:pt x="552" y="2417"/>
                  <a:pt x="545" y="2432"/>
                  <a:pt x="540" y="2447"/>
                </a:cubicBezTo>
                <a:cubicBezTo>
                  <a:pt x="590" y="2425"/>
                  <a:pt x="639" y="2401"/>
                  <a:pt x="692" y="2385"/>
                </a:cubicBezTo>
                <a:cubicBezTo>
                  <a:pt x="795" y="2355"/>
                  <a:pt x="947" y="2369"/>
                  <a:pt x="1040" y="2317"/>
                </a:cubicBezTo>
                <a:cubicBezTo>
                  <a:pt x="1062" y="2304"/>
                  <a:pt x="1068" y="2291"/>
                  <a:pt x="1063" y="2265"/>
                </a:cubicBezTo>
                <a:cubicBezTo>
                  <a:pt x="1055" y="2223"/>
                  <a:pt x="991" y="2195"/>
                  <a:pt x="955" y="2187"/>
                </a:cubicBezTo>
                <a:cubicBezTo>
                  <a:pt x="945" y="2185"/>
                  <a:pt x="940" y="2185"/>
                  <a:pt x="931" y="2184"/>
                </a:cubicBezTo>
                <a:cubicBezTo>
                  <a:pt x="931" y="2259"/>
                  <a:pt x="939" y="2332"/>
                  <a:pt x="942" y="2406"/>
                </a:cubicBezTo>
                <a:cubicBezTo>
                  <a:pt x="944" y="2470"/>
                  <a:pt x="942" y="2534"/>
                  <a:pt x="942" y="2598"/>
                </a:cubicBezTo>
                <a:moveTo>
                  <a:pt x="1218" y="2091"/>
                </a:moveTo>
                <a:cubicBezTo>
                  <a:pt x="1218" y="2078"/>
                  <a:pt x="1218" y="2077"/>
                  <a:pt x="1218" y="2070"/>
                </a:cubicBezTo>
                <a:cubicBezTo>
                  <a:pt x="1219" y="2115"/>
                  <a:pt x="1222" y="2159"/>
                  <a:pt x="1226" y="2204"/>
                </a:cubicBezTo>
                <a:cubicBezTo>
                  <a:pt x="1233" y="2284"/>
                  <a:pt x="1246" y="2363"/>
                  <a:pt x="1255" y="2442"/>
                </a:cubicBezTo>
                <a:cubicBezTo>
                  <a:pt x="1265" y="2527"/>
                  <a:pt x="1269" y="2613"/>
                  <a:pt x="1273" y="2699"/>
                </a:cubicBezTo>
                <a:moveTo>
                  <a:pt x="1309" y="2994"/>
                </a:moveTo>
                <a:cubicBezTo>
                  <a:pt x="1324" y="2999"/>
                  <a:pt x="1338" y="3003"/>
                  <a:pt x="1353" y="3006"/>
                </a:cubicBezTo>
                <a:cubicBezTo>
                  <a:pt x="1366" y="3008"/>
                  <a:pt x="1377" y="3011"/>
                  <a:pt x="1389" y="3019"/>
                </a:cubicBezTo>
                <a:cubicBezTo>
                  <a:pt x="1402" y="3028"/>
                  <a:pt x="1415" y="3040"/>
                  <a:pt x="1422" y="3054"/>
                </a:cubicBezTo>
                <a:cubicBezTo>
                  <a:pt x="1426" y="3061"/>
                  <a:pt x="1425" y="3067"/>
                  <a:pt x="1425" y="3075"/>
                </a:cubicBezTo>
                <a:cubicBezTo>
                  <a:pt x="1398" y="3079"/>
                  <a:pt x="1371" y="3079"/>
                  <a:pt x="1344" y="3079"/>
                </a:cubicBezTo>
                <a:cubicBezTo>
                  <a:pt x="1319" y="3079"/>
                  <a:pt x="1290" y="3072"/>
                  <a:pt x="1285" y="3043"/>
                </a:cubicBezTo>
                <a:cubicBezTo>
                  <a:pt x="1285" y="3035"/>
                  <a:pt x="1285" y="3028"/>
                  <a:pt x="1285" y="3020"/>
                </a:cubicBezTo>
                <a:moveTo>
                  <a:pt x="2012" y="1270"/>
                </a:moveTo>
                <a:cubicBezTo>
                  <a:pt x="2012" y="1218"/>
                  <a:pt x="2026" y="1291"/>
                  <a:pt x="2029" y="1303"/>
                </a:cubicBezTo>
                <a:cubicBezTo>
                  <a:pt x="2048" y="1379"/>
                  <a:pt x="2060" y="1456"/>
                  <a:pt x="2074" y="1533"/>
                </a:cubicBezTo>
                <a:cubicBezTo>
                  <a:pt x="2086" y="1601"/>
                  <a:pt x="2095" y="1671"/>
                  <a:pt x="2114" y="1737"/>
                </a:cubicBezTo>
                <a:cubicBezTo>
                  <a:pt x="2118" y="1746"/>
                  <a:pt x="2121" y="1756"/>
                  <a:pt x="2125" y="1765"/>
                </a:cubicBezTo>
                <a:moveTo>
                  <a:pt x="1798" y="1638"/>
                </a:moveTo>
                <a:cubicBezTo>
                  <a:pt x="1817" y="1603"/>
                  <a:pt x="1898" y="1612"/>
                  <a:pt x="1938" y="1610"/>
                </a:cubicBezTo>
                <a:cubicBezTo>
                  <a:pt x="2055" y="1603"/>
                  <a:pt x="2172" y="1591"/>
                  <a:pt x="2290" y="1584"/>
                </a:cubicBezTo>
                <a:cubicBezTo>
                  <a:pt x="2372" y="1579"/>
                  <a:pt x="2559" y="1502"/>
                  <a:pt x="2534" y="1582"/>
                </a:cubicBezTo>
                <a:cubicBezTo>
                  <a:pt x="2524" y="1583"/>
                  <a:pt x="2514" y="1585"/>
                  <a:pt x="2504" y="1586"/>
                </a:cubicBezTo>
                <a:moveTo>
                  <a:pt x="2729" y="1344"/>
                </a:moveTo>
                <a:cubicBezTo>
                  <a:pt x="2721" y="1326"/>
                  <a:pt x="2716" y="1310"/>
                  <a:pt x="2711" y="1292"/>
                </a:cubicBezTo>
                <a:cubicBezTo>
                  <a:pt x="2764" y="1273"/>
                  <a:pt x="2811" y="1259"/>
                  <a:pt x="2869" y="1256"/>
                </a:cubicBezTo>
                <a:cubicBezTo>
                  <a:pt x="2949" y="1252"/>
                  <a:pt x="3037" y="1246"/>
                  <a:pt x="3072" y="1334"/>
                </a:cubicBezTo>
                <a:cubicBezTo>
                  <a:pt x="3102" y="1408"/>
                  <a:pt x="3075" y="1491"/>
                  <a:pt x="3033" y="1553"/>
                </a:cubicBezTo>
                <a:cubicBezTo>
                  <a:pt x="3004" y="1597"/>
                  <a:pt x="2975" y="1608"/>
                  <a:pt x="2932" y="1626"/>
                </a:cubicBezTo>
                <a:cubicBezTo>
                  <a:pt x="2934" y="1608"/>
                  <a:pt x="2918" y="1605"/>
                  <a:pt x="2954" y="1568"/>
                </a:cubicBezTo>
                <a:cubicBezTo>
                  <a:pt x="3080" y="1441"/>
                  <a:pt x="3236" y="1345"/>
                  <a:pt x="3317" y="1179"/>
                </a:cubicBezTo>
                <a:cubicBezTo>
                  <a:pt x="3327" y="1158"/>
                  <a:pt x="3332" y="1135"/>
                  <a:pt x="3338" y="1114"/>
                </a:cubicBezTo>
                <a:cubicBezTo>
                  <a:pt x="3311" y="1154"/>
                  <a:pt x="3279" y="1197"/>
                  <a:pt x="3255" y="1240"/>
                </a:cubicBezTo>
                <a:cubicBezTo>
                  <a:pt x="3224" y="1295"/>
                  <a:pt x="3195" y="1379"/>
                  <a:pt x="3257" y="1422"/>
                </a:cubicBezTo>
                <a:cubicBezTo>
                  <a:pt x="3297" y="1450"/>
                  <a:pt x="3363" y="1452"/>
                  <a:pt x="3409" y="1445"/>
                </a:cubicBezTo>
                <a:cubicBezTo>
                  <a:pt x="3447" y="1435"/>
                  <a:pt x="3460" y="1431"/>
                  <a:pt x="3481" y="1414"/>
                </a:cubicBezTo>
                <a:moveTo>
                  <a:pt x="3611" y="758"/>
                </a:moveTo>
                <a:cubicBezTo>
                  <a:pt x="3600" y="742"/>
                  <a:pt x="3590" y="736"/>
                  <a:pt x="3563" y="755"/>
                </a:cubicBezTo>
                <a:cubicBezTo>
                  <a:pt x="3523" y="784"/>
                  <a:pt x="3502" y="815"/>
                  <a:pt x="3503" y="863"/>
                </a:cubicBezTo>
                <a:cubicBezTo>
                  <a:pt x="3504" y="931"/>
                  <a:pt x="3596" y="970"/>
                  <a:pt x="3644" y="1004"/>
                </a:cubicBezTo>
                <a:cubicBezTo>
                  <a:pt x="3698" y="1043"/>
                  <a:pt x="3762" y="1080"/>
                  <a:pt x="3775" y="1151"/>
                </a:cubicBezTo>
                <a:cubicBezTo>
                  <a:pt x="3785" y="1203"/>
                  <a:pt x="3708" y="1213"/>
                  <a:pt x="3672" y="1217"/>
                </a:cubicBezTo>
                <a:cubicBezTo>
                  <a:pt x="3622" y="1222"/>
                  <a:pt x="3545" y="1230"/>
                  <a:pt x="3502" y="1197"/>
                </a:cubicBezTo>
                <a:cubicBezTo>
                  <a:pt x="3494" y="1188"/>
                  <a:pt x="3487" y="1179"/>
                  <a:pt x="3479" y="1170"/>
                </a:cubicBezTo>
                <a:moveTo>
                  <a:pt x="3553" y="712"/>
                </a:moveTo>
                <a:cubicBezTo>
                  <a:pt x="3563" y="693"/>
                  <a:pt x="3562" y="700"/>
                  <a:pt x="3594" y="700"/>
                </a:cubicBezTo>
                <a:cubicBezTo>
                  <a:pt x="3675" y="700"/>
                  <a:pt x="3759" y="694"/>
                  <a:pt x="3840" y="704"/>
                </a:cubicBezTo>
                <a:cubicBezTo>
                  <a:pt x="3909" y="713"/>
                  <a:pt x="3972" y="735"/>
                  <a:pt x="4034" y="765"/>
                </a:cubicBezTo>
                <a:moveTo>
                  <a:pt x="2886" y="1995"/>
                </a:moveTo>
                <a:cubicBezTo>
                  <a:pt x="2904" y="1993"/>
                  <a:pt x="2970" y="1986"/>
                  <a:pt x="2996" y="1983"/>
                </a:cubicBezTo>
                <a:cubicBezTo>
                  <a:pt x="3111" y="1968"/>
                  <a:pt x="3225" y="1948"/>
                  <a:pt x="3339" y="1930"/>
                </a:cubicBezTo>
                <a:cubicBezTo>
                  <a:pt x="3504" y="1904"/>
                  <a:pt x="3672" y="1875"/>
                  <a:pt x="3839" y="1868"/>
                </a:cubicBezTo>
                <a:cubicBezTo>
                  <a:pt x="3859" y="1867"/>
                  <a:pt x="3868" y="1874"/>
                  <a:pt x="3872" y="1875"/>
                </a:cubicBezTo>
                <a:moveTo>
                  <a:pt x="3585" y="2209"/>
                </a:moveTo>
                <a:cubicBezTo>
                  <a:pt x="3587" y="2202"/>
                  <a:pt x="3601" y="2196"/>
                  <a:pt x="3596" y="2191"/>
                </a:cubicBezTo>
                <a:cubicBezTo>
                  <a:pt x="3573" y="2167"/>
                  <a:pt x="3436" y="2205"/>
                  <a:pt x="3409" y="2209"/>
                </a:cubicBezTo>
                <a:cubicBezTo>
                  <a:pt x="3360" y="2217"/>
                  <a:pt x="3313" y="2221"/>
                  <a:pt x="3264" y="2224"/>
                </a:cubicBezTo>
                <a:cubicBezTo>
                  <a:pt x="3255" y="2224"/>
                  <a:pt x="3253" y="2224"/>
                  <a:pt x="3248" y="2225"/>
                </a:cubicBezTo>
                <a:cubicBezTo>
                  <a:pt x="3246" y="2241"/>
                  <a:pt x="3245" y="2256"/>
                  <a:pt x="3244" y="2272"/>
                </a:cubicBezTo>
                <a:cubicBezTo>
                  <a:pt x="3240" y="2320"/>
                  <a:pt x="3201" y="2450"/>
                  <a:pt x="3257" y="2475"/>
                </a:cubicBezTo>
                <a:cubicBezTo>
                  <a:pt x="3290" y="2490"/>
                  <a:pt x="3341" y="2484"/>
                  <a:pt x="3376" y="2482"/>
                </a:cubicBezTo>
                <a:cubicBezTo>
                  <a:pt x="3423" y="2480"/>
                  <a:pt x="3467" y="2465"/>
                  <a:pt x="3514" y="2465"/>
                </a:cubicBezTo>
                <a:cubicBezTo>
                  <a:pt x="3553" y="2465"/>
                  <a:pt x="3576" y="2492"/>
                  <a:pt x="3590" y="2528"/>
                </a:cubicBezTo>
                <a:cubicBezTo>
                  <a:pt x="3611" y="2583"/>
                  <a:pt x="3609" y="2663"/>
                  <a:pt x="3575" y="2711"/>
                </a:cubicBezTo>
                <a:cubicBezTo>
                  <a:pt x="3517" y="2793"/>
                  <a:pt x="3418" y="2807"/>
                  <a:pt x="3326" y="2808"/>
                </a:cubicBezTo>
                <a:cubicBezTo>
                  <a:pt x="3271" y="2809"/>
                  <a:pt x="3202" y="2818"/>
                  <a:pt x="3156" y="2779"/>
                </a:cubicBezTo>
                <a:cubicBezTo>
                  <a:pt x="3134" y="2760"/>
                  <a:pt x="3145" y="2725"/>
                  <a:pt x="3147" y="2701"/>
                </a:cubicBezTo>
                <a:moveTo>
                  <a:pt x="3907" y="2152"/>
                </a:moveTo>
                <a:cubicBezTo>
                  <a:pt x="3918" y="2192"/>
                  <a:pt x="3918" y="2235"/>
                  <a:pt x="3922" y="2276"/>
                </a:cubicBezTo>
                <a:cubicBezTo>
                  <a:pt x="3929" y="2347"/>
                  <a:pt x="3936" y="2416"/>
                  <a:pt x="3952" y="2485"/>
                </a:cubicBezTo>
                <a:cubicBezTo>
                  <a:pt x="3969" y="2561"/>
                  <a:pt x="3989" y="2636"/>
                  <a:pt x="4005" y="2712"/>
                </a:cubicBezTo>
                <a:cubicBezTo>
                  <a:pt x="4015" y="2761"/>
                  <a:pt x="4018" y="2777"/>
                  <a:pt x="4019" y="2810"/>
                </a:cubicBezTo>
                <a:moveTo>
                  <a:pt x="3979" y="3149"/>
                </a:moveTo>
                <a:cubicBezTo>
                  <a:pt x="4002" y="3141"/>
                  <a:pt x="4022" y="3130"/>
                  <a:pt x="4046" y="3123"/>
                </a:cubicBezTo>
                <a:cubicBezTo>
                  <a:pt x="4070" y="3116"/>
                  <a:pt x="4093" y="3116"/>
                  <a:pt x="4118" y="3116"/>
                </a:cubicBezTo>
                <a:cubicBezTo>
                  <a:pt x="4131" y="3116"/>
                  <a:pt x="4128" y="3122"/>
                  <a:pt x="4130" y="3132"/>
                </a:cubicBezTo>
                <a:cubicBezTo>
                  <a:pt x="4127" y="3154"/>
                  <a:pt x="4101" y="3147"/>
                  <a:pt x="4083" y="3147"/>
                </a:cubicBezTo>
                <a:cubicBezTo>
                  <a:pt x="4041" y="3148"/>
                  <a:pt x="3998" y="3152"/>
                  <a:pt x="3961" y="3129"/>
                </a:cubicBezTo>
                <a:cubicBezTo>
                  <a:pt x="3915" y="3100"/>
                  <a:pt x="3924" y="3051"/>
                  <a:pt x="3924" y="3004"/>
                </a:cubicBezTo>
                <a:moveTo>
                  <a:pt x="4516" y="1095"/>
                </a:moveTo>
                <a:cubicBezTo>
                  <a:pt x="4521" y="1100"/>
                  <a:pt x="4440" y="1010"/>
                  <a:pt x="4538" y="1115"/>
                </a:cubicBezTo>
                <a:cubicBezTo>
                  <a:pt x="4656" y="1242"/>
                  <a:pt x="4766" y="1372"/>
                  <a:pt x="4840" y="1530"/>
                </a:cubicBezTo>
                <a:cubicBezTo>
                  <a:pt x="4911" y="1683"/>
                  <a:pt x="4951" y="1889"/>
                  <a:pt x="4920" y="2057"/>
                </a:cubicBezTo>
                <a:cubicBezTo>
                  <a:pt x="4895" y="2191"/>
                  <a:pt x="4798" y="2274"/>
                  <a:pt x="4690" y="2341"/>
                </a:cubicBezTo>
                <a:moveTo>
                  <a:pt x="5385" y="508"/>
                </a:moveTo>
                <a:cubicBezTo>
                  <a:pt x="5385" y="497"/>
                  <a:pt x="5386" y="494"/>
                  <a:pt x="5387" y="483"/>
                </a:cubicBezTo>
                <a:cubicBezTo>
                  <a:pt x="5373" y="561"/>
                  <a:pt x="5344" y="624"/>
                  <a:pt x="5307" y="696"/>
                </a:cubicBezTo>
                <a:cubicBezTo>
                  <a:pt x="5254" y="797"/>
                  <a:pt x="5187" y="892"/>
                  <a:pt x="5136" y="995"/>
                </a:cubicBezTo>
                <a:cubicBezTo>
                  <a:pt x="5132" y="1004"/>
                  <a:pt x="5133" y="1004"/>
                  <a:pt x="5131" y="1009"/>
                </a:cubicBezTo>
                <a:cubicBezTo>
                  <a:pt x="5189" y="1007"/>
                  <a:pt x="5242" y="998"/>
                  <a:pt x="5299" y="991"/>
                </a:cubicBezTo>
                <a:cubicBezTo>
                  <a:pt x="5435" y="974"/>
                  <a:pt x="5587" y="968"/>
                  <a:pt x="5722" y="989"/>
                </a:cubicBezTo>
                <a:cubicBezTo>
                  <a:pt x="5788" y="999"/>
                  <a:pt x="5833" y="1023"/>
                  <a:pt x="5884" y="1057"/>
                </a:cubicBezTo>
                <a:cubicBezTo>
                  <a:pt x="5865" y="1057"/>
                  <a:pt x="5848" y="1064"/>
                  <a:pt x="5817" y="1046"/>
                </a:cubicBezTo>
                <a:cubicBezTo>
                  <a:pt x="5758" y="1013"/>
                  <a:pt x="5680" y="953"/>
                  <a:pt x="5659" y="885"/>
                </a:cubicBezTo>
                <a:cubicBezTo>
                  <a:pt x="5651" y="858"/>
                  <a:pt x="5651" y="834"/>
                  <a:pt x="5649" y="806"/>
                </a:cubicBezTo>
                <a:cubicBezTo>
                  <a:pt x="5649" y="804"/>
                  <a:pt x="5649" y="802"/>
                  <a:pt x="5649" y="800"/>
                </a:cubicBezTo>
                <a:cubicBezTo>
                  <a:pt x="5645" y="843"/>
                  <a:pt x="5644" y="896"/>
                  <a:pt x="5644" y="942"/>
                </a:cubicBezTo>
                <a:cubicBezTo>
                  <a:pt x="5643" y="1125"/>
                  <a:pt x="5714" y="1284"/>
                  <a:pt x="5770" y="1455"/>
                </a:cubicBezTo>
                <a:moveTo>
                  <a:pt x="6030" y="0"/>
                </a:moveTo>
                <a:cubicBezTo>
                  <a:pt x="6037" y="32"/>
                  <a:pt x="6030" y="64"/>
                  <a:pt x="6035" y="97"/>
                </a:cubicBezTo>
                <a:cubicBezTo>
                  <a:pt x="6050" y="206"/>
                  <a:pt x="6079" y="314"/>
                  <a:pt x="6096" y="423"/>
                </a:cubicBezTo>
                <a:cubicBezTo>
                  <a:pt x="6104" y="478"/>
                  <a:pt x="6115" y="533"/>
                  <a:pt x="6120" y="589"/>
                </a:cubicBezTo>
                <a:cubicBezTo>
                  <a:pt x="6120" y="596"/>
                  <a:pt x="6121" y="604"/>
                  <a:pt x="6121" y="611"/>
                </a:cubicBezTo>
                <a:moveTo>
                  <a:pt x="5988" y="534"/>
                </a:moveTo>
                <a:cubicBezTo>
                  <a:pt x="6012" y="530"/>
                  <a:pt x="6065" y="528"/>
                  <a:pt x="6098" y="528"/>
                </a:cubicBezTo>
                <a:cubicBezTo>
                  <a:pt x="6172" y="528"/>
                  <a:pt x="6243" y="537"/>
                  <a:pt x="6316" y="551"/>
                </a:cubicBezTo>
                <a:cubicBezTo>
                  <a:pt x="6326" y="553"/>
                  <a:pt x="6359" y="553"/>
                  <a:pt x="6368" y="559"/>
                </a:cubicBezTo>
                <a:cubicBezTo>
                  <a:pt x="6375" y="564"/>
                  <a:pt x="6376" y="572"/>
                  <a:pt x="6382" y="580"/>
                </a:cubicBezTo>
                <a:cubicBezTo>
                  <a:pt x="6430" y="642"/>
                  <a:pt x="6463" y="688"/>
                  <a:pt x="6548" y="693"/>
                </a:cubicBezTo>
                <a:cubicBezTo>
                  <a:pt x="6583" y="695"/>
                  <a:pt x="6599" y="686"/>
                  <a:pt x="6611" y="652"/>
                </a:cubicBezTo>
                <a:cubicBezTo>
                  <a:pt x="6623" y="618"/>
                  <a:pt x="6617" y="581"/>
                  <a:pt x="6625" y="546"/>
                </a:cubicBezTo>
                <a:cubicBezTo>
                  <a:pt x="6629" y="531"/>
                  <a:pt x="6630" y="528"/>
                  <a:pt x="6634" y="519"/>
                </a:cubicBezTo>
                <a:cubicBezTo>
                  <a:pt x="6672" y="529"/>
                  <a:pt x="6680" y="542"/>
                  <a:pt x="6706" y="581"/>
                </a:cubicBezTo>
                <a:cubicBezTo>
                  <a:pt x="6759" y="661"/>
                  <a:pt x="6802" y="757"/>
                  <a:pt x="6823" y="850"/>
                </a:cubicBezTo>
                <a:cubicBezTo>
                  <a:pt x="6832" y="891"/>
                  <a:pt x="6845" y="947"/>
                  <a:pt x="6799" y="965"/>
                </a:cubicBezTo>
                <a:cubicBezTo>
                  <a:pt x="6753" y="983"/>
                  <a:pt x="6678" y="978"/>
                  <a:pt x="6634" y="960"/>
                </a:cubicBezTo>
                <a:cubicBezTo>
                  <a:pt x="6575" y="937"/>
                  <a:pt x="6552" y="899"/>
                  <a:pt x="6550" y="839"/>
                </a:cubicBezTo>
                <a:cubicBezTo>
                  <a:pt x="6550" y="823"/>
                  <a:pt x="6551" y="806"/>
                  <a:pt x="6551" y="790"/>
                </a:cubicBezTo>
                <a:moveTo>
                  <a:pt x="6940" y="484"/>
                </a:moveTo>
                <a:cubicBezTo>
                  <a:pt x="6953" y="485"/>
                  <a:pt x="6945" y="465"/>
                  <a:pt x="6954" y="494"/>
                </a:cubicBezTo>
                <a:cubicBezTo>
                  <a:pt x="6968" y="540"/>
                  <a:pt x="6969" y="595"/>
                  <a:pt x="6970" y="643"/>
                </a:cubicBezTo>
                <a:cubicBezTo>
                  <a:pt x="6972" y="697"/>
                  <a:pt x="6970" y="750"/>
                  <a:pt x="6970" y="803"/>
                </a:cubicBezTo>
                <a:cubicBezTo>
                  <a:pt x="6967" y="774"/>
                  <a:pt x="6962" y="745"/>
                  <a:pt x="6958" y="715"/>
                </a:cubicBezTo>
                <a:cubicBezTo>
                  <a:pt x="6951" y="659"/>
                  <a:pt x="6936" y="568"/>
                  <a:pt x="6958" y="514"/>
                </a:cubicBezTo>
                <a:cubicBezTo>
                  <a:pt x="6972" y="479"/>
                  <a:pt x="7011" y="481"/>
                  <a:pt x="7042" y="480"/>
                </a:cubicBezTo>
                <a:cubicBezTo>
                  <a:pt x="7083" y="479"/>
                  <a:pt x="7119" y="497"/>
                  <a:pt x="7133" y="540"/>
                </a:cubicBezTo>
                <a:cubicBezTo>
                  <a:pt x="7139" y="559"/>
                  <a:pt x="7145" y="612"/>
                  <a:pt x="7124" y="625"/>
                </a:cubicBezTo>
                <a:cubicBezTo>
                  <a:pt x="7097" y="641"/>
                  <a:pt x="7031" y="636"/>
                  <a:pt x="7003" y="629"/>
                </a:cubicBezTo>
                <a:cubicBezTo>
                  <a:pt x="6952" y="616"/>
                  <a:pt x="6928" y="588"/>
                  <a:pt x="6910" y="543"/>
                </a:cubicBezTo>
                <a:moveTo>
                  <a:pt x="7231" y="463"/>
                </a:moveTo>
                <a:cubicBezTo>
                  <a:pt x="7238" y="472"/>
                  <a:pt x="7244" y="481"/>
                  <a:pt x="7251" y="495"/>
                </a:cubicBezTo>
                <a:cubicBezTo>
                  <a:pt x="7266" y="527"/>
                  <a:pt x="7274" y="560"/>
                  <a:pt x="7290" y="591"/>
                </a:cubicBezTo>
                <a:cubicBezTo>
                  <a:pt x="7311" y="631"/>
                  <a:pt x="7346" y="656"/>
                  <a:pt x="7393" y="649"/>
                </a:cubicBezTo>
                <a:cubicBezTo>
                  <a:pt x="7396" y="647"/>
                  <a:pt x="7399" y="645"/>
                  <a:pt x="7402" y="643"/>
                </a:cubicBezTo>
                <a:cubicBezTo>
                  <a:pt x="7404" y="623"/>
                  <a:pt x="7414" y="585"/>
                  <a:pt x="7397" y="569"/>
                </a:cubicBezTo>
                <a:cubicBezTo>
                  <a:pt x="7375" y="549"/>
                  <a:pt x="7316" y="557"/>
                  <a:pt x="7291" y="564"/>
                </a:cubicBezTo>
                <a:cubicBezTo>
                  <a:pt x="7231" y="582"/>
                  <a:pt x="7159" y="623"/>
                  <a:pt x="7148" y="690"/>
                </a:cubicBezTo>
                <a:cubicBezTo>
                  <a:pt x="7148" y="697"/>
                  <a:pt x="7148" y="705"/>
                  <a:pt x="7148" y="712"/>
                </a:cubicBezTo>
                <a:cubicBezTo>
                  <a:pt x="7198" y="746"/>
                  <a:pt x="7247" y="739"/>
                  <a:pt x="7308" y="739"/>
                </a:cubicBezTo>
                <a:cubicBezTo>
                  <a:pt x="7403" y="738"/>
                  <a:pt x="7495" y="713"/>
                  <a:pt x="7581" y="672"/>
                </a:cubicBezTo>
                <a:cubicBezTo>
                  <a:pt x="7639" y="644"/>
                  <a:pt x="7702" y="601"/>
                  <a:pt x="7727" y="539"/>
                </a:cubicBezTo>
                <a:cubicBezTo>
                  <a:pt x="7734" y="522"/>
                  <a:pt x="7741" y="477"/>
                  <a:pt x="7727" y="461"/>
                </a:cubicBezTo>
                <a:cubicBezTo>
                  <a:pt x="7722" y="461"/>
                  <a:pt x="7717" y="460"/>
                  <a:pt x="7712" y="460"/>
                </a:cubicBezTo>
                <a:cubicBezTo>
                  <a:pt x="7675" y="479"/>
                  <a:pt x="7671" y="474"/>
                  <a:pt x="7669" y="526"/>
                </a:cubicBezTo>
                <a:cubicBezTo>
                  <a:pt x="7666" y="600"/>
                  <a:pt x="7741" y="631"/>
                  <a:pt x="7793" y="670"/>
                </a:cubicBezTo>
                <a:cubicBezTo>
                  <a:pt x="7823" y="693"/>
                  <a:pt x="7900" y="746"/>
                  <a:pt x="7843" y="789"/>
                </a:cubicBezTo>
                <a:cubicBezTo>
                  <a:pt x="7768" y="848"/>
                  <a:pt x="7658" y="868"/>
                  <a:pt x="7570" y="896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968" name="Freeform 17"/>
          <p:cNvSpPr/>
          <p:nvPr/>
        </p:nvSpPr>
        <p:spPr>
          <a:xfrm>
            <a:off x="1560240" y="3567240"/>
            <a:ext cx="7592400" cy="430560"/>
          </a:xfrm>
          <a:custGeom>
            <a:avLst/>
            <a:gdLst/>
            <a:ahLst/>
            <a:rect l="0" t="0" r="r" b="b"/>
            <a:pathLst>
              <a:path w="21090" h="1196">
                <a:moveTo>
                  <a:pt x="8" y="553"/>
                </a:moveTo>
                <a:cubicBezTo>
                  <a:pt x="7" y="527"/>
                  <a:pt x="3" y="509"/>
                  <a:pt x="1" y="485"/>
                </a:cubicBezTo>
                <a:cubicBezTo>
                  <a:pt x="0" y="461"/>
                  <a:pt x="2" y="449"/>
                  <a:pt x="12" y="435"/>
                </a:cubicBezTo>
                <a:cubicBezTo>
                  <a:pt x="32" y="402"/>
                  <a:pt x="62" y="390"/>
                  <a:pt x="88" y="386"/>
                </a:cubicBezTo>
                <a:cubicBezTo>
                  <a:pt x="118" y="381"/>
                  <a:pt x="141" y="390"/>
                  <a:pt x="156" y="448"/>
                </a:cubicBezTo>
                <a:cubicBezTo>
                  <a:pt x="165" y="483"/>
                  <a:pt x="166" y="548"/>
                  <a:pt x="156" y="583"/>
                </a:cubicBezTo>
                <a:cubicBezTo>
                  <a:pt x="144" y="623"/>
                  <a:pt x="121" y="624"/>
                  <a:pt x="102" y="624"/>
                </a:cubicBezTo>
                <a:cubicBezTo>
                  <a:pt x="95" y="584"/>
                  <a:pt x="92" y="535"/>
                  <a:pt x="102" y="495"/>
                </a:cubicBezTo>
                <a:cubicBezTo>
                  <a:pt x="118" y="429"/>
                  <a:pt x="153" y="397"/>
                  <a:pt x="187" y="388"/>
                </a:cubicBezTo>
                <a:cubicBezTo>
                  <a:pt x="213" y="381"/>
                  <a:pt x="242" y="379"/>
                  <a:pt x="250" y="442"/>
                </a:cubicBezTo>
                <a:cubicBezTo>
                  <a:pt x="256" y="493"/>
                  <a:pt x="255" y="568"/>
                  <a:pt x="244" y="616"/>
                </a:cubicBezTo>
                <a:cubicBezTo>
                  <a:pt x="237" y="649"/>
                  <a:pt x="227" y="650"/>
                  <a:pt x="213" y="657"/>
                </a:cubicBezTo>
                <a:cubicBezTo>
                  <a:pt x="209" y="613"/>
                  <a:pt x="205" y="577"/>
                  <a:pt x="216" y="531"/>
                </a:cubicBezTo>
                <a:cubicBezTo>
                  <a:pt x="233" y="464"/>
                  <a:pt x="265" y="398"/>
                  <a:pt x="301" y="375"/>
                </a:cubicBezTo>
                <a:cubicBezTo>
                  <a:pt x="323" y="360"/>
                  <a:pt x="353" y="356"/>
                  <a:pt x="359" y="413"/>
                </a:cubicBezTo>
                <a:cubicBezTo>
                  <a:pt x="365" y="480"/>
                  <a:pt x="348" y="570"/>
                  <a:pt x="362" y="634"/>
                </a:cubicBezTo>
                <a:cubicBezTo>
                  <a:pt x="366" y="642"/>
                  <a:pt x="369" y="650"/>
                  <a:pt x="373" y="658"/>
                </a:cubicBezTo>
                <a:moveTo>
                  <a:pt x="564" y="421"/>
                </a:moveTo>
                <a:cubicBezTo>
                  <a:pt x="543" y="397"/>
                  <a:pt x="525" y="400"/>
                  <a:pt x="502" y="424"/>
                </a:cubicBezTo>
                <a:cubicBezTo>
                  <a:pt x="475" y="454"/>
                  <a:pt x="440" y="505"/>
                  <a:pt x="426" y="564"/>
                </a:cubicBezTo>
                <a:cubicBezTo>
                  <a:pt x="415" y="608"/>
                  <a:pt x="421" y="651"/>
                  <a:pt x="445" y="660"/>
                </a:cubicBezTo>
                <a:cubicBezTo>
                  <a:pt x="476" y="672"/>
                  <a:pt x="510" y="661"/>
                  <a:pt x="534" y="620"/>
                </a:cubicBezTo>
                <a:cubicBezTo>
                  <a:pt x="555" y="585"/>
                  <a:pt x="561" y="539"/>
                  <a:pt x="562" y="488"/>
                </a:cubicBezTo>
                <a:cubicBezTo>
                  <a:pt x="562" y="479"/>
                  <a:pt x="562" y="472"/>
                  <a:pt x="562" y="481"/>
                </a:cubicBezTo>
                <a:cubicBezTo>
                  <a:pt x="562" y="528"/>
                  <a:pt x="563" y="569"/>
                  <a:pt x="571" y="614"/>
                </a:cubicBezTo>
                <a:cubicBezTo>
                  <a:pt x="574" y="624"/>
                  <a:pt x="576" y="634"/>
                  <a:pt x="578" y="644"/>
                </a:cubicBezTo>
                <a:moveTo>
                  <a:pt x="659" y="431"/>
                </a:moveTo>
                <a:cubicBezTo>
                  <a:pt x="659" y="411"/>
                  <a:pt x="658" y="407"/>
                  <a:pt x="661" y="396"/>
                </a:cubicBezTo>
                <a:cubicBezTo>
                  <a:pt x="676" y="405"/>
                  <a:pt x="681" y="411"/>
                  <a:pt x="693" y="440"/>
                </a:cubicBezTo>
                <a:cubicBezTo>
                  <a:pt x="710" y="482"/>
                  <a:pt x="723" y="520"/>
                  <a:pt x="747" y="541"/>
                </a:cubicBezTo>
                <a:cubicBezTo>
                  <a:pt x="748" y="519"/>
                  <a:pt x="749" y="487"/>
                  <a:pt x="749" y="461"/>
                </a:cubicBezTo>
                <a:cubicBezTo>
                  <a:pt x="749" y="444"/>
                  <a:pt x="749" y="427"/>
                  <a:pt x="749" y="410"/>
                </a:cubicBezTo>
                <a:cubicBezTo>
                  <a:pt x="757" y="469"/>
                  <a:pt x="767" y="530"/>
                  <a:pt x="774" y="591"/>
                </a:cubicBezTo>
                <a:cubicBezTo>
                  <a:pt x="785" y="690"/>
                  <a:pt x="791" y="792"/>
                  <a:pt x="796" y="892"/>
                </a:cubicBezTo>
                <a:cubicBezTo>
                  <a:pt x="799" y="951"/>
                  <a:pt x="800" y="1012"/>
                  <a:pt x="803" y="1072"/>
                </a:cubicBezTo>
                <a:moveTo>
                  <a:pt x="1408" y="531"/>
                </a:moveTo>
                <a:cubicBezTo>
                  <a:pt x="1411" y="484"/>
                  <a:pt x="1417" y="441"/>
                  <a:pt x="1420" y="395"/>
                </a:cubicBezTo>
                <a:cubicBezTo>
                  <a:pt x="1420" y="377"/>
                  <a:pt x="1420" y="372"/>
                  <a:pt x="1420" y="361"/>
                </a:cubicBezTo>
                <a:cubicBezTo>
                  <a:pt x="1399" y="350"/>
                  <a:pt x="1387" y="356"/>
                  <a:pt x="1375" y="399"/>
                </a:cubicBezTo>
                <a:cubicBezTo>
                  <a:pt x="1355" y="473"/>
                  <a:pt x="1353" y="578"/>
                  <a:pt x="1358" y="661"/>
                </a:cubicBezTo>
                <a:cubicBezTo>
                  <a:pt x="1364" y="759"/>
                  <a:pt x="1393" y="845"/>
                  <a:pt x="1411" y="934"/>
                </a:cubicBezTo>
                <a:cubicBezTo>
                  <a:pt x="1424" y="997"/>
                  <a:pt x="1431" y="1040"/>
                  <a:pt x="1414" y="1096"/>
                </a:cubicBezTo>
                <a:moveTo>
                  <a:pt x="1337" y="820"/>
                </a:moveTo>
                <a:cubicBezTo>
                  <a:pt x="1371" y="799"/>
                  <a:pt x="1403" y="793"/>
                  <a:pt x="1439" y="791"/>
                </a:cubicBezTo>
                <a:cubicBezTo>
                  <a:pt x="1468" y="790"/>
                  <a:pt x="1512" y="776"/>
                  <a:pt x="1540" y="799"/>
                </a:cubicBezTo>
                <a:cubicBezTo>
                  <a:pt x="1555" y="811"/>
                  <a:pt x="1566" y="843"/>
                  <a:pt x="1572" y="872"/>
                </a:cubicBezTo>
                <a:cubicBezTo>
                  <a:pt x="1577" y="897"/>
                  <a:pt x="1579" y="927"/>
                  <a:pt x="1578" y="955"/>
                </a:cubicBezTo>
                <a:cubicBezTo>
                  <a:pt x="1577" y="978"/>
                  <a:pt x="1566" y="972"/>
                  <a:pt x="1558" y="973"/>
                </a:cubicBezTo>
                <a:moveTo>
                  <a:pt x="1489" y="487"/>
                </a:moveTo>
                <a:cubicBezTo>
                  <a:pt x="1492" y="450"/>
                  <a:pt x="1501" y="423"/>
                  <a:pt x="1524" y="447"/>
                </a:cubicBezTo>
                <a:cubicBezTo>
                  <a:pt x="1543" y="466"/>
                  <a:pt x="1552" y="506"/>
                  <a:pt x="1562" y="540"/>
                </a:cubicBezTo>
                <a:moveTo>
                  <a:pt x="1658" y="657"/>
                </a:moveTo>
                <a:cubicBezTo>
                  <a:pt x="1664" y="674"/>
                  <a:pt x="1669" y="685"/>
                  <a:pt x="1674" y="703"/>
                </a:cubicBezTo>
                <a:cubicBezTo>
                  <a:pt x="1685" y="740"/>
                  <a:pt x="1694" y="792"/>
                  <a:pt x="1715" y="809"/>
                </a:cubicBezTo>
                <a:cubicBezTo>
                  <a:pt x="1737" y="827"/>
                  <a:pt x="1746" y="793"/>
                  <a:pt x="1757" y="763"/>
                </a:cubicBezTo>
                <a:cubicBezTo>
                  <a:pt x="1772" y="723"/>
                  <a:pt x="1785" y="692"/>
                  <a:pt x="1810" y="692"/>
                </a:cubicBezTo>
                <a:cubicBezTo>
                  <a:pt x="1832" y="692"/>
                  <a:pt x="1836" y="717"/>
                  <a:pt x="1852" y="744"/>
                </a:cubicBezTo>
                <a:cubicBezTo>
                  <a:pt x="1880" y="792"/>
                  <a:pt x="1921" y="805"/>
                  <a:pt x="1957" y="809"/>
                </a:cubicBezTo>
                <a:cubicBezTo>
                  <a:pt x="2005" y="815"/>
                  <a:pt x="2073" y="825"/>
                  <a:pt x="2114" y="759"/>
                </a:cubicBezTo>
                <a:cubicBezTo>
                  <a:pt x="2130" y="734"/>
                  <a:pt x="2133" y="668"/>
                  <a:pt x="2124" y="633"/>
                </a:cubicBezTo>
                <a:cubicBezTo>
                  <a:pt x="2107" y="565"/>
                  <a:pt x="2065" y="557"/>
                  <a:pt x="2033" y="554"/>
                </a:cubicBezTo>
                <a:cubicBezTo>
                  <a:pt x="1999" y="550"/>
                  <a:pt x="1963" y="556"/>
                  <a:pt x="1952" y="637"/>
                </a:cubicBezTo>
                <a:cubicBezTo>
                  <a:pt x="1944" y="691"/>
                  <a:pt x="1949" y="747"/>
                  <a:pt x="1973" y="774"/>
                </a:cubicBezTo>
                <a:cubicBezTo>
                  <a:pt x="1993" y="796"/>
                  <a:pt x="2038" y="810"/>
                  <a:pt x="2057" y="781"/>
                </a:cubicBezTo>
                <a:cubicBezTo>
                  <a:pt x="2086" y="739"/>
                  <a:pt x="2073" y="619"/>
                  <a:pt x="2065" y="564"/>
                </a:cubicBezTo>
                <a:cubicBezTo>
                  <a:pt x="2049" y="456"/>
                  <a:pt x="2027" y="362"/>
                  <a:pt x="2021" y="248"/>
                </a:cubicBezTo>
                <a:cubicBezTo>
                  <a:pt x="2021" y="210"/>
                  <a:pt x="2021" y="203"/>
                  <a:pt x="2021" y="181"/>
                </a:cubicBezTo>
                <a:cubicBezTo>
                  <a:pt x="2029" y="232"/>
                  <a:pt x="2037" y="297"/>
                  <a:pt x="2042" y="353"/>
                </a:cubicBezTo>
                <a:cubicBezTo>
                  <a:pt x="2058" y="521"/>
                  <a:pt x="2076" y="687"/>
                  <a:pt x="2095" y="854"/>
                </a:cubicBezTo>
                <a:moveTo>
                  <a:pt x="2687" y="677"/>
                </a:moveTo>
                <a:cubicBezTo>
                  <a:pt x="2693" y="620"/>
                  <a:pt x="2695" y="568"/>
                  <a:pt x="2695" y="509"/>
                </a:cubicBezTo>
                <a:cubicBezTo>
                  <a:pt x="2671" y="498"/>
                  <a:pt x="2652" y="499"/>
                  <a:pt x="2635" y="547"/>
                </a:cubicBezTo>
                <a:cubicBezTo>
                  <a:pt x="2611" y="620"/>
                  <a:pt x="2610" y="736"/>
                  <a:pt x="2614" y="820"/>
                </a:cubicBezTo>
                <a:cubicBezTo>
                  <a:pt x="2619" y="919"/>
                  <a:pt x="2645" y="1006"/>
                  <a:pt x="2668" y="1093"/>
                </a:cubicBezTo>
                <a:cubicBezTo>
                  <a:pt x="2678" y="1132"/>
                  <a:pt x="2683" y="1153"/>
                  <a:pt x="2685" y="1195"/>
                </a:cubicBezTo>
                <a:moveTo>
                  <a:pt x="2545" y="973"/>
                </a:moveTo>
                <a:cubicBezTo>
                  <a:pt x="2579" y="947"/>
                  <a:pt x="2614" y="952"/>
                  <a:pt x="2651" y="949"/>
                </a:cubicBezTo>
                <a:cubicBezTo>
                  <a:pt x="2699" y="946"/>
                  <a:pt x="2748" y="945"/>
                  <a:pt x="2795" y="928"/>
                </a:cubicBezTo>
                <a:cubicBezTo>
                  <a:pt x="2820" y="919"/>
                  <a:pt x="2831" y="910"/>
                  <a:pt x="2837" y="863"/>
                </a:cubicBezTo>
                <a:cubicBezTo>
                  <a:pt x="2838" y="851"/>
                  <a:pt x="2835" y="836"/>
                  <a:pt x="2835" y="826"/>
                </a:cubicBezTo>
                <a:cubicBezTo>
                  <a:pt x="2835" y="826"/>
                  <a:pt x="2835" y="826"/>
                  <a:pt x="2834" y="826"/>
                </a:cubicBezTo>
                <a:cubicBezTo>
                  <a:pt x="2834" y="847"/>
                  <a:pt x="2829" y="897"/>
                  <a:pt x="2834" y="915"/>
                </a:cubicBezTo>
                <a:cubicBezTo>
                  <a:pt x="2844" y="949"/>
                  <a:pt x="2871" y="956"/>
                  <a:pt x="2888" y="948"/>
                </a:cubicBezTo>
                <a:cubicBezTo>
                  <a:pt x="2919" y="933"/>
                  <a:pt x="2931" y="842"/>
                  <a:pt x="2935" y="788"/>
                </a:cubicBezTo>
                <a:cubicBezTo>
                  <a:pt x="2936" y="775"/>
                  <a:pt x="2936" y="764"/>
                  <a:pt x="2936" y="751"/>
                </a:cubicBezTo>
                <a:cubicBezTo>
                  <a:pt x="2939" y="760"/>
                  <a:pt x="2943" y="784"/>
                  <a:pt x="2946" y="795"/>
                </a:cubicBezTo>
                <a:cubicBezTo>
                  <a:pt x="2956" y="829"/>
                  <a:pt x="2963" y="852"/>
                  <a:pt x="2982" y="864"/>
                </a:cubicBezTo>
                <a:cubicBezTo>
                  <a:pt x="3005" y="880"/>
                  <a:pt x="3027" y="853"/>
                  <a:pt x="3043" y="820"/>
                </a:cubicBezTo>
                <a:cubicBezTo>
                  <a:pt x="3057" y="792"/>
                  <a:pt x="3064" y="752"/>
                  <a:pt x="3069" y="714"/>
                </a:cubicBezTo>
                <a:cubicBezTo>
                  <a:pt x="3072" y="696"/>
                  <a:pt x="3073" y="678"/>
                  <a:pt x="3074" y="660"/>
                </a:cubicBezTo>
                <a:cubicBezTo>
                  <a:pt x="3077" y="665"/>
                  <a:pt x="3083" y="683"/>
                  <a:pt x="3086" y="689"/>
                </a:cubicBezTo>
                <a:cubicBezTo>
                  <a:pt x="3106" y="732"/>
                  <a:pt x="3129" y="767"/>
                  <a:pt x="3152" y="802"/>
                </a:cubicBezTo>
                <a:cubicBezTo>
                  <a:pt x="3179" y="845"/>
                  <a:pt x="3212" y="884"/>
                  <a:pt x="3233" y="941"/>
                </a:cubicBezTo>
                <a:cubicBezTo>
                  <a:pt x="3234" y="950"/>
                  <a:pt x="3235" y="952"/>
                  <a:pt x="3234" y="958"/>
                </a:cubicBezTo>
                <a:cubicBezTo>
                  <a:pt x="3225" y="950"/>
                  <a:pt x="3221" y="971"/>
                  <a:pt x="3218" y="948"/>
                </a:cubicBezTo>
                <a:cubicBezTo>
                  <a:pt x="3215" y="920"/>
                  <a:pt x="3240" y="890"/>
                  <a:pt x="3247" y="877"/>
                </a:cubicBezTo>
                <a:cubicBezTo>
                  <a:pt x="3265" y="847"/>
                  <a:pt x="3271" y="836"/>
                  <a:pt x="3281" y="812"/>
                </a:cubicBezTo>
                <a:moveTo>
                  <a:pt x="3321" y="427"/>
                </a:moveTo>
                <a:cubicBezTo>
                  <a:pt x="3315" y="385"/>
                  <a:pt x="3309" y="346"/>
                  <a:pt x="3301" y="306"/>
                </a:cubicBezTo>
                <a:cubicBezTo>
                  <a:pt x="3301" y="368"/>
                  <a:pt x="3300" y="430"/>
                  <a:pt x="3303" y="492"/>
                </a:cubicBezTo>
                <a:cubicBezTo>
                  <a:pt x="3314" y="649"/>
                  <a:pt x="3339" y="801"/>
                  <a:pt x="3347" y="956"/>
                </a:cubicBezTo>
                <a:cubicBezTo>
                  <a:pt x="3347" y="968"/>
                  <a:pt x="3347" y="980"/>
                  <a:pt x="3347" y="992"/>
                </a:cubicBezTo>
                <a:moveTo>
                  <a:pt x="3218" y="744"/>
                </a:moveTo>
                <a:cubicBezTo>
                  <a:pt x="3255" y="724"/>
                  <a:pt x="3292" y="728"/>
                  <a:pt x="3330" y="723"/>
                </a:cubicBezTo>
                <a:cubicBezTo>
                  <a:pt x="3387" y="715"/>
                  <a:pt x="3473" y="710"/>
                  <a:pt x="3521" y="635"/>
                </a:cubicBezTo>
                <a:cubicBezTo>
                  <a:pt x="3544" y="599"/>
                  <a:pt x="3533" y="521"/>
                  <a:pt x="3511" y="496"/>
                </a:cubicBezTo>
                <a:cubicBezTo>
                  <a:pt x="3491" y="475"/>
                  <a:pt x="3482" y="481"/>
                  <a:pt x="3475" y="526"/>
                </a:cubicBezTo>
                <a:cubicBezTo>
                  <a:pt x="3467" y="576"/>
                  <a:pt x="3471" y="647"/>
                  <a:pt x="3481" y="693"/>
                </a:cubicBezTo>
                <a:cubicBezTo>
                  <a:pt x="3491" y="738"/>
                  <a:pt x="3510" y="815"/>
                  <a:pt x="3536" y="819"/>
                </a:cubicBezTo>
                <a:cubicBezTo>
                  <a:pt x="3554" y="822"/>
                  <a:pt x="3557" y="784"/>
                  <a:pt x="3565" y="759"/>
                </a:cubicBezTo>
                <a:cubicBezTo>
                  <a:pt x="3571" y="738"/>
                  <a:pt x="3577" y="727"/>
                  <a:pt x="3583" y="714"/>
                </a:cubicBezTo>
                <a:cubicBezTo>
                  <a:pt x="3586" y="725"/>
                  <a:pt x="3594" y="754"/>
                  <a:pt x="3598" y="772"/>
                </a:cubicBezTo>
                <a:cubicBezTo>
                  <a:pt x="3607" y="808"/>
                  <a:pt x="3609" y="818"/>
                  <a:pt x="3629" y="828"/>
                </a:cubicBezTo>
                <a:cubicBezTo>
                  <a:pt x="3649" y="839"/>
                  <a:pt x="3652" y="811"/>
                  <a:pt x="3665" y="789"/>
                </a:cubicBezTo>
                <a:cubicBezTo>
                  <a:pt x="3684" y="758"/>
                  <a:pt x="3694" y="739"/>
                  <a:pt x="3719" y="733"/>
                </a:cubicBezTo>
                <a:cubicBezTo>
                  <a:pt x="3744" y="727"/>
                  <a:pt x="3755" y="748"/>
                  <a:pt x="3776" y="772"/>
                </a:cubicBezTo>
                <a:cubicBezTo>
                  <a:pt x="3798" y="797"/>
                  <a:pt x="3811" y="817"/>
                  <a:pt x="3838" y="815"/>
                </a:cubicBezTo>
                <a:cubicBezTo>
                  <a:pt x="3858" y="814"/>
                  <a:pt x="3860" y="801"/>
                  <a:pt x="3861" y="760"/>
                </a:cubicBezTo>
                <a:cubicBezTo>
                  <a:pt x="3862" y="709"/>
                  <a:pt x="3848" y="641"/>
                  <a:pt x="3820" y="638"/>
                </a:cubicBezTo>
                <a:cubicBezTo>
                  <a:pt x="3796" y="636"/>
                  <a:pt x="3783" y="673"/>
                  <a:pt x="3773" y="713"/>
                </a:cubicBezTo>
                <a:cubicBezTo>
                  <a:pt x="3759" y="766"/>
                  <a:pt x="3756" y="825"/>
                  <a:pt x="3776" y="870"/>
                </a:cubicBezTo>
                <a:cubicBezTo>
                  <a:pt x="3791" y="905"/>
                  <a:pt x="3840" y="897"/>
                  <a:pt x="3858" y="882"/>
                </a:cubicBezTo>
                <a:cubicBezTo>
                  <a:pt x="3904" y="842"/>
                  <a:pt x="3913" y="741"/>
                  <a:pt x="3921" y="651"/>
                </a:cubicBezTo>
                <a:cubicBezTo>
                  <a:pt x="3924" y="617"/>
                  <a:pt x="3925" y="559"/>
                  <a:pt x="3943" y="541"/>
                </a:cubicBezTo>
                <a:cubicBezTo>
                  <a:pt x="3960" y="524"/>
                  <a:pt x="3973" y="558"/>
                  <a:pt x="3983" y="578"/>
                </a:cubicBezTo>
                <a:cubicBezTo>
                  <a:pt x="4012" y="638"/>
                  <a:pt x="4012" y="736"/>
                  <a:pt x="4018" y="812"/>
                </a:cubicBezTo>
                <a:cubicBezTo>
                  <a:pt x="4021" y="851"/>
                  <a:pt x="4021" y="892"/>
                  <a:pt x="4036" y="921"/>
                </a:cubicBezTo>
                <a:cubicBezTo>
                  <a:pt x="4049" y="949"/>
                  <a:pt x="4057" y="936"/>
                  <a:pt x="4073" y="945"/>
                </a:cubicBezTo>
                <a:moveTo>
                  <a:pt x="4594" y="519"/>
                </a:moveTo>
                <a:cubicBezTo>
                  <a:pt x="4564" y="490"/>
                  <a:pt x="4542" y="483"/>
                  <a:pt x="4516" y="533"/>
                </a:cubicBezTo>
                <a:cubicBezTo>
                  <a:pt x="4490" y="581"/>
                  <a:pt x="4475" y="641"/>
                  <a:pt x="4474" y="711"/>
                </a:cubicBezTo>
                <a:cubicBezTo>
                  <a:pt x="4474" y="785"/>
                  <a:pt x="4504" y="823"/>
                  <a:pt x="4535" y="845"/>
                </a:cubicBezTo>
                <a:cubicBezTo>
                  <a:pt x="4566" y="860"/>
                  <a:pt x="4577" y="865"/>
                  <a:pt x="4598" y="868"/>
                </a:cubicBezTo>
                <a:moveTo>
                  <a:pt x="4759" y="280"/>
                </a:moveTo>
                <a:cubicBezTo>
                  <a:pt x="4759" y="271"/>
                  <a:pt x="4758" y="263"/>
                  <a:pt x="4758" y="254"/>
                </a:cubicBezTo>
                <a:cubicBezTo>
                  <a:pt x="4754" y="291"/>
                  <a:pt x="4754" y="315"/>
                  <a:pt x="4754" y="353"/>
                </a:cubicBezTo>
                <a:cubicBezTo>
                  <a:pt x="4753" y="442"/>
                  <a:pt x="4751" y="534"/>
                  <a:pt x="4757" y="624"/>
                </a:cubicBezTo>
                <a:cubicBezTo>
                  <a:pt x="4760" y="689"/>
                  <a:pt x="4769" y="768"/>
                  <a:pt x="4789" y="820"/>
                </a:cubicBezTo>
                <a:cubicBezTo>
                  <a:pt x="4802" y="844"/>
                  <a:pt x="4806" y="852"/>
                  <a:pt x="4818" y="856"/>
                </a:cubicBezTo>
                <a:moveTo>
                  <a:pt x="4958" y="641"/>
                </a:moveTo>
                <a:cubicBezTo>
                  <a:pt x="4940" y="647"/>
                  <a:pt x="4934" y="653"/>
                  <a:pt x="4921" y="686"/>
                </a:cubicBezTo>
                <a:cubicBezTo>
                  <a:pt x="4908" y="715"/>
                  <a:pt x="4908" y="735"/>
                  <a:pt x="4907" y="770"/>
                </a:cubicBezTo>
                <a:cubicBezTo>
                  <a:pt x="4925" y="780"/>
                  <a:pt x="4943" y="792"/>
                  <a:pt x="4964" y="785"/>
                </a:cubicBezTo>
                <a:cubicBezTo>
                  <a:pt x="4988" y="777"/>
                  <a:pt x="4999" y="739"/>
                  <a:pt x="5003" y="692"/>
                </a:cubicBezTo>
                <a:cubicBezTo>
                  <a:pt x="5005" y="660"/>
                  <a:pt x="5007" y="606"/>
                  <a:pt x="5000" y="575"/>
                </a:cubicBezTo>
                <a:cubicBezTo>
                  <a:pt x="4998" y="566"/>
                  <a:pt x="4994" y="561"/>
                  <a:pt x="4992" y="554"/>
                </a:cubicBezTo>
                <a:cubicBezTo>
                  <a:pt x="5001" y="582"/>
                  <a:pt x="5007" y="594"/>
                  <a:pt x="5026" y="604"/>
                </a:cubicBezTo>
                <a:cubicBezTo>
                  <a:pt x="5044" y="612"/>
                  <a:pt x="5111" y="638"/>
                  <a:pt x="5124" y="599"/>
                </a:cubicBezTo>
                <a:cubicBezTo>
                  <a:pt x="5132" y="574"/>
                  <a:pt x="5129" y="555"/>
                  <a:pt x="5130" y="528"/>
                </a:cubicBezTo>
                <a:cubicBezTo>
                  <a:pt x="5130" y="531"/>
                  <a:pt x="5135" y="574"/>
                  <a:pt x="5141" y="592"/>
                </a:cubicBezTo>
                <a:cubicBezTo>
                  <a:pt x="5158" y="646"/>
                  <a:pt x="5183" y="688"/>
                  <a:pt x="5204" y="733"/>
                </a:cubicBezTo>
                <a:cubicBezTo>
                  <a:pt x="5217" y="761"/>
                  <a:pt x="5228" y="786"/>
                  <a:pt x="5238" y="819"/>
                </a:cubicBezTo>
                <a:lnTo>
                  <a:pt x="5238" y="820"/>
                </a:lnTo>
                <a:cubicBezTo>
                  <a:pt x="5220" y="811"/>
                  <a:pt x="5209" y="806"/>
                  <a:pt x="5197" y="771"/>
                </a:cubicBezTo>
                <a:cubicBezTo>
                  <a:pt x="5188" y="742"/>
                  <a:pt x="5186" y="688"/>
                  <a:pt x="5196" y="658"/>
                </a:cubicBezTo>
                <a:cubicBezTo>
                  <a:pt x="5218" y="590"/>
                  <a:pt x="5261" y="559"/>
                  <a:pt x="5298" y="567"/>
                </a:cubicBezTo>
                <a:cubicBezTo>
                  <a:pt x="5320" y="572"/>
                  <a:pt x="5333" y="602"/>
                  <a:pt x="5347" y="633"/>
                </a:cubicBezTo>
                <a:cubicBezTo>
                  <a:pt x="5357" y="654"/>
                  <a:pt x="5363" y="665"/>
                  <a:pt x="5376" y="670"/>
                </a:cubicBezTo>
                <a:cubicBezTo>
                  <a:pt x="5393" y="677"/>
                  <a:pt x="5399" y="659"/>
                  <a:pt x="5406" y="631"/>
                </a:cubicBezTo>
                <a:cubicBezTo>
                  <a:pt x="5414" y="601"/>
                  <a:pt x="5420" y="539"/>
                  <a:pt x="5410" y="508"/>
                </a:cubicBezTo>
                <a:cubicBezTo>
                  <a:pt x="5398" y="474"/>
                  <a:pt x="5361" y="515"/>
                  <a:pt x="5352" y="531"/>
                </a:cubicBezTo>
                <a:cubicBezTo>
                  <a:pt x="5335" y="564"/>
                  <a:pt x="5323" y="622"/>
                  <a:pt x="5329" y="671"/>
                </a:cubicBezTo>
                <a:cubicBezTo>
                  <a:pt x="5336" y="736"/>
                  <a:pt x="5375" y="764"/>
                  <a:pt x="5403" y="777"/>
                </a:cubicBezTo>
                <a:cubicBezTo>
                  <a:pt x="5439" y="789"/>
                  <a:pt x="5452" y="793"/>
                  <a:pt x="5478" y="791"/>
                </a:cubicBezTo>
                <a:moveTo>
                  <a:pt x="3587" y="737"/>
                </a:moveTo>
                <a:cubicBezTo>
                  <a:pt x="21089" y="232"/>
                  <a:pt x="5124" y="687"/>
                  <a:pt x="5677" y="592"/>
                </a:cubicBezTo>
                <a:cubicBezTo>
                  <a:pt x="5642" y="556"/>
                  <a:pt x="5616" y="515"/>
                  <a:pt x="5569" y="544"/>
                </a:cubicBezTo>
                <a:cubicBezTo>
                  <a:pt x="5527" y="570"/>
                  <a:pt x="5537" y="614"/>
                  <a:pt x="5523" y="674"/>
                </a:cubicBezTo>
                <a:cubicBezTo>
                  <a:pt x="5545" y="684"/>
                  <a:pt x="5560" y="715"/>
                  <a:pt x="5590" y="704"/>
                </a:cubicBezTo>
                <a:cubicBezTo>
                  <a:pt x="5648" y="684"/>
                  <a:pt x="5686" y="611"/>
                  <a:pt x="5707" y="495"/>
                </a:cubicBezTo>
                <a:cubicBezTo>
                  <a:pt x="5728" y="382"/>
                  <a:pt x="5713" y="252"/>
                  <a:pt x="5697" y="143"/>
                </a:cubicBezTo>
                <a:cubicBezTo>
                  <a:pt x="5689" y="95"/>
                  <a:pt x="5682" y="47"/>
                  <a:pt x="5674" y="0"/>
                </a:cubicBezTo>
                <a:cubicBezTo>
                  <a:pt x="5673" y="31"/>
                  <a:pt x="5667" y="86"/>
                  <a:pt x="5667" y="121"/>
                </a:cubicBezTo>
                <a:cubicBezTo>
                  <a:pt x="5663" y="342"/>
                  <a:pt x="5671" y="538"/>
                  <a:pt x="5704" y="749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969" name="Freeform 18"/>
          <p:cNvSpPr/>
          <p:nvPr/>
        </p:nvSpPr>
        <p:spPr>
          <a:xfrm>
            <a:off x="6261840" y="3674880"/>
            <a:ext cx="666360" cy="244800"/>
          </a:xfrm>
          <a:custGeom>
            <a:avLst/>
            <a:gdLst/>
            <a:ahLst/>
            <a:rect l="0" t="0" r="r" b="b"/>
            <a:pathLst>
              <a:path w="1851" h="680">
                <a:moveTo>
                  <a:pt x="2" y="73"/>
                </a:moveTo>
                <a:cubicBezTo>
                  <a:pt x="2" y="35"/>
                  <a:pt x="0" y="27"/>
                  <a:pt x="8" y="5"/>
                </a:cubicBezTo>
                <a:cubicBezTo>
                  <a:pt x="59" y="5"/>
                  <a:pt x="109" y="0"/>
                  <a:pt x="138" y="54"/>
                </a:cubicBezTo>
                <a:cubicBezTo>
                  <a:pt x="168" y="110"/>
                  <a:pt x="153" y="214"/>
                  <a:pt x="141" y="272"/>
                </a:cubicBezTo>
                <a:cubicBezTo>
                  <a:pt x="123" y="356"/>
                  <a:pt x="95" y="429"/>
                  <a:pt x="92" y="518"/>
                </a:cubicBezTo>
                <a:cubicBezTo>
                  <a:pt x="90" y="577"/>
                  <a:pt x="95" y="629"/>
                  <a:pt x="152" y="660"/>
                </a:cubicBezTo>
                <a:cubicBezTo>
                  <a:pt x="175" y="673"/>
                  <a:pt x="225" y="679"/>
                  <a:pt x="242" y="655"/>
                </a:cubicBezTo>
                <a:cubicBezTo>
                  <a:pt x="270" y="616"/>
                  <a:pt x="267" y="542"/>
                  <a:pt x="262" y="497"/>
                </a:cubicBezTo>
                <a:cubicBezTo>
                  <a:pt x="253" y="425"/>
                  <a:pt x="208" y="390"/>
                  <a:pt x="147" y="364"/>
                </a:cubicBezTo>
                <a:cubicBezTo>
                  <a:pt x="232" y="364"/>
                  <a:pt x="321" y="361"/>
                  <a:pt x="400" y="326"/>
                </a:cubicBezTo>
                <a:cubicBezTo>
                  <a:pt x="458" y="299"/>
                  <a:pt x="484" y="249"/>
                  <a:pt x="493" y="187"/>
                </a:cubicBezTo>
                <a:cubicBezTo>
                  <a:pt x="497" y="158"/>
                  <a:pt x="494" y="127"/>
                  <a:pt x="494" y="98"/>
                </a:cubicBezTo>
                <a:cubicBezTo>
                  <a:pt x="502" y="128"/>
                  <a:pt x="512" y="151"/>
                  <a:pt x="528" y="179"/>
                </a:cubicBezTo>
                <a:cubicBezTo>
                  <a:pt x="549" y="216"/>
                  <a:pt x="567" y="247"/>
                  <a:pt x="570" y="290"/>
                </a:cubicBezTo>
                <a:cubicBezTo>
                  <a:pt x="571" y="313"/>
                  <a:pt x="570" y="336"/>
                  <a:pt x="570" y="357"/>
                </a:cubicBezTo>
                <a:cubicBezTo>
                  <a:pt x="594" y="353"/>
                  <a:pt x="597" y="361"/>
                  <a:pt x="615" y="343"/>
                </a:cubicBezTo>
                <a:cubicBezTo>
                  <a:pt x="635" y="325"/>
                  <a:pt x="625" y="273"/>
                  <a:pt x="625" y="249"/>
                </a:cubicBezTo>
                <a:cubicBezTo>
                  <a:pt x="625" y="205"/>
                  <a:pt x="623" y="175"/>
                  <a:pt x="600" y="136"/>
                </a:cubicBezTo>
                <a:cubicBezTo>
                  <a:pt x="591" y="120"/>
                  <a:pt x="579" y="101"/>
                  <a:pt x="559" y="111"/>
                </a:cubicBezTo>
                <a:cubicBezTo>
                  <a:pt x="556" y="118"/>
                  <a:pt x="554" y="125"/>
                  <a:pt x="551" y="132"/>
                </a:cubicBezTo>
                <a:moveTo>
                  <a:pt x="744" y="115"/>
                </a:moveTo>
                <a:cubicBezTo>
                  <a:pt x="749" y="74"/>
                  <a:pt x="765" y="160"/>
                  <a:pt x="769" y="174"/>
                </a:cubicBezTo>
                <a:cubicBezTo>
                  <a:pt x="783" y="229"/>
                  <a:pt x="793" y="284"/>
                  <a:pt x="813" y="338"/>
                </a:cubicBezTo>
                <a:cubicBezTo>
                  <a:pt x="825" y="368"/>
                  <a:pt x="838" y="401"/>
                  <a:pt x="854" y="432"/>
                </a:cubicBezTo>
                <a:lnTo>
                  <a:pt x="855" y="433"/>
                </a:lnTo>
                <a:cubicBezTo>
                  <a:pt x="855" y="365"/>
                  <a:pt x="851" y="303"/>
                  <a:pt x="873" y="238"/>
                </a:cubicBezTo>
                <a:cubicBezTo>
                  <a:pt x="892" y="181"/>
                  <a:pt x="923" y="129"/>
                  <a:pt x="966" y="85"/>
                </a:cubicBezTo>
                <a:cubicBezTo>
                  <a:pt x="980" y="73"/>
                  <a:pt x="982" y="71"/>
                  <a:pt x="991" y="64"/>
                </a:cubicBezTo>
                <a:moveTo>
                  <a:pt x="1036" y="142"/>
                </a:moveTo>
                <a:cubicBezTo>
                  <a:pt x="1036" y="131"/>
                  <a:pt x="1036" y="129"/>
                  <a:pt x="1036" y="122"/>
                </a:cubicBezTo>
                <a:cubicBezTo>
                  <a:pt x="1048" y="148"/>
                  <a:pt x="1057" y="174"/>
                  <a:pt x="1067" y="201"/>
                </a:cubicBezTo>
                <a:cubicBezTo>
                  <a:pt x="1075" y="225"/>
                  <a:pt x="1083" y="248"/>
                  <a:pt x="1091" y="272"/>
                </a:cubicBezTo>
                <a:cubicBezTo>
                  <a:pt x="1092" y="273"/>
                  <a:pt x="1092" y="275"/>
                  <a:pt x="1093" y="276"/>
                </a:cubicBezTo>
                <a:cubicBezTo>
                  <a:pt x="1093" y="237"/>
                  <a:pt x="1099" y="209"/>
                  <a:pt x="1116" y="173"/>
                </a:cubicBezTo>
                <a:cubicBezTo>
                  <a:pt x="1133" y="136"/>
                  <a:pt x="1158" y="95"/>
                  <a:pt x="1191" y="70"/>
                </a:cubicBezTo>
                <a:cubicBezTo>
                  <a:pt x="1214" y="53"/>
                  <a:pt x="1237" y="50"/>
                  <a:pt x="1264" y="50"/>
                </a:cubicBezTo>
                <a:cubicBezTo>
                  <a:pt x="1267" y="50"/>
                  <a:pt x="1270" y="50"/>
                  <a:pt x="1273" y="50"/>
                </a:cubicBezTo>
                <a:cubicBezTo>
                  <a:pt x="1276" y="61"/>
                  <a:pt x="1282" y="78"/>
                  <a:pt x="1278" y="93"/>
                </a:cubicBezTo>
                <a:cubicBezTo>
                  <a:pt x="1274" y="108"/>
                  <a:pt x="1269" y="117"/>
                  <a:pt x="1255" y="128"/>
                </a:cubicBezTo>
                <a:cubicBezTo>
                  <a:pt x="1247" y="134"/>
                  <a:pt x="1254" y="131"/>
                  <a:pt x="1252" y="121"/>
                </a:cubicBezTo>
                <a:cubicBezTo>
                  <a:pt x="1250" y="113"/>
                  <a:pt x="1247" y="103"/>
                  <a:pt x="1246" y="95"/>
                </a:cubicBezTo>
                <a:cubicBezTo>
                  <a:pt x="1246" y="92"/>
                  <a:pt x="1246" y="90"/>
                  <a:pt x="1246" y="87"/>
                </a:cubicBezTo>
                <a:cubicBezTo>
                  <a:pt x="1255" y="93"/>
                  <a:pt x="1253" y="81"/>
                  <a:pt x="1261" y="93"/>
                </a:cubicBezTo>
                <a:cubicBezTo>
                  <a:pt x="1267" y="102"/>
                  <a:pt x="1268" y="119"/>
                  <a:pt x="1269" y="129"/>
                </a:cubicBezTo>
                <a:cubicBezTo>
                  <a:pt x="1272" y="149"/>
                  <a:pt x="1276" y="167"/>
                  <a:pt x="1281" y="186"/>
                </a:cubicBezTo>
                <a:cubicBezTo>
                  <a:pt x="1284" y="198"/>
                  <a:pt x="1284" y="209"/>
                  <a:pt x="1285" y="221"/>
                </a:cubicBezTo>
                <a:cubicBezTo>
                  <a:pt x="1286" y="228"/>
                  <a:pt x="1287" y="235"/>
                  <a:pt x="1287" y="242"/>
                </a:cubicBezTo>
                <a:cubicBezTo>
                  <a:pt x="1259" y="220"/>
                  <a:pt x="1228" y="197"/>
                  <a:pt x="1213" y="164"/>
                </a:cubicBezTo>
                <a:cubicBezTo>
                  <a:pt x="1200" y="135"/>
                  <a:pt x="1200" y="85"/>
                  <a:pt x="1218" y="60"/>
                </a:cubicBezTo>
                <a:cubicBezTo>
                  <a:pt x="1250" y="14"/>
                  <a:pt x="1297" y="9"/>
                  <a:pt x="1348" y="9"/>
                </a:cubicBezTo>
                <a:cubicBezTo>
                  <a:pt x="1389" y="9"/>
                  <a:pt x="1415" y="19"/>
                  <a:pt x="1446" y="46"/>
                </a:cubicBezTo>
                <a:cubicBezTo>
                  <a:pt x="1476" y="72"/>
                  <a:pt x="1493" y="106"/>
                  <a:pt x="1497" y="146"/>
                </a:cubicBezTo>
                <a:cubicBezTo>
                  <a:pt x="1500" y="176"/>
                  <a:pt x="1505" y="230"/>
                  <a:pt x="1494" y="259"/>
                </a:cubicBezTo>
                <a:cubicBezTo>
                  <a:pt x="1492" y="265"/>
                  <a:pt x="1468" y="298"/>
                  <a:pt x="1457" y="293"/>
                </a:cubicBezTo>
                <a:cubicBezTo>
                  <a:pt x="1448" y="289"/>
                  <a:pt x="1451" y="271"/>
                  <a:pt x="1451" y="259"/>
                </a:cubicBezTo>
                <a:moveTo>
                  <a:pt x="1789" y="122"/>
                </a:moveTo>
                <a:cubicBezTo>
                  <a:pt x="1798" y="104"/>
                  <a:pt x="1800" y="89"/>
                  <a:pt x="1819" y="83"/>
                </a:cubicBezTo>
                <a:cubicBezTo>
                  <a:pt x="1833" y="87"/>
                  <a:pt x="1826" y="118"/>
                  <a:pt x="1826" y="129"/>
                </a:cubicBezTo>
                <a:cubicBezTo>
                  <a:pt x="1826" y="162"/>
                  <a:pt x="1818" y="177"/>
                  <a:pt x="1793" y="198"/>
                </a:cubicBezTo>
                <a:cubicBezTo>
                  <a:pt x="1787" y="202"/>
                  <a:pt x="1786" y="204"/>
                  <a:pt x="1781" y="204"/>
                </a:cubicBezTo>
                <a:cubicBezTo>
                  <a:pt x="1800" y="177"/>
                  <a:pt x="1823" y="159"/>
                  <a:pt x="1850" y="137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970" name="Freeform 19"/>
          <p:cNvSpPr/>
          <p:nvPr/>
        </p:nvSpPr>
        <p:spPr>
          <a:xfrm>
            <a:off x="657720" y="2490480"/>
            <a:ext cx="169560" cy="294480"/>
          </a:xfrm>
          <a:custGeom>
            <a:avLst/>
            <a:gdLst/>
            <a:ahLst/>
            <a:rect l="0" t="0" r="r" b="b"/>
            <a:pathLst>
              <a:path w="471" h="818">
                <a:moveTo>
                  <a:pt x="84" y="181"/>
                </a:moveTo>
                <a:cubicBezTo>
                  <a:pt x="100" y="155"/>
                  <a:pt x="109" y="151"/>
                  <a:pt x="123" y="139"/>
                </a:cubicBezTo>
                <a:cubicBezTo>
                  <a:pt x="128" y="210"/>
                  <a:pt x="140" y="281"/>
                  <a:pt x="151" y="349"/>
                </a:cubicBezTo>
                <a:cubicBezTo>
                  <a:pt x="166" y="446"/>
                  <a:pt x="184" y="538"/>
                  <a:pt x="187" y="635"/>
                </a:cubicBezTo>
                <a:cubicBezTo>
                  <a:pt x="189" y="698"/>
                  <a:pt x="188" y="756"/>
                  <a:pt x="175" y="817"/>
                </a:cubicBezTo>
                <a:moveTo>
                  <a:pt x="134" y="232"/>
                </a:moveTo>
                <a:cubicBezTo>
                  <a:pt x="128" y="167"/>
                  <a:pt x="108" y="107"/>
                  <a:pt x="164" y="61"/>
                </a:cubicBezTo>
                <a:cubicBezTo>
                  <a:pt x="210" y="23"/>
                  <a:pt x="300" y="0"/>
                  <a:pt x="360" y="15"/>
                </a:cubicBezTo>
                <a:cubicBezTo>
                  <a:pt x="448" y="38"/>
                  <a:pt x="470" y="139"/>
                  <a:pt x="460" y="219"/>
                </a:cubicBezTo>
                <a:cubicBezTo>
                  <a:pt x="446" y="335"/>
                  <a:pt x="341" y="393"/>
                  <a:pt x="244" y="439"/>
                </a:cubicBezTo>
                <a:cubicBezTo>
                  <a:pt x="190" y="464"/>
                  <a:pt x="81" y="510"/>
                  <a:pt x="18" y="491"/>
                </a:cubicBezTo>
                <a:cubicBezTo>
                  <a:pt x="4" y="491"/>
                  <a:pt x="0" y="490"/>
                  <a:pt x="5" y="476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971" name="Freeform 20"/>
          <p:cNvSpPr/>
          <p:nvPr/>
        </p:nvSpPr>
        <p:spPr>
          <a:xfrm>
            <a:off x="1044720" y="2583000"/>
            <a:ext cx="147960" cy="114840"/>
          </a:xfrm>
          <a:custGeom>
            <a:avLst/>
            <a:gdLst/>
            <a:ahLst/>
            <a:rect l="0" t="0" r="r" b="b"/>
            <a:pathLst>
              <a:path w="411" h="319">
                <a:moveTo>
                  <a:pt x="0" y="86"/>
                </a:moveTo>
                <a:cubicBezTo>
                  <a:pt x="16" y="29"/>
                  <a:pt x="56" y="28"/>
                  <a:pt x="118" y="25"/>
                </a:cubicBezTo>
                <a:cubicBezTo>
                  <a:pt x="187" y="21"/>
                  <a:pt x="209" y="67"/>
                  <a:pt x="216" y="131"/>
                </a:cubicBezTo>
                <a:cubicBezTo>
                  <a:pt x="222" y="188"/>
                  <a:pt x="224" y="255"/>
                  <a:pt x="181" y="297"/>
                </a:cubicBezTo>
                <a:cubicBezTo>
                  <a:pt x="159" y="311"/>
                  <a:pt x="154" y="315"/>
                  <a:pt x="138" y="318"/>
                </a:cubicBezTo>
                <a:cubicBezTo>
                  <a:pt x="120" y="305"/>
                  <a:pt x="116" y="291"/>
                  <a:pt x="130" y="257"/>
                </a:cubicBezTo>
                <a:cubicBezTo>
                  <a:pt x="167" y="169"/>
                  <a:pt x="244" y="96"/>
                  <a:pt x="288" y="11"/>
                </a:cubicBezTo>
                <a:cubicBezTo>
                  <a:pt x="290" y="7"/>
                  <a:pt x="292" y="4"/>
                  <a:pt x="294" y="0"/>
                </a:cubicBezTo>
                <a:cubicBezTo>
                  <a:pt x="261" y="32"/>
                  <a:pt x="229" y="66"/>
                  <a:pt x="204" y="108"/>
                </a:cubicBezTo>
                <a:cubicBezTo>
                  <a:pt x="183" y="145"/>
                  <a:pt x="153" y="232"/>
                  <a:pt x="196" y="267"/>
                </a:cubicBezTo>
                <a:cubicBezTo>
                  <a:pt x="249" y="310"/>
                  <a:pt x="348" y="295"/>
                  <a:pt x="410" y="295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972" name="Freeform 21"/>
          <p:cNvSpPr/>
          <p:nvPr/>
        </p:nvSpPr>
        <p:spPr>
          <a:xfrm>
            <a:off x="838440" y="2387520"/>
            <a:ext cx="1427040" cy="367200"/>
          </a:xfrm>
          <a:custGeom>
            <a:avLst/>
            <a:gdLst/>
            <a:ahLst/>
            <a:rect l="0" t="0" r="r" b="b"/>
            <a:pathLst>
              <a:path w="3964" h="1020">
                <a:moveTo>
                  <a:pt x="212" y="504"/>
                </a:moveTo>
                <a:cubicBezTo>
                  <a:pt x="137" y="540"/>
                  <a:pt x="93" y="591"/>
                  <a:pt x="57" y="670"/>
                </a:cubicBezTo>
                <a:cubicBezTo>
                  <a:pt x="26" y="740"/>
                  <a:pt x="0" y="845"/>
                  <a:pt x="44" y="915"/>
                </a:cubicBezTo>
                <a:cubicBezTo>
                  <a:pt x="92" y="965"/>
                  <a:pt x="109" y="982"/>
                  <a:pt x="157" y="993"/>
                </a:cubicBezTo>
                <a:moveTo>
                  <a:pt x="1057" y="436"/>
                </a:moveTo>
                <a:cubicBezTo>
                  <a:pt x="1095" y="431"/>
                  <a:pt x="1134" y="433"/>
                  <a:pt x="1182" y="457"/>
                </a:cubicBezTo>
                <a:cubicBezTo>
                  <a:pt x="1262" y="497"/>
                  <a:pt x="1331" y="563"/>
                  <a:pt x="1351" y="654"/>
                </a:cubicBezTo>
                <a:cubicBezTo>
                  <a:pt x="1373" y="756"/>
                  <a:pt x="1348" y="843"/>
                  <a:pt x="1284" y="922"/>
                </a:cubicBezTo>
                <a:cubicBezTo>
                  <a:pt x="1231" y="977"/>
                  <a:pt x="1214" y="994"/>
                  <a:pt x="1170" y="1019"/>
                </a:cubicBezTo>
                <a:moveTo>
                  <a:pt x="3963" y="0"/>
                </a:moveTo>
                <a:cubicBezTo>
                  <a:pt x="3894" y="0"/>
                  <a:pt x="3828" y="14"/>
                  <a:pt x="3758" y="67"/>
                </a:cubicBezTo>
                <a:cubicBezTo>
                  <a:pt x="3626" y="165"/>
                  <a:pt x="3493" y="347"/>
                  <a:pt x="3466" y="512"/>
                </a:cubicBezTo>
                <a:cubicBezTo>
                  <a:pt x="3445" y="640"/>
                  <a:pt x="3539" y="725"/>
                  <a:pt x="3620" y="806"/>
                </a:cubicBezTo>
                <a:cubicBezTo>
                  <a:pt x="3681" y="869"/>
                  <a:pt x="3747" y="923"/>
                  <a:pt x="3814" y="979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973" name="Freeform 22"/>
          <p:cNvSpPr/>
          <p:nvPr/>
        </p:nvSpPr>
        <p:spPr>
          <a:xfrm>
            <a:off x="1665360" y="2593800"/>
            <a:ext cx="221040" cy="128880"/>
          </a:xfrm>
          <a:custGeom>
            <a:avLst/>
            <a:gdLst/>
            <a:ahLst/>
            <a:rect l="0" t="0" r="r" b="b"/>
            <a:pathLst>
              <a:path w="614" h="358">
                <a:moveTo>
                  <a:pt x="0" y="0"/>
                </a:moveTo>
                <a:cubicBezTo>
                  <a:pt x="33" y="0"/>
                  <a:pt x="129" y="0"/>
                  <a:pt x="180" y="0"/>
                </a:cubicBezTo>
                <a:cubicBezTo>
                  <a:pt x="275" y="0"/>
                  <a:pt x="362" y="4"/>
                  <a:pt x="451" y="37"/>
                </a:cubicBezTo>
                <a:cubicBezTo>
                  <a:pt x="492" y="55"/>
                  <a:pt x="502" y="59"/>
                  <a:pt x="524" y="76"/>
                </a:cubicBezTo>
                <a:moveTo>
                  <a:pt x="98" y="357"/>
                </a:moveTo>
                <a:cubicBezTo>
                  <a:pt x="177" y="357"/>
                  <a:pt x="249" y="340"/>
                  <a:pt x="328" y="325"/>
                </a:cubicBezTo>
                <a:cubicBezTo>
                  <a:pt x="414" y="309"/>
                  <a:pt x="521" y="302"/>
                  <a:pt x="603" y="267"/>
                </a:cubicBezTo>
                <a:cubicBezTo>
                  <a:pt x="606" y="263"/>
                  <a:pt x="610" y="260"/>
                  <a:pt x="613" y="256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974" name="Freeform 23"/>
          <p:cNvSpPr/>
          <p:nvPr/>
        </p:nvSpPr>
        <p:spPr>
          <a:xfrm>
            <a:off x="2495520" y="2256840"/>
            <a:ext cx="505080" cy="553320"/>
          </a:xfrm>
          <a:custGeom>
            <a:avLst/>
            <a:gdLst/>
            <a:ahLst/>
            <a:rect l="0" t="0" r="r" b="b"/>
            <a:pathLst>
              <a:path w="1403" h="1537">
                <a:moveTo>
                  <a:pt x="446" y="705"/>
                </a:moveTo>
                <a:cubicBezTo>
                  <a:pt x="432" y="686"/>
                  <a:pt x="426" y="678"/>
                  <a:pt x="428" y="654"/>
                </a:cubicBezTo>
                <a:cubicBezTo>
                  <a:pt x="429" y="649"/>
                  <a:pt x="430" y="644"/>
                  <a:pt x="431" y="639"/>
                </a:cubicBezTo>
                <a:cubicBezTo>
                  <a:pt x="466" y="624"/>
                  <a:pt x="523" y="603"/>
                  <a:pt x="562" y="621"/>
                </a:cubicBezTo>
                <a:cubicBezTo>
                  <a:pt x="626" y="651"/>
                  <a:pt x="620" y="741"/>
                  <a:pt x="620" y="796"/>
                </a:cubicBezTo>
                <a:cubicBezTo>
                  <a:pt x="620" y="857"/>
                  <a:pt x="602" y="902"/>
                  <a:pt x="550" y="938"/>
                </a:cubicBezTo>
                <a:cubicBezTo>
                  <a:pt x="532" y="950"/>
                  <a:pt x="520" y="947"/>
                  <a:pt x="501" y="950"/>
                </a:cubicBezTo>
                <a:cubicBezTo>
                  <a:pt x="501" y="898"/>
                  <a:pt x="502" y="879"/>
                  <a:pt x="532" y="832"/>
                </a:cubicBezTo>
                <a:cubicBezTo>
                  <a:pt x="588" y="745"/>
                  <a:pt x="664" y="660"/>
                  <a:pt x="753" y="603"/>
                </a:cubicBezTo>
                <a:cubicBezTo>
                  <a:pt x="755" y="602"/>
                  <a:pt x="757" y="602"/>
                  <a:pt x="759" y="601"/>
                </a:cubicBezTo>
                <a:cubicBezTo>
                  <a:pt x="706" y="649"/>
                  <a:pt x="627" y="702"/>
                  <a:pt x="611" y="775"/>
                </a:cubicBezTo>
                <a:cubicBezTo>
                  <a:pt x="611" y="799"/>
                  <a:pt x="611" y="805"/>
                  <a:pt x="614" y="820"/>
                </a:cubicBezTo>
                <a:cubicBezTo>
                  <a:pt x="669" y="836"/>
                  <a:pt x="735" y="843"/>
                  <a:pt x="793" y="835"/>
                </a:cubicBezTo>
                <a:cubicBezTo>
                  <a:pt x="844" y="821"/>
                  <a:pt x="861" y="817"/>
                  <a:pt x="891" y="799"/>
                </a:cubicBezTo>
                <a:moveTo>
                  <a:pt x="881" y="180"/>
                </a:moveTo>
                <a:cubicBezTo>
                  <a:pt x="885" y="133"/>
                  <a:pt x="885" y="109"/>
                  <a:pt x="939" y="103"/>
                </a:cubicBezTo>
                <a:cubicBezTo>
                  <a:pt x="975" y="99"/>
                  <a:pt x="1014" y="98"/>
                  <a:pt x="1023" y="142"/>
                </a:cubicBezTo>
                <a:cubicBezTo>
                  <a:pt x="1032" y="187"/>
                  <a:pt x="1023" y="237"/>
                  <a:pt x="987" y="267"/>
                </a:cubicBezTo>
                <a:cubicBezTo>
                  <a:pt x="965" y="286"/>
                  <a:pt x="925" y="295"/>
                  <a:pt x="896" y="288"/>
                </a:cubicBezTo>
                <a:cubicBezTo>
                  <a:pt x="875" y="283"/>
                  <a:pt x="867" y="264"/>
                  <a:pt x="866" y="246"/>
                </a:cubicBezTo>
                <a:cubicBezTo>
                  <a:pt x="866" y="239"/>
                  <a:pt x="866" y="238"/>
                  <a:pt x="866" y="234"/>
                </a:cubicBezTo>
                <a:cubicBezTo>
                  <a:pt x="902" y="252"/>
                  <a:pt x="904" y="283"/>
                  <a:pt x="918" y="319"/>
                </a:cubicBezTo>
                <a:cubicBezTo>
                  <a:pt x="935" y="364"/>
                  <a:pt x="957" y="413"/>
                  <a:pt x="1003" y="436"/>
                </a:cubicBezTo>
                <a:cubicBezTo>
                  <a:pt x="1045" y="457"/>
                  <a:pt x="1104" y="459"/>
                  <a:pt x="1150" y="454"/>
                </a:cubicBezTo>
                <a:cubicBezTo>
                  <a:pt x="1189" y="450"/>
                  <a:pt x="1222" y="431"/>
                  <a:pt x="1238" y="394"/>
                </a:cubicBezTo>
                <a:cubicBezTo>
                  <a:pt x="1251" y="362"/>
                  <a:pt x="1240" y="364"/>
                  <a:pt x="1220" y="357"/>
                </a:cubicBezTo>
                <a:moveTo>
                  <a:pt x="13" y="1364"/>
                </a:moveTo>
                <a:cubicBezTo>
                  <a:pt x="6" y="1364"/>
                  <a:pt x="4" y="1364"/>
                  <a:pt x="0" y="1364"/>
                </a:cubicBezTo>
                <a:cubicBezTo>
                  <a:pt x="5" y="1360"/>
                  <a:pt x="18" y="1358"/>
                  <a:pt x="23" y="1352"/>
                </a:cubicBezTo>
                <a:cubicBezTo>
                  <a:pt x="23" y="1351"/>
                  <a:pt x="23" y="1351"/>
                  <a:pt x="23" y="1350"/>
                </a:cubicBezTo>
                <a:moveTo>
                  <a:pt x="531" y="89"/>
                </a:moveTo>
                <a:cubicBezTo>
                  <a:pt x="536" y="83"/>
                  <a:pt x="527" y="80"/>
                  <a:pt x="535" y="74"/>
                </a:cubicBezTo>
                <a:cubicBezTo>
                  <a:pt x="549" y="65"/>
                  <a:pt x="568" y="60"/>
                  <a:pt x="584" y="54"/>
                </a:cubicBezTo>
                <a:cubicBezTo>
                  <a:pt x="632" y="37"/>
                  <a:pt x="682" y="22"/>
                  <a:pt x="733" y="15"/>
                </a:cubicBezTo>
                <a:cubicBezTo>
                  <a:pt x="795" y="6"/>
                  <a:pt x="875" y="0"/>
                  <a:pt x="936" y="18"/>
                </a:cubicBezTo>
                <a:cubicBezTo>
                  <a:pt x="962" y="26"/>
                  <a:pt x="988" y="37"/>
                  <a:pt x="1012" y="51"/>
                </a:cubicBezTo>
                <a:cubicBezTo>
                  <a:pt x="1031" y="62"/>
                  <a:pt x="1040" y="70"/>
                  <a:pt x="1049" y="90"/>
                </a:cubicBezTo>
                <a:cubicBezTo>
                  <a:pt x="1060" y="115"/>
                  <a:pt x="1068" y="146"/>
                  <a:pt x="1074" y="173"/>
                </a:cubicBezTo>
                <a:cubicBezTo>
                  <a:pt x="1081" y="206"/>
                  <a:pt x="1091" y="265"/>
                  <a:pt x="1075" y="297"/>
                </a:cubicBezTo>
                <a:cubicBezTo>
                  <a:pt x="1054" y="339"/>
                  <a:pt x="1014" y="365"/>
                  <a:pt x="972" y="382"/>
                </a:cubicBezTo>
                <a:cubicBezTo>
                  <a:pt x="910" y="408"/>
                  <a:pt x="847" y="412"/>
                  <a:pt x="781" y="413"/>
                </a:cubicBezTo>
                <a:cubicBezTo>
                  <a:pt x="729" y="414"/>
                  <a:pt x="669" y="422"/>
                  <a:pt x="626" y="385"/>
                </a:cubicBezTo>
                <a:cubicBezTo>
                  <a:pt x="606" y="368"/>
                  <a:pt x="607" y="328"/>
                  <a:pt x="625" y="310"/>
                </a:cubicBezTo>
                <a:cubicBezTo>
                  <a:pt x="658" y="277"/>
                  <a:pt x="732" y="270"/>
                  <a:pt x="775" y="267"/>
                </a:cubicBezTo>
                <a:cubicBezTo>
                  <a:pt x="814" y="264"/>
                  <a:pt x="852" y="261"/>
                  <a:pt x="884" y="284"/>
                </a:cubicBezTo>
                <a:cubicBezTo>
                  <a:pt x="915" y="307"/>
                  <a:pt x="933" y="345"/>
                  <a:pt x="954" y="377"/>
                </a:cubicBezTo>
                <a:cubicBezTo>
                  <a:pt x="992" y="434"/>
                  <a:pt x="1037" y="464"/>
                  <a:pt x="1102" y="478"/>
                </a:cubicBezTo>
                <a:cubicBezTo>
                  <a:pt x="1152" y="489"/>
                  <a:pt x="1221" y="494"/>
                  <a:pt x="1271" y="480"/>
                </a:cubicBezTo>
                <a:cubicBezTo>
                  <a:pt x="1310" y="469"/>
                  <a:pt x="1342" y="444"/>
                  <a:pt x="1378" y="428"/>
                </a:cubicBezTo>
                <a:cubicBezTo>
                  <a:pt x="1392" y="422"/>
                  <a:pt x="1393" y="421"/>
                  <a:pt x="1402" y="420"/>
                </a:cubicBezTo>
                <a:moveTo>
                  <a:pt x="304" y="1536"/>
                </a:moveTo>
                <a:cubicBezTo>
                  <a:pt x="308" y="1516"/>
                  <a:pt x="294" y="1514"/>
                  <a:pt x="320" y="1509"/>
                </a:cubicBezTo>
                <a:cubicBezTo>
                  <a:pt x="418" y="1488"/>
                  <a:pt x="525" y="1483"/>
                  <a:pt x="625" y="1470"/>
                </a:cubicBezTo>
                <a:cubicBezTo>
                  <a:pt x="793" y="1448"/>
                  <a:pt x="961" y="1418"/>
                  <a:pt x="1129" y="1413"/>
                </a:cubicBezTo>
                <a:cubicBezTo>
                  <a:pt x="1155" y="1412"/>
                  <a:pt x="1188" y="1413"/>
                  <a:pt x="1204" y="1420"/>
                </a:cubicBezTo>
                <a:cubicBezTo>
                  <a:pt x="1203" y="1422"/>
                  <a:pt x="1203" y="1425"/>
                  <a:pt x="1202" y="1427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Freeform 1"/>
          <p:cNvSpPr/>
          <p:nvPr/>
        </p:nvSpPr>
        <p:spPr>
          <a:xfrm>
            <a:off x="90360" y="511200"/>
            <a:ext cx="4042080" cy="441720"/>
          </a:xfrm>
          <a:custGeom>
            <a:avLst/>
            <a:gdLst/>
            <a:ahLst/>
            <a:rect l="0" t="0" r="r" b="b"/>
            <a:pathLst>
              <a:path w="11228" h="1227">
                <a:moveTo>
                  <a:pt x="581" y="186"/>
                </a:moveTo>
                <a:cubicBezTo>
                  <a:pt x="596" y="167"/>
                  <a:pt x="593" y="167"/>
                  <a:pt x="602" y="146"/>
                </a:cubicBezTo>
                <a:cubicBezTo>
                  <a:pt x="604" y="146"/>
                  <a:pt x="604" y="146"/>
                  <a:pt x="605" y="146"/>
                </a:cubicBezTo>
                <a:cubicBezTo>
                  <a:pt x="558" y="166"/>
                  <a:pt x="512" y="184"/>
                  <a:pt x="462" y="196"/>
                </a:cubicBezTo>
                <a:cubicBezTo>
                  <a:pt x="367" y="218"/>
                  <a:pt x="270" y="216"/>
                  <a:pt x="173" y="220"/>
                </a:cubicBezTo>
                <a:cubicBezTo>
                  <a:pt x="171" y="252"/>
                  <a:pt x="171" y="285"/>
                  <a:pt x="171" y="317"/>
                </a:cubicBezTo>
                <a:cubicBezTo>
                  <a:pt x="171" y="394"/>
                  <a:pt x="163" y="470"/>
                  <a:pt x="156" y="545"/>
                </a:cubicBezTo>
                <a:cubicBezTo>
                  <a:pt x="150" y="611"/>
                  <a:pt x="123" y="717"/>
                  <a:pt x="179" y="766"/>
                </a:cubicBezTo>
                <a:cubicBezTo>
                  <a:pt x="242" y="821"/>
                  <a:pt x="357" y="819"/>
                  <a:pt x="435" y="811"/>
                </a:cubicBezTo>
                <a:cubicBezTo>
                  <a:pt x="520" y="802"/>
                  <a:pt x="649" y="771"/>
                  <a:pt x="711" y="705"/>
                </a:cubicBezTo>
                <a:cubicBezTo>
                  <a:pt x="717" y="693"/>
                  <a:pt x="723" y="680"/>
                  <a:pt x="729" y="668"/>
                </a:cubicBezTo>
                <a:moveTo>
                  <a:pt x="265" y="564"/>
                </a:moveTo>
                <a:cubicBezTo>
                  <a:pt x="339" y="569"/>
                  <a:pt x="411" y="575"/>
                  <a:pt x="486" y="576"/>
                </a:cubicBezTo>
                <a:cubicBezTo>
                  <a:pt x="624" y="577"/>
                  <a:pt x="763" y="556"/>
                  <a:pt x="890" y="500"/>
                </a:cubicBezTo>
                <a:cubicBezTo>
                  <a:pt x="946" y="476"/>
                  <a:pt x="991" y="441"/>
                  <a:pt x="1030" y="396"/>
                </a:cubicBezTo>
                <a:cubicBezTo>
                  <a:pt x="1008" y="411"/>
                  <a:pt x="995" y="419"/>
                  <a:pt x="978" y="439"/>
                </a:cubicBezTo>
                <a:cubicBezTo>
                  <a:pt x="930" y="495"/>
                  <a:pt x="901" y="559"/>
                  <a:pt x="868" y="624"/>
                </a:cubicBezTo>
                <a:cubicBezTo>
                  <a:pt x="843" y="674"/>
                  <a:pt x="818" y="721"/>
                  <a:pt x="783" y="764"/>
                </a:cubicBezTo>
                <a:moveTo>
                  <a:pt x="668" y="548"/>
                </a:moveTo>
                <a:cubicBezTo>
                  <a:pt x="735" y="535"/>
                  <a:pt x="786" y="549"/>
                  <a:pt x="850" y="573"/>
                </a:cubicBezTo>
                <a:cubicBezTo>
                  <a:pt x="926" y="602"/>
                  <a:pt x="1018" y="637"/>
                  <a:pt x="1070" y="703"/>
                </a:cubicBezTo>
                <a:cubicBezTo>
                  <a:pt x="1091" y="743"/>
                  <a:pt x="1099" y="754"/>
                  <a:pt x="1096" y="784"/>
                </a:cubicBezTo>
                <a:moveTo>
                  <a:pt x="0" y="1226"/>
                </a:moveTo>
                <a:cubicBezTo>
                  <a:pt x="108" y="1216"/>
                  <a:pt x="210" y="1202"/>
                  <a:pt x="316" y="1180"/>
                </a:cubicBezTo>
                <a:cubicBezTo>
                  <a:pt x="487" y="1144"/>
                  <a:pt x="655" y="1100"/>
                  <a:pt x="827" y="1068"/>
                </a:cubicBezTo>
                <a:cubicBezTo>
                  <a:pt x="921" y="1050"/>
                  <a:pt x="1016" y="1037"/>
                  <a:pt x="1111" y="1022"/>
                </a:cubicBezTo>
                <a:moveTo>
                  <a:pt x="1348" y="534"/>
                </a:moveTo>
                <a:cubicBezTo>
                  <a:pt x="1348" y="526"/>
                  <a:pt x="1348" y="523"/>
                  <a:pt x="1348" y="517"/>
                </a:cubicBezTo>
                <a:cubicBezTo>
                  <a:pt x="1362" y="517"/>
                  <a:pt x="1376" y="517"/>
                  <a:pt x="1390" y="517"/>
                </a:cubicBezTo>
                <a:moveTo>
                  <a:pt x="1400" y="672"/>
                </a:moveTo>
                <a:cubicBezTo>
                  <a:pt x="1406" y="672"/>
                  <a:pt x="1410" y="675"/>
                  <a:pt x="1412" y="682"/>
                </a:cubicBezTo>
                <a:moveTo>
                  <a:pt x="1925" y="364"/>
                </a:moveTo>
                <a:cubicBezTo>
                  <a:pt x="1910" y="395"/>
                  <a:pt x="1915" y="339"/>
                  <a:pt x="1912" y="417"/>
                </a:cubicBezTo>
                <a:cubicBezTo>
                  <a:pt x="1909" y="487"/>
                  <a:pt x="1924" y="560"/>
                  <a:pt x="1934" y="629"/>
                </a:cubicBezTo>
                <a:cubicBezTo>
                  <a:pt x="1941" y="681"/>
                  <a:pt x="1950" y="737"/>
                  <a:pt x="1970" y="786"/>
                </a:cubicBezTo>
                <a:cubicBezTo>
                  <a:pt x="1979" y="809"/>
                  <a:pt x="1984" y="805"/>
                  <a:pt x="1997" y="815"/>
                </a:cubicBezTo>
                <a:cubicBezTo>
                  <a:pt x="2014" y="774"/>
                  <a:pt x="2022" y="739"/>
                  <a:pt x="2024" y="690"/>
                </a:cubicBezTo>
                <a:cubicBezTo>
                  <a:pt x="2027" y="614"/>
                  <a:pt x="2022" y="538"/>
                  <a:pt x="2019" y="462"/>
                </a:cubicBezTo>
                <a:cubicBezTo>
                  <a:pt x="2018" y="435"/>
                  <a:pt x="2007" y="367"/>
                  <a:pt x="2030" y="345"/>
                </a:cubicBezTo>
                <a:cubicBezTo>
                  <a:pt x="2054" y="323"/>
                  <a:pt x="2103" y="326"/>
                  <a:pt x="2132" y="325"/>
                </a:cubicBezTo>
                <a:cubicBezTo>
                  <a:pt x="2222" y="323"/>
                  <a:pt x="2308" y="326"/>
                  <a:pt x="2397" y="344"/>
                </a:cubicBezTo>
                <a:moveTo>
                  <a:pt x="1972" y="688"/>
                </a:moveTo>
                <a:cubicBezTo>
                  <a:pt x="2022" y="678"/>
                  <a:pt x="2071" y="666"/>
                  <a:pt x="2121" y="653"/>
                </a:cubicBezTo>
                <a:cubicBezTo>
                  <a:pt x="2197" y="633"/>
                  <a:pt x="2273" y="617"/>
                  <a:pt x="2350" y="600"/>
                </a:cubicBezTo>
                <a:moveTo>
                  <a:pt x="2480" y="590"/>
                </a:moveTo>
                <a:cubicBezTo>
                  <a:pt x="2480" y="612"/>
                  <a:pt x="2479" y="636"/>
                  <a:pt x="2483" y="659"/>
                </a:cubicBezTo>
                <a:cubicBezTo>
                  <a:pt x="2487" y="684"/>
                  <a:pt x="2492" y="709"/>
                  <a:pt x="2496" y="734"/>
                </a:cubicBezTo>
                <a:cubicBezTo>
                  <a:pt x="2497" y="737"/>
                  <a:pt x="2497" y="740"/>
                  <a:pt x="2498" y="743"/>
                </a:cubicBezTo>
                <a:moveTo>
                  <a:pt x="2479" y="278"/>
                </a:moveTo>
                <a:cubicBezTo>
                  <a:pt x="2481" y="244"/>
                  <a:pt x="2479" y="266"/>
                  <a:pt x="2483" y="255"/>
                </a:cubicBezTo>
                <a:cubicBezTo>
                  <a:pt x="2511" y="282"/>
                  <a:pt x="2517" y="323"/>
                  <a:pt x="2528" y="361"/>
                </a:cubicBezTo>
                <a:cubicBezTo>
                  <a:pt x="2541" y="406"/>
                  <a:pt x="2545" y="420"/>
                  <a:pt x="2556" y="448"/>
                </a:cubicBezTo>
                <a:moveTo>
                  <a:pt x="2764" y="544"/>
                </a:moveTo>
                <a:cubicBezTo>
                  <a:pt x="2780" y="548"/>
                  <a:pt x="2788" y="553"/>
                  <a:pt x="2799" y="568"/>
                </a:cubicBezTo>
                <a:cubicBezTo>
                  <a:pt x="2826" y="603"/>
                  <a:pt x="2834" y="646"/>
                  <a:pt x="2866" y="678"/>
                </a:cubicBezTo>
                <a:cubicBezTo>
                  <a:pt x="2873" y="685"/>
                  <a:pt x="2904" y="703"/>
                  <a:pt x="2914" y="688"/>
                </a:cubicBezTo>
                <a:cubicBezTo>
                  <a:pt x="2935" y="656"/>
                  <a:pt x="2936" y="606"/>
                  <a:pt x="2950" y="571"/>
                </a:cubicBezTo>
                <a:cubicBezTo>
                  <a:pt x="2962" y="541"/>
                  <a:pt x="2976" y="504"/>
                  <a:pt x="3011" y="496"/>
                </a:cubicBezTo>
                <a:cubicBezTo>
                  <a:pt x="3047" y="488"/>
                  <a:pt x="3061" y="517"/>
                  <a:pt x="3080" y="543"/>
                </a:cubicBezTo>
                <a:cubicBezTo>
                  <a:pt x="3109" y="582"/>
                  <a:pt x="3127" y="596"/>
                  <a:pt x="3169" y="621"/>
                </a:cubicBezTo>
                <a:moveTo>
                  <a:pt x="3539" y="508"/>
                </a:moveTo>
                <a:cubicBezTo>
                  <a:pt x="3539" y="479"/>
                  <a:pt x="3544" y="452"/>
                  <a:pt x="3530" y="428"/>
                </a:cubicBezTo>
                <a:cubicBezTo>
                  <a:pt x="3480" y="428"/>
                  <a:pt x="3453" y="438"/>
                  <a:pt x="3414" y="473"/>
                </a:cubicBezTo>
                <a:cubicBezTo>
                  <a:pt x="3375" y="508"/>
                  <a:pt x="3363" y="537"/>
                  <a:pt x="3360" y="587"/>
                </a:cubicBezTo>
                <a:cubicBezTo>
                  <a:pt x="3384" y="616"/>
                  <a:pt x="3426" y="618"/>
                  <a:pt x="3464" y="597"/>
                </a:cubicBezTo>
                <a:cubicBezTo>
                  <a:pt x="3525" y="563"/>
                  <a:pt x="3565" y="477"/>
                  <a:pt x="3585" y="414"/>
                </a:cubicBezTo>
                <a:cubicBezTo>
                  <a:pt x="3614" y="323"/>
                  <a:pt x="3606" y="231"/>
                  <a:pt x="3567" y="147"/>
                </a:cubicBezTo>
                <a:cubicBezTo>
                  <a:pt x="3552" y="114"/>
                  <a:pt x="3530" y="82"/>
                  <a:pt x="3512" y="51"/>
                </a:cubicBezTo>
                <a:cubicBezTo>
                  <a:pt x="3512" y="113"/>
                  <a:pt x="3510" y="175"/>
                  <a:pt x="3520" y="236"/>
                </a:cubicBezTo>
                <a:cubicBezTo>
                  <a:pt x="3535" y="325"/>
                  <a:pt x="3562" y="415"/>
                  <a:pt x="3600" y="497"/>
                </a:cubicBezTo>
                <a:cubicBezTo>
                  <a:pt x="3619" y="538"/>
                  <a:pt x="3639" y="565"/>
                  <a:pt x="3669" y="597"/>
                </a:cubicBezTo>
                <a:moveTo>
                  <a:pt x="11182" y="0"/>
                </a:moveTo>
                <a:cubicBezTo>
                  <a:pt x="11197" y="12"/>
                  <a:pt x="11196" y="26"/>
                  <a:pt x="11207" y="41"/>
                </a:cubicBezTo>
                <a:cubicBezTo>
                  <a:pt x="11214" y="50"/>
                  <a:pt x="11220" y="58"/>
                  <a:pt x="11227" y="67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976" name="Freeform 2"/>
          <p:cNvSpPr/>
          <p:nvPr/>
        </p:nvSpPr>
        <p:spPr>
          <a:xfrm>
            <a:off x="1623960" y="576360"/>
            <a:ext cx="626760" cy="151200"/>
          </a:xfrm>
          <a:custGeom>
            <a:avLst/>
            <a:gdLst/>
            <a:ahLst/>
            <a:rect l="0" t="0" r="r" b="b"/>
            <a:pathLst>
              <a:path w="1741" h="420">
                <a:moveTo>
                  <a:pt x="223" y="11"/>
                </a:moveTo>
                <a:cubicBezTo>
                  <a:pt x="223" y="91"/>
                  <a:pt x="216" y="171"/>
                  <a:pt x="241" y="248"/>
                </a:cubicBezTo>
                <a:cubicBezTo>
                  <a:pt x="262" y="314"/>
                  <a:pt x="298" y="364"/>
                  <a:pt x="338" y="419"/>
                </a:cubicBezTo>
                <a:moveTo>
                  <a:pt x="0" y="301"/>
                </a:moveTo>
                <a:cubicBezTo>
                  <a:pt x="32" y="286"/>
                  <a:pt x="88" y="278"/>
                  <a:pt x="138" y="270"/>
                </a:cubicBezTo>
                <a:cubicBezTo>
                  <a:pt x="235" y="254"/>
                  <a:pt x="339" y="234"/>
                  <a:pt x="432" y="199"/>
                </a:cubicBezTo>
                <a:cubicBezTo>
                  <a:pt x="517" y="168"/>
                  <a:pt x="587" y="113"/>
                  <a:pt x="627" y="31"/>
                </a:cubicBezTo>
                <a:cubicBezTo>
                  <a:pt x="635" y="13"/>
                  <a:pt x="637" y="11"/>
                  <a:pt x="638" y="0"/>
                </a:cubicBezTo>
                <a:cubicBezTo>
                  <a:pt x="638" y="66"/>
                  <a:pt x="616" y="174"/>
                  <a:pt x="644" y="234"/>
                </a:cubicBezTo>
                <a:cubicBezTo>
                  <a:pt x="660" y="268"/>
                  <a:pt x="690" y="277"/>
                  <a:pt x="725" y="274"/>
                </a:cubicBezTo>
                <a:cubicBezTo>
                  <a:pt x="771" y="271"/>
                  <a:pt x="802" y="242"/>
                  <a:pt x="834" y="211"/>
                </a:cubicBezTo>
                <a:cubicBezTo>
                  <a:pt x="846" y="198"/>
                  <a:pt x="878" y="140"/>
                  <a:pt x="897" y="138"/>
                </a:cubicBezTo>
                <a:cubicBezTo>
                  <a:pt x="932" y="135"/>
                  <a:pt x="941" y="158"/>
                  <a:pt x="968" y="176"/>
                </a:cubicBezTo>
                <a:cubicBezTo>
                  <a:pt x="1049" y="231"/>
                  <a:pt x="1146" y="235"/>
                  <a:pt x="1241" y="228"/>
                </a:cubicBezTo>
                <a:cubicBezTo>
                  <a:pt x="1327" y="222"/>
                  <a:pt x="1350" y="183"/>
                  <a:pt x="1407" y="133"/>
                </a:cubicBezTo>
                <a:cubicBezTo>
                  <a:pt x="1414" y="125"/>
                  <a:pt x="1415" y="122"/>
                  <a:pt x="1423" y="124"/>
                </a:cubicBezTo>
                <a:cubicBezTo>
                  <a:pt x="1435" y="133"/>
                  <a:pt x="1454" y="153"/>
                  <a:pt x="1468" y="161"/>
                </a:cubicBezTo>
                <a:cubicBezTo>
                  <a:pt x="1507" y="185"/>
                  <a:pt x="1541" y="185"/>
                  <a:pt x="1584" y="185"/>
                </a:cubicBezTo>
                <a:cubicBezTo>
                  <a:pt x="1629" y="185"/>
                  <a:pt x="1694" y="185"/>
                  <a:pt x="1718" y="139"/>
                </a:cubicBezTo>
                <a:cubicBezTo>
                  <a:pt x="1740" y="97"/>
                  <a:pt x="1695" y="52"/>
                  <a:pt x="1662" y="37"/>
                </a:cubicBezTo>
                <a:cubicBezTo>
                  <a:pt x="1593" y="5"/>
                  <a:pt x="1501" y="11"/>
                  <a:pt x="1437" y="48"/>
                </a:cubicBezTo>
                <a:cubicBezTo>
                  <a:pt x="1362" y="91"/>
                  <a:pt x="1312" y="162"/>
                  <a:pt x="1316" y="248"/>
                </a:cubicBezTo>
                <a:cubicBezTo>
                  <a:pt x="1319" y="328"/>
                  <a:pt x="1409" y="348"/>
                  <a:pt x="1474" y="361"/>
                </a:cubicBezTo>
                <a:cubicBezTo>
                  <a:pt x="1546" y="370"/>
                  <a:pt x="1571" y="373"/>
                  <a:pt x="1621" y="373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977" name="Freeform 3"/>
          <p:cNvSpPr/>
          <p:nvPr/>
        </p:nvSpPr>
        <p:spPr>
          <a:xfrm>
            <a:off x="2548800" y="434880"/>
            <a:ext cx="1959480" cy="378360"/>
          </a:xfrm>
          <a:custGeom>
            <a:avLst/>
            <a:gdLst/>
            <a:ahLst/>
            <a:rect l="0" t="0" r="r" b="b"/>
            <a:pathLst>
              <a:path w="5443" h="1051">
                <a:moveTo>
                  <a:pt x="156" y="725"/>
                </a:moveTo>
                <a:cubicBezTo>
                  <a:pt x="154" y="728"/>
                  <a:pt x="143" y="726"/>
                  <a:pt x="143" y="727"/>
                </a:cubicBezTo>
                <a:cubicBezTo>
                  <a:pt x="137" y="746"/>
                  <a:pt x="142" y="775"/>
                  <a:pt x="156" y="789"/>
                </a:cubicBezTo>
                <a:cubicBezTo>
                  <a:pt x="191" y="823"/>
                  <a:pt x="240" y="819"/>
                  <a:pt x="284" y="819"/>
                </a:cubicBezTo>
                <a:cubicBezTo>
                  <a:pt x="327" y="819"/>
                  <a:pt x="380" y="807"/>
                  <a:pt x="396" y="760"/>
                </a:cubicBezTo>
                <a:cubicBezTo>
                  <a:pt x="412" y="713"/>
                  <a:pt x="386" y="680"/>
                  <a:pt x="342" y="666"/>
                </a:cubicBezTo>
                <a:cubicBezTo>
                  <a:pt x="269" y="642"/>
                  <a:pt x="184" y="659"/>
                  <a:pt x="120" y="699"/>
                </a:cubicBezTo>
                <a:cubicBezTo>
                  <a:pt x="52" y="742"/>
                  <a:pt x="0" y="807"/>
                  <a:pt x="7" y="889"/>
                </a:cubicBezTo>
                <a:cubicBezTo>
                  <a:pt x="14" y="979"/>
                  <a:pt x="145" y="989"/>
                  <a:pt x="211" y="993"/>
                </a:cubicBezTo>
                <a:cubicBezTo>
                  <a:pt x="359" y="1003"/>
                  <a:pt x="497" y="987"/>
                  <a:pt x="638" y="940"/>
                </a:cubicBezTo>
                <a:cubicBezTo>
                  <a:pt x="734" y="902"/>
                  <a:pt x="763" y="891"/>
                  <a:pt x="820" y="856"/>
                </a:cubicBezTo>
                <a:moveTo>
                  <a:pt x="960" y="635"/>
                </a:moveTo>
                <a:cubicBezTo>
                  <a:pt x="963" y="610"/>
                  <a:pt x="965" y="586"/>
                  <a:pt x="966" y="561"/>
                </a:cubicBezTo>
                <a:cubicBezTo>
                  <a:pt x="937" y="623"/>
                  <a:pt x="906" y="685"/>
                  <a:pt x="877" y="747"/>
                </a:cubicBezTo>
                <a:cubicBezTo>
                  <a:pt x="848" y="809"/>
                  <a:pt x="825" y="872"/>
                  <a:pt x="803" y="937"/>
                </a:cubicBezTo>
                <a:cubicBezTo>
                  <a:pt x="795" y="959"/>
                  <a:pt x="792" y="973"/>
                  <a:pt x="777" y="989"/>
                </a:cubicBezTo>
                <a:moveTo>
                  <a:pt x="624" y="704"/>
                </a:moveTo>
                <a:cubicBezTo>
                  <a:pt x="663" y="682"/>
                  <a:pt x="694" y="696"/>
                  <a:pt x="732" y="722"/>
                </a:cubicBezTo>
                <a:cubicBezTo>
                  <a:pt x="789" y="761"/>
                  <a:pt x="836" y="815"/>
                  <a:pt x="887" y="860"/>
                </a:cubicBezTo>
                <a:cubicBezTo>
                  <a:pt x="924" y="893"/>
                  <a:pt x="948" y="904"/>
                  <a:pt x="994" y="921"/>
                </a:cubicBezTo>
                <a:moveTo>
                  <a:pt x="1230" y="644"/>
                </a:moveTo>
                <a:cubicBezTo>
                  <a:pt x="1263" y="757"/>
                  <a:pt x="1282" y="876"/>
                  <a:pt x="1329" y="984"/>
                </a:cubicBezTo>
                <a:cubicBezTo>
                  <a:pt x="1340" y="1008"/>
                  <a:pt x="1354" y="1030"/>
                  <a:pt x="1370" y="1050"/>
                </a:cubicBezTo>
                <a:moveTo>
                  <a:pt x="1221" y="655"/>
                </a:moveTo>
                <a:cubicBezTo>
                  <a:pt x="1240" y="594"/>
                  <a:pt x="1253" y="587"/>
                  <a:pt x="1318" y="585"/>
                </a:cubicBezTo>
                <a:cubicBezTo>
                  <a:pt x="1373" y="583"/>
                  <a:pt x="1407" y="623"/>
                  <a:pt x="1424" y="674"/>
                </a:cubicBezTo>
                <a:cubicBezTo>
                  <a:pt x="1440" y="720"/>
                  <a:pt x="1441" y="772"/>
                  <a:pt x="1401" y="800"/>
                </a:cubicBezTo>
                <a:cubicBezTo>
                  <a:pt x="1371" y="821"/>
                  <a:pt x="1337" y="821"/>
                  <a:pt x="1302" y="824"/>
                </a:cubicBezTo>
                <a:moveTo>
                  <a:pt x="1668" y="613"/>
                </a:moveTo>
                <a:cubicBezTo>
                  <a:pt x="1666" y="659"/>
                  <a:pt x="1650" y="692"/>
                  <a:pt x="1635" y="734"/>
                </a:cubicBezTo>
                <a:cubicBezTo>
                  <a:pt x="1627" y="756"/>
                  <a:pt x="1603" y="820"/>
                  <a:pt x="1629" y="840"/>
                </a:cubicBezTo>
                <a:cubicBezTo>
                  <a:pt x="1657" y="862"/>
                  <a:pt x="1733" y="860"/>
                  <a:pt x="1764" y="847"/>
                </a:cubicBezTo>
                <a:cubicBezTo>
                  <a:pt x="1809" y="828"/>
                  <a:pt x="1825" y="775"/>
                  <a:pt x="1814" y="730"/>
                </a:cubicBezTo>
                <a:cubicBezTo>
                  <a:pt x="1803" y="685"/>
                  <a:pt x="1755" y="641"/>
                  <a:pt x="1713" y="624"/>
                </a:cubicBezTo>
                <a:cubicBezTo>
                  <a:pt x="1698" y="618"/>
                  <a:pt x="1683" y="619"/>
                  <a:pt x="1667" y="619"/>
                </a:cubicBezTo>
                <a:moveTo>
                  <a:pt x="2035" y="566"/>
                </a:moveTo>
                <a:cubicBezTo>
                  <a:pt x="2036" y="541"/>
                  <a:pt x="2028" y="540"/>
                  <a:pt x="2053" y="538"/>
                </a:cubicBezTo>
                <a:cubicBezTo>
                  <a:pt x="2094" y="534"/>
                  <a:pt x="2121" y="570"/>
                  <a:pt x="2144" y="599"/>
                </a:cubicBezTo>
                <a:cubicBezTo>
                  <a:pt x="2180" y="644"/>
                  <a:pt x="2212" y="698"/>
                  <a:pt x="2226" y="755"/>
                </a:cubicBezTo>
                <a:cubicBezTo>
                  <a:pt x="2230" y="772"/>
                  <a:pt x="2228" y="789"/>
                  <a:pt x="2229" y="806"/>
                </a:cubicBezTo>
                <a:cubicBezTo>
                  <a:pt x="2201" y="798"/>
                  <a:pt x="2192" y="794"/>
                  <a:pt x="2184" y="758"/>
                </a:cubicBezTo>
                <a:cubicBezTo>
                  <a:pt x="2174" y="711"/>
                  <a:pt x="2178" y="663"/>
                  <a:pt x="2208" y="624"/>
                </a:cubicBezTo>
                <a:cubicBezTo>
                  <a:pt x="2243" y="580"/>
                  <a:pt x="2287" y="560"/>
                  <a:pt x="2341" y="556"/>
                </a:cubicBezTo>
                <a:cubicBezTo>
                  <a:pt x="2393" y="552"/>
                  <a:pt x="2417" y="601"/>
                  <a:pt x="2442" y="640"/>
                </a:cubicBezTo>
                <a:cubicBezTo>
                  <a:pt x="2469" y="684"/>
                  <a:pt x="2485" y="727"/>
                  <a:pt x="2489" y="778"/>
                </a:cubicBezTo>
                <a:cubicBezTo>
                  <a:pt x="2489" y="784"/>
                  <a:pt x="2489" y="790"/>
                  <a:pt x="2489" y="796"/>
                </a:cubicBezTo>
                <a:moveTo>
                  <a:pt x="2881" y="462"/>
                </a:moveTo>
                <a:cubicBezTo>
                  <a:pt x="2843" y="470"/>
                  <a:pt x="2831" y="496"/>
                  <a:pt x="2823" y="537"/>
                </a:cubicBezTo>
                <a:cubicBezTo>
                  <a:pt x="2816" y="572"/>
                  <a:pt x="2819" y="600"/>
                  <a:pt x="2858" y="609"/>
                </a:cubicBezTo>
                <a:cubicBezTo>
                  <a:pt x="2898" y="618"/>
                  <a:pt x="2966" y="622"/>
                  <a:pt x="3001" y="598"/>
                </a:cubicBezTo>
                <a:cubicBezTo>
                  <a:pt x="3036" y="575"/>
                  <a:pt x="3038" y="521"/>
                  <a:pt x="3035" y="484"/>
                </a:cubicBezTo>
                <a:cubicBezTo>
                  <a:pt x="3030" y="424"/>
                  <a:pt x="2978" y="423"/>
                  <a:pt x="2929" y="422"/>
                </a:cubicBezTo>
                <a:cubicBezTo>
                  <a:pt x="2837" y="419"/>
                  <a:pt x="2759" y="474"/>
                  <a:pt x="2702" y="545"/>
                </a:cubicBezTo>
                <a:cubicBezTo>
                  <a:pt x="2669" y="584"/>
                  <a:pt x="2617" y="681"/>
                  <a:pt x="2651" y="735"/>
                </a:cubicBezTo>
                <a:cubicBezTo>
                  <a:pt x="2694" y="804"/>
                  <a:pt x="2811" y="808"/>
                  <a:pt x="2880" y="811"/>
                </a:cubicBezTo>
                <a:cubicBezTo>
                  <a:pt x="2904" y="811"/>
                  <a:pt x="2929" y="811"/>
                  <a:pt x="2953" y="811"/>
                </a:cubicBezTo>
                <a:moveTo>
                  <a:pt x="3202" y="396"/>
                </a:moveTo>
                <a:cubicBezTo>
                  <a:pt x="3200" y="413"/>
                  <a:pt x="3196" y="445"/>
                  <a:pt x="3196" y="465"/>
                </a:cubicBezTo>
                <a:cubicBezTo>
                  <a:pt x="3195" y="515"/>
                  <a:pt x="3187" y="564"/>
                  <a:pt x="3214" y="607"/>
                </a:cubicBezTo>
                <a:cubicBezTo>
                  <a:pt x="3233" y="638"/>
                  <a:pt x="3273" y="673"/>
                  <a:pt x="3313" y="659"/>
                </a:cubicBezTo>
                <a:cubicBezTo>
                  <a:pt x="3347" y="646"/>
                  <a:pt x="3369" y="607"/>
                  <a:pt x="3394" y="582"/>
                </a:cubicBezTo>
                <a:cubicBezTo>
                  <a:pt x="3414" y="562"/>
                  <a:pt x="3440" y="527"/>
                  <a:pt x="3472" y="532"/>
                </a:cubicBezTo>
                <a:cubicBezTo>
                  <a:pt x="3506" y="537"/>
                  <a:pt x="3512" y="577"/>
                  <a:pt x="3531" y="602"/>
                </a:cubicBezTo>
                <a:cubicBezTo>
                  <a:pt x="3573" y="659"/>
                  <a:pt x="3627" y="664"/>
                  <a:pt x="3693" y="666"/>
                </a:cubicBezTo>
                <a:cubicBezTo>
                  <a:pt x="3817" y="670"/>
                  <a:pt x="3970" y="618"/>
                  <a:pt x="4009" y="484"/>
                </a:cubicBezTo>
                <a:cubicBezTo>
                  <a:pt x="4033" y="401"/>
                  <a:pt x="4013" y="299"/>
                  <a:pt x="3991" y="219"/>
                </a:cubicBezTo>
                <a:cubicBezTo>
                  <a:pt x="3976" y="165"/>
                  <a:pt x="3956" y="115"/>
                  <a:pt x="3930" y="68"/>
                </a:cubicBezTo>
                <a:cubicBezTo>
                  <a:pt x="3904" y="116"/>
                  <a:pt x="3879" y="176"/>
                  <a:pt x="3870" y="240"/>
                </a:cubicBezTo>
                <a:cubicBezTo>
                  <a:pt x="3857" y="333"/>
                  <a:pt x="3856" y="431"/>
                  <a:pt x="3890" y="519"/>
                </a:cubicBezTo>
                <a:cubicBezTo>
                  <a:pt x="3914" y="583"/>
                  <a:pt x="3957" y="640"/>
                  <a:pt x="3986" y="700"/>
                </a:cubicBezTo>
                <a:moveTo>
                  <a:pt x="3767" y="523"/>
                </a:moveTo>
                <a:cubicBezTo>
                  <a:pt x="3817" y="502"/>
                  <a:pt x="3864" y="494"/>
                  <a:pt x="3917" y="482"/>
                </a:cubicBezTo>
                <a:cubicBezTo>
                  <a:pt x="3966" y="471"/>
                  <a:pt x="4014" y="450"/>
                  <a:pt x="4064" y="445"/>
                </a:cubicBezTo>
                <a:cubicBezTo>
                  <a:pt x="4115" y="440"/>
                  <a:pt x="4146" y="443"/>
                  <a:pt x="4180" y="481"/>
                </a:cubicBezTo>
                <a:cubicBezTo>
                  <a:pt x="4216" y="521"/>
                  <a:pt x="4234" y="574"/>
                  <a:pt x="4269" y="616"/>
                </a:cubicBezTo>
                <a:cubicBezTo>
                  <a:pt x="4306" y="662"/>
                  <a:pt x="4355" y="693"/>
                  <a:pt x="4411" y="711"/>
                </a:cubicBezTo>
                <a:cubicBezTo>
                  <a:pt x="4453" y="724"/>
                  <a:pt x="4428" y="712"/>
                  <a:pt x="4444" y="701"/>
                </a:cubicBezTo>
                <a:moveTo>
                  <a:pt x="4859" y="413"/>
                </a:moveTo>
                <a:cubicBezTo>
                  <a:pt x="4865" y="413"/>
                  <a:pt x="4872" y="413"/>
                  <a:pt x="4878" y="413"/>
                </a:cubicBezTo>
                <a:cubicBezTo>
                  <a:pt x="4857" y="390"/>
                  <a:pt x="4875" y="382"/>
                  <a:pt x="4820" y="374"/>
                </a:cubicBezTo>
                <a:cubicBezTo>
                  <a:pt x="4748" y="363"/>
                  <a:pt x="4656" y="362"/>
                  <a:pt x="4586" y="381"/>
                </a:cubicBezTo>
                <a:cubicBezTo>
                  <a:pt x="4537" y="395"/>
                  <a:pt x="4523" y="413"/>
                  <a:pt x="4498" y="448"/>
                </a:cubicBezTo>
                <a:cubicBezTo>
                  <a:pt x="4524" y="481"/>
                  <a:pt x="4532" y="490"/>
                  <a:pt x="4587" y="494"/>
                </a:cubicBezTo>
                <a:cubicBezTo>
                  <a:pt x="4650" y="498"/>
                  <a:pt x="4709" y="494"/>
                  <a:pt x="4768" y="472"/>
                </a:cubicBezTo>
                <a:cubicBezTo>
                  <a:pt x="4791" y="464"/>
                  <a:pt x="4813" y="455"/>
                  <a:pt x="4836" y="448"/>
                </a:cubicBezTo>
                <a:cubicBezTo>
                  <a:pt x="4837" y="448"/>
                  <a:pt x="4838" y="448"/>
                  <a:pt x="4839" y="448"/>
                </a:cubicBezTo>
                <a:cubicBezTo>
                  <a:pt x="4848" y="531"/>
                  <a:pt x="4876" y="565"/>
                  <a:pt x="4963" y="575"/>
                </a:cubicBezTo>
                <a:cubicBezTo>
                  <a:pt x="5058" y="586"/>
                  <a:pt x="5167" y="586"/>
                  <a:pt x="5257" y="551"/>
                </a:cubicBezTo>
                <a:cubicBezTo>
                  <a:pt x="5378" y="503"/>
                  <a:pt x="5432" y="398"/>
                  <a:pt x="5438" y="274"/>
                </a:cubicBezTo>
                <a:cubicBezTo>
                  <a:pt x="5442" y="194"/>
                  <a:pt x="5426" y="125"/>
                  <a:pt x="5399" y="50"/>
                </a:cubicBezTo>
                <a:cubicBezTo>
                  <a:pt x="5393" y="33"/>
                  <a:pt x="5386" y="17"/>
                  <a:pt x="5380" y="0"/>
                </a:cubicBezTo>
                <a:cubicBezTo>
                  <a:pt x="5371" y="27"/>
                  <a:pt x="5360" y="64"/>
                  <a:pt x="5354" y="95"/>
                </a:cubicBezTo>
                <a:cubicBezTo>
                  <a:pt x="5332" y="212"/>
                  <a:pt x="5316" y="350"/>
                  <a:pt x="5337" y="469"/>
                </a:cubicBezTo>
                <a:cubicBezTo>
                  <a:pt x="5349" y="536"/>
                  <a:pt x="5381" y="602"/>
                  <a:pt x="5405" y="666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978" name="Freeform 4"/>
          <p:cNvSpPr/>
          <p:nvPr/>
        </p:nvSpPr>
        <p:spPr>
          <a:xfrm>
            <a:off x="5016240" y="484920"/>
            <a:ext cx="1869120" cy="375120"/>
          </a:xfrm>
          <a:custGeom>
            <a:avLst/>
            <a:gdLst/>
            <a:ahLst/>
            <a:rect l="0" t="0" r="r" b="b"/>
            <a:pathLst>
              <a:path w="5192" h="1042">
                <a:moveTo>
                  <a:pt x="466" y="571"/>
                </a:moveTo>
                <a:cubicBezTo>
                  <a:pt x="470" y="538"/>
                  <a:pt x="472" y="524"/>
                  <a:pt x="447" y="493"/>
                </a:cubicBezTo>
                <a:cubicBezTo>
                  <a:pt x="412" y="448"/>
                  <a:pt x="354" y="447"/>
                  <a:pt x="300" y="452"/>
                </a:cubicBezTo>
                <a:cubicBezTo>
                  <a:pt x="213" y="461"/>
                  <a:pt x="136" y="514"/>
                  <a:pt x="70" y="568"/>
                </a:cubicBezTo>
                <a:cubicBezTo>
                  <a:pt x="19" y="610"/>
                  <a:pt x="0" y="634"/>
                  <a:pt x="16" y="695"/>
                </a:cubicBezTo>
                <a:cubicBezTo>
                  <a:pt x="92" y="721"/>
                  <a:pt x="182" y="738"/>
                  <a:pt x="258" y="699"/>
                </a:cubicBezTo>
                <a:cubicBezTo>
                  <a:pt x="326" y="664"/>
                  <a:pt x="344" y="590"/>
                  <a:pt x="362" y="523"/>
                </a:cubicBezTo>
                <a:cubicBezTo>
                  <a:pt x="369" y="497"/>
                  <a:pt x="370" y="490"/>
                  <a:pt x="377" y="474"/>
                </a:cubicBezTo>
                <a:cubicBezTo>
                  <a:pt x="410" y="497"/>
                  <a:pt x="417" y="525"/>
                  <a:pt x="428" y="573"/>
                </a:cubicBezTo>
                <a:cubicBezTo>
                  <a:pt x="450" y="669"/>
                  <a:pt x="447" y="766"/>
                  <a:pt x="447" y="862"/>
                </a:cubicBezTo>
                <a:cubicBezTo>
                  <a:pt x="447" y="911"/>
                  <a:pt x="458" y="981"/>
                  <a:pt x="407" y="1012"/>
                </a:cubicBezTo>
                <a:cubicBezTo>
                  <a:pt x="359" y="1041"/>
                  <a:pt x="267" y="1030"/>
                  <a:pt x="218" y="1013"/>
                </a:cubicBezTo>
                <a:cubicBezTo>
                  <a:pt x="140" y="986"/>
                  <a:pt x="108" y="946"/>
                  <a:pt x="97" y="871"/>
                </a:cubicBezTo>
                <a:moveTo>
                  <a:pt x="562" y="507"/>
                </a:moveTo>
                <a:cubicBezTo>
                  <a:pt x="601" y="512"/>
                  <a:pt x="613" y="529"/>
                  <a:pt x="631" y="566"/>
                </a:cubicBezTo>
                <a:cubicBezTo>
                  <a:pt x="648" y="601"/>
                  <a:pt x="656" y="637"/>
                  <a:pt x="696" y="654"/>
                </a:cubicBezTo>
                <a:cubicBezTo>
                  <a:pt x="727" y="668"/>
                  <a:pt x="785" y="669"/>
                  <a:pt x="812" y="647"/>
                </a:cubicBezTo>
                <a:cubicBezTo>
                  <a:pt x="853" y="614"/>
                  <a:pt x="853" y="552"/>
                  <a:pt x="850" y="505"/>
                </a:cubicBezTo>
                <a:cubicBezTo>
                  <a:pt x="847" y="455"/>
                  <a:pt x="825" y="417"/>
                  <a:pt x="773" y="411"/>
                </a:cubicBezTo>
                <a:cubicBezTo>
                  <a:pt x="703" y="403"/>
                  <a:pt x="649" y="465"/>
                  <a:pt x="623" y="523"/>
                </a:cubicBezTo>
                <a:cubicBezTo>
                  <a:pt x="595" y="587"/>
                  <a:pt x="606" y="647"/>
                  <a:pt x="663" y="688"/>
                </a:cubicBezTo>
                <a:cubicBezTo>
                  <a:pt x="724" y="733"/>
                  <a:pt x="814" y="740"/>
                  <a:pt x="887" y="732"/>
                </a:cubicBezTo>
                <a:cubicBezTo>
                  <a:pt x="962" y="724"/>
                  <a:pt x="1006" y="691"/>
                  <a:pt x="1066" y="651"/>
                </a:cubicBezTo>
                <a:moveTo>
                  <a:pt x="1090" y="414"/>
                </a:moveTo>
                <a:cubicBezTo>
                  <a:pt x="1088" y="391"/>
                  <a:pt x="1088" y="369"/>
                  <a:pt x="1087" y="346"/>
                </a:cubicBezTo>
                <a:cubicBezTo>
                  <a:pt x="1099" y="397"/>
                  <a:pt x="1119" y="447"/>
                  <a:pt x="1134" y="497"/>
                </a:cubicBezTo>
                <a:cubicBezTo>
                  <a:pt x="1151" y="552"/>
                  <a:pt x="1166" y="608"/>
                  <a:pt x="1179" y="665"/>
                </a:cubicBezTo>
                <a:cubicBezTo>
                  <a:pt x="1181" y="672"/>
                  <a:pt x="1182" y="680"/>
                  <a:pt x="1184" y="687"/>
                </a:cubicBezTo>
                <a:cubicBezTo>
                  <a:pt x="1186" y="704"/>
                  <a:pt x="1181" y="678"/>
                  <a:pt x="1179" y="661"/>
                </a:cubicBezTo>
                <a:cubicBezTo>
                  <a:pt x="1172" y="607"/>
                  <a:pt x="1173" y="560"/>
                  <a:pt x="1203" y="514"/>
                </a:cubicBezTo>
                <a:cubicBezTo>
                  <a:pt x="1233" y="467"/>
                  <a:pt x="1286" y="418"/>
                  <a:pt x="1341" y="406"/>
                </a:cubicBezTo>
                <a:cubicBezTo>
                  <a:pt x="1396" y="395"/>
                  <a:pt x="1419" y="429"/>
                  <a:pt x="1432" y="477"/>
                </a:cubicBezTo>
                <a:cubicBezTo>
                  <a:pt x="1446" y="527"/>
                  <a:pt x="1439" y="584"/>
                  <a:pt x="1439" y="636"/>
                </a:cubicBezTo>
                <a:cubicBezTo>
                  <a:pt x="1439" y="661"/>
                  <a:pt x="1439" y="667"/>
                  <a:pt x="1439" y="682"/>
                </a:cubicBezTo>
                <a:moveTo>
                  <a:pt x="1584" y="326"/>
                </a:moveTo>
                <a:cubicBezTo>
                  <a:pt x="1586" y="327"/>
                  <a:pt x="1611" y="354"/>
                  <a:pt x="1630" y="383"/>
                </a:cubicBezTo>
                <a:cubicBezTo>
                  <a:pt x="1660" y="428"/>
                  <a:pt x="1697" y="467"/>
                  <a:pt x="1748" y="488"/>
                </a:cubicBezTo>
                <a:cubicBezTo>
                  <a:pt x="1773" y="498"/>
                  <a:pt x="1835" y="515"/>
                  <a:pt x="1856" y="488"/>
                </a:cubicBezTo>
                <a:cubicBezTo>
                  <a:pt x="1884" y="453"/>
                  <a:pt x="1881" y="355"/>
                  <a:pt x="1869" y="315"/>
                </a:cubicBezTo>
                <a:cubicBezTo>
                  <a:pt x="1858" y="278"/>
                  <a:pt x="1832" y="251"/>
                  <a:pt x="1793" y="254"/>
                </a:cubicBezTo>
                <a:cubicBezTo>
                  <a:pt x="1720" y="260"/>
                  <a:pt x="1652" y="348"/>
                  <a:pt x="1615" y="404"/>
                </a:cubicBezTo>
                <a:cubicBezTo>
                  <a:pt x="1581" y="456"/>
                  <a:pt x="1540" y="556"/>
                  <a:pt x="1572" y="620"/>
                </a:cubicBezTo>
                <a:cubicBezTo>
                  <a:pt x="1606" y="686"/>
                  <a:pt x="1732" y="712"/>
                  <a:pt x="1797" y="691"/>
                </a:cubicBezTo>
                <a:cubicBezTo>
                  <a:pt x="1865" y="669"/>
                  <a:pt x="1928" y="591"/>
                  <a:pt x="1958" y="529"/>
                </a:cubicBezTo>
                <a:cubicBezTo>
                  <a:pt x="1991" y="460"/>
                  <a:pt x="1993" y="380"/>
                  <a:pt x="2007" y="305"/>
                </a:cubicBezTo>
                <a:cubicBezTo>
                  <a:pt x="2014" y="266"/>
                  <a:pt x="2024" y="242"/>
                  <a:pt x="2043" y="210"/>
                </a:cubicBezTo>
                <a:cubicBezTo>
                  <a:pt x="2066" y="215"/>
                  <a:pt x="2072" y="207"/>
                  <a:pt x="2092" y="228"/>
                </a:cubicBezTo>
                <a:cubicBezTo>
                  <a:pt x="2169" y="308"/>
                  <a:pt x="2169" y="434"/>
                  <a:pt x="2169" y="536"/>
                </a:cubicBezTo>
                <a:cubicBezTo>
                  <a:pt x="2169" y="557"/>
                  <a:pt x="2161" y="592"/>
                  <a:pt x="2178" y="600"/>
                </a:cubicBezTo>
                <a:cubicBezTo>
                  <a:pt x="2209" y="615"/>
                  <a:pt x="2264" y="585"/>
                  <a:pt x="2289" y="576"/>
                </a:cubicBezTo>
                <a:moveTo>
                  <a:pt x="2605" y="304"/>
                </a:moveTo>
                <a:cubicBezTo>
                  <a:pt x="2575" y="297"/>
                  <a:pt x="2570" y="300"/>
                  <a:pt x="2535" y="323"/>
                </a:cubicBezTo>
                <a:cubicBezTo>
                  <a:pt x="2494" y="350"/>
                  <a:pt x="2442" y="384"/>
                  <a:pt x="2429" y="435"/>
                </a:cubicBezTo>
                <a:cubicBezTo>
                  <a:pt x="2429" y="442"/>
                  <a:pt x="2429" y="449"/>
                  <a:pt x="2429" y="456"/>
                </a:cubicBezTo>
                <a:cubicBezTo>
                  <a:pt x="2464" y="480"/>
                  <a:pt x="2481" y="489"/>
                  <a:pt x="2538" y="488"/>
                </a:cubicBezTo>
                <a:cubicBezTo>
                  <a:pt x="2591" y="487"/>
                  <a:pt x="2630" y="462"/>
                  <a:pt x="2656" y="415"/>
                </a:cubicBezTo>
                <a:cubicBezTo>
                  <a:pt x="2670" y="389"/>
                  <a:pt x="2675" y="355"/>
                  <a:pt x="2682" y="326"/>
                </a:cubicBezTo>
                <a:lnTo>
                  <a:pt x="2682" y="325"/>
                </a:lnTo>
                <a:cubicBezTo>
                  <a:pt x="2682" y="360"/>
                  <a:pt x="2675" y="402"/>
                  <a:pt x="2690" y="435"/>
                </a:cubicBezTo>
                <a:cubicBezTo>
                  <a:pt x="2719" y="499"/>
                  <a:pt x="2827" y="498"/>
                  <a:pt x="2884" y="500"/>
                </a:cubicBezTo>
                <a:cubicBezTo>
                  <a:pt x="3002" y="505"/>
                  <a:pt x="3132" y="507"/>
                  <a:pt x="3231" y="432"/>
                </a:cubicBezTo>
                <a:cubicBezTo>
                  <a:pt x="3295" y="384"/>
                  <a:pt x="3299" y="309"/>
                  <a:pt x="3295" y="238"/>
                </a:cubicBezTo>
                <a:cubicBezTo>
                  <a:pt x="3291" y="164"/>
                  <a:pt x="3254" y="106"/>
                  <a:pt x="3218" y="42"/>
                </a:cubicBezTo>
                <a:cubicBezTo>
                  <a:pt x="3207" y="21"/>
                  <a:pt x="3200" y="20"/>
                  <a:pt x="3190" y="7"/>
                </a:cubicBezTo>
                <a:cubicBezTo>
                  <a:pt x="3176" y="58"/>
                  <a:pt x="3162" y="109"/>
                  <a:pt x="3156" y="163"/>
                </a:cubicBezTo>
                <a:cubicBezTo>
                  <a:pt x="3148" y="240"/>
                  <a:pt x="3149" y="322"/>
                  <a:pt x="3162" y="399"/>
                </a:cubicBezTo>
                <a:cubicBezTo>
                  <a:pt x="3172" y="456"/>
                  <a:pt x="3189" y="511"/>
                  <a:pt x="3208" y="564"/>
                </a:cubicBezTo>
                <a:moveTo>
                  <a:pt x="2990" y="390"/>
                </a:moveTo>
                <a:cubicBezTo>
                  <a:pt x="3081" y="352"/>
                  <a:pt x="3175" y="328"/>
                  <a:pt x="3270" y="299"/>
                </a:cubicBezTo>
                <a:cubicBezTo>
                  <a:pt x="3340" y="278"/>
                  <a:pt x="3410" y="248"/>
                  <a:pt x="3483" y="241"/>
                </a:cubicBezTo>
                <a:cubicBezTo>
                  <a:pt x="3524" y="237"/>
                  <a:pt x="3520" y="289"/>
                  <a:pt x="3522" y="319"/>
                </a:cubicBezTo>
                <a:cubicBezTo>
                  <a:pt x="3523" y="346"/>
                  <a:pt x="3502" y="484"/>
                  <a:pt x="3527" y="501"/>
                </a:cubicBezTo>
                <a:cubicBezTo>
                  <a:pt x="3537" y="507"/>
                  <a:pt x="3541" y="509"/>
                  <a:pt x="3550" y="507"/>
                </a:cubicBezTo>
                <a:moveTo>
                  <a:pt x="3615" y="46"/>
                </a:moveTo>
                <a:cubicBezTo>
                  <a:pt x="3626" y="20"/>
                  <a:pt x="3619" y="14"/>
                  <a:pt x="3649" y="14"/>
                </a:cubicBezTo>
                <a:cubicBezTo>
                  <a:pt x="3679" y="14"/>
                  <a:pt x="3699" y="44"/>
                  <a:pt x="3717" y="66"/>
                </a:cubicBezTo>
                <a:cubicBezTo>
                  <a:pt x="3750" y="106"/>
                  <a:pt x="3779" y="149"/>
                  <a:pt x="3816" y="184"/>
                </a:cubicBezTo>
                <a:cubicBezTo>
                  <a:pt x="3844" y="212"/>
                  <a:pt x="3885" y="245"/>
                  <a:pt x="3925" y="250"/>
                </a:cubicBezTo>
                <a:cubicBezTo>
                  <a:pt x="3954" y="254"/>
                  <a:pt x="3975" y="241"/>
                  <a:pt x="4000" y="228"/>
                </a:cubicBezTo>
                <a:cubicBezTo>
                  <a:pt x="4020" y="218"/>
                  <a:pt x="4037" y="205"/>
                  <a:pt x="4055" y="192"/>
                </a:cubicBezTo>
                <a:lnTo>
                  <a:pt x="4056" y="191"/>
                </a:lnTo>
                <a:cubicBezTo>
                  <a:pt x="4056" y="209"/>
                  <a:pt x="4058" y="230"/>
                  <a:pt x="4058" y="247"/>
                </a:cubicBezTo>
                <a:cubicBezTo>
                  <a:pt x="4059" y="278"/>
                  <a:pt x="4061" y="309"/>
                  <a:pt x="4050" y="340"/>
                </a:cubicBezTo>
                <a:cubicBezTo>
                  <a:pt x="4034" y="387"/>
                  <a:pt x="4010" y="427"/>
                  <a:pt x="4000" y="476"/>
                </a:cubicBezTo>
                <a:lnTo>
                  <a:pt x="4000" y="477"/>
                </a:lnTo>
                <a:cubicBezTo>
                  <a:pt x="4000" y="396"/>
                  <a:pt x="4009" y="328"/>
                  <a:pt x="4037" y="251"/>
                </a:cubicBezTo>
                <a:cubicBezTo>
                  <a:pt x="4065" y="175"/>
                  <a:pt x="4102" y="67"/>
                  <a:pt x="4176" y="21"/>
                </a:cubicBezTo>
                <a:cubicBezTo>
                  <a:pt x="4198" y="7"/>
                  <a:pt x="4257" y="0"/>
                  <a:pt x="4276" y="24"/>
                </a:cubicBezTo>
                <a:cubicBezTo>
                  <a:pt x="4309" y="65"/>
                  <a:pt x="4292" y="157"/>
                  <a:pt x="4292" y="203"/>
                </a:cubicBezTo>
                <a:cubicBezTo>
                  <a:pt x="4292" y="265"/>
                  <a:pt x="4280" y="327"/>
                  <a:pt x="4320" y="379"/>
                </a:cubicBezTo>
                <a:cubicBezTo>
                  <a:pt x="4358" y="428"/>
                  <a:pt x="4408" y="444"/>
                  <a:pt x="4467" y="445"/>
                </a:cubicBezTo>
                <a:cubicBezTo>
                  <a:pt x="4479" y="445"/>
                  <a:pt x="4490" y="445"/>
                  <a:pt x="4502" y="445"/>
                </a:cubicBezTo>
                <a:moveTo>
                  <a:pt x="4794" y="207"/>
                </a:moveTo>
                <a:cubicBezTo>
                  <a:pt x="4794" y="198"/>
                  <a:pt x="4808" y="184"/>
                  <a:pt x="4799" y="182"/>
                </a:cubicBezTo>
                <a:cubicBezTo>
                  <a:pt x="4754" y="172"/>
                  <a:pt x="4706" y="210"/>
                  <a:pt x="4672" y="233"/>
                </a:cubicBezTo>
                <a:cubicBezTo>
                  <a:pt x="4630" y="261"/>
                  <a:pt x="4598" y="288"/>
                  <a:pt x="4579" y="333"/>
                </a:cubicBezTo>
                <a:cubicBezTo>
                  <a:pt x="4598" y="356"/>
                  <a:pt x="4608" y="359"/>
                  <a:pt x="4653" y="353"/>
                </a:cubicBezTo>
                <a:cubicBezTo>
                  <a:pt x="4717" y="345"/>
                  <a:pt x="4778" y="306"/>
                  <a:pt x="4823" y="262"/>
                </a:cubicBezTo>
                <a:cubicBezTo>
                  <a:pt x="4857" y="227"/>
                  <a:pt x="4879" y="182"/>
                  <a:pt x="4900" y="140"/>
                </a:cubicBezTo>
                <a:cubicBezTo>
                  <a:pt x="4902" y="136"/>
                  <a:pt x="4903" y="132"/>
                  <a:pt x="4905" y="128"/>
                </a:cubicBezTo>
                <a:cubicBezTo>
                  <a:pt x="4900" y="148"/>
                  <a:pt x="4892" y="179"/>
                  <a:pt x="4878" y="205"/>
                </a:cubicBezTo>
                <a:cubicBezTo>
                  <a:pt x="4803" y="339"/>
                  <a:pt x="4762" y="451"/>
                  <a:pt x="4760" y="606"/>
                </a:cubicBezTo>
                <a:cubicBezTo>
                  <a:pt x="4759" y="679"/>
                  <a:pt x="4767" y="746"/>
                  <a:pt x="4772" y="817"/>
                </a:cubicBezTo>
                <a:cubicBezTo>
                  <a:pt x="4772" y="835"/>
                  <a:pt x="4774" y="839"/>
                  <a:pt x="4768" y="848"/>
                </a:cubicBezTo>
                <a:cubicBezTo>
                  <a:pt x="4718" y="847"/>
                  <a:pt x="4682" y="839"/>
                  <a:pt x="4653" y="792"/>
                </a:cubicBezTo>
                <a:cubicBezTo>
                  <a:pt x="4614" y="731"/>
                  <a:pt x="4649" y="674"/>
                  <a:pt x="4693" y="630"/>
                </a:cubicBezTo>
                <a:cubicBezTo>
                  <a:pt x="4800" y="522"/>
                  <a:pt x="4952" y="450"/>
                  <a:pt x="5093" y="399"/>
                </a:cubicBezTo>
                <a:cubicBezTo>
                  <a:pt x="5126" y="389"/>
                  <a:pt x="5158" y="379"/>
                  <a:pt x="5191" y="369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979" name="Freeform 5"/>
          <p:cNvSpPr/>
          <p:nvPr/>
        </p:nvSpPr>
        <p:spPr>
          <a:xfrm>
            <a:off x="7334280" y="449280"/>
            <a:ext cx="1105560" cy="332280"/>
          </a:xfrm>
          <a:custGeom>
            <a:avLst/>
            <a:gdLst/>
            <a:ahLst/>
            <a:rect l="0" t="0" r="r" b="b"/>
            <a:pathLst>
              <a:path w="3071" h="923">
                <a:moveTo>
                  <a:pt x="204" y="257"/>
                </a:moveTo>
                <a:cubicBezTo>
                  <a:pt x="194" y="208"/>
                  <a:pt x="167" y="178"/>
                  <a:pt x="120" y="152"/>
                </a:cubicBezTo>
                <a:cubicBezTo>
                  <a:pt x="98" y="140"/>
                  <a:pt x="62" y="136"/>
                  <a:pt x="49" y="161"/>
                </a:cubicBezTo>
                <a:cubicBezTo>
                  <a:pt x="10" y="239"/>
                  <a:pt x="6" y="359"/>
                  <a:pt x="17" y="443"/>
                </a:cubicBezTo>
                <a:cubicBezTo>
                  <a:pt x="30" y="541"/>
                  <a:pt x="82" y="626"/>
                  <a:pt x="125" y="713"/>
                </a:cubicBezTo>
                <a:cubicBezTo>
                  <a:pt x="152" y="769"/>
                  <a:pt x="183" y="828"/>
                  <a:pt x="176" y="892"/>
                </a:cubicBezTo>
                <a:cubicBezTo>
                  <a:pt x="173" y="902"/>
                  <a:pt x="171" y="912"/>
                  <a:pt x="168" y="922"/>
                </a:cubicBezTo>
                <a:moveTo>
                  <a:pt x="0" y="676"/>
                </a:moveTo>
                <a:cubicBezTo>
                  <a:pt x="124" y="647"/>
                  <a:pt x="253" y="648"/>
                  <a:pt x="377" y="618"/>
                </a:cubicBezTo>
                <a:cubicBezTo>
                  <a:pt x="437" y="604"/>
                  <a:pt x="458" y="581"/>
                  <a:pt x="474" y="525"/>
                </a:cubicBezTo>
                <a:cubicBezTo>
                  <a:pt x="485" y="489"/>
                  <a:pt x="493" y="450"/>
                  <a:pt x="499" y="413"/>
                </a:cubicBezTo>
                <a:cubicBezTo>
                  <a:pt x="499" y="411"/>
                  <a:pt x="499" y="410"/>
                  <a:pt x="499" y="408"/>
                </a:cubicBezTo>
                <a:cubicBezTo>
                  <a:pt x="499" y="479"/>
                  <a:pt x="488" y="558"/>
                  <a:pt x="521" y="624"/>
                </a:cubicBezTo>
                <a:cubicBezTo>
                  <a:pt x="541" y="665"/>
                  <a:pt x="575" y="694"/>
                  <a:pt x="621" y="701"/>
                </a:cubicBezTo>
                <a:cubicBezTo>
                  <a:pt x="660" y="707"/>
                  <a:pt x="661" y="670"/>
                  <a:pt x="664" y="640"/>
                </a:cubicBezTo>
                <a:cubicBezTo>
                  <a:pt x="668" y="597"/>
                  <a:pt x="664" y="553"/>
                  <a:pt x="672" y="511"/>
                </a:cubicBezTo>
                <a:cubicBezTo>
                  <a:pt x="676" y="499"/>
                  <a:pt x="676" y="497"/>
                  <a:pt x="679" y="490"/>
                </a:cubicBezTo>
                <a:cubicBezTo>
                  <a:pt x="685" y="505"/>
                  <a:pt x="695" y="533"/>
                  <a:pt x="699" y="552"/>
                </a:cubicBezTo>
                <a:cubicBezTo>
                  <a:pt x="710" y="601"/>
                  <a:pt x="720" y="640"/>
                  <a:pt x="745" y="683"/>
                </a:cubicBezTo>
                <a:moveTo>
                  <a:pt x="931" y="440"/>
                </a:moveTo>
                <a:cubicBezTo>
                  <a:pt x="952" y="406"/>
                  <a:pt x="956" y="398"/>
                  <a:pt x="997" y="397"/>
                </a:cubicBezTo>
                <a:cubicBezTo>
                  <a:pt x="1028" y="396"/>
                  <a:pt x="1026" y="450"/>
                  <a:pt x="1028" y="472"/>
                </a:cubicBezTo>
                <a:cubicBezTo>
                  <a:pt x="1033" y="525"/>
                  <a:pt x="1034" y="577"/>
                  <a:pt x="1034" y="630"/>
                </a:cubicBezTo>
                <a:cubicBezTo>
                  <a:pt x="1034" y="640"/>
                  <a:pt x="1034" y="650"/>
                  <a:pt x="1034" y="660"/>
                </a:cubicBezTo>
                <a:cubicBezTo>
                  <a:pt x="1034" y="632"/>
                  <a:pt x="1033" y="605"/>
                  <a:pt x="1040" y="577"/>
                </a:cubicBezTo>
                <a:cubicBezTo>
                  <a:pt x="1053" y="530"/>
                  <a:pt x="1079" y="488"/>
                  <a:pt x="1118" y="459"/>
                </a:cubicBezTo>
                <a:cubicBezTo>
                  <a:pt x="1145" y="439"/>
                  <a:pt x="1195" y="423"/>
                  <a:pt x="1222" y="453"/>
                </a:cubicBezTo>
                <a:cubicBezTo>
                  <a:pt x="1253" y="488"/>
                  <a:pt x="1274" y="549"/>
                  <a:pt x="1288" y="593"/>
                </a:cubicBezTo>
                <a:cubicBezTo>
                  <a:pt x="1294" y="613"/>
                  <a:pt x="1297" y="634"/>
                  <a:pt x="1300" y="655"/>
                </a:cubicBezTo>
                <a:moveTo>
                  <a:pt x="1597" y="327"/>
                </a:moveTo>
                <a:cubicBezTo>
                  <a:pt x="1597" y="297"/>
                  <a:pt x="1597" y="290"/>
                  <a:pt x="1597" y="271"/>
                </a:cubicBezTo>
                <a:cubicBezTo>
                  <a:pt x="1537" y="258"/>
                  <a:pt x="1492" y="269"/>
                  <a:pt x="1438" y="302"/>
                </a:cubicBezTo>
                <a:cubicBezTo>
                  <a:pt x="1366" y="347"/>
                  <a:pt x="1321" y="404"/>
                  <a:pt x="1323" y="490"/>
                </a:cubicBezTo>
                <a:cubicBezTo>
                  <a:pt x="1326" y="585"/>
                  <a:pt x="1439" y="613"/>
                  <a:pt x="1516" y="625"/>
                </a:cubicBezTo>
                <a:cubicBezTo>
                  <a:pt x="1606" y="630"/>
                  <a:pt x="1636" y="632"/>
                  <a:pt x="1695" y="630"/>
                </a:cubicBezTo>
                <a:moveTo>
                  <a:pt x="1837" y="0"/>
                </a:moveTo>
                <a:cubicBezTo>
                  <a:pt x="1837" y="69"/>
                  <a:pt x="1840" y="136"/>
                  <a:pt x="1848" y="205"/>
                </a:cubicBezTo>
                <a:cubicBezTo>
                  <a:pt x="1862" y="321"/>
                  <a:pt x="1900" y="432"/>
                  <a:pt x="1934" y="544"/>
                </a:cubicBezTo>
                <a:cubicBezTo>
                  <a:pt x="1945" y="582"/>
                  <a:pt x="1955" y="617"/>
                  <a:pt x="1962" y="656"/>
                </a:cubicBezTo>
                <a:moveTo>
                  <a:pt x="1794" y="465"/>
                </a:moveTo>
                <a:cubicBezTo>
                  <a:pt x="1839" y="424"/>
                  <a:pt x="1882" y="422"/>
                  <a:pt x="1943" y="411"/>
                </a:cubicBezTo>
                <a:cubicBezTo>
                  <a:pt x="1998" y="402"/>
                  <a:pt x="2048" y="386"/>
                  <a:pt x="2101" y="371"/>
                </a:cubicBezTo>
                <a:cubicBezTo>
                  <a:pt x="2109" y="369"/>
                  <a:pt x="2150" y="356"/>
                  <a:pt x="2158" y="367"/>
                </a:cubicBezTo>
                <a:cubicBezTo>
                  <a:pt x="2181" y="402"/>
                  <a:pt x="2176" y="468"/>
                  <a:pt x="2180" y="508"/>
                </a:cubicBezTo>
                <a:cubicBezTo>
                  <a:pt x="2182" y="530"/>
                  <a:pt x="2183" y="551"/>
                  <a:pt x="2183" y="573"/>
                </a:cubicBezTo>
                <a:moveTo>
                  <a:pt x="2121" y="40"/>
                </a:moveTo>
                <a:cubicBezTo>
                  <a:pt x="2167" y="28"/>
                  <a:pt x="2188" y="38"/>
                  <a:pt x="2225" y="70"/>
                </a:cubicBezTo>
                <a:cubicBezTo>
                  <a:pt x="2274" y="112"/>
                  <a:pt x="2317" y="160"/>
                  <a:pt x="2367" y="201"/>
                </a:cubicBezTo>
                <a:cubicBezTo>
                  <a:pt x="2398" y="226"/>
                  <a:pt x="2440" y="249"/>
                  <a:pt x="2447" y="292"/>
                </a:cubicBezTo>
                <a:cubicBezTo>
                  <a:pt x="2454" y="333"/>
                  <a:pt x="2397" y="359"/>
                  <a:pt x="2370" y="379"/>
                </a:cubicBezTo>
                <a:cubicBezTo>
                  <a:pt x="2335" y="405"/>
                  <a:pt x="2298" y="425"/>
                  <a:pt x="2292" y="470"/>
                </a:cubicBezTo>
                <a:cubicBezTo>
                  <a:pt x="2292" y="475"/>
                  <a:pt x="2292" y="479"/>
                  <a:pt x="2292" y="484"/>
                </a:cubicBezTo>
                <a:cubicBezTo>
                  <a:pt x="2314" y="499"/>
                  <a:pt x="2357" y="509"/>
                  <a:pt x="2386" y="498"/>
                </a:cubicBezTo>
                <a:cubicBezTo>
                  <a:pt x="2435" y="479"/>
                  <a:pt x="2449" y="421"/>
                  <a:pt x="2452" y="376"/>
                </a:cubicBezTo>
                <a:cubicBezTo>
                  <a:pt x="2456" y="310"/>
                  <a:pt x="2440" y="266"/>
                  <a:pt x="2398" y="216"/>
                </a:cubicBezTo>
                <a:cubicBezTo>
                  <a:pt x="2377" y="191"/>
                  <a:pt x="2368" y="187"/>
                  <a:pt x="2355" y="192"/>
                </a:cubicBezTo>
                <a:moveTo>
                  <a:pt x="2537" y="234"/>
                </a:moveTo>
                <a:cubicBezTo>
                  <a:pt x="2570" y="221"/>
                  <a:pt x="2591" y="219"/>
                  <a:pt x="2626" y="219"/>
                </a:cubicBezTo>
                <a:cubicBezTo>
                  <a:pt x="2675" y="219"/>
                  <a:pt x="2714" y="247"/>
                  <a:pt x="2752" y="277"/>
                </a:cubicBezTo>
                <a:cubicBezTo>
                  <a:pt x="2796" y="311"/>
                  <a:pt x="2844" y="354"/>
                  <a:pt x="2859" y="411"/>
                </a:cubicBezTo>
                <a:cubicBezTo>
                  <a:pt x="2862" y="422"/>
                  <a:pt x="2863" y="443"/>
                  <a:pt x="2857" y="452"/>
                </a:cubicBezTo>
                <a:cubicBezTo>
                  <a:pt x="2854" y="452"/>
                  <a:pt x="2851" y="452"/>
                  <a:pt x="2848" y="452"/>
                </a:cubicBezTo>
                <a:cubicBezTo>
                  <a:pt x="2837" y="437"/>
                  <a:pt x="2833" y="425"/>
                  <a:pt x="2833" y="397"/>
                </a:cubicBezTo>
                <a:cubicBezTo>
                  <a:pt x="2832" y="349"/>
                  <a:pt x="2848" y="324"/>
                  <a:pt x="2881" y="290"/>
                </a:cubicBezTo>
                <a:cubicBezTo>
                  <a:pt x="2919" y="251"/>
                  <a:pt x="2950" y="239"/>
                  <a:pt x="3003" y="237"/>
                </a:cubicBezTo>
                <a:cubicBezTo>
                  <a:pt x="3061" y="235"/>
                  <a:pt x="3060" y="293"/>
                  <a:pt x="3064" y="339"/>
                </a:cubicBezTo>
                <a:cubicBezTo>
                  <a:pt x="3070" y="415"/>
                  <a:pt x="3066" y="491"/>
                  <a:pt x="3069" y="567"/>
                </a:cubicBezTo>
                <a:cubicBezTo>
                  <a:pt x="3069" y="574"/>
                  <a:pt x="3067" y="584"/>
                  <a:pt x="3067" y="590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980" name="Freeform 6"/>
          <p:cNvSpPr/>
          <p:nvPr/>
        </p:nvSpPr>
        <p:spPr>
          <a:xfrm>
            <a:off x="5463360" y="973440"/>
            <a:ext cx="2370960" cy="189000"/>
          </a:xfrm>
          <a:custGeom>
            <a:avLst/>
            <a:gdLst/>
            <a:ahLst/>
            <a:rect l="0" t="0" r="r" b="b"/>
            <a:pathLst>
              <a:path w="6586" h="525">
                <a:moveTo>
                  <a:pt x="240" y="237"/>
                </a:moveTo>
                <a:cubicBezTo>
                  <a:pt x="214" y="203"/>
                  <a:pt x="193" y="191"/>
                  <a:pt x="149" y="217"/>
                </a:cubicBezTo>
                <a:cubicBezTo>
                  <a:pt x="92" y="250"/>
                  <a:pt x="32" y="318"/>
                  <a:pt x="18" y="384"/>
                </a:cubicBezTo>
                <a:cubicBezTo>
                  <a:pt x="0" y="474"/>
                  <a:pt x="58" y="494"/>
                  <a:pt x="126" y="524"/>
                </a:cubicBezTo>
                <a:moveTo>
                  <a:pt x="6585" y="53"/>
                </a:moveTo>
                <a:cubicBezTo>
                  <a:pt x="6572" y="10"/>
                  <a:pt x="6564" y="0"/>
                  <a:pt x="6515" y="5"/>
                </a:cubicBezTo>
                <a:cubicBezTo>
                  <a:pt x="6443" y="13"/>
                  <a:pt x="6372" y="64"/>
                  <a:pt x="6333" y="125"/>
                </a:cubicBezTo>
                <a:cubicBezTo>
                  <a:pt x="6298" y="181"/>
                  <a:pt x="6306" y="244"/>
                  <a:pt x="6366" y="274"/>
                </a:cubicBezTo>
                <a:cubicBezTo>
                  <a:pt x="6420" y="291"/>
                  <a:pt x="6439" y="296"/>
                  <a:pt x="6478" y="294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981" name="Freeform 7"/>
          <p:cNvSpPr/>
          <p:nvPr/>
        </p:nvSpPr>
        <p:spPr>
          <a:xfrm>
            <a:off x="503280" y="1069920"/>
            <a:ext cx="374040" cy="282960"/>
          </a:xfrm>
          <a:custGeom>
            <a:avLst/>
            <a:gdLst/>
            <a:ahLst/>
            <a:rect l="0" t="0" r="r" b="b"/>
            <a:pathLst>
              <a:path w="1039" h="786">
                <a:moveTo>
                  <a:pt x="192" y="65"/>
                </a:moveTo>
                <a:cubicBezTo>
                  <a:pt x="198" y="55"/>
                  <a:pt x="204" y="62"/>
                  <a:pt x="204" y="37"/>
                </a:cubicBezTo>
                <a:cubicBezTo>
                  <a:pt x="204" y="19"/>
                  <a:pt x="198" y="8"/>
                  <a:pt x="195" y="0"/>
                </a:cubicBezTo>
                <a:cubicBezTo>
                  <a:pt x="159" y="19"/>
                  <a:pt x="146" y="35"/>
                  <a:pt x="125" y="78"/>
                </a:cubicBezTo>
                <a:cubicBezTo>
                  <a:pt x="92" y="144"/>
                  <a:pt x="81" y="232"/>
                  <a:pt x="94" y="305"/>
                </a:cubicBezTo>
                <a:cubicBezTo>
                  <a:pt x="109" y="396"/>
                  <a:pt x="166" y="475"/>
                  <a:pt x="192" y="562"/>
                </a:cubicBezTo>
                <a:cubicBezTo>
                  <a:pt x="211" y="625"/>
                  <a:pt x="221" y="698"/>
                  <a:pt x="168" y="743"/>
                </a:cubicBezTo>
                <a:cubicBezTo>
                  <a:pt x="125" y="769"/>
                  <a:pt x="110" y="778"/>
                  <a:pt x="77" y="785"/>
                </a:cubicBezTo>
                <a:moveTo>
                  <a:pt x="0" y="349"/>
                </a:moveTo>
                <a:cubicBezTo>
                  <a:pt x="78" y="305"/>
                  <a:pt x="135" y="294"/>
                  <a:pt x="225" y="293"/>
                </a:cubicBezTo>
                <a:cubicBezTo>
                  <a:pt x="293" y="292"/>
                  <a:pt x="338" y="302"/>
                  <a:pt x="387" y="350"/>
                </a:cubicBezTo>
                <a:cubicBezTo>
                  <a:pt x="415" y="377"/>
                  <a:pt x="432" y="411"/>
                  <a:pt x="461" y="436"/>
                </a:cubicBezTo>
                <a:cubicBezTo>
                  <a:pt x="466" y="440"/>
                  <a:pt x="481" y="450"/>
                  <a:pt x="489" y="445"/>
                </a:cubicBezTo>
                <a:cubicBezTo>
                  <a:pt x="525" y="421"/>
                  <a:pt x="530" y="352"/>
                  <a:pt x="531" y="313"/>
                </a:cubicBezTo>
                <a:cubicBezTo>
                  <a:pt x="531" y="311"/>
                  <a:pt x="531" y="309"/>
                  <a:pt x="531" y="307"/>
                </a:cubicBezTo>
                <a:cubicBezTo>
                  <a:pt x="500" y="304"/>
                  <a:pt x="495" y="305"/>
                  <a:pt x="465" y="323"/>
                </a:cubicBezTo>
                <a:cubicBezTo>
                  <a:pt x="434" y="341"/>
                  <a:pt x="395" y="366"/>
                  <a:pt x="401" y="407"/>
                </a:cubicBezTo>
                <a:cubicBezTo>
                  <a:pt x="403" y="413"/>
                  <a:pt x="406" y="418"/>
                  <a:pt x="408" y="424"/>
                </a:cubicBezTo>
                <a:moveTo>
                  <a:pt x="673" y="424"/>
                </a:moveTo>
                <a:cubicBezTo>
                  <a:pt x="698" y="421"/>
                  <a:pt x="720" y="409"/>
                  <a:pt x="738" y="390"/>
                </a:cubicBezTo>
                <a:cubicBezTo>
                  <a:pt x="766" y="359"/>
                  <a:pt x="759" y="319"/>
                  <a:pt x="759" y="281"/>
                </a:cubicBezTo>
                <a:cubicBezTo>
                  <a:pt x="759" y="236"/>
                  <a:pt x="746" y="209"/>
                  <a:pt x="722" y="173"/>
                </a:cubicBezTo>
                <a:cubicBezTo>
                  <a:pt x="714" y="162"/>
                  <a:pt x="710" y="160"/>
                  <a:pt x="701" y="153"/>
                </a:cubicBezTo>
                <a:cubicBezTo>
                  <a:pt x="706" y="197"/>
                  <a:pt x="731" y="219"/>
                  <a:pt x="771" y="241"/>
                </a:cubicBezTo>
                <a:cubicBezTo>
                  <a:pt x="846" y="281"/>
                  <a:pt x="946" y="292"/>
                  <a:pt x="1011" y="349"/>
                </a:cubicBezTo>
                <a:cubicBezTo>
                  <a:pt x="1037" y="372"/>
                  <a:pt x="1038" y="413"/>
                  <a:pt x="1034" y="445"/>
                </a:cubicBezTo>
                <a:cubicBezTo>
                  <a:pt x="1030" y="479"/>
                  <a:pt x="1010" y="507"/>
                  <a:pt x="1006" y="541"/>
                </a:cubicBezTo>
                <a:cubicBezTo>
                  <a:pt x="1002" y="572"/>
                  <a:pt x="1006" y="557"/>
                  <a:pt x="1028" y="566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982" name="Freeform 8"/>
          <p:cNvSpPr/>
          <p:nvPr/>
        </p:nvSpPr>
        <p:spPr>
          <a:xfrm>
            <a:off x="1082520" y="1092240"/>
            <a:ext cx="689400" cy="205200"/>
          </a:xfrm>
          <a:custGeom>
            <a:avLst/>
            <a:gdLst/>
            <a:ahLst/>
            <a:rect l="0" t="0" r="r" b="b"/>
            <a:pathLst>
              <a:path w="1915" h="570">
                <a:moveTo>
                  <a:pt x="191" y="0"/>
                </a:moveTo>
                <a:cubicBezTo>
                  <a:pt x="173" y="7"/>
                  <a:pt x="187" y="26"/>
                  <a:pt x="202" y="71"/>
                </a:cubicBezTo>
                <a:cubicBezTo>
                  <a:pt x="229" y="148"/>
                  <a:pt x="268" y="218"/>
                  <a:pt x="307" y="289"/>
                </a:cubicBezTo>
                <a:cubicBezTo>
                  <a:pt x="344" y="356"/>
                  <a:pt x="383" y="421"/>
                  <a:pt x="416" y="491"/>
                </a:cubicBezTo>
                <a:cubicBezTo>
                  <a:pt x="420" y="500"/>
                  <a:pt x="424" y="510"/>
                  <a:pt x="428" y="519"/>
                </a:cubicBezTo>
                <a:moveTo>
                  <a:pt x="0" y="405"/>
                </a:moveTo>
                <a:cubicBezTo>
                  <a:pt x="52" y="376"/>
                  <a:pt x="119" y="359"/>
                  <a:pt x="193" y="343"/>
                </a:cubicBezTo>
                <a:cubicBezTo>
                  <a:pt x="329" y="313"/>
                  <a:pt x="503" y="291"/>
                  <a:pt x="621" y="209"/>
                </a:cubicBezTo>
                <a:cubicBezTo>
                  <a:pt x="660" y="182"/>
                  <a:pt x="663" y="159"/>
                  <a:pt x="669" y="118"/>
                </a:cubicBezTo>
                <a:cubicBezTo>
                  <a:pt x="669" y="117"/>
                  <a:pt x="669" y="115"/>
                  <a:pt x="669" y="114"/>
                </a:cubicBezTo>
                <a:cubicBezTo>
                  <a:pt x="669" y="186"/>
                  <a:pt x="664" y="247"/>
                  <a:pt x="698" y="312"/>
                </a:cubicBezTo>
                <a:cubicBezTo>
                  <a:pt x="722" y="358"/>
                  <a:pt x="763" y="410"/>
                  <a:pt x="808" y="437"/>
                </a:cubicBezTo>
                <a:cubicBezTo>
                  <a:pt x="825" y="447"/>
                  <a:pt x="844" y="463"/>
                  <a:pt x="863" y="445"/>
                </a:cubicBezTo>
                <a:cubicBezTo>
                  <a:pt x="890" y="421"/>
                  <a:pt x="899" y="346"/>
                  <a:pt x="914" y="312"/>
                </a:cubicBezTo>
                <a:cubicBezTo>
                  <a:pt x="927" y="284"/>
                  <a:pt x="938" y="252"/>
                  <a:pt x="976" y="256"/>
                </a:cubicBezTo>
                <a:cubicBezTo>
                  <a:pt x="1022" y="261"/>
                  <a:pt x="1034" y="300"/>
                  <a:pt x="1056" y="337"/>
                </a:cubicBezTo>
                <a:cubicBezTo>
                  <a:pt x="1083" y="380"/>
                  <a:pt x="1106" y="414"/>
                  <a:pt x="1159" y="421"/>
                </a:cubicBezTo>
                <a:cubicBezTo>
                  <a:pt x="1172" y="421"/>
                  <a:pt x="1186" y="421"/>
                  <a:pt x="1199" y="421"/>
                </a:cubicBezTo>
                <a:moveTo>
                  <a:pt x="1321" y="331"/>
                </a:moveTo>
                <a:cubicBezTo>
                  <a:pt x="1338" y="303"/>
                  <a:pt x="1351" y="269"/>
                  <a:pt x="1384" y="259"/>
                </a:cubicBezTo>
                <a:cubicBezTo>
                  <a:pt x="1418" y="248"/>
                  <a:pt x="1457" y="257"/>
                  <a:pt x="1489" y="267"/>
                </a:cubicBezTo>
                <a:cubicBezTo>
                  <a:pt x="1545" y="285"/>
                  <a:pt x="1591" y="294"/>
                  <a:pt x="1650" y="295"/>
                </a:cubicBezTo>
                <a:cubicBezTo>
                  <a:pt x="1708" y="296"/>
                  <a:pt x="1774" y="302"/>
                  <a:pt x="1820" y="257"/>
                </a:cubicBezTo>
                <a:cubicBezTo>
                  <a:pt x="1851" y="226"/>
                  <a:pt x="1855" y="153"/>
                  <a:pt x="1817" y="129"/>
                </a:cubicBezTo>
                <a:cubicBezTo>
                  <a:pt x="1763" y="94"/>
                  <a:pt x="1687" y="118"/>
                  <a:pt x="1641" y="151"/>
                </a:cubicBezTo>
                <a:cubicBezTo>
                  <a:pt x="1564" y="207"/>
                  <a:pt x="1526" y="289"/>
                  <a:pt x="1517" y="382"/>
                </a:cubicBezTo>
                <a:cubicBezTo>
                  <a:pt x="1509" y="470"/>
                  <a:pt x="1561" y="526"/>
                  <a:pt x="1641" y="547"/>
                </a:cubicBezTo>
                <a:cubicBezTo>
                  <a:pt x="1727" y="569"/>
                  <a:pt x="1827" y="557"/>
                  <a:pt x="1914" y="556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983" name="Freeform 9"/>
          <p:cNvSpPr/>
          <p:nvPr/>
        </p:nvSpPr>
        <p:spPr>
          <a:xfrm>
            <a:off x="2058840" y="1047600"/>
            <a:ext cx="1822320" cy="327600"/>
          </a:xfrm>
          <a:custGeom>
            <a:avLst/>
            <a:gdLst/>
            <a:ahLst/>
            <a:rect l="0" t="0" r="r" b="b"/>
            <a:pathLst>
              <a:path w="5062" h="910">
                <a:moveTo>
                  <a:pt x="51" y="246"/>
                </a:moveTo>
                <a:cubicBezTo>
                  <a:pt x="39" y="220"/>
                  <a:pt x="22" y="196"/>
                  <a:pt x="9" y="169"/>
                </a:cubicBezTo>
                <a:cubicBezTo>
                  <a:pt x="3" y="158"/>
                  <a:pt x="4" y="148"/>
                  <a:pt x="0" y="138"/>
                </a:cubicBezTo>
                <a:cubicBezTo>
                  <a:pt x="43" y="175"/>
                  <a:pt x="85" y="215"/>
                  <a:pt x="122" y="259"/>
                </a:cubicBezTo>
                <a:cubicBezTo>
                  <a:pt x="163" y="309"/>
                  <a:pt x="208" y="371"/>
                  <a:pt x="224" y="435"/>
                </a:cubicBezTo>
                <a:cubicBezTo>
                  <a:pt x="228" y="450"/>
                  <a:pt x="226" y="458"/>
                  <a:pt x="228" y="471"/>
                </a:cubicBezTo>
                <a:cubicBezTo>
                  <a:pt x="222" y="439"/>
                  <a:pt x="218" y="408"/>
                  <a:pt x="219" y="373"/>
                </a:cubicBezTo>
                <a:cubicBezTo>
                  <a:pt x="222" y="309"/>
                  <a:pt x="270" y="261"/>
                  <a:pt x="324" y="230"/>
                </a:cubicBezTo>
                <a:cubicBezTo>
                  <a:pt x="367" y="204"/>
                  <a:pt x="455" y="175"/>
                  <a:pt x="506" y="195"/>
                </a:cubicBezTo>
                <a:cubicBezTo>
                  <a:pt x="595" y="229"/>
                  <a:pt x="619" y="340"/>
                  <a:pt x="663" y="412"/>
                </a:cubicBezTo>
                <a:cubicBezTo>
                  <a:pt x="683" y="445"/>
                  <a:pt x="723" y="462"/>
                  <a:pt x="762" y="451"/>
                </a:cubicBezTo>
                <a:cubicBezTo>
                  <a:pt x="836" y="430"/>
                  <a:pt x="903" y="349"/>
                  <a:pt x="937" y="284"/>
                </a:cubicBezTo>
                <a:cubicBezTo>
                  <a:pt x="956" y="249"/>
                  <a:pt x="961" y="214"/>
                  <a:pt x="968" y="176"/>
                </a:cubicBezTo>
                <a:cubicBezTo>
                  <a:pt x="964" y="224"/>
                  <a:pt x="954" y="269"/>
                  <a:pt x="952" y="318"/>
                </a:cubicBezTo>
                <a:cubicBezTo>
                  <a:pt x="949" y="385"/>
                  <a:pt x="954" y="439"/>
                  <a:pt x="1027" y="461"/>
                </a:cubicBezTo>
                <a:cubicBezTo>
                  <a:pt x="1080" y="476"/>
                  <a:pt x="1134" y="466"/>
                  <a:pt x="1159" y="414"/>
                </a:cubicBezTo>
                <a:cubicBezTo>
                  <a:pt x="1187" y="353"/>
                  <a:pt x="1173" y="274"/>
                  <a:pt x="1146" y="219"/>
                </a:cubicBezTo>
                <a:cubicBezTo>
                  <a:pt x="1131" y="188"/>
                  <a:pt x="1084" y="94"/>
                  <a:pt x="1041" y="93"/>
                </a:cubicBezTo>
                <a:cubicBezTo>
                  <a:pt x="1040" y="97"/>
                  <a:pt x="1038" y="101"/>
                  <a:pt x="1037" y="105"/>
                </a:cubicBezTo>
                <a:moveTo>
                  <a:pt x="1411" y="345"/>
                </a:moveTo>
                <a:cubicBezTo>
                  <a:pt x="1416" y="330"/>
                  <a:pt x="1424" y="323"/>
                  <a:pt x="1430" y="310"/>
                </a:cubicBezTo>
                <a:cubicBezTo>
                  <a:pt x="1430" y="305"/>
                  <a:pt x="1430" y="303"/>
                  <a:pt x="1430" y="300"/>
                </a:cubicBezTo>
                <a:moveTo>
                  <a:pt x="1837" y="148"/>
                </a:moveTo>
                <a:cubicBezTo>
                  <a:pt x="1790" y="155"/>
                  <a:pt x="1770" y="179"/>
                  <a:pt x="1755" y="227"/>
                </a:cubicBezTo>
                <a:cubicBezTo>
                  <a:pt x="1737" y="283"/>
                  <a:pt x="1744" y="339"/>
                  <a:pt x="1785" y="383"/>
                </a:cubicBezTo>
                <a:cubicBezTo>
                  <a:pt x="1831" y="432"/>
                  <a:pt x="1902" y="461"/>
                  <a:pt x="1969" y="453"/>
                </a:cubicBezTo>
                <a:cubicBezTo>
                  <a:pt x="2035" y="445"/>
                  <a:pt x="2035" y="370"/>
                  <a:pt x="2037" y="318"/>
                </a:cubicBezTo>
                <a:cubicBezTo>
                  <a:pt x="2041" y="227"/>
                  <a:pt x="2009" y="163"/>
                  <a:pt x="1951" y="93"/>
                </a:cubicBezTo>
                <a:cubicBezTo>
                  <a:pt x="1947" y="89"/>
                  <a:pt x="1873" y="0"/>
                  <a:pt x="1852" y="23"/>
                </a:cubicBezTo>
                <a:cubicBezTo>
                  <a:pt x="1832" y="44"/>
                  <a:pt x="1837" y="86"/>
                  <a:pt x="1836" y="112"/>
                </a:cubicBezTo>
                <a:moveTo>
                  <a:pt x="2207" y="102"/>
                </a:moveTo>
                <a:cubicBezTo>
                  <a:pt x="2207" y="80"/>
                  <a:pt x="2214" y="48"/>
                  <a:pt x="2198" y="31"/>
                </a:cubicBezTo>
                <a:cubicBezTo>
                  <a:pt x="2185" y="18"/>
                  <a:pt x="2131" y="16"/>
                  <a:pt x="2115" y="21"/>
                </a:cubicBezTo>
                <a:cubicBezTo>
                  <a:pt x="2075" y="33"/>
                  <a:pt x="2073" y="91"/>
                  <a:pt x="2071" y="124"/>
                </a:cubicBezTo>
                <a:cubicBezTo>
                  <a:pt x="2068" y="191"/>
                  <a:pt x="2078" y="232"/>
                  <a:pt x="2112" y="290"/>
                </a:cubicBezTo>
                <a:cubicBezTo>
                  <a:pt x="2179" y="407"/>
                  <a:pt x="2233" y="497"/>
                  <a:pt x="2237" y="635"/>
                </a:cubicBezTo>
                <a:cubicBezTo>
                  <a:pt x="2239" y="713"/>
                  <a:pt x="2227" y="764"/>
                  <a:pt x="2176" y="824"/>
                </a:cubicBezTo>
                <a:cubicBezTo>
                  <a:pt x="2145" y="861"/>
                  <a:pt x="2108" y="888"/>
                  <a:pt x="2065" y="909"/>
                </a:cubicBezTo>
                <a:moveTo>
                  <a:pt x="2122" y="479"/>
                </a:moveTo>
                <a:cubicBezTo>
                  <a:pt x="2201" y="451"/>
                  <a:pt x="2275" y="452"/>
                  <a:pt x="2358" y="439"/>
                </a:cubicBezTo>
                <a:cubicBezTo>
                  <a:pt x="2379" y="435"/>
                  <a:pt x="2401" y="430"/>
                  <a:pt x="2422" y="426"/>
                </a:cubicBezTo>
                <a:moveTo>
                  <a:pt x="2726" y="127"/>
                </a:moveTo>
                <a:cubicBezTo>
                  <a:pt x="2727" y="127"/>
                  <a:pt x="2694" y="67"/>
                  <a:pt x="2757" y="161"/>
                </a:cubicBezTo>
                <a:cubicBezTo>
                  <a:pt x="2800" y="224"/>
                  <a:pt x="2824" y="301"/>
                  <a:pt x="2877" y="357"/>
                </a:cubicBezTo>
                <a:cubicBezTo>
                  <a:pt x="2921" y="403"/>
                  <a:pt x="2988" y="411"/>
                  <a:pt x="3049" y="404"/>
                </a:cubicBezTo>
                <a:cubicBezTo>
                  <a:pt x="3093" y="399"/>
                  <a:pt x="3107" y="362"/>
                  <a:pt x="3111" y="323"/>
                </a:cubicBezTo>
                <a:cubicBezTo>
                  <a:pt x="3112" y="309"/>
                  <a:pt x="3111" y="294"/>
                  <a:pt x="3111" y="280"/>
                </a:cubicBezTo>
                <a:cubicBezTo>
                  <a:pt x="3137" y="293"/>
                  <a:pt x="3158" y="314"/>
                  <a:pt x="3185" y="328"/>
                </a:cubicBezTo>
                <a:cubicBezTo>
                  <a:pt x="3242" y="358"/>
                  <a:pt x="3312" y="369"/>
                  <a:pt x="3376" y="362"/>
                </a:cubicBezTo>
                <a:cubicBezTo>
                  <a:pt x="3433" y="356"/>
                  <a:pt x="3486" y="320"/>
                  <a:pt x="3497" y="261"/>
                </a:cubicBezTo>
                <a:cubicBezTo>
                  <a:pt x="3510" y="192"/>
                  <a:pt x="3485" y="143"/>
                  <a:pt x="3431" y="99"/>
                </a:cubicBezTo>
                <a:cubicBezTo>
                  <a:pt x="3392" y="67"/>
                  <a:pt x="3310" y="28"/>
                  <a:pt x="3257" y="49"/>
                </a:cubicBezTo>
                <a:cubicBezTo>
                  <a:pt x="3197" y="73"/>
                  <a:pt x="3192" y="143"/>
                  <a:pt x="3188" y="196"/>
                </a:cubicBezTo>
                <a:moveTo>
                  <a:pt x="3741" y="189"/>
                </a:moveTo>
                <a:cubicBezTo>
                  <a:pt x="3717" y="158"/>
                  <a:pt x="3660" y="165"/>
                  <a:pt x="3619" y="175"/>
                </a:cubicBezTo>
                <a:cubicBezTo>
                  <a:pt x="3570" y="187"/>
                  <a:pt x="3497" y="215"/>
                  <a:pt x="3482" y="267"/>
                </a:cubicBezTo>
                <a:cubicBezTo>
                  <a:pt x="3467" y="320"/>
                  <a:pt x="3556" y="314"/>
                  <a:pt x="3582" y="315"/>
                </a:cubicBezTo>
                <a:cubicBezTo>
                  <a:pt x="3648" y="317"/>
                  <a:pt x="3698" y="312"/>
                  <a:pt x="3746" y="264"/>
                </a:cubicBezTo>
                <a:cubicBezTo>
                  <a:pt x="3775" y="236"/>
                  <a:pt x="3784" y="201"/>
                  <a:pt x="3791" y="163"/>
                </a:cubicBezTo>
                <a:cubicBezTo>
                  <a:pt x="3791" y="199"/>
                  <a:pt x="3788" y="235"/>
                  <a:pt x="3798" y="269"/>
                </a:cubicBezTo>
                <a:cubicBezTo>
                  <a:pt x="3813" y="324"/>
                  <a:pt x="3844" y="349"/>
                  <a:pt x="3890" y="376"/>
                </a:cubicBezTo>
                <a:moveTo>
                  <a:pt x="4056" y="156"/>
                </a:moveTo>
                <a:cubicBezTo>
                  <a:pt x="4066" y="145"/>
                  <a:pt x="4082" y="130"/>
                  <a:pt x="4100" y="144"/>
                </a:cubicBezTo>
                <a:cubicBezTo>
                  <a:pt x="4128" y="166"/>
                  <a:pt x="4144" y="209"/>
                  <a:pt x="4168" y="236"/>
                </a:cubicBezTo>
                <a:cubicBezTo>
                  <a:pt x="4177" y="245"/>
                  <a:pt x="4220" y="286"/>
                  <a:pt x="4238" y="264"/>
                </a:cubicBezTo>
                <a:cubicBezTo>
                  <a:pt x="4257" y="241"/>
                  <a:pt x="4260" y="206"/>
                  <a:pt x="4266" y="178"/>
                </a:cubicBezTo>
                <a:cubicBezTo>
                  <a:pt x="4269" y="166"/>
                  <a:pt x="4272" y="154"/>
                  <a:pt x="4275" y="142"/>
                </a:cubicBezTo>
                <a:cubicBezTo>
                  <a:pt x="4276" y="159"/>
                  <a:pt x="4280" y="201"/>
                  <a:pt x="4281" y="220"/>
                </a:cubicBezTo>
                <a:cubicBezTo>
                  <a:pt x="4285" y="292"/>
                  <a:pt x="4290" y="366"/>
                  <a:pt x="4300" y="439"/>
                </a:cubicBezTo>
                <a:cubicBezTo>
                  <a:pt x="4305" y="471"/>
                  <a:pt x="4310" y="550"/>
                  <a:pt x="4336" y="577"/>
                </a:cubicBezTo>
                <a:cubicBezTo>
                  <a:pt x="4343" y="580"/>
                  <a:pt x="4349" y="582"/>
                  <a:pt x="4356" y="585"/>
                </a:cubicBezTo>
                <a:moveTo>
                  <a:pt x="4954" y="95"/>
                </a:moveTo>
                <a:cubicBezTo>
                  <a:pt x="4892" y="98"/>
                  <a:pt x="4860" y="118"/>
                  <a:pt x="4817" y="165"/>
                </a:cubicBezTo>
                <a:cubicBezTo>
                  <a:pt x="4777" y="209"/>
                  <a:pt x="4755" y="272"/>
                  <a:pt x="4793" y="326"/>
                </a:cubicBezTo>
                <a:cubicBezTo>
                  <a:pt x="4842" y="395"/>
                  <a:pt x="4931" y="437"/>
                  <a:pt x="4992" y="493"/>
                </a:cubicBezTo>
                <a:cubicBezTo>
                  <a:pt x="5027" y="526"/>
                  <a:pt x="5061" y="561"/>
                  <a:pt x="5058" y="612"/>
                </a:cubicBezTo>
                <a:cubicBezTo>
                  <a:pt x="5057" y="640"/>
                  <a:pt x="5013" y="645"/>
                  <a:pt x="4991" y="647"/>
                </a:cubicBezTo>
                <a:cubicBezTo>
                  <a:pt x="4980" y="648"/>
                  <a:pt x="4974" y="647"/>
                  <a:pt x="4963" y="647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984" name="Freeform 10"/>
          <p:cNvSpPr/>
          <p:nvPr/>
        </p:nvSpPr>
        <p:spPr>
          <a:xfrm>
            <a:off x="4408560" y="1035000"/>
            <a:ext cx="299520" cy="221040"/>
          </a:xfrm>
          <a:custGeom>
            <a:avLst/>
            <a:gdLst/>
            <a:ahLst/>
            <a:rect l="0" t="0" r="r" b="b"/>
            <a:pathLst>
              <a:path w="832" h="614">
                <a:moveTo>
                  <a:pt x="130" y="48"/>
                </a:moveTo>
                <a:cubicBezTo>
                  <a:pt x="116" y="28"/>
                  <a:pt x="110" y="20"/>
                  <a:pt x="99" y="0"/>
                </a:cubicBezTo>
                <a:cubicBezTo>
                  <a:pt x="113" y="65"/>
                  <a:pt x="139" y="127"/>
                  <a:pt x="158" y="190"/>
                </a:cubicBezTo>
                <a:cubicBezTo>
                  <a:pt x="188" y="293"/>
                  <a:pt x="205" y="397"/>
                  <a:pt x="207" y="505"/>
                </a:cubicBezTo>
                <a:cubicBezTo>
                  <a:pt x="208" y="541"/>
                  <a:pt x="207" y="577"/>
                  <a:pt x="207" y="613"/>
                </a:cubicBezTo>
                <a:moveTo>
                  <a:pt x="0" y="312"/>
                </a:moveTo>
                <a:cubicBezTo>
                  <a:pt x="72" y="249"/>
                  <a:pt x="136" y="239"/>
                  <a:pt x="230" y="229"/>
                </a:cubicBezTo>
                <a:cubicBezTo>
                  <a:pt x="321" y="219"/>
                  <a:pt x="444" y="199"/>
                  <a:pt x="533" y="223"/>
                </a:cubicBezTo>
                <a:cubicBezTo>
                  <a:pt x="602" y="241"/>
                  <a:pt x="618" y="294"/>
                  <a:pt x="621" y="359"/>
                </a:cubicBezTo>
                <a:cubicBezTo>
                  <a:pt x="623" y="407"/>
                  <a:pt x="608" y="441"/>
                  <a:pt x="601" y="486"/>
                </a:cubicBezTo>
                <a:cubicBezTo>
                  <a:pt x="601" y="496"/>
                  <a:pt x="601" y="499"/>
                  <a:pt x="602" y="505"/>
                </a:cubicBezTo>
                <a:cubicBezTo>
                  <a:pt x="659" y="505"/>
                  <a:pt x="706" y="502"/>
                  <a:pt x="757" y="467"/>
                </a:cubicBezTo>
                <a:cubicBezTo>
                  <a:pt x="799" y="440"/>
                  <a:pt x="831" y="376"/>
                  <a:pt x="808" y="324"/>
                </a:cubicBezTo>
                <a:cubicBezTo>
                  <a:pt x="778" y="256"/>
                  <a:pt x="674" y="204"/>
                  <a:pt x="608" y="193"/>
                </a:cubicBezTo>
                <a:cubicBezTo>
                  <a:pt x="587" y="193"/>
                  <a:pt x="583" y="193"/>
                  <a:pt x="571" y="193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985" name="Freeform 11"/>
          <p:cNvSpPr/>
          <p:nvPr/>
        </p:nvSpPr>
        <p:spPr>
          <a:xfrm>
            <a:off x="4964040" y="971640"/>
            <a:ext cx="443160" cy="252720"/>
          </a:xfrm>
          <a:custGeom>
            <a:avLst/>
            <a:gdLst/>
            <a:ahLst/>
            <a:rect l="0" t="0" r="r" b="b"/>
            <a:pathLst>
              <a:path w="1231" h="702">
                <a:moveTo>
                  <a:pt x="32" y="261"/>
                </a:moveTo>
                <a:cubicBezTo>
                  <a:pt x="29" y="288"/>
                  <a:pt x="28" y="334"/>
                  <a:pt x="33" y="366"/>
                </a:cubicBezTo>
                <a:cubicBezTo>
                  <a:pt x="45" y="441"/>
                  <a:pt x="67" y="518"/>
                  <a:pt x="90" y="590"/>
                </a:cubicBezTo>
                <a:cubicBezTo>
                  <a:pt x="102" y="628"/>
                  <a:pt x="117" y="664"/>
                  <a:pt x="131" y="701"/>
                </a:cubicBezTo>
                <a:moveTo>
                  <a:pt x="0" y="161"/>
                </a:moveTo>
                <a:cubicBezTo>
                  <a:pt x="53" y="103"/>
                  <a:pt x="105" y="76"/>
                  <a:pt x="191" y="100"/>
                </a:cubicBezTo>
                <a:cubicBezTo>
                  <a:pt x="267" y="121"/>
                  <a:pt x="317" y="180"/>
                  <a:pt x="327" y="256"/>
                </a:cubicBezTo>
                <a:cubicBezTo>
                  <a:pt x="337" y="330"/>
                  <a:pt x="282" y="367"/>
                  <a:pt x="219" y="388"/>
                </a:cubicBezTo>
                <a:cubicBezTo>
                  <a:pt x="173" y="398"/>
                  <a:pt x="159" y="402"/>
                  <a:pt x="128" y="399"/>
                </a:cubicBezTo>
                <a:moveTo>
                  <a:pt x="549" y="0"/>
                </a:moveTo>
                <a:cubicBezTo>
                  <a:pt x="549" y="107"/>
                  <a:pt x="531" y="228"/>
                  <a:pt x="552" y="333"/>
                </a:cubicBezTo>
                <a:cubicBezTo>
                  <a:pt x="568" y="412"/>
                  <a:pt x="611" y="462"/>
                  <a:pt x="671" y="511"/>
                </a:cubicBezTo>
                <a:moveTo>
                  <a:pt x="1230" y="233"/>
                </a:moveTo>
                <a:cubicBezTo>
                  <a:pt x="1196" y="200"/>
                  <a:pt x="1155" y="207"/>
                  <a:pt x="1107" y="219"/>
                </a:cubicBezTo>
                <a:cubicBezTo>
                  <a:pt x="1026" y="240"/>
                  <a:pt x="898" y="278"/>
                  <a:pt x="864" y="365"/>
                </a:cubicBezTo>
                <a:cubicBezTo>
                  <a:pt x="839" y="429"/>
                  <a:pt x="868" y="469"/>
                  <a:pt x="931" y="485"/>
                </a:cubicBezTo>
                <a:cubicBezTo>
                  <a:pt x="990" y="500"/>
                  <a:pt x="1082" y="505"/>
                  <a:pt x="1133" y="467"/>
                </a:cubicBezTo>
                <a:cubicBezTo>
                  <a:pt x="1168" y="441"/>
                  <a:pt x="1170" y="398"/>
                  <a:pt x="1170" y="359"/>
                </a:cubicBezTo>
                <a:cubicBezTo>
                  <a:pt x="1170" y="346"/>
                  <a:pt x="1171" y="342"/>
                  <a:pt x="1162" y="338"/>
                </a:cubicBezTo>
                <a:cubicBezTo>
                  <a:pt x="1142" y="356"/>
                  <a:pt x="1141" y="369"/>
                  <a:pt x="1140" y="403"/>
                </a:cubicBezTo>
                <a:cubicBezTo>
                  <a:pt x="1138" y="463"/>
                  <a:pt x="1148" y="469"/>
                  <a:pt x="1187" y="511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986" name="Freeform 12"/>
          <p:cNvSpPr/>
          <p:nvPr/>
        </p:nvSpPr>
        <p:spPr>
          <a:xfrm>
            <a:off x="5619600" y="1019520"/>
            <a:ext cx="156600" cy="162000"/>
          </a:xfrm>
          <a:custGeom>
            <a:avLst/>
            <a:gdLst/>
            <a:ahLst/>
            <a:rect l="0" t="0" r="r" b="b"/>
            <a:pathLst>
              <a:path w="435" h="450">
                <a:moveTo>
                  <a:pt x="0" y="47"/>
                </a:moveTo>
                <a:cubicBezTo>
                  <a:pt x="14" y="23"/>
                  <a:pt x="23" y="23"/>
                  <a:pt x="52" y="55"/>
                </a:cubicBezTo>
                <a:cubicBezTo>
                  <a:pt x="92" y="98"/>
                  <a:pt x="118" y="149"/>
                  <a:pt x="163" y="186"/>
                </a:cubicBezTo>
                <a:cubicBezTo>
                  <a:pt x="206" y="221"/>
                  <a:pt x="263" y="230"/>
                  <a:pt x="318" y="223"/>
                </a:cubicBezTo>
                <a:cubicBezTo>
                  <a:pt x="370" y="217"/>
                  <a:pt x="417" y="187"/>
                  <a:pt x="426" y="134"/>
                </a:cubicBezTo>
                <a:cubicBezTo>
                  <a:pt x="434" y="86"/>
                  <a:pt x="416" y="45"/>
                  <a:pt x="372" y="26"/>
                </a:cubicBezTo>
                <a:cubicBezTo>
                  <a:pt x="311" y="0"/>
                  <a:pt x="271" y="35"/>
                  <a:pt x="237" y="82"/>
                </a:cubicBezTo>
                <a:cubicBezTo>
                  <a:pt x="193" y="144"/>
                  <a:pt x="135" y="278"/>
                  <a:pt x="171" y="356"/>
                </a:cubicBezTo>
                <a:cubicBezTo>
                  <a:pt x="208" y="434"/>
                  <a:pt x="324" y="438"/>
                  <a:pt x="396" y="449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987" name="Freeform 13"/>
          <p:cNvSpPr/>
          <p:nvPr/>
        </p:nvSpPr>
        <p:spPr>
          <a:xfrm>
            <a:off x="6226200" y="1005480"/>
            <a:ext cx="252720" cy="295560"/>
          </a:xfrm>
          <a:custGeom>
            <a:avLst/>
            <a:gdLst/>
            <a:ahLst/>
            <a:rect l="0" t="0" r="r" b="b"/>
            <a:pathLst>
              <a:path w="702" h="821">
                <a:moveTo>
                  <a:pt x="0" y="387"/>
                </a:moveTo>
                <a:cubicBezTo>
                  <a:pt x="13" y="392"/>
                  <a:pt x="31" y="404"/>
                  <a:pt x="56" y="405"/>
                </a:cubicBezTo>
                <a:cubicBezTo>
                  <a:pt x="106" y="407"/>
                  <a:pt x="138" y="400"/>
                  <a:pt x="184" y="378"/>
                </a:cubicBezTo>
                <a:cubicBezTo>
                  <a:pt x="235" y="354"/>
                  <a:pt x="282" y="323"/>
                  <a:pt x="310" y="273"/>
                </a:cubicBezTo>
                <a:cubicBezTo>
                  <a:pt x="340" y="219"/>
                  <a:pt x="352" y="116"/>
                  <a:pt x="316" y="63"/>
                </a:cubicBezTo>
                <a:cubicBezTo>
                  <a:pt x="295" y="30"/>
                  <a:pt x="232" y="0"/>
                  <a:pt x="192" y="17"/>
                </a:cubicBezTo>
                <a:cubicBezTo>
                  <a:pt x="147" y="36"/>
                  <a:pt x="128" y="110"/>
                  <a:pt x="137" y="151"/>
                </a:cubicBezTo>
                <a:cubicBezTo>
                  <a:pt x="157" y="244"/>
                  <a:pt x="288" y="288"/>
                  <a:pt x="363" y="320"/>
                </a:cubicBezTo>
                <a:cubicBezTo>
                  <a:pt x="445" y="356"/>
                  <a:pt x="642" y="388"/>
                  <a:pt x="680" y="484"/>
                </a:cubicBezTo>
                <a:cubicBezTo>
                  <a:pt x="701" y="537"/>
                  <a:pt x="633" y="577"/>
                  <a:pt x="601" y="603"/>
                </a:cubicBezTo>
                <a:cubicBezTo>
                  <a:pt x="557" y="640"/>
                  <a:pt x="502" y="674"/>
                  <a:pt x="491" y="734"/>
                </a:cubicBezTo>
                <a:cubicBezTo>
                  <a:pt x="481" y="792"/>
                  <a:pt x="540" y="807"/>
                  <a:pt x="586" y="815"/>
                </a:cubicBezTo>
                <a:cubicBezTo>
                  <a:pt x="643" y="819"/>
                  <a:pt x="663" y="820"/>
                  <a:pt x="701" y="819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988" name="Freeform 14"/>
          <p:cNvSpPr/>
          <p:nvPr/>
        </p:nvSpPr>
        <p:spPr>
          <a:xfrm>
            <a:off x="6818040" y="846000"/>
            <a:ext cx="861120" cy="285840"/>
          </a:xfrm>
          <a:custGeom>
            <a:avLst/>
            <a:gdLst/>
            <a:ahLst/>
            <a:rect l="0" t="0" r="r" b="b"/>
            <a:pathLst>
              <a:path w="2392" h="794">
                <a:moveTo>
                  <a:pt x="613" y="606"/>
                </a:moveTo>
                <a:cubicBezTo>
                  <a:pt x="592" y="568"/>
                  <a:pt x="578" y="543"/>
                  <a:pt x="536" y="520"/>
                </a:cubicBezTo>
                <a:cubicBezTo>
                  <a:pt x="468" y="484"/>
                  <a:pt x="368" y="472"/>
                  <a:pt x="293" y="486"/>
                </a:cubicBezTo>
                <a:cubicBezTo>
                  <a:pt x="200" y="503"/>
                  <a:pt x="92" y="558"/>
                  <a:pt x="32" y="630"/>
                </a:cubicBezTo>
                <a:cubicBezTo>
                  <a:pt x="9" y="671"/>
                  <a:pt x="0" y="682"/>
                  <a:pt x="7" y="714"/>
                </a:cubicBezTo>
                <a:cubicBezTo>
                  <a:pt x="43" y="793"/>
                  <a:pt x="101" y="784"/>
                  <a:pt x="187" y="785"/>
                </a:cubicBezTo>
                <a:cubicBezTo>
                  <a:pt x="299" y="787"/>
                  <a:pt x="438" y="755"/>
                  <a:pt x="468" y="628"/>
                </a:cubicBezTo>
                <a:cubicBezTo>
                  <a:pt x="498" y="499"/>
                  <a:pt x="451" y="350"/>
                  <a:pt x="432" y="222"/>
                </a:cubicBezTo>
                <a:cubicBezTo>
                  <a:pt x="421" y="149"/>
                  <a:pt x="416" y="75"/>
                  <a:pt x="411" y="0"/>
                </a:cubicBezTo>
                <a:cubicBezTo>
                  <a:pt x="411" y="187"/>
                  <a:pt x="389" y="403"/>
                  <a:pt x="475" y="576"/>
                </a:cubicBezTo>
                <a:cubicBezTo>
                  <a:pt x="505" y="634"/>
                  <a:pt x="553" y="685"/>
                  <a:pt x="620" y="696"/>
                </a:cubicBezTo>
                <a:cubicBezTo>
                  <a:pt x="676" y="705"/>
                  <a:pt x="715" y="691"/>
                  <a:pt x="734" y="633"/>
                </a:cubicBezTo>
                <a:cubicBezTo>
                  <a:pt x="754" y="574"/>
                  <a:pt x="741" y="496"/>
                  <a:pt x="741" y="433"/>
                </a:cubicBezTo>
                <a:cubicBezTo>
                  <a:pt x="741" y="404"/>
                  <a:pt x="741" y="342"/>
                  <a:pt x="741" y="422"/>
                </a:cubicBezTo>
                <a:cubicBezTo>
                  <a:pt x="741" y="490"/>
                  <a:pt x="738" y="558"/>
                  <a:pt x="748" y="625"/>
                </a:cubicBezTo>
                <a:cubicBezTo>
                  <a:pt x="754" y="663"/>
                  <a:pt x="759" y="685"/>
                  <a:pt x="778" y="716"/>
                </a:cubicBezTo>
                <a:moveTo>
                  <a:pt x="848" y="219"/>
                </a:moveTo>
                <a:cubicBezTo>
                  <a:pt x="848" y="254"/>
                  <a:pt x="854" y="272"/>
                  <a:pt x="865" y="305"/>
                </a:cubicBezTo>
                <a:moveTo>
                  <a:pt x="1039" y="420"/>
                </a:moveTo>
                <a:cubicBezTo>
                  <a:pt x="1052" y="423"/>
                  <a:pt x="1055" y="424"/>
                  <a:pt x="1063" y="425"/>
                </a:cubicBezTo>
                <a:cubicBezTo>
                  <a:pt x="1044" y="427"/>
                  <a:pt x="1029" y="426"/>
                  <a:pt x="1017" y="445"/>
                </a:cubicBezTo>
                <a:cubicBezTo>
                  <a:pt x="993" y="481"/>
                  <a:pt x="1008" y="538"/>
                  <a:pt x="1029" y="570"/>
                </a:cubicBezTo>
                <a:cubicBezTo>
                  <a:pt x="1061" y="617"/>
                  <a:pt x="1113" y="655"/>
                  <a:pt x="1136" y="709"/>
                </a:cubicBezTo>
                <a:cubicBezTo>
                  <a:pt x="1140" y="729"/>
                  <a:pt x="1141" y="734"/>
                  <a:pt x="1140" y="747"/>
                </a:cubicBezTo>
                <a:cubicBezTo>
                  <a:pt x="1094" y="761"/>
                  <a:pt x="1038" y="769"/>
                  <a:pt x="991" y="750"/>
                </a:cubicBezTo>
                <a:cubicBezTo>
                  <a:pt x="955" y="728"/>
                  <a:pt x="944" y="721"/>
                  <a:pt x="933" y="694"/>
                </a:cubicBezTo>
                <a:moveTo>
                  <a:pt x="1383" y="253"/>
                </a:moveTo>
                <a:cubicBezTo>
                  <a:pt x="1395" y="324"/>
                  <a:pt x="1401" y="394"/>
                  <a:pt x="1402" y="466"/>
                </a:cubicBezTo>
                <a:cubicBezTo>
                  <a:pt x="1403" y="541"/>
                  <a:pt x="1395" y="618"/>
                  <a:pt x="1407" y="692"/>
                </a:cubicBezTo>
                <a:cubicBezTo>
                  <a:pt x="1414" y="720"/>
                  <a:pt x="1415" y="727"/>
                  <a:pt x="1423" y="744"/>
                </a:cubicBezTo>
                <a:moveTo>
                  <a:pt x="1308" y="536"/>
                </a:moveTo>
                <a:cubicBezTo>
                  <a:pt x="1385" y="529"/>
                  <a:pt x="1461" y="532"/>
                  <a:pt x="1538" y="526"/>
                </a:cubicBezTo>
                <a:cubicBezTo>
                  <a:pt x="1631" y="519"/>
                  <a:pt x="1732" y="502"/>
                  <a:pt x="1816" y="463"/>
                </a:cubicBezTo>
                <a:cubicBezTo>
                  <a:pt x="1828" y="455"/>
                  <a:pt x="1831" y="455"/>
                  <a:pt x="1835" y="447"/>
                </a:cubicBezTo>
                <a:cubicBezTo>
                  <a:pt x="1835" y="510"/>
                  <a:pt x="1824" y="583"/>
                  <a:pt x="1840" y="643"/>
                </a:cubicBezTo>
                <a:cubicBezTo>
                  <a:pt x="1847" y="668"/>
                  <a:pt x="1858" y="677"/>
                  <a:pt x="1875" y="689"/>
                </a:cubicBezTo>
                <a:moveTo>
                  <a:pt x="1814" y="147"/>
                </a:moveTo>
                <a:cubicBezTo>
                  <a:pt x="1861" y="153"/>
                  <a:pt x="1870" y="180"/>
                  <a:pt x="1891" y="221"/>
                </a:cubicBezTo>
                <a:cubicBezTo>
                  <a:pt x="1908" y="256"/>
                  <a:pt x="1913" y="268"/>
                  <a:pt x="1925" y="291"/>
                </a:cubicBezTo>
                <a:moveTo>
                  <a:pt x="2035" y="390"/>
                </a:moveTo>
                <a:cubicBezTo>
                  <a:pt x="2049" y="410"/>
                  <a:pt x="2056" y="428"/>
                  <a:pt x="2063" y="451"/>
                </a:cubicBezTo>
                <a:cubicBezTo>
                  <a:pt x="2075" y="493"/>
                  <a:pt x="2082" y="536"/>
                  <a:pt x="2095" y="577"/>
                </a:cubicBezTo>
                <a:cubicBezTo>
                  <a:pt x="2102" y="597"/>
                  <a:pt x="2112" y="624"/>
                  <a:pt x="2137" y="628"/>
                </a:cubicBezTo>
                <a:cubicBezTo>
                  <a:pt x="2170" y="633"/>
                  <a:pt x="2185" y="608"/>
                  <a:pt x="2203" y="586"/>
                </a:cubicBezTo>
                <a:cubicBezTo>
                  <a:pt x="2228" y="555"/>
                  <a:pt x="2260" y="471"/>
                  <a:pt x="2300" y="460"/>
                </a:cubicBezTo>
                <a:cubicBezTo>
                  <a:pt x="2328" y="452"/>
                  <a:pt x="2335" y="484"/>
                  <a:pt x="2344" y="504"/>
                </a:cubicBezTo>
                <a:cubicBezTo>
                  <a:pt x="2361" y="541"/>
                  <a:pt x="2351" y="606"/>
                  <a:pt x="2374" y="637"/>
                </a:cubicBezTo>
                <a:cubicBezTo>
                  <a:pt x="2380" y="641"/>
                  <a:pt x="2385" y="644"/>
                  <a:pt x="2391" y="648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989" name="Freeform 15"/>
          <p:cNvSpPr/>
          <p:nvPr/>
        </p:nvSpPr>
        <p:spPr>
          <a:xfrm>
            <a:off x="7893000" y="868320"/>
            <a:ext cx="217800" cy="200520"/>
          </a:xfrm>
          <a:custGeom>
            <a:avLst/>
            <a:gdLst/>
            <a:ahLst/>
            <a:rect l="0" t="0" r="r" b="b"/>
            <a:pathLst>
              <a:path w="605" h="557">
                <a:moveTo>
                  <a:pt x="110" y="0"/>
                </a:moveTo>
                <a:cubicBezTo>
                  <a:pt x="110" y="98"/>
                  <a:pt x="105" y="197"/>
                  <a:pt x="104" y="296"/>
                </a:cubicBezTo>
                <a:cubicBezTo>
                  <a:pt x="104" y="380"/>
                  <a:pt x="114" y="446"/>
                  <a:pt x="153" y="521"/>
                </a:cubicBezTo>
                <a:cubicBezTo>
                  <a:pt x="160" y="533"/>
                  <a:pt x="167" y="544"/>
                  <a:pt x="174" y="556"/>
                </a:cubicBezTo>
                <a:moveTo>
                  <a:pt x="0" y="369"/>
                </a:moveTo>
                <a:cubicBezTo>
                  <a:pt x="55" y="364"/>
                  <a:pt x="128" y="363"/>
                  <a:pt x="188" y="363"/>
                </a:cubicBezTo>
                <a:cubicBezTo>
                  <a:pt x="328" y="363"/>
                  <a:pt x="466" y="358"/>
                  <a:pt x="604" y="348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990" name="Freeform 16"/>
          <p:cNvSpPr/>
          <p:nvPr/>
        </p:nvSpPr>
        <p:spPr>
          <a:xfrm>
            <a:off x="3368520" y="1227240"/>
            <a:ext cx="4291200" cy="327240"/>
          </a:xfrm>
          <a:custGeom>
            <a:avLst/>
            <a:gdLst/>
            <a:ahLst/>
            <a:rect l="0" t="0" r="r" b="b"/>
            <a:pathLst>
              <a:path w="11920" h="909">
                <a:moveTo>
                  <a:pt x="0" y="744"/>
                </a:moveTo>
                <a:cubicBezTo>
                  <a:pt x="0" y="738"/>
                  <a:pt x="0" y="732"/>
                  <a:pt x="0" y="726"/>
                </a:cubicBezTo>
                <a:cubicBezTo>
                  <a:pt x="31" y="750"/>
                  <a:pt x="50" y="774"/>
                  <a:pt x="70" y="810"/>
                </a:cubicBezTo>
                <a:cubicBezTo>
                  <a:pt x="95" y="859"/>
                  <a:pt x="103" y="875"/>
                  <a:pt x="119" y="908"/>
                </a:cubicBezTo>
                <a:moveTo>
                  <a:pt x="11865" y="16"/>
                </a:moveTo>
                <a:cubicBezTo>
                  <a:pt x="11868" y="11"/>
                  <a:pt x="11871" y="5"/>
                  <a:pt x="11874" y="0"/>
                </a:cubicBezTo>
                <a:cubicBezTo>
                  <a:pt x="11907" y="11"/>
                  <a:pt x="11909" y="54"/>
                  <a:pt x="11919" y="88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991" name="Freeform 17"/>
          <p:cNvSpPr/>
          <p:nvPr/>
        </p:nvSpPr>
        <p:spPr>
          <a:xfrm>
            <a:off x="1001880" y="1576440"/>
            <a:ext cx="456120" cy="260640"/>
          </a:xfrm>
          <a:custGeom>
            <a:avLst/>
            <a:gdLst/>
            <a:ahLst/>
            <a:rect l="0" t="0" r="r" b="b"/>
            <a:pathLst>
              <a:path w="1267" h="724">
                <a:moveTo>
                  <a:pt x="0" y="0"/>
                </a:moveTo>
                <a:cubicBezTo>
                  <a:pt x="22" y="57"/>
                  <a:pt x="22" y="122"/>
                  <a:pt x="27" y="181"/>
                </a:cubicBezTo>
                <a:cubicBezTo>
                  <a:pt x="36" y="292"/>
                  <a:pt x="37" y="405"/>
                  <a:pt x="47" y="516"/>
                </a:cubicBezTo>
                <a:cubicBezTo>
                  <a:pt x="54" y="592"/>
                  <a:pt x="73" y="655"/>
                  <a:pt x="105" y="723"/>
                </a:cubicBezTo>
                <a:moveTo>
                  <a:pt x="218" y="175"/>
                </a:moveTo>
                <a:cubicBezTo>
                  <a:pt x="223" y="145"/>
                  <a:pt x="232" y="150"/>
                  <a:pt x="263" y="150"/>
                </a:cubicBezTo>
                <a:cubicBezTo>
                  <a:pt x="314" y="150"/>
                  <a:pt x="333" y="176"/>
                  <a:pt x="351" y="222"/>
                </a:cubicBezTo>
                <a:cubicBezTo>
                  <a:pt x="369" y="268"/>
                  <a:pt x="380" y="335"/>
                  <a:pt x="351" y="381"/>
                </a:cubicBezTo>
                <a:cubicBezTo>
                  <a:pt x="323" y="423"/>
                  <a:pt x="278" y="436"/>
                  <a:pt x="233" y="441"/>
                </a:cubicBezTo>
                <a:moveTo>
                  <a:pt x="690" y="195"/>
                </a:moveTo>
                <a:cubicBezTo>
                  <a:pt x="708" y="212"/>
                  <a:pt x="727" y="233"/>
                  <a:pt x="747" y="249"/>
                </a:cubicBezTo>
                <a:cubicBezTo>
                  <a:pt x="782" y="277"/>
                  <a:pt x="822" y="282"/>
                  <a:pt x="866" y="280"/>
                </a:cubicBezTo>
                <a:cubicBezTo>
                  <a:pt x="905" y="278"/>
                  <a:pt x="933" y="247"/>
                  <a:pt x="942" y="208"/>
                </a:cubicBezTo>
                <a:cubicBezTo>
                  <a:pt x="946" y="190"/>
                  <a:pt x="942" y="168"/>
                  <a:pt x="942" y="149"/>
                </a:cubicBezTo>
                <a:cubicBezTo>
                  <a:pt x="872" y="139"/>
                  <a:pt x="833" y="170"/>
                  <a:pt x="797" y="231"/>
                </a:cubicBezTo>
                <a:cubicBezTo>
                  <a:pt x="763" y="288"/>
                  <a:pt x="741" y="389"/>
                  <a:pt x="760" y="454"/>
                </a:cubicBezTo>
                <a:cubicBezTo>
                  <a:pt x="784" y="537"/>
                  <a:pt x="882" y="530"/>
                  <a:pt x="948" y="531"/>
                </a:cubicBezTo>
                <a:cubicBezTo>
                  <a:pt x="1076" y="533"/>
                  <a:pt x="1161" y="482"/>
                  <a:pt x="1266" y="416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992" name="Freeform 18"/>
          <p:cNvSpPr/>
          <p:nvPr/>
        </p:nvSpPr>
        <p:spPr>
          <a:xfrm>
            <a:off x="1649520" y="1433520"/>
            <a:ext cx="621720" cy="384480"/>
          </a:xfrm>
          <a:custGeom>
            <a:avLst/>
            <a:gdLst/>
            <a:ahLst/>
            <a:rect l="0" t="0" r="r" b="b"/>
            <a:pathLst>
              <a:path w="1727" h="1068">
                <a:moveTo>
                  <a:pt x="4" y="530"/>
                </a:moveTo>
                <a:cubicBezTo>
                  <a:pt x="4" y="641"/>
                  <a:pt x="0" y="752"/>
                  <a:pt x="16" y="863"/>
                </a:cubicBezTo>
                <a:cubicBezTo>
                  <a:pt x="26" y="935"/>
                  <a:pt x="49" y="1030"/>
                  <a:pt x="117" y="1067"/>
                </a:cubicBezTo>
                <a:moveTo>
                  <a:pt x="17" y="441"/>
                </a:moveTo>
                <a:cubicBezTo>
                  <a:pt x="45" y="411"/>
                  <a:pt x="82" y="391"/>
                  <a:pt x="128" y="414"/>
                </a:cubicBezTo>
                <a:cubicBezTo>
                  <a:pt x="185" y="443"/>
                  <a:pt x="204" y="514"/>
                  <a:pt x="211" y="573"/>
                </a:cubicBezTo>
                <a:cubicBezTo>
                  <a:pt x="216" y="614"/>
                  <a:pt x="227" y="696"/>
                  <a:pt x="199" y="731"/>
                </a:cubicBezTo>
                <a:cubicBezTo>
                  <a:pt x="179" y="757"/>
                  <a:pt x="148" y="752"/>
                  <a:pt x="120" y="753"/>
                </a:cubicBezTo>
                <a:moveTo>
                  <a:pt x="525" y="0"/>
                </a:moveTo>
                <a:cubicBezTo>
                  <a:pt x="523" y="43"/>
                  <a:pt x="520" y="78"/>
                  <a:pt x="522" y="122"/>
                </a:cubicBezTo>
                <a:cubicBezTo>
                  <a:pt x="527" y="272"/>
                  <a:pt x="553" y="422"/>
                  <a:pt x="588" y="568"/>
                </a:cubicBezTo>
                <a:cubicBezTo>
                  <a:pt x="613" y="670"/>
                  <a:pt x="642" y="772"/>
                  <a:pt x="701" y="860"/>
                </a:cubicBezTo>
                <a:moveTo>
                  <a:pt x="1195" y="495"/>
                </a:moveTo>
                <a:cubicBezTo>
                  <a:pt x="1202" y="504"/>
                  <a:pt x="1213" y="520"/>
                  <a:pt x="1222" y="536"/>
                </a:cubicBezTo>
                <a:cubicBezTo>
                  <a:pt x="1243" y="571"/>
                  <a:pt x="1283" y="579"/>
                  <a:pt x="1320" y="582"/>
                </a:cubicBezTo>
                <a:cubicBezTo>
                  <a:pt x="1356" y="585"/>
                  <a:pt x="1403" y="593"/>
                  <a:pt x="1416" y="550"/>
                </a:cubicBezTo>
                <a:cubicBezTo>
                  <a:pt x="1435" y="486"/>
                  <a:pt x="1408" y="420"/>
                  <a:pt x="1362" y="378"/>
                </a:cubicBezTo>
                <a:cubicBezTo>
                  <a:pt x="1322" y="341"/>
                  <a:pt x="1260" y="343"/>
                  <a:pt x="1217" y="374"/>
                </a:cubicBezTo>
                <a:cubicBezTo>
                  <a:pt x="1133" y="434"/>
                  <a:pt x="1110" y="529"/>
                  <a:pt x="1104" y="627"/>
                </a:cubicBezTo>
                <a:cubicBezTo>
                  <a:pt x="1097" y="740"/>
                  <a:pt x="1154" y="821"/>
                  <a:pt x="1253" y="873"/>
                </a:cubicBezTo>
                <a:cubicBezTo>
                  <a:pt x="1351" y="925"/>
                  <a:pt x="1503" y="933"/>
                  <a:pt x="1610" y="906"/>
                </a:cubicBezTo>
                <a:cubicBezTo>
                  <a:pt x="1665" y="892"/>
                  <a:pt x="1716" y="868"/>
                  <a:pt x="1723" y="809"/>
                </a:cubicBezTo>
                <a:cubicBezTo>
                  <a:pt x="1726" y="783"/>
                  <a:pt x="1718" y="776"/>
                  <a:pt x="1713" y="758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993" name="Freeform 19"/>
          <p:cNvSpPr/>
          <p:nvPr/>
        </p:nvSpPr>
        <p:spPr>
          <a:xfrm>
            <a:off x="3386160" y="1465200"/>
            <a:ext cx="643680" cy="254520"/>
          </a:xfrm>
          <a:custGeom>
            <a:avLst/>
            <a:gdLst/>
            <a:ahLst/>
            <a:rect l="0" t="0" r="r" b="b"/>
            <a:pathLst>
              <a:path w="1788" h="707">
                <a:moveTo>
                  <a:pt x="9" y="368"/>
                </a:moveTo>
                <a:cubicBezTo>
                  <a:pt x="2" y="357"/>
                  <a:pt x="0" y="355"/>
                  <a:pt x="0" y="347"/>
                </a:cubicBezTo>
                <a:cubicBezTo>
                  <a:pt x="17" y="385"/>
                  <a:pt x="34" y="420"/>
                  <a:pt x="43" y="461"/>
                </a:cubicBezTo>
                <a:cubicBezTo>
                  <a:pt x="57" y="529"/>
                  <a:pt x="52" y="601"/>
                  <a:pt x="52" y="670"/>
                </a:cubicBezTo>
                <a:cubicBezTo>
                  <a:pt x="52" y="698"/>
                  <a:pt x="48" y="706"/>
                  <a:pt x="72" y="686"/>
                </a:cubicBezTo>
                <a:moveTo>
                  <a:pt x="397" y="332"/>
                </a:moveTo>
                <a:cubicBezTo>
                  <a:pt x="414" y="316"/>
                  <a:pt x="414" y="321"/>
                  <a:pt x="422" y="352"/>
                </a:cubicBezTo>
                <a:cubicBezTo>
                  <a:pt x="434" y="400"/>
                  <a:pt x="427" y="449"/>
                  <a:pt x="439" y="497"/>
                </a:cubicBezTo>
                <a:cubicBezTo>
                  <a:pt x="446" y="524"/>
                  <a:pt x="455" y="547"/>
                  <a:pt x="482" y="553"/>
                </a:cubicBezTo>
                <a:cubicBezTo>
                  <a:pt x="500" y="531"/>
                  <a:pt x="507" y="512"/>
                  <a:pt x="510" y="475"/>
                </a:cubicBezTo>
                <a:cubicBezTo>
                  <a:pt x="514" y="424"/>
                  <a:pt x="509" y="366"/>
                  <a:pt x="534" y="319"/>
                </a:cubicBezTo>
                <a:cubicBezTo>
                  <a:pt x="550" y="289"/>
                  <a:pt x="598" y="277"/>
                  <a:pt x="628" y="294"/>
                </a:cubicBezTo>
                <a:cubicBezTo>
                  <a:pt x="687" y="328"/>
                  <a:pt x="735" y="409"/>
                  <a:pt x="773" y="464"/>
                </a:cubicBezTo>
                <a:cubicBezTo>
                  <a:pt x="794" y="494"/>
                  <a:pt x="812" y="525"/>
                  <a:pt x="841" y="546"/>
                </a:cubicBezTo>
                <a:moveTo>
                  <a:pt x="934" y="21"/>
                </a:moveTo>
                <a:cubicBezTo>
                  <a:pt x="932" y="14"/>
                  <a:pt x="931" y="7"/>
                  <a:pt x="929" y="0"/>
                </a:cubicBezTo>
                <a:cubicBezTo>
                  <a:pt x="929" y="17"/>
                  <a:pt x="931" y="55"/>
                  <a:pt x="937" y="79"/>
                </a:cubicBezTo>
                <a:cubicBezTo>
                  <a:pt x="959" y="166"/>
                  <a:pt x="993" y="248"/>
                  <a:pt x="1031" y="328"/>
                </a:cubicBezTo>
                <a:cubicBezTo>
                  <a:pt x="1066" y="402"/>
                  <a:pt x="1105" y="474"/>
                  <a:pt x="1149" y="543"/>
                </a:cubicBezTo>
                <a:cubicBezTo>
                  <a:pt x="1155" y="552"/>
                  <a:pt x="1161" y="562"/>
                  <a:pt x="1167" y="571"/>
                </a:cubicBezTo>
                <a:moveTo>
                  <a:pt x="1004" y="327"/>
                </a:moveTo>
                <a:cubicBezTo>
                  <a:pt x="1008" y="260"/>
                  <a:pt x="1037" y="262"/>
                  <a:pt x="1103" y="245"/>
                </a:cubicBezTo>
                <a:cubicBezTo>
                  <a:pt x="1203" y="219"/>
                  <a:pt x="1306" y="212"/>
                  <a:pt x="1409" y="215"/>
                </a:cubicBezTo>
                <a:cubicBezTo>
                  <a:pt x="1469" y="217"/>
                  <a:pt x="1510" y="230"/>
                  <a:pt x="1516" y="294"/>
                </a:cubicBezTo>
                <a:cubicBezTo>
                  <a:pt x="1521" y="344"/>
                  <a:pt x="1500" y="388"/>
                  <a:pt x="1496" y="437"/>
                </a:cubicBezTo>
                <a:cubicBezTo>
                  <a:pt x="1496" y="458"/>
                  <a:pt x="1495" y="464"/>
                  <a:pt x="1504" y="475"/>
                </a:cubicBezTo>
                <a:cubicBezTo>
                  <a:pt x="1563" y="485"/>
                  <a:pt x="1612" y="486"/>
                  <a:pt x="1668" y="460"/>
                </a:cubicBezTo>
                <a:cubicBezTo>
                  <a:pt x="1736" y="428"/>
                  <a:pt x="1776" y="389"/>
                  <a:pt x="1782" y="315"/>
                </a:cubicBezTo>
                <a:cubicBezTo>
                  <a:pt x="1787" y="253"/>
                  <a:pt x="1731" y="217"/>
                  <a:pt x="1679" y="194"/>
                </a:cubicBezTo>
                <a:cubicBezTo>
                  <a:pt x="1638" y="176"/>
                  <a:pt x="1597" y="178"/>
                  <a:pt x="1555" y="183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994" name="Freeform 20"/>
          <p:cNvSpPr/>
          <p:nvPr/>
        </p:nvSpPr>
        <p:spPr>
          <a:xfrm>
            <a:off x="4449600" y="1413000"/>
            <a:ext cx="925920" cy="219600"/>
          </a:xfrm>
          <a:custGeom>
            <a:avLst/>
            <a:gdLst/>
            <a:ahLst/>
            <a:rect l="0" t="0" r="r" b="b"/>
            <a:pathLst>
              <a:path w="2572" h="610">
                <a:moveTo>
                  <a:pt x="94" y="0"/>
                </a:moveTo>
                <a:cubicBezTo>
                  <a:pt x="133" y="89"/>
                  <a:pt x="157" y="181"/>
                  <a:pt x="181" y="275"/>
                </a:cubicBezTo>
                <a:cubicBezTo>
                  <a:pt x="202" y="355"/>
                  <a:pt x="212" y="436"/>
                  <a:pt x="221" y="518"/>
                </a:cubicBezTo>
                <a:cubicBezTo>
                  <a:pt x="224" y="548"/>
                  <a:pt x="227" y="578"/>
                  <a:pt x="228" y="609"/>
                </a:cubicBezTo>
                <a:moveTo>
                  <a:pt x="0" y="359"/>
                </a:moveTo>
                <a:cubicBezTo>
                  <a:pt x="27" y="356"/>
                  <a:pt x="78" y="357"/>
                  <a:pt x="111" y="355"/>
                </a:cubicBezTo>
                <a:cubicBezTo>
                  <a:pt x="191" y="350"/>
                  <a:pt x="279" y="341"/>
                  <a:pt x="355" y="317"/>
                </a:cubicBezTo>
                <a:cubicBezTo>
                  <a:pt x="418" y="297"/>
                  <a:pt x="446" y="263"/>
                  <a:pt x="452" y="198"/>
                </a:cubicBezTo>
                <a:cubicBezTo>
                  <a:pt x="453" y="184"/>
                  <a:pt x="452" y="49"/>
                  <a:pt x="452" y="103"/>
                </a:cubicBezTo>
                <a:cubicBezTo>
                  <a:pt x="451" y="180"/>
                  <a:pt x="440" y="262"/>
                  <a:pt x="464" y="336"/>
                </a:cubicBezTo>
                <a:cubicBezTo>
                  <a:pt x="482" y="392"/>
                  <a:pt x="516" y="448"/>
                  <a:pt x="555" y="492"/>
                </a:cubicBezTo>
                <a:cubicBezTo>
                  <a:pt x="580" y="520"/>
                  <a:pt x="594" y="519"/>
                  <a:pt x="628" y="521"/>
                </a:cubicBezTo>
                <a:cubicBezTo>
                  <a:pt x="647" y="460"/>
                  <a:pt x="638" y="398"/>
                  <a:pt x="652" y="336"/>
                </a:cubicBezTo>
                <a:cubicBezTo>
                  <a:pt x="663" y="289"/>
                  <a:pt x="686" y="265"/>
                  <a:pt x="734" y="267"/>
                </a:cubicBezTo>
                <a:cubicBezTo>
                  <a:pt x="786" y="269"/>
                  <a:pt x="827" y="318"/>
                  <a:pt x="852" y="361"/>
                </a:cubicBezTo>
                <a:cubicBezTo>
                  <a:pt x="874" y="399"/>
                  <a:pt x="881" y="444"/>
                  <a:pt x="900" y="483"/>
                </a:cubicBezTo>
                <a:moveTo>
                  <a:pt x="1089" y="295"/>
                </a:moveTo>
                <a:cubicBezTo>
                  <a:pt x="1087" y="268"/>
                  <a:pt x="1086" y="256"/>
                  <a:pt x="1075" y="231"/>
                </a:cubicBezTo>
                <a:cubicBezTo>
                  <a:pt x="1067" y="214"/>
                  <a:pt x="1061" y="200"/>
                  <a:pt x="1056" y="182"/>
                </a:cubicBezTo>
                <a:cubicBezTo>
                  <a:pt x="1053" y="173"/>
                  <a:pt x="1052" y="170"/>
                  <a:pt x="1052" y="164"/>
                </a:cubicBezTo>
                <a:cubicBezTo>
                  <a:pt x="1055" y="167"/>
                  <a:pt x="1032" y="137"/>
                  <a:pt x="1050" y="160"/>
                </a:cubicBezTo>
                <a:cubicBezTo>
                  <a:pt x="1077" y="193"/>
                  <a:pt x="1101" y="207"/>
                  <a:pt x="1143" y="226"/>
                </a:cubicBezTo>
                <a:cubicBezTo>
                  <a:pt x="1211" y="257"/>
                  <a:pt x="1337" y="276"/>
                  <a:pt x="1376" y="348"/>
                </a:cubicBezTo>
                <a:cubicBezTo>
                  <a:pt x="1390" y="374"/>
                  <a:pt x="1382" y="415"/>
                  <a:pt x="1371" y="439"/>
                </a:cubicBezTo>
                <a:cubicBezTo>
                  <a:pt x="1366" y="449"/>
                  <a:pt x="1359" y="461"/>
                  <a:pt x="1355" y="470"/>
                </a:cubicBezTo>
                <a:cubicBezTo>
                  <a:pt x="1405" y="462"/>
                  <a:pt x="1452" y="437"/>
                  <a:pt x="1496" y="410"/>
                </a:cubicBezTo>
                <a:cubicBezTo>
                  <a:pt x="1564" y="369"/>
                  <a:pt x="1616" y="321"/>
                  <a:pt x="1630" y="241"/>
                </a:cubicBezTo>
                <a:cubicBezTo>
                  <a:pt x="1635" y="211"/>
                  <a:pt x="1632" y="177"/>
                  <a:pt x="1630" y="150"/>
                </a:cubicBezTo>
                <a:cubicBezTo>
                  <a:pt x="1631" y="161"/>
                  <a:pt x="1626" y="183"/>
                  <a:pt x="1631" y="198"/>
                </a:cubicBezTo>
                <a:cubicBezTo>
                  <a:pt x="1643" y="236"/>
                  <a:pt x="1688" y="263"/>
                  <a:pt x="1719" y="282"/>
                </a:cubicBezTo>
                <a:cubicBezTo>
                  <a:pt x="1751" y="302"/>
                  <a:pt x="1793" y="324"/>
                  <a:pt x="1831" y="329"/>
                </a:cubicBezTo>
                <a:cubicBezTo>
                  <a:pt x="1853" y="332"/>
                  <a:pt x="1894" y="341"/>
                  <a:pt x="1911" y="324"/>
                </a:cubicBezTo>
                <a:cubicBezTo>
                  <a:pt x="1923" y="313"/>
                  <a:pt x="1930" y="275"/>
                  <a:pt x="1933" y="259"/>
                </a:cubicBezTo>
                <a:cubicBezTo>
                  <a:pt x="1937" y="234"/>
                  <a:pt x="1934" y="204"/>
                  <a:pt x="1927" y="180"/>
                </a:cubicBezTo>
                <a:cubicBezTo>
                  <a:pt x="1922" y="162"/>
                  <a:pt x="1916" y="142"/>
                  <a:pt x="1907" y="126"/>
                </a:cubicBezTo>
                <a:cubicBezTo>
                  <a:pt x="1882" y="82"/>
                  <a:pt x="1844" y="79"/>
                  <a:pt x="1797" y="78"/>
                </a:cubicBezTo>
                <a:cubicBezTo>
                  <a:pt x="1739" y="77"/>
                  <a:pt x="1702" y="90"/>
                  <a:pt x="1658" y="130"/>
                </a:cubicBezTo>
                <a:cubicBezTo>
                  <a:pt x="1589" y="193"/>
                  <a:pt x="1557" y="275"/>
                  <a:pt x="1564" y="367"/>
                </a:cubicBezTo>
                <a:cubicBezTo>
                  <a:pt x="1569" y="433"/>
                  <a:pt x="1610" y="482"/>
                  <a:pt x="1666" y="514"/>
                </a:cubicBezTo>
                <a:cubicBezTo>
                  <a:pt x="1716" y="543"/>
                  <a:pt x="1793" y="541"/>
                  <a:pt x="1849" y="535"/>
                </a:cubicBezTo>
                <a:cubicBezTo>
                  <a:pt x="1931" y="526"/>
                  <a:pt x="1997" y="494"/>
                  <a:pt x="2066" y="453"/>
                </a:cubicBezTo>
                <a:moveTo>
                  <a:pt x="2291" y="199"/>
                </a:moveTo>
                <a:cubicBezTo>
                  <a:pt x="2291" y="200"/>
                  <a:pt x="2294" y="219"/>
                  <a:pt x="2295" y="223"/>
                </a:cubicBezTo>
                <a:cubicBezTo>
                  <a:pt x="2301" y="249"/>
                  <a:pt x="2317" y="261"/>
                  <a:pt x="2342" y="267"/>
                </a:cubicBezTo>
                <a:cubicBezTo>
                  <a:pt x="2380" y="277"/>
                  <a:pt x="2434" y="276"/>
                  <a:pt x="2471" y="262"/>
                </a:cubicBezTo>
                <a:cubicBezTo>
                  <a:pt x="2519" y="244"/>
                  <a:pt x="2550" y="206"/>
                  <a:pt x="2558" y="156"/>
                </a:cubicBezTo>
                <a:cubicBezTo>
                  <a:pt x="2562" y="128"/>
                  <a:pt x="2571" y="66"/>
                  <a:pt x="2534" y="57"/>
                </a:cubicBezTo>
                <a:cubicBezTo>
                  <a:pt x="2464" y="40"/>
                  <a:pt x="2399" y="116"/>
                  <a:pt x="2358" y="159"/>
                </a:cubicBezTo>
                <a:cubicBezTo>
                  <a:pt x="2294" y="227"/>
                  <a:pt x="2252" y="293"/>
                  <a:pt x="2246" y="387"/>
                </a:cubicBezTo>
                <a:cubicBezTo>
                  <a:pt x="2241" y="458"/>
                  <a:pt x="2281" y="500"/>
                  <a:pt x="2347" y="523"/>
                </a:cubicBezTo>
                <a:cubicBezTo>
                  <a:pt x="2414" y="547"/>
                  <a:pt x="2491" y="538"/>
                  <a:pt x="2561" y="535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995" name="Freeform 21"/>
          <p:cNvSpPr/>
          <p:nvPr/>
        </p:nvSpPr>
        <p:spPr>
          <a:xfrm>
            <a:off x="5744160" y="1455840"/>
            <a:ext cx="1017000" cy="210960"/>
          </a:xfrm>
          <a:custGeom>
            <a:avLst/>
            <a:gdLst/>
            <a:ahLst/>
            <a:rect l="0" t="0" r="r" b="b"/>
            <a:pathLst>
              <a:path w="2825" h="586">
                <a:moveTo>
                  <a:pt x="143" y="219"/>
                </a:moveTo>
                <a:cubicBezTo>
                  <a:pt x="130" y="219"/>
                  <a:pt x="108" y="216"/>
                  <a:pt x="103" y="215"/>
                </a:cubicBezTo>
                <a:cubicBezTo>
                  <a:pt x="123" y="205"/>
                  <a:pt x="133" y="199"/>
                  <a:pt x="158" y="196"/>
                </a:cubicBezTo>
                <a:cubicBezTo>
                  <a:pt x="169" y="195"/>
                  <a:pt x="186" y="194"/>
                  <a:pt x="197" y="198"/>
                </a:cubicBezTo>
                <a:cubicBezTo>
                  <a:pt x="205" y="201"/>
                  <a:pt x="208" y="210"/>
                  <a:pt x="219" y="213"/>
                </a:cubicBezTo>
                <a:cubicBezTo>
                  <a:pt x="240" y="218"/>
                  <a:pt x="262" y="216"/>
                  <a:pt x="283" y="216"/>
                </a:cubicBezTo>
                <a:cubicBezTo>
                  <a:pt x="286" y="195"/>
                  <a:pt x="294" y="171"/>
                  <a:pt x="289" y="147"/>
                </a:cubicBezTo>
                <a:cubicBezTo>
                  <a:pt x="282" y="112"/>
                  <a:pt x="251" y="74"/>
                  <a:pt x="222" y="54"/>
                </a:cubicBezTo>
                <a:cubicBezTo>
                  <a:pt x="193" y="34"/>
                  <a:pt x="153" y="43"/>
                  <a:pt x="125" y="59"/>
                </a:cubicBezTo>
                <a:cubicBezTo>
                  <a:pt x="70" y="90"/>
                  <a:pt x="0" y="141"/>
                  <a:pt x="7" y="212"/>
                </a:cubicBezTo>
                <a:cubicBezTo>
                  <a:pt x="13" y="275"/>
                  <a:pt x="117" y="294"/>
                  <a:pt x="164" y="306"/>
                </a:cubicBezTo>
                <a:cubicBezTo>
                  <a:pt x="266" y="333"/>
                  <a:pt x="372" y="337"/>
                  <a:pt x="476" y="355"/>
                </a:cubicBezTo>
                <a:cubicBezTo>
                  <a:pt x="513" y="361"/>
                  <a:pt x="594" y="365"/>
                  <a:pt x="602" y="412"/>
                </a:cubicBezTo>
                <a:cubicBezTo>
                  <a:pt x="608" y="446"/>
                  <a:pt x="572" y="471"/>
                  <a:pt x="550" y="490"/>
                </a:cubicBezTo>
                <a:cubicBezTo>
                  <a:pt x="527" y="511"/>
                  <a:pt x="509" y="523"/>
                  <a:pt x="498" y="552"/>
                </a:cubicBezTo>
                <a:cubicBezTo>
                  <a:pt x="498" y="556"/>
                  <a:pt x="498" y="559"/>
                  <a:pt x="498" y="563"/>
                </a:cubicBezTo>
                <a:cubicBezTo>
                  <a:pt x="540" y="578"/>
                  <a:pt x="576" y="585"/>
                  <a:pt x="627" y="581"/>
                </a:cubicBezTo>
                <a:cubicBezTo>
                  <a:pt x="685" y="574"/>
                  <a:pt x="706" y="571"/>
                  <a:pt x="743" y="552"/>
                </a:cubicBezTo>
                <a:moveTo>
                  <a:pt x="949" y="302"/>
                </a:moveTo>
                <a:cubicBezTo>
                  <a:pt x="949" y="257"/>
                  <a:pt x="955" y="216"/>
                  <a:pt x="935" y="176"/>
                </a:cubicBezTo>
                <a:cubicBezTo>
                  <a:pt x="892" y="174"/>
                  <a:pt x="875" y="188"/>
                  <a:pt x="851" y="227"/>
                </a:cubicBezTo>
                <a:cubicBezTo>
                  <a:pt x="827" y="265"/>
                  <a:pt x="803" y="347"/>
                  <a:pt x="831" y="390"/>
                </a:cubicBezTo>
                <a:cubicBezTo>
                  <a:pt x="867" y="446"/>
                  <a:pt x="958" y="442"/>
                  <a:pt x="1013" y="442"/>
                </a:cubicBezTo>
                <a:cubicBezTo>
                  <a:pt x="1075" y="442"/>
                  <a:pt x="1160" y="427"/>
                  <a:pt x="1186" y="360"/>
                </a:cubicBezTo>
                <a:cubicBezTo>
                  <a:pt x="1208" y="304"/>
                  <a:pt x="1183" y="241"/>
                  <a:pt x="1143" y="202"/>
                </a:cubicBezTo>
                <a:cubicBezTo>
                  <a:pt x="1105" y="164"/>
                  <a:pt x="1061" y="154"/>
                  <a:pt x="1010" y="154"/>
                </a:cubicBezTo>
                <a:cubicBezTo>
                  <a:pt x="961" y="154"/>
                  <a:pt x="994" y="194"/>
                  <a:pt x="1010" y="210"/>
                </a:cubicBezTo>
                <a:moveTo>
                  <a:pt x="1338" y="173"/>
                </a:moveTo>
                <a:cubicBezTo>
                  <a:pt x="1338" y="161"/>
                  <a:pt x="1338" y="158"/>
                  <a:pt x="1338" y="151"/>
                </a:cubicBezTo>
                <a:cubicBezTo>
                  <a:pt x="1325" y="174"/>
                  <a:pt x="1313" y="201"/>
                  <a:pt x="1306" y="229"/>
                </a:cubicBezTo>
                <a:cubicBezTo>
                  <a:pt x="1298" y="263"/>
                  <a:pt x="1282" y="331"/>
                  <a:pt x="1303" y="363"/>
                </a:cubicBezTo>
                <a:cubicBezTo>
                  <a:pt x="1328" y="402"/>
                  <a:pt x="1392" y="395"/>
                  <a:pt x="1430" y="394"/>
                </a:cubicBezTo>
                <a:cubicBezTo>
                  <a:pt x="1486" y="392"/>
                  <a:pt x="1536" y="364"/>
                  <a:pt x="1554" y="308"/>
                </a:cubicBezTo>
                <a:cubicBezTo>
                  <a:pt x="1571" y="255"/>
                  <a:pt x="1558" y="199"/>
                  <a:pt x="1523" y="158"/>
                </a:cubicBezTo>
                <a:cubicBezTo>
                  <a:pt x="1499" y="129"/>
                  <a:pt x="1450" y="104"/>
                  <a:pt x="1411" y="117"/>
                </a:cubicBezTo>
                <a:cubicBezTo>
                  <a:pt x="1376" y="129"/>
                  <a:pt x="1371" y="159"/>
                  <a:pt x="1360" y="189"/>
                </a:cubicBezTo>
                <a:moveTo>
                  <a:pt x="1573" y="137"/>
                </a:moveTo>
                <a:cubicBezTo>
                  <a:pt x="1591" y="113"/>
                  <a:pt x="1590" y="103"/>
                  <a:pt x="1626" y="109"/>
                </a:cubicBezTo>
                <a:cubicBezTo>
                  <a:pt x="1671" y="117"/>
                  <a:pt x="1698" y="169"/>
                  <a:pt x="1715" y="205"/>
                </a:cubicBezTo>
                <a:cubicBezTo>
                  <a:pt x="1743" y="263"/>
                  <a:pt x="1751" y="321"/>
                  <a:pt x="1751" y="385"/>
                </a:cubicBezTo>
                <a:cubicBezTo>
                  <a:pt x="1751" y="395"/>
                  <a:pt x="1751" y="396"/>
                  <a:pt x="1751" y="401"/>
                </a:cubicBezTo>
                <a:cubicBezTo>
                  <a:pt x="1736" y="377"/>
                  <a:pt x="1731" y="362"/>
                  <a:pt x="1730" y="327"/>
                </a:cubicBezTo>
                <a:cubicBezTo>
                  <a:pt x="1729" y="272"/>
                  <a:pt x="1753" y="240"/>
                  <a:pt x="1794" y="206"/>
                </a:cubicBezTo>
                <a:cubicBezTo>
                  <a:pt x="1819" y="185"/>
                  <a:pt x="1858" y="166"/>
                  <a:pt x="1893" y="175"/>
                </a:cubicBezTo>
                <a:cubicBezTo>
                  <a:pt x="1930" y="185"/>
                  <a:pt x="1944" y="243"/>
                  <a:pt x="1952" y="274"/>
                </a:cubicBezTo>
                <a:cubicBezTo>
                  <a:pt x="1959" y="301"/>
                  <a:pt x="1965" y="327"/>
                  <a:pt x="1972" y="354"/>
                </a:cubicBezTo>
                <a:cubicBezTo>
                  <a:pt x="1972" y="355"/>
                  <a:pt x="1973" y="357"/>
                  <a:pt x="1973" y="358"/>
                </a:cubicBezTo>
                <a:cubicBezTo>
                  <a:pt x="1985" y="288"/>
                  <a:pt x="2030" y="236"/>
                  <a:pt x="2087" y="195"/>
                </a:cubicBezTo>
                <a:cubicBezTo>
                  <a:pt x="2134" y="161"/>
                  <a:pt x="2174" y="147"/>
                  <a:pt x="2231" y="145"/>
                </a:cubicBezTo>
                <a:cubicBezTo>
                  <a:pt x="2283" y="143"/>
                  <a:pt x="2329" y="153"/>
                  <a:pt x="2355" y="202"/>
                </a:cubicBezTo>
                <a:cubicBezTo>
                  <a:pt x="2368" y="227"/>
                  <a:pt x="2370" y="273"/>
                  <a:pt x="2360" y="299"/>
                </a:cubicBezTo>
                <a:cubicBezTo>
                  <a:pt x="2352" y="312"/>
                  <a:pt x="2349" y="316"/>
                  <a:pt x="2343" y="324"/>
                </a:cubicBezTo>
                <a:moveTo>
                  <a:pt x="2765" y="34"/>
                </a:moveTo>
                <a:cubicBezTo>
                  <a:pt x="2765" y="15"/>
                  <a:pt x="2765" y="11"/>
                  <a:pt x="2765" y="0"/>
                </a:cubicBezTo>
                <a:cubicBezTo>
                  <a:pt x="2721" y="10"/>
                  <a:pt x="2691" y="19"/>
                  <a:pt x="2655" y="51"/>
                </a:cubicBezTo>
                <a:cubicBezTo>
                  <a:pt x="2615" y="86"/>
                  <a:pt x="2589" y="149"/>
                  <a:pt x="2605" y="203"/>
                </a:cubicBezTo>
                <a:cubicBezTo>
                  <a:pt x="2623" y="264"/>
                  <a:pt x="2694" y="310"/>
                  <a:pt x="2741" y="347"/>
                </a:cubicBezTo>
                <a:cubicBezTo>
                  <a:pt x="2773" y="373"/>
                  <a:pt x="2815" y="396"/>
                  <a:pt x="2820" y="439"/>
                </a:cubicBezTo>
                <a:cubicBezTo>
                  <a:pt x="2824" y="473"/>
                  <a:pt x="2798" y="483"/>
                  <a:pt x="2773" y="498"/>
                </a:cubicBezTo>
                <a:cubicBezTo>
                  <a:pt x="2756" y="508"/>
                  <a:pt x="2738" y="516"/>
                  <a:pt x="2729" y="533"/>
                </a:cubicBezTo>
                <a:cubicBezTo>
                  <a:pt x="2727" y="537"/>
                  <a:pt x="2727" y="536"/>
                  <a:pt x="2729" y="540"/>
                </a:cubicBezTo>
                <a:cubicBezTo>
                  <a:pt x="2730" y="542"/>
                  <a:pt x="2733" y="538"/>
                  <a:pt x="2735" y="539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996" name="Freeform 22"/>
          <p:cNvSpPr/>
          <p:nvPr/>
        </p:nvSpPr>
        <p:spPr>
          <a:xfrm>
            <a:off x="7222680" y="1301760"/>
            <a:ext cx="734040" cy="216360"/>
          </a:xfrm>
          <a:custGeom>
            <a:avLst/>
            <a:gdLst/>
            <a:ahLst/>
            <a:rect l="0" t="0" r="r" b="b"/>
            <a:pathLst>
              <a:path w="2039" h="601">
                <a:moveTo>
                  <a:pt x="47" y="299"/>
                </a:moveTo>
                <a:cubicBezTo>
                  <a:pt x="36" y="289"/>
                  <a:pt x="26" y="283"/>
                  <a:pt x="14" y="276"/>
                </a:cubicBezTo>
                <a:cubicBezTo>
                  <a:pt x="5" y="310"/>
                  <a:pt x="1" y="338"/>
                  <a:pt x="1" y="373"/>
                </a:cubicBezTo>
                <a:cubicBezTo>
                  <a:pt x="0" y="438"/>
                  <a:pt x="44" y="471"/>
                  <a:pt x="100" y="497"/>
                </a:cubicBezTo>
                <a:cubicBezTo>
                  <a:pt x="151" y="521"/>
                  <a:pt x="242" y="544"/>
                  <a:pt x="299" y="528"/>
                </a:cubicBezTo>
                <a:cubicBezTo>
                  <a:pt x="339" y="517"/>
                  <a:pt x="360" y="468"/>
                  <a:pt x="376" y="434"/>
                </a:cubicBezTo>
                <a:cubicBezTo>
                  <a:pt x="388" y="409"/>
                  <a:pt x="403" y="361"/>
                  <a:pt x="435" y="353"/>
                </a:cubicBezTo>
                <a:cubicBezTo>
                  <a:pt x="470" y="344"/>
                  <a:pt x="493" y="383"/>
                  <a:pt x="516" y="401"/>
                </a:cubicBezTo>
                <a:cubicBezTo>
                  <a:pt x="553" y="431"/>
                  <a:pt x="590" y="446"/>
                  <a:pt x="638" y="449"/>
                </a:cubicBezTo>
                <a:cubicBezTo>
                  <a:pt x="688" y="452"/>
                  <a:pt x="731" y="450"/>
                  <a:pt x="770" y="414"/>
                </a:cubicBezTo>
                <a:cubicBezTo>
                  <a:pt x="812" y="376"/>
                  <a:pt x="817" y="327"/>
                  <a:pt x="816" y="273"/>
                </a:cubicBezTo>
                <a:cubicBezTo>
                  <a:pt x="815" y="219"/>
                  <a:pt x="789" y="180"/>
                  <a:pt x="734" y="166"/>
                </a:cubicBezTo>
                <a:cubicBezTo>
                  <a:pt x="696" y="156"/>
                  <a:pt x="628" y="154"/>
                  <a:pt x="605" y="193"/>
                </a:cubicBezTo>
                <a:cubicBezTo>
                  <a:pt x="605" y="199"/>
                  <a:pt x="605" y="205"/>
                  <a:pt x="605" y="211"/>
                </a:cubicBezTo>
                <a:moveTo>
                  <a:pt x="1164" y="176"/>
                </a:moveTo>
                <a:cubicBezTo>
                  <a:pt x="1174" y="179"/>
                  <a:pt x="1157" y="242"/>
                  <a:pt x="1152" y="263"/>
                </a:cubicBezTo>
                <a:cubicBezTo>
                  <a:pt x="1139" y="318"/>
                  <a:pt x="1133" y="369"/>
                  <a:pt x="1132" y="425"/>
                </a:cubicBezTo>
                <a:cubicBezTo>
                  <a:pt x="1132" y="433"/>
                  <a:pt x="1135" y="464"/>
                  <a:pt x="1136" y="468"/>
                </a:cubicBezTo>
                <a:moveTo>
                  <a:pt x="1389" y="0"/>
                </a:moveTo>
                <a:cubicBezTo>
                  <a:pt x="1402" y="25"/>
                  <a:pt x="1413" y="65"/>
                  <a:pt x="1419" y="100"/>
                </a:cubicBezTo>
                <a:cubicBezTo>
                  <a:pt x="1437" y="211"/>
                  <a:pt x="1430" y="325"/>
                  <a:pt x="1430" y="437"/>
                </a:cubicBezTo>
                <a:cubicBezTo>
                  <a:pt x="1430" y="491"/>
                  <a:pt x="1431" y="546"/>
                  <a:pt x="1428" y="600"/>
                </a:cubicBezTo>
                <a:moveTo>
                  <a:pt x="1361" y="403"/>
                </a:moveTo>
                <a:cubicBezTo>
                  <a:pt x="1386" y="393"/>
                  <a:pt x="1411" y="386"/>
                  <a:pt x="1440" y="380"/>
                </a:cubicBezTo>
                <a:cubicBezTo>
                  <a:pt x="1487" y="370"/>
                  <a:pt x="1543" y="359"/>
                  <a:pt x="1579" y="324"/>
                </a:cubicBezTo>
                <a:cubicBezTo>
                  <a:pt x="1620" y="283"/>
                  <a:pt x="1613" y="219"/>
                  <a:pt x="1613" y="167"/>
                </a:cubicBezTo>
                <a:cubicBezTo>
                  <a:pt x="1613" y="121"/>
                  <a:pt x="1611" y="76"/>
                  <a:pt x="1619" y="31"/>
                </a:cubicBezTo>
                <a:cubicBezTo>
                  <a:pt x="1631" y="56"/>
                  <a:pt x="1643" y="94"/>
                  <a:pt x="1651" y="124"/>
                </a:cubicBezTo>
                <a:cubicBezTo>
                  <a:pt x="1675" y="215"/>
                  <a:pt x="1684" y="313"/>
                  <a:pt x="1710" y="403"/>
                </a:cubicBezTo>
                <a:cubicBezTo>
                  <a:pt x="1721" y="441"/>
                  <a:pt x="1733" y="453"/>
                  <a:pt x="1768" y="459"/>
                </a:cubicBezTo>
                <a:cubicBezTo>
                  <a:pt x="1808" y="466"/>
                  <a:pt x="1843" y="425"/>
                  <a:pt x="1871" y="403"/>
                </a:cubicBezTo>
                <a:cubicBezTo>
                  <a:pt x="1898" y="382"/>
                  <a:pt x="1955" y="337"/>
                  <a:pt x="1993" y="366"/>
                </a:cubicBezTo>
                <a:cubicBezTo>
                  <a:pt x="2037" y="400"/>
                  <a:pt x="2038" y="465"/>
                  <a:pt x="2038" y="514"/>
                </a:cubicBezTo>
                <a:cubicBezTo>
                  <a:pt x="2038" y="535"/>
                  <a:pt x="2038" y="540"/>
                  <a:pt x="2038" y="553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997" name="Freeform 23"/>
          <p:cNvSpPr/>
          <p:nvPr/>
        </p:nvSpPr>
        <p:spPr>
          <a:xfrm>
            <a:off x="7173360" y="1819440"/>
            <a:ext cx="115200" cy="117720"/>
          </a:xfrm>
          <a:custGeom>
            <a:avLst/>
            <a:gdLst/>
            <a:ahLst/>
            <a:rect l="0" t="0" r="r" b="b"/>
            <a:pathLst>
              <a:path w="320" h="327">
                <a:moveTo>
                  <a:pt x="319" y="34"/>
                </a:moveTo>
                <a:cubicBezTo>
                  <a:pt x="243" y="8"/>
                  <a:pt x="185" y="0"/>
                  <a:pt x="113" y="50"/>
                </a:cubicBezTo>
                <a:cubicBezTo>
                  <a:pt x="52" y="92"/>
                  <a:pt x="0" y="158"/>
                  <a:pt x="11" y="237"/>
                </a:cubicBezTo>
                <a:cubicBezTo>
                  <a:pt x="20" y="304"/>
                  <a:pt x="83" y="307"/>
                  <a:pt x="134" y="326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998" name="Freeform 24"/>
          <p:cNvSpPr/>
          <p:nvPr/>
        </p:nvSpPr>
        <p:spPr>
          <a:xfrm>
            <a:off x="621000" y="1992240"/>
            <a:ext cx="515880" cy="218520"/>
          </a:xfrm>
          <a:custGeom>
            <a:avLst/>
            <a:gdLst/>
            <a:ahLst/>
            <a:rect l="0" t="0" r="r" b="b"/>
            <a:pathLst>
              <a:path w="1433" h="607">
                <a:moveTo>
                  <a:pt x="290" y="333"/>
                </a:moveTo>
                <a:cubicBezTo>
                  <a:pt x="311" y="311"/>
                  <a:pt x="308" y="313"/>
                  <a:pt x="320" y="289"/>
                </a:cubicBezTo>
                <a:cubicBezTo>
                  <a:pt x="273" y="285"/>
                  <a:pt x="234" y="274"/>
                  <a:pt x="189" y="300"/>
                </a:cubicBezTo>
                <a:cubicBezTo>
                  <a:pt x="115" y="341"/>
                  <a:pt x="35" y="426"/>
                  <a:pt x="14" y="510"/>
                </a:cubicBezTo>
                <a:cubicBezTo>
                  <a:pt x="0" y="566"/>
                  <a:pt x="10" y="594"/>
                  <a:pt x="68" y="599"/>
                </a:cubicBezTo>
                <a:cubicBezTo>
                  <a:pt x="152" y="606"/>
                  <a:pt x="224" y="573"/>
                  <a:pt x="293" y="530"/>
                </a:cubicBezTo>
                <a:cubicBezTo>
                  <a:pt x="334" y="504"/>
                  <a:pt x="364" y="475"/>
                  <a:pt x="390" y="437"/>
                </a:cubicBezTo>
                <a:cubicBezTo>
                  <a:pt x="391" y="435"/>
                  <a:pt x="391" y="433"/>
                  <a:pt x="392" y="431"/>
                </a:cubicBezTo>
                <a:cubicBezTo>
                  <a:pt x="408" y="454"/>
                  <a:pt x="424" y="482"/>
                  <a:pt x="447" y="499"/>
                </a:cubicBezTo>
                <a:cubicBezTo>
                  <a:pt x="478" y="521"/>
                  <a:pt x="537" y="533"/>
                  <a:pt x="574" y="522"/>
                </a:cubicBezTo>
                <a:cubicBezTo>
                  <a:pt x="654" y="497"/>
                  <a:pt x="697" y="396"/>
                  <a:pt x="717" y="324"/>
                </a:cubicBezTo>
                <a:cubicBezTo>
                  <a:pt x="736" y="257"/>
                  <a:pt x="734" y="177"/>
                  <a:pt x="726" y="107"/>
                </a:cubicBezTo>
                <a:cubicBezTo>
                  <a:pt x="721" y="69"/>
                  <a:pt x="708" y="35"/>
                  <a:pt x="695" y="0"/>
                </a:cubicBezTo>
                <a:cubicBezTo>
                  <a:pt x="697" y="72"/>
                  <a:pt x="713" y="126"/>
                  <a:pt x="744" y="193"/>
                </a:cubicBezTo>
                <a:cubicBezTo>
                  <a:pt x="785" y="281"/>
                  <a:pt x="831" y="364"/>
                  <a:pt x="887" y="444"/>
                </a:cubicBezTo>
                <a:cubicBezTo>
                  <a:pt x="918" y="485"/>
                  <a:pt x="926" y="497"/>
                  <a:pt x="950" y="520"/>
                </a:cubicBezTo>
                <a:moveTo>
                  <a:pt x="693" y="364"/>
                </a:moveTo>
                <a:cubicBezTo>
                  <a:pt x="704" y="302"/>
                  <a:pt x="781" y="304"/>
                  <a:pt x="838" y="289"/>
                </a:cubicBezTo>
                <a:cubicBezTo>
                  <a:pt x="1035" y="232"/>
                  <a:pt x="1230" y="206"/>
                  <a:pt x="1432" y="177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999" name="Freeform 25"/>
          <p:cNvSpPr/>
          <p:nvPr/>
        </p:nvSpPr>
        <p:spPr>
          <a:xfrm>
            <a:off x="1393560" y="1912680"/>
            <a:ext cx="308880" cy="167400"/>
          </a:xfrm>
          <a:custGeom>
            <a:avLst/>
            <a:gdLst/>
            <a:ahLst/>
            <a:rect l="0" t="0" r="r" b="b"/>
            <a:pathLst>
              <a:path w="858" h="465">
                <a:moveTo>
                  <a:pt x="31" y="13"/>
                </a:moveTo>
                <a:cubicBezTo>
                  <a:pt x="15" y="1"/>
                  <a:pt x="14" y="0"/>
                  <a:pt x="10" y="23"/>
                </a:cubicBezTo>
                <a:cubicBezTo>
                  <a:pt x="0" y="87"/>
                  <a:pt x="4" y="143"/>
                  <a:pt x="32" y="201"/>
                </a:cubicBezTo>
                <a:cubicBezTo>
                  <a:pt x="67" y="277"/>
                  <a:pt x="117" y="351"/>
                  <a:pt x="172" y="412"/>
                </a:cubicBezTo>
                <a:cubicBezTo>
                  <a:pt x="204" y="443"/>
                  <a:pt x="213" y="452"/>
                  <a:pt x="239" y="464"/>
                </a:cubicBezTo>
                <a:moveTo>
                  <a:pt x="447" y="156"/>
                </a:moveTo>
                <a:cubicBezTo>
                  <a:pt x="462" y="134"/>
                  <a:pt x="495" y="137"/>
                  <a:pt x="523" y="147"/>
                </a:cubicBezTo>
                <a:cubicBezTo>
                  <a:pt x="567" y="163"/>
                  <a:pt x="606" y="198"/>
                  <a:pt x="648" y="219"/>
                </a:cubicBezTo>
                <a:cubicBezTo>
                  <a:pt x="684" y="239"/>
                  <a:pt x="736" y="249"/>
                  <a:pt x="775" y="240"/>
                </a:cubicBezTo>
                <a:cubicBezTo>
                  <a:pt x="820" y="227"/>
                  <a:pt x="857" y="176"/>
                  <a:pt x="844" y="129"/>
                </a:cubicBezTo>
                <a:cubicBezTo>
                  <a:pt x="831" y="83"/>
                  <a:pt x="771" y="88"/>
                  <a:pt x="736" y="87"/>
                </a:cubicBezTo>
                <a:cubicBezTo>
                  <a:pt x="669" y="86"/>
                  <a:pt x="620" y="118"/>
                  <a:pt x="580" y="173"/>
                </a:cubicBezTo>
                <a:cubicBezTo>
                  <a:pt x="550" y="215"/>
                  <a:pt x="535" y="290"/>
                  <a:pt x="569" y="334"/>
                </a:cubicBezTo>
                <a:cubicBezTo>
                  <a:pt x="613" y="390"/>
                  <a:pt x="692" y="390"/>
                  <a:pt x="754" y="397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000" name="Freeform 26"/>
          <p:cNvSpPr/>
          <p:nvPr/>
        </p:nvSpPr>
        <p:spPr>
          <a:xfrm>
            <a:off x="1892520" y="1933200"/>
            <a:ext cx="384840" cy="123840"/>
          </a:xfrm>
          <a:custGeom>
            <a:avLst/>
            <a:gdLst/>
            <a:ahLst/>
            <a:rect l="0" t="0" r="r" b="b"/>
            <a:pathLst>
              <a:path w="1069" h="344">
                <a:moveTo>
                  <a:pt x="206" y="48"/>
                </a:moveTo>
                <a:cubicBezTo>
                  <a:pt x="171" y="39"/>
                  <a:pt x="131" y="30"/>
                  <a:pt x="95" y="41"/>
                </a:cubicBezTo>
                <a:cubicBezTo>
                  <a:pt x="55" y="53"/>
                  <a:pt x="15" y="85"/>
                  <a:pt x="7" y="129"/>
                </a:cubicBezTo>
                <a:cubicBezTo>
                  <a:pt x="0" y="167"/>
                  <a:pt x="3" y="212"/>
                  <a:pt x="44" y="229"/>
                </a:cubicBezTo>
                <a:cubicBezTo>
                  <a:pt x="78" y="243"/>
                  <a:pt x="121" y="235"/>
                  <a:pt x="148" y="216"/>
                </a:cubicBezTo>
                <a:cubicBezTo>
                  <a:pt x="193" y="185"/>
                  <a:pt x="204" y="132"/>
                  <a:pt x="239" y="99"/>
                </a:cubicBezTo>
                <a:cubicBezTo>
                  <a:pt x="246" y="93"/>
                  <a:pt x="259" y="89"/>
                  <a:pt x="268" y="93"/>
                </a:cubicBezTo>
                <a:cubicBezTo>
                  <a:pt x="328" y="117"/>
                  <a:pt x="350" y="138"/>
                  <a:pt x="422" y="134"/>
                </a:cubicBezTo>
                <a:cubicBezTo>
                  <a:pt x="479" y="131"/>
                  <a:pt x="537" y="115"/>
                  <a:pt x="585" y="82"/>
                </a:cubicBezTo>
                <a:cubicBezTo>
                  <a:pt x="612" y="63"/>
                  <a:pt x="625" y="36"/>
                  <a:pt x="648" y="14"/>
                </a:cubicBezTo>
                <a:cubicBezTo>
                  <a:pt x="661" y="0"/>
                  <a:pt x="667" y="1"/>
                  <a:pt x="686" y="1"/>
                </a:cubicBezTo>
                <a:cubicBezTo>
                  <a:pt x="725" y="1"/>
                  <a:pt x="773" y="44"/>
                  <a:pt x="803" y="65"/>
                </a:cubicBezTo>
                <a:cubicBezTo>
                  <a:pt x="858" y="103"/>
                  <a:pt x="913" y="142"/>
                  <a:pt x="966" y="181"/>
                </a:cubicBezTo>
                <a:cubicBezTo>
                  <a:pt x="986" y="196"/>
                  <a:pt x="1068" y="248"/>
                  <a:pt x="1045" y="288"/>
                </a:cubicBezTo>
                <a:cubicBezTo>
                  <a:pt x="1022" y="329"/>
                  <a:pt x="983" y="331"/>
                  <a:pt x="933" y="334"/>
                </a:cubicBezTo>
                <a:cubicBezTo>
                  <a:pt x="885" y="337"/>
                  <a:pt x="855" y="343"/>
                  <a:pt x="829" y="306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001" name="Freeform 27"/>
          <p:cNvSpPr/>
          <p:nvPr/>
        </p:nvSpPr>
        <p:spPr>
          <a:xfrm>
            <a:off x="2476440" y="1862280"/>
            <a:ext cx="190800" cy="165600"/>
          </a:xfrm>
          <a:custGeom>
            <a:avLst/>
            <a:gdLst/>
            <a:ahLst/>
            <a:rect l="0" t="0" r="r" b="b"/>
            <a:pathLst>
              <a:path w="530" h="460">
                <a:moveTo>
                  <a:pt x="40" y="0"/>
                </a:moveTo>
                <a:cubicBezTo>
                  <a:pt x="60" y="59"/>
                  <a:pt x="82" y="118"/>
                  <a:pt x="99" y="178"/>
                </a:cubicBezTo>
                <a:cubicBezTo>
                  <a:pt x="118" y="240"/>
                  <a:pt x="133" y="301"/>
                  <a:pt x="153" y="362"/>
                </a:cubicBezTo>
                <a:cubicBezTo>
                  <a:pt x="164" y="396"/>
                  <a:pt x="178" y="427"/>
                  <a:pt x="192" y="459"/>
                </a:cubicBezTo>
                <a:moveTo>
                  <a:pt x="0" y="397"/>
                </a:moveTo>
                <a:cubicBezTo>
                  <a:pt x="103" y="390"/>
                  <a:pt x="203" y="377"/>
                  <a:pt x="306" y="358"/>
                </a:cubicBezTo>
                <a:cubicBezTo>
                  <a:pt x="381" y="344"/>
                  <a:pt x="455" y="335"/>
                  <a:pt x="529" y="318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002" name="Freeform 28"/>
          <p:cNvSpPr/>
          <p:nvPr/>
        </p:nvSpPr>
        <p:spPr>
          <a:xfrm>
            <a:off x="3679920" y="2015640"/>
            <a:ext cx="306720" cy="223200"/>
          </a:xfrm>
          <a:custGeom>
            <a:avLst/>
            <a:gdLst/>
            <a:ahLst/>
            <a:rect l="0" t="0" r="r" b="b"/>
            <a:pathLst>
              <a:path w="852" h="620">
                <a:moveTo>
                  <a:pt x="28" y="151"/>
                </a:moveTo>
                <a:cubicBezTo>
                  <a:pt x="19" y="146"/>
                  <a:pt x="9" y="142"/>
                  <a:pt x="0" y="137"/>
                </a:cubicBezTo>
                <a:cubicBezTo>
                  <a:pt x="72" y="137"/>
                  <a:pt x="153" y="148"/>
                  <a:pt x="224" y="131"/>
                </a:cubicBezTo>
                <a:cubicBezTo>
                  <a:pt x="260" y="122"/>
                  <a:pt x="284" y="108"/>
                  <a:pt x="282" y="70"/>
                </a:cubicBezTo>
                <a:cubicBezTo>
                  <a:pt x="280" y="38"/>
                  <a:pt x="266" y="23"/>
                  <a:pt x="240" y="5"/>
                </a:cubicBezTo>
                <a:cubicBezTo>
                  <a:pt x="230" y="2"/>
                  <a:pt x="228" y="0"/>
                  <a:pt x="222" y="1"/>
                </a:cubicBezTo>
                <a:cubicBezTo>
                  <a:pt x="225" y="58"/>
                  <a:pt x="228" y="95"/>
                  <a:pt x="256" y="148"/>
                </a:cubicBezTo>
                <a:cubicBezTo>
                  <a:pt x="322" y="271"/>
                  <a:pt x="409" y="384"/>
                  <a:pt x="467" y="512"/>
                </a:cubicBezTo>
                <a:cubicBezTo>
                  <a:pt x="484" y="550"/>
                  <a:pt x="487" y="575"/>
                  <a:pt x="487" y="614"/>
                </a:cubicBezTo>
                <a:cubicBezTo>
                  <a:pt x="439" y="619"/>
                  <a:pt x="392" y="618"/>
                  <a:pt x="344" y="618"/>
                </a:cubicBezTo>
                <a:cubicBezTo>
                  <a:pt x="299" y="618"/>
                  <a:pt x="255" y="615"/>
                  <a:pt x="210" y="614"/>
                </a:cubicBezTo>
                <a:cubicBezTo>
                  <a:pt x="276" y="609"/>
                  <a:pt x="341" y="603"/>
                  <a:pt x="406" y="593"/>
                </a:cubicBezTo>
                <a:cubicBezTo>
                  <a:pt x="558" y="570"/>
                  <a:pt x="705" y="538"/>
                  <a:pt x="851" y="490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003" name="Freeform 29"/>
          <p:cNvSpPr/>
          <p:nvPr/>
        </p:nvSpPr>
        <p:spPr>
          <a:xfrm>
            <a:off x="4337280" y="1310040"/>
            <a:ext cx="1270440" cy="1068120"/>
          </a:xfrm>
          <a:custGeom>
            <a:avLst/>
            <a:gdLst/>
            <a:ahLst/>
            <a:rect l="0" t="0" r="r" b="b"/>
            <a:pathLst>
              <a:path w="3529" h="2967">
                <a:moveTo>
                  <a:pt x="308" y="2036"/>
                </a:moveTo>
                <a:cubicBezTo>
                  <a:pt x="260" y="2015"/>
                  <a:pt x="227" y="2006"/>
                  <a:pt x="177" y="2033"/>
                </a:cubicBezTo>
                <a:cubicBezTo>
                  <a:pt x="111" y="2069"/>
                  <a:pt x="46" y="2129"/>
                  <a:pt x="23" y="2202"/>
                </a:cubicBezTo>
                <a:cubicBezTo>
                  <a:pt x="0" y="2275"/>
                  <a:pt x="13" y="2346"/>
                  <a:pt x="89" y="2379"/>
                </a:cubicBezTo>
                <a:cubicBezTo>
                  <a:pt x="162" y="2411"/>
                  <a:pt x="275" y="2401"/>
                  <a:pt x="343" y="2365"/>
                </a:cubicBezTo>
                <a:cubicBezTo>
                  <a:pt x="426" y="2322"/>
                  <a:pt x="436" y="2248"/>
                  <a:pt x="437" y="2164"/>
                </a:cubicBezTo>
                <a:cubicBezTo>
                  <a:pt x="438" y="2079"/>
                  <a:pt x="405" y="2014"/>
                  <a:pt x="349" y="1951"/>
                </a:cubicBezTo>
                <a:cubicBezTo>
                  <a:pt x="332" y="1931"/>
                  <a:pt x="297" y="1898"/>
                  <a:pt x="285" y="1928"/>
                </a:cubicBezTo>
                <a:cubicBezTo>
                  <a:pt x="285" y="1937"/>
                  <a:pt x="285" y="1946"/>
                  <a:pt x="285" y="1955"/>
                </a:cubicBezTo>
                <a:moveTo>
                  <a:pt x="1162" y="145"/>
                </a:moveTo>
                <a:cubicBezTo>
                  <a:pt x="1169" y="124"/>
                  <a:pt x="1176" y="77"/>
                  <a:pt x="1190" y="60"/>
                </a:cubicBezTo>
                <a:cubicBezTo>
                  <a:pt x="1214" y="32"/>
                  <a:pt x="1283" y="27"/>
                  <a:pt x="1314" y="22"/>
                </a:cubicBezTo>
                <a:cubicBezTo>
                  <a:pt x="1395" y="10"/>
                  <a:pt x="1500" y="0"/>
                  <a:pt x="1581" y="17"/>
                </a:cubicBezTo>
                <a:cubicBezTo>
                  <a:pt x="1646" y="31"/>
                  <a:pt x="1698" y="80"/>
                  <a:pt x="1720" y="142"/>
                </a:cubicBezTo>
                <a:cubicBezTo>
                  <a:pt x="1739" y="195"/>
                  <a:pt x="1736" y="257"/>
                  <a:pt x="1706" y="303"/>
                </a:cubicBezTo>
                <a:cubicBezTo>
                  <a:pt x="1676" y="348"/>
                  <a:pt x="1622" y="370"/>
                  <a:pt x="1597" y="416"/>
                </a:cubicBezTo>
                <a:cubicBezTo>
                  <a:pt x="1597" y="420"/>
                  <a:pt x="1597" y="425"/>
                  <a:pt x="1597" y="429"/>
                </a:cubicBezTo>
                <a:cubicBezTo>
                  <a:pt x="1641" y="458"/>
                  <a:pt x="1687" y="474"/>
                  <a:pt x="1745" y="491"/>
                </a:cubicBezTo>
                <a:cubicBezTo>
                  <a:pt x="1863" y="526"/>
                  <a:pt x="2031" y="576"/>
                  <a:pt x="2066" y="713"/>
                </a:cubicBezTo>
                <a:cubicBezTo>
                  <a:pt x="2096" y="830"/>
                  <a:pt x="1993" y="890"/>
                  <a:pt x="1903" y="930"/>
                </a:cubicBezTo>
                <a:cubicBezTo>
                  <a:pt x="1701" y="1021"/>
                  <a:pt x="1485" y="983"/>
                  <a:pt x="1283" y="1046"/>
                </a:cubicBezTo>
                <a:cubicBezTo>
                  <a:pt x="1279" y="1052"/>
                  <a:pt x="1280" y="1054"/>
                  <a:pt x="1291" y="1051"/>
                </a:cubicBezTo>
                <a:moveTo>
                  <a:pt x="40" y="2379"/>
                </a:moveTo>
                <a:cubicBezTo>
                  <a:pt x="48" y="2367"/>
                  <a:pt x="60" y="2348"/>
                  <a:pt x="64" y="2341"/>
                </a:cubicBezTo>
                <a:cubicBezTo>
                  <a:pt x="87" y="2369"/>
                  <a:pt x="102" y="2396"/>
                  <a:pt x="106" y="2441"/>
                </a:cubicBezTo>
                <a:cubicBezTo>
                  <a:pt x="114" y="2539"/>
                  <a:pt x="102" y="2634"/>
                  <a:pt x="80" y="2729"/>
                </a:cubicBezTo>
                <a:cubicBezTo>
                  <a:pt x="70" y="2772"/>
                  <a:pt x="17" y="2904"/>
                  <a:pt x="55" y="2948"/>
                </a:cubicBezTo>
                <a:cubicBezTo>
                  <a:pt x="81" y="2961"/>
                  <a:pt x="90" y="2966"/>
                  <a:pt x="111" y="2961"/>
                </a:cubicBezTo>
                <a:moveTo>
                  <a:pt x="1011" y="2174"/>
                </a:moveTo>
                <a:cubicBezTo>
                  <a:pt x="998" y="2194"/>
                  <a:pt x="981" y="2175"/>
                  <a:pt x="989" y="2226"/>
                </a:cubicBezTo>
                <a:cubicBezTo>
                  <a:pt x="993" y="2254"/>
                  <a:pt x="1000" y="2262"/>
                  <a:pt x="1031" y="2264"/>
                </a:cubicBezTo>
                <a:cubicBezTo>
                  <a:pt x="1077" y="2266"/>
                  <a:pt x="1105" y="2242"/>
                  <a:pt x="1125" y="2202"/>
                </a:cubicBezTo>
                <a:cubicBezTo>
                  <a:pt x="1150" y="2151"/>
                  <a:pt x="1150" y="2073"/>
                  <a:pt x="1126" y="2023"/>
                </a:cubicBezTo>
                <a:cubicBezTo>
                  <a:pt x="1104" y="1978"/>
                  <a:pt x="1068" y="1951"/>
                  <a:pt x="1016" y="1961"/>
                </a:cubicBezTo>
                <a:cubicBezTo>
                  <a:pt x="929" y="1977"/>
                  <a:pt x="863" y="2077"/>
                  <a:pt x="827" y="2151"/>
                </a:cubicBezTo>
                <a:cubicBezTo>
                  <a:pt x="796" y="2215"/>
                  <a:pt x="764" y="2331"/>
                  <a:pt x="817" y="2393"/>
                </a:cubicBezTo>
                <a:cubicBezTo>
                  <a:pt x="875" y="2461"/>
                  <a:pt x="993" y="2451"/>
                  <a:pt x="1071" y="2451"/>
                </a:cubicBezTo>
                <a:cubicBezTo>
                  <a:pt x="1163" y="2451"/>
                  <a:pt x="1251" y="2432"/>
                  <a:pt x="1310" y="2354"/>
                </a:cubicBezTo>
                <a:cubicBezTo>
                  <a:pt x="1389" y="2250"/>
                  <a:pt x="1369" y="2093"/>
                  <a:pt x="1371" y="1970"/>
                </a:cubicBezTo>
                <a:cubicBezTo>
                  <a:pt x="1371" y="1949"/>
                  <a:pt x="1372" y="1929"/>
                  <a:pt x="1372" y="1908"/>
                </a:cubicBezTo>
                <a:cubicBezTo>
                  <a:pt x="1418" y="1915"/>
                  <a:pt x="1447" y="1924"/>
                  <a:pt x="1489" y="1952"/>
                </a:cubicBezTo>
                <a:cubicBezTo>
                  <a:pt x="1552" y="1993"/>
                  <a:pt x="1606" y="2046"/>
                  <a:pt x="1642" y="2112"/>
                </a:cubicBezTo>
                <a:cubicBezTo>
                  <a:pt x="1676" y="2174"/>
                  <a:pt x="1701" y="2264"/>
                  <a:pt x="1690" y="2335"/>
                </a:cubicBezTo>
                <a:cubicBezTo>
                  <a:pt x="1688" y="2346"/>
                  <a:pt x="1682" y="2348"/>
                  <a:pt x="1681" y="2354"/>
                </a:cubicBezTo>
                <a:cubicBezTo>
                  <a:pt x="1712" y="2321"/>
                  <a:pt x="1747" y="2293"/>
                  <a:pt x="1782" y="2262"/>
                </a:cubicBezTo>
                <a:cubicBezTo>
                  <a:pt x="1838" y="2213"/>
                  <a:pt x="1858" y="2195"/>
                  <a:pt x="1896" y="2161"/>
                </a:cubicBezTo>
                <a:moveTo>
                  <a:pt x="2036" y="2016"/>
                </a:moveTo>
                <a:cubicBezTo>
                  <a:pt x="2052" y="1983"/>
                  <a:pt x="2061" y="1967"/>
                  <a:pt x="2061" y="1931"/>
                </a:cubicBezTo>
                <a:cubicBezTo>
                  <a:pt x="2047" y="1927"/>
                  <a:pt x="2021" y="1921"/>
                  <a:pt x="2008" y="1933"/>
                </a:cubicBezTo>
                <a:cubicBezTo>
                  <a:pt x="1974" y="1966"/>
                  <a:pt x="1973" y="2019"/>
                  <a:pt x="1972" y="2063"/>
                </a:cubicBezTo>
                <a:cubicBezTo>
                  <a:pt x="1971" y="2129"/>
                  <a:pt x="2011" y="2168"/>
                  <a:pt x="2052" y="2217"/>
                </a:cubicBezTo>
                <a:cubicBezTo>
                  <a:pt x="2080" y="2250"/>
                  <a:pt x="2114" y="2284"/>
                  <a:pt x="2121" y="2329"/>
                </a:cubicBezTo>
                <a:cubicBezTo>
                  <a:pt x="2121" y="2341"/>
                  <a:pt x="2121" y="2346"/>
                  <a:pt x="2113" y="2351"/>
                </a:cubicBezTo>
                <a:cubicBezTo>
                  <a:pt x="2072" y="2351"/>
                  <a:pt x="2035" y="2359"/>
                  <a:pt x="2000" y="2334"/>
                </a:cubicBezTo>
                <a:cubicBezTo>
                  <a:pt x="1963" y="2309"/>
                  <a:pt x="1967" y="2284"/>
                  <a:pt x="1964" y="2243"/>
                </a:cubicBezTo>
                <a:moveTo>
                  <a:pt x="2243" y="1955"/>
                </a:moveTo>
                <a:cubicBezTo>
                  <a:pt x="2240" y="2002"/>
                  <a:pt x="2231" y="2048"/>
                  <a:pt x="2234" y="2096"/>
                </a:cubicBezTo>
                <a:cubicBezTo>
                  <a:pt x="2238" y="2162"/>
                  <a:pt x="2281" y="2213"/>
                  <a:pt x="2345" y="2232"/>
                </a:cubicBezTo>
                <a:cubicBezTo>
                  <a:pt x="2400" y="2249"/>
                  <a:pt x="2489" y="2250"/>
                  <a:pt x="2534" y="2210"/>
                </a:cubicBezTo>
                <a:cubicBezTo>
                  <a:pt x="2585" y="2164"/>
                  <a:pt x="2553" y="2091"/>
                  <a:pt x="2522" y="2048"/>
                </a:cubicBezTo>
                <a:cubicBezTo>
                  <a:pt x="2484" y="1995"/>
                  <a:pt x="2427" y="1941"/>
                  <a:pt x="2373" y="1905"/>
                </a:cubicBezTo>
                <a:cubicBezTo>
                  <a:pt x="2356" y="1897"/>
                  <a:pt x="2354" y="1894"/>
                  <a:pt x="2343" y="1895"/>
                </a:cubicBezTo>
                <a:moveTo>
                  <a:pt x="2697" y="1864"/>
                </a:moveTo>
                <a:cubicBezTo>
                  <a:pt x="2720" y="1864"/>
                  <a:pt x="2723" y="1855"/>
                  <a:pt x="2748" y="1873"/>
                </a:cubicBezTo>
                <a:cubicBezTo>
                  <a:pt x="2843" y="1942"/>
                  <a:pt x="2907" y="2070"/>
                  <a:pt x="2966" y="2169"/>
                </a:cubicBezTo>
                <a:cubicBezTo>
                  <a:pt x="2967" y="2171"/>
                  <a:pt x="2968" y="2173"/>
                  <a:pt x="2969" y="2175"/>
                </a:cubicBezTo>
                <a:cubicBezTo>
                  <a:pt x="2967" y="2138"/>
                  <a:pt x="2959" y="2106"/>
                  <a:pt x="2954" y="2069"/>
                </a:cubicBezTo>
                <a:cubicBezTo>
                  <a:pt x="2945" y="2008"/>
                  <a:pt x="2936" y="1936"/>
                  <a:pt x="2979" y="1887"/>
                </a:cubicBezTo>
                <a:cubicBezTo>
                  <a:pt x="3072" y="1779"/>
                  <a:pt x="3236" y="1760"/>
                  <a:pt x="3368" y="1760"/>
                </a:cubicBezTo>
                <a:cubicBezTo>
                  <a:pt x="3463" y="1760"/>
                  <a:pt x="3493" y="1803"/>
                  <a:pt x="3500" y="1894"/>
                </a:cubicBezTo>
                <a:cubicBezTo>
                  <a:pt x="3506" y="1968"/>
                  <a:pt x="3485" y="2053"/>
                  <a:pt x="3507" y="2126"/>
                </a:cubicBezTo>
                <a:cubicBezTo>
                  <a:pt x="3512" y="2143"/>
                  <a:pt x="3522" y="2153"/>
                  <a:pt x="3528" y="2162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004" name="Freeform 30"/>
          <p:cNvSpPr/>
          <p:nvPr/>
        </p:nvSpPr>
        <p:spPr>
          <a:xfrm>
            <a:off x="6248520" y="1862640"/>
            <a:ext cx="309960" cy="211320"/>
          </a:xfrm>
          <a:custGeom>
            <a:avLst/>
            <a:gdLst/>
            <a:ahLst/>
            <a:rect l="0" t="0" r="r" b="b"/>
            <a:pathLst>
              <a:path w="861" h="587">
                <a:moveTo>
                  <a:pt x="68" y="258"/>
                </a:moveTo>
                <a:cubicBezTo>
                  <a:pt x="57" y="242"/>
                  <a:pt x="46" y="229"/>
                  <a:pt x="32" y="216"/>
                </a:cubicBezTo>
                <a:cubicBezTo>
                  <a:pt x="31" y="216"/>
                  <a:pt x="31" y="215"/>
                  <a:pt x="30" y="215"/>
                </a:cubicBezTo>
                <a:cubicBezTo>
                  <a:pt x="35" y="250"/>
                  <a:pt x="46" y="278"/>
                  <a:pt x="57" y="312"/>
                </a:cubicBezTo>
                <a:cubicBezTo>
                  <a:pt x="74" y="367"/>
                  <a:pt x="88" y="423"/>
                  <a:pt x="91" y="481"/>
                </a:cubicBezTo>
                <a:cubicBezTo>
                  <a:pt x="92" y="507"/>
                  <a:pt x="98" y="550"/>
                  <a:pt x="88" y="576"/>
                </a:cubicBezTo>
                <a:cubicBezTo>
                  <a:pt x="82" y="583"/>
                  <a:pt x="81" y="586"/>
                  <a:pt x="74" y="584"/>
                </a:cubicBezTo>
                <a:moveTo>
                  <a:pt x="0" y="16"/>
                </a:moveTo>
                <a:cubicBezTo>
                  <a:pt x="12" y="0"/>
                  <a:pt x="8" y="43"/>
                  <a:pt x="11" y="60"/>
                </a:cubicBezTo>
                <a:cubicBezTo>
                  <a:pt x="17" y="100"/>
                  <a:pt x="19" y="111"/>
                  <a:pt x="27" y="136"/>
                </a:cubicBezTo>
                <a:moveTo>
                  <a:pt x="327" y="254"/>
                </a:moveTo>
                <a:cubicBezTo>
                  <a:pt x="339" y="243"/>
                  <a:pt x="351" y="229"/>
                  <a:pt x="373" y="239"/>
                </a:cubicBezTo>
                <a:cubicBezTo>
                  <a:pt x="414" y="257"/>
                  <a:pt x="427" y="313"/>
                  <a:pt x="439" y="351"/>
                </a:cubicBezTo>
                <a:cubicBezTo>
                  <a:pt x="450" y="387"/>
                  <a:pt x="458" y="424"/>
                  <a:pt x="472" y="458"/>
                </a:cubicBezTo>
                <a:cubicBezTo>
                  <a:pt x="472" y="407"/>
                  <a:pt x="473" y="358"/>
                  <a:pt x="484" y="309"/>
                </a:cubicBezTo>
                <a:cubicBezTo>
                  <a:pt x="501" y="232"/>
                  <a:pt x="550" y="195"/>
                  <a:pt x="628" y="189"/>
                </a:cubicBezTo>
                <a:cubicBezTo>
                  <a:pt x="695" y="183"/>
                  <a:pt x="760" y="185"/>
                  <a:pt x="813" y="232"/>
                </a:cubicBezTo>
                <a:cubicBezTo>
                  <a:pt x="855" y="269"/>
                  <a:pt x="855" y="322"/>
                  <a:pt x="860" y="373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005" name="Freeform 31"/>
          <p:cNvSpPr/>
          <p:nvPr/>
        </p:nvSpPr>
        <p:spPr>
          <a:xfrm>
            <a:off x="6784920" y="1722600"/>
            <a:ext cx="689400" cy="249480"/>
          </a:xfrm>
          <a:custGeom>
            <a:avLst/>
            <a:gdLst/>
            <a:ahLst/>
            <a:rect l="0" t="0" r="r" b="b"/>
            <a:pathLst>
              <a:path w="1915" h="693">
                <a:moveTo>
                  <a:pt x="64" y="409"/>
                </a:moveTo>
                <a:cubicBezTo>
                  <a:pt x="46" y="396"/>
                  <a:pt x="41" y="390"/>
                  <a:pt x="44" y="420"/>
                </a:cubicBezTo>
                <a:cubicBezTo>
                  <a:pt x="48" y="462"/>
                  <a:pt x="97" y="492"/>
                  <a:pt x="131" y="510"/>
                </a:cubicBezTo>
                <a:cubicBezTo>
                  <a:pt x="172" y="533"/>
                  <a:pt x="231" y="548"/>
                  <a:pt x="278" y="538"/>
                </a:cubicBezTo>
                <a:cubicBezTo>
                  <a:pt x="322" y="529"/>
                  <a:pt x="341" y="476"/>
                  <a:pt x="345" y="437"/>
                </a:cubicBezTo>
                <a:cubicBezTo>
                  <a:pt x="350" y="386"/>
                  <a:pt x="342" y="343"/>
                  <a:pt x="287" y="326"/>
                </a:cubicBezTo>
                <a:cubicBezTo>
                  <a:pt x="213" y="303"/>
                  <a:pt x="143" y="327"/>
                  <a:pt x="89" y="380"/>
                </a:cubicBezTo>
                <a:cubicBezTo>
                  <a:pt x="47" y="420"/>
                  <a:pt x="0" y="511"/>
                  <a:pt x="25" y="573"/>
                </a:cubicBezTo>
                <a:cubicBezTo>
                  <a:pt x="62" y="662"/>
                  <a:pt x="201" y="674"/>
                  <a:pt x="278" y="692"/>
                </a:cubicBezTo>
                <a:moveTo>
                  <a:pt x="862" y="383"/>
                </a:moveTo>
                <a:cubicBezTo>
                  <a:pt x="828" y="343"/>
                  <a:pt x="797" y="342"/>
                  <a:pt x="745" y="366"/>
                </a:cubicBezTo>
                <a:cubicBezTo>
                  <a:pt x="698" y="387"/>
                  <a:pt x="639" y="430"/>
                  <a:pt x="626" y="483"/>
                </a:cubicBezTo>
                <a:cubicBezTo>
                  <a:pt x="612" y="540"/>
                  <a:pt x="649" y="560"/>
                  <a:pt x="699" y="565"/>
                </a:cubicBezTo>
                <a:cubicBezTo>
                  <a:pt x="762" y="572"/>
                  <a:pt x="810" y="562"/>
                  <a:pt x="851" y="510"/>
                </a:cubicBezTo>
                <a:cubicBezTo>
                  <a:pt x="879" y="476"/>
                  <a:pt x="886" y="436"/>
                  <a:pt x="899" y="396"/>
                </a:cubicBezTo>
                <a:cubicBezTo>
                  <a:pt x="903" y="384"/>
                  <a:pt x="903" y="389"/>
                  <a:pt x="906" y="384"/>
                </a:cubicBezTo>
                <a:cubicBezTo>
                  <a:pt x="910" y="422"/>
                  <a:pt x="909" y="464"/>
                  <a:pt x="923" y="500"/>
                </a:cubicBezTo>
                <a:cubicBezTo>
                  <a:pt x="929" y="511"/>
                  <a:pt x="936" y="523"/>
                  <a:pt x="942" y="534"/>
                </a:cubicBezTo>
                <a:moveTo>
                  <a:pt x="1402" y="0"/>
                </a:moveTo>
                <a:cubicBezTo>
                  <a:pt x="1402" y="101"/>
                  <a:pt x="1415" y="189"/>
                  <a:pt x="1443" y="286"/>
                </a:cubicBezTo>
                <a:cubicBezTo>
                  <a:pt x="1462" y="352"/>
                  <a:pt x="1484" y="414"/>
                  <a:pt x="1512" y="475"/>
                </a:cubicBezTo>
                <a:cubicBezTo>
                  <a:pt x="1520" y="453"/>
                  <a:pt x="1530" y="425"/>
                  <a:pt x="1547" y="403"/>
                </a:cubicBezTo>
                <a:cubicBezTo>
                  <a:pt x="1584" y="357"/>
                  <a:pt x="1641" y="320"/>
                  <a:pt x="1700" y="311"/>
                </a:cubicBezTo>
                <a:cubicBezTo>
                  <a:pt x="1762" y="301"/>
                  <a:pt x="1816" y="307"/>
                  <a:pt x="1858" y="359"/>
                </a:cubicBezTo>
                <a:cubicBezTo>
                  <a:pt x="1883" y="389"/>
                  <a:pt x="1898" y="429"/>
                  <a:pt x="1914" y="464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006" name="Freeform 32"/>
          <p:cNvSpPr/>
          <p:nvPr/>
        </p:nvSpPr>
        <p:spPr>
          <a:xfrm>
            <a:off x="7727760" y="1760400"/>
            <a:ext cx="957960" cy="173160"/>
          </a:xfrm>
          <a:custGeom>
            <a:avLst/>
            <a:gdLst/>
            <a:ahLst/>
            <a:rect l="0" t="0" r="r" b="b"/>
            <a:pathLst>
              <a:path w="2661" h="481">
                <a:moveTo>
                  <a:pt x="1" y="322"/>
                </a:moveTo>
                <a:cubicBezTo>
                  <a:pt x="5" y="322"/>
                  <a:pt x="0" y="326"/>
                  <a:pt x="4" y="326"/>
                </a:cubicBezTo>
                <a:cubicBezTo>
                  <a:pt x="47" y="330"/>
                  <a:pt x="88" y="320"/>
                  <a:pt x="122" y="292"/>
                </a:cubicBezTo>
                <a:cubicBezTo>
                  <a:pt x="173" y="250"/>
                  <a:pt x="177" y="156"/>
                  <a:pt x="166" y="96"/>
                </a:cubicBezTo>
                <a:cubicBezTo>
                  <a:pt x="159" y="58"/>
                  <a:pt x="139" y="23"/>
                  <a:pt x="108" y="0"/>
                </a:cubicBezTo>
                <a:cubicBezTo>
                  <a:pt x="103" y="0"/>
                  <a:pt x="102" y="0"/>
                  <a:pt x="99" y="0"/>
                </a:cubicBezTo>
                <a:cubicBezTo>
                  <a:pt x="100" y="83"/>
                  <a:pt x="111" y="128"/>
                  <a:pt x="178" y="186"/>
                </a:cubicBezTo>
                <a:cubicBezTo>
                  <a:pt x="242" y="240"/>
                  <a:pt x="348" y="256"/>
                  <a:pt x="404" y="316"/>
                </a:cubicBezTo>
                <a:cubicBezTo>
                  <a:pt x="406" y="321"/>
                  <a:pt x="408" y="327"/>
                  <a:pt x="410" y="332"/>
                </a:cubicBezTo>
                <a:cubicBezTo>
                  <a:pt x="397" y="370"/>
                  <a:pt x="388" y="376"/>
                  <a:pt x="357" y="406"/>
                </a:cubicBezTo>
                <a:cubicBezTo>
                  <a:pt x="331" y="429"/>
                  <a:pt x="334" y="440"/>
                  <a:pt x="324" y="467"/>
                </a:cubicBezTo>
                <a:cubicBezTo>
                  <a:pt x="381" y="476"/>
                  <a:pt x="442" y="480"/>
                  <a:pt x="498" y="469"/>
                </a:cubicBezTo>
                <a:cubicBezTo>
                  <a:pt x="578" y="454"/>
                  <a:pt x="665" y="420"/>
                  <a:pt x="721" y="359"/>
                </a:cubicBezTo>
                <a:cubicBezTo>
                  <a:pt x="766" y="310"/>
                  <a:pt x="778" y="241"/>
                  <a:pt x="791" y="181"/>
                </a:cubicBezTo>
                <a:cubicBezTo>
                  <a:pt x="791" y="180"/>
                  <a:pt x="791" y="178"/>
                  <a:pt x="791" y="177"/>
                </a:cubicBezTo>
                <a:cubicBezTo>
                  <a:pt x="764" y="214"/>
                  <a:pt x="738" y="243"/>
                  <a:pt x="727" y="290"/>
                </a:cubicBezTo>
                <a:cubicBezTo>
                  <a:pt x="717" y="331"/>
                  <a:pt x="712" y="381"/>
                  <a:pt x="751" y="406"/>
                </a:cubicBezTo>
                <a:cubicBezTo>
                  <a:pt x="788" y="430"/>
                  <a:pt x="878" y="432"/>
                  <a:pt x="919" y="419"/>
                </a:cubicBezTo>
                <a:cubicBezTo>
                  <a:pt x="974" y="401"/>
                  <a:pt x="977" y="352"/>
                  <a:pt x="976" y="303"/>
                </a:cubicBezTo>
                <a:cubicBezTo>
                  <a:pt x="975" y="254"/>
                  <a:pt x="956" y="206"/>
                  <a:pt x="919" y="172"/>
                </a:cubicBezTo>
                <a:cubicBezTo>
                  <a:pt x="900" y="154"/>
                  <a:pt x="889" y="160"/>
                  <a:pt x="867" y="156"/>
                </a:cubicBezTo>
                <a:cubicBezTo>
                  <a:pt x="852" y="189"/>
                  <a:pt x="843" y="210"/>
                  <a:pt x="842" y="247"/>
                </a:cubicBezTo>
                <a:cubicBezTo>
                  <a:pt x="841" y="296"/>
                  <a:pt x="883" y="302"/>
                  <a:pt x="922" y="314"/>
                </a:cubicBezTo>
                <a:moveTo>
                  <a:pt x="1114" y="277"/>
                </a:moveTo>
                <a:cubicBezTo>
                  <a:pt x="1148" y="256"/>
                  <a:pt x="1175" y="240"/>
                  <a:pt x="1197" y="210"/>
                </a:cubicBezTo>
                <a:cubicBezTo>
                  <a:pt x="1199" y="206"/>
                  <a:pt x="1199" y="205"/>
                  <a:pt x="1199" y="209"/>
                </a:cubicBezTo>
                <a:cubicBezTo>
                  <a:pt x="1177" y="242"/>
                  <a:pt x="1151" y="275"/>
                  <a:pt x="1145" y="317"/>
                </a:cubicBezTo>
                <a:cubicBezTo>
                  <a:pt x="1139" y="354"/>
                  <a:pt x="1140" y="393"/>
                  <a:pt x="1178" y="410"/>
                </a:cubicBezTo>
                <a:cubicBezTo>
                  <a:pt x="1229" y="433"/>
                  <a:pt x="1319" y="431"/>
                  <a:pt x="1372" y="420"/>
                </a:cubicBezTo>
                <a:cubicBezTo>
                  <a:pt x="1441" y="405"/>
                  <a:pt x="1467" y="371"/>
                  <a:pt x="1470" y="306"/>
                </a:cubicBezTo>
                <a:cubicBezTo>
                  <a:pt x="1473" y="241"/>
                  <a:pt x="1435" y="195"/>
                  <a:pt x="1384" y="157"/>
                </a:cubicBezTo>
                <a:cubicBezTo>
                  <a:pt x="1353" y="134"/>
                  <a:pt x="1299" y="125"/>
                  <a:pt x="1265" y="150"/>
                </a:cubicBezTo>
                <a:cubicBezTo>
                  <a:pt x="1246" y="173"/>
                  <a:pt x="1239" y="179"/>
                  <a:pt x="1239" y="199"/>
                </a:cubicBezTo>
                <a:moveTo>
                  <a:pt x="1514" y="144"/>
                </a:moveTo>
                <a:cubicBezTo>
                  <a:pt x="1529" y="123"/>
                  <a:pt x="1547" y="106"/>
                  <a:pt x="1578" y="117"/>
                </a:cubicBezTo>
                <a:cubicBezTo>
                  <a:pt x="1618" y="131"/>
                  <a:pt x="1644" y="189"/>
                  <a:pt x="1654" y="227"/>
                </a:cubicBezTo>
                <a:cubicBezTo>
                  <a:pt x="1666" y="264"/>
                  <a:pt x="1660" y="307"/>
                  <a:pt x="1660" y="347"/>
                </a:cubicBezTo>
                <a:cubicBezTo>
                  <a:pt x="1660" y="356"/>
                  <a:pt x="1660" y="357"/>
                  <a:pt x="1660" y="362"/>
                </a:cubicBezTo>
                <a:cubicBezTo>
                  <a:pt x="1668" y="319"/>
                  <a:pt x="1674" y="296"/>
                  <a:pt x="1703" y="259"/>
                </a:cubicBezTo>
                <a:cubicBezTo>
                  <a:pt x="1753" y="198"/>
                  <a:pt x="1831" y="137"/>
                  <a:pt x="1913" y="127"/>
                </a:cubicBezTo>
                <a:cubicBezTo>
                  <a:pt x="1956" y="122"/>
                  <a:pt x="1977" y="136"/>
                  <a:pt x="1986" y="179"/>
                </a:cubicBezTo>
                <a:cubicBezTo>
                  <a:pt x="1994" y="217"/>
                  <a:pt x="1998" y="280"/>
                  <a:pt x="1983" y="316"/>
                </a:cubicBezTo>
                <a:cubicBezTo>
                  <a:pt x="1979" y="320"/>
                  <a:pt x="1977" y="321"/>
                  <a:pt x="1973" y="320"/>
                </a:cubicBezTo>
                <a:cubicBezTo>
                  <a:pt x="1967" y="296"/>
                  <a:pt x="1959" y="268"/>
                  <a:pt x="1964" y="240"/>
                </a:cubicBezTo>
                <a:cubicBezTo>
                  <a:pt x="1972" y="194"/>
                  <a:pt x="2022" y="167"/>
                  <a:pt x="2062" y="147"/>
                </a:cubicBezTo>
                <a:cubicBezTo>
                  <a:pt x="2121" y="118"/>
                  <a:pt x="2220" y="90"/>
                  <a:pt x="2277" y="134"/>
                </a:cubicBezTo>
                <a:cubicBezTo>
                  <a:pt x="2317" y="165"/>
                  <a:pt x="2338" y="211"/>
                  <a:pt x="2345" y="258"/>
                </a:cubicBezTo>
                <a:cubicBezTo>
                  <a:pt x="2352" y="301"/>
                  <a:pt x="2348" y="346"/>
                  <a:pt x="2348" y="389"/>
                </a:cubicBezTo>
                <a:moveTo>
                  <a:pt x="2652" y="366"/>
                </a:moveTo>
                <a:cubicBezTo>
                  <a:pt x="2655" y="365"/>
                  <a:pt x="2657" y="364"/>
                  <a:pt x="2660" y="363"/>
                </a:cubicBezTo>
                <a:cubicBezTo>
                  <a:pt x="2652" y="381"/>
                  <a:pt x="2639" y="386"/>
                  <a:pt x="2618" y="399"/>
                </a:cubicBezTo>
                <a:cubicBezTo>
                  <a:pt x="2605" y="407"/>
                  <a:pt x="2593" y="418"/>
                  <a:pt x="2578" y="419"/>
                </a:cubicBezTo>
                <a:cubicBezTo>
                  <a:pt x="2582" y="391"/>
                  <a:pt x="2585" y="384"/>
                  <a:pt x="2608" y="363"/>
                </a:cubicBezTo>
                <a:cubicBezTo>
                  <a:pt x="2631" y="346"/>
                  <a:pt x="2639" y="340"/>
                  <a:pt x="2655" y="329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007" name="Freeform 33"/>
          <p:cNvSpPr/>
          <p:nvPr/>
        </p:nvSpPr>
        <p:spPr>
          <a:xfrm>
            <a:off x="595440" y="1603800"/>
            <a:ext cx="2441880" cy="771480"/>
          </a:xfrm>
          <a:custGeom>
            <a:avLst/>
            <a:gdLst/>
            <a:ahLst/>
            <a:rect l="0" t="0" r="r" b="b"/>
            <a:pathLst>
              <a:path w="6783" h="2143">
                <a:moveTo>
                  <a:pt x="6782" y="106"/>
                </a:moveTo>
                <a:cubicBezTo>
                  <a:pt x="5353" y="88"/>
                  <a:pt x="3976" y="0"/>
                  <a:pt x="2546" y="13"/>
                </a:cubicBezTo>
                <a:cubicBezTo>
                  <a:pt x="2526" y="13"/>
                  <a:pt x="2520" y="83"/>
                  <a:pt x="2516" y="92"/>
                </a:cubicBezTo>
                <a:cubicBezTo>
                  <a:pt x="2524" y="142"/>
                  <a:pt x="2503" y="191"/>
                  <a:pt x="2558" y="222"/>
                </a:cubicBezTo>
                <a:cubicBezTo>
                  <a:pt x="2599" y="245"/>
                  <a:pt x="2631" y="238"/>
                  <a:pt x="2674" y="231"/>
                </a:cubicBezTo>
                <a:cubicBezTo>
                  <a:pt x="2681" y="223"/>
                  <a:pt x="2687" y="214"/>
                  <a:pt x="2694" y="206"/>
                </a:cubicBezTo>
                <a:cubicBezTo>
                  <a:pt x="2675" y="137"/>
                  <a:pt x="2712" y="113"/>
                  <a:pt x="2619" y="78"/>
                </a:cubicBezTo>
                <a:cubicBezTo>
                  <a:pt x="2575" y="61"/>
                  <a:pt x="2524" y="75"/>
                  <a:pt x="2479" y="73"/>
                </a:cubicBezTo>
                <a:moveTo>
                  <a:pt x="57" y="2142"/>
                </a:moveTo>
                <a:cubicBezTo>
                  <a:pt x="38" y="2117"/>
                  <a:pt x="18" y="2092"/>
                  <a:pt x="0" y="2066"/>
                </a:cubicBezTo>
                <a:cubicBezTo>
                  <a:pt x="0" y="2064"/>
                  <a:pt x="0" y="2063"/>
                  <a:pt x="0" y="2062"/>
                </a:cubicBezTo>
                <a:cubicBezTo>
                  <a:pt x="521" y="2015"/>
                  <a:pt x="1044" y="1974"/>
                  <a:pt x="1562" y="1900"/>
                </a:cubicBezTo>
                <a:cubicBezTo>
                  <a:pt x="2213" y="1807"/>
                  <a:pt x="2842" y="1723"/>
                  <a:pt x="3502" y="1723"/>
                </a:cubicBezTo>
                <a:cubicBezTo>
                  <a:pt x="3798" y="1723"/>
                  <a:pt x="4075" y="1676"/>
                  <a:pt x="4364" y="1620"/>
                </a:cubicBezTo>
                <a:cubicBezTo>
                  <a:pt x="4653" y="1565"/>
                  <a:pt x="5159" y="1382"/>
                  <a:pt x="5438" y="1484"/>
                </a:cubicBezTo>
                <a:cubicBezTo>
                  <a:pt x="5438" y="1498"/>
                  <a:pt x="5437" y="1504"/>
                  <a:pt x="5426" y="1509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008" name="Freeform 34"/>
          <p:cNvSpPr/>
          <p:nvPr/>
        </p:nvSpPr>
        <p:spPr>
          <a:xfrm>
            <a:off x="2144880" y="2727360"/>
            <a:ext cx="1922760" cy="362160"/>
          </a:xfrm>
          <a:custGeom>
            <a:avLst/>
            <a:gdLst/>
            <a:ahLst/>
            <a:rect l="0" t="0" r="r" b="b"/>
            <a:pathLst>
              <a:path w="5341" h="1006">
                <a:moveTo>
                  <a:pt x="88" y="385"/>
                </a:moveTo>
                <a:cubicBezTo>
                  <a:pt x="76" y="359"/>
                  <a:pt x="64" y="330"/>
                  <a:pt x="54" y="303"/>
                </a:cubicBezTo>
                <a:cubicBezTo>
                  <a:pt x="53" y="302"/>
                  <a:pt x="55" y="299"/>
                  <a:pt x="54" y="298"/>
                </a:cubicBezTo>
                <a:cubicBezTo>
                  <a:pt x="86" y="294"/>
                  <a:pt x="117" y="292"/>
                  <a:pt x="146" y="277"/>
                </a:cubicBezTo>
                <a:cubicBezTo>
                  <a:pt x="190" y="255"/>
                  <a:pt x="202" y="208"/>
                  <a:pt x="194" y="162"/>
                </a:cubicBezTo>
                <a:cubicBezTo>
                  <a:pt x="186" y="120"/>
                  <a:pt x="152" y="89"/>
                  <a:pt x="119" y="65"/>
                </a:cubicBezTo>
                <a:cubicBezTo>
                  <a:pt x="81" y="38"/>
                  <a:pt x="43" y="37"/>
                  <a:pt x="0" y="41"/>
                </a:cubicBezTo>
                <a:cubicBezTo>
                  <a:pt x="29" y="69"/>
                  <a:pt x="56" y="79"/>
                  <a:pt x="106" y="88"/>
                </a:cubicBezTo>
                <a:cubicBezTo>
                  <a:pt x="223" y="110"/>
                  <a:pt x="345" y="102"/>
                  <a:pt x="452" y="159"/>
                </a:cubicBezTo>
                <a:cubicBezTo>
                  <a:pt x="464" y="214"/>
                  <a:pt x="439" y="226"/>
                  <a:pt x="394" y="260"/>
                </a:cubicBezTo>
                <a:cubicBezTo>
                  <a:pt x="321" y="315"/>
                  <a:pt x="229" y="370"/>
                  <a:pt x="207" y="466"/>
                </a:cubicBezTo>
                <a:cubicBezTo>
                  <a:pt x="193" y="529"/>
                  <a:pt x="204" y="583"/>
                  <a:pt x="259" y="617"/>
                </a:cubicBezTo>
                <a:cubicBezTo>
                  <a:pt x="334" y="663"/>
                  <a:pt x="432" y="657"/>
                  <a:pt x="515" y="659"/>
                </a:cubicBezTo>
                <a:moveTo>
                  <a:pt x="768" y="463"/>
                </a:moveTo>
                <a:cubicBezTo>
                  <a:pt x="772" y="452"/>
                  <a:pt x="764" y="445"/>
                  <a:pt x="771" y="440"/>
                </a:cubicBezTo>
                <a:cubicBezTo>
                  <a:pt x="784" y="431"/>
                  <a:pt x="826" y="438"/>
                  <a:pt x="841" y="436"/>
                </a:cubicBezTo>
                <a:cubicBezTo>
                  <a:pt x="886" y="429"/>
                  <a:pt x="913" y="412"/>
                  <a:pt x="923" y="367"/>
                </a:cubicBezTo>
                <a:cubicBezTo>
                  <a:pt x="925" y="358"/>
                  <a:pt x="922" y="347"/>
                  <a:pt x="923" y="337"/>
                </a:cubicBezTo>
                <a:cubicBezTo>
                  <a:pt x="902" y="356"/>
                  <a:pt x="889" y="367"/>
                  <a:pt x="886" y="406"/>
                </a:cubicBezTo>
                <a:cubicBezTo>
                  <a:pt x="880" y="471"/>
                  <a:pt x="891" y="532"/>
                  <a:pt x="911" y="593"/>
                </a:cubicBezTo>
                <a:cubicBezTo>
                  <a:pt x="936" y="669"/>
                  <a:pt x="969" y="742"/>
                  <a:pt x="990" y="819"/>
                </a:cubicBezTo>
                <a:cubicBezTo>
                  <a:pt x="1005" y="873"/>
                  <a:pt x="1016" y="928"/>
                  <a:pt x="1017" y="984"/>
                </a:cubicBezTo>
                <a:cubicBezTo>
                  <a:pt x="1017" y="996"/>
                  <a:pt x="1017" y="998"/>
                  <a:pt x="1017" y="1005"/>
                </a:cubicBezTo>
                <a:cubicBezTo>
                  <a:pt x="995" y="988"/>
                  <a:pt x="978" y="966"/>
                  <a:pt x="957" y="939"/>
                </a:cubicBezTo>
                <a:cubicBezTo>
                  <a:pt x="938" y="914"/>
                  <a:pt x="899" y="874"/>
                  <a:pt x="901" y="840"/>
                </a:cubicBezTo>
                <a:cubicBezTo>
                  <a:pt x="903" y="798"/>
                  <a:pt x="953" y="801"/>
                  <a:pt x="987" y="797"/>
                </a:cubicBezTo>
                <a:cubicBezTo>
                  <a:pt x="1064" y="788"/>
                  <a:pt x="1154" y="784"/>
                  <a:pt x="1232" y="792"/>
                </a:cubicBezTo>
                <a:cubicBezTo>
                  <a:pt x="1278" y="801"/>
                  <a:pt x="1290" y="804"/>
                  <a:pt x="1320" y="807"/>
                </a:cubicBezTo>
                <a:moveTo>
                  <a:pt x="1939" y="172"/>
                </a:moveTo>
                <a:cubicBezTo>
                  <a:pt x="1928" y="158"/>
                  <a:pt x="1929" y="154"/>
                  <a:pt x="1919" y="152"/>
                </a:cubicBezTo>
                <a:cubicBezTo>
                  <a:pt x="1939" y="201"/>
                  <a:pt x="1963" y="250"/>
                  <a:pt x="1985" y="299"/>
                </a:cubicBezTo>
                <a:cubicBezTo>
                  <a:pt x="2025" y="387"/>
                  <a:pt x="2064" y="476"/>
                  <a:pt x="2110" y="564"/>
                </a:cubicBezTo>
                <a:cubicBezTo>
                  <a:pt x="2127" y="594"/>
                  <a:pt x="2131" y="600"/>
                  <a:pt x="2139" y="620"/>
                </a:cubicBezTo>
                <a:moveTo>
                  <a:pt x="1873" y="481"/>
                </a:moveTo>
                <a:cubicBezTo>
                  <a:pt x="1860" y="450"/>
                  <a:pt x="1855" y="442"/>
                  <a:pt x="1858" y="420"/>
                </a:cubicBezTo>
                <a:cubicBezTo>
                  <a:pt x="1945" y="386"/>
                  <a:pt x="2031" y="376"/>
                  <a:pt x="2124" y="369"/>
                </a:cubicBezTo>
                <a:cubicBezTo>
                  <a:pt x="2219" y="362"/>
                  <a:pt x="2314" y="364"/>
                  <a:pt x="2409" y="364"/>
                </a:cubicBezTo>
                <a:moveTo>
                  <a:pt x="2695" y="312"/>
                </a:moveTo>
                <a:cubicBezTo>
                  <a:pt x="2704" y="307"/>
                  <a:pt x="2704" y="304"/>
                  <a:pt x="2714" y="299"/>
                </a:cubicBezTo>
                <a:cubicBezTo>
                  <a:pt x="2732" y="289"/>
                  <a:pt x="2751" y="280"/>
                  <a:pt x="2768" y="267"/>
                </a:cubicBezTo>
                <a:cubicBezTo>
                  <a:pt x="2833" y="218"/>
                  <a:pt x="2841" y="161"/>
                  <a:pt x="2841" y="85"/>
                </a:cubicBezTo>
                <a:cubicBezTo>
                  <a:pt x="2841" y="48"/>
                  <a:pt x="2826" y="26"/>
                  <a:pt x="2789" y="16"/>
                </a:cubicBezTo>
                <a:cubicBezTo>
                  <a:pt x="2766" y="10"/>
                  <a:pt x="2732" y="7"/>
                  <a:pt x="2722" y="32"/>
                </a:cubicBezTo>
                <a:cubicBezTo>
                  <a:pt x="2705" y="74"/>
                  <a:pt x="2756" y="94"/>
                  <a:pt x="2786" y="105"/>
                </a:cubicBezTo>
                <a:cubicBezTo>
                  <a:pt x="2914" y="151"/>
                  <a:pt x="3107" y="105"/>
                  <a:pt x="3219" y="179"/>
                </a:cubicBezTo>
                <a:cubicBezTo>
                  <a:pt x="3260" y="206"/>
                  <a:pt x="3215" y="257"/>
                  <a:pt x="3196" y="275"/>
                </a:cubicBezTo>
                <a:cubicBezTo>
                  <a:pt x="3163" y="306"/>
                  <a:pt x="3113" y="332"/>
                  <a:pt x="3102" y="380"/>
                </a:cubicBezTo>
                <a:cubicBezTo>
                  <a:pt x="3090" y="430"/>
                  <a:pt x="3130" y="453"/>
                  <a:pt x="3169" y="474"/>
                </a:cubicBezTo>
                <a:cubicBezTo>
                  <a:pt x="3238" y="514"/>
                  <a:pt x="3311" y="533"/>
                  <a:pt x="3387" y="551"/>
                </a:cubicBezTo>
                <a:moveTo>
                  <a:pt x="3681" y="474"/>
                </a:moveTo>
                <a:cubicBezTo>
                  <a:pt x="3673" y="459"/>
                  <a:pt x="3670" y="457"/>
                  <a:pt x="3672" y="446"/>
                </a:cubicBezTo>
                <a:cubicBezTo>
                  <a:pt x="3708" y="430"/>
                  <a:pt x="3739" y="418"/>
                  <a:pt x="3782" y="416"/>
                </a:cubicBezTo>
                <a:cubicBezTo>
                  <a:pt x="3832" y="413"/>
                  <a:pt x="3913" y="401"/>
                  <a:pt x="3952" y="439"/>
                </a:cubicBezTo>
                <a:cubicBezTo>
                  <a:pt x="3984" y="470"/>
                  <a:pt x="3982" y="556"/>
                  <a:pt x="3975" y="596"/>
                </a:cubicBezTo>
                <a:cubicBezTo>
                  <a:pt x="3967" y="640"/>
                  <a:pt x="3938" y="673"/>
                  <a:pt x="3935" y="718"/>
                </a:cubicBezTo>
                <a:cubicBezTo>
                  <a:pt x="3932" y="757"/>
                  <a:pt x="3977" y="751"/>
                  <a:pt x="4005" y="752"/>
                </a:cubicBezTo>
                <a:cubicBezTo>
                  <a:pt x="4078" y="755"/>
                  <a:pt x="4149" y="752"/>
                  <a:pt x="4220" y="733"/>
                </a:cubicBezTo>
                <a:cubicBezTo>
                  <a:pt x="4242" y="726"/>
                  <a:pt x="4263" y="719"/>
                  <a:pt x="4285" y="712"/>
                </a:cubicBezTo>
                <a:moveTo>
                  <a:pt x="4827" y="0"/>
                </a:moveTo>
                <a:cubicBezTo>
                  <a:pt x="4863" y="19"/>
                  <a:pt x="4869" y="32"/>
                  <a:pt x="4888" y="76"/>
                </a:cubicBezTo>
                <a:cubicBezTo>
                  <a:pt x="4916" y="141"/>
                  <a:pt x="4925" y="212"/>
                  <a:pt x="4946" y="280"/>
                </a:cubicBezTo>
                <a:cubicBezTo>
                  <a:pt x="4967" y="350"/>
                  <a:pt x="4997" y="417"/>
                  <a:pt x="5049" y="469"/>
                </a:cubicBezTo>
                <a:cubicBezTo>
                  <a:pt x="5076" y="491"/>
                  <a:pt x="5081" y="496"/>
                  <a:pt x="5101" y="506"/>
                </a:cubicBezTo>
                <a:moveTo>
                  <a:pt x="4755" y="340"/>
                </a:moveTo>
                <a:cubicBezTo>
                  <a:pt x="4788" y="337"/>
                  <a:pt x="4847" y="334"/>
                  <a:pt x="4886" y="331"/>
                </a:cubicBezTo>
                <a:cubicBezTo>
                  <a:pt x="4994" y="322"/>
                  <a:pt x="5103" y="309"/>
                  <a:pt x="5210" y="291"/>
                </a:cubicBezTo>
                <a:cubicBezTo>
                  <a:pt x="5278" y="278"/>
                  <a:pt x="5299" y="274"/>
                  <a:pt x="5340" y="255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009" name="Freeform 35"/>
          <p:cNvSpPr/>
          <p:nvPr/>
        </p:nvSpPr>
        <p:spPr>
          <a:xfrm>
            <a:off x="4309920" y="2700360"/>
            <a:ext cx="463320" cy="352800"/>
          </a:xfrm>
          <a:custGeom>
            <a:avLst/>
            <a:gdLst/>
            <a:ahLst/>
            <a:rect l="0" t="0" r="r" b="b"/>
            <a:pathLst>
              <a:path w="1287" h="980">
                <a:moveTo>
                  <a:pt x="9" y="340"/>
                </a:moveTo>
                <a:cubicBezTo>
                  <a:pt x="15" y="336"/>
                  <a:pt x="0" y="330"/>
                  <a:pt x="6" y="328"/>
                </a:cubicBezTo>
                <a:cubicBezTo>
                  <a:pt x="31" y="320"/>
                  <a:pt x="63" y="322"/>
                  <a:pt x="89" y="316"/>
                </a:cubicBezTo>
                <a:cubicBezTo>
                  <a:pt x="140" y="305"/>
                  <a:pt x="197" y="283"/>
                  <a:pt x="230" y="241"/>
                </a:cubicBezTo>
                <a:cubicBezTo>
                  <a:pt x="254" y="209"/>
                  <a:pt x="258" y="162"/>
                  <a:pt x="252" y="124"/>
                </a:cubicBezTo>
                <a:cubicBezTo>
                  <a:pt x="245" y="74"/>
                  <a:pt x="205" y="40"/>
                  <a:pt x="163" y="17"/>
                </a:cubicBezTo>
                <a:cubicBezTo>
                  <a:pt x="137" y="3"/>
                  <a:pt x="112" y="0"/>
                  <a:pt x="83" y="0"/>
                </a:cubicBezTo>
                <a:cubicBezTo>
                  <a:pt x="81" y="0"/>
                  <a:pt x="78" y="1"/>
                  <a:pt x="76" y="1"/>
                </a:cubicBezTo>
                <a:cubicBezTo>
                  <a:pt x="85" y="51"/>
                  <a:pt x="90" y="59"/>
                  <a:pt x="142" y="90"/>
                </a:cubicBezTo>
                <a:cubicBezTo>
                  <a:pt x="223" y="137"/>
                  <a:pt x="314" y="164"/>
                  <a:pt x="401" y="200"/>
                </a:cubicBezTo>
                <a:cubicBezTo>
                  <a:pt x="434" y="214"/>
                  <a:pt x="527" y="243"/>
                  <a:pt x="523" y="294"/>
                </a:cubicBezTo>
                <a:cubicBezTo>
                  <a:pt x="520" y="335"/>
                  <a:pt x="493" y="341"/>
                  <a:pt x="461" y="362"/>
                </a:cubicBezTo>
                <a:cubicBezTo>
                  <a:pt x="427" y="384"/>
                  <a:pt x="402" y="404"/>
                  <a:pt x="398" y="445"/>
                </a:cubicBezTo>
                <a:cubicBezTo>
                  <a:pt x="392" y="503"/>
                  <a:pt x="450" y="532"/>
                  <a:pt x="492" y="559"/>
                </a:cubicBezTo>
                <a:cubicBezTo>
                  <a:pt x="557" y="600"/>
                  <a:pt x="630" y="635"/>
                  <a:pt x="704" y="654"/>
                </a:cubicBezTo>
                <a:cubicBezTo>
                  <a:pt x="722" y="657"/>
                  <a:pt x="739" y="661"/>
                  <a:pt x="757" y="664"/>
                </a:cubicBezTo>
                <a:moveTo>
                  <a:pt x="831" y="523"/>
                </a:moveTo>
                <a:cubicBezTo>
                  <a:pt x="824" y="510"/>
                  <a:pt x="820" y="503"/>
                  <a:pt x="818" y="487"/>
                </a:cubicBezTo>
                <a:cubicBezTo>
                  <a:pt x="817" y="475"/>
                  <a:pt x="814" y="455"/>
                  <a:pt x="825" y="446"/>
                </a:cubicBezTo>
                <a:cubicBezTo>
                  <a:pt x="843" y="431"/>
                  <a:pt x="929" y="436"/>
                  <a:pt x="950" y="442"/>
                </a:cubicBezTo>
                <a:cubicBezTo>
                  <a:pt x="996" y="455"/>
                  <a:pt x="1035" y="498"/>
                  <a:pt x="1044" y="545"/>
                </a:cubicBezTo>
                <a:cubicBezTo>
                  <a:pt x="1052" y="587"/>
                  <a:pt x="1045" y="628"/>
                  <a:pt x="1020" y="662"/>
                </a:cubicBezTo>
                <a:cubicBezTo>
                  <a:pt x="1011" y="674"/>
                  <a:pt x="999" y="686"/>
                  <a:pt x="989" y="698"/>
                </a:cubicBezTo>
                <a:cubicBezTo>
                  <a:pt x="1004" y="709"/>
                  <a:pt x="1000" y="712"/>
                  <a:pt x="1036" y="720"/>
                </a:cubicBezTo>
                <a:cubicBezTo>
                  <a:pt x="1096" y="732"/>
                  <a:pt x="1163" y="735"/>
                  <a:pt x="1218" y="766"/>
                </a:cubicBezTo>
                <a:cubicBezTo>
                  <a:pt x="1286" y="804"/>
                  <a:pt x="1254" y="874"/>
                  <a:pt x="1204" y="910"/>
                </a:cubicBezTo>
                <a:cubicBezTo>
                  <a:pt x="1149" y="950"/>
                  <a:pt x="1077" y="968"/>
                  <a:pt x="1010" y="972"/>
                </a:cubicBezTo>
                <a:cubicBezTo>
                  <a:pt x="959" y="975"/>
                  <a:pt x="895" y="979"/>
                  <a:pt x="846" y="965"/>
                </a:cubicBezTo>
                <a:cubicBezTo>
                  <a:pt x="827" y="956"/>
                  <a:pt x="821" y="953"/>
                  <a:pt x="815" y="939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010" name="Freeform 36"/>
          <p:cNvSpPr/>
          <p:nvPr/>
        </p:nvSpPr>
        <p:spPr>
          <a:xfrm>
            <a:off x="5137200" y="2828160"/>
            <a:ext cx="263880" cy="120240"/>
          </a:xfrm>
          <a:custGeom>
            <a:avLst/>
            <a:gdLst/>
            <a:ahLst/>
            <a:rect l="0" t="0" r="r" b="b"/>
            <a:pathLst>
              <a:path w="733" h="334">
                <a:moveTo>
                  <a:pt x="10" y="56"/>
                </a:moveTo>
                <a:cubicBezTo>
                  <a:pt x="2" y="26"/>
                  <a:pt x="3" y="35"/>
                  <a:pt x="0" y="7"/>
                </a:cubicBezTo>
                <a:cubicBezTo>
                  <a:pt x="68" y="3"/>
                  <a:pt x="137" y="2"/>
                  <a:pt x="205" y="2"/>
                </a:cubicBezTo>
                <a:cubicBezTo>
                  <a:pt x="303" y="2"/>
                  <a:pt x="397" y="0"/>
                  <a:pt x="488" y="41"/>
                </a:cubicBezTo>
                <a:cubicBezTo>
                  <a:pt x="514" y="57"/>
                  <a:pt x="522" y="59"/>
                  <a:pt x="524" y="79"/>
                </a:cubicBezTo>
                <a:moveTo>
                  <a:pt x="199" y="277"/>
                </a:moveTo>
                <a:cubicBezTo>
                  <a:pt x="235" y="313"/>
                  <a:pt x="316" y="317"/>
                  <a:pt x="372" y="322"/>
                </a:cubicBezTo>
                <a:cubicBezTo>
                  <a:pt x="492" y="333"/>
                  <a:pt x="612" y="327"/>
                  <a:pt x="732" y="321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011" name="Freeform 37"/>
          <p:cNvSpPr/>
          <p:nvPr/>
        </p:nvSpPr>
        <p:spPr>
          <a:xfrm>
            <a:off x="5602680" y="2644920"/>
            <a:ext cx="225360" cy="279720"/>
          </a:xfrm>
          <a:custGeom>
            <a:avLst/>
            <a:gdLst/>
            <a:ahLst/>
            <a:rect l="0" t="0" r="r" b="b"/>
            <a:pathLst>
              <a:path w="626" h="777">
                <a:moveTo>
                  <a:pt x="33" y="287"/>
                </a:moveTo>
                <a:cubicBezTo>
                  <a:pt x="19" y="285"/>
                  <a:pt x="0" y="294"/>
                  <a:pt x="21" y="287"/>
                </a:cubicBezTo>
                <a:cubicBezTo>
                  <a:pt x="76" y="268"/>
                  <a:pt x="123" y="250"/>
                  <a:pt x="131" y="185"/>
                </a:cubicBezTo>
                <a:cubicBezTo>
                  <a:pt x="136" y="142"/>
                  <a:pt x="136" y="91"/>
                  <a:pt x="115" y="53"/>
                </a:cubicBezTo>
                <a:cubicBezTo>
                  <a:pt x="97" y="20"/>
                  <a:pt x="77" y="8"/>
                  <a:pt x="45" y="0"/>
                </a:cubicBezTo>
                <a:cubicBezTo>
                  <a:pt x="41" y="0"/>
                  <a:pt x="37" y="0"/>
                  <a:pt x="33" y="0"/>
                </a:cubicBezTo>
                <a:cubicBezTo>
                  <a:pt x="28" y="35"/>
                  <a:pt x="17" y="57"/>
                  <a:pt x="48" y="88"/>
                </a:cubicBezTo>
                <a:cubicBezTo>
                  <a:pt x="163" y="202"/>
                  <a:pt x="346" y="197"/>
                  <a:pt x="469" y="292"/>
                </a:cubicBezTo>
                <a:cubicBezTo>
                  <a:pt x="538" y="345"/>
                  <a:pt x="422" y="385"/>
                  <a:pt x="389" y="399"/>
                </a:cubicBezTo>
                <a:cubicBezTo>
                  <a:pt x="332" y="421"/>
                  <a:pt x="239" y="436"/>
                  <a:pt x="200" y="488"/>
                </a:cubicBezTo>
                <a:cubicBezTo>
                  <a:pt x="155" y="548"/>
                  <a:pt x="223" y="608"/>
                  <a:pt x="265" y="640"/>
                </a:cubicBezTo>
                <a:cubicBezTo>
                  <a:pt x="372" y="721"/>
                  <a:pt x="497" y="741"/>
                  <a:pt x="622" y="774"/>
                </a:cubicBezTo>
                <a:cubicBezTo>
                  <a:pt x="623" y="775"/>
                  <a:pt x="624" y="775"/>
                  <a:pt x="625" y="776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012" name="Freeform 38"/>
          <p:cNvSpPr/>
          <p:nvPr/>
        </p:nvSpPr>
        <p:spPr>
          <a:xfrm>
            <a:off x="766800" y="2760840"/>
            <a:ext cx="261000" cy="811440"/>
          </a:xfrm>
          <a:custGeom>
            <a:avLst/>
            <a:gdLst/>
            <a:ahLst/>
            <a:rect l="0" t="0" r="r" b="b"/>
            <a:pathLst>
              <a:path w="725" h="2254">
                <a:moveTo>
                  <a:pt x="257" y="97"/>
                </a:moveTo>
                <a:cubicBezTo>
                  <a:pt x="254" y="61"/>
                  <a:pt x="249" y="44"/>
                  <a:pt x="240" y="15"/>
                </a:cubicBezTo>
                <a:cubicBezTo>
                  <a:pt x="239" y="17"/>
                  <a:pt x="230" y="0"/>
                  <a:pt x="227" y="12"/>
                </a:cubicBezTo>
                <a:cubicBezTo>
                  <a:pt x="210" y="89"/>
                  <a:pt x="202" y="169"/>
                  <a:pt x="193" y="247"/>
                </a:cubicBezTo>
                <a:cubicBezTo>
                  <a:pt x="156" y="567"/>
                  <a:pt x="96" y="878"/>
                  <a:pt x="49" y="1197"/>
                </a:cubicBezTo>
                <a:cubicBezTo>
                  <a:pt x="21" y="1383"/>
                  <a:pt x="0" y="1608"/>
                  <a:pt x="39" y="1794"/>
                </a:cubicBezTo>
                <a:cubicBezTo>
                  <a:pt x="64" y="1916"/>
                  <a:pt x="139" y="2011"/>
                  <a:pt x="257" y="2049"/>
                </a:cubicBezTo>
                <a:cubicBezTo>
                  <a:pt x="367" y="2084"/>
                  <a:pt x="514" y="2079"/>
                  <a:pt x="627" y="2064"/>
                </a:cubicBezTo>
                <a:cubicBezTo>
                  <a:pt x="681" y="2052"/>
                  <a:pt x="694" y="2050"/>
                  <a:pt x="724" y="2032"/>
                </a:cubicBezTo>
                <a:moveTo>
                  <a:pt x="537" y="1565"/>
                </a:moveTo>
                <a:cubicBezTo>
                  <a:pt x="538" y="1588"/>
                  <a:pt x="538" y="1599"/>
                  <a:pt x="541" y="1621"/>
                </a:cubicBezTo>
                <a:cubicBezTo>
                  <a:pt x="547" y="1662"/>
                  <a:pt x="566" y="1695"/>
                  <a:pt x="580" y="1733"/>
                </a:cubicBezTo>
                <a:cubicBezTo>
                  <a:pt x="596" y="1779"/>
                  <a:pt x="596" y="1826"/>
                  <a:pt x="570" y="1868"/>
                </a:cubicBezTo>
                <a:cubicBezTo>
                  <a:pt x="528" y="1933"/>
                  <a:pt x="470" y="1980"/>
                  <a:pt x="437" y="2053"/>
                </a:cubicBezTo>
                <a:cubicBezTo>
                  <a:pt x="407" y="2124"/>
                  <a:pt x="412" y="2182"/>
                  <a:pt x="430" y="2253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013" name="Freeform 39"/>
          <p:cNvSpPr/>
          <p:nvPr/>
        </p:nvSpPr>
        <p:spPr>
          <a:xfrm>
            <a:off x="3005280" y="3726000"/>
            <a:ext cx="3600" cy="3600"/>
          </a:xfrm>
          <a:custGeom>
            <a:avLst/>
            <a:gdLst/>
            <a:ahLst/>
            <a:rect l="0" t="0" r="r" b="b"/>
            <a:pathLst>
              <a:path w="10" h="10">
                <a:moveTo>
                  <a:pt x="0" y="9"/>
                </a:moveTo>
                <a:cubicBezTo>
                  <a:pt x="3" y="7"/>
                  <a:pt x="6" y="2"/>
                  <a:pt x="9" y="0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014" name="Freeform 40"/>
          <p:cNvSpPr/>
          <p:nvPr/>
        </p:nvSpPr>
        <p:spPr>
          <a:xfrm>
            <a:off x="1149480" y="3094200"/>
            <a:ext cx="3250080" cy="827280"/>
          </a:xfrm>
          <a:custGeom>
            <a:avLst/>
            <a:gdLst/>
            <a:ahLst/>
            <a:rect l="0" t="0" r="r" b="b"/>
            <a:pathLst>
              <a:path w="9028" h="2298">
                <a:moveTo>
                  <a:pt x="993" y="1473"/>
                </a:moveTo>
                <a:cubicBezTo>
                  <a:pt x="980" y="1465"/>
                  <a:pt x="972" y="1462"/>
                  <a:pt x="962" y="1448"/>
                </a:cubicBezTo>
                <a:cubicBezTo>
                  <a:pt x="974" y="1442"/>
                  <a:pt x="997" y="1434"/>
                  <a:pt x="1016" y="1431"/>
                </a:cubicBezTo>
                <a:cubicBezTo>
                  <a:pt x="1034" y="1428"/>
                  <a:pt x="1064" y="1428"/>
                  <a:pt x="1078" y="1414"/>
                </a:cubicBezTo>
                <a:cubicBezTo>
                  <a:pt x="1093" y="1399"/>
                  <a:pt x="1091" y="1380"/>
                  <a:pt x="1092" y="1360"/>
                </a:cubicBezTo>
                <a:cubicBezTo>
                  <a:pt x="1093" y="1335"/>
                  <a:pt x="1087" y="1315"/>
                  <a:pt x="1080" y="1292"/>
                </a:cubicBezTo>
                <a:cubicBezTo>
                  <a:pt x="1091" y="1307"/>
                  <a:pt x="1096" y="1311"/>
                  <a:pt x="1107" y="1326"/>
                </a:cubicBezTo>
                <a:cubicBezTo>
                  <a:pt x="1150" y="1384"/>
                  <a:pt x="1183" y="1449"/>
                  <a:pt x="1207" y="1517"/>
                </a:cubicBezTo>
                <a:cubicBezTo>
                  <a:pt x="1230" y="1582"/>
                  <a:pt x="1239" y="1651"/>
                  <a:pt x="1241" y="1719"/>
                </a:cubicBezTo>
                <a:cubicBezTo>
                  <a:pt x="1242" y="1750"/>
                  <a:pt x="1241" y="1780"/>
                  <a:pt x="1241" y="1810"/>
                </a:cubicBezTo>
                <a:cubicBezTo>
                  <a:pt x="1228" y="1811"/>
                  <a:pt x="1206" y="1817"/>
                  <a:pt x="1198" y="1803"/>
                </a:cubicBezTo>
                <a:cubicBezTo>
                  <a:pt x="1187" y="1782"/>
                  <a:pt x="1205" y="1766"/>
                  <a:pt x="1221" y="1760"/>
                </a:cubicBezTo>
                <a:cubicBezTo>
                  <a:pt x="1294" y="1732"/>
                  <a:pt x="1393" y="1744"/>
                  <a:pt x="1469" y="1752"/>
                </a:cubicBezTo>
                <a:moveTo>
                  <a:pt x="1711" y="1715"/>
                </a:moveTo>
                <a:cubicBezTo>
                  <a:pt x="1711" y="1745"/>
                  <a:pt x="1715" y="1765"/>
                  <a:pt x="1711" y="1794"/>
                </a:cubicBezTo>
                <a:cubicBezTo>
                  <a:pt x="1704" y="1845"/>
                  <a:pt x="1692" y="1891"/>
                  <a:pt x="1694" y="1944"/>
                </a:cubicBezTo>
                <a:cubicBezTo>
                  <a:pt x="1695" y="1951"/>
                  <a:pt x="1695" y="1957"/>
                  <a:pt x="1696" y="1964"/>
                </a:cubicBezTo>
                <a:moveTo>
                  <a:pt x="2000" y="1376"/>
                </a:moveTo>
                <a:cubicBezTo>
                  <a:pt x="2001" y="1307"/>
                  <a:pt x="2014" y="1303"/>
                  <a:pt x="2087" y="1297"/>
                </a:cubicBezTo>
                <a:cubicBezTo>
                  <a:pt x="2139" y="1293"/>
                  <a:pt x="2214" y="1282"/>
                  <a:pt x="2236" y="1343"/>
                </a:cubicBezTo>
                <a:cubicBezTo>
                  <a:pt x="2262" y="1416"/>
                  <a:pt x="2232" y="1492"/>
                  <a:pt x="2192" y="1552"/>
                </a:cubicBezTo>
                <a:cubicBezTo>
                  <a:pt x="2158" y="1602"/>
                  <a:pt x="2105" y="1639"/>
                  <a:pt x="2073" y="1689"/>
                </a:cubicBezTo>
                <a:cubicBezTo>
                  <a:pt x="2072" y="1693"/>
                  <a:pt x="2070" y="1698"/>
                  <a:pt x="2069" y="1702"/>
                </a:cubicBezTo>
                <a:cubicBezTo>
                  <a:pt x="2106" y="1708"/>
                  <a:pt x="2176" y="1710"/>
                  <a:pt x="2224" y="1710"/>
                </a:cubicBezTo>
                <a:cubicBezTo>
                  <a:pt x="2316" y="1709"/>
                  <a:pt x="2408" y="1698"/>
                  <a:pt x="2500" y="1693"/>
                </a:cubicBezTo>
                <a:moveTo>
                  <a:pt x="2531" y="1727"/>
                </a:moveTo>
                <a:cubicBezTo>
                  <a:pt x="2567" y="1734"/>
                  <a:pt x="2580" y="1760"/>
                  <a:pt x="2588" y="1797"/>
                </a:cubicBezTo>
                <a:cubicBezTo>
                  <a:pt x="2601" y="1858"/>
                  <a:pt x="2592" y="1917"/>
                  <a:pt x="2576" y="1975"/>
                </a:cubicBezTo>
                <a:cubicBezTo>
                  <a:pt x="2566" y="2011"/>
                  <a:pt x="2563" y="2021"/>
                  <a:pt x="2555" y="2043"/>
                </a:cubicBezTo>
                <a:moveTo>
                  <a:pt x="2976" y="1429"/>
                </a:moveTo>
                <a:cubicBezTo>
                  <a:pt x="2995" y="1390"/>
                  <a:pt x="2999" y="1378"/>
                  <a:pt x="3044" y="1376"/>
                </a:cubicBezTo>
                <a:cubicBezTo>
                  <a:pt x="3081" y="1374"/>
                  <a:pt x="3086" y="1387"/>
                  <a:pt x="3092" y="1425"/>
                </a:cubicBezTo>
                <a:cubicBezTo>
                  <a:pt x="3099" y="1465"/>
                  <a:pt x="3100" y="1521"/>
                  <a:pt x="3091" y="1561"/>
                </a:cubicBezTo>
                <a:cubicBezTo>
                  <a:pt x="3087" y="1580"/>
                  <a:pt x="3079" y="1595"/>
                  <a:pt x="3097" y="1610"/>
                </a:cubicBezTo>
                <a:cubicBezTo>
                  <a:pt x="3145" y="1650"/>
                  <a:pt x="3200" y="1649"/>
                  <a:pt x="3208" y="1723"/>
                </a:cubicBezTo>
                <a:cubicBezTo>
                  <a:pt x="3215" y="1792"/>
                  <a:pt x="3145" y="1843"/>
                  <a:pt x="3097" y="1882"/>
                </a:cubicBezTo>
                <a:cubicBezTo>
                  <a:pt x="3060" y="1912"/>
                  <a:pt x="3002" y="1943"/>
                  <a:pt x="2979" y="1988"/>
                </a:cubicBezTo>
                <a:cubicBezTo>
                  <a:pt x="2976" y="2002"/>
                  <a:pt x="2975" y="2005"/>
                  <a:pt x="2976" y="2014"/>
                </a:cubicBezTo>
                <a:moveTo>
                  <a:pt x="3328" y="1914"/>
                </a:moveTo>
                <a:cubicBezTo>
                  <a:pt x="3342" y="1932"/>
                  <a:pt x="3341" y="1952"/>
                  <a:pt x="3341" y="1982"/>
                </a:cubicBezTo>
                <a:cubicBezTo>
                  <a:pt x="3342" y="2058"/>
                  <a:pt x="3320" y="2112"/>
                  <a:pt x="3290" y="2182"/>
                </a:cubicBezTo>
                <a:cubicBezTo>
                  <a:pt x="3283" y="2199"/>
                  <a:pt x="3275" y="2216"/>
                  <a:pt x="3268" y="2233"/>
                </a:cubicBezTo>
                <a:moveTo>
                  <a:pt x="3878" y="1971"/>
                </a:moveTo>
                <a:cubicBezTo>
                  <a:pt x="3863" y="1952"/>
                  <a:pt x="3871" y="1952"/>
                  <a:pt x="3851" y="1948"/>
                </a:cubicBezTo>
                <a:cubicBezTo>
                  <a:pt x="3886" y="1950"/>
                  <a:pt x="3919" y="1957"/>
                  <a:pt x="3954" y="1962"/>
                </a:cubicBezTo>
                <a:moveTo>
                  <a:pt x="4234" y="1909"/>
                </a:moveTo>
                <a:cubicBezTo>
                  <a:pt x="4263" y="1895"/>
                  <a:pt x="4288" y="1895"/>
                  <a:pt x="4321" y="1895"/>
                </a:cubicBezTo>
                <a:cubicBezTo>
                  <a:pt x="4352" y="1895"/>
                  <a:pt x="4384" y="1895"/>
                  <a:pt x="4415" y="1895"/>
                </a:cubicBezTo>
                <a:moveTo>
                  <a:pt x="4729" y="1835"/>
                </a:moveTo>
                <a:cubicBezTo>
                  <a:pt x="4748" y="1830"/>
                  <a:pt x="4765" y="1830"/>
                  <a:pt x="4785" y="1830"/>
                </a:cubicBezTo>
                <a:cubicBezTo>
                  <a:pt x="4814" y="1830"/>
                  <a:pt x="4840" y="1835"/>
                  <a:pt x="4869" y="1839"/>
                </a:cubicBezTo>
                <a:cubicBezTo>
                  <a:pt x="4900" y="1842"/>
                  <a:pt x="4912" y="1843"/>
                  <a:pt x="4933" y="1842"/>
                </a:cubicBezTo>
                <a:moveTo>
                  <a:pt x="5689" y="1172"/>
                </a:moveTo>
                <a:cubicBezTo>
                  <a:pt x="5709" y="1169"/>
                  <a:pt x="5758" y="1163"/>
                  <a:pt x="5786" y="1162"/>
                </a:cubicBezTo>
                <a:cubicBezTo>
                  <a:pt x="5889" y="1159"/>
                  <a:pt x="5991" y="1157"/>
                  <a:pt x="6094" y="1152"/>
                </a:cubicBezTo>
                <a:cubicBezTo>
                  <a:pt x="6133" y="1150"/>
                  <a:pt x="6124" y="1167"/>
                  <a:pt x="6134" y="1201"/>
                </a:cubicBezTo>
                <a:cubicBezTo>
                  <a:pt x="6163" y="1299"/>
                  <a:pt x="6176" y="1405"/>
                  <a:pt x="6191" y="1505"/>
                </a:cubicBezTo>
                <a:cubicBezTo>
                  <a:pt x="6207" y="1614"/>
                  <a:pt x="6214" y="1726"/>
                  <a:pt x="6208" y="1836"/>
                </a:cubicBezTo>
                <a:cubicBezTo>
                  <a:pt x="6204" y="1920"/>
                  <a:pt x="6173" y="1986"/>
                  <a:pt x="6113" y="2045"/>
                </a:cubicBezTo>
                <a:cubicBezTo>
                  <a:pt x="6047" y="2109"/>
                  <a:pt x="5951" y="2136"/>
                  <a:pt x="5863" y="2156"/>
                </a:cubicBezTo>
                <a:cubicBezTo>
                  <a:pt x="5752" y="2176"/>
                  <a:pt x="5711" y="2183"/>
                  <a:pt x="5634" y="2188"/>
                </a:cubicBezTo>
                <a:moveTo>
                  <a:pt x="521" y="1377"/>
                </a:moveTo>
                <a:cubicBezTo>
                  <a:pt x="463" y="1351"/>
                  <a:pt x="420" y="1349"/>
                  <a:pt x="355" y="1352"/>
                </a:cubicBezTo>
                <a:cubicBezTo>
                  <a:pt x="304" y="1354"/>
                  <a:pt x="254" y="1367"/>
                  <a:pt x="207" y="1388"/>
                </a:cubicBezTo>
                <a:cubicBezTo>
                  <a:pt x="171" y="1404"/>
                  <a:pt x="140" y="1429"/>
                  <a:pt x="106" y="1448"/>
                </a:cubicBezTo>
                <a:cubicBezTo>
                  <a:pt x="72" y="1467"/>
                  <a:pt x="37" y="1482"/>
                  <a:pt x="0" y="1495"/>
                </a:cubicBezTo>
                <a:cubicBezTo>
                  <a:pt x="7" y="1516"/>
                  <a:pt x="12" y="1524"/>
                  <a:pt x="24" y="1547"/>
                </a:cubicBezTo>
                <a:cubicBezTo>
                  <a:pt x="77" y="1652"/>
                  <a:pt x="65" y="1786"/>
                  <a:pt x="61" y="1900"/>
                </a:cubicBezTo>
                <a:cubicBezTo>
                  <a:pt x="58" y="1985"/>
                  <a:pt x="31" y="2099"/>
                  <a:pt x="71" y="2180"/>
                </a:cubicBezTo>
                <a:cubicBezTo>
                  <a:pt x="120" y="2279"/>
                  <a:pt x="235" y="2288"/>
                  <a:pt x="331" y="2292"/>
                </a:cubicBezTo>
                <a:cubicBezTo>
                  <a:pt x="461" y="2297"/>
                  <a:pt x="576" y="2279"/>
                  <a:pt x="703" y="2257"/>
                </a:cubicBezTo>
                <a:moveTo>
                  <a:pt x="2349" y="670"/>
                </a:moveTo>
                <a:cubicBezTo>
                  <a:pt x="2346" y="665"/>
                  <a:pt x="2342" y="660"/>
                  <a:pt x="2339" y="655"/>
                </a:cubicBezTo>
                <a:cubicBezTo>
                  <a:pt x="2355" y="667"/>
                  <a:pt x="2405" y="719"/>
                  <a:pt x="2427" y="748"/>
                </a:cubicBezTo>
                <a:cubicBezTo>
                  <a:pt x="2501" y="846"/>
                  <a:pt x="2559" y="951"/>
                  <a:pt x="2603" y="1066"/>
                </a:cubicBezTo>
                <a:cubicBezTo>
                  <a:pt x="2640" y="1162"/>
                  <a:pt x="2660" y="1278"/>
                  <a:pt x="2733" y="1356"/>
                </a:cubicBezTo>
                <a:cubicBezTo>
                  <a:pt x="2748" y="1367"/>
                  <a:pt x="2764" y="1379"/>
                  <a:pt x="2779" y="1390"/>
                </a:cubicBezTo>
                <a:moveTo>
                  <a:pt x="6550" y="0"/>
                </a:moveTo>
                <a:cubicBezTo>
                  <a:pt x="6446" y="24"/>
                  <a:pt x="6350" y="68"/>
                  <a:pt x="6253" y="116"/>
                </a:cubicBezTo>
                <a:cubicBezTo>
                  <a:pt x="6001" y="241"/>
                  <a:pt x="5777" y="405"/>
                  <a:pt x="5551" y="572"/>
                </a:cubicBezTo>
                <a:cubicBezTo>
                  <a:pt x="5368" y="708"/>
                  <a:pt x="5178" y="810"/>
                  <a:pt x="4969" y="899"/>
                </a:cubicBezTo>
                <a:cubicBezTo>
                  <a:pt x="4895" y="931"/>
                  <a:pt x="4820" y="962"/>
                  <a:pt x="4745" y="993"/>
                </a:cubicBezTo>
                <a:moveTo>
                  <a:pt x="9027" y="188"/>
                </a:moveTo>
                <a:cubicBezTo>
                  <a:pt x="8934" y="215"/>
                  <a:pt x="8858" y="246"/>
                  <a:pt x="8768" y="295"/>
                </a:cubicBezTo>
                <a:cubicBezTo>
                  <a:pt x="8369" y="512"/>
                  <a:pt x="7985" y="681"/>
                  <a:pt x="7546" y="801"/>
                </a:cubicBezTo>
                <a:cubicBezTo>
                  <a:pt x="7239" y="885"/>
                  <a:pt x="6891" y="952"/>
                  <a:pt x="6620" y="1129"/>
                </a:cubicBezTo>
                <a:cubicBezTo>
                  <a:pt x="6605" y="1140"/>
                  <a:pt x="6589" y="1151"/>
                  <a:pt x="6574" y="1162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015" name="Freeform 41"/>
          <p:cNvSpPr/>
          <p:nvPr/>
        </p:nvSpPr>
        <p:spPr>
          <a:xfrm>
            <a:off x="6548400" y="4129560"/>
            <a:ext cx="361440" cy="303120"/>
          </a:xfrm>
          <a:custGeom>
            <a:avLst/>
            <a:gdLst/>
            <a:ahLst/>
            <a:rect l="0" t="0" r="r" b="b"/>
            <a:pathLst>
              <a:path w="1004" h="842">
                <a:moveTo>
                  <a:pt x="463" y="96"/>
                </a:moveTo>
                <a:cubicBezTo>
                  <a:pt x="443" y="73"/>
                  <a:pt x="430" y="56"/>
                  <a:pt x="416" y="31"/>
                </a:cubicBezTo>
                <a:cubicBezTo>
                  <a:pt x="423" y="27"/>
                  <a:pt x="408" y="17"/>
                  <a:pt x="422" y="14"/>
                </a:cubicBezTo>
                <a:cubicBezTo>
                  <a:pt x="477" y="0"/>
                  <a:pt x="535" y="4"/>
                  <a:pt x="592" y="4"/>
                </a:cubicBezTo>
                <a:cubicBezTo>
                  <a:pt x="685" y="4"/>
                  <a:pt x="770" y="9"/>
                  <a:pt x="853" y="55"/>
                </a:cubicBezTo>
                <a:cubicBezTo>
                  <a:pt x="911" y="87"/>
                  <a:pt x="972" y="180"/>
                  <a:pt x="925" y="247"/>
                </a:cubicBezTo>
                <a:cubicBezTo>
                  <a:pt x="877" y="317"/>
                  <a:pt x="762" y="344"/>
                  <a:pt x="686" y="360"/>
                </a:cubicBezTo>
                <a:cubicBezTo>
                  <a:pt x="646" y="368"/>
                  <a:pt x="604" y="372"/>
                  <a:pt x="564" y="378"/>
                </a:cubicBezTo>
                <a:cubicBezTo>
                  <a:pt x="586" y="386"/>
                  <a:pt x="637" y="405"/>
                  <a:pt x="664" y="412"/>
                </a:cubicBezTo>
                <a:cubicBezTo>
                  <a:pt x="752" y="435"/>
                  <a:pt x="872" y="460"/>
                  <a:pt x="929" y="541"/>
                </a:cubicBezTo>
                <a:cubicBezTo>
                  <a:pt x="1003" y="646"/>
                  <a:pt x="843" y="690"/>
                  <a:pt x="775" y="710"/>
                </a:cubicBezTo>
                <a:cubicBezTo>
                  <a:pt x="526" y="783"/>
                  <a:pt x="255" y="804"/>
                  <a:pt x="0" y="841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016" name="Freeform 42"/>
          <p:cNvSpPr/>
          <p:nvPr/>
        </p:nvSpPr>
        <p:spPr>
          <a:xfrm>
            <a:off x="6337440" y="4248000"/>
            <a:ext cx="207360" cy="516240"/>
          </a:xfrm>
          <a:custGeom>
            <a:avLst/>
            <a:gdLst/>
            <a:ahLst/>
            <a:rect l="0" t="0" r="r" b="b"/>
            <a:pathLst>
              <a:path w="576" h="1434">
                <a:moveTo>
                  <a:pt x="0" y="0"/>
                </a:moveTo>
                <a:cubicBezTo>
                  <a:pt x="1" y="0"/>
                  <a:pt x="55" y="21"/>
                  <a:pt x="74" y="35"/>
                </a:cubicBezTo>
                <a:cubicBezTo>
                  <a:pt x="200" y="129"/>
                  <a:pt x="314" y="255"/>
                  <a:pt x="396" y="388"/>
                </a:cubicBezTo>
                <a:cubicBezTo>
                  <a:pt x="501" y="556"/>
                  <a:pt x="575" y="775"/>
                  <a:pt x="537" y="977"/>
                </a:cubicBezTo>
                <a:cubicBezTo>
                  <a:pt x="498" y="1185"/>
                  <a:pt x="335" y="1322"/>
                  <a:pt x="173" y="1433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017" name="Freeform 43"/>
          <p:cNvSpPr/>
          <p:nvPr/>
        </p:nvSpPr>
        <p:spPr>
          <a:xfrm>
            <a:off x="840600" y="4218120"/>
            <a:ext cx="629640" cy="297000"/>
          </a:xfrm>
          <a:custGeom>
            <a:avLst/>
            <a:gdLst/>
            <a:ahLst/>
            <a:rect l="0" t="0" r="r" b="b"/>
            <a:pathLst>
              <a:path w="1749" h="825">
                <a:moveTo>
                  <a:pt x="89" y="6"/>
                </a:moveTo>
                <a:cubicBezTo>
                  <a:pt x="83" y="8"/>
                  <a:pt x="73" y="0"/>
                  <a:pt x="70" y="6"/>
                </a:cubicBezTo>
                <a:cubicBezTo>
                  <a:pt x="36" y="72"/>
                  <a:pt x="59" y="243"/>
                  <a:pt x="50" y="319"/>
                </a:cubicBezTo>
                <a:cubicBezTo>
                  <a:pt x="36" y="431"/>
                  <a:pt x="11" y="542"/>
                  <a:pt x="4" y="656"/>
                </a:cubicBezTo>
                <a:cubicBezTo>
                  <a:pt x="0" y="712"/>
                  <a:pt x="2" y="768"/>
                  <a:pt x="2" y="824"/>
                </a:cubicBezTo>
                <a:moveTo>
                  <a:pt x="81" y="175"/>
                </a:moveTo>
                <a:cubicBezTo>
                  <a:pt x="98" y="83"/>
                  <a:pt x="135" y="74"/>
                  <a:pt x="232" y="58"/>
                </a:cubicBezTo>
                <a:cubicBezTo>
                  <a:pt x="311" y="45"/>
                  <a:pt x="377" y="36"/>
                  <a:pt x="409" y="120"/>
                </a:cubicBezTo>
                <a:cubicBezTo>
                  <a:pt x="439" y="197"/>
                  <a:pt x="434" y="299"/>
                  <a:pt x="381" y="363"/>
                </a:cubicBezTo>
                <a:cubicBezTo>
                  <a:pt x="329" y="426"/>
                  <a:pt x="243" y="457"/>
                  <a:pt x="165" y="474"/>
                </a:cubicBezTo>
                <a:cubicBezTo>
                  <a:pt x="135" y="480"/>
                  <a:pt x="137" y="475"/>
                  <a:pt x="125" y="473"/>
                </a:cubicBezTo>
                <a:moveTo>
                  <a:pt x="837" y="247"/>
                </a:moveTo>
                <a:cubicBezTo>
                  <a:pt x="750" y="272"/>
                  <a:pt x="701" y="302"/>
                  <a:pt x="652" y="383"/>
                </a:cubicBezTo>
                <a:cubicBezTo>
                  <a:pt x="618" y="438"/>
                  <a:pt x="579" y="551"/>
                  <a:pt x="609" y="617"/>
                </a:cubicBezTo>
                <a:cubicBezTo>
                  <a:pt x="640" y="688"/>
                  <a:pt x="713" y="707"/>
                  <a:pt x="775" y="733"/>
                </a:cubicBezTo>
                <a:moveTo>
                  <a:pt x="1015" y="444"/>
                </a:moveTo>
                <a:cubicBezTo>
                  <a:pt x="1057" y="419"/>
                  <a:pt x="1128" y="397"/>
                  <a:pt x="1179" y="416"/>
                </a:cubicBezTo>
                <a:cubicBezTo>
                  <a:pt x="1237" y="439"/>
                  <a:pt x="1243" y="515"/>
                  <a:pt x="1246" y="566"/>
                </a:cubicBezTo>
                <a:cubicBezTo>
                  <a:pt x="1248" y="613"/>
                  <a:pt x="1244" y="657"/>
                  <a:pt x="1190" y="668"/>
                </a:cubicBezTo>
                <a:cubicBezTo>
                  <a:pt x="1145" y="678"/>
                  <a:pt x="1109" y="667"/>
                  <a:pt x="1102" y="616"/>
                </a:cubicBezTo>
                <a:cubicBezTo>
                  <a:pt x="1091" y="539"/>
                  <a:pt x="1127" y="478"/>
                  <a:pt x="1167" y="416"/>
                </a:cubicBezTo>
                <a:cubicBezTo>
                  <a:pt x="1186" y="388"/>
                  <a:pt x="1207" y="361"/>
                  <a:pt x="1231" y="339"/>
                </a:cubicBezTo>
                <a:cubicBezTo>
                  <a:pt x="1225" y="385"/>
                  <a:pt x="1198" y="423"/>
                  <a:pt x="1188" y="469"/>
                </a:cubicBezTo>
                <a:cubicBezTo>
                  <a:pt x="1175" y="529"/>
                  <a:pt x="1187" y="569"/>
                  <a:pt x="1246" y="593"/>
                </a:cubicBezTo>
                <a:cubicBezTo>
                  <a:pt x="1299" y="615"/>
                  <a:pt x="1355" y="610"/>
                  <a:pt x="1410" y="611"/>
                </a:cubicBezTo>
                <a:moveTo>
                  <a:pt x="1518" y="275"/>
                </a:moveTo>
                <a:cubicBezTo>
                  <a:pt x="1573" y="276"/>
                  <a:pt x="1601" y="279"/>
                  <a:pt x="1649" y="319"/>
                </a:cubicBezTo>
                <a:cubicBezTo>
                  <a:pt x="1713" y="372"/>
                  <a:pt x="1736" y="450"/>
                  <a:pt x="1742" y="530"/>
                </a:cubicBezTo>
                <a:cubicBezTo>
                  <a:pt x="1748" y="609"/>
                  <a:pt x="1743" y="674"/>
                  <a:pt x="1688" y="735"/>
                </a:cubicBezTo>
                <a:cubicBezTo>
                  <a:pt x="1647" y="771"/>
                  <a:pt x="1635" y="783"/>
                  <a:pt x="1601" y="797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018" name="Freeform 44"/>
          <p:cNvSpPr/>
          <p:nvPr/>
        </p:nvSpPr>
        <p:spPr>
          <a:xfrm>
            <a:off x="1724040" y="4263840"/>
            <a:ext cx="822600" cy="479880"/>
          </a:xfrm>
          <a:custGeom>
            <a:avLst/>
            <a:gdLst/>
            <a:ahLst/>
            <a:rect l="0" t="0" r="r" b="b"/>
            <a:pathLst>
              <a:path w="2285" h="1333">
                <a:moveTo>
                  <a:pt x="0" y="309"/>
                </a:moveTo>
                <a:cubicBezTo>
                  <a:pt x="66" y="258"/>
                  <a:pt x="141" y="249"/>
                  <a:pt x="226" y="238"/>
                </a:cubicBezTo>
                <a:cubicBezTo>
                  <a:pt x="334" y="223"/>
                  <a:pt x="452" y="217"/>
                  <a:pt x="557" y="249"/>
                </a:cubicBezTo>
                <a:cubicBezTo>
                  <a:pt x="611" y="265"/>
                  <a:pt x="649" y="288"/>
                  <a:pt x="691" y="323"/>
                </a:cubicBezTo>
                <a:moveTo>
                  <a:pt x="242" y="653"/>
                </a:moveTo>
                <a:cubicBezTo>
                  <a:pt x="366" y="607"/>
                  <a:pt x="490" y="573"/>
                  <a:pt x="617" y="539"/>
                </a:cubicBezTo>
                <a:cubicBezTo>
                  <a:pt x="745" y="506"/>
                  <a:pt x="880" y="500"/>
                  <a:pt x="1006" y="463"/>
                </a:cubicBezTo>
                <a:cubicBezTo>
                  <a:pt x="1022" y="456"/>
                  <a:pt x="1039" y="449"/>
                  <a:pt x="1055" y="442"/>
                </a:cubicBezTo>
                <a:moveTo>
                  <a:pt x="2284" y="32"/>
                </a:moveTo>
                <a:cubicBezTo>
                  <a:pt x="2226" y="35"/>
                  <a:pt x="2258" y="0"/>
                  <a:pt x="2155" y="79"/>
                </a:cubicBezTo>
                <a:cubicBezTo>
                  <a:pt x="2006" y="192"/>
                  <a:pt x="1876" y="336"/>
                  <a:pt x="1758" y="483"/>
                </a:cubicBezTo>
                <a:cubicBezTo>
                  <a:pt x="1639" y="630"/>
                  <a:pt x="1532" y="787"/>
                  <a:pt x="1510" y="981"/>
                </a:cubicBezTo>
                <a:cubicBezTo>
                  <a:pt x="1492" y="1139"/>
                  <a:pt x="1601" y="1243"/>
                  <a:pt x="1739" y="1297"/>
                </a:cubicBezTo>
                <a:cubicBezTo>
                  <a:pt x="1785" y="1309"/>
                  <a:pt x="1831" y="1320"/>
                  <a:pt x="1877" y="1332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019" name="Freeform 45"/>
          <p:cNvSpPr/>
          <p:nvPr/>
        </p:nvSpPr>
        <p:spPr>
          <a:xfrm>
            <a:off x="2762280" y="4103640"/>
            <a:ext cx="2500920" cy="1145160"/>
          </a:xfrm>
          <a:custGeom>
            <a:avLst/>
            <a:gdLst/>
            <a:ahLst/>
            <a:rect l="0" t="0" r="r" b="b"/>
            <a:pathLst>
              <a:path w="6947" h="3181">
                <a:moveTo>
                  <a:pt x="204" y="760"/>
                </a:moveTo>
                <a:cubicBezTo>
                  <a:pt x="193" y="726"/>
                  <a:pt x="178" y="693"/>
                  <a:pt x="212" y="666"/>
                </a:cubicBezTo>
                <a:cubicBezTo>
                  <a:pt x="273" y="617"/>
                  <a:pt x="353" y="609"/>
                  <a:pt x="428" y="607"/>
                </a:cubicBezTo>
                <a:cubicBezTo>
                  <a:pt x="516" y="605"/>
                  <a:pt x="537" y="656"/>
                  <a:pt x="543" y="737"/>
                </a:cubicBezTo>
                <a:cubicBezTo>
                  <a:pt x="549" y="823"/>
                  <a:pt x="504" y="875"/>
                  <a:pt x="441" y="927"/>
                </a:cubicBezTo>
                <a:cubicBezTo>
                  <a:pt x="416" y="948"/>
                  <a:pt x="397" y="953"/>
                  <a:pt x="370" y="965"/>
                </a:cubicBezTo>
                <a:cubicBezTo>
                  <a:pt x="415" y="899"/>
                  <a:pt x="482" y="851"/>
                  <a:pt x="541" y="797"/>
                </a:cubicBezTo>
                <a:cubicBezTo>
                  <a:pt x="625" y="720"/>
                  <a:pt x="729" y="635"/>
                  <a:pt x="778" y="530"/>
                </a:cubicBezTo>
                <a:lnTo>
                  <a:pt x="778" y="529"/>
                </a:lnTo>
                <a:cubicBezTo>
                  <a:pt x="736" y="562"/>
                  <a:pt x="694" y="600"/>
                  <a:pt x="659" y="644"/>
                </a:cubicBezTo>
                <a:cubicBezTo>
                  <a:pt x="627" y="684"/>
                  <a:pt x="568" y="772"/>
                  <a:pt x="602" y="830"/>
                </a:cubicBezTo>
                <a:cubicBezTo>
                  <a:pt x="639" y="893"/>
                  <a:pt x="761" y="906"/>
                  <a:pt x="823" y="913"/>
                </a:cubicBezTo>
                <a:cubicBezTo>
                  <a:pt x="845" y="914"/>
                  <a:pt x="867" y="916"/>
                  <a:pt x="889" y="917"/>
                </a:cubicBezTo>
                <a:moveTo>
                  <a:pt x="1063" y="139"/>
                </a:moveTo>
                <a:cubicBezTo>
                  <a:pt x="1058" y="108"/>
                  <a:pt x="1055" y="101"/>
                  <a:pt x="1045" y="78"/>
                </a:cubicBezTo>
                <a:cubicBezTo>
                  <a:pt x="1111" y="78"/>
                  <a:pt x="1207" y="101"/>
                  <a:pt x="1270" y="82"/>
                </a:cubicBezTo>
                <a:cubicBezTo>
                  <a:pt x="1299" y="73"/>
                  <a:pt x="1297" y="45"/>
                  <a:pt x="1297" y="21"/>
                </a:cubicBezTo>
                <a:cubicBezTo>
                  <a:pt x="1297" y="12"/>
                  <a:pt x="1294" y="7"/>
                  <a:pt x="1293" y="0"/>
                </a:cubicBezTo>
                <a:cubicBezTo>
                  <a:pt x="1269" y="21"/>
                  <a:pt x="1263" y="44"/>
                  <a:pt x="1254" y="80"/>
                </a:cubicBezTo>
                <a:cubicBezTo>
                  <a:pt x="1234" y="160"/>
                  <a:pt x="1230" y="251"/>
                  <a:pt x="1241" y="333"/>
                </a:cubicBezTo>
                <a:cubicBezTo>
                  <a:pt x="1248" y="383"/>
                  <a:pt x="1257" y="429"/>
                  <a:pt x="1258" y="480"/>
                </a:cubicBezTo>
                <a:cubicBezTo>
                  <a:pt x="1258" y="496"/>
                  <a:pt x="1259" y="499"/>
                  <a:pt x="1254" y="508"/>
                </a:cubicBezTo>
                <a:cubicBezTo>
                  <a:pt x="1234" y="510"/>
                  <a:pt x="1202" y="519"/>
                  <a:pt x="1189" y="498"/>
                </a:cubicBezTo>
                <a:cubicBezTo>
                  <a:pt x="1181" y="487"/>
                  <a:pt x="1179" y="483"/>
                  <a:pt x="1181" y="474"/>
                </a:cubicBezTo>
                <a:cubicBezTo>
                  <a:pt x="1221" y="457"/>
                  <a:pt x="1258" y="451"/>
                  <a:pt x="1309" y="450"/>
                </a:cubicBezTo>
                <a:cubicBezTo>
                  <a:pt x="1394" y="449"/>
                  <a:pt x="1461" y="453"/>
                  <a:pt x="1542" y="480"/>
                </a:cubicBezTo>
                <a:moveTo>
                  <a:pt x="36" y="1372"/>
                </a:moveTo>
                <a:cubicBezTo>
                  <a:pt x="15" y="1372"/>
                  <a:pt x="21" y="1372"/>
                  <a:pt x="0" y="1372"/>
                </a:cubicBezTo>
                <a:cubicBezTo>
                  <a:pt x="114" y="1372"/>
                  <a:pt x="218" y="1355"/>
                  <a:pt x="332" y="1336"/>
                </a:cubicBezTo>
                <a:cubicBezTo>
                  <a:pt x="538" y="1301"/>
                  <a:pt x="741" y="1271"/>
                  <a:pt x="951" y="1267"/>
                </a:cubicBezTo>
                <a:cubicBezTo>
                  <a:pt x="1052" y="1265"/>
                  <a:pt x="1110" y="1273"/>
                  <a:pt x="1200" y="1307"/>
                </a:cubicBezTo>
                <a:moveTo>
                  <a:pt x="787" y="1571"/>
                </a:moveTo>
                <a:cubicBezTo>
                  <a:pt x="774" y="1589"/>
                  <a:pt x="770" y="1607"/>
                  <a:pt x="769" y="1640"/>
                </a:cubicBezTo>
                <a:cubicBezTo>
                  <a:pt x="767" y="1712"/>
                  <a:pt x="772" y="1783"/>
                  <a:pt x="765" y="1855"/>
                </a:cubicBezTo>
                <a:cubicBezTo>
                  <a:pt x="758" y="1930"/>
                  <a:pt x="737" y="2000"/>
                  <a:pt x="720" y="2073"/>
                </a:cubicBezTo>
                <a:cubicBezTo>
                  <a:pt x="711" y="2112"/>
                  <a:pt x="702" y="2146"/>
                  <a:pt x="728" y="2173"/>
                </a:cubicBezTo>
                <a:moveTo>
                  <a:pt x="1357" y="1683"/>
                </a:moveTo>
                <a:cubicBezTo>
                  <a:pt x="1357" y="1855"/>
                  <a:pt x="1349" y="2029"/>
                  <a:pt x="1364" y="2200"/>
                </a:cubicBezTo>
                <a:moveTo>
                  <a:pt x="1384" y="2389"/>
                </a:moveTo>
                <a:cubicBezTo>
                  <a:pt x="1410" y="2363"/>
                  <a:pt x="1443" y="2350"/>
                  <a:pt x="1479" y="2339"/>
                </a:cubicBezTo>
                <a:cubicBezTo>
                  <a:pt x="1520" y="2326"/>
                  <a:pt x="1558" y="2324"/>
                  <a:pt x="1601" y="2324"/>
                </a:cubicBezTo>
                <a:cubicBezTo>
                  <a:pt x="1604" y="2324"/>
                  <a:pt x="1606" y="2324"/>
                  <a:pt x="1609" y="2324"/>
                </a:cubicBezTo>
                <a:cubicBezTo>
                  <a:pt x="1609" y="2355"/>
                  <a:pt x="1584" y="2354"/>
                  <a:pt x="1554" y="2358"/>
                </a:cubicBezTo>
                <a:cubicBezTo>
                  <a:pt x="1507" y="2365"/>
                  <a:pt x="1440" y="2371"/>
                  <a:pt x="1396" y="2350"/>
                </a:cubicBezTo>
                <a:cubicBezTo>
                  <a:pt x="1350" y="2328"/>
                  <a:pt x="1350" y="2297"/>
                  <a:pt x="1341" y="2254"/>
                </a:cubicBezTo>
                <a:moveTo>
                  <a:pt x="2067" y="804"/>
                </a:moveTo>
                <a:cubicBezTo>
                  <a:pt x="2030" y="795"/>
                  <a:pt x="2101" y="875"/>
                  <a:pt x="2108" y="885"/>
                </a:cubicBezTo>
                <a:cubicBezTo>
                  <a:pt x="2157" y="961"/>
                  <a:pt x="2189" y="1039"/>
                  <a:pt x="2212" y="1126"/>
                </a:cubicBezTo>
                <a:cubicBezTo>
                  <a:pt x="2234" y="1212"/>
                  <a:pt x="2237" y="1298"/>
                  <a:pt x="2237" y="1386"/>
                </a:cubicBezTo>
                <a:moveTo>
                  <a:pt x="1979" y="1181"/>
                </a:moveTo>
                <a:cubicBezTo>
                  <a:pt x="2002" y="1123"/>
                  <a:pt x="2103" y="1121"/>
                  <a:pt x="2164" y="1109"/>
                </a:cubicBezTo>
                <a:cubicBezTo>
                  <a:pt x="2335" y="1075"/>
                  <a:pt x="2511" y="1058"/>
                  <a:pt x="2678" y="1016"/>
                </a:cubicBezTo>
                <a:cubicBezTo>
                  <a:pt x="2718" y="1004"/>
                  <a:pt x="2759" y="991"/>
                  <a:pt x="2799" y="979"/>
                </a:cubicBezTo>
                <a:moveTo>
                  <a:pt x="3117" y="693"/>
                </a:moveTo>
                <a:cubicBezTo>
                  <a:pt x="3123" y="652"/>
                  <a:pt x="3148" y="646"/>
                  <a:pt x="3191" y="642"/>
                </a:cubicBezTo>
                <a:cubicBezTo>
                  <a:pt x="3253" y="637"/>
                  <a:pt x="3315" y="637"/>
                  <a:pt x="3354" y="694"/>
                </a:cubicBezTo>
                <a:cubicBezTo>
                  <a:pt x="3386" y="741"/>
                  <a:pt x="3379" y="826"/>
                  <a:pt x="3353" y="873"/>
                </a:cubicBezTo>
                <a:cubicBezTo>
                  <a:pt x="3327" y="921"/>
                  <a:pt x="3278" y="956"/>
                  <a:pt x="3225" y="966"/>
                </a:cubicBezTo>
                <a:cubicBezTo>
                  <a:pt x="3213" y="966"/>
                  <a:pt x="3212" y="966"/>
                  <a:pt x="3205" y="966"/>
                </a:cubicBezTo>
                <a:cubicBezTo>
                  <a:pt x="3223" y="908"/>
                  <a:pt x="3281" y="874"/>
                  <a:pt x="3328" y="836"/>
                </a:cubicBezTo>
                <a:cubicBezTo>
                  <a:pt x="3425" y="757"/>
                  <a:pt x="3525" y="681"/>
                  <a:pt x="3615" y="593"/>
                </a:cubicBezTo>
                <a:cubicBezTo>
                  <a:pt x="3583" y="615"/>
                  <a:pt x="3542" y="647"/>
                  <a:pt x="3512" y="679"/>
                </a:cubicBezTo>
                <a:cubicBezTo>
                  <a:pt x="3472" y="722"/>
                  <a:pt x="3462" y="754"/>
                  <a:pt x="3460" y="810"/>
                </a:cubicBezTo>
                <a:cubicBezTo>
                  <a:pt x="3491" y="843"/>
                  <a:pt x="3538" y="843"/>
                  <a:pt x="3585" y="836"/>
                </a:cubicBezTo>
                <a:cubicBezTo>
                  <a:pt x="3643" y="823"/>
                  <a:pt x="3663" y="818"/>
                  <a:pt x="3696" y="793"/>
                </a:cubicBezTo>
                <a:moveTo>
                  <a:pt x="3744" y="183"/>
                </a:moveTo>
                <a:cubicBezTo>
                  <a:pt x="3744" y="131"/>
                  <a:pt x="3741" y="116"/>
                  <a:pt x="3796" y="96"/>
                </a:cubicBezTo>
                <a:cubicBezTo>
                  <a:pt x="3849" y="76"/>
                  <a:pt x="3953" y="53"/>
                  <a:pt x="3995" y="106"/>
                </a:cubicBezTo>
                <a:cubicBezTo>
                  <a:pt x="4051" y="176"/>
                  <a:pt x="3995" y="279"/>
                  <a:pt x="3949" y="333"/>
                </a:cubicBezTo>
                <a:cubicBezTo>
                  <a:pt x="3904" y="386"/>
                  <a:pt x="3832" y="418"/>
                  <a:pt x="3791" y="473"/>
                </a:cubicBezTo>
                <a:cubicBezTo>
                  <a:pt x="3790" y="477"/>
                  <a:pt x="3789" y="482"/>
                  <a:pt x="3788" y="486"/>
                </a:cubicBezTo>
                <a:cubicBezTo>
                  <a:pt x="3837" y="502"/>
                  <a:pt x="3904" y="508"/>
                  <a:pt x="3966" y="512"/>
                </a:cubicBezTo>
                <a:cubicBezTo>
                  <a:pt x="4044" y="518"/>
                  <a:pt x="4068" y="520"/>
                  <a:pt x="4120" y="522"/>
                </a:cubicBezTo>
                <a:moveTo>
                  <a:pt x="2883" y="1338"/>
                </a:moveTo>
                <a:cubicBezTo>
                  <a:pt x="2848" y="1331"/>
                  <a:pt x="2842" y="1328"/>
                  <a:pt x="2820" y="1329"/>
                </a:cubicBezTo>
                <a:cubicBezTo>
                  <a:pt x="2885" y="1350"/>
                  <a:pt x="2948" y="1363"/>
                  <a:pt x="3020" y="1365"/>
                </a:cubicBezTo>
                <a:cubicBezTo>
                  <a:pt x="3199" y="1371"/>
                  <a:pt x="3377" y="1357"/>
                  <a:pt x="3556" y="1345"/>
                </a:cubicBezTo>
                <a:cubicBezTo>
                  <a:pt x="3693" y="1335"/>
                  <a:pt x="3829" y="1329"/>
                  <a:pt x="3966" y="1328"/>
                </a:cubicBezTo>
                <a:moveTo>
                  <a:pt x="3368" y="1870"/>
                </a:moveTo>
                <a:cubicBezTo>
                  <a:pt x="3353" y="1853"/>
                  <a:pt x="3352" y="1851"/>
                  <a:pt x="3344" y="1836"/>
                </a:cubicBezTo>
                <a:cubicBezTo>
                  <a:pt x="3386" y="1823"/>
                  <a:pt x="3435" y="1820"/>
                  <a:pt x="3481" y="1825"/>
                </a:cubicBezTo>
                <a:cubicBezTo>
                  <a:pt x="3527" y="1830"/>
                  <a:pt x="3557" y="1866"/>
                  <a:pt x="3540" y="1914"/>
                </a:cubicBezTo>
                <a:cubicBezTo>
                  <a:pt x="3517" y="1978"/>
                  <a:pt x="3432" y="2027"/>
                  <a:pt x="3381" y="2066"/>
                </a:cubicBezTo>
                <a:cubicBezTo>
                  <a:pt x="3343" y="2095"/>
                  <a:pt x="3307" y="2115"/>
                  <a:pt x="3298" y="2162"/>
                </a:cubicBezTo>
                <a:cubicBezTo>
                  <a:pt x="3349" y="2172"/>
                  <a:pt x="3425" y="2182"/>
                  <a:pt x="3488" y="2175"/>
                </a:cubicBezTo>
                <a:cubicBezTo>
                  <a:pt x="3591" y="2164"/>
                  <a:pt x="3687" y="2131"/>
                  <a:pt x="3785" y="2100"/>
                </a:cubicBezTo>
                <a:moveTo>
                  <a:pt x="3995" y="1705"/>
                </a:moveTo>
                <a:cubicBezTo>
                  <a:pt x="3995" y="1787"/>
                  <a:pt x="4010" y="1864"/>
                  <a:pt x="4019" y="1946"/>
                </a:cubicBezTo>
                <a:cubicBezTo>
                  <a:pt x="4029" y="2037"/>
                  <a:pt x="4031" y="2129"/>
                  <a:pt x="4036" y="2220"/>
                </a:cubicBezTo>
                <a:cubicBezTo>
                  <a:pt x="4040" y="2289"/>
                  <a:pt x="4039" y="2372"/>
                  <a:pt x="4067" y="2436"/>
                </a:cubicBezTo>
                <a:cubicBezTo>
                  <a:pt x="4073" y="2445"/>
                  <a:pt x="4079" y="2453"/>
                  <a:pt x="4085" y="2462"/>
                </a:cubicBezTo>
                <a:moveTo>
                  <a:pt x="4187" y="2529"/>
                </a:moveTo>
                <a:cubicBezTo>
                  <a:pt x="4199" y="2535"/>
                  <a:pt x="4210" y="2541"/>
                  <a:pt x="4222" y="2547"/>
                </a:cubicBezTo>
                <a:cubicBezTo>
                  <a:pt x="4228" y="2550"/>
                  <a:pt x="4237" y="2551"/>
                  <a:pt x="4243" y="2555"/>
                </a:cubicBezTo>
                <a:cubicBezTo>
                  <a:pt x="4244" y="2555"/>
                  <a:pt x="4245" y="2555"/>
                  <a:pt x="4244" y="2557"/>
                </a:cubicBezTo>
                <a:cubicBezTo>
                  <a:pt x="4223" y="2557"/>
                  <a:pt x="4217" y="2564"/>
                  <a:pt x="4214" y="2544"/>
                </a:cubicBezTo>
                <a:moveTo>
                  <a:pt x="4765" y="850"/>
                </a:moveTo>
                <a:cubicBezTo>
                  <a:pt x="4761" y="882"/>
                  <a:pt x="4762" y="940"/>
                  <a:pt x="4766" y="982"/>
                </a:cubicBezTo>
                <a:cubicBezTo>
                  <a:pt x="4774" y="1068"/>
                  <a:pt x="4785" y="1154"/>
                  <a:pt x="4801" y="1239"/>
                </a:cubicBezTo>
                <a:cubicBezTo>
                  <a:pt x="4812" y="1296"/>
                  <a:pt x="4827" y="1352"/>
                  <a:pt x="4845" y="1408"/>
                </a:cubicBezTo>
                <a:moveTo>
                  <a:pt x="4540" y="1253"/>
                </a:moveTo>
                <a:cubicBezTo>
                  <a:pt x="4616" y="1223"/>
                  <a:pt x="4721" y="1227"/>
                  <a:pt x="4804" y="1218"/>
                </a:cubicBezTo>
                <a:cubicBezTo>
                  <a:pt x="5023" y="1195"/>
                  <a:pt x="5240" y="1172"/>
                  <a:pt x="5456" y="1126"/>
                </a:cubicBezTo>
                <a:moveTo>
                  <a:pt x="5784" y="971"/>
                </a:moveTo>
                <a:cubicBezTo>
                  <a:pt x="5773" y="942"/>
                  <a:pt x="5763" y="928"/>
                  <a:pt x="5801" y="913"/>
                </a:cubicBezTo>
                <a:cubicBezTo>
                  <a:pt x="5855" y="892"/>
                  <a:pt x="5930" y="889"/>
                  <a:pt x="5988" y="896"/>
                </a:cubicBezTo>
                <a:cubicBezTo>
                  <a:pt x="6065" y="906"/>
                  <a:pt x="6084" y="956"/>
                  <a:pt x="6087" y="1025"/>
                </a:cubicBezTo>
                <a:cubicBezTo>
                  <a:pt x="6091" y="1113"/>
                  <a:pt x="6055" y="1200"/>
                  <a:pt x="5996" y="1264"/>
                </a:cubicBezTo>
                <a:cubicBezTo>
                  <a:pt x="5978" y="1283"/>
                  <a:pt x="5968" y="1282"/>
                  <a:pt x="5950" y="1291"/>
                </a:cubicBezTo>
                <a:cubicBezTo>
                  <a:pt x="5997" y="1250"/>
                  <a:pt x="6046" y="1213"/>
                  <a:pt x="6096" y="1177"/>
                </a:cubicBezTo>
                <a:cubicBezTo>
                  <a:pt x="6177" y="1119"/>
                  <a:pt x="6298" y="1052"/>
                  <a:pt x="6344" y="958"/>
                </a:cubicBezTo>
                <a:cubicBezTo>
                  <a:pt x="6345" y="945"/>
                  <a:pt x="6346" y="943"/>
                  <a:pt x="6344" y="936"/>
                </a:cubicBezTo>
                <a:cubicBezTo>
                  <a:pt x="6267" y="945"/>
                  <a:pt x="6212" y="971"/>
                  <a:pt x="6156" y="1028"/>
                </a:cubicBezTo>
                <a:cubicBezTo>
                  <a:pt x="6114" y="1071"/>
                  <a:pt x="6082" y="1156"/>
                  <a:pt x="6118" y="1214"/>
                </a:cubicBezTo>
                <a:cubicBezTo>
                  <a:pt x="6158" y="1278"/>
                  <a:pt x="6262" y="1272"/>
                  <a:pt x="6325" y="1269"/>
                </a:cubicBezTo>
                <a:cubicBezTo>
                  <a:pt x="6393" y="1263"/>
                  <a:pt x="6416" y="1261"/>
                  <a:pt x="6456" y="1235"/>
                </a:cubicBezTo>
                <a:moveTo>
                  <a:pt x="6482" y="515"/>
                </a:moveTo>
                <a:cubicBezTo>
                  <a:pt x="6497" y="481"/>
                  <a:pt x="6499" y="479"/>
                  <a:pt x="6548" y="471"/>
                </a:cubicBezTo>
                <a:cubicBezTo>
                  <a:pt x="6607" y="461"/>
                  <a:pt x="6687" y="455"/>
                  <a:pt x="6742" y="477"/>
                </a:cubicBezTo>
                <a:cubicBezTo>
                  <a:pt x="6781" y="493"/>
                  <a:pt x="6804" y="527"/>
                  <a:pt x="6798" y="569"/>
                </a:cubicBezTo>
                <a:cubicBezTo>
                  <a:pt x="6794" y="598"/>
                  <a:pt x="6767" y="597"/>
                  <a:pt x="6745" y="604"/>
                </a:cubicBezTo>
                <a:cubicBezTo>
                  <a:pt x="6742" y="604"/>
                  <a:pt x="6741" y="604"/>
                  <a:pt x="6746" y="604"/>
                </a:cubicBezTo>
                <a:cubicBezTo>
                  <a:pt x="6797" y="621"/>
                  <a:pt x="6854" y="638"/>
                  <a:pt x="6891" y="679"/>
                </a:cubicBezTo>
                <a:cubicBezTo>
                  <a:pt x="6946" y="739"/>
                  <a:pt x="6891" y="797"/>
                  <a:pt x="6842" y="833"/>
                </a:cubicBezTo>
                <a:cubicBezTo>
                  <a:pt x="6752" y="898"/>
                  <a:pt x="6647" y="947"/>
                  <a:pt x="6551" y="1005"/>
                </a:cubicBezTo>
                <a:moveTo>
                  <a:pt x="5741" y="1888"/>
                </a:moveTo>
                <a:cubicBezTo>
                  <a:pt x="5709" y="1899"/>
                  <a:pt x="5671" y="1906"/>
                  <a:pt x="5644" y="1925"/>
                </a:cubicBezTo>
                <a:cubicBezTo>
                  <a:pt x="5641" y="1929"/>
                  <a:pt x="5640" y="1930"/>
                  <a:pt x="5641" y="1934"/>
                </a:cubicBezTo>
                <a:cubicBezTo>
                  <a:pt x="5711" y="1946"/>
                  <a:pt x="5778" y="1949"/>
                  <a:pt x="5851" y="1949"/>
                </a:cubicBezTo>
                <a:cubicBezTo>
                  <a:pt x="6038" y="1950"/>
                  <a:pt x="6222" y="1949"/>
                  <a:pt x="6407" y="1942"/>
                </a:cubicBezTo>
                <a:cubicBezTo>
                  <a:pt x="6517" y="1938"/>
                  <a:pt x="6639" y="1942"/>
                  <a:pt x="6748" y="1921"/>
                </a:cubicBezTo>
                <a:cubicBezTo>
                  <a:pt x="6788" y="1913"/>
                  <a:pt x="6670" y="1915"/>
                  <a:pt x="6630" y="1915"/>
                </a:cubicBezTo>
                <a:moveTo>
                  <a:pt x="6033" y="2257"/>
                </a:moveTo>
                <a:cubicBezTo>
                  <a:pt x="6022" y="2247"/>
                  <a:pt x="6020" y="2244"/>
                  <a:pt x="6012" y="2240"/>
                </a:cubicBezTo>
                <a:cubicBezTo>
                  <a:pt x="6033" y="2238"/>
                  <a:pt x="6071" y="2234"/>
                  <a:pt x="6095" y="2238"/>
                </a:cubicBezTo>
                <a:cubicBezTo>
                  <a:pt x="6166" y="2250"/>
                  <a:pt x="6258" y="2287"/>
                  <a:pt x="6293" y="2354"/>
                </a:cubicBezTo>
                <a:cubicBezTo>
                  <a:pt x="6317" y="2401"/>
                  <a:pt x="6299" y="2439"/>
                  <a:pt x="6257" y="2464"/>
                </a:cubicBezTo>
                <a:cubicBezTo>
                  <a:pt x="6227" y="2482"/>
                  <a:pt x="6192" y="2489"/>
                  <a:pt x="6159" y="2498"/>
                </a:cubicBezTo>
                <a:cubicBezTo>
                  <a:pt x="6167" y="2501"/>
                  <a:pt x="6215" y="2516"/>
                  <a:pt x="6223" y="2518"/>
                </a:cubicBezTo>
                <a:cubicBezTo>
                  <a:pt x="6283" y="2535"/>
                  <a:pt x="6360" y="2556"/>
                  <a:pt x="6393" y="2614"/>
                </a:cubicBezTo>
                <a:cubicBezTo>
                  <a:pt x="6426" y="2672"/>
                  <a:pt x="6373" y="2704"/>
                  <a:pt x="6325" y="2720"/>
                </a:cubicBezTo>
                <a:cubicBezTo>
                  <a:pt x="6245" y="2746"/>
                  <a:pt x="6157" y="2742"/>
                  <a:pt x="6074" y="2742"/>
                </a:cubicBezTo>
                <a:cubicBezTo>
                  <a:pt x="6027" y="2742"/>
                  <a:pt x="6084" y="2706"/>
                  <a:pt x="6095" y="2697"/>
                </a:cubicBezTo>
                <a:moveTo>
                  <a:pt x="6643" y="2240"/>
                </a:moveTo>
                <a:cubicBezTo>
                  <a:pt x="6643" y="2269"/>
                  <a:pt x="6643" y="2294"/>
                  <a:pt x="6643" y="2323"/>
                </a:cubicBezTo>
                <a:cubicBezTo>
                  <a:pt x="6643" y="2534"/>
                  <a:pt x="6643" y="2744"/>
                  <a:pt x="6643" y="2955"/>
                </a:cubicBezTo>
                <a:moveTo>
                  <a:pt x="6707" y="3172"/>
                </a:moveTo>
                <a:cubicBezTo>
                  <a:pt x="6719" y="3172"/>
                  <a:pt x="6762" y="3180"/>
                  <a:pt x="6770" y="3168"/>
                </a:cubicBezTo>
                <a:cubicBezTo>
                  <a:pt x="6773" y="3162"/>
                  <a:pt x="6776" y="3157"/>
                  <a:pt x="6779" y="3151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020" name="Freeform 46"/>
          <p:cNvSpPr/>
          <p:nvPr/>
        </p:nvSpPr>
        <p:spPr>
          <a:xfrm>
            <a:off x="5532480" y="4538520"/>
            <a:ext cx="690840" cy="255960"/>
          </a:xfrm>
          <a:custGeom>
            <a:avLst/>
            <a:gdLst/>
            <a:ahLst/>
            <a:rect l="0" t="0" r="r" b="b"/>
            <a:pathLst>
              <a:path w="1919" h="711">
                <a:moveTo>
                  <a:pt x="43" y="30"/>
                </a:moveTo>
                <a:cubicBezTo>
                  <a:pt x="61" y="9"/>
                  <a:pt x="57" y="13"/>
                  <a:pt x="72" y="0"/>
                </a:cubicBezTo>
                <a:cubicBezTo>
                  <a:pt x="72" y="236"/>
                  <a:pt x="73" y="474"/>
                  <a:pt x="73" y="710"/>
                </a:cubicBezTo>
                <a:moveTo>
                  <a:pt x="0" y="449"/>
                </a:moveTo>
                <a:cubicBezTo>
                  <a:pt x="80" y="422"/>
                  <a:pt x="164" y="431"/>
                  <a:pt x="249" y="431"/>
                </a:cubicBezTo>
                <a:cubicBezTo>
                  <a:pt x="335" y="431"/>
                  <a:pt x="417" y="439"/>
                  <a:pt x="503" y="448"/>
                </a:cubicBezTo>
                <a:moveTo>
                  <a:pt x="834" y="378"/>
                </a:moveTo>
                <a:cubicBezTo>
                  <a:pt x="877" y="375"/>
                  <a:pt x="916" y="375"/>
                  <a:pt x="958" y="384"/>
                </a:cubicBezTo>
                <a:cubicBezTo>
                  <a:pt x="994" y="391"/>
                  <a:pt x="1028" y="404"/>
                  <a:pt x="1061" y="414"/>
                </a:cubicBezTo>
                <a:moveTo>
                  <a:pt x="1278" y="433"/>
                </a:moveTo>
                <a:cubicBezTo>
                  <a:pt x="1302" y="433"/>
                  <a:pt x="1326" y="434"/>
                  <a:pt x="1350" y="435"/>
                </a:cubicBezTo>
                <a:cubicBezTo>
                  <a:pt x="1394" y="436"/>
                  <a:pt x="1439" y="435"/>
                  <a:pt x="1483" y="435"/>
                </a:cubicBezTo>
                <a:moveTo>
                  <a:pt x="1822" y="386"/>
                </a:moveTo>
                <a:cubicBezTo>
                  <a:pt x="1832" y="377"/>
                  <a:pt x="1833" y="373"/>
                  <a:pt x="1847" y="373"/>
                </a:cubicBezTo>
                <a:cubicBezTo>
                  <a:pt x="1871" y="373"/>
                  <a:pt x="1894" y="373"/>
                  <a:pt x="1918" y="373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Freeform 1"/>
          <p:cNvSpPr/>
          <p:nvPr/>
        </p:nvSpPr>
        <p:spPr>
          <a:xfrm>
            <a:off x="-614520" y="879480"/>
            <a:ext cx="191520" cy="194400"/>
          </a:xfrm>
          <a:custGeom>
            <a:avLst/>
            <a:gdLst/>
            <a:ahLst/>
            <a:rect l="0" t="0" r="r" b="b"/>
            <a:pathLst>
              <a:path w="532" h="540">
                <a:moveTo>
                  <a:pt x="0" y="50"/>
                </a:moveTo>
                <a:cubicBezTo>
                  <a:pt x="0" y="23"/>
                  <a:pt x="0" y="17"/>
                  <a:pt x="0" y="0"/>
                </a:cubicBezTo>
                <a:cubicBezTo>
                  <a:pt x="8" y="39"/>
                  <a:pt x="23" y="76"/>
                  <a:pt x="33" y="115"/>
                </a:cubicBezTo>
                <a:cubicBezTo>
                  <a:pt x="56" y="208"/>
                  <a:pt x="69" y="302"/>
                  <a:pt x="90" y="395"/>
                </a:cubicBezTo>
                <a:cubicBezTo>
                  <a:pt x="101" y="441"/>
                  <a:pt x="114" y="487"/>
                  <a:pt x="134" y="528"/>
                </a:cubicBezTo>
                <a:cubicBezTo>
                  <a:pt x="134" y="474"/>
                  <a:pt x="127" y="381"/>
                  <a:pt x="189" y="356"/>
                </a:cubicBezTo>
                <a:cubicBezTo>
                  <a:pt x="247" y="333"/>
                  <a:pt x="294" y="378"/>
                  <a:pt x="334" y="413"/>
                </a:cubicBezTo>
                <a:cubicBezTo>
                  <a:pt x="380" y="454"/>
                  <a:pt x="432" y="524"/>
                  <a:pt x="495" y="537"/>
                </a:cubicBezTo>
                <a:cubicBezTo>
                  <a:pt x="503" y="539"/>
                  <a:pt x="512" y="536"/>
                  <a:pt x="520" y="537"/>
                </a:cubicBezTo>
                <a:cubicBezTo>
                  <a:pt x="522" y="512"/>
                  <a:pt x="531" y="467"/>
                  <a:pt x="517" y="444"/>
                </a:cubicBezTo>
                <a:cubicBezTo>
                  <a:pt x="509" y="436"/>
                  <a:pt x="501" y="428"/>
                  <a:pt x="493" y="420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022" name="Freeform 2"/>
          <p:cNvSpPr/>
          <p:nvPr/>
        </p:nvSpPr>
        <p:spPr>
          <a:xfrm>
            <a:off x="330120" y="647640"/>
            <a:ext cx="871920" cy="282960"/>
          </a:xfrm>
          <a:custGeom>
            <a:avLst/>
            <a:gdLst/>
            <a:ahLst/>
            <a:rect l="0" t="0" r="r" b="b"/>
            <a:pathLst>
              <a:path w="2422" h="786">
                <a:moveTo>
                  <a:pt x="40" y="268"/>
                </a:moveTo>
                <a:cubicBezTo>
                  <a:pt x="4" y="226"/>
                  <a:pt x="15" y="201"/>
                  <a:pt x="0" y="149"/>
                </a:cubicBezTo>
                <a:cubicBezTo>
                  <a:pt x="0" y="142"/>
                  <a:pt x="0" y="145"/>
                  <a:pt x="0" y="160"/>
                </a:cubicBezTo>
                <a:cubicBezTo>
                  <a:pt x="9" y="256"/>
                  <a:pt x="20" y="351"/>
                  <a:pt x="21" y="450"/>
                </a:cubicBezTo>
                <a:cubicBezTo>
                  <a:pt x="23" y="562"/>
                  <a:pt x="21" y="673"/>
                  <a:pt x="21" y="785"/>
                </a:cubicBezTo>
                <a:cubicBezTo>
                  <a:pt x="31" y="744"/>
                  <a:pt x="41" y="710"/>
                  <a:pt x="63" y="673"/>
                </a:cubicBezTo>
                <a:cubicBezTo>
                  <a:pt x="105" y="600"/>
                  <a:pt x="180" y="567"/>
                  <a:pt x="264" y="584"/>
                </a:cubicBezTo>
                <a:cubicBezTo>
                  <a:pt x="353" y="602"/>
                  <a:pt x="428" y="672"/>
                  <a:pt x="504" y="717"/>
                </a:cubicBezTo>
                <a:cubicBezTo>
                  <a:pt x="530" y="732"/>
                  <a:pt x="525" y="726"/>
                  <a:pt x="547" y="731"/>
                </a:cubicBezTo>
                <a:cubicBezTo>
                  <a:pt x="552" y="644"/>
                  <a:pt x="528" y="589"/>
                  <a:pt x="477" y="518"/>
                </a:cubicBezTo>
                <a:cubicBezTo>
                  <a:pt x="424" y="443"/>
                  <a:pt x="361" y="373"/>
                  <a:pt x="304" y="301"/>
                </a:cubicBezTo>
                <a:moveTo>
                  <a:pt x="556" y="25"/>
                </a:moveTo>
                <a:cubicBezTo>
                  <a:pt x="543" y="13"/>
                  <a:pt x="538" y="12"/>
                  <a:pt x="538" y="0"/>
                </a:cubicBezTo>
                <a:cubicBezTo>
                  <a:pt x="538" y="68"/>
                  <a:pt x="540" y="135"/>
                  <a:pt x="540" y="203"/>
                </a:cubicBezTo>
                <a:cubicBezTo>
                  <a:pt x="540" y="336"/>
                  <a:pt x="526" y="478"/>
                  <a:pt x="596" y="598"/>
                </a:cubicBezTo>
                <a:cubicBezTo>
                  <a:pt x="610" y="624"/>
                  <a:pt x="651" y="677"/>
                  <a:pt x="688" y="672"/>
                </a:cubicBezTo>
                <a:cubicBezTo>
                  <a:pt x="721" y="668"/>
                  <a:pt x="737" y="611"/>
                  <a:pt x="751" y="584"/>
                </a:cubicBezTo>
                <a:cubicBezTo>
                  <a:pt x="770" y="547"/>
                  <a:pt x="786" y="504"/>
                  <a:pt x="818" y="475"/>
                </a:cubicBezTo>
                <a:cubicBezTo>
                  <a:pt x="821" y="475"/>
                  <a:pt x="825" y="475"/>
                  <a:pt x="828" y="475"/>
                </a:cubicBezTo>
                <a:cubicBezTo>
                  <a:pt x="848" y="502"/>
                  <a:pt x="869" y="544"/>
                  <a:pt x="886" y="581"/>
                </a:cubicBezTo>
                <a:cubicBezTo>
                  <a:pt x="910" y="633"/>
                  <a:pt x="932" y="664"/>
                  <a:pt x="970" y="706"/>
                </a:cubicBezTo>
                <a:moveTo>
                  <a:pt x="1379" y="510"/>
                </a:moveTo>
                <a:cubicBezTo>
                  <a:pt x="1366" y="464"/>
                  <a:pt x="1356" y="463"/>
                  <a:pt x="1307" y="463"/>
                </a:cubicBezTo>
                <a:cubicBezTo>
                  <a:pt x="1254" y="463"/>
                  <a:pt x="1194" y="481"/>
                  <a:pt x="1167" y="532"/>
                </a:cubicBezTo>
                <a:cubicBezTo>
                  <a:pt x="1142" y="579"/>
                  <a:pt x="1186" y="599"/>
                  <a:pt x="1227" y="604"/>
                </a:cubicBezTo>
                <a:cubicBezTo>
                  <a:pt x="1281" y="611"/>
                  <a:pt x="1345" y="610"/>
                  <a:pt x="1393" y="584"/>
                </a:cubicBezTo>
                <a:cubicBezTo>
                  <a:pt x="1403" y="578"/>
                  <a:pt x="1433" y="547"/>
                  <a:pt x="1447" y="549"/>
                </a:cubicBezTo>
                <a:cubicBezTo>
                  <a:pt x="1464" y="552"/>
                  <a:pt x="1481" y="577"/>
                  <a:pt x="1496" y="587"/>
                </a:cubicBezTo>
                <a:cubicBezTo>
                  <a:pt x="1541" y="617"/>
                  <a:pt x="1611" y="617"/>
                  <a:pt x="1663" y="610"/>
                </a:cubicBezTo>
                <a:cubicBezTo>
                  <a:pt x="1744" y="599"/>
                  <a:pt x="1831" y="556"/>
                  <a:pt x="1871" y="481"/>
                </a:cubicBezTo>
                <a:cubicBezTo>
                  <a:pt x="1907" y="413"/>
                  <a:pt x="1895" y="311"/>
                  <a:pt x="1874" y="241"/>
                </a:cubicBezTo>
                <a:cubicBezTo>
                  <a:pt x="1862" y="199"/>
                  <a:pt x="1841" y="160"/>
                  <a:pt x="1819" y="125"/>
                </a:cubicBezTo>
                <a:cubicBezTo>
                  <a:pt x="1817" y="169"/>
                  <a:pt x="1810" y="227"/>
                  <a:pt x="1817" y="272"/>
                </a:cubicBezTo>
                <a:cubicBezTo>
                  <a:pt x="1831" y="366"/>
                  <a:pt x="1885" y="456"/>
                  <a:pt x="1930" y="538"/>
                </a:cubicBezTo>
                <a:cubicBezTo>
                  <a:pt x="1956" y="586"/>
                  <a:pt x="1975" y="629"/>
                  <a:pt x="1990" y="680"/>
                </a:cubicBezTo>
                <a:moveTo>
                  <a:pt x="1642" y="508"/>
                </a:moveTo>
                <a:cubicBezTo>
                  <a:pt x="1720" y="489"/>
                  <a:pt x="1798" y="490"/>
                  <a:pt x="1877" y="485"/>
                </a:cubicBezTo>
                <a:cubicBezTo>
                  <a:pt x="2012" y="476"/>
                  <a:pt x="2147" y="479"/>
                  <a:pt x="2282" y="473"/>
                </a:cubicBezTo>
                <a:cubicBezTo>
                  <a:pt x="2328" y="470"/>
                  <a:pt x="2375" y="467"/>
                  <a:pt x="2421" y="464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023" name="Freeform 3"/>
          <p:cNvSpPr/>
          <p:nvPr/>
        </p:nvSpPr>
        <p:spPr>
          <a:xfrm>
            <a:off x="1482840" y="657000"/>
            <a:ext cx="179640" cy="332280"/>
          </a:xfrm>
          <a:custGeom>
            <a:avLst/>
            <a:gdLst/>
            <a:ahLst/>
            <a:rect l="0" t="0" r="r" b="b"/>
            <a:pathLst>
              <a:path w="499" h="923">
                <a:moveTo>
                  <a:pt x="34" y="422"/>
                </a:moveTo>
                <a:cubicBezTo>
                  <a:pt x="15" y="419"/>
                  <a:pt x="19" y="418"/>
                  <a:pt x="6" y="407"/>
                </a:cubicBezTo>
                <a:cubicBezTo>
                  <a:pt x="3" y="404"/>
                  <a:pt x="3" y="403"/>
                  <a:pt x="0" y="403"/>
                </a:cubicBezTo>
                <a:cubicBezTo>
                  <a:pt x="0" y="436"/>
                  <a:pt x="0" y="465"/>
                  <a:pt x="7" y="497"/>
                </a:cubicBezTo>
                <a:cubicBezTo>
                  <a:pt x="16" y="539"/>
                  <a:pt x="26" y="592"/>
                  <a:pt x="51" y="627"/>
                </a:cubicBezTo>
                <a:cubicBezTo>
                  <a:pt x="70" y="654"/>
                  <a:pt x="87" y="649"/>
                  <a:pt x="117" y="651"/>
                </a:cubicBezTo>
                <a:moveTo>
                  <a:pt x="37" y="100"/>
                </a:moveTo>
                <a:cubicBezTo>
                  <a:pt x="42" y="99"/>
                  <a:pt x="66" y="122"/>
                  <a:pt x="83" y="140"/>
                </a:cubicBezTo>
                <a:moveTo>
                  <a:pt x="487" y="69"/>
                </a:moveTo>
                <a:cubicBezTo>
                  <a:pt x="472" y="42"/>
                  <a:pt x="454" y="0"/>
                  <a:pt x="412" y="18"/>
                </a:cubicBezTo>
                <a:cubicBezTo>
                  <a:pt x="339" y="50"/>
                  <a:pt x="312" y="161"/>
                  <a:pt x="305" y="230"/>
                </a:cubicBezTo>
                <a:cubicBezTo>
                  <a:pt x="292" y="357"/>
                  <a:pt x="319" y="458"/>
                  <a:pt x="373" y="572"/>
                </a:cubicBezTo>
                <a:cubicBezTo>
                  <a:pt x="414" y="659"/>
                  <a:pt x="471" y="744"/>
                  <a:pt x="490" y="838"/>
                </a:cubicBezTo>
                <a:cubicBezTo>
                  <a:pt x="498" y="880"/>
                  <a:pt x="495" y="895"/>
                  <a:pt x="473" y="922"/>
                </a:cubicBezTo>
                <a:moveTo>
                  <a:pt x="150" y="600"/>
                </a:moveTo>
                <a:cubicBezTo>
                  <a:pt x="234" y="568"/>
                  <a:pt x="318" y="555"/>
                  <a:pt x="407" y="539"/>
                </a:cubicBezTo>
                <a:cubicBezTo>
                  <a:pt x="432" y="534"/>
                  <a:pt x="456" y="530"/>
                  <a:pt x="481" y="525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024" name="Freeform 4"/>
          <p:cNvSpPr/>
          <p:nvPr/>
        </p:nvSpPr>
        <p:spPr>
          <a:xfrm>
            <a:off x="1857240" y="756360"/>
            <a:ext cx="434160" cy="198000"/>
          </a:xfrm>
          <a:custGeom>
            <a:avLst/>
            <a:gdLst/>
            <a:ahLst/>
            <a:rect l="0" t="0" r="r" b="b"/>
            <a:pathLst>
              <a:path w="1206" h="550">
                <a:moveTo>
                  <a:pt x="0" y="91"/>
                </a:moveTo>
                <a:cubicBezTo>
                  <a:pt x="2" y="94"/>
                  <a:pt x="6" y="89"/>
                  <a:pt x="8" y="93"/>
                </a:cubicBezTo>
                <a:cubicBezTo>
                  <a:pt x="22" y="121"/>
                  <a:pt x="33" y="160"/>
                  <a:pt x="45" y="190"/>
                </a:cubicBezTo>
                <a:cubicBezTo>
                  <a:pt x="65" y="241"/>
                  <a:pt x="85" y="291"/>
                  <a:pt x="112" y="339"/>
                </a:cubicBezTo>
                <a:cubicBezTo>
                  <a:pt x="125" y="363"/>
                  <a:pt x="132" y="375"/>
                  <a:pt x="159" y="379"/>
                </a:cubicBezTo>
                <a:cubicBezTo>
                  <a:pt x="205" y="386"/>
                  <a:pt x="243" y="357"/>
                  <a:pt x="278" y="332"/>
                </a:cubicBezTo>
                <a:cubicBezTo>
                  <a:pt x="320" y="302"/>
                  <a:pt x="362" y="257"/>
                  <a:pt x="413" y="244"/>
                </a:cubicBezTo>
                <a:cubicBezTo>
                  <a:pt x="444" y="236"/>
                  <a:pt x="470" y="243"/>
                  <a:pt x="490" y="266"/>
                </a:cubicBezTo>
                <a:cubicBezTo>
                  <a:pt x="502" y="279"/>
                  <a:pt x="513" y="294"/>
                  <a:pt x="526" y="307"/>
                </a:cubicBezTo>
                <a:lnTo>
                  <a:pt x="527" y="307"/>
                </a:lnTo>
                <a:cubicBezTo>
                  <a:pt x="533" y="281"/>
                  <a:pt x="537" y="252"/>
                  <a:pt x="537" y="222"/>
                </a:cubicBezTo>
                <a:cubicBezTo>
                  <a:pt x="538" y="162"/>
                  <a:pt x="535" y="115"/>
                  <a:pt x="513" y="59"/>
                </a:cubicBezTo>
                <a:cubicBezTo>
                  <a:pt x="508" y="47"/>
                  <a:pt x="507" y="45"/>
                  <a:pt x="506" y="38"/>
                </a:cubicBezTo>
                <a:moveTo>
                  <a:pt x="823" y="109"/>
                </a:moveTo>
                <a:cubicBezTo>
                  <a:pt x="842" y="125"/>
                  <a:pt x="861" y="140"/>
                  <a:pt x="884" y="151"/>
                </a:cubicBezTo>
                <a:cubicBezTo>
                  <a:pt x="950" y="181"/>
                  <a:pt x="1046" y="200"/>
                  <a:pt x="1118" y="186"/>
                </a:cubicBezTo>
                <a:cubicBezTo>
                  <a:pt x="1166" y="177"/>
                  <a:pt x="1205" y="148"/>
                  <a:pt x="1198" y="96"/>
                </a:cubicBezTo>
                <a:cubicBezTo>
                  <a:pt x="1189" y="31"/>
                  <a:pt x="1108" y="13"/>
                  <a:pt x="1054" y="8"/>
                </a:cubicBezTo>
                <a:cubicBezTo>
                  <a:pt x="962" y="0"/>
                  <a:pt x="892" y="64"/>
                  <a:pt x="842" y="136"/>
                </a:cubicBezTo>
                <a:cubicBezTo>
                  <a:pt x="800" y="196"/>
                  <a:pt x="765" y="301"/>
                  <a:pt x="796" y="374"/>
                </a:cubicBezTo>
                <a:cubicBezTo>
                  <a:pt x="840" y="478"/>
                  <a:pt x="960" y="520"/>
                  <a:pt x="1057" y="549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025" name="Freeform 5"/>
          <p:cNvSpPr/>
          <p:nvPr/>
        </p:nvSpPr>
        <p:spPr>
          <a:xfrm>
            <a:off x="2682000" y="671400"/>
            <a:ext cx="788400" cy="244440"/>
          </a:xfrm>
          <a:custGeom>
            <a:avLst/>
            <a:gdLst/>
            <a:ahLst/>
            <a:rect l="0" t="0" r="r" b="b"/>
            <a:pathLst>
              <a:path w="2190" h="679">
                <a:moveTo>
                  <a:pt x="68" y="434"/>
                </a:moveTo>
                <a:cubicBezTo>
                  <a:pt x="38" y="423"/>
                  <a:pt x="38" y="416"/>
                  <a:pt x="20" y="391"/>
                </a:cubicBezTo>
                <a:cubicBezTo>
                  <a:pt x="19" y="389"/>
                  <a:pt x="19" y="388"/>
                  <a:pt x="17" y="389"/>
                </a:cubicBezTo>
                <a:cubicBezTo>
                  <a:pt x="17" y="457"/>
                  <a:pt x="0" y="549"/>
                  <a:pt x="25" y="613"/>
                </a:cubicBezTo>
                <a:cubicBezTo>
                  <a:pt x="44" y="663"/>
                  <a:pt x="85" y="673"/>
                  <a:pt x="132" y="675"/>
                </a:cubicBezTo>
                <a:cubicBezTo>
                  <a:pt x="198" y="678"/>
                  <a:pt x="248" y="652"/>
                  <a:pt x="300" y="612"/>
                </a:cubicBezTo>
                <a:cubicBezTo>
                  <a:pt x="329" y="590"/>
                  <a:pt x="387" y="490"/>
                  <a:pt x="425" y="492"/>
                </a:cubicBezTo>
                <a:cubicBezTo>
                  <a:pt x="451" y="493"/>
                  <a:pt x="480" y="533"/>
                  <a:pt x="503" y="546"/>
                </a:cubicBezTo>
                <a:cubicBezTo>
                  <a:pt x="548" y="572"/>
                  <a:pt x="608" y="580"/>
                  <a:pt x="658" y="572"/>
                </a:cubicBezTo>
                <a:cubicBezTo>
                  <a:pt x="711" y="564"/>
                  <a:pt x="760" y="515"/>
                  <a:pt x="778" y="462"/>
                </a:cubicBezTo>
                <a:cubicBezTo>
                  <a:pt x="798" y="405"/>
                  <a:pt x="784" y="340"/>
                  <a:pt x="736" y="302"/>
                </a:cubicBezTo>
                <a:cubicBezTo>
                  <a:pt x="677" y="255"/>
                  <a:pt x="571" y="235"/>
                  <a:pt x="498" y="251"/>
                </a:cubicBezTo>
                <a:cubicBezTo>
                  <a:pt x="425" y="267"/>
                  <a:pt x="416" y="313"/>
                  <a:pt x="434" y="370"/>
                </a:cubicBezTo>
                <a:moveTo>
                  <a:pt x="1073" y="284"/>
                </a:moveTo>
                <a:cubicBezTo>
                  <a:pt x="1073" y="257"/>
                  <a:pt x="1073" y="250"/>
                  <a:pt x="1073" y="233"/>
                </a:cubicBezTo>
                <a:cubicBezTo>
                  <a:pt x="1012" y="221"/>
                  <a:pt x="962" y="234"/>
                  <a:pt x="904" y="258"/>
                </a:cubicBezTo>
                <a:cubicBezTo>
                  <a:pt x="844" y="283"/>
                  <a:pt x="776" y="314"/>
                  <a:pt x="764" y="385"/>
                </a:cubicBezTo>
                <a:cubicBezTo>
                  <a:pt x="754" y="443"/>
                  <a:pt x="811" y="452"/>
                  <a:pt x="855" y="455"/>
                </a:cubicBezTo>
                <a:cubicBezTo>
                  <a:pt x="921" y="460"/>
                  <a:pt x="968" y="450"/>
                  <a:pt x="1019" y="407"/>
                </a:cubicBezTo>
                <a:cubicBezTo>
                  <a:pt x="1042" y="387"/>
                  <a:pt x="1054" y="363"/>
                  <a:pt x="1068" y="338"/>
                </a:cubicBezTo>
                <a:cubicBezTo>
                  <a:pt x="1068" y="375"/>
                  <a:pt x="1065" y="413"/>
                  <a:pt x="1067" y="450"/>
                </a:cubicBezTo>
                <a:cubicBezTo>
                  <a:pt x="1070" y="476"/>
                  <a:pt x="1071" y="485"/>
                  <a:pt x="1091" y="492"/>
                </a:cubicBezTo>
                <a:moveTo>
                  <a:pt x="1147" y="299"/>
                </a:moveTo>
                <a:cubicBezTo>
                  <a:pt x="1148" y="264"/>
                  <a:pt x="1141" y="240"/>
                  <a:pt x="1183" y="243"/>
                </a:cubicBezTo>
                <a:cubicBezTo>
                  <a:pt x="1228" y="246"/>
                  <a:pt x="1254" y="316"/>
                  <a:pt x="1266" y="352"/>
                </a:cubicBezTo>
                <a:cubicBezTo>
                  <a:pt x="1283" y="402"/>
                  <a:pt x="1293" y="456"/>
                  <a:pt x="1296" y="510"/>
                </a:cubicBezTo>
                <a:cubicBezTo>
                  <a:pt x="1296" y="523"/>
                  <a:pt x="1296" y="525"/>
                  <a:pt x="1296" y="533"/>
                </a:cubicBezTo>
                <a:cubicBezTo>
                  <a:pt x="1294" y="502"/>
                  <a:pt x="1290" y="473"/>
                  <a:pt x="1289" y="441"/>
                </a:cubicBezTo>
                <a:cubicBezTo>
                  <a:pt x="1287" y="383"/>
                  <a:pt x="1295" y="344"/>
                  <a:pt x="1341" y="304"/>
                </a:cubicBezTo>
                <a:cubicBezTo>
                  <a:pt x="1368" y="280"/>
                  <a:pt x="1407" y="272"/>
                  <a:pt x="1432" y="302"/>
                </a:cubicBezTo>
                <a:cubicBezTo>
                  <a:pt x="1486" y="367"/>
                  <a:pt x="1501" y="460"/>
                  <a:pt x="1523" y="540"/>
                </a:cubicBezTo>
                <a:cubicBezTo>
                  <a:pt x="1537" y="592"/>
                  <a:pt x="1555" y="590"/>
                  <a:pt x="1604" y="592"/>
                </a:cubicBezTo>
                <a:moveTo>
                  <a:pt x="1778" y="0"/>
                </a:moveTo>
                <a:cubicBezTo>
                  <a:pt x="1778" y="31"/>
                  <a:pt x="1779" y="48"/>
                  <a:pt x="1778" y="79"/>
                </a:cubicBezTo>
                <a:cubicBezTo>
                  <a:pt x="1775" y="162"/>
                  <a:pt x="1762" y="256"/>
                  <a:pt x="1786" y="337"/>
                </a:cubicBezTo>
                <a:cubicBezTo>
                  <a:pt x="1808" y="413"/>
                  <a:pt x="1859" y="488"/>
                  <a:pt x="1908" y="550"/>
                </a:cubicBezTo>
                <a:cubicBezTo>
                  <a:pt x="1910" y="553"/>
                  <a:pt x="1977" y="622"/>
                  <a:pt x="1931" y="575"/>
                </a:cubicBezTo>
                <a:moveTo>
                  <a:pt x="1607" y="385"/>
                </a:moveTo>
                <a:cubicBezTo>
                  <a:pt x="1662" y="376"/>
                  <a:pt x="1721" y="375"/>
                  <a:pt x="1780" y="375"/>
                </a:cubicBezTo>
                <a:cubicBezTo>
                  <a:pt x="1899" y="375"/>
                  <a:pt x="2016" y="373"/>
                  <a:pt x="2135" y="377"/>
                </a:cubicBezTo>
                <a:cubicBezTo>
                  <a:pt x="2166" y="379"/>
                  <a:pt x="2172" y="377"/>
                  <a:pt x="2189" y="385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026" name="Freeform 6"/>
          <p:cNvSpPr/>
          <p:nvPr/>
        </p:nvSpPr>
        <p:spPr>
          <a:xfrm>
            <a:off x="3909960" y="804240"/>
            <a:ext cx="433800" cy="131400"/>
          </a:xfrm>
          <a:custGeom>
            <a:avLst/>
            <a:gdLst/>
            <a:ahLst/>
            <a:rect l="0" t="0" r="r" b="b"/>
            <a:pathLst>
              <a:path w="1205" h="365">
                <a:moveTo>
                  <a:pt x="353" y="80"/>
                </a:moveTo>
                <a:cubicBezTo>
                  <a:pt x="360" y="59"/>
                  <a:pt x="364" y="44"/>
                  <a:pt x="365" y="22"/>
                </a:cubicBezTo>
                <a:cubicBezTo>
                  <a:pt x="289" y="29"/>
                  <a:pt x="233" y="73"/>
                  <a:pt x="169" y="113"/>
                </a:cubicBezTo>
                <a:cubicBezTo>
                  <a:pt x="111" y="150"/>
                  <a:pt x="25" y="194"/>
                  <a:pt x="0" y="265"/>
                </a:cubicBezTo>
                <a:cubicBezTo>
                  <a:pt x="0" y="282"/>
                  <a:pt x="0" y="286"/>
                  <a:pt x="0" y="297"/>
                </a:cubicBezTo>
                <a:cubicBezTo>
                  <a:pt x="76" y="295"/>
                  <a:pt x="125" y="279"/>
                  <a:pt x="188" y="232"/>
                </a:cubicBezTo>
                <a:cubicBezTo>
                  <a:pt x="245" y="189"/>
                  <a:pt x="279" y="138"/>
                  <a:pt x="299" y="72"/>
                </a:cubicBezTo>
                <a:cubicBezTo>
                  <a:pt x="303" y="53"/>
                  <a:pt x="304" y="50"/>
                  <a:pt x="305" y="39"/>
                </a:cubicBezTo>
                <a:cubicBezTo>
                  <a:pt x="313" y="85"/>
                  <a:pt x="320" y="129"/>
                  <a:pt x="334" y="174"/>
                </a:cubicBezTo>
                <a:cubicBezTo>
                  <a:pt x="359" y="253"/>
                  <a:pt x="400" y="306"/>
                  <a:pt x="458" y="364"/>
                </a:cubicBezTo>
                <a:moveTo>
                  <a:pt x="531" y="130"/>
                </a:moveTo>
                <a:cubicBezTo>
                  <a:pt x="524" y="94"/>
                  <a:pt x="519" y="73"/>
                  <a:pt x="523" y="36"/>
                </a:cubicBezTo>
                <a:cubicBezTo>
                  <a:pt x="588" y="36"/>
                  <a:pt x="622" y="45"/>
                  <a:pt x="667" y="97"/>
                </a:cubicBezTo>
                <a:cubicBezTo>
                  <a:pt x="719" y="156"/>
                  <a:pt x="746" y="236"/>
                  <a:pt x="767" y="311"/>
                </a:cubicBezTo>
                <a:cubicBezTo>
                  <a:pt x="772" y="332"/>
                  <a:pt x="773" y="336"/>
                  <a:pt x="776" y="348"/>
                </a:cubicBezTo>
                <a:cubicBezTo>
                  <a:pt x="776" y="298"/>
                  <a:pt x="764" y="230"/>
                  <a:pt x="783" y="184"/>
                </a:cubicBezTo>
                <a:cubicBezTo>
                  <a:pt x="812" y="112"/>
                  <a:pt x="895" y="50"/>
                  <a:pt x="965" y="24"/>
                </a:cubicBezTo>
                <a:cubicBezTo>
                  <a:pt x="1029" y="0"/>
                  <a:pt x="1097" y="7"/>
                  <a:pt x="1142" y="60"/>
                </a:cubicBezTo>
                <a:cubicBezTo>
                  <a:pt x="1188" y="113"/>
                  <a:pt x="1183" y="172"/>
                  <a:pt x="1195" y="235"/>
                </a:cubicBezTo>
                <a:cubicBezTo>
                  <a:pt x="1198" y="246"/>
                  <a:pt x="1201" y="256"/>
                  <a:pt x="1204" y="267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027" name="Freeform 7"/>
          <p:cNvSpPr/>
          <p:nvPr/>
        </p:nvSpPr>
        <p:spPr>
          <a:xfrm>
            <a:off x="4549680" y="707400"/>
            <a:ext cx="663120" cy="178560"/>
          </a:xfrm>
          <a:custGeom>
            <a:avLst/>
            <a:gdLst/>
            <a:ahLst/>
            <a:rect l="0" t="0" r="r" b="b"/>
            <a:pathLst>
              <a:path w="1842" h="496">
                <a:moveTo>
                  <a:pt x="179" y="115"/>
                </a:moveTo>
                <a:cubicBezTo>
                  <a:pt x="186" y="98"/>
                  <a:pt x="181" y="82"/>
                  <a:pt x="189" y="112"/>
                </a:cubicBezTo>
                <a:cubicBezTo>
                  <a:pt x="199" y="150"/>
                  <a:pt x="209" y="185"/>
                  <a:pt x="242" y="213"/>
                </a:cubicBezTo>
                <a:cubicBezTo>
                  <a:pt x="285" y="250"/>
                  <a:pt x="335" y="259"/>
                  <a:pt x="390" y="261"/>
                </a:cubicBezTo>
                <a:cubicBezTo>
                  <a:pt x="433" y="263"/>
                  <a:pt x="434" y="261"/>
                  <a:pt x="458" y="231"/>
                </a:cubicBezTo>
                <a:cubicBezTo>
                  <a:pt x="456" y="169"/>
                  <a:pt x="441" y="142"/>
                  <a:pt x="376" y="122"/>
                </a:cubicBezTo>
                <a:cubicBezTo>
                  <a:pt x="290" y="93"/>
                  <a:pt x="194" y="110"/>
                  <a:pt x="121" y="158"/>
                </a:cubicBezTo>
                <a:cubicBezTo>
                  <a:pt x="56" y="202"/>
                  <a:pt x="0" y="278"/>
                  <a:pt x="10" y="360"/>
                </a:cubicBezTo>
                <a:cubicBezTo>
                  <a:pt x="21" y="445"/>
                  <a:pt x="136" y="469"/>
                  <a:pt x="206" y="479"/>
                </a:cubicBezTo>
                <a:cubicBezTo>
                  <a:pt x="292" y="492"/>
                  <a:pt x="373" y="482"/>
                  <a:pt x="458" y="473"/>
                </a:cubicBezTo>
                <a:moveTo>
                  <a:pt x="542" y="161"/>
                </a:moveTo>
                <a:cubicBezTo>
                  <a:pt x="542" y="159"/>
                  <a:pt x="544" y="111"/>
                  <a:pt x="544" y="107"/>
                </a:cubicBezTo>
                <a:cubicBezTo>
                  <a:pt x="570" y="162"/>
                  <a:pt x="593" y="218"/>
                  <a:pt x="613" y="277"/>
                </a:cubicBezTo>
                <a:cubicBezTo>
                  <a:pt x="629" y="325"/>
                  <a:pt x="641" y="378"/>
                  <a:pt x="666" y="423"/>
                </a:cubicBezTo>
                <a:cubicBezTo>
                  <a:pt x="669" y="427"/>
                  <a:pt x="673" y="432"/>
                  <a:pt x="676" y="436"/>
                </a:cubicBezTo>
                <a:cubicBezTo>
                  <a:pt x="708" y="424"/>
                  <a:pt x="708" y="412"/>
                  <a:pt x="723" y="375"/>
                </a:cubicBezTo>
                <a:cubicBezTo>
                  <a:pt x="755" y="291"/>
                  <a:pt x="776" y="203"/>
                  <a:pt x="803" y="119"/>
                </a:cubicBezTo>
                <a:cubicBezTo>
                  <a:pt x="806" y="110"/>
                  <a:pt x="836" y="0"/>
                  <a:pt x="866" y="22"/>
                </a:cubicBezTo>
                <a:cubicBezTo>
                  <a:pt x="881" y="27"/>
                  <a:pt x="887" y="33"/>
                  <a:pt x="888" y="50"/>
                </a:cubicBezTo>
                <a:moveTo>
                  <a:pt x="1055" y="162"/>
                </a:moveTo>
                <a:cubicBezTo>
                  <a:pt x="1073" y="172"/>
                  <a:pt x="1089" y="185"/>
                  <a:pt x="1106" y="196"/>
                </a:cubicBezTo>
                <a:cubicBezTo>
                  <a:pt x="1136" y="216"/>
                  <a:pt x="1166" y="234"/>
                  <a:pt x="1201" y="243"/>
                </a:cubicBezTo>
                <a:cubicBezTo>
                  <a:pt x="1251" y="256"/>
                  <a:pt x="1314" y="259"/>
                  <a:pt x="1358" y="231"/>
                </a:cubicBezTo>
                <a:cubicBezTo>
                  <a:pt x="1385" y="213"/>
                  <a:pt x="1409" y="159"/>
                  <a:pt x="1382" y="130"/>
                </a:cubicBezTo>
                <a:cubicBezTo>
                  <a:pt x="1340" y="84"/>
                  <a:pt x="1226" y="83"/>
                  <a:pt x="1172" y="97"/>
                </a:cubicBezTo>
                <a:cubicBezTo>
                  <a:pt x="1087" y="120"/>
                  <a:pt x="1022" y="193"/>
                  <a:pt x="997" y="274"/>
                </a:cubicBezTo>
                <a:cubicBezTo>
                  <a:pt x="976" y="341"/>
                  <a:pt x="980" y="406"/>
                  <a:pt x="1046" y="443"/>
                </a:cubicBezTo>
                <a:cubicBezTo>
                  <a:pt x="1104" y="476"/>
                  <a:pt x="1212" y="486"/>
                  <a:pt x="1276" y="469"/>
                </a:cubicBezTo>
                <a:cubicBezTo>
                  <a:pt x="1293" y="461"/>
                  <a:pt x="1311" y="452"/>
                  <a:pt x="1328" y="444"/>
                </a:cubicBezTo>
                <a:moveTo>
                  <a:pt x="1382" y="125"/>
                </a:moveTo>
                <a:cubicBezTo>
                  <a:pt x="1385" y="78"/>
                  <a:pt x="1384" y="47"/>
                  <a:pt x="1440" y="48"/>
                </a:cubicBezTo>
                <a:cubicBezTo>
                  <a:pt x="1489" y="48"/>
                  <a:pt x="1523" y="113"/>
                  <a:pt x="1542" y="149"/>
                </a:cubicBezTo>
                <a:cubicBezTo>
                  <a:pt x="1569" y="203"/>
                  <a:pt x="1576" y="260"/>
                  <a:pt x="1578" y="320"/>
                </a:cubicBezTo>
                <a:cubicBezTo>
                  <a:pt x="1579" y="339"/>
                  <a:pt x="1578" y="359"/>
                  <a:pt x="1578" y="377"/>
                </a:cubicBezTo>
                <a:cubicBezTo>
                  <a:pt x="1576" y="325"/>
                  <a:pt x="1567" y="273"/>
                  <a:pt x="1566" y="220"/>
                </a:cubicBezTo>
                <a:cubicBezTo>
                  <a:pt x="1565" y="163"/>
                  <a:pt x="1584" y="128"/>
                  <a:pt x="1639" y="104"/>
                </a:cubicBezTo>
                <a:cubicBezTo>
                  <a:pt x="1690" y="82"/>
                  <a:pt x="1734" y="101"/>
                  <a:pt x="1767" y="140"/>
                </a:cubicBezTo>
                <a:cubicBezTo>
                  <a:pt x="1822" y="206"/>
                  <a:pt x="1836" y="279"/>
                  <a:pt x="1839" y="363"/>
                </a:cubicBezTo>
                <a:cubicBezTo>
                  <a:pt x="1841" y="415"/>
                  <a:pt x="1836" y="447"/>
                  <a:pt x="1817" y="495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028" name="Freeform 8"/>
          <p:cNvSpPr/>
          <p:nvPr/>
        </p:nvSpPr>
        <p:spPr>
          <a:xfrm>
            <a:off x="5512320" y="660240"/>
            <a:ext cx="1072800" cy="220320"/>
          </a:xfrm>
          <a:custGeom>
            <a:avLst/>
            <a:gdLst/>
            <a:ahLst/>
            <a:rect l="0" t="0" r="r" b="b"/>
            <a:pathLst>
              <a:path w="2980" h="612">
                <a:moveTo>
                  <a:pt x="24" y="266"/>
                </a:moveTo>
                <a:cubicBezTo>
                  <a:pt x="18" y="258"/>
                  <a:pt x="0" y="254"/>
                  <a:pt x="9" y="249"/>
                </a:cubicBezTo>
                <a:cubicBezTo>
                  <a:pt x="39" y="231"/>
                  <a:pt x="107" y="227"/>
                  <a:pt x="140" y="236"/>
                </a:cubicBezTo>
                <a:cubicBezTo>
                  <a:pt x="221" y="258"/>
                  <a:pt x="250" y="343"/>
                  <a:pt x="258" y="417"/>
                </a:cubicBezTo>
                <a:cubicBezTo>
                  <a:pt x="264" y="475"/>
                  <a:pt x="269" y="549"/>
                  <a:pt x="225" y="593"/>
                </a:cubicBezTo>
                <a:cubicBezTo>
                  <a:pt x="204" y="606"/>
                  <a:pt x="198" y="611"/>
                  <a:pt x="181" y="608"/>
                </a:cubicBezTo>
                <a:cubicBezTo>
                  <a:pt x="143" y="599"/>
                  <a:pt x="142" y="562"/>
                  <a:pt x="149" y="522"/>
                </a:cubicBezTo>
                <a:cubicBezTo>
                  <a:pt x="164" y="441"/>
                  <a:pt x="238" y="375"/>
                  <a:pt x="302" y="329"/>
                </a:cubicBezTo>
                <a:cubicBezTo>
                  <a:pt x="351" y="293"/>
                  <a:pt x="459" y="237"/>
                  <a:pt x="523" y="268"/>
                </a:cubicBezTo>
                <a:cubicBezTo>
                  <a:pt x="584" y="297"/>
                  <a:pt x="582" y="395"/>
                  <a:pt x="583" y="449"/>
                </a:cubicBezTo>
                <a:cubicBezTo>
                  <a:pt x="584" y="497"/>
                  <a:pt x="583" y="544"/>
                  <a:pt x="583" y="592"/>
                </a:cubicBezTo>
                <a:moveTo>
                  <a:pt x="779" y="12"/>
                </a:moveTo>
                <a:cubicBezTo>
                  <a:pt x="757" y="10"/>
                  <a:pt x="765" y="13"/>
                  <a:pt x="755" y="3"/>
                </a:cubicBezTo>
                <a:cubicBezTo>
                  <a:pt x="753" y="1"/>
                  <a:pt x="752" y="0"/>
                  <a:pt x="749" y="0"/>
                </a:cubicBezTo>
                <a:cubicBezTo>
                  <a:pt x="740" y="0"/>
                  <a:pt x="744" y="6"/>
                  <a:pt x="744" y="13"/>
                </a:cubicBezTo>
                <a:moveTo>
                  <a:pt x="753" y="208"/>
                </a:moveTo>
                <a:cubicBezTo>
                  <a:pt x="749" y="207"/>
                  <a:pt x="747" y="198"/>
                  <a:pt x="746" y="202"/>
                </a:cubicBezTo>
                <a:cubicBezTo>
                  <a:pt x="744" y="212"/>
                  <a:pt x="746" y="244"/>
                  <a:pt x="746" y="257"/>
                </a:cubicBezTo>
                <a:cubicBezTo>
                  <a:pt x="746" y="294"/>
                  <a:pt x="731" y="369"/>
                  <a:pt x="756" y="400"/>
                </a:cubicBezTo>
                <a:cubicBezTo>
                  <a:pt x="778" y="426"/>
                  <a:pt x="836" y="421"/>
                  <a:pt x="865" y="418"/>
                </a:cubicBezTo>
                <a:cubicBezTo>
                  <a:pt x="920" y="412"/>
                  <a:pt x="966" y="378"/>
                  <a:pt x="987" y="325"/>
                </a:cubicBezTo>
                <a:cubicBezTo>
                  <a:pt x="1001" y="287"/>
                  <a:pt x="995" y="244"/>
                  <a:pt x="995" y="205"/>
                </a:cubicBezTo>
                <a:cubicBezTo>
                  <a:pt x="995" y="202"/>
                  <a:pt x="995" y="198"/>
                  <a:pt x="995" y="195"/>
                </a:cubicBezTo>
                <a:cubicBezTo>
                  <a:pt x="986" y="225"/>
                  <a:pt x="979" y="262"/>
                  <a:pt x="978" y="298"/>
                </a:cubicBezTo>
                <a:cubicBezTo>
                  <a:pt x="976" y="347"/>
                  <a:pt x="965" y="417"/>
                  <a:pt x="997" y="457"/>
                </a:cubicBezTo>
                <a:cubicBezTo>
                  <a:pt x="1005" y="464"/>
                  <a:pt x="1014" y="470"/>
                  <a:pt x="1022" y="477"/>
                </a:cubicBezTo>
                <a:moveTo>
                  <a:pt x="1105" y="263"/>
                </a:moveTo>
                <a:cubicBezTo>
                  <a:pt x="1122" y="230"/>
                  <a:pt x="1150" y="217"/>
                  <a:pt x="1193" y="229"/>
                </a:cubicBezTo>
                <a:cubicBezTo>
                  <a:pt x="1241" y="243"/>
                  <a:pt x="1267" y="287"/>
                  <a:pt x="1280" y="333"/>
                </a:cubicBezTo>
                <a:cubicBezTo>
                  <a:pt x="1288" y="359"/>
                  <a:pt x="1292" y="401"/>
                  <a:pt x="1286" y="426"/>
                </a:cubicBezTo>
                <a:cubicBezTo>
                  <a:pt x="1285" y="426"/>
                  <a:pt x="1284" y="426"/>
                  <a:pt x="1283" y="426"/>
                </a:cubicBezTo>
                <a:cubicBezTo>
                  <a:pt x="1283" y="396"/>
                  <a:pt x="1278" y="366"/>
                  <a:pt x="1293" y="339"/>
                </a:cubicBezTo>
                <a:cubicBezTo>
                  <a:pt x="1312" y="303"/>
                  <a:pt x="1337" y="289"/>
                  <a:pt x="1375" y="287"/>
                </a:cubicBezTo>
                <a:cubicBezTo>
                  <a:pt x="1417" y="285"/>
                  <a:pt x="1436" y="315"/>
                  <a:pt x="1453" y="351"/>
                </a:cubicBezTo>
                <a:cubicBezTo>
                  <a:pt x="1464" y="374"/>
                  <a:pt x="1467" y="394"/>
                  <a:pt x="1469" y="418"/>
                </a:cubicBezTo>
                <a:cubicBezTo>
                  <a:pt x="1475" y="390"/>
                  <a:pt x="1480" y="363"/>
                  <a:pt x="1496" y="339"/>
                </a:cubicBezTo>
                <a:cubicBezTo>
                  <a:pt x="1525" y="299"/>
                  <a:pt x="1566" y="269"/>
                  <a:pt x="1614" y="259"/>
                </a:cubicBezTo>
                <a:cubicBezTo>
                  <a:pt x="1655" y="250"/>
                  <a:pt x="1694" y="249"/>
                  <a:pt x="1720" y="283"/>
                </a:cubicBezTo>
                <a:cubicBezTo>
                  <a:pt x="1746" y="318"/>
                  <a:pt x="1762" y="363"/>
                  <a:pt x="1771" y="404"/>
                </a:cubicBezTo>
                <a:cubicBezTo>
                  <a:pt x="1772" y="410"/>
                  <a:pt x="1770" y="438"/>
                  <a:pt x="1783" y="435"/>
                </a:cubicBezTo>
                <a:cubicBezTo>
                  <a:pt x="1789" y="429"/>
                  <a:pt x="1795" y="424"/>
                  <a:pt x="1801" y="418"/>
                </a:cubicBezTo>
                <a:moveTo>
                  <a:pt x="1929" y="109"/>
                </a:moveTo>
                <a:cubicBezTo>
                  <a:pt x="1931" y="96"/>
                  <a:pt x="1934" y="85"/>
                  <a:pt x="1937" y="72"/>
                </a:cubicBezTo>
                <a:cubicBezTo>
                  <a:pt x="1937" y="117"/>
                  <a:pt x="1936" y="159"/>
                  <a:pt x="1929" y="204"/>
                </a:cubicBezTo>
                <a:cubicBezTo>
                  <a:pt x="1920" y="264"/>
                  <a:pt x="1914" y="320"/>
                  <a:pt x="1914" y="381"/>
                </a:cubicBezTo>
                <a:cubicBezTo>
                  <a:pt x="1914" y="416"/>
                  <a:pt x="1920" y="421"/>
                  <a:pt x="1954" y="422"/>
                </a:cubicBezTo>
                <a:cubicBezTo>
                  <a:pt x="2001" y="423"/>
                  <a:pt x="2034" y="393"/>
                  <a:pt x="2075" y="374"/>
                </a:cubicBezTo>
                <a:cubicBezTo>
                  <a:pt x="2094" y="365"/>
                  <a:pt x="2159" y="334"/>
                  <a:pt x="2181" y="351"/>
                </a:cubicBezTo>
                <a:cubicBezTo>
                  <a:pt x="2204" y="368"/>
                  <a:pt x="2195" y="432"/>
                  <a:pt x="2183" y="453"/>
                </a:cubicBezTo>
                <a:cubicBezTo>
                  <a:pt x="2157" y="499"/>
                  <a:pt x="2094" y="505"/>
                  <a:pt x="2047" y="498"/>
                </a:cubicBezTo>
                <a:cubicBezTo>
                  <a:pt x="2006" y="492"/>
                  <a:pt x="2005" y="478"/>
                  <a:pt x="1995" y="444"/>
                </a:cubicBezTo>
                <a:moveTo>
                  <a:pt x="2282" y="192"/>
                </a:moveTo>
                <a:cubicBezTo>
                  <a:pt x="2320" y="197"/>
                  <a:pt x="2328" y="191"/>
                  <a:pt x="2351" y="232"/>
                </a:cubicBezTo>
                <a:cubicBezTo>
                  <a:pt x="2370" y="266"/>
                  <a:pt x="2381" y="312"/>
                  <a:pt x="2406" y="343"/>
                </a:cubicBezTo>
                <a:cubicBezTo>
                  <a:pt x="2429" y="371"/>
                  <a:pt x="2465" y="376"/>
                  <a:pt x="2500" y="371"/>
                </a:cubicBezTo>
                <a:cubicBezTo>
                  <a:pt x="2540" y="365"/>
                  <a:pt x="2548" y="326"/>
                  <a:pt x="2551" y="291"/>
                </a:cubicBezTo>
                <a:cubicBezTo>
                  <a:pt x="2554" y="255"/>
                  <a:pt x="2555" y="224"/>
                  <a:pt x="2511" y="217"/>
                </a:cubicBezTo>
                <a:cubicBezTo>
                  <a:pt x="2444" y="206"/>
                  <a:pt x="2387" y="252"/>
                  <a:pt x="2345" y="298"/>
                </a:cubicBezTo>
                <a:cubicBezTo>
                  <a:pt x="2313" y="334"/>
                  <a:pt x="2260" y="417"/>
                  <a:pt x="2286" y="470"/>
                </a:cubicBezTo>
                <a:cubicBezTo>
                  <a:pt x="2313" y="524"/>
                  <a:pt x="2422" y="519"/>
                  <a:pt x="2469" y="514"/>
                </a:cubicBezTo>
                <a:cubicBezTo>
                  <a:pt x="2552" y="505"/>
                  <a:pt x="2650" y="463"/>
                  <a:pt x="2709" y="401"/>
                </a:cubicBezTo>
                <a:cubicBezTo>
                  <a:pt x="2758" y="349"/>
                  <a:pt x="2748" y="280"/>
                  <a:pt x="2748" y="215"/>
                </a:cubicBezTo>
                <a:cubicBezTo>
                  <a:pt x="2748" y="184"/>
                  <a:pt x="2734" y="109"/>
                  <a:pt x="2753" y="81"/>
                </a:cubicBezTo>
                <a:cubicBezTo>
                  <a:pt x="2758" y="79"/>
                  <a:pt x="2762" y="76"/>
                  <a:pt x="2767" y="74"/>
                </a:cubicBezTo>
                <a:cubicBezTo>
                  <a:pt x="2817" y="76"/>
                  <a:pt x="2837" y="91"/>
                  <a:pt x="2870" y="131"/>
                </a:cubicBezTo>
                <a:cubicBezTo>
                  <a:pt x="2909" y="180"/>
                  <a:pt x="2928" y="229"/>
                  <a:pt x="2932" y="291"/>
                </a:cubicBezTo>
                <a:cubicBezTo>
                  <a:pt x="2935" y="339"/>
                  <a:pt x="2928" y="373"/>
                  <a:pt x="2914" y="417"/>
                </a:cubicBezTo>
                <a:cubicBezTo>
                  <a:pt x="2912" y="423"/>
                  <a:pt x="2902" y="451"/>
                  <a:pt x="2912" y="457"/>
                </a:cubicBezTo>
                <a:cubicBezTo>
                  <a:pt x="2943" y="457"/>
                  <a:pt x="2957" y="457"/>
                  <a:pt x="2979" y="457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029" name="Freeform 9"/>
          <p:cNvSpPr/>
          <p:nvPr/>
        </p:nvSpPr>
        <p:spPr>
          <a:xfrm>
            <a:off x="6791040" y="630360"/>
            <a:ext cx="357840" cy="248040"/>
          </a:xfrm>
          <a:custGeom>
            <a:avLst/>
            <a:gdLst/>
            <a:ahLst/>
            <a:rect l="0" t="0" r="r" b="b"/>
            <a:pathLst>
              <a:path w="994" h="689">
                <a:moveTo>
                  <a:pt x="315" y="208"/>
                </a:moveTo>
                <a:cubicBezTo>
                  <a:pt x="269" y="183"/>
                  <a:pt x="242" y="179"/>
                  <a:pt x="193" y="207"/>
                </a:cubicBezTo>
                <a:cubicBezTo>
                  <a:pt x="132" y="242"/>
                  <a:pt x="61" y="301"/>
                  <a:pt x="28" y="364"/>
                </a:cubicBezTo>
                <a:cubicBezTo>
                  <a:pt x="0" y="418"/>
                  <a:pt x="13" y="463"/>
                  <a:pt x="71" y="483"/>
                </a:cubicBezTo>
                <a:cubicBezTo>
                  <a:pt x="124" y="501"/>
                  <a:pt x="211" y="505"/>
                  <a:pt x="256" y="469"/>
                </a:cubicBezTo>
                <a:cubicBezTo>
                  <a:pt x="320" y="418"/>
                  <a:pt x="310" y="314"/>
                  <a:pt x="308" y="243"/>
                </a:cubicBezTo>
                <a:cubicBezTo>
                  <a:pt x="306" y="193"/>
                  <a:pt x="295" y="149"/>
                  <a:pt x="265" y="112"/>
                </a:cubicBezTo>
                <a:cubicBezTo>
                  <a:pt x="265" y="115"/>
                  <a:pt x="265" y="119"/>
                  <a:pt x="265" y="122"/>
                </a:cubicBezTo>
                <a:cubicBezTo>
                  <a:pt x="286" y="187"/>
                  <a:pt x="330" y="220"/>
                  <a:pt x="399" y="242"/>
                </a:cubicBezTo>
                <a:cubicBezTo>
                  <a:pt x="491" y="271"/>
                  <a:pt x="684" y="302"/>
                  <a:pt x="769" y="242"/>
                </a:cubicBezTo>
                <a:cubicBezTo>
                  <a:pt x="810" y="213"/>
                  <a:pt x="796" y="124"/>
                  <a:pt x="794" y="82"/>
                </a:cubicBezTo>
                <a:cubicBezTo>
                  <a:pt x="793" y="54"/>
                  <a:pt x="786" y="25"/>
                  <a:pt x="782" y="0"/>
                </a:cubicBezTo>
                <a:cubicBezTo>
                  <a:pt x="752" y="50"/>
                  <a:pt x="722" y="109"/>
                  <a:pt x="700" y="167"/>
                </a:cubicBezTo>
                <a:cubicBezTo>
                  <a:pt x="662" y="265"/>
                  <a:pt x="646" y="352"/>
                  <a:pt x="645" y="456"/>
                </a:cubicBezTo>
                <a:cubicBezTo>
                  <a:pt x="644" y="531"/>
                  <a:pt x="665" y="584"/>
                  <a:pt x="704" y="647"/>
                </a:cubicBezTo>
                <a:cubicBezTo>
                  <a:pt x="711" y="658"/>
                  <a:pt x="723" y="676"/>
                  <a:pt x="730" y="688"/>
                </a:cubicBezTo>
                <a:moveTo>
                  <a:pt x="579" y="463"/>
                </a:moveTo>
                <a:cubicBezTo>
                  <a:pt x="673" y="446"/>
                  <a:pt x="768" y="449"/>
                  <a:pt x="863" y="438"/>
                </a:cubicBezTo>
                <a:cubicBezTo>
                  <a:pt x="928" y="428"/>
                  <a:pt x="950" y="424"/>
                  <a:pt x="993" y="418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030" name="Freeform 10"/>
          <p:cNvSpPr/>
          <p:nvPr/>
        </p:nvSpPr>
        <p:spPr>
          <a:xfrm>
            <a:off x="7456680" y="554040"/>
            <a:ext cx="853920" cy="270360"/>
          </a:xfrm>
          <a:custGeom>
            <a:avLst/>
            <a:gdLst/>
            <a:ahLst/>
            <a:rect l="0" t="0" r="r" b="b"/>
            <a:pathLst>
              <a:path w="2372" h="751">
                <a:moveTo>
                  <a:pt x="34" y="301"/>
                </a:moveTo>
                <a:cubicBezTo>
                  <a:pt x="32" y="360"/>
                  <a:pt x="17" y="417"/>
                  <a:pt x="11" y="476"/>
                </a:cubicBezTo>
                <a:cubicBezTo>
                  <a:pt x="5" y="535"/>
                  <a:pt x="0" y="608"/>
                  <a:pt x="10" y="667"/>
                </a:cubicBezTo>
                <a:cubicBezTo>
                  <a:pt x="15" y="696"/>
                  <a:pt x="25" y="713"/>
                  <a:pt x="43" y="734"/>
                </a:cubicBezTo>
                <a:moveTo>
                  <a:pt x="8" y="315"/>
                </a:moveTo>
                <a:cubicBezTo>
                  <a:pt x="75" y="264"/>
                  <a:pt x="113" y="248"/>
                  <a:pt x="198" y="246"/>
                </a:cubicBezTo>
                <a:cubicBezTo>
                  <a:pt x="250" y="245"/>
                  <a:pt x="284" y="256"/>
                  <a:pt x="292" y="312"/>
                </a:cubicBezTo>
                <a:cubicBezTo>
                  <a:pt x="302" y="380"/>
                  <a:pt x="249" y="418"/>
                  <a:pt x="193" y="439"/>
                </a:cubicBezTo>
                <a:cubicBezTo>
                  <a:pt x="158" y="452"/>
                  <a:pt x="72" y="473"/>
                  <a:pt x="34" y="457"/>
                </a:cubicBezTo>
                <a:cubicBezTo>
                  <a:pt x="37" y="455"/>
                  <a:pt x="40" y="454"/>
                  <a:pt x="43" y="452"/>
                </a:cubicBezTo>
                <a:moveTo>
                  <a:pt x="516" y="263"/>
                </a:moveTo>
                <a:cubicBezTo>
                  <a:pt x="516" y="265"/>
                  <a:pt x="519" y="297"/>
                  <a:pt x="519" y="303"/>
                </a:cubicBezTo>
                <a:cubicBezTo>
                  <a:pt x="519" y="353"/>
                  <a:pt x="546" y="374"/>
                  <a:pt x="594" y="386"/>
                </a:cubicBezTo>
                <a:cubicBezTo>
                  <a:pt x="631" y="394"/>
                  <a:pt x="683" y="400"/>
                  <a:pt x="711" y="367"/>
                </a:cubicBezTo>
                <a:cubicBezTo>
                  <a:pt x="730" y="346"/>
                  <a:pt x="726" y="320"/>
                  <a:pt x="727" y="294"/>
                </a:cubicBezTo>
                <a:cubicBezTo>
                  <a:pt x="689" y="262"/>
                  <a:pt x="640" y="268"/>
                  <a:pt x="594" y="296"/>
                </a:cubicBezTo>
                <a:cubicBezTo>
                  <a:pt x="507" y="349"/>
                  <a:pt x="437" y="445"/>
                  <a:pt x="425" y="547"/>
                </a:cubicBezTo>
                <a:cubicBezTo>
                  <a:pt x="418" y="608"/>
                  <a:pt x="450" y="634"/>
                  <a:pt x="507" y="645"/>
                </a:cubicBezTo>
                <a:cubicBezTo>
                  <a:pt x="596" y="662"/>
                  <a:pt x="704" y="655"/>
                  <a:pt x="792" y="639"/>
                </a:cubicBezTo>
                <a:cubicBezTo>
                  <a:pt x="880" y="624"/>
                  <a:pt x="982" y="599"/>
                  <a:pt x="1019" y="507"/>
                </a:cubicBezTo>
                <a:cubicBezTo>
                  <a:pt x="1033" y="472"/>
                  <a:pt x="1039" y="391"/>
                  <a:pt x="1028" y="352"/>
                </a:cubicBezTo>
                <a:cubicBezTo>
                  <a:pt x="1025" y="349"/>
                  <a:pt x="1022" y="346"/>
                  <a:pt x="1019" y="343"/>
                </a:cubicBezTo>
                <a:cubicBezTo>
                  <a:pt x="970" y="351"/>
                  <a:pt x="940" y="386"/>
                  <a:pt x="913" y="429"/>
                </a:cubicBezTo>
                <a:cubicBezTo>
                  <a:pt x="888" y="469"/>
                  <a:pt x="869" y="538"/>
                  <a:pt x="913" y="571"/>
                </a:cubicBezTo>
                <a:cubicBezTo>
                  <a:pt x="952" y="600"/>
                  <a:pt x="1037" y="611"/>
                  <a:pt x="1083" y="598"/>
                </a:cubicBezTo>
                <a:cubicBezTo>
                  <a:pt x="1140" y="582"/>
                  <a:pt x="1163" y="539"/>
                  <a:pt x="1166" y="486"/>
                </a:cubicBezTo>
                <a:cubicBezTo>
                  <a:pt x="1169" y="432"/>
                  <a:pt x="1142" y="405"/>
                  <a:pt x="1107" y="366"/>
                </a:cubicBezTo>
                <a:cubicBezTo>
                  <a:pt x="1097" y="358"/>
                  <a:pt x="1093" y="358"/>
                  <a:pt x="1092" y="350"/>
                </a:cubicBezTo>
                <a:moveTo>
                  <a:pt x="1496" y="309"/>
                </a:moveTo>
                <a:cubicBezTo>
                  <a:pt x="1479" y="354"/>
                  <a:pt x="1463" y="405"/>
                  <a:pt x="1450" y="452"/>
                </a:cubicBezTo>
                <a:cubicBezTo>
                  <a:pt x="1430" y="520"/>
                  <a:pt x="1421" y="594"/>
                  <a:pt x="1428" y="665"/>
                </a:cubicBezTo>
                <a:cubicBezTo>
                  <a:pt x="1432" y="700"/>
                  <a:pt x="1444" y="733"/>
                  <a:pt x="1474" y="750"/>
                </a:cubicBezTo>
                <a:moveTo>
                  <a:pt x="1502" y="287"/>
                </a:moveTo>
                <a:cubicBezTo>
                  <a:pt x="1533" y="243"/>
                  <a:pt x="1541" y="231"/>
                  <a:pt x="1596" y="230"/>
                </a:cubicBezTo>
                <a:cubicBezTo>
                  <a:pt x="1644" y="229"/>
                  <a:pt x="1683" y="251"/>
                  <a:pt x="1711" y="291"/>
                </a:cubicBezTo>
                <a:cubicBezTo>
                  <a:pt x="1739" y="331"/>
                  <a:pt x="1740" y="388"/>
                  <a:pt x="1695" y="410"/>
                </a:cubicBezTo>
                <a:cubicBezTo>
                  <a:pt x="1640" y="437"/>
                  <a:pt x="1533" y="437"/>
                  <a:pt x="1475" y="424"/>
                </a:cubicBezTo>
                <a:cubicBezTo>
                  <a:pt x="1461" y="418"/>
                  <a:pt x="1446" y="412"/>
                  <a:pt x="1432" y="406"/>
                </a:cubicBezTo>
                <a:moveTo>
                  <a:pt x="1848" y="0"/>
                </a:moveTo>
                <a:cubicBezTo>
                  <a:pt x="1822" y="68"/>
                  <a:pt x="1785" y="129"/>
                  <a:pt x="1757" y="196"/>
                </a:cubicBezTo>
                <a:cubicBezTo>
                  <a:pt x="1733" y="252"/>
                  <a:pt x="1708" y="344"/>
                  <a:pt x="1727" y="407"/>
                </a:cubicBezTo>
                <a:cubicBezTo>
                  <a:pt x="1741" y="453"/>
                  <a:pt x="1779" y="478"/>
                  <a:pt x="1814" y="505"/>
                </a:cubicBezTo>
                <a:moveTo>
                  <a:pt x="2133" y="239"/>
                </a:moveTo>
                <a:cubicBezTo>
                  <a:pt x="2165" y="229"/>
                  <a:pt x="2169" y="229"/>
                  <a:pt x="2180" y="263"/>
                </a:cubicBezTo>
                <a:cubicBezTo>
                  <a:pt x="2190" y="293"/>
                  <a:pt x="2184" y="325"/>
                  <a:pt x="2193" y="355"/>
                </a:cubicBezTo>
                <a:cubicBezTo>
                  <a:pt x="2197" y="367"/>
                  <a:pt x="2198" y="370"/>
                  <a:pt x="2204" y="377"/>
                </a:cubicBezTo>
                <a:cubicBezTo>
                  <a:pt x="2230" y="380"/>
                  <a:pt x="2232" y="382"/>
                  <a:pt x="2256" y="359"/>
                </a:cubicBezTo>
                <a:cubicBezTo>
                  <a:pt x="2291" y="329"/>
                  <a:pt x="2328" y="293"/>
                  <a:pt x="2356" y="256"/>
                </a:cubicBezTo>
                <a:cubicBezTo>
                  <a:pt x="2371" y="236"/>
                  <a:pt x="2365" y="234"/>
                  <a:pt x="2368" y="214"/>
                </a:cubicBezTo>
                <a:cubicBezTo>
                  <a:pt x="2275" y="216"/>
                  <a:pt x="2207" y="238"/>
                  <a:pt x="2126" y="288"/>
                </a:cubicBezTo>
                <a:cubicBezTo>
                  <a:pt x="2049" y="335"/>
                  <a:pt x="1977" y="392"/>
                  <a:pt x="1965" y="485"/>
                </a:cubicBezTo>
                <a:cubicBezTo>
                  <a:pt x="1955" y="557"/>
                  <a:pt x="2029" y="582"/>
                  <a:pt x="2086" y="596"/>
                </a:cubicBezTo>
                <a:cubicBezTo>
                  <a:pt x="2169" y="617"/>
                  <a:pt x="2254" y="615"/>
                  <a:pt x="2338" y="615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031" name="Freeform 11"/>
          <p:cNvSpPr/>
          <p:nvPr/>
        </p:nvSpPr>
        <p:spPr>
          <a:xfrm>
            <a:off x="2909880" y="1142640"/>
            <a:ext cx="138240" cy="97560"/>
          </a:xfrm>
          <a:custGeom>
            <a:avLst/>
            <a:gdLst/>
            <a:ahLst/>
            <a:rect l="0" t="0" r="r" b="b"/>
            <a:pathLst>
              <a:path w="384" h="271">
                <a:moveTo>
                  <a:pt x="383" y="38"/>
                </a:moveTo>
                <a:cubicBezTo>
                  <a:pt x="350" y="3"/>
                  <a:pt x="295" y="0"/>
                  <a:pt x="243" y="11"/>
                </a:cubicBezTo>
                <a:cubicBezTo>
                  <a:pt x="163" y="28"/>
                  <a:pt x="72" y="75"/>
                  <a:pt x="30" y="148"/>
                </a:cubicBezTo>
                <a:cubicBezTo>
                  <a:pt x="0" y="200"/>
                  <a:pt x="8" y="257"/>
                  <a:pt x="73" y="269"/>
                </a:cubicBezTo>
                <a:cubicBezTo>
                  <a:pt x="93" y="269"/>
                  <a:pt x="114" y="270"/>
                  <a:pt x="134" y="270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032" name="Freeform 12"/>
          <p:cNvSpPr/>
          <p:nvPr/>
        </p:nvSpPr>
        <p:spPr>
          <a:xfrm>
            <a:off x="1847880" y="1053360"/>
            <a:ext cx="333720" cy="239400"/>
          </a:xfrm>
          <a:custGeom>
            <a:avLst/>
            <a:gdLst/>
            <a:ahLst/>
            <a:rect l="0" t="0" r="r" b="b"/>
            <a:pathLst>
              <a:path w="927" h="665">
                <a:moveTo>
                  <a:pt x="28" y="226"/>
                </a:moveTo>
                <a:cubicBezTo>
                  <a:pt x="15" y="211"/>
                  <a:pt x="11" y="209"/>
                  <a:pt x="8" y="197"/>
                </a:cubicBezTo>
                <a:cubicBezTo>
                  <a:pt x="48" y="234"/>
                  <a:pt x="68" y="270"/>
                  <a:pt x="77" y="327"/>
                </a:cubicBezTo>
                <a:cubicBezTo>
                  <a:pt x="88" y="396"/>
                  <a:pt x="90" y="474"/>
                  <a:pt x="85" y="543"/>
                </a:cubicBezTo>
                <a:cubicBezTo>
                  <a:pt x="82" y="586"/>
                  <a:pt x="70" y="623"/>
                  <a:pt x="58" y="664"/>
                </a:cubicBezTo>
                <a:moveTo>
                  <a:pt x="0" y="12"/>
                </a:moveTo>
                <a:cubicBezTo>
                  <a:pt x="9" y="0"/>
                  <a:pt x="46" y="69"/>
                  <a:pt x="61" y="89"/>
                </a:cubicBezTo>
                <a:moveTo>
                  <a:pt x="455" y="219"/>
                </a:moveTo>
                <a:cubicBezTo>
                  <a:pt x="464" y="253"/>
                  <a:pt x="468" y="286"/>
                  <a:pt x="473" y="321"/>
                </a:cubicBezTo>
                <a:cubicBezTo>
                  <a:pt x="480" y="375"/>
                  <a:pt x="491" y="452"/>
                  <a:pt x="541" y="482"/>
                </a:cubicBezTo>
                <a:cubicBezTo>
                  <a:pt x="577" y="504"/>
                  <a:pt x="605" y="478"/>
                  <a:pt x="626" y="452"/>
                </a:cubicBezTo>
                <a:cubicBezTo>
                  <a:pt x="662" y="406"/>
                  <a:pt x="685" y="352"/>
                  <a:pt x="731" y="315"/>
                </a:cubicBezTo>
                <a:cubicBezTo>
                  <a:pt x="756" y="294"/>
                  <a:pt x="814" y="274"/>
                  <a:pt x="846" y="288"/>
                </a:cubicBezTo>
                <a:cubicBezTo>
                  <a:pt x="890" y="309"/>
                  <a:pt x="907" y="369"/>
                  <a:pt x="919" y="411"/>
                </a:cubicBezTo>
                <a:cubicBezTo>
                  <a:pt x="921" y="421"/>
                  <a:pt x="924" y="432"/>
                  <a:pt x="926" y="443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033" name="Freeform 13"/>
          <p:cNvSpPr/>
          <p:nvPr/>
        </p:nvSpPr>
        <p:spPr>
          <a:xfrm>
            <a:off x="2451240" y="1103760"/>
            <a:ext cx="379440" cy="146160"/>
          </a:xfrm>
          <a:custGeom>
            <a:avLst/>
            <a:gdLst/>
            <a:ahLst/>
            <a:rect l="0" t="0" r="r" b="b"/>
            <a:pathLst>
              <a:path w="1054" h="406">
                <a:moveTo>
                  <a:pt x="109" y="76"/>
                </a:moveTo>
                <a:cubicBezTo>
                  <a:pt x="124" y="61"/>
                  <a:pt x="126" y="53"/>
                  <a:pt x="143" y="75"/>
                </a:cubicBezTo>
                <a:cubicBezTo>
                  <a:pt x="170" y="110"/>
                  <a:pt x="190" y="141"/>
                  <a:pt x="231" y="164"/>
                </a:cubicBezTo>
                <a:cubicBezTo>
                  <a:pt x="282" y="192"/>
                  <a:pt x="347" y="206"/>
                  <a:pt x="406" y="200"/>
                </a:cubicBezTo>
                <a:cubicBezTo>
                  <a:pt x="461" y="194"/>
                  <a:pt x="475" y="160"/>
                  <a:pt x="477" y="112"/>
                </a:cubicBezTo>
                <a:cubicBezTo>
                  <a:pt x="480" y="43"/>
                  <a:pt x="398" y="22"/>
                  <a:pt x="341" y="14"/>
                </a:cubicBezTo>
                <a:cubicBezTo>
                  <a:pt x="243" y="0"/>
                  <a:pt x="144" y="4"/>
                  <a:pt x="68" y="74"/>
                </a:cubicBezTo>
                <a:cubicBezTo>
                  <a:pt x="14" y="123"/>
                  <a:pt x="0" y="221"/>
                  <a:pt x="42" y="283"/>
                </a:cubicBezTo>
                <a:cubicBezTo>
                  <a:pt x="106" y="377"/>
                  <a:pt x="236" y="386"/>
                  <a:pt x="336" y="405"/>
                </a:cubicBezTo>
                <a:moveTo>
                  <a:pt x="977" y="81"/>
                </a:moveTo>
                <a:cubicBezTo>
                  <a:pt x="922" y="61"/>
                  <a:pt x="887" y="61"/>
                  <a:pt x="834" y="93"/>
                </a:cubicBezTo>
                <a:cubicBezTo>
                  <a:pt x="778" y="126"/>
                  <a:pt x="733" y="168"/>
                  <a:pt x="724" y="235"/>
                </a:cubicBezTo>
                <a:cubicBezTo>
                  <a:pt x="715" y="300"/>
                  <a:pt x="772" y="306"/>
                  <a:pt x="822" y="309"/>
                </a:cubicBezTo>
                <a:cubicBezTo>
                  <a:pt x="887" y="313"/>
                  <a:pt x="939" y="310"/>
                  <a:pt x="978" y="253"/>
                </a:cubicBezTo>
                <a:cubicBezTo>
                  <a:pt x="998" y="223"/>
                  <a:pt x="1007" y="183"/>
                  <a:pt x="1014" y="149"/>
                </a:cubicBezTo>
                <a:cubicBezTo>
                  <a:pt x="1015" y="147"/>
                  <a:pt x="1015" y="145"/>
                  <a:pt x="1016" y="143"/>
                </a:cubicBezTo>
                <a:cubicBezTo>
                  <a:pt x="1019" y="159"/>
                  <a:pt x="1023" y="181"/>
                  <a:pt x="1025" y="198"/>
                </a:cubicBezTo>
                <a:cubicBezTo>
                  <a:pt x="1029" y="237"/>
                  <a:pt x="1037" y="263"/>
                  <a:pt x="1053" y="298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034" name="Freeform 14"/>
          <p:cNvSpPr/>
          <p:nvPr/>
        </p:nvSpPr>
        <p:spPr>
          <a:xfrm>
            <a:off x="3099600" y="1042560"/>
            <a:ext cx="166320" cy="193680"/>
          </a:xfrm>
          <a:custGeom>
            <a:avLst/>
            <a:gdLst/>
            <a:ahLst/>
            <a:rect l="0" t="0" r="r" b="b"/>
            <a:pathLst>
              <a:path w="462" h="538">
                <a:moveTo>
                  <a:pt x="23" y="18"/>
                </a:moveTo>
                <a:cubicBezTo>
                  <a:pt x="0" y="0"/>
                  <a:pt x="17" y="50"/>
                  <a:pt x="20" y="85"/>
                </a:cubicBezTo>
                <a:cubicBezTo>
                  <a:pt x="28" y="169"/>
                  <a:pt x="38" y="253"/>
                  <a:pt x="49" y="337"/>
                </a:cubicBezTo>
                <a:cubicBezTo>
                  <a:pt x="57" y="396"/>
                  <a:pt x="64" y="459"/>
                  <a:pt x="89" y="513"/>
                </a:cubicBezTo>
                <a:cubicBezTo>
                  <a:pt x="99" y="537"/>
                  <a:pt x="119" y="534"/>
                  <a:pt x="136" y="517"/>
                </a:cubicBezTo>
                <a:cubicBezTo>
                  <a:pt x="176" y="478"/>
                  <a:pt x="205" y="427"/>
                  <a:pt x="246" y="388"/>
                </a:cubicBezTo>
                <a:cubicBezTo>
                  <a:pt x="273" y="364"/>
                  <a:pt x="317" y="331"/>
                  <a:pt x="356" y="347"/>
                </a:cubicBezTo>
                <a:cubicBezTo>
                  <a:pt x="409" y="370"/>
                  <a:pt x="432" y="436"/>
                  <a:pt x="449" y="487"/>
                </a:cubicBezTo>
                <a:cubicBezTo>
                  <a:pt x="453" y="500"/>
                  <a:pt x="457" y="515"/>
                  <a:pt x="461" y="528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035" name="Freeform 15"/>
          <p:cNvSpPr/>
          <p:nvPr/>
        </p:nvSpPr>
        <p:spPr>
          <a:xfrm>
            <a:off x="3735360" y="1076040"/>
            <a:ext cx="1189080" cy="278280"/>
          </a:xfrm>
          <a:custGeom>
            <a:avLst/>
            <a:gdLst/>
            <a:ahLst/>
            <a:rect l="0" t="0" r="r" b="b"/>
            <a:pathLst>
              <a:path w="3303" h="773">
                <a:moveTo>
                  <a:pt x="0" y="588"/>
                </a:moveTo>
                <a:cubicBezTo>
                  <a:pt x="11" y="590"/>
                  <a:pt x="51" y="597"/>
                  <a:pt x="73" y="597"/>
                </a:cubicBezTo>
                <a:cubicBezTo>
                  <a:pt x="139" y="597"/>
                  <a:pt x="203" y="581"/>
                  <a:pt x="254" y="536"/>
                </a:cubicBezTo>
                <a:cubicBezTo>
                  <a:pt x="294" y="501"/>
                  <a:pt x="306" y="444"/>
                  <a:pt x="297" y="393"/>
                </a:cubicBezTo>
                <a:cubicBezTo>
                  <a:pt x="286" y="330"/>
                  <a:pt x="243" y="267"/>
                  <a:pt x="192" y="235"/>
                </a:cubicBezTo>
                <a:cubicBezTo>
                  <a:pt x="191" y="235"/>
                  <a:pt x="189" y="235"/>
                  <a:pt x="188" y="235"/>
                </a:cubicBezTo>
                <a:cubicBezTo>
                  <a:pt x="192" y="289"/>
                  <a:pt x="189" y="317"/>
                  <a:pt x="235" y="356"/>
                </a:cubicBezTo>
                <a:cubicBezTo>
                  <a:pt x="355" y="459"/>
                  <a:pt x="521" y="454"/>
                  <a:pt x="649" y="535"/>
                </a:cubicBezTo>
                <a:cubicBezTo>
                  <a:pt x="725" y="583"/>
                  <a:pt x="675" y="652"/>
                  <a:pt x="618" y="686"/>
                </a:cubicBezTo>
                <a:cubicBezTo>
                  <a:pt x="605" y="694"/>
                  <a:pt x="590" y="701"/>
                  <a:pt x="577" y="708"/>
                </a:cubicBezTo>
                <a:cubicBezTo>
                  <a:pt x="629" y="706"/>
                  <a:pt x="669" y="700"/>
                  <a:pt x="719" y="681"/>
                </a:cubicBezTo>
                <a:cubicBezTo>
                  <a:pt x="800" y="650"/>
                  <a:pt x="860" y="602"/>
                  <a:pt x="919" y="539"/>
                </a:cubicBezTo>
                <a:cubicBezTo>
                  <a:pt x="959" y="496"/>
                  <a:pt x="1022" y="440"/>
                  <a:pt x="1051" y="387"/>
                </a:cubicBezTo>
                <a:cubicBezTo>
                  <a:pt x="1046" y="392"/>
                  <a:pt x="1042" y="396"/>
                  <a:pt x="1037" y="400"/>
                </a:cubicBezTo>
                <a:cubicBezTo>
                  <a:pt x="992" y="453"/>
                  <a:pt x="955" y="501"/>
                  <a:pt x="946" y="572"/>
                </a:cubicBezTo>
                <a:cubicBezTo>
                  <a:pt x="937" y="638"/>
                  <a:pt x="947" y="681"/>
                  <a:pt x="1016" y="700"/>
                </a:cubicBezTo>
                <a:cubicBezTo>
                  <a:pt x="1088" y="720"/>
                  <a:pt x="1182" y="712"/>
                  <a:pt x="1247" y="675"/>
                </a:cubicBezTo>
                <a:cubicBezTo>
                  <a:pt x="1321" y="632"/>
                  <a:pt x="1328" y="568"/>
                  <a:pt x="1330" y="491"/>
                </a:cubicBezTo>
                <a:cubicBezTo>
                  <a:pt x="1331" y="438"/>
                  <a:pt x="1324" y="383"/>
                  <a:pt x="1277" y="350"/>
                </a:cubicBezTo>
                <a:cubicBezTo>
                  <a:pt x="1251" y="332"/>
                  <a:pt x="1237" y="353"/>
                  <a:pt x="1228" y="372"/>
                </a:cubicBezTo>
                <a:cubicBezTo>
                  <a:pt x="1228" y="379"/>
                  <a:pt x="1228" y="387"/>
                  <a:pt x="1228" y="395"/>
                </a:cubicBezTo>
                <a:moveTo>
                  <a:pt x="1599" y="426"/>
                </a:moveTo>
                <a:cubicBezTo>
                  <a:pt x="1603" y="429"/>
                  <a:pt x="1633" y="399"/>
                  <a:pt x="1600" y="449"/>
                </a:cubicBezTo>
                <a:cubicBezTo>
                  <a:pt x="1567" y="499"/>
                  <a:pt x="1518" y="539"/>
                  <a:pt x="1505" y="601"/>
                </a:cubicBezTo>
                <a:cubicBezTo>
                  <a:pt x="1492" y="662"/>
                  <a:pt x="1535" y="666"/>
                  <a:pt x="1584" y="668"/>
                </a:cubicBezTo>
                <a:cubicBezTo>
                  <a:pt x="1658" y="671"/>
                  <a:pt x="1716" y="655"/>
                  <a:pt x="1775" y="609"/>
                </a:cubicBezTo>
                <a:cubicBezTo>
                  <a:pt x="1819" y="574"/>
                  <a:pt x="1844" y="524"/>
                  <a:pt x="1832" y="467"/>
                </a:cubicBezTo>
                <a:cubicBezTo>
                  <a:pt x="1825" y="430"/>
                  <a:pt x="1796" y="415"/>
                  <a:pt x="1763" y="413"/>
                </a:cubicBezTo>
                <a:cubicBezTo>
                  <a:pt x="1744" y="413"/>
                  <a:pt x="1737" y="414"/>
                  <a:pt x="1727" y="425"/>
                </a:cubicBezTo>
                <a:moveTo>
                  <a:pt x="2036" y="350"/>
                </a:moveTo>
                <a:cubicBezTo>
                  <a:pt x="2035" y="339"/>
                  <a:pt x="2036" y="324"/>
                  <a:pt x="2033" y="315"/>
                </a:cubicBezTo>
                <a:cubicBezTo>
                  <a:pt x="2031" y="315"/>
                  <a:pt x="2031" y="315"/>
                  <a:pt x="2030" y="315"/>
                </a:cubicBezTo>
                <a:cubicBezTo>
                  <a:pt x="2042" y="313"/>
                  <a:pt x="2054" y="310"/>
                  <a:pt x="2066" y="308"/>
                </a:cubicBezTo>
                <a:cubicBezTo>
                  <a:pt x="2098" y="303"/>
                  <a:pt x="2129" y="303"/>
                  <a:pt x="2161" y="303"/>
                </a:cubicBezTo>
                <a:cubicBezTo>
                  <a:pt x="2198" y="303"/>
                  <a:pt x="2225" y="314"/>
                  <a:pt x="2236" y="353"/>
                </a:cubicBezTo>
                <a:cubicBezTo>
                  <a:pt x="2256" y="425"/>
                  <a:pt x="2242" y="515"/>
                  <a:pt x="2242" y="588"/>
                </a:cubicBezTo>
                <a:cubicBezTo>
                  <a:pt x="2242" y="565"/>
                  <a:pt x="2242" y="555"/>
                  <a:pt x="2240" y="532"/>
                </a:cubicBezTo>
                <a:cubicBezTo>
                  <a:pt x="2237" y="493"/>
                  <a:pt x="2225" y="435"/>
                  <a:pt x="2236" y="397"/>
                </a:cubicBezTo>
                <a:cubicBezTo>
                  <a:pt x="2248" y="353"/>
                  <a:pt x="2296" y="323"/>
                  <a:pt x="2337" y="315"/>
                </a:cubicBezTo>
                <a:cubicBezTo>
                  <a:pt x="2385" y="306"/>
                  <a:pt x="2406" y="325"/>
                  <a:pt x="2433" y="362"/>
                </a:cubicBezTo>
                <a:cubicBezTo>
                  <a:pt x="2454" y="393"/>
                  <a:pt x="2476" y="428"/>
                  <a:pt x="2485" y="464"/>
                </a:cubicBezTo>
                <a:cubicBezTo>
                  <a:pt x="2486" y="471"/>
                  <a:pt x="2486" y="472"/>
                  <a:pt x="2486" y="476"/>
                </a:cubicBezTo>
                <a:cubicBezTo>
                  <a:pt x="2486" y="437"/>
                  <a:pt x="2480" y="402"/>
                  <a:pt x="2500" y="367"/>
                </a:cubicBezTo>
                <a:cubicBezTo>
                  <a:pt x="2524" y="327"/>
                  <a:pt x="2575" y="282"/>
                  <a:pt x="2622" y="274"/>
                </a:cubicBezTo>
                <a:cubicBezTo>
                  <a:pt x="2662" y="267"/>
                  <a:pt x="2685" y="288"/>
                  <a:pt x="2706" y="321"/>
                </a:cubicBezTo>
                <a:cubicBezTo>
                  <a:pt x="2726" y="353"/>
                  <a:pt x="2734" y="385"/>
                  <a:pt x="2735" y="423"/>
                </a:cubicBezTo>
                <a:cubicBezTo>
                  <a:pt x="2735" y="436"/>
                  <a:pt x="2733" y="439"/>
                  <a:pt x="2739" y="444"/>
                </a:cubicBezTo>
                <a:moveTo>
                  <a:pt x="3213" y="171"/>
                </a:moveTo>
                <a:cubicBezTo>
                  <a:pt x="3204" y="146"/>
                  <a:pt x="3237" y="167"/>
                  <a:pt x="3190" y="146"/>
                </a:cubicBezTo>
                <a:cubicBezTo>
                  <a:pt x="3138" y="123"/>
                  <a:pt x="3085" y="111"/>
                  <a:pt x="3037" y="79"/>
                </a:cubicBezTo>
                <a:cubicBezTo>
                  <a:pt x="3012" y="62"/>
                  <a:pt x="3011" y="56"/>
                  <a:pt x="3008" y="30"/>
                </a:cubicBezTo>
                <a:cubicBezTo>
                  <a:pt x="3040" y="0"/>
                  <a:pt x="3076" y="5"/>
                  <a:pt x="3120" y="5"/>
                </a:cubicBezTo>
                <a:cubicBezTo>
                  <a:pt x="3178" y="5"/>
                  <a:pt x="3235" y="32"/>
                  <a:pt x="3268" y="83"/>
                </a:cubicBezTo>
                <a:cubicBezTo>
                  <a:pt x="3301" y="134"/>
                  <a:pt x="3302" y="216"/>
                  <a:pt x="3295" y="274"/>
                </a:cubicBezTo>
                <a:cubicBezTo>
                  <a:pt x="3285" y="348"/>
                  <a:pt x="3242" y="419"/>
                  <a:pt x="3213" y="487"/>
                </a:cubicBezTo>
                <a:moveTo>
                  <a:pt x="3161" y="765"/>
                </a:moveTo>
                <a:cubicBezTo>
                  <a:pt x="3162" y="772"/>
                  <a:pt x="3172" y="768"/>
                  <a:pt x="3177" y="770"/>
                </a:cubicBezTo>
                <a:cubicBezTo>
                  <a:pt x="3178" y="771"/>
                  <a:pt x="3179" y="771"/>
                  <a:pt x="3180" y="772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036" name="Freeform 16"/>
          <p:cNvSpPr/>
          <p:nvPr/>
        </p:nvSpPr>
        <p:spPr>
          <a:xfrm>
            <a:off x="1336680" y="2095560"/>
            <a:ext cx="678240" cy="665640"/>
          </a:xfrm>
          <a:custGeom>
            <a:avLst/>
            <a:gdLst/>
            <a:ahLst/>
            <a:rect l="0" t="0" r="r" b="b"/>
            <a:pathLst>
              <a:path w="1884" h="1849">
                <a:moveTo>
                  <a:pt x="26" y="350"/>
                </a:moveTo>
                <a:cubicBezTo>
                  <a:pt x="12" y="350"/>
                  <a:pt x="8" y="350"/>
                  <a:pt x="0" y="346"/>
                </a:cubicBezTo>
                <a:cubicBezTo>
                  <a:pt x="14" y="338"/>
                  <a:pt x="19" y="337"/>
                  <a:pt x="35" y="333"/>
                </a:cubicBezTo>
                <a:cubicBezTo>
                  <a:pt x="102" y="317"/>
                  <a:pt x="173" y="293"/>
                  <a:pt x="227" y="248"/>
                </a:cubicBezTo>
                <a:cubicBezTo>
                  <a:pt x="264" y="218"/>
                  <a:pt x="279" y="159"/>
                  <a:pt x="266" y="113"/>
                </a:cubicBezTo>
                <a:cubicBezTo>
                  <a:pt x="251" y="62"/>
                  <a:pt x="210" y="29"/>
                  <a:pt x="170" y="0"/>
                </a:cubicBezTo>
                <a:cubicBezTo>
                  <a:pt x="173" y="27"/>
                  <a:pt x="190" y="48"/>
                  <a:pt x="233" y="69"/>
                </a:cubicBezTo>
                <a:cubicBezTo>
                  <a:pt x="349" y="124"/>
                  <a:pt x="490" y="109"/>
                  <a:pt x="601" y="171"/>
                </a:cubicBezTo>
                <a:cubicBezTo>
                  <a:pt x="650" y="198"/>
                  <a:pt x="628" y="249"/>
                  <a:pt x="600" y="280"/>
                </a:cubicBezTo>
                <a:cubicBezTo>
                  <a:pt x="553" y="332"/>
                  <a:pt x="492" y="371"/>
                  <a:pt x="443" y="422"/>
                </a:cubicBezTo>
                <a:cubicBezTo>
                  <a:pt x="408" y="458"/>
                  <a:pt x="398" y="485"/>
                  <a:pt x="395" y="533"/>
                </a:cubicBezTo>
                <a:cubicBezTo>
                  <a:pt x="455" y="551"/>
                  <a:pt x="499" y="553"/>
                  <a:pt x="564" y="554"/>
                </a:cubicBezTo>
                <a:moveTo>
                  <a:pt x="780" y="429"/>
                </a:moveTo>
                <a:cubicBezTo>
                  <a:pt x="817" y="466"/>
                  <a:pt x="847" y="511"/>
                  <a:pt x="869" y="559"/>
                </a:cubicBezTo>
                <a:cubicBezTo>
                  <a:pt x="898" y="622"/>
                  <a:pt x="904" y="693"/>
                  <a:pt x="926" y="759"/>
                </a:cubicBezTo>
                <a:cubicBezTo>
                  <a:pt x="931" y="771"/>
                  <a:pt x="936" y="783"/>
                  <a:pt x="941" y="795"/>
                </a:cubicBezTo>
                <a:moveTo>
                  <a:pt x="797" y="1362"/>
                </a:moveTo>
                <a:cubicBezTo>
                  <a:pt x="834" y="1383"/>
                  <a:pt x="837" y="1389"/>
                  <a:pt x="874" y="1409"/>
                </a:cubicBezTo>
                <a:cubicBezTo>
                  <a:pt x="1019" y="1487"/>
                  <a:pt x="1158" y="1577"/>
                  <a:pt x="1304" y="1653"/>
                </a:cubicBezTo>
                <a:cubicBezTo>
                  <a:pt x="1465" y="1736"/>
                  <a:pt x="1654" y="1817"/>
                  <a:pt x="1836" y="1844"/>
                </a:cubicBezTo>
                <a:cubicBezTo>
                  <a:pt x="1852" y="1845"/>
                  <a:pt x="1867" y="1847"/>
                  <a:pt x="1883" y="1848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037" name="Freeform 17"/>
          <p:cNvSpPr/>
          <p:nvPr/>
        </p:nvSpPr>
        <p:spPr>
          <a:xfrm>
            <a:off x="2315160" y="1933560"/>
            <a:ext cx="1770480" cy="856080"/>
          </a:xfrm>
          <a:custGeom>
            <a:avLst/>
            <a:gdLst/>
            <a:ahLst/>
            <a:rect l="0" t="0" r="r" b="b"/>
            <a:pathLst>
              <a:path w="4918" h="2378">
                <a:moveTo>
                  <a:pt x="22" y="679"/>
                </a:moveTo>
                <a:cubicBezTo>
                  <a:pt x="23" y="679"/>
                  <a:pt x="0" y="697"/>
                  <a:pt x="39" y="690"/>
                </a:cubicBezTo>
                <a:cubicBezTo>
                  <a:pt x="113" y="677"/>
                  <a:pt x="187" y="623"/>
                  <a:pt x="242" y="577"/>
                </a:cubicBezTo>
                <a:cubicBezTo>
                  <a:pt x="307" y="521"/>
                  <a:pt x="347" y="460"/>
                  <a:pt x="355" y="374"/>
                </a:cubicBezTo>
                <a:cubicBezTo>
                  <a:pt x="359" y="328"/>
                  <a:pt x="352" y="303"/>
                  <a:pt x="319" y="274"/>
                </a:cubicBezTo>
                <a:cubicBezTo>
                  <a:pt x="315" y="273"/>
                  <a:pt x="310" y="271"/>
                  <a:pt x="306" y="270"/>
                </a:cubicBezTo>
                <a:cubicBezTo>
                  <a:pt x="304" y="277"/>
                  <a:pt x="287" y="297"/>
                  <a:pt x="303" y="322"/>
                </a:cubicBezTo>
                <a:cubicBezTo>
                  <a:pt x="359" y="407"/>
                  <a:pt x="490" y="442"/>
                  <a:pt x="577" y="481"/>
                </a:cubicBezTo>
                <a:cubicBezTo>
                  <a:pt x="629" y="504"/>
                  <a:pt x="673" y="519"/>
                  <a:pt x="695" y="569"/>
                </a:cubicBezTo>
                <a:cubicBezTo>
                  <a:pt x="712" y="605"/>
                  <a:pt x="642" y="647"/>
                  <a:pt x="622" y="666"/>
                </a:cubicBezTo>
                <a:cubicBezTo>
                  <a:pt x="607" y="680"/>
                  <a:pt x="558" y="721"/>
                  <a:pt x="576" y="750"/>
                </a:cubicBezTo>
                <a:cubicBezTo>
                  <a:pt x="603" y="793"/>
                  <a:pt x="673" y="794"/>
                  <a:pt x="719" y="796"/>
                </a:cubicBezTo>
                <a:cubicBezTo>
                  <a:pt x="780" y="796"/>
                  <a:pt x="800" y="796"/>
                  <a:pt x="841" y="796"/>
                </a:cubicBezTo>
                <a:moveTo>
                  <a:pt x="1062" y="709"/>
                </a:moveTo>
                <a:cubicBezTo>
                  <a:pt x="1132" y="673"/>
                  <a:pt x="1203" y="664"/>
                  <a:pt x="1283" y="661"/>
                </a:cubicBezTo>
                <a:cubicBezTo>
                  <a:pt x="1328" y="659"/>
                  <a:pt x="1403" y="640"/>
                  <a:pt x="1413" y="700"/>
                </a:cubicBezTo>
                <a:cubicBezTo>
                  <a:pt x="1423" y="762"/>
                  <a:pt x="1386" y="802"/>
                  <a:pt x="1354" y="850"/>
                </a:cubicBezTo>
                <a:cubicBezTo>
                  <a:pt x="1337" y="877"/>
                  <a:pt x="1332" y="884"/>
                  <a:pt x="1327" y="904"/>
                </a:cubicBezTo>
                <a:cubicBezTo>
                  <a:pt x="1340" y="948"/>
                  <a:pt x="1406" y="935"/>
                  <a:pt x="1448" y="933"/>
                </a:cubicBezTo>
                <a:cubicBezTo>
                  <a:pt x="1544" y="929"/>
                  <a:pt x="1632" y="904"/>
                  <a:pt x="1725" y="882"/>
                </a:cubicBezTo>
                <a:moveTo>
                  <a:pt x="3604" y="383"/>
                </a:moveTo>
                <a:cubicBezTo>
                  <a:pt x="3674" y="364"/>
                  <a:pt x="3743" y="335"/>
                  <a:pt x="3771" y="261"/>
                </a:cubicBezTo>
                <a:cubicBezTo>
                  <a:pt x="3791" y="210"/>
                  <a:pt x="3790" y="136"/>
                  <a:pt x="3767" y="87"/>
                </a:cubicBezTo>
                <a:cubicBezTo>
                  <a:pt x="3750" y="50"/>
                  <a:pt x="3713" y="13"/>
                  <a:pt x="3674" y="0"/>
                </a:cubicBezTo>
                <a:cubicBezTo>
                  <a:pt x="3672" y="0"/>
                  <a:pt x="3670" y="0"/>
                  <a:pt x="3668" y="0"/>
                </a:cubicBezTo>
                <a:cubicBezTo>
                  <a:pt x="3673" y="37"/>
                  <a:pt x="3678" y="50"/>
                  <a:pt x="3713" y="75"/>
                </a:cubicBezTo>
                <a:cubicBezTo>
                  <a:pt x="3772" y="116"/>
                  <a:pt x="3842" y="142"/>
                  <a:pt x="3907" y="172"/>
                </a:cubicBezTo>
                <a:cubicBezTo>
                  <a:pt x="3943" y="189"/>
                  <a:pt x="4011" y="208"/>
                  <a:pt x="4023" y="252"/>
                </a:cubicBezTo>
                <a:cubicBezTo>
                  <a:pt x="4036" y="301"/>
                  <a:pt x="3993" y="336"/>
                  <a:pt x="3968" y="370"/>
                </a:cubicBezTo>
                <a:cubicBezTo>
                  <a:pt x="3944" y="403"/>
                  <a:pt x="3923" y="441"/>
                  <a:pt x="3932" y="484"/>
                </a:cubicBezTo>
                <a:cubicBezTo>
                  <a:pt x="3942" y="533"/>
                  <a:pt x="4021" y="537"/>
                  <a:pt x="4059" y="543"/>
                </a:cubicBezTo>
                <a:cubicBezTo>
                  <a:pt x="4125" y="553"/>
                  <a:pt x="4191" y="554"/>
                  <a:pt x="4257" y="555"/>
                </a:cubicBezTo>
                <a:moveTo>
                  <a:pt x="4615" y="387"/>
                </a:moveTo>
                <a:cubicBezTo>
                  <a:pt x="4639" y="339"/>
                  <a:pt x="4661" y="344"/>
                  <a:pt x="4715" y="343"/>
                </a:cubicBezTo>
                <a:cubicBezTo>
                  <a:pt x="4759" y="343"/>
                  <a:pt x="4809" y="334"/>
                  <a:pt x="4841" y="371"/>
                </a:cubicBezTo>
                <a:cubicBezTo>
                  <a:pt x="4863" y="396"/>
                  <a:pt x="4869" y="454"/>
                  <a:pt x="4845" y="480"/>
                </a:cubicBezTo>
                <a:cubicBezTo>
                  <a:pt x="4811" y="517"/>
                  <a:pt x="4753" y="523"/>
                  <a:pt x="4714" y="552"/>
                </a:cubicBezTo>
                <a:cubicBezTo>
                  <a:pt x="4710" y="556"/>
                  <a:pt x="4707" y="561"/>
                  <a:pt x="4703" y="565"/>
                </a:cubicBezTo>
                <a:cubicBezTo>
                  <a:pt x="4725" y="593"/>
                  <a:pt x="4743" y="599"/>
                  <a:pt x="4781" y="616"/>
                </a:cubicBezTo>
                <a:cubicBezTo>
                  <a:pt x="4819" y="633"/>
                  <a:pt x="4882" y="654"/>
                  <a:pt x="4896" y="699"/>
                </a:cubicBezTo>
                <a:cubicBezTo>
                  <a:pt x="4917" y="764"/>
                  <a:pt x="4773" y="800"/>
                  <a:pt x="4740" y="813"/>
                </a:cubicBezTo>
                <a:cubicBezTo>
                  <a:pt x="4655" y="844"/>
                  <a:pt x="4626" y="855"/>
                  <a:pt x="4568" y="871"/>
                </a:cubicBezTo>
                <a:moveTo>
                  <a:pt x="1166" y="1469"/>
                </a:moveTo>
                <a:cubicBezTo>
                  <a:pt x="1139" y="1466"/>
                  <a:pt x="1161" y="1431"/>
                  <a:pt x="1118" y="1458"/>
                </a:cubicBezTo>
                <a:cubicBezTo>
                  <a:pt x="1020" y="1519"/>
                  <a:pt x="935" y="1646"/>
                  <a:pt x="854" y="1727"/>
                </a:cubicBezTo>
                <a:cubicBezTo>
                  <a:pt x="620" y="1961"/>
                  <a:pt x="332" y="2119"/>
                  <a:pt x="93" y="2341"/>
                </a:cubicBezTo>
                <a:cubicBezTo>
                  <a:pt x="83" y="2353"/>
                  <a:pt x="74" y="2365"/>
                  <a:pt x="64" y="2377"/>
                </a:cubicBezTo>
                <a:moveTo>
                  <a:pt x="4004" y="1367"/>
                </a:moveTo>
                <a:cubicBezTo>
                  <a:pt x="3865" y="1332"/>
                  <a:pt x="3796" y="1356"/>
                  <a:pt x="3665" y="1420"/>
                </a:cubicBezTo>
                <a:cubicBezTo>
                  <a:pt x="3420" y="1540"/>
                  <a:pt x="3191" y="1699"/>
                  <a:pt x="2954" y="1833"/>
                </a:cubicBezTo>
                <a:cubicBezTo>
                  <a:pt x="2835" y="1901"/>
                  <a:pt x="2719" y="1972"/>
                  <a:pt x="2605" y="2048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038" name="Freeform 18"/>
          <p:cNvSpPr/>
          <p:nvPr/>
        </p:nvSpPr>
        <p:spPr>
          <a:xfrm>
            <a:off x="1724040" y="2973240"/>
            <a:ext cx="3600" cy="3600"/>
          </a:xfrm>
          <a:custGeom>
            <a:avLst/>
            <a:gdLst/>
            <a:ahLst/>
            <a:rect l="0" t="0" r="r" b="b"/>
            <a:pathLst>
              <a:path w="10" h="10">
                <a:moveTo>
                  <a:pt x="0" y="0"/>
                </a:moveTo>
                <a:cubicBezTo>
                  <a:pt x="3" y="2"/>
                  <a:pt x="6" y="7"/>
                  <a:pt x="9" y="9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039" name="Freeform 19"/>
          <p:cNvSpPr/>
          <p:nvPr/>
        </p:nvSpPr>
        <p:spPr>
          <a:xfrm>
            <a:off x="1758960" y="2925360"/>
            <a:ext cx="1868760" cy="438840"/>
          </a:xfrm>
          <a:custGeom>
            <a:avLst/>
            <a:gdLst/>
            <a:ahLst/>
            <a:rect l="0" t="0" r="r" b="b"/>
            <a:pathLst>
              <a:path w="5191" h="1219">
                <a:moveTo>
                  <a:pt x="496" y="217"/>
                </a:moveTo>
                <a:cubicBezTo>
                  <a:pt x="494" y="201"/>
                  <a:pt x="502" y="188"/>
                  <a:pt x="484" y="181"/>
                </a:cubicBezTo>
                <a:cubicBezTo>
                  <a:pt x="452" y="169"/>
                  <a:pt x="392" y="177"/>
                  <a:pt x="361" y="182"/>
                </a:cubicBezTo>
                <a:cubicBezTo>
                  <a:pt x="285" y="195"/>
                  <a:pt x="109" y="204"/>
                  <a:pt x="45" y="251"/>
                </a:cubicBezTo>
                <a:cubicBezTo>
                  <a:pt x="35" y="258"/>
                  <a:pt x="40" y="283"/>
                  <a:pt x="40" y="295"/>
                </a:cubicBezTo>
                <a:cubicBezTo>
                  <a:pt x="40" y="374"/>
                  <a:pt x="44" y="455"/>
                  <a:pt x="34" y="533"/>
                </a:cubicBezTo>
                <a:cubicBezTo>
                  <a:pt x="28" y="581"/>
                  <a:pt x="0" y="672"/>
                  <a:pt x="36" y="715"/>
                </a:cubicBezTo>
                <a:cubicBezTo>
                  <a:pt x="93" y="782"/>
                  <a:pt x="220" y="775"/>
                  <a:pt x="297" y="777"/>
                </a:cubicBezTo>
                <a:cubicBezTo>
                  <a:pt x="399" y="780"/>
                  <a:pt x="486" y="769"/>
                  <a:pt x="587" y="750"/>
                </a:cubicBezTo>
                <a:moveTo>
                  <a:pt x="767" y="369"/>
                </a:moveTo>
                <a:cubicBezTo>
                  <a:pt x="804" y="320"/>
                  <a:pt x="857" y="310"/>
                  <a:pt x="921" y="305"/>
                </a:cubicBezTo>
                <a:cubicBezTo>
                  <a:pt x="975" y="301"/>
                  <a:pt x="1032" y="296"/>
                  <a:pt x="1048" y="360"/>
                </a:cubicBezTo>
                <a:cubicBezTo>
                  <a:pt x="1066" y="431"/>
                  <a:pt x="1034" y="486"/>
                  <a:pt x="983" y="532"/>
                </a:cubicBezTo>
                <a:cubicBezTo>
                  <a:pt x="933" y="579"/>
                  <a:pt x="831" y="614"/>
                  <a:pt x="799" y="678"/>
                </a:cubicBezTo>
                <a:cubicBezTo>
                  <a:pt x="799" y="681"/>
                  <a:pt x="799" y="685"/>
                  <a:pt x="799" y="688"/>
                </a:cubicBezTo>
                <a:cubicBezTo>
                  <a:pt x="855" y="693"/>
                  <a:pt x="918" y="697"/>
                  <a:pt x="978" y="692"/>
                </a:cubicBezTo>
                <a:cubicBezTo>
                  <a:pt x="1077" y="684"/>
                  <a:pt x="1175" y="671"/>
                  <a:pt x="1275" y="668"/>
                </a:cubicBezTo>
                <a:moveTo>
                  <a:pt x="1336" y="727"/>
                </a:moveTo>
                <a:cubicBezTo>
                  <a:pt x="1351" y="760"/>
                  <a:pt x="1364" y="788"/>
                  <a:pt x="1367" y="826"/>
                </a:cubicBezTo>
                <a:cubicBezTo>
                  <a:pt x="1370" y="876"/>
                  <a:pt x="1365" y="922"/>
                  <a:pt x="1357" y="971"/>
                </a:cubicBezTo>
                <a:cubicBezTo>
                  <a:pt x="1354" y="993"/>
                  <a:pt x="1353" y="998"/>
                  <a:pt x="1354" y="1012"/>
                </a:cubicBezTo>
                <a:moveTo>
                  <a:pt x="1729" y="377"/>
                </a:moveTo>
                <a:cubicBezTo>
                  <a:pt x="1727" y="389"/>
                  <a:pt x="1721" y="457"/>
                  <a:pt x="1721" y="489"/>
                </a:cubicBezTo>
                <a:cubicBezTo>
                  <a:pt x="1721" y="546"/>
                  <a:pt x="1725" y="602"/>
                  <a:pt x="1755" y="654"/>
                </a:cubicBezTo>
                <a:cubicBezTo>
                  <a:pt x="1779" y="694"/>
                  <a:pt x="1821" y="706"/>
                  <a:pt x="1866" y="699"/>
                </a:cubicBezTo>
                <a:cubicBezTo>
                  <a:pt x="1910" y="692"/>
                  <a:pt x="1934" y="655"/>
                  <a:pt x="1964" y="626"/>
                </a:cubicBezTo>
                <a:cubicBezTo>
                  <a:pt x="1980" y="609"/>
                  <a:pt x="1981" y="614"/>
                  <a:pt x="1999" y="608"/>
                </a:cubicBezTo>
                <a:cubicBezTo>
                  <a:pt x="2017" y="639"/>
                  <a:pt x="2026" y="663"/>
                  <a:pt x="2035" y="699"/>
                </a:cubicBezTo>
                <a:cubicBezTo>
                  <a:pt x="2048" y="749"/>
                  <a:pt x="2061" y="786"/>
                  <a:pt x="2092" y="828"/>
                </a:cubicBezTo>
                <a:moveTo>
                  <a:pt x="2345" y="793"/>
                </a:moveTo>
                <a:cubicBezTo>
                  <a:pt x="2353" y="808"/>
                  <a:pt x="2352" y="832"/>
                  <a:pt x="2352" y="853"/>
                </a:cubicBezTo>
                <a:cubicBezTo>
                  <a:pt x="2352" y="913"/>
                  <a:pt x="2324" y="958"/>
                  <a:pt x="2308" y="1014"/>
                </a:cubicBezTo>
                <a:cubicBezTo>
                  <a:pt x="2301" y="1046"/>
                  <a:pt x="2298" y="1054"/>
                  <a:pt x="2299" y="1075"/>
                </a:cubicBezTo>
                <a:moveTo>
                  <a:pt x="2859" y="654"/>
                </a:moveTo>
                <a:cubicBezTo>
                  <a:pt x="2864" y="643"/>
                  <a:pt x="2897" y="649"/>
                  <a:pt x="2911" y="649"/>
                </a:cubicBezTo>
                <a:cubicBezTo>
                  <a:pt x="2937" y="649"/>
                  <a:pt x="2962" y="649"/>
                  <a:pt x="2988" y="649"/>
                </a:cubicBezTo>
                <a:moveTo>
                  <a:pt x="3296" y="601"/>
                </a:moveTo>
                <a:cubicBezTo>
                  <a:pt x="3323" y="593"/>
                  <a:pt x="3344" y="592"/>
                  <a:pt x="3372" y="592"/>
                </a:cubicBezTo>
                <a:cubicBezTo>
                  <a:pt x="3398" y="592"/>
                  <a:pt x="3425" y="591"/>
                  <a:pt x="3451" y="591"/>
                </a:cubicBezTo>
                <a:moveTo>
                  <a:pt x="3800" y="581"/>
                </a:moveTo>
                <a:cubicBezTo>
                  <a:pt x="3889" y="581"/>
                  <a:pt x="3983" y="590"/>
                  <a:pt x="4071" y="572"/>
                </a:cubicBezTo>
                <a:cubicBezTo>
                  <a:pt x="4085" y="569"/>
                  <a:pt x="4100" y="565"/>
                  <a:pt x="4114" y="562"/>
                </a:cubicBezTo>
                <a:moveTo>
                  <a:pt x="4498" y="49"/>
                </a:moveTo>
                <a:cubicBezTo>
                  <a:pt x="4493" y="43"/>
                  <a:pt x="4483" y="31"/>
                  <a:pt x="4478" y="24"/>
                </a:cubicBezTo>
                <a:cubicBezTo>
                  <a:pt x="4522" y="21"/>
                  <a:pt x="4568" y="21"/>
                  <a:pt x="4613" y="21"/>
                </a:cubicBezTo>
                <a:cubicBezTo>
                  <a:pt x="4748" y="21"/>
                  <a:pt x="4901" y="0"/>
                  <a:pt x="5034" y="29"/>
                </a:cubicBezTo>
                <a:cubicBezTo>
                  <a:pt x="5072" y="37"/>
                  <a:pt x="5081" y="50"/>
                  <a:pt x="5094" y="82"/>
                </a:cubicBezTo>
                <a:cubicBezTo>
                  <a:pt x="5111" y="122"/>
                  <a:pt x="5102" y="200"/>
                  <a:pt x="5108" y="244"/>
                </a:cubicBezTo>
                <a:cubicBezTo>
                  <a:pt x="5120" y="330"/>
                  <a:pt x="5142" y="416"/>
                  <a:pt x="5158" y="503"/>
                </a:cubicBezTo>
                <a:cubicBezTo>
                  <a:pt x="5169" y="561"/>
                  <a:pt x="5190" y="660"/>
                  <a:pt x="5165" y="718"/>
                </a:cubicBezTo>
                <a:cubicBezTo>
                  <a:pt x="5156" y="740"/>
                  <a:pt x="5131" y="744"/>
                  <a:pt x="5111" y="750"/>
                </a:cubicBezTo>
                <a:cubicBezTo>
                  <a:pt x="5072" y="761"/>
                  <a:pt x="5027" y="764"/>
                  <a:pt x="4987" y="771"/>
                </a:cubicBezTo>
                <a:moveTo>
                  <a:pt x="2984" y="423"/>
                </a:moveTo>
                <a:cubicBezTo>
                  <a:pt x="2998" y="394"/>
                  <a:pt x="3003" y="380"/>
                  <a:pt x="3003" y="345"/>
                </a:cubicBezTo>
                <a:cubicBezTo>
                  <a:pt x="3003" y="340"/>
                  <a:pt x="3003" y="334"/>
                  <a:pt x="3003" y="329"/>
                </a:cubicBezTo>
                <a:cubicBezTo>
                  <a:pt x="2982" y="319"/>
                  <a:pt x="2955" y="308"/>
                  <a:pt x="2923" y="315"/>
                </a:cubicBezTo>
                <a:cubicBezTo>
                  <a:pt x="2830" y="337"/>
                  <a:pt x="2745" y="434"/>
                  <a:pt x="2684" y="501"/>
                </a:cubicBezTo>
                <a:cubicBezTo>
                  <a:pt x="2612" y="579"/>
                  <a:pt x="2534" y="679"/>
                  <a:pt x="2515" y="787"/>
                </a:cubicBezTo>
                <a:cubicBezTo>
                  <a:pt x="2500" y="872"/>
                  <a:pt x="2519" y="927"/>
                  <a:pt x="2605" y="954"/>
                </a:cubicBezTo>
                <a:cubicBezTo>
                  <a:pt x="2695" y="982"/>
                  <a:pt x="2828" y="978"/>
                  <a:pt x="2919" y="958"/>
                </a:cubicBezTo>
                <a:cubicBezTo>
                  <a:pt x="2983" y="944"/>
                  <a:pt x="3019" y="914"/>
                  <a:pt x="3020" y="850"/>
                </a:cubicBezTo>
                <a:cubicBezTo>
                  <a:pt x="3021" y="779"/>
                  <a:pt x="2942" y="772"/>
                  <a:pt x="2887" y="769"/>
                </a:cubicBezTo>
                <a:cubicBezTo>
                  <a:pt x="2828" y="765"/>
                  <a:pt x="2735" y="755"/>
                  <a:pt x="2684" y="793"/>
                </a:cubicBezTo>
                <a:cubicBezTo>
                  <a:pt x="2640" y="826"/>
                  <a:pt x="2750" y="844"/>
                  <a:pt x="2805" y="852"/>
                </a:cubicBezTo>
                <a:moveTo>
                  <a:pt x="3710" y="869"/>
                </a:moveTo>
                <a:cubicBezTo>
                  <a:pt x="3678" y="895"/>
                  <a:pt x="3660" y="921"/>
                  <a:pt x="3636" y="957"/>
                </a:cubicBezTo>
                <a:cubicBezTo>
                  <a:pt x="3608" y="999"/>
                  <a:pt x="3574" y="1038"/>
                  <a:pt x="3566" y="1090"/>
                </a:cubicBezTo>
                <a:cubicBezTo>
                  <a:pt x="3566" y="1113"/>
                  <a:pt x="3564" y="1118"/>
                  <a:pt x="3574" y="1129"/>
                </a:cubicBezTo>
                <a:moveTo>
                  <a:pt x="4043" y="369"/>
                </a:moveTo>
                <a:cubicBezTo>
                  <a:pt x="3958" y="326"/>
                  <a:pt x="3902" y="308"/>
                  <a:pt x="3810" y="352"/>
                </a:cubicBezTo>
                <a:cubicBezTo>
                  <a:pt x="3747" y="383"/>
                  <a:pt x="3713" y="427"/>
                  <a:pt x="3715" y="497"/>
                </a:cubicBezTo>
                <a:cubicBezTo>
                  <a:pt x="3718" y="594"/>
                  <a:pt x="3830" y="636"/>
                  <a:pt x="3907" y="669"/>
                </a:cubicBezTo>
                <a:cubicBezTo>
                  <a:pt x="3988" y="703"/>
                  <a:pt x="4110" y="720"/>
                  <a:pt x="4168" y="794"/>
                </a:cubicBezTo>
                <a:cubicBezTo>
                  <a:pt x="4208" y="845"/>
                  <a:pt x="4169" y="898"/>
                  <a:pt x="4123" y="920"/>
                </a:cubicBezTo>
                <a:cubicBezTo>
                  <a:pt x="4040" y="962"/>
                  <a:pt x="3896" y="983"/>
                  <a:pt x="3814" y="943"/>
                </a:cubicBezTo>
                <a:cubicBezTo>
                  <a:pt x="3810" y="859"/>
                  <a:pt x="3850" y="833"/>
                  <a:pt x="3916" y="779"/>
                </a:cubicBezTo>
                <a:cubicBezTo>
                  <a:pt x="4004" y="709"/>
                  <a:pt x="4102" y="650"/>
                  <a:pt x="4195" y="585"/>
                </a:cubicBezTo>
                <a:cubicBezTo>
                  <a:pt x="4222" y="567"/>
                  <a:pt x="4234" y="561"/>
                  <a:pt x="4260" y="548"/>
                </a:cubicBezTo>
                <a:moveTo>
                  <a:pt x="4586" y="811"/>
                </a:moveTo>
                <a:cubicBezTo>
                  <a:pt x="4586" y="865"/>
                  <a:pt x="4591" y="916"/>
                  <a:pt x="4565" y="965"/>
                </a:cubicBezTo>
                <a:cubicBezTo>
                  <a:pt x="4529" y="1035"/>
                  <a:pt x="4466" y="1094"/>
                  <a:pt x="4411" y="1148"/>
                </a:cubicBezTo>
                <a:cubicBezTo>
                  <a:pt x="4386" y="1173"/>
                  <a:pt x="4365" y="1190"/>
                  <a:pt x="4353" y="1218"/>
                </a:cubicBezTo>
                <a:moveTo>
                  <a:pt x="4646" y="664"/>
                </a:moveTo>
                <a:cubicBezTo>
                  <a:pt x="4649" y="646"/>
                  <a:pt x="4695" y="654"/>
                  <a:pt x="4711" y="652"/>
                </a:cubicBezTo>
                <a:cubicBezTo>
                  <a:pt x="4746" y="649"/>
                  <a:pt x="4780" y="642"/>
                  <a:pt x="4814" y="637"/>
                </a:cubicBezTo>
                <a:moveTo>
                  <a:pt x="4895" y="585"/>
                </a:moveTo>
                <a:cubicBezTo>
                  <a:pt x="4911" y="573"/>
                  <a:pt x="4930" y="572"/>
                  <a:pt x="4951" y="569"/>
                </a:cubicBezTo>
                <a:cubicBezTo>
                  <a:pt x="4963" y="567"/>
                  <a:pt x="4969" y="566"/>
                  <a:pt x="4980" y="561"/>
                </a:cubicBezTo>
                <a:moveTo>
                  <a:pt x="4895" y="585"/>
                </a:moveTo>
                <a:cubicBezTo>
                  <a:pt x="4968" y="562"/>
                  <a:pt x="5009" y="513"/>
                  <a:pt x="5013" y="569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040" name="Freeform 20"/>
          <p:cNvSpPr/>
          <p:nvPr/>
        </p:nvSpPr>
        <p:spPr>
          <a:xfrm>
            <a:off x="1606680" y="3682800"/>
            <a:ext cx="1452960" cy="800640"/>
          </a:xfrm>
          <a:custGeom>
            <a:avLst/>
            <a:gdLst/>
            <a:ahLst/>
            <a:rect l="0" t="0" r="r" b="b"/>
            <a:pathLst>
              <a:path w="4036" h="2224">
                <a:moveTo>
                  <a:pt x="182" y="768"/>
                </a:moveTo>
                <a:cubicBezTo>
                  <a:pt x="115" y="802"/>
                  <a:pt x="53" y="835"/>
                  <a:pt x="23" y="910"/>
                </a:cubicBezTo>
                <a:cubicBezTo>
                  <a:pt x="0" y="968"/>
                  <a:pt x="16" y="1026"/>
                  <a:pt x="71" y="1057"/>
                </a:cubicBezTo>
                <a:cubicBezTo>
                  <a:pt x="123" y="1075"/>
                  <a:pt x="141" y="1080"/>
                  <a:pt x="179" y="1079"/>
                </a:cubicBezTo>
                <a:moveTo>
                  <a:pt x="961" y="682"/>
                </a:moveTo>
                <a:cubicBezTo>
                  <a:pt x="1002" y="681"/>
                  <a:pt x="1037" y="691"/>
                  <a:pt x="1080" y="712"/>
                </a:cubicBezTo>
                <a:cubicBezTo>
                  <a:pt x="1165" y="753"/>
                  <a:pt x="1222" y="813"/>
                  <a:pt x="1235" y="909"/>
                </a:cubicBezTo>
                <a:cubicBezTo>
                  <a:pt x="1247" y="998"/>
                  <a:pt x="1223" y="1069"/>
                  <a:pt x="1161" y="1133"/>
                </a:cubicBezTo>
                <a:cubicBezTo>
                  <a:pt x="1147" y="1144"/>
                  <a:pt x="1133" y="1156"/>
                  <a:pt x="1119" y="1167"/>
                </a:cubicBezTo>
                <a:moveTo>
                  <a:pt x="2179" y="1077"/>
                </a:moveTo>
                <a:cubicBezTo>
                  <a:pt x="2306" y="1101"/>
                  <a:pt x="2444" y="1103"/>
                  <a:pt x="2573" y="1092"/>
                </a:cubicBezTo>
                <a:cubicBezTo>
                  <a:pt x="2660" y="1079"/>
                  <a:pt x="2685" y="1076"/>
                  <a:pt x="2739" y="1060"/>
                </a:cubicBezTo>
                <a:moveTo>
                  <a:pt x="4035" y="28"/>
                </a:moveTo>
                <a:cubicBezTo>
                  <a:pt x="3973" y="20"/>
                  <a:pt x="3965" y="0"/>
                  <a:pt x="3892" y="28"/>
                </a:cubicBezTo>
                <a:cubicBezTo>
                  <a:pt x="3767" y="76"/>
                  <a:pt x="3664" y="184"/>
                  <a:pt x="3571" y="276"/>
                </a:cubicBezTo>
                <a:cubicBezTo>
                  <a:pt x="3365" y="481"/>
                  <a:pt x="3159" y="716"/>
                  <a:pt x="3034" y="982"/>
                </a:cubicBezTo>
                <a:cubicBezTo>
                  <a:pt x="2916" y="1232"/>
                  <a:pt x="2852" y="1578"/>
                  <a:pt x="3025" y="1818"/>
                </a:cubicBezTo>
                <a:cubicBezTo>
                  <a:pt x="3209" y="2072"/>
                  <a:pt x="3532" y="2139"/>
                  <a:pt x="3811" y="2223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041" name="Freeform 21"/>
          <p:cNvSpPr/>
          <p:nvPr/>
        </p:nvSpPr>
        <p:spPr>
          <a:xfrm>
            <a:off x="1455840" y="3839400"/>
            <a:ext cx="444600" cy="312120"/>
          </a:xfrm>
          <a:custGeom>
            <a:avLst/>
            <a:gdLst/>
            <a:ahLst/>
            <a:rect l="0" t="0" r="r" b="b"/>
            <a:pathLst>
              <a:path w="1235" h="867">
                <a:moveTo>
                  <a:pt x="16" y="103"/>
                </a:moveTo>
                <a:cubicBezTo>
                  <a:pt x="10" y="79"/>
                  <a:pt x="0" y="36"/>
                  <a:pt x="6" y="60"/>
                </a:cubicBezTo>
                <a:cubicBezTo>
                  <a:pt x="34" y="149"/>
                  <a:pt x="35" y="234"/>
                  <a:pt x="36" y="328"/>
                </a:cubicBezTo>
                <a:cubicBezTo>
                  <a:pt x="37" y="442"/>
                  <a:pt x="32" y="554"/>
                  <a:pt x="28" y="667"/>
                </a:cubicBezTo>
                <a:cubicBezTo>
                  <a:pt x="25" y="739"/>
                  <a:pt x="17" y="805"/>
                  <a:pt x="49" y="866"/>
                </a:cubicBezTo>
                <a:moveTo>
                  <a:pt x="107" y="78"/>
                </a:moveTo>
                <a:cubicBezTo>
                  <a:pt x="116" y="2"/>
                  <a:pt x="138" y="4"/>
                  <a:pt x="215" y="2"/>
                </a:cubicBezTo>
                <a:cubicBezTo>
                  <a:pt x="291" y="0"/>
                  <a:pt x="341" y="22"/>
                  <a:pt x="367" y="98"/>
                </a:cubicBezTo>
                <a:cubicBezTo>
                  <a:pt x="387" y="156"/>
                  <a:pt x="383" y="215"/>
                  <a:pt x="336" y="256"/>
                </a:cubicBezTo>
                <a:cubicBezTo>
                  <a:pt x="300" y="287"/>
                  <a:pt x="254" y="293"/>
                  <a:pt x="209" y="294"/>
                </a:cubicBezTo>
                <a:cubicBezTo>
                  <a:pt x="199" y="294"/>
                  <a:pt x="196" y="297"/>
                  <a:pt x="193" y="291"/>
                </a:cubicBezTo>
                <a:moveTo>
                  <a:pt x="865" y="391"/>
                </a:moveTo>
                <a:cubicBezTo>
                  <a:pt x="895" y="381"/>
                  <a:pt x="948" y="367"/>
                  <a:pt x="980" y="383"/>
                </a:cubicBezTo>
                <a:cubicBezTo>
                  <a:pt x="1014" y="400"/>
                  <a:pt x="1015" y="468"/>
                  <a:pt x="1008" y="499"/>
                </a:cubicBezTo>
                <a:cubicBezTo>
                  <a:pt x="998" y="542"/>
                  <a:pt x="964" y="567"/>
                  <a:pt x="929" y="588"/>
                </a:cubicBezTo>
                <a:cubicBezTo>
                  <a:pt x="910" y="575"/>
                  <a:pt x="913" y="565"/>
                  <a:pt x="932" y="533"/>
                </a:cubicBezTo>
                <a:cubicBezTo>
                  <a:pt x="967" y="475"/>
                  <a:pt x="1020" y="424"/>
                  <a:pt x="1063" y="373"/>
                </a:cubicBezTo>
                <a:cubicBezTo>
                  <a:pt x="1079" y="355"/>
                  <a:pt x="1082" y="351"/>
                  <a:pt x="1090" y="339"/>
                </a:cubicBezTo>
                <a:cubicBezTo>
                  <a:pt x="1050" y="350"/>
                  <a:pt x="1010" y="382"/>
                  <a:pt x="986" y="418"/>
                </a:cubicBezTo>
                <a:cubicBezTo>
                  <a:pt x="962" y="455"/>
                  <a:pt x="950" y="522"/>
                  <a:pt x="992" y="549"/>
                </a:cubicBezTo>
                <a:cubicBezTo>
                  <a:pt x="1057" y="592"/>
                  <a:pt x="1161" y="572"/>
                  <a:pt x="1234" y="568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042" name="Freeform 22"/>
          <p:cNvSpPr/>
          <p:nvPr/>
        </p:nvSpPr>
        <p:spPr>
          <a:xfrm>
            <a:off x="2292480" y="3704400"/>
            <a:ext cx="986400" cy="750600"/>
          </a:xfrm>
          <a:custGeom>
            <a:avLst/>
            <a:gdLst/>
            <a:ahLst/>
            <a:rect l="0" t="0" r="r" b="b"/>
            <a:pathLst>
              <a:path w="2740" h="2085">
                <a:moveTo>
                  <a:pt x="0" y="804"/>
                </a:moveTo>
                <a:cubicBezTo>
                  <a:pt x="27" y="817"/>
                  <a:pt x="85" y="823"/>
                  <a:pt x="124" y="824"/>
                </a:cubicBezTo>
                <a:cubicBezTo>
                  <a:pt x="290" y="828"/>
                  <a:pt x="456" y="824"/>
                  <a:pt x="621" y="824"/>
                </a:cubicBezTo>
                <a:moveTo>
                  <a:pt x="1734" y="704"/>
                </a:moveTo>
                <a:cubicBezTo>
                  <a:pt x="1734" y="662"/>
                  <a:pt x="1729" y="668"/>
                  <a:pt x="1780" y="652"/>
                </a:cubicBezTo>
                <a:cubicBezTo>
                  <a:pt x="1843" y="632"/>
                  <a:pt x="1911" y="620"/>
                  <a:pt x="1977" y="628"/>
                </a:cubicBezTo>
                <a:cubicBezTo>
                  <a:pt x="2043" y="636"/>
                  <a:pt x="2059" y="682"/>
                  <a:pt x="2056" y="742"/>
                </a:cubicBezTo>
                <a:cubicBezTo>
                  <a:pt x="2053" y="803"/>
                  <a:pt x="2018" y="845"/>
                  <a:pt x="1972" y="882"/>
                </a:cubicBezTo>
                <a:cubicBezTo>
                  <a:pt x="1962" y="890"/>
                  <a:pt x="1959" y="891"/>
                  <a:pt x="1947" y="896"/>
                </a:cubicBezTo>
                <a:cubicBezTo>
                  <a:pt x="2011" y="849"/>
                  <a:pt x="2079" y="808"/>
                  <a:pt x="2145" y="763"/>
                </a:cubicBezTo>
                <a:cubicBezTo>
                  <a:pt x="2204" y="722"/>
                  <a:pt x="2267" y="677"/>
                  <a:pt x="2289" y="605"/>
                </a:cubicBezTo>
                <a:cubicBezTo>
                  <a:pt x="2291" y="585"/>
                  <a:pt x="2291" y="582"/>
                  <a:pt x="2291" y="570"/>
                </a:cubicBezTo>
                <a:cubicBezTo>
                  <a:pt x="2242" y="580"/>
                  <a:pt x="2219" y="586"/>
                  <a:pt x="2181" y="628"/>
                </a:cubicBezTo>
                <a:cubicBezTo>
                  <a:pt x="2153" y="659"/>
                  <a:pt x="2118" y="730"/>
                  <a:pt x="2145" y="773"/>
                </a:cubicBezTo>
                <a:cubicBezTo>
                  <a:pt x="2176" y="822"/>
                  <a:pt x="2265" y="823"/>
                  <a:pt x="2313" y="819"/>
                </a:cubicBezTo>
                <a:cubicBezTo>
                  <a:pt x="2331" y="816"/>
                  <a:pt x="2349" y="813"/>
                  <a:pt x="2367" y="810"/>
                </a:cubicBezTo>
                <a:moveTo>
                  <a:pt x="2483" y="57"/>
                </a:moveTo>
                <a:cubicBezTo>
                  <a:pt x="2505" y="12"/>
                  <a:pt x="2553" y="0"/>
                  <a:pt x="2569" y="66"/>
                </a:cubicBezTo>
                <a:cubicBezTo>
                  <a:pt x="2586" y="137"/>
                  <a:pt x="2563" y="196"/>
                  <a:pt x="2511" y="244"/>
                </a:cubicBezTo>
                <a:cubicBezTo>
                  <a:pt x="2467" y="285"/>
                  <a:pt x="2406" y="310"/>
                  <a:pt x="2349" y="326"/>
                </a:cubicBezTo>
                <a:cubicBezTo>
                  <a:pt x="2332" y="331"/>
                  <a:pt x="2315" y="332"/>
                  <a:pt x="2298" y="335"/>
                </a:cubicBezTo>
                <a:cubicBezTo>
                  <a:pt x="2309" y="351"/>
                  <a:pt x="2320" y="368"/>
                  <a:pt x="2334" y="384"/>
                </a:cubicBezTo>
                <a:cubicBezTo>
                  <a:pt x="2374" y="431"/>
                  <a:pt x="2413" y="484"/>
                  <a:pt x="2471" y="510"/>
                </a:cubicBezTo>
                <a:cubicBezTo>
                  <a:pt x="2515" y="530"/>
                  <a:pt x="2582" y="537"/>
                  <a:pt x="2629" y="528"/>
                </a:cubicBezTo>
                <a:cubicBezTo>
                  <a:pt x="2669" y="521"/>
                  <a:pt x="2715" y="492"/>
                  <a:pt x="2734" y="455"/>
                </a:cubicBezTo>
                <a:cubicBezTo>
                  <a:pt x="2737" y="441"/>
                  <a:pt x="2739" y="438"/>
                  <a:pt x="2738" y="429"/>
                </a:cubicBezTo>
                <a:moveTo>
                  <a:pt x="1185" y="1430"/>
                </a:moveTo>
                <a:cubicBezTo>
                  <a:pt x="1202" y="1367"/>
                  <a:pt x="1400" y="1373"/>
                  <a:pt x="1458" y="1366"/>
                </a:cubicBezTo>
                <a:cubicBezTo>
                  <a:pt x="1725" y="1334"/>
                  <a:pt x="1993" y="1308"/>
                  <a:pt x="2262" y="1319"/>
                </a:cubicBezTo>
                <a:cubicBezTo>
                  <a:pt x="2331" y="1322"/>
                  <a:pt x="2375" y="1330"/>
                  <a:pt x="2435" y="1359"/>
                </a:cubicBezTo>
                <a:moveTo>
                  <a:pt x="1895" y="1677"/>
                </a:moveTo>
                <a:cubicBezTo>
                  <a:pt x="1909" y="1637"/>
                  <a:pt x="1941" y="1634"/>
                  <a:pt x="1986" y="1631"/>
                </a:cubicBezTo>
                <a:cubicBezTo>
                  <a:pt x="2039" y="1628"/>
                  <a:pt x="2047" y="1650"/>
                  <a:pt x="2050" y="1700"/>
                </a:cubicBezTo>
                <a:cubicBezTo>
                  <a:pt x="2055" y="1775"/>
                  <a:pt x="2031" y="1827"/>
                  <a:pt x="1984" y="1885"/>
                </a:cubicBezTo>
                <a:cubicBezTo>
                  <a:pt x="1946" y="1931"/>
                  <a:pt x="1885" y="1974"/>
                  <a:pt x="1865" y="2032"/>
                </a:cubicBezTo>
                <a:cubicBezTo>
                  <a:pt x="1864" y="2052"/>
                  <a:pt x="1864" y="2058"/>
                  <a:pt x="1865" y="2071"/>
                </a:cubicBezTo>
                <a:cubicBezTo>
                  <a:pt x="1952" y="2084"/>
                  <a:pt x="2029" y="2083"/>
                  <a:pt x="2115" y="2057"/>
                </a:cubicBezTo>
                <a:cubicBezTo>
                  <a:pt x="2236" y="2021"/>
                  <a:pt x="2334" y="1957"/>
                  <a:pt x="2434" y="1883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043" name="Freeform 23"/>
          <p:cNvSpPr/>
          <p:nvPr/>
        </p:nvSpPr>
        <p:spPr>
          <a:xfrm>
            <a:off x="3173400" y="4280040"/>
            <a:ext cx="144720" cy="273960"/>
          </a:xfrm>
          <a:custGeom>
            <a:avLst/>
            <a:gdLst/>
            <a:ahLst/>
            <a:rect l="0" t="0" r="r" b="b"/>
            <a:pathLst>
              <a:path w="402" h="761">
                <a:moveTo>
                  <a:pt x="0" y="0"/>
                </a:moveTo>
                <a:cubicBezTo>
                  <a:pt x="31" y="44"/>
                  <a:pt x="59" y="86"/>
                  <a:pt x="82" y="136"/>
                </a:cubicBezTo>
                <a:cubicBezTo>
                  <a:pt x="119" y="215"/>
                  <a:pt x="137" y="299"/>
                  <a:pt x="149" y="386"/>
                </a:cubicBezTo>
                <a:cubicBezTo>
                  <a:pt x="157" y="445"/>
                  <a:pt x="150" y="508"/>
                  <a:pt x="162" y="566"/>
                </a:cubicBezTo>
                <a:cubicBezTo>
                  <a:pt x="170" y="591"/>
                  <a:pt x="172" y="599"/>
                  <a:pt x="184" y="612"/>
                </a:cubicBezTo>
                <a:moveTo>
                  <a:pt x="324" y="715"/>
                </a:moveTo>
                <a:cubicBezTo>
                  <a:pt x="329" y="730"/>
                  <a:pt x="346" y="728"/>
                  <a:pt x="361" y="730"/>
                </a:cubicBezTo>
                <a:cubicBezTo>
                  <a:pt x="376" y="732"/>
                  <a:pt x="388" y="735"/>
                  <a:pt x="401" y="741"/>
                </a:cubicBezTo>
                <a:cubicBezTo>
                  <a:pt x="401" y="760"/>
                  <a:pt x="377" y="752"/>
                  <a:pt x="363" y="753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044" name="Freeform 24"/>
          <p:cNvSpPr/>
          <p:nvPr/>
        </p:nvSpPr>
        <p:spPr>
          <a:xfrm>
            <a:off x="3564000" y="3995280"/>
            <a:ext cx="260640" cy="246960"/>
          </a:xfrm>
          <a:custGeom>
            <a:avLst/>
            <a:gdLst/>
            <a:ahLst/>
            <a:rect l="0" t="0" r="r" b="b"/>
            <a:pathLst>
              <a:path w="724" h="686">
                <a:moveTo>
                  <a:pt x="124" y="18"/>
                </a:moveTo>
                <a:cubicBezTo>
                  <a:pt x="109" y="6"/>
                  <a:pt x="110" y="0"/>
                  <a:pt x="99" y="1"/>
                </a:cubicBezTo>
                <a:cubicBezTo>
                  <a:pt x="99" y="143"/>
                  <a:pt x="94" y="285"/>
                  <a:pt x="110" y="426"/>
                </a:cubicBezTo>
                <a:cubicBezTo>
                  <a:pt x="119" y="507"/>
                  <a:pt x="135" y="588"/>
                  <a:pt x="165" y="664"/>
                </a:cubicBezTo>
                <a:cubicBezTo>
                  <a:pt x="168" y="671"/>
                  <a:pt x="171" y="678"/>
                  <a:pt x="174" y="685"/>
                </a:cubicBezTo>
                <a:moveTo>
                  <a:pt x="0" y="498"/>
                </a:moveTo>
                <a:cubicBezTo>
                  <a:pt x="87" y="474"/>
                  <a:pt x="183" y="482"/>
                  <a:pt x="274" y="475"/>
                </a:cubicBezTo>
                <a:cubicBezTo>
                  <a:pt x="427" y="463"/>
                  <a:pt x="575" y="441"/>
                  <a:pt x="723" y="407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045" name="Freeform 25"/>
          <p:cNvSpPr/>
          <p:nvPr/>
        </p:nvSpPr>
        <p:spPr>
          <a:xfrm>
            <a:off x="4163760" y="3809880"/>
            <a:ext cx="378720" cy="306000"/>
          </a:xfrm>
          <a:custGeom>
            <a:avLst/>
            <a:gdLst/>
            <a:ahLst/>
            <a:rect l="0" t="0" r="r" b="b"/>
            <a:pathLst>
              <a:path w="1052" h="850">
                <a:moveTo>
                  <a:pt x="17" y="658"/>
                </a:moveTo>
                <a:cubicBezTo>
                  <a:pt x="7" y="606"/>
                  <a:pt x="0" y="584"/>
                  <a:pt x="55" y="562"/>
                </a:cubicBezTo>
                <a:cubicBezTo>
                  <a:pt x="108" y="541"/>
                  <a:pt x="200" y="528"/>
                  <a:pt x="252" y="559"/>
                </a:cubicBezTo>
                <a:cubicBezTo>
                  <a:pt x="308" y="592"/>
                  <a:pt x="325" y="681"/>
                  <a:pt x="311" y="739"/>
                </a:cubicBezTo>
                <a:cubicBezTo>
                  <a:pt x="302" y="775"/>
                  <a:pt x="248" y="843"/>
                  <a:pt x="205" y="845"/>
                </a:cubicBezTo>
                <a:cubicBezTo>
                  <a:pt x="192" y="848"/>
                  <a:pt x="189" y="849"/>
                  <a:pt x="198" y="835"/>
                </a:cubicBezTo>
                <a:cubicBezTo>
                  <a:pt x="274" y="780"/>
                  <a:pt x="353" y="732"/>
                  <a:pt x="429" y="680"/>
                </a:cubicBezTo>
                <a:cubicBezTo>
                  <a:pt x="498" y="632"/>
                  <a:pt x="583" y="578"/>
                  <a:pt x="626" y="503"/>
                </a:cubicBezTo>
                <a:cubicBezTo>
                  <a:pt x="630" y="488"/>
                  <a:pt x="631" y="486"/>
                  <a:pt x="631" y="477"/>
                </a:cubicBezTo>
                <a:cubicBezTo>
                  <a:pt x="569" y="482"/>
                  <a:pt x="527" y="499"/>
                  <a:pt x="484" y="547"/>
                </a:cubicBezTo>
                <a:cubicBezTo>
                  <a:pt x="455" y="580"/>
                  <a:pt x="425" y="661"/>
                  <a:pt x="450" y="705"/>
                </a:cubicBezTo>
                <a:cubicBezTo>
                  <a:pt x="484" y="765"/>
                  <a:pt x="592" y="747"/>
                  <a:pt x="646" y="748"/>
                </a:cubicBezTo>
                <a:moveTo>
                  <a:pt x="806" y="0"/>
                </a:moveTo>
                <a:cubicBezTo>
                  <a:pt x="763" y="69"/>
                  <a:pt x="742" y="135"/>
                  <a:pt x="737" y="218"/>
                </a:cubicBezTo>
                <a:cubicBezTo>
                  <a:pt x="732" y="291"/>
                  <a:pt x="761" y="350"/>
                  <a:pt x="829" y="383"/>
                </a:cubicBezTo>
                <a:cubicBezTo>
                  <a:pt x="872" y="404"/>
                  <a:pt x="941" y="408"/>
                  <a:pt x="981" y="380"/>
                </a:cubicBezTo>
                <a:cubicBezTo>
                  <a:pt x="1012" y="359"/>
                  <a:pt x="1024" y="323"/>
                  <a:pt x="1047" y="296"/>
                </a:cubicBezTo>
                <a:cubicBezTo>
                  <a:pt x="1048" y="295"/>
                  <a:pt x="1049" y="295"/>
                  <a:pt x="1050" y="294"/>
                </a:cubicBezTo>
                <a:cubicBezTo>
                  <a:pt x="1051" y="329"/>
                  <a:pt x="1051" y="370"/>
                  <a:pt x="1051" y="406"/>
                </a:cubicBezTo>
                <a:cubicBezTo>
                  <a:pt x="1050" y="484"/>
                  <a:pt x="1029" y="543"/>
                  <a:pt x="1005" y="616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046" name="Freeform 26"/>
          <p:cNvSpPr/>
          <p:nvPr/>
        </p:nvSpPr>
        <p:spPr>
          <a:xfrm>
            <a:off x="4159080" y="4272840"/>
            <a:ext cx="519480" cy="516600"/>
          </a:xfrm>
          <a:custGeom>
            <a:avLst/>
            <a:gdLst/>
            <a:ahLst/>
            <a:rect l="0" t="0" r="r" b="b"/>
            <a:pathLst>
              <a:path w="1443" h="1435">
                <a:moveTo>
                  <a:pt x="0" y="62"/>
                </a:moveTo>
                <a:cubicBezTo>
                  <a:pt x="32" y="46"/>
                  <a:pt x="115" y="41"/>
                  <a:pt x="167" y="37"/>
                </a:cubicBezTo>
                <a:cubicBezTo>
                  <a:pt x="451" y="16"/>
                  <a:pt x="734" y="0"/>
                  <a:pt x="1018" y="8"/>
                </a:cubicBezTo>
                <a:cubicBezTo>
                  <a:pt x="1089" y="10"/>
                  <a:pt x="1157" y="13"/>
                  <a:pt x="1227" y="13"/>
                </a:cubicBezTo>
                <a:moveTo>
                  <a:pt x="422" y="215"/>
                </a:moveTo>
                <a:cubicBezTo>
                  <a:pt x="426" y="236"/>
                  <a:pt x="430" y="246"/>
                  <a:pt x="426" y="267"/>
                </a:cubicBezTo>
                <a:cubicBezTo>
                  <a:pt x="401" y="383"/>
                  <a:pt x="343" y="493"/>
                  <a:pt x="270" y="586"/>
                </a:cubicBezTo>
                <a:cubicBezTo>
                  <a:pt x="232" y="635"/>
                  <a:pt x="187" y="677"/>
                  <a:pt x="154" y="726"/>
                </a:cubicBezTo>
                <a:cubicBezTo>
                  <a:pt x="220" y="715"/>
                  <a:pt x="282" y="694"/>
                  <a:pt x="348" y="675"/>
                </a:cubicBezTo>
                <a:cubicBezTo>
                  <a:pt x="461" y="642"/>
                  <a:pt x="583" y="626"/>
                  <a:pt x="692" y="597"/>
                </a:cubicBezTo>
                <a:cubicBezTo>
                  <a:pt x="692" y="596"/>
                  <a:pt x="692" y="595"/>
                  <a:pt x="692" y="594"/>
                </a:cubicBezTo>
                <a:cubicBezTo>
                  <a:pt x="660" y="587"/>
                  <a:pt x="650" y="575"/>
                  <a:pt x="639" y="606"/>
                </a:cubicBezTo>
                <a:cubicBezTo>
                  <a:pt x="598" y="722"/>
                  <a:pt x="607" y="878"/>
                  <a:pt x="607" y="1000"/>
                </a:cubicBezTo>
                <a:cubicBezTo>
                  <a:pt x="607" y="1033"/>
                  <a:pt x="607" y="1043"/>
                  <a:pt x="629" y="1056"/>
                </a:cubicBezTo>
                <a:moveTo>
                  <a:pt x="982" y="505"/>
                </a:moveTo>
                <a:cubicBezTo>
                  <a:pt x="990" y="495"/>
                  <a:pt x="974" y="453"/>
                  <a:pt x="996" y="524"/>
                </a:cubicBezTo>
                <a:cubicBezTo>
                  <a:pt x="1027" y="623"/>
                  <a:pt x="1049" y="725"/>
                  <a:pt x="1073" y="826"/>
                </a:cubicBezTo>
                <a:cubicBezTo>
                  <a:pt x="1099" y="932"/>
                  <a:pt x="1119" y="1038"/>
                  <a:pt x="1141" y="1145"/>
                </a:cubicBezTo>
                <a:moveTo>
                  <a:pt x="1317" y="1402"/>
                </a:moveTo>
                <a:cubicBezTo>
                  <a:pt x="1357" y="1383"/>
                  <a:pt x="1387" y="1381"/>
                  <a:pt x="1432" y="1382"/>
                </a:cubicBezTo>
                <a:cubicBezTo>
                  <a:pt x="1435" y="1382"/>
                  <a:pt x="1439" y="1383"/>
                  <a:pt x="1442" y="1383"/>
                </a:cubicBezTo>
                <a:cubicBezTo>
                  <a:pt x="1442" y="1415"/>
                  <a:pt x="1419" y="1419"/>
                  <a:pt x="1387" y="1422"/>
                </a:cubicBezTo>
                <a:cubicBezTo>
                  <a:pt x="1350" y="1426"/>
                  <a:pt x="1279" y="1434"/>
                  <a:pt x="1254" y="1398"/>
                </a:cubicBezTo>
                <a:cubicBezTo>
                  <a:pt x="1246" y="1365"/>
                  <a:pt x="1244" y="1351"/>
                  <a:pt x="1247" y="1327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047" name="Freeform 27"/>
          <p:cNvSpPr/>
          <p:nvPr/>
        </p:nvSpPr>
        <p:spPr>
          <a:xfrm>
            <a:off x="4856040" y="4078440"/>
            <a:ext cx="228960" cy="217800"/>
          </a:xfrm>
          <a:custGeom>
            <a:avLst/>
            <a:gdLst/>
            <a:ahLst/>
            <a:rect l="0" t="0" r="r" b="b"/>
            <a:pathLst>
              <a:path w="636" h="605">
                <a:moveTo>
                  <a:pt x="25" y="280"/>
                </a:moveTo>
                <a:cubicBezTo>
                  <a:pt x="11" y="282"/>
                  <a:pt x="8" y="282"/>
                  <a:pt x="0" y="282"/>
                </a:cubicBezTo>
                <a:cubicBezTo>
                  <a:pt x="64" y="288"/>
                  <a:pt x="127" y="287"/>
                  <a:pt x="192" y="287"/>
                </a:cubicBezTo>
                <a:cubicBezTo>
                  <a:pt x="311" y="287"/>
                  <a:pt x="430" y="285"/>
                  <a:pt x="550" y="280"/>
                </a:cubicBezTo>
                <a:cubicBezTo>
                  <a:pt x="596" y="277"/>
                  <a:pt x="608" y="278"/>
                  <a:pt x="635" y="268"/>
                </a:cubicBezTo>
                <a:moveTo>
                  <a:pt x="403" y="0"/>
                </a:moveTo>
                <a:cubicBezTo>
                  <a:pt x="402" y="49"/>
                  <a:pt x="408" y="94"/>
                  <a:pt x="421" y="145"/>
                </a:cubicBezTo>
                <a:cubicBezTo>
                  <a:pt x="444" y="239"/>
                  <a:pt x="472" y="328"/>
                  <a:pt x="476" y="426"/>
                </a:cubicBezTo>
                <a:cubicBezTo>
                  <a:pt x="479" y="485"/>
                  <a:pt x="476" y="545"/>
                  <a:pt x="480" y="604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048" name="Freeform 28"/>
          <p:cNvSpPr/>
          <p:nvPr/>
        </p:nvSpPr>
        <p:spPr>
          <a:xfrm>
            <a:off x="5406480" y="3683160"/>
            <a:ext cx="440640" cy="449640"/>
          </a:xfrm>
          <a:custGeom>
            <a:avLst/>
            <a:gdLst/>
            <a:ahLst/>
            <a:rect l="0" t="0" r="r" b="b"/>
            <a:pathLst>
              <a:path w="1224" h="1249">
                <a:moveTo>
                  <a:pt x="32" y="1064"/>
                </a:moveTo>
                <a:cubicBezTo>
                  <a:pt x="23" y="1047"/>
                  <a:pt x="0" y="1021"/>
                  <a:pt x="16" y="999"/>
                </a:cubicBezTo>
                <a:cubicBezTo>
                  <a:pt x="59" y="941"/>
                  <a:pt x="199" y="919"/>
                  <a:pt x="262" y="940"/>
                </a:cubicBezTo>
                <a:cubicBezTo>
                  <a:pt x="318" y="959"/>
                  <a:pt x="325" y="1048"/>
                  <a:pt x="310" y="1096"/>
                </a:cubicBezTo>
                <a:cubicBezTo>
                  <a:pt x="292" y="1153"/>
                  <a:pt x="234" y="1206"/>
                  <a:pt x="188" y="1240"/>
                </a:cubicBezTo>
                <a:cubicBezTo>
                  <a:pt x="178" y="1246"/>
                  <a:pt x="178" y="1248"/>
                  <a:pt x="171" y="1248"/>
                </a:cubicBezTo>
                <a:cubicBezTo>
                  <a:pt x="221" y="1199"/>
                  <a:pt x="278" y="1158"/>
                  <a:pt x="331" y="1112"/>
                </a:cubicBezTo>
                <a:cubicBezTo>
                  <a:pt x="387" y="1063"/>
                  <a:pt x="444" y="1006"/>
                  <a:pt x="477" y="938"/>
                </a:cubicBezTo>
                <a:cubicBezTo>
                  <a:pt x="491" y="910"/>
                  <a:pt x="484" y="909"/>
                  <a:pt x="484" y="889"/>
                </a:cubicBezTo>
                <a:cubicBezTo>
                  <a:pt x="429" y="902"/>
                  <a:pt x="401" y="940"/>
                  <a:pt x="379" y="997"/>
                </a:cubicBezTo>
                <a:cubicBezTo>
                  <a:pt x="361" y="1044"/>
                  <a:pt x="353" y="1111"/>
                  <a:pt x="399" y="1142"/>
                </a:cubicBezTo>
                <a:cubicBezTo>
                  <a:pt x="455" y="1179"/>
                  <a:pt x="523" y="1170"/>
                  <a:pt x="586" y="1172"/>
                </a:cubicBezTo>
                <a:moveTo>
                  <a:pt x="1223" y="0"/>
                </a:moveTo>
                <a:cubicBezTo>
                  <a:pt x="1196" y="2"/>
                  <a:pt x="1119" y="59"/>
                  <a:pt x="1080" y="87"/>
                </a:cubicBezTo>
                <a:cubicBezTo>
                  <a:pt x="934" y="194"/>
                  <a:pt x="760" y="297"/>
                  <a:pt x="652" y="446"/>
                </a:cubicBezTo>
                <a:cubicBezTo>
                  <a:pt x="587" y="536"/>
                  <a:pt x="577" y="651"/>
                  <a:pt x="680" y="709"/>
                </a:cubicBezTo>
                <a:cubicBezTo>
                  <a:pt x="768" y="759"/>
                  <a:pt x="947" y="782"/>
                  <a:pt x="1044" y="746"/>
                </a:cubicBezTo>
                <a:cubicBezTo>
                  <a:pt x="1071" y="725"/>
                  <a:pt x="1080" y="722"/>
                  <a:pt x="1080" y="699"/>
                </a:cubicBezTo>
                <a:cubicBezTo>
                  <a:pt x="1047" y="640"/>
                  <a:pt x="956" y="648"/>
                  <a:pt x="887" y="654"/>
                </a:cubicBezTo>
                <a:cubicBezTo>
                  <a:pt x="796" y="661"/>
                  <a:pt x="745" y="691"/>
                  <a:pt x="671" y="738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049" name="Freeform 29"/>
          <p:cNvSpPr/>
          <p:nvPr/>
        </p:nvSpPr>
        <p:spPr>
          <a:xfrm>
            <a:off x="5351400" y="4359240"/>
            <a:ext cx="432000" cy="433800"/>
          </a:xfrm>
          <a:custGeom>
            <a:avLst/>
            <a:gdLst/>
            <a:ahLst/>
            <a:rect l="0" t="0" r="r" b="b"/>
            <a:pathLst>
              <a:path w="1200" h="1205">
                <a:moveTo>
                  <a:pt x="37" y="44"/>
                </a:moveTo>
                <a:cubicBezTo>
                  <a:pt x="24" y="48"/>
                  <a:pt x="12" y="52"/>
                  <a:pt x="0" y="57"/>
                </a:cubicBezTo>
                <a:cubicBezTo>
                  <a:pt x="3" y="57"/>
                  <a:pt x="65" y="60"/>
                  <a:pt x="66" y="60"/>
                </a:cubicBezTo>
                <a:cubicBezTo>
                  <a:pt x="219" y="60"/>
                  <a:pt x="369" y="55"/>
                  <a:pt x="522" y="37"/>
                </a:cubicBezTo>
                <a:cubicBezTo>
                  <a:pt x="623" y="25"/>
                  <a:pt x="724" y="5"/>
                  <a:pt x="826" y="0"/>
                </a:cubicBezTo>
                <a:cubicBezTo>
                  <a:pt x="828" y="0"/>
                  <a:pt x="863" y="4"/>
                  <a:pt x="864" y="4"/>
                </a:cubicBezTo>
                <a:moveTo>
                  <a:pt x="832" y="364"/>
                </a:moveTo>
                <a:cubicBezTo>
                  <a:pt x="787" y="321"/>
                  <a:pt x="735" y="337"/>
                  <a:pt x="680" y="367"/>
                </a:cubicBezTo>
                <a:cubicBezTo>
                  <a:pt x="577" y="423"/>
                  <a:pt x="480" y="504"/>
                  <a:pt x="392" y="582"/>
                </a:cubicBezTo>
                <a:cubicBezTo>
                  <a:pt x="346" y="623"/>
                  <a:pt x="272" y="685"/>
                  <a:pt x="287" y="757"/>
                </a:cubicBezTo>
                <a:cubicBezTo>
                  <a:pt x="300" y="816"/>
                  <a:pt x="404" y="805"/>
                  <a:pt x="446" y="805"/>
                </a:cubicBezTo>
                <a:cubicBezTo>
                  <a:pt x="502" y="805"/>
                  <a:pt x="564" y="791"/>
                  <a:pt x="597" y="740"/>
                </a:cubicBezTo>
                <a:cubicBezTo>
                  <a:pt x="609" y="722"/>
                  <a:pt x="601" y="714"/>
                  <a:pt x="601" y="697"/>
                </a:cubicBezTo>
                <a:cubicBezTo>
                  <a:pt x="552" y="694"/>
                  <a:pt x="501" y="690"/>
                  <a:pt x="453" y="704"/>
                </a:cubicBezTo>
                <a:cubicBezTo>
                  <a:pt x="444" y="707"/>
                  <a:pt x="358" y="746"/>
                  <a:pt x="412" y="757"/>
                </a:cubicBezTo>
                <a:cubicBezTo>
                  <a:pt x="429" y="757"/>
                  <a:pt x="447" y="758"/>
                  <a:pt x="464" y="758"/>
                </a:cubicBezTo>
                <a:moveTo>
                  <a:pt x="1137" y="304"/>
                </a:moveTo>
                <a:cubicBezTo>
                  <a:pt x="1167" y="264"/>
                  <a:pt x="1127" y="399"/>
                  <a:pt x="1123" y="410"/>
                </a:cubicBezTo>
                <a:cubicBezTo>
                  <a:pt x="1078" y="540"/>
                  <a:pt x="1032" y="659"/>
                  <a:pt x="1020" y="798"/>
                </a:cubicBezTo>
                <a:cubicBezTo>
                  <a:pt x="1016" y="886"/>
                  <a:pt x="1015" y="915"/>
                  <a:pt x="1016" y="974"/>
                </a:cubicBezTo>
                <a:moveTo>
                  <a:pt x="1135" y="1204"/>
                </a:moveTo>
                <a:cubicBezTo>
                  <a:pt x="1155" y="1195"/>
                  <a:pt x="1170" y="1196"/>
                  <a:pt x="1193" y="1196"/>
                </a:cubicBezTo>
                <a:cubicBezTo>
                  <a:pt x="1195" y="1196"/>
                  <a:pt x="1197" y="1196"/>
                  <a:pt x="1199" y="1196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050" name="Freeform 30"/>
          <p:cNvSpPr/>
          <p:nvPr/>
        </p:nvSpPr>
        <p:spPr>
          <a:xfrm>
            <a:off x="6083280" y="3659040"/>
            <a:ext cx="1371240" cy="849960"/>
          </a:xfrm>
          <a:custGeom>
            <a:avLst/>
            <a:gdLst/>
            <a:ahLst/>
            <a:rect l="0" t="0" r="r" b="b"/>
            <a:pathLst>
              <a:path w="3809" h="2361">
                <a:moveTo>
                  <a:pt x="19" y="1863"/>
                </a:moveTo>
                <a:cubicBezTo>
                  <a:pt x="15" y="1863"/>
                  <a:pt x="12" y="1863"/>
                  <a:pt x="8" y="1863"/>
                </a:cubicBezTo>
                <a:cubicBezTo>
                  <a:pt x="1" y="1885"/>
                  <a:pt x="0" y="1887"/>
                  <a:pt x="34" y="1889"/>
                </a:cubicBezTo>
                <a:cubicBezTo>
                  <a:pt x="196" y="1900"/>
                  <a:pt x="361" y="1888"/>
                  <a:pt x="525" y="1891"/>
                </a:cubicBezTo>
                <a:cubicBezTo>
                  <a:pt x="572" y="1892"/>
                  <a:pt x="584" y="1892"/>
                  <a:pt x="613" y="1892"/>
                </a:cubicBezTo>
                <a:moveTo>
                  <a:pt x="268" y="1615"/>
                </a:moveTo>
                <a:cubicBezTo>
                  <a:pt x="268" y="1618"/>
                  <a:pt x="267" y="1711"/>
                  <a:pt x="270" y="1742"/>
                </a:cubicBezTo>
                <a:cubicBezTo>
                  <a:pt x="278" y="1828"/>
                  <a:pt x="279" y="1913"/>
                  <a:pt x="279" y="1999"/>
                </a:cubicBezTo>
                <a:cubicBezTo>
                  <a:pt x="279" y="2078"/>
                  <a:pt x="275" y="2156"/>
                  <a:pt x="270" y="2235"/>
                </a:cubicBezTo>
                <a:cubicBezTo>
                  <a:pt x="269" y="2247"/>
                  <a:pt x="268" y="2258"/>
                  <a:pt x="267" y="2270"/>
                </a:cubicBezTo>
                <a:moveTo>
                  <a:pt x="966" y="1569"/>
                </a:moveTo>
                <a:cubicBezTo>
                  <a:pt x="966" y="1553"/>
                  <a:pt x="966" y="1537"/>
                  <a:pt x="965" y="1521"/>
                </a:cubicBezTo>
                <a:cubicBezTo>
                  <a:pt x="997" y="1521"/>
                  <a:pt x="1029" y="1522"/>
                  <a:pt x="1061" y="1523"/>
                </a:cubicBezTo>
                <a:moveTo>
                  <a:pt x="1330" y="1523"/>
                </a:moveTo>
                <a:cubicBezTo>
                  <a:pt x="1342" y="1504"/>
                  <a:pt x="1371" y="1512"/>
                  <a:pt x="1393" y="1512"/>
                </a:cubicBezTo>
                <a:cubicBezTo>
                  <a:pt x="1470" y="1512"/>
                  <a:pt x="1547" y="1512"/>
                  <a:pt x="1623" y="1512"/>
                </a:cubicBezTo>
                <a:moveTo>
                  <a:pt x="1789" y="1512"/>
                </a:moveTo>
                <a:cubicBezTo>
                  <a:pt x="1838" y="1512"/>
                  <a:pt x="1890" y="1507"/>
                  <a:pt x="1939" y="1515"/>
                </a:cubicBezTo>
                <a:cubicBezTo>
                  <a:pt x="1969" y="1520"/>
                  <a:pt x="1995" y="1524"/>
                  <a:pt x="2025" y="1526"/>
                </a:cubicBezTo>
                <a:moveTo>
                  <a:pt x="2670" y="402"/>
                </a:moveTo>
                <a:cubicBezTo>
                  <a:pt x="2763" y="453"/>
                  <a:pt x="2830" y="510"/>
                  <a:pt x="2910" y="599"/>
                </a:cubicBezTo>
                <a:cubicBezTo>
                  <a:pt x="3089" y="796"/>
                  <a:pt x="3204" y="1007"/>
                  <a:pt x="3227" y="1274"/>
                </a:cubicBezTo>
                <a:cubicBezTo>
                  <a:pt x="3245" y="1481"/>
                  <a:pt x="3227" y="1681"/>
                  <a:pt x="3163" y="1878"/>
                </a:cubicBezTo>
                <a:cubicBezTo>
                  <a:pt x="3089" y="2106"/>
                  <a:pt x="2943" y="2272"/>
                  <a:pt x="2726" y="2360"/>
                </a:cubicBezTo>
                <a:moveTo>
                  <a:pt x="3442" y="52"/>
                </a:moveTo>
                <a:cubicBezTo>
                  <a:pt x="3414" y="41"/>
                  <a:pt x="3388" y="37"/>
                  <a:pt x="3361" y="28"/>
                </a:cubicBezTo>
                <a:cubicBezTo>
                  <a:pt x="3351" y="25"/>
                  <a:pt x="3343" y="17"/>
                  <a:pt x="3333" y="13"/>
                </a:cubicBezTo>
                <a:cubicBezTo>
                  <a:pt x="3336" y="13"/>
                  <a:pt x="3375" y="7"/>
                  <a:pt x="3378" y="7"/>
                </a:cubicBezTo>
                <a:cubicBezTo>
                  <a:pt x="3475" y="5"/>
                  <a:pt x="3577" y="0"/>
                  <a:pt x="3673" y="21"/>
                </a:cubicBezTo>
                <a:cubicBezTo>
                  <a:pt x="3736" y="35"/>
                  <a:pt x="3791" y="58"/>
                  <a:pt x="3800" y="127"/>
                </a:cubicBezTo>
                <a:cubicBezTo>
                  <a:pt x="3808" y="192"/>
                  <a:pt x="3759" y="229"/>
                  <a:pt x="3704" y="251"/>
                </a:cubicBezTo>
                <a:cubicBezTo>
                  <a:pt x="3638" y="277"/>
                  <a:pt x="3565" y="277"/>
                  <a:pt x="3495" y="278"/>
                </a:cubicBezTo>
                <a:cubicBezTo>
                  <a:pt x="3477" y="278"/>
                  <a:pt x="3458" y="278"/>
                  <a:pt x="3440" y="278"/>
                </a:cubicBezTo>
                <a:cubicBezTo>
                  <a:pt x="3493" y="283"/>
                  <a:pt x="3544" y="287"/>
                  <a:pt x="3594" y="308"/>
                </a:cubicBezTo>
                <a:cubicBezTo>
                  <a:pt x="3665" y="339"/>
                  <a:pt x="3713" y="399"/>
                  <a:pt x="3698" y="480"/>
                </a:cubicBezTo>
                <a:cubicBezTo>
                  <a:pt x="3676" y="603"/>
                  <a:pt x="3517" y="649"/>
                  <a:pt x="3417" y="683"/>
                </a:cubicBezTo>
                <a:cubicBezTo>
                  <a:pt x="3294" y="724"/>
                  <a:pt x="3167" y="752"/>
                  <a:pt x="3042" y="782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Freeform 1"/>
          <p:cNvSpPr/>
          <p:nvPr/>
        </p:nvSpPr>
        <p:spPr>
          <a:xfrm>
            <a:off x="-480960" y="352440"/>
            <a:ext cx="200520" cy="67320"/>
          </a:xfrm>
          <a:custGeom>
            <a:avLst/>
            <a:gdLst/>
            <a:ahLst/>
            <a:rect l="0" t="0" r="r" b="b"/>
            <a:pathLst>
              <a:path w="557" h="187">
                <a:moveTo>
                  <a:pt x="556" y="63"/>
                </a:moveTo>
                <a:cubicBezTo>
                  <a:pt x="547" y="63"/>
                  <a:pt x="550" y="62"/>
                  <a:pt x="541" y="63"/>
                </a:cubicBezTo>
                <a:cubicBezTo>
                  <a:pt x="527" y="65"/>
                  <a:pt x="513" y="68"/>
                  <a:pt x="498" y="68"/>
                </a:cubicBezTo>
                <a:cubicBezTo>
                  <a:pt x="428" y="69"/>
                  <a:pt x="361" y="67"/>
                  <a:pt x="291" y="59"/>
                </a:cubicBezTo>
                <a:cubicBezTo>
                  <a:pt x="209" y="49"/>
                  <a:pt x="126" y="40"/>
                  <a:pt x="46" y="17"/>
                </a:cubicBezTo>
                <a:cubicBezTo>
                  <a:pt x="43" y="16"/>
                  <a:pt x="6" y="2"/>
                  <a:pt x="0" y="0"/>
                </a:cubicBezTo>
                <a:cubicBezTo>
                  <a:pt x="31" y="28"/>
                  <a:pt x="59" y="65"/>
                  <a:pt x="78" y="104"/>
                </a:cubicBezTo>
                <a:cubicBezTo>
                  <a:pt x="88" y="125"/>
                  <a:pt x="85" y="154"/>
                  <a:pt x="101" y="172"/>
                </a:cubicBezTo>
                <a:cubicBezTo>
                  <a:pt x="114" y="182"/>
                  <a:pt x="120" y="186"/>
                  <a:pt x="132" y="185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052" name="Freeform 2"/>
          <p:cNvSpPr/>
          <p:nvPr/>
        </p:nvSpPr>
        <p:spPr>
          <a:xfrm>
            <a:off x="-109440" y="311400"/>
            <a:ext cx="497160" cy="462240"/>
          </a:xfrm>
          <a:custGeom>
            <a:avLst/>
            <a:gdLst/>
            <a:ahLst/>
            <a:rect l="0" t="0" r="r" b="b"/>
            <a:pathLst>
              <a:path w="1381" h="1284">
                <a:moveTo>
                  <a:pt x="871" y="6"/>
                </a:moveTo>
                <a:cubicBezTo>
                  <a:pt x="860" y="7"/>
                  <a:pt x="864" y="10"/>
                  <a:pt x="853" y="9"/>
                </a:cubicBezTo>
                <a:cubicBezTo>
                  <a:pt x="823" y="7"/>
                  <a:pt x="789" y="0"/>
                  <a:pt x="760" y="6"/>
                </a:cubicBezTo>
                <a:cubicBezTo>
                  <a:pt x="646" y="29"/>
                  <a:pt x="551" y="95"/>
                  <a:pt x="430" y="102"/>
                </a:cubicBezTo>
                <a:cubicBezTo>
                  <a:pt x="405" y="103"/>
                  <a:pt x="380" y="102"/>
                  <a:pt x="354" y="102"/>
                </a:cubicBezTo>
                <a:cubicBezTo>
                  <a:pt x="377" y="119"/>
                  <a:pt x="388" y="128"/>
                  <a:pt x="391" y="160"/>
                </a:cubicBezTo>
                <a:cubicBezTo>
                  <a:pt x="400" y="252"/>
                  <a:pt x="377" y="332"/>
                  <a:pt x="350" y="419"/>
                </a:cubicBezTo>
                <a:cubicBezTo>
                  <a:pt x="335" y="471"/>
                  <a:pt x="314" y="558"/>
                  <a:pt x="335" y="612"/>
                </a:cubicBezTo>
                <a:cubicBezTo>
                  <a:pt x="358" y="670"/>
                  <a:pt x="434" y="693"/>
                  <a:pt x="491" y="698"/>
                </a:cubicBezTo>
                <a:cubicBezTo>
                  <a:pt x="567" y="705"/>
                  <a:pt x="633" y="696"/>
                  <a:pt x="702" y="673"/>
                </a:cubicBezTo>
                <a:moveTo>
                  <a:pt x="409" y="455"/>
                </a:moveTo>
                <a:cubicBezTo>
                  <a:pt x="411" y="455"/>
                  <a:pt x="505" y="452"/>
                  <a:pt x="518" y="452"/>
                </a:cubicBezTo>
                <a:cubicBezTo>
                  <a:pt x="650" y="455"/>
                  <a:pt x="772" y="433"/>
                  <a:pt x="899" y="405"/>
                </a:cubicBezTo>
                <a:cubicBezTo>
                  <a:pt x="1010" y="380"/>
                  <a:pt x="1137" y="354"/>
                  <a:pt x="1238" y="296"/>
                </a:cubicBezTo>
                <a:cubicBezTo>
                  <a:pt x="1247" y="290"/>
                  <a:pt x="1253" y="288"/>
                  <a:pt x="1243" y="289"/>
                </a:cubicBezTo>
                <a:cubicBezTo>
                  <a:pt x="1188" y="324"/>
                  <a:pt x="1151" y="364"/>
                  <a:pt x="1113" y="419"/>
                </a:cubicBezTo>
                <a:cubicBezTo>
                  <a:pt x="1070" y="481"/>
                  <a:pt x="1046" y="552"/>
                  <a:pt x="1008" y="617"/>
                </a:cubicBezTo>
                <a:cubicBezTo>
                  <a:pt x="989" y="650"/>
                  <a:pt x="979" y="660"/>
                  <a:pt x="948" y="675"/>
                </a:cubicBezTo>
                <a:moveTo>
                  <a:pt x="769" y="375"/>
                </a:moveTo>
                <a:cubicBezTo>
                  <a:pt x="780" y="325"/>
                  <a:pt x="831" y="348"/>
                  <a:pt x="875" y="365"/>
                </a:cubicBezTo>
                <a:cubicBezTo>
                  <a:pt x="962" y="399"/>
                  <a:pt x="1037" y="452"/>
                  <a:pt x="1088" y="530"/>
                </a:cubicBezTo>
                <a:cubicBezTo>
                  <a:pt x="1119" y="576"/>
                  <a:pt x="1133" y="628"/>
                  <a:pt x="1149" y="679"/>
                </a:cubicBezTo>
                <a:moveTo>
                  <a:pt x="0" y="1153"/>
                </a:moveTo>
                <a:cubicBezTo>
                  <a:pt x="56" y="1171"/>
                  <a:pt x="85" y="1163"/>
                  <a:pt x="143" y="1163"/>
                </a:cubicBezTo>
                <a:cubicBezTo>
                  <a:pt x="316" y="1164"/>
                  <a:pt x="485" y="1122"/>
                  <a:pt x="654" y="1084"/>
                </a:cubicBezTo>
                <a:cubicBezTo>
                  <a:pt x="879" y="1033"/>
                  <a:pt x="1104" y="968"/>
                  <a:pt x="1332" y="939"/>
                </a:cubicBezTo>
                <a:cubicBezTo>
                  <a:pt x="1363" y="937"/>
                  <a:pt x="1364" y="936"/>
                  <a:pt x="1380" y="936"/>
                </a:cubicBezTo>
                <a:moveTo>
                  <a:pt x="403" y="1283"/>
                </a:moveTo>
                <a:cubicBezTo>
                  <a:pt x="504" y="1283"/>
                  <a:pt x="601" y="1280"/>
                  <a:pt x="702" y="1260"/>
                </a:cubicBezTo>
                <a:cubicBezTo>
                  <a:pt x="854" y="1230"/>
                  <a:pt x="1003" y="1192"/>
                  <a:pt x="1155" y="1161"/>
                </a:cubicBezTo>
                <a:cubicBezTo>
                  <a:pt x="1175" y="1155"/>
                  <a:pt x="1184" y="1158"/>
                  <a:pt x="1181" y="1144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053" name="Freeform 3"/>
          <p:cNvSpPr/>
          <p:nvPr/>
        </p:nvSpPr>
        <p:spPr>
          <a:xfrm>
            <a:off x="623880" y="274680"/>
            <a:ext cx="1722960" cy="492480"/>
          </a:xfrm>
          <a:custGeom>
            <a:avLst/>
            <a:gdLst/>
            <a:ahLst/>
            <a:rect l="0" t="0" r="r" b="b"/>
            <a:pathLst>
              <a:path w="4786" h="1368">
                <a:moveTo>
                  <a:pt x="12" y="354"/>
                </a:moveTo>
                <a:cubicBezTo>
                  <a:pt x="53" y="369"/>
                  <a:pt x="63" y="393"/>
                  <a:pt x="79" y="435"/>
                </a:cubicBezTo>
                <a:cubicBezTo>
                  <a:pt x="107" y="509"/>
                  <a:pt x="121" y="588"/>
                  <a:pt x="131" y="666"/>
                </a:cubicBezTo>
                <a:cubicBezTo>
                  <a:pt x="138" y="720"/>
                  <a:pt x="139" y="772"/>
                  <a:pt x="139" y="825"/>
                </a:cubicBezTo>
                <a:cubicBezTo>
                  <a:pt x="139" y="837"/>
                  <a:pt x="139" y="839"/>
                  <a:pt x="139" y="846"/>
                </a:cubicBezTo>
                <a:moveTo>
                  <a:pt x="0" y="368"/>
                </a:moveTo>
                <a:cubicBezTo>
                  <a:pt x="0" y="325"/>
                  <a:pt x="15" y="328"/>
                  <a:pt x="60" y="315"/>
                </a:cubicBezTo>
                <a:cubicBezTo>
                  <a:pt x="156" y="287"/>
                  <a:pt x="255" y="269"/>
                  <a:pt x="355" y="264"/>
                </a:cubicBezTo>
                <a:cubicBezTo>
                  <a:pt x="430" y="261"/>
                  <a:pt x="502" y="259"/>
                  <a:pt x="573" y="283"/>
                </a:cubicBezTo>
                <a:moveTo>
                  <a:pt x="52" y="625"/>
                </a:moveTo>
                <a:cubicBezTo>
                  <a:pt x="152" y="625"/>
                  <a:pt x="237" y="605"/>
                  <a:pt x="334" y="586"/>
                </a:cubicBezTo>
                <a:cubicBezTo>
                  <a:pt x="411" y="571"/>
                  <a:pt x="489" y="566"/>
                  <a:pt x="567" y="559"/>
                </a:cubicBezTo>
                <a:cubicBezTo>
                  <a:pt x="574" y="558"/>
                  <a:pt x="582" y="558"/>
                  <a:pt x="589" y="557"/>
                </a:cubicBezTo>
                <a:moveTo>
                  <a:pt x="559" y="323"/>
                </a:moveTo>
                <a:cubicBezTo>
                  <a:pt x="559" y="319"/>
                  <a:pt x="559" y="316"/>
                  <a:pt x="559" y="312"/>
                </a:cubicBezTo>
                <a:cubicBezTo>
                  <a:pt x="594" y="327"/>
                  <a:pt x="616" y="366"/>
                  <a:pt x="639" y="397"/>
                </a:cubicBezTo>
                <a:cubicBezTo>
                  <a:pt x="649" y="411"/>
                  <a:pt x="660" y="424"/>
                  <a:pt x="670" y="438"/>
                </a:cubicBezTo>
                <a:moveTo>
                  <a:pt x="950" y="592"/>
                </a:moveTo>
                <a:cubicBezTo>
                  <a:pt x="954" y="592"/>
                  <a:pt x="954" y="583"/>
                  <a:pt x="955" y="586"/>
                </a:cubicBezTo>
                <a:cubicBezTo>
                  <a:pt x="969" y="618"/>
                  <a:pt x="971" y="658"/>
                  <a:pt x="983" y="693"/>
                </a:cubicBezTo>
                <a:cubicBezTo>
                  <a:pt x="989" y="710"/>
                  <a:pt x="994" y="722"/>
                  <a:pt x="1004" y="736"/>
                </a:cubicBezTo>
                <a:cubicBezTo>
                  <a:pt x="1031" y="726"/>
                  <a:pt x="1030" y="722"/>
                  <a:pt x="1046" y="687"/>
                </a:cubicBezTo>
                <a:cubicBezTo>
                  <a:pt x="1071" y="633"/>
                  <a:pt x="1094" y="578"/>
                  <a:pt x="1141" y="540"/>
                </a:cubicBezTo>
                <a:cubicBezTo>
                  <a:pt x="1162" y="523"/>
                  <a:pt x="1218" y="504"/>
                  <a:pt x="1240" y="532"/>
                </a:cubicBezTo>
                <a:cubicBezTo>
                  <a:pt x="1273" y="574"/>
                  <a:pt x="1280" y="653"/>
                  <a:pt x="1296" y="704"/>
                </a:cubicBezTo>
                <a:moveTo>
                  <a:pt x="1798" y="524"/>
                </a:moveTo>
                <a:cubicBezTo>
                  <a:pt x="1757" y="483"/>
                  <a:pt x="1738" y="477"/>
                  <a:pt x="1678" y="476"/>
                </a:cubicBezTo>
                <a:cubicBezTo>
                  <a:pt x="1606" y="475"/>
                  <a:pt x="1543" y="486"/>
                  <a:pt x="1496" y="546"/>
                </a:cubicBezTo>
                <a:cubicBezTo>
                  <a:pt x="1456" y="596"/>
                  <a:pt x="1459" y="650"/>
                  <a:pt x="1461" y="711"/>
                </a:cubicBezTo>
                <a:cubicBezTo>
                  <a:pt x="1519" y="742"/>
                  <a:pt x="1579" y="754"/>
                  <a:pt x="1641" y="714"/>
                </a:cubicBezTo>
                <a:cubicBezTo>
                  <a:pt x="1730" y="656"/>
                  <a:pt x="1756" y="567"/>
                  <a:pt x="1756" y="468"/>
                </a:cubicBezTo>
                <a:cubicBezTo>
                  <a:pt x="1755" y="351"/>
                  <a:pt x="1681" y="258"/>
                  <a:pt x="1632" y="156"/>
                </a:cubicBezTo>
                <a:cubicBezTo>
                  <a:pt x="1607" y="104"/>
                  <a:pt x="1589" y="54"/>
                  <a:pt x="1574" y="0"/>
                </a:cubicBezTo>
                <a:cubicBezTo>
                  <a:pt x="1576" y="97"/>
                  <a:pt x="1588" y="187"/>
                  <a:pt x="1611" y="282"/>
                </a:cubicBezTo>
                <a:cubicBezTo>
                  <a:pt x="1643" y="417"/>
                  <a:pt x="1689" y="547"/>
                  <a:pt x="1737" y="678"/>
                </a:cubicBezTo>
                <a:moveTo>
                  <a:pt x="1560" y="1206"/>
                </a:moveTo>
                <a:cubicBezTo>
                  <a:pt x="1536" y="1192"/>
                  <a:pt x="1504" y="1175"/>
                  <a:pt x="1507" y="1141"/>
                </a:cubicBezTo>
                <a:cubicBezTo>
                  <a:pt x="1510" y="1106"/>
                  <a:pt x="1558" y="1096"/>
                  <a:pt x="1587" y="1093"/>
                </a:cubicBezTo>
                <a:cubicBezTo>
                  <a:pt x="1651" y="1086"/>
                  <a:pt x="1686" y="1120"/>
                  <a:pt x="1711" y="1176"/>
                </a:cubicBezTo>
                <a:cubicBezTo>
                  <a:pt x="1736" y="1231"/>
                  <a:pt x="1737" y="1294"/>
                  <a:pt x="1737" y="1353"/>
                </a:cubicBezTo>
                <a:cubicBezTo>
                  <a:pt x="1737" y="1328"/>
                  <a:pt x="1737" y="1316"/>
                  <a:pt x="1737" y="1291"/>
                </a:cubicBezTo>
                <a:cubicBezTo>
                  <a:pt x="1737" y="1205"/>
                  <a:pt x="1759" y="1119"/>
                  <a:pt x="1823" y="1058"/>
                </a:cubicBezTo>
                <a:cubicBezTo>
                  <a:pt x="1861" y="1022"/>
                  <a:pt x="1913" y="1018"/>
                  <a:pt x="1947" y="1059"/>
                </a:cubicBezTo>
                <a:cubicBezTo>
                  <a:pt x="1998" y="1121"/>
                  <a:pt x="2012" y="1210"/>
                  <a:pt x="2032" y="1285"/>
                </a:cubicBezTo>
                <a:cubicBezTo>
                  <a:pt x="2044" y="1328"/>
                  <a:pt x="2047" y="1340"/>
                  <a:pt x="2057" y="1367"/>
                </a:cubicBezTo>
                <a:moveTo>
                  <a:pt x="2090" y="1068"/>
                </a:moveTo>
                <a:cubicBezTo>
                  <a:pt x="2097" y="1040"/>
                  <a:pt x="2106" y="991"/>
                  <a:pt x="2151" y="1010"/>
                </a:cubicBezTo>
                <a:cubicBezTo>
                  <a:pt x="2193" y="1028"/>
                  <a:pt x="2207" y="1099"/>
                  <a:pt x="2223" y="1136"/>
                </a:cubicBezTo>
                <a:cubicBezTo>
                  <a:pt x="2241" y="1176"/>
                  <a:pt x="2263" y="1219"/>
                  <a:pt x="2311" y="1226"/>
                </a:cubicBezTo>
                <a:cubicBezTo>
                  <a:pt x="2362" y="1234"/>
                  <a:pt x="2402" y="1212"/>
                  <a:pt x="2427" y="1168"/>
                </a:cubicBezTo>
                <a:cubicBezTo>
                  <a:pt x="2448" y="1131"/>
                  <a:pt x="2444" y="1091"/>
                  <a:pt x="2447" y="1051"/>
                </a:cubicBezTo>
                <a:cubicBezTo>
                  <a:pt x="2448" y="1048"/>
                  <a:pt x="2448" y="1044"/>
                  <a:pt x="2449" y="1041"/>
                </a:cubicBezTo>
                <a:cubicBezTo>
                  <a:pt x="2470" y="1060"/>
                  <a:pt x="2483" y="1085"/>
                  <a:pt x="2497" y="1113"/>
                </a:cubicBezTo>
                <a:cubicBezTo>
                  <a:pt x="2533" y="1183"/>
                  <a:pt x="2557" y="1243"/>
                  <a:pt x="2622" y="1288"/>
                </a:cubicBezTo>
                <a:moveTo>
                  <a:pt x="2725" y="994"/>
                </a:moveTo>
                <a:cubicBezTo>
                  <a:pt x="2725" y="971"/>
                  <a:pt x="2725" y="967"/>
                  <a:pt x="2725" y="954"/>
                </a:cubicBezTo>
                <a:cubicBezTo>
                  <a:pt x="2772" y="960"/>
                  <a:pt x="2783" y="960"/>
                  <a:pt x="2810" y="1009"/>
                </a:cubicBezTo>
                <a:cubicBezTo>
                  <a:pt x="2842" y="1067"/>
                  <a:pt x="2858" y="1134"/>
                  <a:pt x="2872" y="1198"/>
                </a:cubicBezTo>
                <a:cubicBezTo>
                  <a:pt x="2872" y="1159"/>
                  <a:pt x="2865" y="1116"/>
                  <a:pt x="2883" y="1080"/>
                </a:cubicBezTo>
                <a:cubicBezTo>
                  <a:pt x="2903" y="1040"/>
                  <a:pt x="2959" y="997"/>
                  <a:pt x="3007" y="1019"/>
                </a:cubicBezTo>
                <a:cubicBezTo>
                  <a:pt x="3044" y="1036"/>
                  <a:pt x="3053" y="1121"/>
                  <a:pt x="3060" y="1154"/>
                </a:cubicBezTo>
                <a:cubicBezTo>
                  <a:pt x="3065" y="1177"/>
                  <a:pt x="3070" y="1184"/>
                  <a:pt x="3080" y="1202"/>
                </a:cubicBezTo>
                <a:cubicBezTo>
                  <a:pt x="3092" y="1189"/>
                  <a:pt x="3099" y="1185"/>
                  <a:pt x="3111" y="1158"/>
                </a:cubicBezTo>
                <a:cubicBezTo>
                  <a:pt x="3127" y="1121"/>
                  <a:pt x="3144" y="1078"/>
                  <a:pt x="3177" y="1052"/>
                </a:cubicBezTo>
                <a:cubicBezTo>
                  <a:pt x="3204" y="1031"/>
                  <a:pt x="3248" y="1031"/>
                  <a:pt x="3277" y="1047"/>
                </a:cubicBezTo>
                <a:cubicBezTo>
                  <a:pt x="3311" y="1066"/>
                  <a:pt x="3330" y="1105"/>
                  <a:pt x="3372" y="1113"/>
                </a:cubicBezTo>
                <a:cubicBezTo>
                  <a:pt x="3415" y="1121"/>
                  <a:pt x="3444" y="1109"/>
                  <a:pt x="3457" y="1065"/>
                </a:cubicBezTo>
                <a:cubicBezTo>
                  <a:pt x="3474" y="1009"/>
                  <a:pt x="3462" y="947"/>
                  <a:pt x="3444" y="893"/>
                </a:cubicBezTo>
                <a:cubicBezTo>
                  <a:pt x="3428" y="844"/>
                  <a:pt x="3415" y="801"/>
                  <a:pt x="3409" y="750"/>
                </a:cubicBezTo>
                <a:cubicBezTo>
                  <a:pt x="3409" y="748"/>
                  <a:pt x="3409" y="745"/>
                  <a:pt x="3409" y="743"/>
                </a:cubicBezTo>
                <a:cubicBezTo>
                  <a:pt x="3413" y="807"/>
                  <a:pt x="3418" y="869"/>
                  <a:pt x="3432" y="933"/>
                </a:cubicBezTo>
                <a:cubicBezTo>
                  <a:pt x="3447" y="1000"/>
                  <a:pt x="3470" y="1125"/>
                  <a:pt x="3547" y="1152"/>
                </a:cubicBezTo>
                <a:cubicBezTo>
                  <a:pt x="3583" y="1165"/>
                  <a:pt x="3614" y="1132"/>
                  <a:pt x="3639" y="1112"/>
                </a:cubicBezTo>
                <a:cubicBezTo>
                  <a:pt x="3687" y="1074"/>
                  <a:pt x="3734" y="1036"/>
                  <a:pt x="3797" y="1027"/>
                </a:cubicBezTo>
                <a:cubicBezTo>
                  <a:pt x="3856" y="1019"/>
                  <a:pt x="3907" y="1030"/>
                  <a:pt x="3920" y="1095"/>
                </a:cubicBezTo>
                <a:cubicBezTo>
                  <a:pt x="3929" y="1139"/>
                  <a:pt x="3925" y="1198"/>
                  <a:pt x="3881" y="1223"/>
                </a:cubicBezTo>
                <a:cubicBezTo>
                  <a:pt x="3855" y="1238"/>
                  <a:pt x="3785" y="1245"/>
                  <a:pt x="3760" y="1225"/>
                </a:cubicBezTo>
                <a:cubicBezTo>
                  <a:pt x="3736" y="1206"/>
                  <a:pt x="3746" y="1165"/>
                  <a:pt x="3746" y="1140"/>
                </a:cubicBezTo>
                <a:moveTo>
                  <a:pt x="3846" y="982"/>
                </a:moveTo>
                <a:cubicBezTo>
                  <a:pt x="3885" y="942"/>
                  <a:pt x="3895" y="936"/>
                  <a:pt x="3945" y="925"/>
                </a:cubicBezTo>
                <a:cubicBezTo>
                  <a:pt x="3973" y="960"/>
                  <a:pt x="3977" y="997"/>
                  <a:pt x="3994" y="1039"/>
                </a:cubicBezTo>
                <a:cubicBezTo>
                  <a:pt x="4009" y="1075"/>
                  <a:pt x="4028" y="1109"/>
                  <a:pt x="4070" y="1115"/>
                </a:cubicBezTo>
                <a:cubicBezTo>
                  <a:pt x="4123" y="1123"/>
                  <a:pt x="4168" y="1108"/>
                  <a:pt x="4203" y="1066"/>
                </a:cubicBezTo>
                <a:cubicBezTo>
                  <a:pt x="4239" y="1023"/>
                  <a:pt x="4244" y="947"/>
                  <a:pt x="4200" y="908"/>
                </a:cubicBezTo>
                <a:cubicBezTo>
                  <a:pt x="4167" y="879"/>
                  <a:pt x="4121" y="891"/>
                  <a:pt x="4097" y="921"/>
                </a:cubicBezTo>
                <a:cubicBezTo>
                  <a:pt x="4051" y="977"/>
                  <a:pt x="4046" y="1048"/>
                  <a:pt x="4044" y="1116"/>
                </a:cubicBezTo>
                <a:cubicBezTo>
                  <a:pt x="4042" y="1178"/>
                  <a:pt x="4072" y="1211"/>
                  <a:pt x="4135" y="1220"/>
                </a:cubicBezTo>
                <a:cubicBezTo>
                  <a:pt x="4197" y="1229"/>
                  <a:pt x="4254" y="1219"/>
                  <a:pt x="4301" y="1175"/>
                </a:cubicBezTo>
                <a:cubicBezTo>
                  <a:pt x="4351" y="1128"/>
                  <a:pt x="4351" y="1065"/>
                  <a:pt x="4352" y="1001"/>
                </a:cubicBezTo>
                <a:cubicBezTo>
                  <a:pt x="4353" y="945"/>
                  <a:pt x="4347" y="890"/>
                  <a:pt x="4346" y="834"/>
                </a:cubicBezTo>
                <a:cubicBezTo>
                  <a:pt x="4373" y="833"/>
                  <a:pt x="4380" y="820"/>
                  <a:pt x="4409" y="842"/>
                </a:cubicBezTo>
                <a:cubicBezTo>
                  <a:pt x="4455" y="877"/>
                  <a:pt x="4477" y="936"/>
                  <a:pt x="4494" y="989"/>
                </a:cubicBezTo>
                <a:cubicBezTo>
                  <a:pt x="4515" y="1056"/>
                  <a:pt x="4503" y="1138"/>
                  <a:pt x="4530" y="1202"/>
                </a:cubicBezTo>
                <a:cubicBezTo>
                  <a:pt x="4541" y="1229"/>
                  <a:pt x="4551" y="1224"/>
                  <a:pt x="4580" y="1225"/>
                </a:cubicBezTo>
                <a:cubicBezTo>
                  <a:pt x="4650" y="1227"/>
                  <a:pt x="4717" y="1208"/>
                  <a:pt x="4785" y="1195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054" name="Freeform 4"/>
          <p:cNvSpPr/>
          <p:nvPr/>
        </p:nvSpPr>
        <p:spPr>
          <a:xfrm>
            <a:off x="2595600" y="547560"/>
            <a:ext cx="319680" cy="289440"/>
          </a:xfrm>
          <a:custGeom>
            <a:avLst/>
            <a:gdLst/>
            <a:ahLst/>
            <a:rect l="0" t="0" r="r" b="b"/>
            <a:pathLst>
              <a:path w="888" h="804">
                <a:moveTo>
                  <a:pt x="95" y="156"/>
                </a:moveTo>
                <a:cubicBezTo>
                  <a:pt x="71" y="162"/>
                  <a:pt x="104" y="128"/>
                  <a:pt x="71" y="155"/>
                </a:cubicBezTo>
                <a:cubicBezTo>
                  <a:pt x="23" y="194"/>
                  <a:pt x="0" y="320"/>
                  <a:pt x="13" y="377"/>
                </a:cubicBezTo>
                <a:cubicBezTo>
                  <a:pt x="25" y="430"/>
                  <a:pt x="84" y="433"/>
                  <a:pt x="126" y="434"/>
                </a:cubicBezTo>
                <a:cubicBezTo>
                  <a:pt x="182" y="436"/>
                  <a:pt x="196" y="403"/>
                  <a:pt x="199" y="350"/>
                </a:cubicBezTo>
                <a:cubicBezTo>
                  <a:pt x="204" y="278"/>
                  <a:pt x="180" y="227"/>
                  <a:pt x="140" y="169"/>
                </a:cubicBezTo>
                <a:cubicBezTo>
                  <a:pt x="119" y="139"/>
                  <a:pt x="109" y="141"/>
                  <a:pt x="85" y="127"/>
                </a:cubicBezTo>
                <a:cubicBezTo>
                  <a:pt x="84" y="180"/>
                  <a:pt x="74" y="216"/>
                  <a:pt x="115" y="258"/>
                </a:cubicBezTo>
                <a:cubicBezTo>
                  <a:pt x="168" y="314"/>
                  <a:pt x="249" y="316"/>
                  <a:pt x="321" y="312"/>
                </a:cubicBezTo>
                <a:cubicBezTo>
                  <a:pt x="406" y="308"/>
                  <a:pt x="487" y="279"/>
                  <a:pt x="548" y="217"/>
                </a:cubicBezTo>
                <a:cubicBezTo>
                  <a:pt x="592" y="172"/>
                  <a:pt x="588" y="120"/>
                  <a:pt x="588" y="63"/>
                </a:cubicBezTo>
                <a:cubicBezTo>
                  <a:pt x="588" y="42"/>
                  <a:pt x="588" y="21"/>
                  <a:pt x="588" y="0"/>
                </a:cubicBezTo>
                <a:cubicBezTo>
                  <a:pt x="572" y="61"/>
                  <a:pt x="562" y="115"/>
                  <a:pt x="560" y="179"/>
                </a:cubicBezTo>
                <a:cubicBezTo>
                  <a:pt x="557" y="289"/>
                  <a:pt x="573" y="380"/>
                  <a:pt x="601" y="486"/>
                </a:cubicBezTo>
                <a:cubicBezTo>
                  <a:pt x="617" y="547"/>
                  <a:pt x="686" y="714"/>
                  <a:pt x="650" y="778"/>
                </a:cubicBezTo>
                <a:cubicBezTo>
                  <a:pt x="626" y="797"/>
                  <a:pt x="617" y="803"/>
                  <a:pt x="594" y="803"/>
                </a:cubicBezTo>
                <a:moveTo>
                  <a:pt x="511" y="616"/>
                </a:moveTo>
                <a:cubicBezTo>
                  <a:pt x="577" y="606"/>
                  <a:pt x="643" y="600"/>
                  <a:pt x="709" y="595"/>
                </a:cubicBezTo>
                <a:cubicBezTo>
                  <a:pt x="754" y="591"/>
                  <a:pt x="835" y="597"/>
                  <a:pt x="877" y="572"/>
                </a:cubicBezTo>
                <a:cubicBezTo>
                  <a:pt x="880" y="567"/>
                  <a:pt x="884" y="562"/>
                  <a:pt x="887" y="557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055" name="Freeform 5"/>
          <p:cNvSpPr/>
          <p:nvPr/>
        </p:nvSpPr>
        <p:spPr>
          <a:xfrm>
            <a:off x="3352680" y="504720"/>
            <a:ext cx="1163880" cy="344880"/>
          </a:xfrm>
          <a:custGeom>
            <a:avLst/>
            <a:gdLst/>
            <a:ahLst/>
            <a:rect l="0" t="0" r="r" b="b"/>
            <a:pathLst>
              <a:path w="3233" h="958">
                <a:moveTo>
                  <a:pt x="0" y="532"/>
                </a:moveTo>
                <a:cubicBezTo>
                  <a:pt x="17" y="531"/>
                  <a:pt x="30" y="536"/>
                  <a:pt x="46" y="529"/>
                </a:cubicBezTo>
                <a:cubicBezTo>
                  <a:pt x="85" y="513"/>
                  <a:pt x="128" y="475"/>
                  <a:pt x="143" y="435"/>
                </a:cubicBezTo>
                <a:cubicBezTo>
                  <a:pt x="155" y="404"/>
                  <a:pt x="157" y="339"/>
                  <a:pt x="143" y="308"/>
                </a:cubicBezTo>
                <a:cubicBezTo>
                  <a:pt x="129" y="276"/>
                  <a:pt x="96" y="254"/>
                  <a:pt x="63" y="247"/>
                </a:cubicBezTo>
                <a:cubicBezTo>
                  <a:pt x="46" y="243"/>
                  <a:pt x="29" y="244"/>
                  <a:pt x="12" y="244"/>
                </a:cubicBezTo>
                <a:cubicBezTo>
                  <a:pt x="11" y="277"/>
                  <a:pt x="11" y="281"/>
                  <a:pt x="47" y="301"/>
                </a:cubicBezTo>
                <a:cubicBezTo>
                  <a:pt x="119" y="341"/>
                  <a:pt x="205" y="351"/>
                  <a:pt x="283" y="377"/>
                </a:cubicBezTo>
                <a:cubicBezTo>
                  <a:pt x="330" y="393"/>
                  <a:pt x="385" y="407"/>
                  <a:pt x="380" y="466"/>
                </a:cubicBezTo>
                <a:cubicBezTo>
                  <a:pt x="374" y="530"/>
                  <a:pt x="292" y="574"/>
                  <a:pt x="249" y="611"/>
                </a:cubicBezTo>
                <a:cubicBezTo>
                  <a:pt x="206" y="648"/>
                  <a:pt x="145" y="686"/>
                  <a:pt x="130" y="744"/>
                </a:cubicBezTo>
                <a:cubicBezTo>
                  <a:pt x="130" y="763"/>
                  <a:pt x="129" y="769"/>
                  <a:pt x="143" y="776"/>
                </a:cubicBezTo>
                <a:cubicBezTo>
                  <a:pt x="205" y="786"/>
                  <a:pt x="265" y="785"/>
                  <a:pt x="328" y="785"/>
                </a:cubicBezTo>
                <a:cubicBezTo>
                  <a:pt x="343" y="785"/>
                  <a:pt x="359" y="785"/>
                  <a:pt x="374" y="785"/>
                </a:cubicBezTo>
                <a:moveTo>
                  <a:pt x="556" y="638"/>
                </a:moveTo>
                <a:cubicBezTo>
                  <a:pt x="546" y="638"/>
                  <a:pt x="545" y="638"/>
                  <a:pt x="535" y="638"/>
                </a:cubicBezTo>
                <a:cubicBezTo>
                  <a:pt x="634" y="638"/>
                  <a:pt x="733" y="638"/>
                  <a:pt x="832" y="636"/>
                </a:cubicBezTo>
                <a:cubicBezTo>
                  <a:pt x="838" y="636"/>
                  <a:pt x="857" y="637"/>
                  <a:pt x="863" y="634"/>
                </a:cubicBezTo>
                <a:cubicBezTo>
                  <a:pt x="866" y="633"/>
                  <a:pt x="860" y="631"/>
                  <a:pt x="869" y="628"/>
                </a:cubicBezTo>
                <a:cubicBezTo>
                  <a:pt x="883" y="623"/>
                  <a:pt x="899" y="621"/>
                  <a:pt x="914" y="618"/>
                </a:cubicBezTo>
                <a:moveTo>
                  <a:pt x="1591" y="487"/>
                </a:moveTo>
                <a:cubicBezTo>
                  <a:pt x="1581" y="483"/>
                  <a:pt x="1577" y="474"/>
                  <a:pt x="1566" y="472"/>
                </a:cubicBezTo>
                <a:cubicBezTo>
                  <a:pt x="1531" y="464"/>
                  <a:pt x="1487" y="460"/>
                  <a:pt x="1452" y="468"/>
                </a:cubicBezTo>
                <a:cubicBezTo>
                  <a:pt x="1372" y="486"/>
                  <a:pt x="1292" y="528"/>
                  <a:pt x="1224" y="572"/>
                </a:cubicBezTo>
                <a:cubicBezTo>
                  <a:pt x="1169" y="607"/>
                  <a:pt x="1138" y="638"/>
                  <a:pt x="1129" y="700"/>
                </a:cubicBezTo>
                <a:cubicBezTo>
                  <a:pt x="1181" y="725"/>
                  <a:pt x="1220" y="736"/>
                  <a:pt x="1292" y="733"/>
                </a:cubicBezTo>
                <a:cubicBezTo>
                  <a:pt x="1377" y="729"/>
                  <a:pt x="1476" y="708"/>
                  <a:pt x="1535" y="641"/>
                </a:cubicBezTo>
                <a:cubicBezTo>
                  <a:pt x="1590" y="578"/>
                  <a:pt x="1582" y="477"/>
                  <a:pt x="1577" y="399"/>
                </a:cubicBezTo>
                <a:cubicBezTo>
                  <a:pt x="1571" y="299"/>
                  <a:pt x="1536" y="204"/>
                  <a:pt x="1514" y="107"/>
                </a:cubicBezTo>
                <a:cubicBezTo>
                  <a:pt x="1506" y="71"/>
                  <a:pt x="1500" y="36"/>
                  <a:pt x="1494" y="0"/>
                </a:cubicBezTo>
                <a:cubicBezTo>
                  <a:pt x="1494" y="114"/>
                  <a:pt x="1485" y="232"/>
                  <a:pt x="1503" y="344"/>
                </a:cubicBezTo>
                <a:cubicBezTo>
                  <a:pt x="1518" y="439"/>
                  <a:pt x="1549" y="563"/>
                  <a:pt x="1616" y="636"/>
                </a:cubicBezTo>
                <a:cubicBezTo>
                  <a:pt x="1647" y="670"/>
                  <a:pt x="1712" y="688"/>
                  <a:pt x="1757" y="673"/>
                </a:cubicBezTo>
                <a:cubicBezTo>
                  <a:pt x="1816" y="653"/>
                  <a:pt x="1842" y="583"/>
                  <a:pt x="1853" y="529"/>
                </a:cubicBezTo>
                <a:cubicBezTo>
                  <a:pt x="1864" y="473"/>
                  <a:pt x="1860" y="415"/>
                  <a:pt x="1860" y="359"/>
                </a:cubicBezTo>
                <a:cubicBezTo>
                  <a:pt x="1865" y="379"/>
                  <a:pt x="1873" y="413"/>
                  <a:pt x="1877" y="436"/>
                </a:cubicBezTo>
                <a:cubicBezTo>
                  <a:pt x="1889" y="504"/>
                  <a:pt x="1896" y="582"/>
                  <a:pt x="1923" y="645"/>
                </a:cubicBezTo>
                <a:cubicBezTo>
                  <a:pt x="1924" y="645"/>
                  <a:pt x="1925" y="645"/>
                  <a:pt x="1926" y="645"/>
                </a:cubicBezTo>
                <a:moveTo>
                  <a:pt x="1865" y="86"/>
                </a:moveTo>
                <a:cubicBezTo>
                  <a:pt x="1889" y="90"/>
                  <a:pt x="1896" y="136"/>
                  <a:pt x="1903" y="155"/>
                </a:cubicBezTo>
                <a:cubicBezTo>
                  <a:pt x="1917" y="195"/>
                  <a:pt x="1922" y="208"/>
                  <a:pt x="1928" y="236"/>
                </a:cubicBezTo>
                <a:moveTo>
                  <a:pt x="2538" y="421"/>
                </a:moveTo>
                <a:cubicBezTo>
                  <a:pt x="2552" y="398"/>
                  <a:pt x="2554" y="390"/>
                  <a:pt x="2561" y="367"/>
                </a:cubicBezTo>
                <a:cubicBezTo>
                  <a:pt x="2521" y="344"/>
                  <a:pt x="2498" y="336"/>
                  <a:pt x="2443" y="337"/>
                </a:cubicBezTo>
                <a:cubicBezTo>
                  <a:pt x="2369" y="339"/>
                  <a:pt x="2306" y="371"/>
                  <a:pt x="2252" y="422"/>
                </a:cubicBezTo>
                <a:cubicBezTo>
                  <a:pt x="2215" y="457"/>
                  <a:pt x="2207" y="485"/>
                  <a:pt x="2206" y="533"/>
                </a:cubicBezTo>
                <a:cubicBezTo>
                  <a:pt x="2248" y="556"/>
                  <a:pt x="2293" y="562"/>
                  <a:pt x="2343" y="555"/>
                </a:cubicBezTo>
                <a:cubicBezTo>
                  <a:pt x="2434" y="543"/>
                  <a:pt x="2436" y="470"/>
                  <a:pt x="2497" y="426"/>
                </a:cubicBezTo>
                <a:cubicBezTo>
                  <a:pt x="2509" y="416"/>
                  <a:pt x="2513" y="412"/>
                  <a:pt x="2524" y="415"/>
                </a:cubicBezTo>
                <a:cubicBezTo>
                  <a:pt x="2567" y="457"/>
                  <a:pt x="2584" y="521"/>
                  <a:pt x="2597" y="581"/>
                </a:cubicBezTo>
                <a:cubicBezTo>
                  <a:pt x="2615" y="665"/>
                  <a:pt x="2627" y="776"/>
                  <a:pt x="2609" y="862"/>
                </a:cubicBezTo>
                <a:cubicBezTo>
                  <a:pt x="2599" y="910"/>
                  <a:pt x="2577" y="950"/>
                  <a:pt x="2528" y="953"/>
                </a:cubicBezTo>
                <a:cubicBezTo>
                  <a:pt x="2470" y="957"/>
                  <a:pt x="2459" y="890"/>
                  <a:pt x="2455" y="844"/>
                </a:cubicBezTo>
                <a:cubicBezTo>
                  <a:pt x="2447" y="748"/>
                  <a:pt x="2491" y="687"/>
                  <a:pt x="2549" y="615"/>
                </a:cubicBezTo>
                <a:cubicBezTo>
                  <a:pt x="2593" y="561"/>
                  <a:pt x="2644" y="500"/>
                  <a:pt x="2716" y="487"/>
                </a:cubicBezTo>
                <a:cubicBezTo>
                  <a:pt x="2765" y="478"/>
                  <a:pt x="2778" y="542"/>
                  <a:pt x="2788" y="577"/>
                </a:cubicBezTo>
                <a:cubicBezTo>
                  <a:pt x="2801" y="624"/>
                  <a:pt x="2806" y="672"/>
                  <a:pt x="2806" y="720"/>
                </a:cubicBezTo>
                <a:cubicBezTo>
                  <a:pt x="2806" y="721"/>
                  <a:pt x="2803" y="747"/>
                  <a:pt x="2803" y="747"/>
                </a:cubicBezTo>
                <a:moveTo>
                  <a:pt x="2773" y="137"/>
                </a:moveTo>
                <a:cubicBezTo>
                  <a:pt x="2782" y="117"/>
                  <a:pt x="2779" y="114"/>
                  <a:pt x="2800" y="114"/>
                </a:cubicBezTo>
                <a:moveTo>
                  <a:pt x="2951" y="116"/>
                </a:moveTo>
                <a:cubicBezTo>
                  <a:pt x="2962" y="140"/>
                  <a:pt x="2969" y="178"/>
                  <a:pt x="2974" y="206"/>
                </a:cubicBezTo>
                <a:cubicBezTo>
                  <a:pt x="2989" y="294"/>
                  <a:pt x="3003" y="384"/>
                  <a:pt x="3022" y="473"/>
                </a:cubicBezTo>
                <a:cubicBezTo>
                  <a:pt x="3038" y="549"/>
                  <a:pt x="3054" y="623"/>
                  <a:pt x="3066" y="698"/>
                </a:cubicBezTo>
                <a:cubicBezTo>
                  <a:pt x="3067" y="704"/>
                  <a:pt x="3067" y="709"/>
                  <a:pt x="3068" y="715"/>
                </a:cubicBezTo>
                <a:moveTo>
                  <a:pt x="2920" y="530"/>
                </a:moveTo>
                <a:cubicBezTo>
                  <a:pt x="2971" y="509"/>
                  <a:pt x="3017" y="506"/>
                  <a:pt x="3072" y="501"/>
                </a:cubicBezTo>
                <a:cubicBezTo>
                  <a:pt x="3123" y="497"/>
                  <a:pt x="3172" y="495"/>
                  <a:pt x="3223" y="495"/>
                </a:cubicBezTo>
                <a:cubicBezTo>
                  <a:pt x="3226" y="495"/>
                  <a:pt x="3229" y="495"/>
                  <a:pt x="3232" y="495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056" name="Freeform 6"/>
          <p:cNvSpPr/>
          <p:nvPr/>
        </p:nvSpPr>
        <p:spPr>
          <a:xfrm>
            <a:off x="5149800" y="612720"/>
            <a:ext cx="1846800" cy="411840"/>
          </a:xfrm>
          <a:custGeom>
            <a:avLst/>
            <a:gdLst/>
            <a:ahLst/>
            <a:rect l="0" t="0" r="r" b="b"/>
            <a:pathLst>
              <a:path w="5130" h="1144">
                <a:moveTo>
                  <a:pt x="358" y="297"/>
                </a:moveTo>
                <a:cubicBezTo>
                  <a:pt x="357" y="264"/>
                  <a:pt x="393" y="260"/>
                  <a:pt x="336" y="251"/>
                </a:cubicBezTo>
                <a:cubicBezTo>
                  <a:pt x="270" y="241"/>
                  <a:pt x="204" y="247"/>
                  <a:pt x="146" y="279"/>
                </a:cubicBezTo>
                <a:cubicBezTo>
                  <a:pt x="90" y="310"/>
                  <a:pt x="17" y="368"/>
                  <a:pt x="0" y="434"/>
                </a:cubicBezTo>
                <a:cubicBezTo>
                  <a:pt x="0" y="440"/>
                  <a:pt x="0" y="447"/>
                  <a:pt x="0" y="453"/>
                </a:cubicBezTo>
                <a:cubicBezTo>
                  <a:pt x="21" y="479"/>
                  <a:pt x="26" y="480"/>
                  <a:pt x="73" y="478"/>
                </a:cubicBezTo>
                <a:cubicBezTo>
                  <a:pt x="150" y="475"/>
                  <a:pt x="224" y="440"/>
                  <a:pt x="292" y="406"/>
                </a:cubicBezTo>
                <a:cubicBezTo>
                  <a:pt x="359" y="372"/>
                  <a:pt x="419" y="328"/>
                  <a:pt x="476" y="280"/>
                </a:cubicBezTo>
                <a:cubicBezTo>
                  <a:pt x="489" y="269"/>
                  <a:pt x="499" y="264"/>
                  <a:pt x="511" y="255"/>
                </a:cubicBezTo>
                <a:cubicBezTo>
                  <a:pt x="506" y="326"/>
                  <a:pt x="481" y="383"/>
                  <a:pt x="450" y="447"/>
                </a:cubicBezTo>
                <a:cubicBezTo>
                  <a:pt x="402" y="548"/>
                  <a:pt x="338" y="644"/>
                  <a:pt x="295" y="748"/>
                </a:cubicBezTo>
                <a:cubicBezTo>
                  <a:pt x="279" y="786"/>
                  <a:pt x="273" y="821"/>
                  <a:pt x="268" y="861"/>
                </a:cubicBezTo>
                <a:cubicBezTo>
                  <a:pt x="330" y="860"/>
                  <a:pt x="366" y="855"/>
                  <a:pt x="425" y="826"/>
                </a:cubicBezTo>
                <a:cubicBezTo>
                  <a:pt x="492" y="793"/>
                  <a:pt x="549" y="752"/>
                  <a:pt x="608" y="708"/>
                </a:cubicBezTo>
                <a:moveTo>
                  <a:pt x="753" y="338"/>
                </a:moveTo>
                <a:cubicBezTo>
                  <a:pt x="750" y="333"/>
                  <a:pt x="738" y="288"/>
                  <a:pt x="745" y="335"/>
                </a:cubicBezTo>
                <a:cubicBezTo>
                  <a:pt x="754" y="393"/>
                  <a:pt x="768" y="453"/>
                  <a:pt x="781" y="510"/>
                </a:cubicBezTo>
                <a:cubicBezTo>
                  <a:pt x="790" y="549"/>
                  <a:pt x="806" y="601"/>
                  <a:pt x="850" y="612"/>
                </a:cubicBezTo>
                <a:cubicBezTo>
                  <a:pt x="898" y="624"/>
                  <a:pt x="939" y="608"/>
                  <a:pt x="972" y="575"/>
                </a:cubicBezTo>
                <a:cubicBezTo>
                  <a:pt x="1008" y="537"/>
                  <a:pt x="1027" y="481"/>
                  <a:pt x="1044" y="433"/>
                </a:cubicBezTo>
                <a:cubicBezTo>
                  <a:pt x="1049" y="420"/>
                  <a:pt x="1052" y="407"/>
                  <a:pt x="1057" y="394"/>
                </a:cubicBezTo>
                <a:cubicBezTo>
                  <a:pt x="1057" y="433"/>
                  <a:pt x="1044" y="496"/>
                  <a:pt x="1062" y="532"/>
                </a:cubicBezTo>
                <a:cubicBezTo>
                  <a:pt x="1085" y="557"/>
                  <a:pt x="1094" y="565"/>
                  <a:pt x="1117" y="573"/>
                </a:cubicBezTo>
                <a:moveTo>
                  <a:pt x="1430" y="419"/>
                </a:moveTo>
                <a:cubicBezTo>
                  <a:pt x="1426" y="371"/>
                  <a:pt x="1428" y="321"/>
                  <a:pt x="1368" y="311"/>
                </a:cubicBezTo>
                <a:cubicBezTo>
                  <a:pt x="1307" y="300"/>
                  <a:pt x="1255" y="332"/>
                  <a:pt x="1220" y="380"/>
                </a:cubicBezTo>
                <a:cubicBezTo>
                  <a:pt x="1197" y="411"/>
                  <a:pt x="1177" y="481"/>
                  <a:pt x="1213" y="512"/>
                </a:cubicBezTo>
                <a:cubicBezTo>
                  <a:pt x="1256" y="549"/>
                  <a:pt x="1361" y="544"/>
                  <a:pt x="1403" y="510"/>
                </a:cubicBezTo>
                <a:cubicBezTo>
                  <a:pt x="1434" y="485"/>
                  <a:pt x="1444" y="431"/>
                  <a:pt x="1456" y="399"/>
                </a:cubicBezTo>
                <a:cubicBezTo>
                  <a:pt x="1470" y="420"/>
                  <a:pt x="1485" y="450"/>
                  <a:pt x="1499" y="475"/>
                </a:cubicBezTo>
                <a:cubicBezTo>
                  <a:pt x="1542" y="552"/>
                  <a:pt x="1595" y="562"/>
                  <a:pt x="1679" y="564"/>
                </a:cubicBezTo>
                <a:cubicBezTo>
                  <a:pt x="1768" y="566"/>
                  <a:pt x="1852" y="541"/>
                  <a:pt x="1912" y="471"/>
                </a:cubicBezTo>
                <a:cubicBezTo>
                  <a:pt x="1963" y="411"/>
                  <a:pt x="1960" y="337"/>
                  <a:pt x="1961" y="264"/>
                </a:cubicBezTo>
                <a:cubicBezTo>
                  <a:pt x="1962" y="189"/>
                  <a:pt x="1950" y="119"/>
                  <a:pt x="1933" y="46"/>
                </a:cubicBezTo>
                <a:cubicBezTo>
                  <a:pt x="1925" y="11"/>
                  <a:pt x="1921" y="16"/>
                  <a:pt x="1909" y="0"/>
                </a:cubicBezTo>
                <a:cubicBezTo>
                  <a:pt x="1876" y="45"/>
                  <a:pt x="1851" y="82"/>
                  <a:pt x="1840" y="143"/>
                </a:cubicBezTo>
                <a:cubicBezTo>
                  <a:pt x="1824" y="228"/>
                  <a:pt x="1832" y="314"/>
                  <a:pt x="1858" y="396"/>
                </a:cubicBezTo>
                <a:cubicBezTo>
                  <a:pt x="1876" y="454"/>
                  <a:pt x="1904" y="509"/>
                  <a:pt x="1928" y="565"/>
                </a:cubicBezTo>
                <a:cubicBezTo>
                  <a:pt x="1934" y="580"/>
                  <a:pt x="1940" y="593"/>
                  <a:pt x="1946" y="606"/>
                </a:cubicBezTo>
                <a:moveTo>
                  <a:pt x="1675" y="467"/>
                </a:moveTo>
                <a:cubicBezTo>
                  <a:pt x="1748" y="467"/>
                  <a:pt x="1821" y="471"/>
                  <a:pt x="1894" y="462"/>
                </a:cubicBezTo>
                <a:cubicBezTo>
                  <a:pt x="1951" y="455"/>
                  <a:pt x="2008" y="445"/>
                  <a:pt x="2064" y="434"/>
                </a:cubicBezTo>
                <a:cubicBezTo>
                  <a:pt x="2096" y="427"/>
                  <a:pt x="2106" y="425"/>
                  <a:pt x="2127" y="421"/>
                </a:cubicBezTo>
                <a:moveTo>
                  <a:pt x="2265" y="385"/>
                </a:moveTo>
                <a:cubicBezTo>
                  <a:pt x="2271" y="384"/>
                  <a:pt x="2270" y="380"/>
                  <a:pt x="2276" y="379"/>
                </a:cubicBezTo>
                <a:cubicBezTo>
                  <a:pt x="2286" y="378"/>
                  <a:pt x="2291" y="378"/>
                  <a:pt x="2297" y="383"/>
                </a:cubicBezTo>
                <a:cubicBezTo>
                  <a:pt x="2318" y="400"/>
                  <a:pt x="2320" y="413"/>
                  <a:pt x="2352" y="424"/>
                </a:cubicBezTo>
                <a:cubicBezTo>
                  <a:pt x="2398" y="439"/>
                  <a:pt x="2448" y="434"/>
                  <a:pt x="2495" y="434"/>
                </a:cubicBezTo>
                <a:cubicBezTo>
                  <a:pt x="2519" y="434"/>
                  <a:pt x="2543" y="435"/>
                  <a:pt x="2562" y="419"/>
                </a:cubicBezTo>
                <a:cubicBezTo>
                  <a:pt x="2579" y="404"/>
                  <a:pt x="2577" y="375"/>
                  <a:pt x="2582" y="354"/>
                </a:cubicBezTo>
                <a:cubicBezTo>
                  <a:pt x="2589" y="324"/>
                  <a:pt x="2606" y="279"/>
                  <a:pt x="2583" y="254"/>
                </a:cubicBezTo>
                <a:cubicBezTo>
                  <a:pt x="2547" y="215"/>
                  <a:pt x="2410" y="227"/>
                  <a:pt x="2369" y="245"/>
                </a:cubicBezTo>
                <a:cubicBezTo>
                  <a:pt x="2324" y="265"/>
                  <a:pt x="2282" y="311"/>
                  <a:pt x="2259" y="354"/>
                </a:cubicBezTo>
                <a:cubicBezTo>
                  <a:pt x="2244" y="382"/>
                  <a:pt x="2231" y="441"/>
                  <a:pt x="2248" y="472"/>
                </a:cubicBezTo>
                <a:cubicBezTo>
                  <a:pt x="2274" y="518"/>
                  <a:pt x="2344" y="536"/>
                  <a:pt x="2392" y="539"/>
                </a:cubicBezTo>
                <a:cubicBezTo>
                  <a:pt x="2465" y="543"/>
                  <a:pt x="2525" y="535"/>
                  <a:pt x="2590" y="502"/>
                </a:cubicBezTo>
                <a:cubicBezTo>
                  <a:pt x="2645" y="474"/>
                  <a:pt x="2690" y="440"/>
                  <a:pt x="2729" y="392"/>
                </a:cubicBezTo>
                <a:cubicBezTo>
                  <a:pt x="2764" y="349"/>
                  <a:pt x="2796" y="295"/>
                  <a:pt x="2822" y="246"/>
                </a:cubicBezTo>
                <a:cubicBezTo>
                  <a:pt x="2830" y="231"/>
                  <a:pt x="2830" y="225"/>
                  <a:pt x="2834" y="210"/>
                </a:cubicBezTo>
                <a:cubicBezTo>
                  <a:pt x="2834" y="209"/>
                  <a:pt x="2834" y="208"/>
                  <a:pt x="2834" y="207"/>
                </a:cubicBezTo>
                <a:cubicBezTo>
                  <a:pt x="2818" y="206"/>
                  <a:pt x="2787" y="198"/>
                  <a:pt x="2772" y="205"/>
                </a:cubicBezTo>
                <a:cubicBezTo>
                  <a:pt x="2749" y="216"/>
                  <a:pt x="2745" y="241"/>
                  <a:pt x="2749" y="265"/>
                </a:cubicBezTo>
                <a:cubicBezTo>
                  <a:pt x="2757" y="305"/>
                  <a:pt x="2818" y="323"/>
                  <a:pt x="2849" y="338"/>
                </a:cubicBezTo>
                <a:cubicBezTo>
                  <a:pt x="2889" y="358"/>
                  <a:pt x="2952" y="375"/>
                  <a:pt x="2960" y="426"/>
                </a:cubicBezTo>
                <a:cubicBezTo>
                  <a:pt x="2967" y="471"/>
                  <a:pt x="2950" y="503"/>
                  <a:pt x="2932" y="543"/>
                </a:cubicBezTo>
                <a:cubicBezTo>
                  <a:pt x="2918" y="574"/>
                  <a:pt x="2914" y="595"/>
                  <a:pt x="2911" y="626"/>
                </a:cubicBezTo>
                <a:cubicBezTo>
                  <a:pt x="2939" y="628"/>
                  <a:pt x="2973" y="635"/>
                  <a:pt x="3001" y="626"/>
                </a:cubicBezTo>
                <a:cubicBezTo>
                  <a:pt x="3012" y="620"/>
                  <a:pt x="3024" y="615"/>
                  <a:pt x="3035" y="609"/>
                </a:cubicBezTo>
                <a:moveTo>
                  <a:pt x="3201" y="289"/>
                </a:moveTo>
                <a:cubicBezTo>
                  <a:pt x="3202" y="283"/>
                  <a:pt x="3193" y="278"/>
                  <a:pt x="3198" y="275"/>
                </a:cubicBezTo>
                <a:cubicBezTo>
                  <a:pt x="3232" y="257"/>
                  <a:pt x="3301" y="329"/>
                  <a:pt x="3318" y="347"/>
                </a:cubicBezTo>
                <a:cubicBezTo>
                  <a:pt x="3363" y="394"/>
                  <a:pt x="3377" y="444"/>
                  <a:pt x="3379" y="507"/>
                </a:cubicBezTo>
                <a:cubicBezTo>
                  <a:pt x="3380" y="533"/>
                  <a:pt x="3379" y="559"/>
                  <a:pt x="3376" y="585"/>
                </a:cubicBezTo>
                <a:cubicBezTo>
                  <a:pt x="3376" y="572"/>
                  <a:pt x="3375" y="538"/>
                  <a:pt x="3375" y="525"/>
                </a:cubicBezTo>
                <a:cubicBezTo>
                  <a:pt x="3375" y="460"/>
                  <a:pt x="3399" y="410"/>
                  <a:pt x="3438" y="358"/>
                </a:cubicBezTo>
                <a:cubicBezTo>
                  <a:pt x="3470" y="315"/>
                  <a:pt x="3521" y="259"/>
                  <a:pt x="3575" y="244"/>
                </a:cubicBezTo>
                <a:cubicBezTo>
                  <a:pt x="3612" y="233"/>
                  <a:pt x="3623" y="271"/>
                  <a:pt x="3630" y="299"/>
                </a:cubicBezTo>
                <a:cubicBezTo>
                  <a:pt x="3642" y="347"/>
                  <a:pt x="3639" y="398"/>
                  <a:pt x="3639" y="447"/>
                </a:cubicBezTo>
                <a:cubicBezTo>
                  <a:pt x="3639" y="471"/>
                  <a:pt x="3639" y="495"/>
                  <a:pt x="3639" y="519"/>
                </a:cubicBezTo>
                <a:moveTo>
                  <a:pt x="4048" y="275"/>
                </a:moveTo>
                <a:cubicBezTo>
                  <a:pt x="4003" y="247"/>
                  <a:pt x="3962" y="229"/>
                  <a:pt x="3906" y="241"/>
                </a:cubicBezTo>
                <a:cubicBezTo>
                  <a:pt x="3824" y="258"/>
                  <a:pt x="3792" y="323"/>
                  <a:pt x="3790" y="399"/>
                </a:cubicBezTo>
                <a:cubicBezTo>
                  <a:pt x="3789" y="464"/>
                  <a:pt x="3842" y="497"/>
                  <a:pt x="3902" y="510"/>
                </a:cubicBezTo>
                <a:cubicBezTo>
                  <a:pt x="3944" y="519"/>
                  <a:pt x="3996" y="522"/>
                  <a:pt x="4024" y="487"/>
                </a:cubicBezTo>
                <a:cubicBezTo>
                  <a:pt x="4056" y="449"/>
                  <a:pt x="4059" y="385"/>
                  <a:pt x="4069" y="338"/>
                </a:cubicBezTo>
                <a:cubicBezTo>
                  <a:pt x="4072" y="344"/>
                  <a:pt x="4081" y="371"/>
                  <a:pt x="4085" y="382"/>
                </a:cubicBezTo>
                <a:cubicBezTo>
                  <a:pt x="4100" y="425"/>
                  <a:pt x="4125" y="459"/>
                  <a:pt x="4167" y="478"/>
                </a:cubicBezTo>
                <a:cubicBezTo>
                  <a:pt x="4196" y="492"/>
                  <a:pt x="4247" y="493"/>
                  <a:pt x="4275" y="476"/>
                </a:cubicBezTo>
                <a:cubicBezTo>
                  <a:pt x="4329" y="443"/>
                  <a:pt x="4370" y="372"/>
                  <a:pt x="4392" y="315"/>
                </a:cubicBezTo>
                <a:cubicBezTo>
                  <a:pt x="4406" y="277"/>
                  <a:pt x="4413" y="234"/>
                  <a:pt x="4433" y="199"/>
                </a:cubicBezTo>
                <a:cubicBezTo>
                  <a:pt x="4436" y="196"/>
                  <a:pt x="4438" y="192"/>
                  <a:pt x="4441" y="189"/>
                </a:cubicBezTo>
                <a:cubicBezTo>
                  <a:pt x="4455" y="200"/>
                  <a:pt x="4453" y="191"/>
                  <a:pt x="4468" y="218"/>
                </a:cubicBezTo>
                <a:cubicBezTo>
                  <a:pt x="4504" y="284"/>
                  <a:pt x="4514" y="350"/>
                  <a:pt x="4515" y="424"/>
                </a:cubicBezTo>
                <a:cubicBezTo>
                  <a:pt x="4515" y="438"/>
                  <a:pt x="4506" y="531"/>
                  <a:pt x="4518" y="537"/>
                </a:cubicBezTo>
                <a:cubicBezTo>
                  <a:pt x="4526" y="537"/>
                  <a:pt x="4534" y="537"/>
                  <a:pt x="4542" y="537"/>
                </a:cubicBezTo>
                <a:moveTo>
                  <a:pt x="4764" y="261"/>
                </a:moveTo>
                <a:cubicBezTo>
                  <a:pt x="4767" y="273"/>
                  <a:pt x="4767" y="263"/>
                  <a:pt x="4769" y="275"/>
                </a:cubicBezTo>
                <a:cubicBezTo>
                  <a:pt x="4775" y="315"/>
                  <a:pt x="4781" y="352"/>
                  <a:pt x="4797" y="389"/>
                </a:cubicBezTo>
                <a:cubicBezTo>
                  <a:pt x="4806" y="410"/>
                  <a:pt x="4818" y="434"/>
                  <a:pt x="4843" y="434"/>
                </a:cubicBezTo>
                <a:cubicBezTo>
                  <a:pt x="4874" y="435"/>
                  <a:pt x="4889" y="409"/>
                  <a:pt x="4904" y="385"/>
                </a:cubicBezTo>
                <a:cubicBezTo>
                  <a:pt x="4924" y="353"/>
                  <a:pt x="4938" y="318"/>
                  <a:pt x="4965" y="292"/>
                </a:cubicBezTo>
                <a:cubicBezTo>
                  <a:pt x="4983" y="274"/>
                  <a:pt x="4993" y="282"/>
                  <a:pt x="5016" y="279"/>
                </a:cubicBezTo>
                <a:cubicBezTo>
                  <a:pt x="5047" y="333"/>
                  <a:pt x="5047" y="377"/>
                  <a:pt x="5047" y="440"/>
                </a:cubicBezTo>
                <a:cubicBezTo>
                  <a:pt x="5048" y="579"/>
                  <a:pt x="5045" y="716"/>
                  <a:pt x="5058" y="853"/>
                </a:cubicBezTo>
                <a:cubicBezTo>
                  <a:pt x="5065" y="930"/>
                  <a:pt x="5089" y="1022"/>
                  <a:pt x="5026" y="1080"/>
                </a:cubicBezTo>
                <a:cubicBezTo>
                  <a:pt x="4975" y="1127"/>
                  <a:pt x="4896" y="1143"/>
                  <a:pt x="4830" y="1137"/>
                </a:cubicBezTo>
                <a:cubicBezTo>
                  <a:pt x="4825" y="1136"/>
                  <a:pt x="4821" y="1135"/>
                  <a:pt x="4816" y="1134"/>
                </a:cubicBezTo>
                <a:cubicBezTo>
                  <a:pt x="4809" y="1093"/>
                  <a:pt x="4801" y="1076"/>
                  <a:pt x="4827" y="1035"/>
                </a:cubicBezTo>
                <a:cubicBezTo>
                  <a:pt x="4874" y="961"/>
                  <a:pt x="4953" y="889"/>
                  <a:pt x="5025" y="840"/>
                </a:cubicBezTo>
                <a:cubicBezTo>
                  <a:pt x="5060" y="816"/>
                  <a:pt x="5089" y="812"/>
                  <a:pt x="5129" y="806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057" name="Freeform 7"/>
          <p:cNvSpPr/>
          <p:nvPr/>
        </p:nvSpPr>
        <p:spPr>
          <a:xfrm>
            <a:off x="7423200" y="681480"/>
            <a:ext cx="1325880" cy="293400"/>
          </a:xfrm>
          <a:custGeom>
            <a:avLst/>
            <a:gdLst/>
            <a:ahLst/>
            <a:rect l="0" t="0" r="r" b="b"/>
            <a:pathLst>
              <a:path w="3683" h="815">
                <a:moveTo>
                  <a:pt x="298" y="66"/>
                </a:moveTo>
                <a:cubicBezTo>
                  <a:pt x="311" y="44"/>
                  <a:pt x="321" y="28"/>
                  <a:pt x="325" y="4"/>
                </a:cubicBezTo>
                <a:cubicBezTo>
                  <a:pt x="270" y="2"/>
                  <a:pt x="220" y="0"/>
                  <a:pt x="167" y="17"/>
                </a:cubicBezTo>
                <a:cubicBezTo>
                  <a:pt x="111" y="35"/>
                  <a:pt x="73" y="60"/>
                  <a:pt x="73" y="120"/>
                </a:cubicBezTo>
                <a:cubicBezTo>
                  <a:pt x="73" y="196"/>
                  <a:pt x="186" y="237"/>
                  <a:pt x="241" y="271"/>
                </a:cubicBezTo>
                <a:cubicBezTo>
                  <a:pt x="311" y="316"/>
                  <a:pt x="377" y="350"/>
                  <a:pt x="399" y="430"/>
                </a:cubicBezTo>
                <a:cubicBezTo>
                  <a:pt x="355" y="477"/>
                  <a:pt x="284" y="467"/>
                  <a:pt x="216" y="468"/>
                </a:cubicBezTo>
                <a:cubicBezTo>
                  <a:pt x="151" y="469"/>
                  <a:pt x="42" y="465"/>
                  <a:pt x="3" y="396"/>
                </a:cubicBezTo>
                <a:cubicBezTo>
                  <a:pt x="2" y="386"/>
                  <a:pt x="1" y="375"/>
                  <a:pt x="0" y="365"/>
                </a:cubicBezTo>
                <a:moveTo>
                  <a:pt x="537" y="46"/>
                </a:moveTo>
                <a:cubicBezTo>
                  <a:pt x="552" y="112"/>
                  <a:pt x="528" y="265"/>
                  <a:pt x="587" y="309"/>
                </a:cubicBezTo>
                <a:cubicBezTo>
                  <a:pt x="622" y="335"/>
                  <a:pt x="693" y="319"/>
                  <a:pt x="727" y="303"/>
                </a:cubicBezTo>
                <a:cubicBezTo>
                  <a:pt x="788" y="275"/>
                  <a:pt x="817" y="233"/>
                  <a:pt x="821" y="168"/>
                </a:cubicBezTo>
                <a:cubicBezTo>
                  <a:pt x="825" y="111"/>
                  <a:pt x="798" y="83"/>
                  <a:pt x="742" y="76"/>
                </a:cubicBezTo>
                <a:cubicBezTo>
                  <a:pt x="674" y="68"/>
                  <a:pt x="623" y="114"/>
                  <a:pt x="589" y="167"/>
                </a:cubicBezTo>
                <a:cubicBezTo>
                  <a:pt x="565" y="204"/>
                  <a:pt x="546" y="276"/>
                  <a:pt x="574" y="317"/>
                </a:cubicBezTo>
                <a:cubicBezTo>
                  <a:pt x="609" y="369"/>
                  <a:pt x="700" y="387"/>
                  <a:pt x="757" y="394"/>
                </a:cubicBezTo>
                <a:cubicBezTo>
                  <a:pt x="832" y="398"/>
                  <a:pt x="858" y="399"/>
                  <a:pt x="909" y="398"/>
                </a:cubicBezTo>
                <a:moveTo>
                  <a:pt x="1226" y="106"/>
                </a:moveTo>
                <a:cubicBezTo>
                  <a:pt x="1200" y="102"/>
                  <a:pt x="1179" y="110"/>
                  <a:pt x="1139" y="131"/>
                </a:cubicBezTo>
                <a:cubicBezTo>
                  <a:pt x="1084" y="161"/>
                  <a:pt x="1033" y="195"/>
                  <a:pt x="986" y="237"/>
                </a:cubicBezTo>
                <a:cubicBezTo>
                  <a:pt x="960" y="260"/>
                  <a:pt x="938" y="279"/>
                  <a:pt x="927" y="310"/>
                </a:cubicBezTo>
                <a:cubicBezTo>
                  <a:pt x="927" y="312"/>
                  <a:pt x="928" y="313"/>
                  <a:pt x="928" y="315"/>
                </a:cubicBezTo>
                <a:cubicBezTo>
                  <a:pt x="981" y="315"/>
                  <a:pt x="1021" y="310"/>
                  <a:pt x="1070" y="285"/>
                </a:cubicBezTo>
                <a:cubicBezTo>
                  <a:pt x="1107" y="266"/>
                  <a:pt x="1136" y="241"/>
                  <a:pt x="1165" y="211"/>
                </a:cubicBezTo>
                <a:cubicBezTo>
                  <a:pt x="1167" y="209"/>
                  <a:pt x="1169" y="206"/>
                  <a:pt x="1171" y="204"/>
                </a:cubicBezTo>
                <a:cubicBezTo>
                  <a:pt x="1162" y="251"/>
                  <a:pt x="1144" y="288"/>
                  <a:pt x="1125" y="333"/>
                </a:cubicBezTo>
                <a:cubicBezTo>
                  <a:pt x="1068" y="473"/>
                  <a:pt x="1000" y="606"/>
                  <a:pt x="919" y="733"/>
                </a:cubicBezTo>
                <a:cubicBezTo>
                  <a:pt x="902" y="760"/>
                  <a:pt x="882" y="786"/>
                  <a:pt x="869" y="814"/>
                </a:cubicBezTo>
                <a:cubicBezTo>
                  <a:pt x="925" y="800"/>
                  <a:pt x="966" y="781"/>
                  <a:pt x="1016" y="746"/>
                </a:cubicBezTo>
                <a:cubicBezTo>
                  <a:pt x="1081" y="696"/>
                  <a:pt x="1103" y="678"/>
                  <a:pt x="1142" y="639"/>
                </a:cubicBezTo>
                <a:moveTo>
                  <a:pt x="1393" y="171"/>
                </a:moveTo>
                <a:cubicBezTo>
                  <a:pt x="1393" y="191"/>
                  <a:pt x="1392" y="204"/>
                  <a:pt x="1393" y="224"/>
                </a:cubicBezTo>
                <a:cubicBezTo>
                  <a:pt x="1396" y="277"/>
                  <a:pt x="1403" y="330"/>
                  <a:pt x="1410" y="382"/>
                </a:cubicBezTo>
                <a:cubicBezTo>
                  <a:pt x="1414" y="410"/>
                  <a:pt x="1415" y="419"/>
                  <a:pt x="1433" y="436"/>
                </a:cubicBezTo>
                <a:cubicBezTo>
                  <a:pt x="1473" y="433"/>
                  <a:pt x="1489" y="410"/>
                  <a:pt x="1510" y="374"/>
                </a:cubicBezTo>
                <a:cubicBezTo>
                  <a:pt x="1540" y="324"/>
                  <a:pt x="1558" y="266"/>
                  <a:pt x="1584" y="214"/>
                </a:cubicBezTo>
                <a:cubicBezTo>
                  <a:pt x="1597" y="188"/>
                  <a:pt x="1599" y="180"/>
                  <a:pt x="1619" y="179"/>
                </a:cubicBezTo>
                <a:cubicBezTo>
                  <a:pt x="1622" y="236"/>
                  <a:pt x="1620" y="292"/>
                  <a:pt x="1621" y="349"/>
                </a:cubicBezTo>
                <a:cubicBezTo>
                  <a:pt x="1622" y="401"/>
                  <a:pt x="1630" y="446"/>
                  <a:pt x="1688" y="461"/>
                </a:cubicBezTo>
                <a:cubicBezTo>
                  <a:pt x="1728" y="471"/>
                  <a:pt x="1766" y="462"/>
                  <a:pt x="1804" y="454"/>
                </a:cubicBezTo>
                <a:moveTo>
                  <a:pt x="1902" y="261"/>
                </a:moveTo>
                <a:cubicBezTo>
                  <a:pt x="1913" y="221"/>
                  <a:pt x="1924" y="182"/>
                  <a:pt x="1941" y="145"/>
                </a:cubicBezTo>
                <a:cubicBezTo>
                  <a:pt x="1946" y="154"/>
                  <a:pt x="1949" y="144"/>
                  <a:pt x="1951" y="179"/>
                </a:cubicBezTo>
                <a:cubicBezTo>
                  <a:pt x="1954" y="218"/>
                  <a:pt x="1951" y="266"/>
                  <a:pt x="1968" y="302"/>
                </a:cubicBezTo>
                <a:cubicBezTo>
                  <a:pt x="1982" y="332"/>
                  <a:pt x="2005" y="336"/>
                  <a:pt x="2035" y="335"/>
                </a:cubicBezTo>
                <a:cubicBezTo>
                  <a:pt x="2073" y="334"/>
                  <a:pt x="2113" y="308"/>
                  <a:pt x="2123" y="270"/>
                </a:cubicBezTo>
                <a:cubicBezTo>
                  <a:pt x="2133" y="230"/>
                  <a:pt x="2118" y="199"/>
                  <a:pt x="2076" y="192"/>
                </a:cubicBezTo>
                <a:cubicBezTo>
                  <a:pt x="2010" y="182"/>
                  <a:pt x="1958" y="198"/>
                  <a:pt x="1913" y="246"/>
                </a:cubicBezTo>
                <a:cubicBezTo>
                  <a:pt x="1885" y="276"/>
                  <a:pt x="1858" y="347"/>
                  <a:pt x="1880" y="388"/>
                </a:cubicBezTo>
                <a:cubicBezTo>
                  <a:pt x="1913" y="450"/>
                  <a:pt x="2007" y="452"/>
                  <a:pt x="2065" y="454"/>
                </a:cubicBezTo>
                <a:cubicBezTo>
                  <a:pt x="2134" y="457"/>
                  <a:pt x="2190" y="452"/>
                  <a:pt x="2255" y="439"/>
                </a:cubicBezTo>
                <a:moveTo>
                  <a:pt x="2306" y="302"/>
                </a:moveTo>
                <a:cubicBezTo>
                  <a:pt x="2307" y="269"/>
                  <a:pt x="2303" y="225"/>
                  <a:pt x="2330" y="202"/>
                </a:cubicBezTo>
                <a:cubicBezTo>
                  <a:pt x="2332" y="202"/>
                  <a:pt x="2334" y="202"/>
                  <a:pt x="2336" y="202"/>
                </a:cubicBezTo>
                <a:cubicBezTo>
                  <a:pt x="2361" y="222"/>
                  <a:pt x="2377" y="262"/>
                  <a:pt x="2388" y="293"/>
                </a:cubicBezTo>
                <a:cubicBezTo>
                  <a:pt x="2405" y="345"/>
                  <a:pt x="2407" y="393"/>
                  <a:pt x="2407" y="448"/>
                </a:cubicBezTo>
                <a:cubicBezTo>
                  <a:pt x="2407" y="469"/>
                  <a:pt x="2407" y="478"/>
                  <a:pt x="2397" y="495"/>
                </a:cubicBezTo>
                <a:cubicBezTo>
                  <a:pt x="2375" y="485"/>
                  <a:pt x="2377" y="478"/>
                  <a:pt x="2376" y="447"/>
                </a:cubicBezTo>
                <a:cubicBezTo>
                  <a:pt x="2374" y="383"/>
                  <a:pt x="2383" y="346"/>
                  <a:pt x="2424" y="295"/>
                </a:cubicBezTo>
                <a:cubicBezTo>
                  <a:pt x="2457" y="254"/>
                  <a:pt x="2505" y="203"/>
                  <a:pt x="2559" y="192"/>
                </a:cubicBezTo>
                <a:cubicBezTo>
                  <a:pt x="2578" y="192"/>
                  <a:pt x="2584" y="192"/>
                  <a:pt x="2596" y="195"/>
                </a:cubicBezTo>
                <a:cubicBezTo>
                  <a:pt x="2611" y="233"/>
                  <a:pt x="2618" y="276"/>
                  <a:pt x="2604" y="317"/>
                </a:cubicBezTo>
                <a:cubicBezTo>
                  <a:pt x="2590" y="357"/>
                  <a:pt x="2556" y="388"/>
                  <a:pt x="2543" y="429"/>
                </a:cubicBezTo>
                <a:cubicBezTo>
                  <a:pt x="2543" y="432"/>
                  <a:pt x="2543" y="434"/>
                  <a:pt x="2543" y="437"/>
                </a:cubicBezTo>
                <a:moveTo>
                  <a:pt x="2979" y="190"/>
                </a:moveTo>
                <a:cubicBezTo>
                  <a:pt x="2924" y="198"/>
                  <a:pt x="2890" y="228"/>
                  <a:pt x="2849" y="267"/>
                </a:cubicBezTo>
                <a:cubicBezTo>
                  <a:pt x="2808" y="306"/>
                  <a:pt x="2778" y="346"/>
                  <a:pt x="2781" y="405"/>
                </a:cubicBezTo>
                <a:cubicBezTo>
                  <a:pt x="2783" y="452"/>
                  <a:pt x="2815" y="450"/>
                  <a:pt x="2850" y="461"/>
                </a:cubicBezTo>
                <a:moveTo>
                  <a:pt x="3088" y="193"/>
                </a:moveTo>
                <a:cubicBezTo>
                  <a:pt x="3097" y="206"/>
                  <a:pt x="3112" y="224"/>
                  <a:pt x="3120" y="244"/>
                </a:cubicBezTo>
                <a:cubicBezTo>
                  <a:pt x="3135" y="279"/>
                  <a:pt x="3150" y="310"/>
                  <a:pt x="3175" y="339"/>
                </a:cubicBezTo>
                <a:cubicBezTo>
                  <a:pt x="3187" y="353"/>
                  <a:pt x="3213" y="366"/>
                  <a:pt x="3233" y="356"/>
                </a:cubicBezTo>
                <a:cubicBezTo>
                  <a:pt x="3275" y="334"/>
                  <a:pt x="3305" y="266"/>
                  <a:pt x="3319" y="224"/>
                </a:cubicBezTo>
                <a:cubicBezTo>
                  <a:pt x="3330" y="189"/>
                  <a:pt x="3330" y="154"/>
                  <a:pt x="3330" y="118"/>
                </a:cubicBezTo>
                <a:cubicBezTo>
                  <a:pt x="3271" y="115"/>
                  <a:pt x="3254" y="118"/>
                  <a:pt x="3201" y="160"/>
                </a:cubicBezTo>
                <a:cubicBezTo>
                  <a:pt x="3140" y="208"/>
                  <a:pt x="3076" y="271"/>
                  <a:pt x="3055" y="349"/>
                </a:cubicBezTo>
                <a:cubicBezTo>
                  <a:pt x="3039" y="408"/>
                  <a:pt x="3058" y="441"/>
                  <a:pt x="3116" y="458"/>
                </a:cubicBezTo>
                <a:cubicBezTo>
                  <a:pt x="3180" y="477"/>
                  <a:pt x="3259" y="470"/>
                  <a:pt x="3319" y="444"/>
                </a:cubicBezTo>
                <a:cubicBezTo>
                  <a:pt x="3404" y="406"/>
                  <a:pt x="3466" y="343"/>
                  <a:pt x="3522" y="272"/>
                </a:cubicBezTo>
                <a:cubicBezTo>
                  <a:pt x="3570" y="211"/>
                  <a:pt x="3616" y="148"/>
                  <a:pt x="3665" y="88"/>
                </a:cubicBezTo>
                <a:cubicBezTo>
                  <a:pt x="3671" y="80"/>
                  <a:pt x="3676" y="73"/>
                  <a:pt x="3682" y="65"/>
                </a:cubicBezTo>
                <a:cubicBezTo>
                  <a:pt x="3659" y="57"/>
                  <a:pt x="3669" y="73"/>
                  <a:pt x="3656" y="93"/>
                </a:cubicBezTo>
                <a:cubicBezTo>
                  <a:pt x="3613" y="159"/>
                  <a:pt x="3600" y="220"/>
                  <a:pt x="3598" y="297"/>
                </a:cubicBezTo>
                <a:cubicBezTo>
                  <a:pt x="3596" y="359"/>
                  <a:pt x="3607" y="399"/>
                  <a:pt x="3628" y="457"/>
                </a:cubicBezTo>
                <a:cubicBezTo>
                  <a:pt x="3634" y="474"/>
                  <a:pt x="3633" y="483"/>
                  <a:pt x="3634" y="499"/>
                </a:cubicBezTo>
                <a:cubicBezTo>
                  <a:pt x="3580" y="514"/>
                  <a:pt x="3526" y="521"/>
                  <a:pt x="3471" y="529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058" name="Freeform 8"/>
          <p:cNvSpPr/>
          <p:nvPr/>
        </p:nvSpPr>
        <p:spPr>
          <a:xfrm>
            <a:off x="799200" y="932040"/>
            <a:ext cx="72720" cy="224280"/>
          </a:xfrm>
          <a:custGeom>
            <a:avLst/>
            <a:gdLst/>
            <a:ahLst/>
            <a:rect l="0" t="0" r="r" b="b"/>
            <a:pathLst>
              <a:path w="202" h="623">
                <a:moveTo>
                  <a:pt x="172" y="0"/>
                </a:moveTo>
                <a:cubicBezTo>
                  <a:pt x="177" y="51"/>
                  <a:pt x="135" y="60"/>
                  <a:pt x="116" y="106"/>
                </a:cubicBezTo>
                <a:cubicBezTo>
                  <a:pt x="77" y="201"/>
                  <a:pt x="22" y="302"/>
                  <a:pt x="10" y="403"/>
                </a:cubicBezTo>
                <a:cubicBezTo>
                  <a:pt x="0" y="486"/>
                  <a:pt x="9" y="540"/>
                  <a:pt x="83" y="586"/>
                </a:cubicBezTo>
                <a:cubicBezTo>
                  <a:pt x="138" y="610"/>
                  <a:pt x="159" y="619"/>
                  <a:pt x="201" y="622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059" name="Freeform 9"/>
          <p:cNvSpPr/>
          <p:nvPr/>
        </p:nvSpPr>
        <p:spPr>
          <a:xfrm>
            <a:off x="1096920" y="923760"/>
            <a:ext cx="960840" cy="216360"/>
          </a:xfrm>
          <a:custGeom>
            <a:avLst/>
            <a:gdLst/>
            <a:ahLst/>
            <a:rect l="0" t="0" r="r" b="b"/>
            <a:pathLst>
              <a:path w="2669" h="601">
                <a:moveTo>
                  <a:pt x="0" y="318"/>
                </a:moveTo>
                <a:cubicBezTo>
                  <a:pt x="5" y="318"/>
                  <a:pt x="5" y="287"/>
                  <a:pt x="12" y="330"/>
                </a:cubicBezTo>
                <a:cubicBezTo>
                  <a:pt x="20" y="379"/>
                  <a:pt x="10" y="429"/>
                  <a:pt x="18" y="477"/>
                </a:cubicBezTo>
                <a:cubicBezTo>
                  <a:pt x="23" y="513"/>
                  <a:pt x="35" y="567"/>
                  <a:pt x="72" y="585"/>
                </a:cubicBezTo>
                <a:cubicBezTo>
                  <a:pt x="103" y="600"/>
                  <a:pt x="138" y="584"/>
                  <a:pt x="158" y="561"/>
                </a:cubicBezTo>
                <a:cubicBezTo>
                  <a:pt x="187" y="527"/>
                  <a:pt x="198" y="478"/>
                  <a:pt x="218" y="440"/>
                </a:cubicBezTo>
                <a:cubicBezTo>
                  <a:pt x="234" y="409"/>
                  <a:pt x="250" y="400"/>
                  <a:pt x="285" y="403"/>
                </a:cubicBezTo>
                <a:cubicBezTo>
                  <a:pt x="331" y="407"/>
                  <a:pt x="366" y="445"/>
                  <a:pt x="406" y="464"/>
                </a:cubicBezTo>
                <a:cubicBezTo>
                  <a:pt x="426" y="473"/>
                  <a:pt x="489" y="498"/>
                  <a:pt x="512" y="482"/>
                </a:cubicBezTo>
                <a:cubicBezTo>
                  <a:pt x="543" y="462"/>
                  <a:pt x="529" y="386"/>
                  <a:pt x="516" y="362"/>
                </a:cubicBezTo>
                <a:cubicBezTo>
                  <a:pt x="479" y="293"/>
                  <a:pt x="403" y="241"/>
                  <a:pt x="340" y="201"/>
                </a:cubicBezTo>
                <a:cubicBezTo>
                  <a:pt x="305" y="179"/>
                  <a:pt x="268" y="161"/>
                  <a:pt x="230" y="146"/>
                </a:cubicBezTo>
                <a:moveTo>
                  <a:pt x="594" y="0"/>
                </a:moveTo>
                <a:cubicBezTo>
                  <a:pt x="595" y="50"/>
                  <a:pt x="596" y="102"/>
                  <a:pt x="600" y="151"/>
                </a:cubicBezTo>
                <a:cubicBezTo>
                  <a:pt x="605" y="226"/>
                  <a:pt x="608" y="308"/>
                  <a:pt x="637" y="378"/>
                </a:cubicBezTo>
                <a:cubicBezTo>
                  <a:pt x="657" y="427"/>
                  <a:pt x="706" y="462"/>
                  <a:pt x="761" y="449"/>
                </a:cubicBezTo>
                <a:cubicBezTo>
                  <a:pt x="806" y="440"/>
                  <a:pt x="827" y="374"/>
                  <a:pt x="842" y="338"/>
                </a:cubicBezTo>
                <a:cubicBezTo>
                  <a:pt x="856" y="305"/>
                  <a:pt x="868" y="269"/>
                  <a:pt x="882" y="237"/>
                </a:cubicBezTo>
                <a:cubicBezTo>
                  <a:pt x="891" y="251"/>
                  <a:pt x="906" y="271"/>
                  <a:pt x="913" y="297"/>
                </a:cubicBezTo>
                <a:cubicBezTo>
                  <a:pt x="924" y="336"/>
                  <a:pt x="928" y="396"/>
                  <a:pt x="961" y="424"/>
                </a:cubicBezTo>
                <a:cubicBezTo>
                  <a:pt x="990" y="448"/>
                  <a:pt x="1058" y="438"/>
                  <a:pt x="1089" y="426"/>
                </a:cubicBezTo>
                <a:cubicBezTo>
                  <a:pt x="1195" y="386"/>
                  <a:pt x="1227" y="311"/>
                  <a:pt x="1273" y="219"/>
                </a:cubicBezTo>
                <a:cubicBezTo>
                  <a:pt x="1274" y="219"/>
                  <a:pt x="1276" y="219"/>
                  <a:pt x="1277" y="219"/>
                </a:cubicBezTo>
                <a:cubicBezTo>
                  <a:pt x="1283" y="259"/>
                  <a:pt x="1286" y="297"/>
                  <a:pt x="1305" y="334"/>
                </a:cubicBezTo>
                <a:cubicBezTo>
                  <a:pt x="1336" y="393"/>
                  <a:pt x="1407" y="426"/>
                  <a:pt x="1472" y="411"/>
                </a:cubicBezTo>
                <a:cubicBezTo>
                  <a:pt x="1508" y="403"/>
                  <a:pt x="1505" y="349"/>
                  <a:pt x="1500" y="321"/>
                </a:cubicBezTo>
                <a:cubicBezTo>
                  <a:pt x="1492" y="274"/>
                  <a:pt x="1448" y="232"/>
                  <a:pt x="1411" y="206"/>
                </a:cubicBezTo>
                <a:cubicBezTo>
                  <a:pt x="1385" y="187"/>
                  <a:pt x="1365" y="188"/>
                  <a:pt x="1335" y="186"/>
                </a:cubicBezTo>
                <a:moveTo>
                  <a:pt x="1784" y="172"/>
                </a:moveTo>
                <a:cubicBezTo>
                  <a:pt x="1784" y="169"/>
                  <a:pt x="1784" y="165"/>
                  <a:pt x="1784" y="162"/>
                </a:cubicBezTo>
                <a:cubicBezTo>
                  <a:pt x="1768" y="158"/>
                  <a:pt x="1753" y="143"/>
                  <a:pt x="1737" y="159"/>
                </a:cubicBezTo>
                <a:cubicBezTo>
                  <a:pt x="1692" y="208"/>
                  <a:pt x="1779" y="312"/>
                  <a:pt x="1808" y="340"/>
                </a:cubicBezTo>
                <a:cubicBezTo>
                  <a:pt x="1875" y="405"/>
                  <a:pt x="1965" y="444"/>
                  <a:pt x="2030" y="507"/>
                </a:cubicBezTo>
                <a:cubicBezTo>
                  <a:pt x="2013" y="516"/>
                  <a:pt x="1984" y="525"/>
                  <a:pt x="1952" y="520"/>
                </a:cubicBezTo>
                <a:cubicBezTo>
                  <a:pt x="1908" y="513"/>
                  <a:pt x="1893" y="476"/>
                  <a:pt x="1899" y="436"/>
                </a:cubicBezTo>
                <a:cubicBezTo>
                  <a:pt x="1906" y="381"/>
                  <a:pt x="1955" y="323"/>
                  <a:pt x="1994" y="284"/>
                </a:cubicBezTo>
                <a:cubicBezTo>
                  <a:pt x="2035" y="245"/>
                  <a:pt x="2086" y="225"/>
                  <a:pt x="2143" y="231"/>
                </a:cubicBezTo>
                <a:cubicBezTo>
                  <a:pt x="2191" y="236"/>
                  <a:pt x="2209" y="281"/>
                  <a:pt x="2240" y="311"/>
                </a:cubicBezTo>
                <a:cubicBezTo>
                  <a:pt x="2283" y="351"/>
                  <a:pt x="2322" y="356"/>
                  <a:pt x="2379" y="357"/>
                </a:cubicBezTo>
                <a:cubicBezTo>
                  <a:pt x="2456" y="358"/>
                  <a:pt x="2532" y="335"/>
                  <a:pt x="2600" y="299"/>
                </a:cubicBezTo>
                <a:cubicBezTo>
                  <a:pt x="2651" y="271"/>
                  <a:pt x="2666" y="248"/>
                  <a:pt x="2668" y="194"/>
                </a:cubicBezTo>
                <a:cubicBezTo>
                  <a:pt x="2629" y="165"/>
                  <a:pt x="2576" y="152"/>
                  <a:pt x="2526" y="171"/>
                </a:cubicBezTo>
                <a:cubicBezTo>
                  <a:pt x="2453" y="199"/>
                  <a:pt x="2394" y="273"/>
                  <a:pt x="2367" y="345"/>
                </a:cubicBezTo>
                <a:cubicBezTo>
                  <a:pt x="2346" y="401"/>
                  <a:pt x="2339" y="472"/>
                  <a:pt x="2395" y="506"/>
                </a:cubicBezTo>
                <a:cubicBezTo>
                  <a:pt x="2452" y="528"/>
                  <a:pt x="2475" y="536"/>
                  <a:pt x="2518" y="537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060" name="Freeform 10"/>
          <p:cNvSpPr/>
          <p:nvPr/>
        </p:nvSpPr>
        <p:spPr>
          <a:xfrm>
            <a:off x="2402280" y="877680"/>
            <a:ext cx="966600" cy="288000"/>
          </a:xfrm>
          <a:custGeom>
            <a:avLst/>
            <a:gdLst/>
            <a:ahLst/>
            <a:rect l="0" t="0" r="r" b="b"/>
            <a:pathLst>
              <a:path w="2685" h="800">
                <a:moveTo>
                  <a:pt x="392" y="422"/>
                </a:moveTo>
                <a:cubicBezTo>
                  <a:pt x="393" y="420"/>
                  <a:pt x="418" y="387"/>
                  <a:pt x="409" y="380"/>
                </a:cubicBezTo>
                <a:cubicBezTo>
                  <a:pt x="394" y="370"/>
                  <a:pt x="342" y="371"/>
                  <a:pt x="323" y="376"/>
                </a:cubicBezTo>
                <a:cubicBezTo>
                  <a:pt x="216" y="406"/>
                  <a:pt x="95" y="484"/>
                  <a:pt x="34" y="576"/>
                </a:cubicBezTo>
                <a:cubicBezTo>
                  <a:pt x="0" y="628"/>
                  <a:pt x="1" y="688"/>
                  <a:pt x="70" y="703"/>
                </a:cubicBezTo>
                <a:cubicBezTo>
                  <a:pt x="164" y="723"/>
                  <a:pt x="259" y="699"/>
                  <a:pt x="337" y="646"/>
                </a:cubicBezTo>
                <a:cubicBezTo>
                  <a:pt x="447" y="572"/>
                  <a:pt x="457" y="439"/>
                  <a:pt x="443" y="316"/>
                </a:cubicBezTo>
                <a:cubicBezTo>
                  <a:pt x="432" y="219"/>
                  <a:pt x="402" y="122"/>
                  <a:pt x="386" y="25"/>
                </a:cubicBezTo>
                <a:cubicBezTo>
                  <a:pt x="384" y="8"/>
                  <a:pt x="390" y="0"/>
                  <a:pt x="380" y="1"/>
                </a:cubicBezTo>
                <a:cubicBezTo>
                  <a:pt x="367" y="106"/>
                  <a:pt x="355" y="210"/>
                  <a:pt x="352" y="316"/>
                </a:cubicBezTo>
                <a:cubicBezTo>
                  <a:pt x="350" y="410"/>
                  <a:pt x="353" y="494"/>
                  <a:pt x="407" y="573"/>
                </a:cubicBezTo>
                <a:cubicBezTo>
                  <a:pt x="453" y="640"/>
                  <a:pt x="536" y="662"/>
                  <a:pt x="614" y="649"/>
                </a:cubicBezTo>
                <a:cubicBezTo>
                  <a:pt x="707" y="634"/>
                  <a:pt x="744" y="556"/>
                  <a:pt x="757" y="473"/>
                </a:cubicBezTo>
                <a:cubicBezTo>
                  <a:pt x="761" y="448"/>
                  <a:pt x="759" y="425"/>
                  <a:pt x="760" y="399"/>
                </a:cubicBezTo>
                <a:cubicBezTo>
                  <a:pt x="761" y="465"/>
                  <a:pt x="771" y="519"/>
                  <a:pt x="799" y="579"/>
                </a:cubicBezTo>
                <a:cubicBezTo>
                  <a:pt x="814" y="611"/>
                  <a:pt x="824" y="613"/>
                  <a:pt x="845" y="629"/>
                </a:cubicBezTo>
                <a:moveTo>
                  <a:pt x="818" y="207"/>
                </a:moveTo>
                <a:cubicBezTo>
                  <a:pt x="818" y="201"/>
                  <a:pt x="818" y="196"/>
                  <a:pt x="818" y="190"/>
                </a:cubicBezTo>
                <a:cubicBezTo>
                  <a:pt x="857" y="211"/>
                  <a:pt x="887" y="261"/>
                  <a:pt x="917" y="298"/>
                </a:cubicBezTo>
                <a:moveTo>
                  <a:pt x="1357" y="387"/>
                </a:moveTo>
                <a:cubicBezTo>
                  <a:pt x="1327" y="363"/>
                  <a:pt x="1277" y="358"/>
                  <a:pt x="1237" y="367"/>
                </a:cubicBezTo>
                <a:cubicBezTo>
                  <a:pt x="1166" y="383"/>
                  <a:pt x="1099" y="433"/>
                  <a:pt x="1060" y="494"/>
                </a:cubicBezTo>
                <a:cubicBezTo>
                  <a:pt x="1034" y="533"/>
                  <a:pt x="1026" y="584"/>
                  <a:pt x="1079" y="596"/>
                </a:cubicBezTo>
                <a:cubicBezTo>
                  <a:pt x="1122" y="606"/>
                  <a:pt x="1182" y="606"/>
                  <a:pt x="1218" y="580"/>
                </a:cubicBezTo>
                <a:cubicBezTo>
                  <a:pt x="1252" y="555"/>
                  <a:pt x="1263" y="510"/>
                  <a:pt x="1285" y="476"/>
                </a:cubicBezTo>
                <a:cubicBezTo>
                  <a:pt x="1302" y="450"/>
                  <a:pt x="1333" y="418"/>
                  <a:pt x="1368" y="431"/>
                </a:cubicBezTo>
                <a:cubicBezTo>
                  <a:pt x="1411" y="447"/>
                  <a:pt x="1435" y="535"/>
                  <a:pt x="1445" y="573"/>
                </a:cubicBezTo>
                <a:cubicBezTo>
                  <a:pt x="1460" y="633"/>
                  <a:pt x="1460" y="693"/>
                  <a:pt x="1460" y="754"/>
                </a:cubicBezTo>
                <a:cubicBezTo>
                  <a:pt x="1460" y="799"/>
                  <a:pt x="1459" y="771"/>
                  <a:pt x="1441" y="792"/>
                </a:cubicBezTo>
                <a:cubicBezTo>
                  <a:pt x="1394" y="780"/>
                  <a:pt x="1383" y="747"/>
                  <a:pt x="1378" y="697"/>
                </a:cubicBezTo>
                <a:cubicBezTo>
                  <a:pt x="1371" y="621"/>
                  <a:pt x="1390" y="563"/>
                  <a:pt x="1432" y="501"/>
                </a:cubicBezTo>
                <a:cubicBezTo>
                  <a:pt x="1469" y="446"/>
                  <a:pt x="1509" y="405"/>
                  <a:pt x="1575" y="397"/>
                </a:cubicBezTo>
                <a:cubicBezTo>
                  <a:pt x="1623" y="392"/>
                  <a:pt x="1653" y="469"/>
                  <a:pt x="1669" y="506"/>
                </a:cubicBezTo>
                <a:cubicBezTo>
                  <a:pt x="1691" y="558"/>
                  <a:pt x="1699" y="608"/>
                  <a:pt x="1700" y="664"/>
                </a:cubicBezTo>
                <a:cubicBezTo>
                  <a:pt x="1700" y="679"/>
                  <a:pt x="1695" y="702"/>
                  <a:pt x="1694" y="707"/>
                </a:cubicBezTo>
                <a:moveTo>
                  <a:pt x="1660" y="81"/>
                </a:moveTo>
                <a:cubicBezTo>
                  <a:pt x="1677" y="94"/>
                  <a:pt x="1679" y="110"/>
                  <a:pt x="1690" y="128"/>
                </a:cubicBezTo>
                <a:cubicBezTo>
                  <a:pt x="1711" y="161"/>
                  <a:pt x="1735" y="182"/>
                  <a:pt x="1764" y="208"/>
                </a:cubicBezTo>
                <a:moveTo>
                  <a:pt x="2044" y="252"/>
                </a:moveTo>
                <a:cubicBezTo>
                  <a:pt x="2052" y="295"/>
                  <a:pt x="2050" y="339"/>
                  <a:pt x="2050" y="383"/>
                </a:cubicBezTo>
                <a:cubicBezTo>
                  <a:pt x="2050" y="468"/>
                  <a:pt x="2046" y="550"/>
                  <a:pt x="2044" y="634"/>
                </a:cubicBezTo>
                <a:cubicBezTo>
                  <a:pt x="2043" y="686"/>
                  <a:pt x="2038" y="737"/>
                  <a:pt x="2061" y="785"/>
                </a:cubicBezTo>
                <a:cubicBezTo>
                  <a:pt x="2064" y="790"/>
                  <a:pt x="2067" y="794"/>
                  <a:pt x="2070" y="799"/>
                </a:cubicBezTo>
                <a:moveTo>
                  <a:pt x="1969" y="592"/>
                </a:moveTo>
                <a:cubicBezTo>
                  <a:pt x="2010" y="574"/>
                  <a:pt x="2057" y="567"/>
                  <a:pt x="2101" y="556"/>
                </a:cubicBezTo>
                <a:cubicBezTo>
                  <a:pt x="2191" y="533"/>
                  <a:pt x="2282" y="512"/>
                  <a:pt x="2372" y="487"/>
                </a:cubicBezTo>
                <a:cubicBezTo>
                  <a:pt x="2445" y="466"/>
                  <a:pt x="2516" y="443"/>
                  <a:pt x="2586" y="413"/>
                </a:cubicBezTo>
                <a:cubicBezTo>
                  <a:pt x="2575" y="412"/>
                  <a:pt x="2547" y="414"/>
                  <a:pt x="2523" y="438"/>
                </a:cubicBezTo>
                <a:cubicBezTo>
                  <a:pt x="2498" y="463"/>
                  <a:pt x="2480" y="511"/>
                  <a:pt x="2492" y="546"/>
                </a:cubicBezTo>
                <a:cubicBezTo>
                  <a:pt x="2512" y="606"/>
                  <a:pt x="2592" y="638"/>
                  <a:pt x="2639" y="672"/>
                </a:cubicBezTo>
                <a:cubicBezTo>
                  <a:pt x="2676" y="699"/>
                  <a:pt x="2680" y="704"/>
                  <a:pt x="2684" y="743"/>
                </a:cubicBezTo>
                <a:cubicBezTo>
                  <a:pt x="2651" y="748"/>
                  <a:pt x="2620" y="750"/>
                  <a:pt x="2587" y="751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061" name="Freeform 11"/>
          <p:cNvSpPr/>
          <p:nvPr/>
        </p:nvSpPr>
        <p:spPr>
          <a:xfrm>
            <a:off x="3713040" y="1032120"/>
            <a:ext cx="581040" cy="160920"/>
          </a:xfrm>
          <a:custGeom>
            <a:avLst/>
            <a:gdLst/>
            <a:ahLst/>
            <a:rect l="0" t="0" r="r" b="b"/>
            <a:pathLst>
              <a:path w="1614" h="447">
                <a:moveTo>
                  <a:pt x="331" y="38"/>
                </a:moveTo>
                <a:cubicBezTo>
                  <a:pt x="285" y="26"/>
                  <a:pt x="259" y="24"/>
                  <a:pt x="203" y="46"/>
                </a:cubicBezTo>
                <a:cubicBezTo>
                  <a:pt x="146" y="68"/>
                  <a:pt x="61" y="104"/>
                  <a:pt x="31" y="162"/>
                </a:cubicBezTo>
                <a:cubicBezTo>
                  <a:pt x="0" y="223"/>
                  <a:pt x="53" y="249"/>
                  <a:pt x="104" y="263"/>
                </a:cubicBezTo>
                <a:cubicBezTo>
                  <a:pt x="155" y="277"/>
                  <a:pt x="317" y="302"/>
                  <a:pt x="363" y="263"/>
                </a:cubicBezTo>
                <a:cubicBezTo>
                  <a:pt x="398" y="232"/>
                  <a:pt x="391" y="209"/>
                  <a:pt x="394" y="168"/>
                </a:cubicBezTo>
                <a:cubicBezTo>
                  <a:pt x="395" y="159"/>
                  <a:pt x="392" y="151"/>
                  <a:pt x="392" y="142"/>
                </a:cubicBezTo>
                <a:cubicBezTo>
                  <a:pt x="403" y="193"/>
                  <a:pt x="401" y="218"/>
                  <a:pt x="450" y="253"/>
                </a:cubicBezTo>
                <a:cubicBezTo>
                  <a:pt x="482" y="276"/>
                  <a:pt x="541" y="298"/>
                  <a:pt x="582" y="287"/>
                </a:cubicBezTo>
                <a:cubicBezTo>
                  <a:pt x="620" y="278"/>
                  <a:pt x="616" y="241"/>
                  <a:pt x="620" y="205"/>
                </a:cubicBezTo>
                <a:cubicBezTo>
                  <a:pt x="625" y="157"/>
                  <a:pt x="625" y="79"/>
                  <a:pt x="683" y="61"/>
                </a:cubicBezTo>
                <a:cubicBezTo>
                  <a:pt x="724" y="48"/>
                  <a:pt x="757" y="88"/>
                  <a:pt x="781" y="113"/>
                </a:cubicBezTo>
                <a:cubicBezTo>
                  <a:pt x="813" y="145"/>
                  <a:pt x="836" y="182"/>
                  <a:pt x="856" y="223"/>
                </a:cubicBezTo>
                <a:cubicBezTo>
                  <a:pt x="870" y="252"/>
                  <a:pt x="877" y="285"/>
                  <a:pt x="919" y="274"/>
                </a:cubicBezTo>
                <a:cubicBezTo>
                  <a:pt x="971" y="259"/>
                  <a:pt x="1023" y="205"/>
                  <a:pt x="1068" y="175"/>
                </a:cubicBezTo>
                <a:cubicBezTo>
                  <a:pt x="1100" y="155"/>
                  <a:pt x="1158" y="106"/>
                  <a:pt x="1202" y="120"/>
                </a:cubicBezTo>
                <a:cubicBezTo>
                  <a:pt x="1263" y="141"/>
                  <a:pt x="1271" y="197"/>
                  <a:pt x="1353" y="202"/>
                </a:cubicBezTo>
                <a:cubicBezTo>
                  <a:pt x="1424" y="206"/>
                  <a:pt x="1483" y="197"/>
                  <a:pt x="1543" y="157"/>
                </a:cubicBezTo>
                <a:cubicBezTo>
                  <a:pt x="1571" y="138"/>
                  <a:pt x="1613" y="91"/>
                  <a:pt x="1597" y="53"/>
                </a:cubicBezTo>
                <a:cubicBezTo>
                  <a:pt x="1581" y="14"/>
                  <a:pt x="1526" y="0"/>
                  <a:pt x="1487" y="13"/>
                </a:cubicBezTo>
                <a:cubicBezTo>
                  <a:pt x="1403" y="41"/>
                  <a:pt x="1309" y="148"/>
                  <a:pt x="1282" y="229"/>
                </a:cubicBezTo>
                <a:cubicBezTo>
                  <a:pt x="1260" y="295"/>
                  <a:pt x="1271" y="360"/>
                  <a:pt x="1330" y="401"/>
                </a:cubicBezTo>
                <a:cubicBezTo>
                  <a:pt x="1393" y="446"/>
                  <a:pt x="1476" y="439"/>
                  <a:pt x="1548" y="440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062" name="Freeform 12"/>
          <p:cNvSpPr/>
          <p:nvPr/>
        </p:nvSpPr>
        <p:spPr>
          <a:xfrm>
            <a:off x="4980960" y="1131480"/>
            <a:ext cx="269280" cy="302400"/>
          </a:xfrm>
          <a:custGeom>
            <a:avLst/>
            <a:gdLst/>
            <a:ahLst/>
            <a:rect l="0" t="0" r="r" b="b"/>
            <a:pathLst>
              <a:path w="748" h="840">
                <a:moveTo>
                  <a:pt x="205" y="69"/>
                </a:moveTo>
                <a:cubicBezTo>
                  <a:pt x="198" y="55"/>
                  <a:pt x="221" y="36"/>
                  <a:pt x="181" y="52"/>
                </a:cubicBezTo>
                <a:cubicBezTo>
                  <a:pt x="99" y="85"/>
                  <a:pt x="25" y="174"/>
                  <a:pt x="13" y="259"/>
                </a:cubicBezTo>
                <a:cubicBezTo>
                  <a:pt x="0" y="351"/>
                  <a:pt x="67" y="397"/>
                  <a:pt x="148" y="417"/>
                </a:cubicBezTo>
                <a:cubicBezTo>
                  <a:pt x="232" y="437"/>
                  <a:pt x="345" y="440"/>
                  <a:pt x="419" y="393"/>
                </a:cubicBezTo>
                <a:cubicBezTo>
                  <a:pt x="487" y="349"/>
                  <a:pt x="495" y="273"/>
                  <a:pt x="491" y="202"/>
                </a:cubicBezTo>
                <a:cubicBezTo>
                  <a:pt x="487" y="134"/>
                  <a:pt x="453" y="59"/>
                  <a:pt x="388" y="28"/>
                </a:cubicBezTo>
                <a:cubicBezTo>
                  <a:pt x="329" y="0"/>
                  <a:pt x="299" y="41"/>
                  <a:pt x="291" y="96"/>
                </a:cubicBezTo>
                <a:cubicBezTo>
                  <a:pt x="291" y="146"/>
                  <a:pt x="291" y="162"/>
                  <a:pt x="294" y="195"/>
                </a:cubicBezTo>
                <a:moveTo>
                  <a:pt x="741" y="444"/>
                </a:moveTo>
                <a:cubicBezTo>
                  <a:pt x="741" y="494"/>
                  <a:pt x="747" y="548"/>
                  <a:pt x="736" y="597"/>
                </a:cubicBezTo>
                <a:cubicBezTo>
                  <a:pt x="721" y="660"/>
                  <a:pt x="681" y="715"/>
                  <a:pt x="666" y="781"/>
                </a:cubicBezTo>
                <a:cubicBezTo>
                  <a:pt x="662" y="812"/>
                  <a:pt x="660" y="819"/>
                  <a:pt x="661" y="839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063" name="Freeform 13"/>
          <p:cNvSpPr/>
          <p:nvPr/>
        </p:nvSpPr>
        <p:spPr>
          <a:xfrm>
            <a:off x="5498280" y="1083600"/>
            <a:ext cx="984240" cy="385200"/>
          </a:xfrm>
          <a:custGeom>
            <a:avLst/>
            <a:gdLst/>
            <a:ahLst/>
            <a:rect l="0" t="0" r="r" b="b"/>
            <a:pathLst>
              <a:path w="2734" h="1070">
                <a:moveTo>
                  <a:pt x="61" y="398"/>
                </a:moveTo>
                <a:cubicBezTo>
                  <a:pt x="61" y="452"/>
                  <a:pt x="55" y="502"/>
                  <a:pt x="44" y="554"/>
                </a:cubicBezTo>
                <a:cubicBezTo>
                  <a:pt x="29" y="628"/>
                  <a:pt x="7" y="702"/>
                  <a:pt x="3" y="778"/>
                </a:cubicBezTo>
                <a:cubicBezTo>
                  <a:pt x="0" y="838"/>
                  <a:pt x="4" y="844"/>
                  <a:pt x="40" y="883"/>
                </a:cubicBezTo>
                <a:moveTo>
                  <a:pt x="488" y="821"/>
                </a:moveTo>
                <a:cubicBezTo>
                  <a:pt x="490" y="855"/>
                  <a:pt x="492" y="875"/>
                  <a:pt x="475" y="907"/>
                </a:cubicBezTo>
                <a:cubicBezTo>
                  <a:pt x="450" y="957"/>
                  <a:pt x="406" y="996"/>
                  <a:pt x="365" y="1032"/>
                </a:cubicBezTo>
                <a:cubicBezTo>
                  <a:pt x="341" y="1052"/>
                  <a:pt x="335" y="1058"/>
                  <a:pt x="319" y="1069"/>
                </a:cubicBezTo>
                <a:moveTo>
                  <a:pt x="726" y="424"/>
                </a:moveTo>
                <a:cubicBezTo>
                  <a:pt x="723" y="414"/>
                  <a:pt x="711" y="395"/>
                  <a:pt x="714" y="383"/>
                </a:cubicBezTo>
                <a:cubicBezTo>
                  <a:pt x="720" y="355"/>
                  <a:pt x="786" y="362"/>
                  <a:pt x="803" y="362"/>
                </a:cubicBezTo>
                <a:cubicBezTo>
                  <a:pt x="873" y="361"/>
                  <a:pt x="902" y="396"/>
                  <a:pt x="909" y="465"/>
                </a:cubicBezTo>
                <a:cubicBezTo>
                  <a:pt x="917" y="545"/>
                  <a:pt x="879" y="606"/>
                  <a:pt x="837" y="671"/>
                </a:cubicBezTo>
                <a:cubicBezTo>
                  <a:pt x="819" y="699"/>
                  <a:pt x="795" y="726"/>
                  <a:pt x="793" y="760"/>
                </a:cubicBezTo>
                <a:cubicBezTo>
                  <a:pt x="793" y="763"/>
                  <a:pt x="793" y="766"/>
                  <a:pt x="793" y="769"/>
                </a:cubicBezTo>
                <a:cubicBezTo>
                  <a:pt x="846" y="783"/>
                  <a:pt x="897" y="780"/>
                  <a:pt x="952" y="780"/>
                </a:cubicBezTo>
                <a:cubicBezTo>
                  <a:pt x="970" y="780"/>
                  <a:pt x="987" y="780"/>
                  <a:pt x="1005" y="780"/>
                </a:cubicBezTo>
                <a:moveTo>
                  <a:pt x="1292" y="721"/>
                </a:moveTo>
                <a:cubicBezTo>
                  <a:pt x="1288" y="754"/>
                  <a:pt x="1273" y="786"/>
                  <a:pt x="1260" y="818"/>
                </a:cubicBezTo>
                <a:cubicBezTo>
                  <a:pt x="1245" y="855"/>
                  <a:pt x="1227" y="893"/>
                  <a:pt x="1222" y="933"/>
                </a:cubicBezTo>
                <a:cubicBezTo>
                  <a:pt x="1222" y="951"/>
                  <a:pt x="1222" y="955"/>
                  <a:pt x="1222" y="966"/>
                </a:cubicBezTo>
                <a:moveTo>
                  <a:pt x="1716" y="290"/>
                </a:moveTo>
                <a:cubicBezTo>
                  <a:pt x="1719" y="260"/>
                  <a:pt x="1711" y="253"/>
                  <a:pt x="1742" y="238"/>
                </a:cubicBezTo>
                <a:cubicBezTo>
                  <a:pt x="1791" y="215"/>
                  <a:pt x="1869" y="222"/>
                  <a:pt x="1917" y="242"/>
                </a:cubicBezTo>
                <a:cubicBezTo>
                  <a:pt x="1987" y="273"/>
                  <a:pt x="2028" y="319"/>
                  <a:pt x="2030" y="393"/>
                </a:cubicBezTo>
                <a:cubicBezTo>
                  <a:pt x="2032" y="452"/>
                  <a:pt x="1987" y="474"/>
                  <a:pt x="1946" y="507"/>
                </a:cubicBezTo>
                <a:cubicBezTo>
                  <a:pt x="1927" y="522"/>
                  <a:pt x="1928" y="529"/>
                  <a:pt x="1919" y="543"/>
                </a:cubicBezTo>
                <a:cubicBezTo>
                  <a:pt x="1959" y="553"/>
                  <a:pt x="2003" y="560"/>
                  <a:pt x="2042" y="572"/>
                </a:cubicBezTo>
                <a:cubicBezTo>
                  <a:pt x="2081" y="583"/>
                  <a:pt x="2128" y="599"/>
                  <a:pt x="2126" y="646"/>
                </a:cubicBezTo>
                <a:cubicBezTo>
                  <a:pt x="2123" y="703"/>
                  <a:pt x="2026" y="729"/>
                  <a:pt x="1982" y="743"/>
                </a:cubicBezTo>
                <a:cubicBezTo>
                  <a:pt x="1921" y="762"/>
                  <a:pt x="1860" y="767"/>
                  <a:pt x="1797" y="767"/>
                </a:cubicBezTo>
                <a:moveTo>
                  <a:pt x="2613" y="2"/>
                </a:moveTo>
                <a:cubicBezTo>
                  <a:pt x="2665" y="0"/>
                  <a:pt x="2679" y="22"/>
                  <a:pt x="2699" y="74"/>
                </a:cubicBezTo>
                <a:cubicBezTo>
                  <a:pt x="2733" y="166"/>
                  <a:pt x="2722" y="276"/>
                  <a:pt x="2720" y="372"/>
                </a:cubicBezTo>
                <a:cubicBezTo>
                  <a:pt x="2718" y="482"/>
                  <a:pt x="2700" y="579"/>
                  <a:pt x="2618" y="658"/>
                </a:cubicBezTo>
                <a:cubicBezTo>
                  <a:pt x="2560" y="713"/>
                  <a:pt x="2488" y="733"/>
                  <a:pt x="2416" y="760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064" name="Freeform 14"/>
          <p:cNvSpPr/>
          <p:nvPr/>
        </p:nvSpPr>
        <p:spPr>
          <a:xfrm>
            <a:off x="6895080" y="906480"/>
            <a:ext cx="780120" cy="282960"/>
          </a:xfrm>
          <a:custGeom>
            <a:avLst/>
            <a:gdLst/>
            <a:ahLst/>
            <a:rect l="0" t="0" r="r" b="b"/>
            <a:pathLst>
              <a:path w="2167" h="786">
                <a:moveTo>
                  <a:pt x="35" y="329"/>
                </a:moveTo>
                <a:cubicBezTo>
                  <a:pt x="19" y="318"/>
                  <a:pt x="20" y="322"/>
                  <a:pt x="8" y="306"/>
                </a:cubicBezTo>
                <a:cubicBezTo>
                  <a:pt x="8" y="370"/>
                  <a:pt x="0" y="437"/>
                  <a:pt x="27" y="497"/>
                </a:cubicBezTo>
                <a:cubicBezTo>
                  <a:pt x="71" y="594"/>
                  <a:pt x="172" y="608"/>
                  <a:pt x="266" y="610"/>
                </a:cubicBezTo>
                <a:cubicBezTo>
                  <a:pt x="329" y="611"/>
                  <a:pt x="365" y="608"/>
                  <a:pt x="408" y="561"/>
                </a:cubicBezTo>
                <a:cubicBezTo>
                  <a:pt x="424" y="544"/>
                  <a:pt x="437" y="512"/>
                  <a:pt x="462" y="510"/>
                </a:cubicBezTo>
                <a:cubicBezTo>
                  <a:pt x="495" y="507"/>
                  <a:pt x="529" y="537"/>
                  <a:pt x="558" y="548"/>
                </a:cubicBezTo>
                <a:cubicBezTo>
                  <a:pt x="609" y="567"/>
                  <a:pt x="669" y="580"/>
                  <a:pt x="724" y="572"/>
                </a:cubicBezTo>
                <a:cubicBezTo>
                  <a:pt x="779" y="564"/>
                  <a:pt x="790" y="523"/>
                  <a:pt x="793" y="475"/>
                </a:cubicBezTo>
                <a:cubicBezTo>
                  <a:pt x="797" y="411"/>
                  <a:pt x="786" y="351"/>
                  <a:pt x="733" y="308"/>
                </a:cubicBezTo>
                <a:cubicBezTo>
                  <a:pt x="693" y="276"/>
                  <a:pt x="615" y="269"/>
                  <a:pt x="571" y="296"/>
                </a:cubicBezTo>
                <a:cubicBezTo>
                  <a:pt x="531" y="321"/>
                  <a:pt x="540" y="350"/>
                  <a:pt x="544" y="388"/>
                </a:cubicBezTo>
                <a:moveTo>
                  <a:pt x="1081" y="337"/>
                </a:moveTo>
                <a:cubicBezTo>
                  <a:pt x="1110" y="334"/>
                  <a:pt x="1096" y="375"/>
                  <a:pt x="1096" y="400"/>
                </a:cubicBezTo>
                <a:cubicBezTo>
                  <a:pt x="1096" y="456"/>
                  <a:pt x="1090" y="512"/>
                  <a:pt x="1089" y="568"/>
                </a:cubicBezTo>
                <a:cubicBezTo>
                  <a:pt x="1089" y="585"/>
                  <a:pt x="1083" y="623"/>
                  <a:pt x="1095" y="630"/>
                </a:cubicBezTo>
                <a:moveTo>
                  <a:pt x="1042" y="0"/>
                </a:moveTo>
                <a:cubicBezTo>
                  <a:pt x="1066" y="5"/>
                  <a:pt x="1075" y="41"/>
                  <a:pt x="1086" y="59"/>
                </a:cubicBezTo>
                <a:cubicBezTo>
                  <a:pt x="1092" y="68"/>
                  <a:pt x="1099" y="76"/>
                  <a:pt x="1105" y="85"/>
                </a:cubicBezTo>
                <a:moveTo>
                  <a:pt x="1388" y="151"/>
                </a:moveTo>
                <a:cubicBezTo>
                  <a:pt x="1404" y="191"/>
                  <a:pt x="1407" y="237"/>
                  <a:pt x="1409" y="280"/>
                </a:cubicBezTo>
                <a:cubicBezTo>
                  <a:pt x="1412" y="354"/>
                  <a:pt x="1406" y="431"/>
                  <a:pt x="1412" y="505"/>
                </a:cubicBezTo>
                <a:cubicBezTo>
                  <a:pt x="1416" y="557"/>
                  <a:pt x="1429" y="608"/>
                  <a:pt x="1432" y="660"/>
                </a:cubicBezTo>
                <a:cubicBezTo>
                  <a:pt x="1432" y="671"/>
                  <a:pt x="1432" y="672"/>
                  <a:pt x="1432" y="678"/>
                </a:cubicBezTo>
                <a:moveTo>
                  <a:pt x="1269" y="506"/>
                </a:moveTo>
                <a:cubicBezTo>
                  <a:pt x="1290" y="498"/>
                  <a:pt x="1332" y="492"/>
                  <a:pt x="1366" y="490"/>
                </a:cubicBezTo>
                <a:cubicBezTo>
                  <a:pt x="1446" y="486"/>
                  <a:pt x="1526" y="487"/>
                  <a:pt x="1605" y="479"/>
                </a:cubicBezTo>
                <a:cubicBezTo>
                  <a:pt x="1665" y="473"/>
                  <a:pt x="1763" y="468"/>
                  <a:pt x="1800" y="410"/>
                </a:cubicBezTo>
                <a:cubicBezTo>
                  <a:pt x="1816" y="381"/>
                  <a:pt x="1808" y="339"/>
                  <a:pt x="1808" y="309"/>
                </a:cubicBezTo>
                <a:cubicBezTo>
                  <a:pt x="1808" y="308"/>
                  <a:pt x="1808" y="306"/>
                  <a:pt x="1808" y="305"/>
                </a:cubicBezTo>
                <a:cubicBezTo>
                  <a:pt x="1815" y="334"/>
                  <a:pt x="1813" y="343"/>
                  <a:pt x="1832" y="371"/>
                </a:cubicBezTo>
                <a:cubicBezTo>
                  <a:pt x="1867" y="426"/>
                  <a:pt x="1911" y="490"/>
                  <a:pt x="1963" y="528"/>
                </a:cubicBezTo>
                <a:cubicBezTo>
                  <a:pt x="1991" y="549"/>
                  <a:pt x="2026" y="548"/>
                  <a:pt x="2059" y="549"/>
                </a:cubicBezTo>
                <a:cubicBezTo>
                  <a:pt x="2097" y="550"/>
                  <a:pt x="2130" y="543"/>
                  <a:pt x="2150" y="582"/>
                </a:cubicBezTo>
                <a:cubicBezTo>
                  <a:pt x="2166" y="614"/>
                  <a:pt x="2159" y="675"/>
                  <a:pt x="2148" y="707"/>
                </a:cubicBezTo>
                <a:cubicBezTo>
                  <a:pt x="2138" y="736"/>
                  <a:pt x="2119" y="761"/>
                  <a:pt x="2101" y="785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065" name="Freeform 15"/>
          <p:cNvSpPr/>
          <p:nvPr/>
        </p:nvSpPr>
        <p:spPr>
          <a:xfrm>
            <a:off x="8058600" y="1088280"/>
            <a:ext cx="415440" cy="167760"/>
          </a:xfrm>
          <a:custGeom>
            <a:avLst/>
            <a:gdLst/>
            <a:ahLst/>
            <a:rect l="0" t="0" r="r" b="b"/>
            <a:pathLst>
              <a:path w="1154" h="466">
                <a:moveTo>
                  <a:pt x="350" y="20"/>
                </a:moveTo>
                <a:cubicBezTo>
                  <a:pt x="330" y="0"/>
                  <a:pt x="312" y="1"/>
                  <a:pt x="270" y="4"/>
                </a:cubicBezTo>
                <a:cubicBezTo>
                  <a:pt x="196" y="10"/>
                  <a:pt x="119" y="35"/>
                  <a:pt x="61" y="83"/>
                </a:cubicBezTo>
                <a:cubicBezTo>
                  <a:pt x="44" y="97"/>
                  <a:pt x="0" y="157"/>
                  <a:pt x="32" y="181"/>
                </a:cubicBezTo>
                <a:cubicBezTo>
                  <a:pt x="72" y="211"/>
                  <a:pt x="157" y="204"/>
                  <a:pt x="203" y="200"/>
                </a:cubicBezTo>
                <a:cubicBezTo>
                  <a:pt x="263" y="195"/>
                  <a:pt x="301" y="165"/>
                  <a:pt x="344" y="125"/>
                </a:cubicBezTo>
                <a:cubicBezTo>
                  <a:pt x="358" y="111"/>
                  <a:pt x="372" y="100"/>
                  <a:pt x="387" y="89"/>
                </a:cubicBezTo>
                <a:cubicBezTo>
                  <a:pt x="393" y="118"/>
                  <a:pt x="399" y="148"/>
                  <a:pt x="406" y="177"/>
                </a:cubicBezTo>
                <a:cubicBezTo>
                  <a:pt x="416" y="220"/>
                  <a:pt x="433" y="258"/>
                  <a:pt x="478" y="274"/>
                </a:cubicBezTo>
                <a:cubicBezTo>
                  <a:pt x="489" y="276"/>
                  <a:pt x="499" y="278"/>
                  <a:pt x="510" y="280"/>
                </a:cubicBezTo>
                <a:moveTo>
                  <a:pt x="708" y="120"/>
                </a:moveTo>
                <a:cubicBezTo>
                  <a:pt x="732" y="95"/>
                  <a:pt x="742" y="78"/>
                  <a:pt x="778" y="79"/>
                </a:cubicBezTo>
                <a:cubicBezTo>
                  <a:pt x="811" y="80"/>
                  <a:pt x="819" y="130"/>
                  <a:pt x="822" y="157"/>
                </a:cubicBezTo>
                <a:cubicBezTo>
                  <a:pt x="824" y="178"/>
                  <a:pt x="832" y="234"/>
                  <a:pt x="820" y="253"/>
                </a:cubicBezTo>
                <a:cubicBezTo>
                  <a:pt x="811" y="269"/>
                  <a:pt x="811" y="257"/>
                  <a:pt x="801" y="264"/>
                </a:cubicBezTo>
                <a:cubicBezTo>
                  <a:pt x="795" y="255"/>
                  <a:pt x="782" y="255"/>
                  <a:pt x="787" y="231"/>
                </a:cubicBezTo>
                <a:cubicBezTo>
                  <a:pt x="795" y="195"/>
                  <a:pt x="861" y="174"/>
                  <a:pt x="891" y="164"/>
                </a:cubicBezTo>
                <a:cubicBezTo>
                  <a:pt x="953" y="142"/>
                  <a:pt x="1030" y="130"/>
                  <a:pt x="1081" y="175"/>
                </a:cubicBezTo>
                <a:cubicBezTo>
                  <a:pt x="1126" y="213"/>
                  <a:pt x="1153" y="272"/>
                  <a:pt x="1143" y="332"/>
                </a:cubicBezTo>
                <a:cubicBezTo>
                  <a:pt x="1132" y="397"/>
                  <a:pt x="1079" y="426"/>
                  <a:pt x="1033" y="465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066" name="Freeform 16"/>
          <p:cNvSpPr/>
          <p:nvPr/>
        </p:nvSpPr>
        <p:spPr>
          <a:xfrm>
            <a:off x="645120" y="1270800"/>
            <a:ext cx="4877640" cy="543960"/>
          </a:xfrm>
          <a:custGeom>
            <a:avLst/>
            <a:gdLst/>
            <a:ahLst/>
            <a:rect l="0" t="0" r="r" b="b"/>
            <a:pathLst>
              <a:path w="13549" h="1511">
                <a:moveTo>
                  <a:pt x="21" y="973"/>
                </a:moveTo>
                <a:cubicBezTo>
                  <a:pt x="20" y="974"/>
                  <a:pt x="18" y="974"/>
                  <a:pt x="17" y="973"/>
                </a:cubicBezTo>
                <a:cubicBezTo>
                  <a:pt x="22" y="975"/>
                  <a:pt x="25" y="979"/>
                  <a:pt x="29" y="983"/>
                </a:cubicBezTo>
                <a:cubicBezTo>
                  <a:pt x="38" y="990"/>
                  <a:pt x="47" y="996"/>
                  <a:pt x="55" y="987"/>
                </a:cubicBezTo>
                <a:cubicBezTo>
                  <a:pt x="56" y="956"/>
                  <a:pt x="56" y="937"/>
                  <a:pt x="52" y="914"/>
                </a:cubicBezTo>
                <a:cubicBezTo>
                  <a:pt x="46" y="888"/>
                  <a:pt x="36" y="876"/>
                  <a:pt x="29" y="887"/>
                </a:cubicBezTo>
                <a:cubicBezTo>
                  <a:pt x="19" y="905"/>
                  <a:pt x="11" y="965"/>
                  <a:pt x="6" y="1016"/>
                </a:cubicBezTo>
                <a:cubicBezTo>
                  <a:pt x="3" y="1058"/>
                  <a:pt x="0" y="1115"/>
                  <a:pt x="8" y="1145"/>
                </a:cubicBezTo>
                <a:cubicBezTo>
                  <a:pt x="19" y="1185"/>
                  <a:pt x="35" y="1179"/>
                  <a:pt x="47" y="1178"/>
                </a:cubicBezTo>
                <a:cubicBezTo>
                  <a:pt x="51" y="1177"/>
                  <a:pt x="55" y="1177"/>
                  <a:pt x="59" y="1176"/>
                </a:cubicBezTo>
                <a:moveTo>
                  <a:pt x="77" y="937"/>
                </a:moveTo>
                <a:cubicBezTo>
                  <a:pt x="80" y="955"/>
                  <a:pt x="83" y="983"/>
                  <a:pt x="86" y="1006"/>
                </a:cubicBezTo>
                <a:cubicBezTo>
                  <a:pt x="90" y="1049"/>
                  <a:pt x="93" y="1091"/>
                  <a:pt x="96" y="1136"/>
                </a:cubicBezTo>
                <a:cubicBezTo>
                  <a:pt x="98" y="1152"/>
                  <a:pt x="99" y="1160"/>
                  <a:pt x="101" y="1172"/>
                </a:cubicBezTo>
                <a:cubicBezTo>
                  <a:pt x="102" y="1153"/>
                  <a:pt x="104" y="1117"/>
                  <a:pt x="105" y="1091"/>
                </a:cubicBezTo>
                <a:cubicBezTo>
                  <a:pt x="106" y="1036"/>
                  <a:pt x="108" y="980"/>
                  <a:pt x="112" y="929"/>
                </a:cubicBezTo>
                <a:cubicBezTo>
                  <a:pt x="115" y="893"/>
                  <a:pt x="119" y="857"/>
                  <a:pt x="128" y="865"/>
                </a:cubicBezTo>
                <a:cubicBezTo>
                  <a:pt x="129" y="868"/>
                  <a:pt x="130" y="871"/>
                  <a:pt x="132" y="874"/>
                </a:cubicBezTo>
                <a:moveTo>
                  <a:pt x="152" y="976"/>
                </a:moveTo>
                <a:cubicBezTo>
                  <a:pt x="153" y="992"/>
                  <a:pt x="154" y="1003"/>
                  <a:pt x="157" y="1014"/>
                </a:cubicBezTo>
                <a:cubicBezTo>
                  <a:pt x="162" y="1037"/>
                  <a:pt x="169" y="1036"/>
                  <a:pt x="175" y="1037"/>
                </a:cubicBezTo>
                <a:cubicBezTo>
                  <a:pt x="183" y="1037"/>
                  <a:pt x="190" y="1026"/>
                  <a:pt x="193" y="985"/>
                </a:cubicBezTo>
                <a:cubicBezTo>
                  <a:pt x="196" y="944"/>
                  <a:pt x="193" y="903"/>
                  <a:pt x="187" y="877"/>
                </a:cubicBezTo>
                <a:cubicBezTo>
                  <a:pt x="181" y="852"/>
                  <a:pt x="172" y="855"/>
                  <a:pt x="166" y="879"/>
                </a:cubicBezTo>
                <a:cubicBezTo>
                  <a:pt x="157" y="917"/>
                  <a:pt x="154" y="964"/>
                  <a:pt x="155" y="1023"/>
                </a:cubicBezTo>
                <a:cubicBezTo>
                  <a:pt x="155" y="1084"/>
                  <a:pt x="165" y="1111"/>
                  <a:pt x="175" y="1122"/>
                </a:cubicBezTo>
                <a:cubicBezTo>
                  <a:pt x="186" y="1134"/>
                  <a:pt x="197" y="1129"/>
                  <a:pt x="207" y="1129"/>
                </a:cubicBezTo>
                <a:moveTo>
                  <a:pt x="218" y="938"/>
                </a:moveTo>
                <a:cubicBezTo>
                  <a:pt x="216" y="914"/>
                  <a:pt x="216" y="911"/>
                  <a:pt x="216" y="888"/>
                </a:cubicBezTo>
                <a:cubicBezTo>
                  <a:pt x="222" y="890"/>
                  <a:pt x="224" y="892"/>
                  <a:pt x="230" y="911"/>
                </a:cubicBezTo>
                <a:cubicBezTo>
                  <a:pt x="239" y="941"/>
                  <a:pt x="246" y="982"/>
                  <a:pt x="251" y="1032"/>
                </a:cubicBezTo>
                <a:cubicBezTo>
                  <a:pt x="252" y="1050"/>
                  <a:pt x="256" y="1104"/>
                  <a:pt x="254" y="1125"/>
                </a:cubicBezTo>
                <a:cubicBezTo>
                  <a:pt x="253" y="1133"/>
                  <a:pt x="253" y="1136"/>
                  <a:pt x="251" y="1133"/>
                </a:cubicBezTo>
                <a:cubicBezTo>
                  <a:pt x="249" y="1115"/>
                  <a:pt x="248" y="1104"/>
                  <a:pt x="248" y="1072"/>
                </a:cubicBezTo>
                <a:cubicBezTo>
                  <a:pt x="248" y="1023"/>
                  <a:pt x="252" y="984"/>
                  <a:pt x="259" y="949"/>
                </a:cubicBezTo>
                <a:cubicBezTo>
                  <a:pt x="264" y="922"/>
                  <a:pt x="272" y="906"/>
                  <a:pt x="279" y="917"/>
                </a:cubicBezTo>
                <a:cubicBezTo>
                  <a:pt x="287" y="931"/>
                  <a:pt x="297" y="979"/>
                  <a:pt x="300" y="1022"/>
                </a:cubicBezTo>
                <a:cubicBezTo>
                  <a:pt x="304" y="1061"/>
                  <a:pt x="302" y="1108"/>
                  <a:pt x="302" y="1150"/>
                </a:cubicBezTo>
                <a:cubicBezTo>
                  <a:pt x="302" y="1157"/>
                  <a:pt x="302" y="1163"/>
                  <a:pt x="302" y="1170"/>
                </a:cubicBezTo>
                <a:moveTo>
                  <a:pt x="466" y="1045"/>
                </a:moveTo>
                <a:cubicBezTo>
                  <a:pt x="464" y="1028"/>
                  <a:pt x="461" y="1012"/>
                  <a:pt x="460" y="990"/>
                </a:cubicBezTo>
                <a:cubicBezTo>
                  <a:pt x="460" y="980"/>
                  <a:pt x="460" y="977"/>
                  <a:pt x="460" y="970"/>
                </a:cubicBezTo>
                <a:cubicBezTo>
                  <a:pt x="465" y="950"/>
                  <a:pt x="471" y="944"/>
                  <a:pt x="477" y="951"/>
                </a:cubicBezTo>
                <a:cubicBezTo>
                  <a:pt x="489" y="964"/>
                  <a:pt x="498" y="1020"/>
                  <a:pt x="503" y="1075"/>
                </a:cubicBezTo>
                <a:cubicBezTo>
                  <a:pt x="506" y="1112"/>
                  <a:pt x="508" y="1180"/>
                  <a:pt x="505" y="1219"/>
                </a:cubicBezTo>
                <a:cubicBezTo>
                  <a:pt x="503" y="1243"/>
                  <a:pt x="496" y="1259"/>
                  <a:pt x="492" y="1248"/>
                </a:cubicBezTo>
                <a:cubicBezTo>
                  <a:pt x="485" y="1229"/>
                  <a:pt x="485" y="1173"/>
                  <a:pt x="485" y="1138"/>
                </a:cubicBezTo>
                <a:cubicBezTo>
                  <a:pt x="486" y="1073"/>
                  <a:pt x="496" y="1020"/>
                  <a:pt x="505" y="984"/>
                </a:cubicBezTo>
                <a:cubicBezTo>
                  <a:pt x="513" y="954"/>
                  <a:pt x="526" y="934"/>
                  <a:pt x="536" y="946"/>
                </a:cubicBezTo>
                <a:cubicBezTo>
                  <a:pt x="544" y="957"/>
                  <a:pt x="552" y="1002"/>
                  <a:pt x="555" y="1045"/>
                </a:cubicBezTo>
                <a:cubicBezTo>
                  <a:pt x="558" y="1082"/>
                  <a:pt x="557" y="1124"/>
                  <a:pt x="557" y="1164"/>
                </a:cubicBezTo>
                <a:cubicBezTo>
                  <a:pt x="557" y="1177"/>
                  <a:pt x="557" y="1180"/>
                  <a:pt x="557" y="1188"/>
                </a:cubicBezTo>
                <a:moveTo>
                  <a:pt x="574" y="950"/>
                </a:moveTo>
                <a:cubicBezTo>
                  <a:pt x="573" y="928"/>
                  <a:pt x="574" y="965"/>
                  <a:pt x="573" y="986"/>
                </a:cubicBezTo>
                <a:cubicBezTo>
                  <a:pt x="572" y="1033"/>
                  <a:pt x="570" y="1098"/>
                  <a:pt x="573" y="1145"/>
                </a:cubicBezTo>
                <a:cubicBezTo>
                  <a:pt x="576" y="1193"/>
                  <a:pt x="585" y="1208"/>
                  <a:pt x="594" y="1211"/>
                </a:cubicBezTo>
                <a:cubicBezTo>
                  <a:pt x="604" y="1214"/>
                  <a:pt x="605" y="1170"/>
                  <a:pt x="605" y="1125"/>
                </a:cubicBezTo>
                <a:cubicBezTo>
                  <a:pt x="606" y="1063"/>
                  <a:pt x="603" y="1020"/>
                  <a:pt x="598" y="967"/>
                </a:cubicBezTo>
                <a:cubicBezTo>
                  <a:pt x="597" y="964"/>
                  <a:pt x="592" y="897"/>
                  <a:pt x="589" y="917"/>
                </a:cubicBezTo>
                <a:cubicBezTo>
                  <a:pt x="586" y="938"/>
                  <a:pt x="585" y="948"/>
                  <a:pt x="583" y="962"/>
                </a:cubicBezTo>
                <a:moveTo>
                  <a:pt x="627" y="1219"/>
                </a:moveTo>
                <a:cubicBezTo>
                  <a:pt x="630" y="1212"/>
                  <a:pt x="634" y="1209"/>
                  <a:pt x="638" y="1208"/>
                </a:cubicBezTo>
                <a:cubicBezTo>
                  <a:pt x="642" y="1206"/>
                  <a:pt x="646" y="1206"/>
                  <a:pt x="650" y="1206"/>
                </a:cubicBezTo>
                <a:cubicBezTo>
                  <a:pt x="645" y="1211"/>
                  <a:pt x="640" y="1211"/>
                  <a:pt x="635" y="1211"/>
                </a:cubicBezTo>
                <a:cubicBezTo>
                  <a:pt x="634" y="1211"/>
                  <a:pt x="633" y="1211"/>
                  <a:pt x="632" y="1211"/>
                </a:cubicBezTo>
                <a:moveTo>
                  <a:pt x="800" y="836"/>
                </a:moveTo>
                <a:cubicBezTo>
                  <a:pt x="799" y="848"/>
                  <a:pt x="793" y="877"/>
                  <a:pt x="789" y="894"/>
                </a:cubicBezTo>
                <a:cubicBezTo>
                  <a:pt x="777" y="941"/>
                  <a:pt x="760" y="988"/>
                  <a:pt x="755" y="1069"/>
                </a:cubicBezTo>
                <a:cubicBezTo>
                  <a:pt x="751" y="1131"/>
                  <a:pt x="755" y="1176"/>
                  <a:pt x="767" y="1194"/>
                </a:cubicBezTo>
                <a:cubicBezTo>
                  <a:pt x="779" y="1213"/>
                  <a:pt x="794" y="1204"/>
                  <a:pt x="805" y="1163"/>
                </a:cubicBezTo>
                <a:cubicBezTo>
                  <a:pt x="815" y="1122"/>
                  <a:pt x="817" y="1050"/>
                  <a:pt x="815" y="987"/>
                </a:cubicBezTo>
                <a:cubicBezTo>
                  <a:pt x="814" y="928"/>
                  <a:pt x="807" y="869"/>
                  <a:pt x="800" y="826"/>
                </a:cubicBezTo>
                <a:cubicBezTo>
                  <a:pt x="799" y="820"/>
                  <a:pt x="798" y="818"/>
                  <a:pt x="797" y="818"/>
                </a:cubicBezTo>
                <a:cubicBezTo>
                  <a:pt x="797" y="866"/>
                  <a:pt x="797" y="884"/>
                  <a:pt x="801" y="926"/>
                </a:cubicBezTo>
                <a:moveTo>
                  <a:pt x="247" y="965"/>
                </a:moveTo>
                <a:cubicBezTo>
                  <a:pt x="13548" y="0"/>
                  <a:pt x="576" y="1061"/>
                  <a:pt x="861" y="866"/>
                </a:cubicBezTo>
                <a:cubicBezTo>
                  <a:pt x="860" y="856"/>
                  <a:pt x="859" y="846"/>
                  <a:pt x="858" y="836"/>
                </a:cubicBezTo>
                <a:cubicBezTo>
                  <a:pt x="856" y="828"/>
                  <a:pt x="854" y="764"/>
                  <a:pt x="850" y="770"/>
                </a:cubicBezTo>
                <a:cubicBezTo>
                  <a:pt x="843" y="780"/>
                  <a:pt x="838" y="852"/>
                  <a:pt x="836" y="884"/>
                </a:cubicBezTo>
                <a:cubicBezTo>
                  <a:pt x="829" y="965"/>
                  <a:pt x="830" y="1085"/>
                  <a:pt x="834" y="1170"/>
                </a:cubicBezTo>
                <a:cubicBezTo>
                  <a:pt x="838" y="1259"/>
                  <a:pt x="861" y="1390"/>
                  <a:pt x="860" y="1475"/>
                </a:cubicBezTo>
                <a:cubicBezTo>
                  <a:pt x="860" y="1505"/>
                  <a:pt x="854" y="1505"/>
                  <a:pt x="854" y="1510"/>
                </a:cubicBezTo>
                <a:moveTo>
                  <a:pt x="846" y="1290"/>
                </a:moveTo>
                <a:cubicBezTo>
                  <a:pt x="857" y="1265"/>
                  <a:pt x="865" y="1263"/>
                  <a:pt x="877" y="1263"/>
                </a:cubicBezTo>
                <a:cubicBezTo>
                  <a:pt x="888" y="1263"/>
                  <a:pt x="891" y="1263"/>
                  <a:pt x="898" y="1260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067" name="Freeform 17"/>
          <p:cNvSpPr/>
          <p:nvPr/>
        </p:nvSpPr>
        <p:spPr>
          <a:xfrm>
            <a:off x="3462120" y="1601640"/>
            <a:ext cx="556200" cy="303120"/>
          </a:xfrm>
          <a:custGeom>
            <a:avLst/>
            <a:gdLst/>
            <a:ahLst/>
            <a:rect l="0" t="0" r="r" b="b"/>
            <a:pathLst>
              <a:path w="1545" h="842">
                <a:moveTo>
                  <a:pt x="114" y="244"/>
                </a:moveTo>
                <a:cubicBezTo>
                  <a:pt x="141" y="246"/>
                  <a:pt x="143" y="272"/>
                  <a:pt x="126" y="337"/>
                </a:cubicBezTo>
                <a:cubicBezTo>
                  <a:pt x="111" y="390"/>
                  <a:pt x="0" y="509"/>
                  <a:pt x="39" y="571"/>
                </a:cubicBezTo>
                <a:cubicBezTo>
                  <a:pt x="81" y="637"/>
                  <a:pt x="224" y="623"/>
                  <a:pt x="286" y="619"/>
                </a:cubicBezTo>
                <a:cubicBezTo>
                  <a:pt x="365" y="614"/>
                  <a:pt x="470" y="593"/>
                  <a:pt x="491" y="501"/>
                </a:cubicBezTo>
                <a:cubicBezTo>
                  <a:pt x="510" y="416"/>
                  <a:pt x="444" y="324"/>
                  <a:pt x="395" y="262"/>
                </a:cubicBezTo>
                <a:cubicBezTo>
                  <a:pt x="363" y="222"/>
                  <a:pt x="307" y="161"/>
                  <a:pt x="247" y="174"/>
                </a:cubicBezTo>
                <a:cubicBezTo>
                  <a:pt x="212" y="182"/>
                  <a:pt x="224" y="228"/>
                  <a:pt x="223" y="253"/>
                </a:cubicBezTo>
                <a:moveTo>
                  <a:pt x="973" y="0"/>
                </a:moveTo>
                <a:cubicBezTo>
                  <a:pt x="943" y="76"/>
                  <a:pt x="937" y="150"/>
                  <a:pt x="927" y="231"/>
                </a:cubicBezTo>
                <a:cubicBezTo>
                  <a:pt x="920" y="293"/>
                  <a:pt x="904" y="353"/>
                  <a:pt x="900" y="415"/>
                </a:cubicBezTo>
                <a:moveTo>
                  <a:pt x="1369" y="333"/>
                </a:moveTo>
                <a:cubicBezTo>
                  <a:pt x="1304" y="326"/>
                  <a:pt x="1275" y="333"/>
                  <a:pt x="1220" y="371"/>
                </a:cubicBezTo>
                <a:cubicBezTo>
                  <a:pt x="1179" y="400"/>
                  <a:pt x="1135" y="452"/>
                  <a:pt x="1165" y="508"/>
                </a:cubicBezTo>
                <a:cubicBezTo>
                  <a:pt x="1224" y="619"/>
                  <a:pt x="1388" y="680"/>
                  <a:pt x="1488" y="743"/>
                </a:cubicBezTo>
                <a:cubicBezTo>
                  <a:pt x="1525" y="769"/>
                  <a:pt x="1537" y="771"/>
                  <a:pt x="1544" y="799"/>
                </a:cubicBezTo>
                <a:cubicBezTo>
                  <a:pt x="1477" y="841"/>
                  <a:pt x="1389" y="832"/>
                  <a:pt x="1308" y="833"/>
                </a:cubicBezTo>
                <a:cubicBezTo>
                  <a:pt x="1228" y="834"/>
                  <a:pt x="1149" y="835"/>
                  <a:pt x="1071" y="813"/>
                </a:cubicBezTo>
                <a:cubicBezTo>
                  <a:pt x="1057" y="807"/>
                  <a:pt x="1051" y="808"/>
                  <a:pt x="1054" y="796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068" name="Freeform 18"/>
          <p:cNvSpPr/>
          <p:nvPr/>
        </p:nvSpPr>
        <p:spPr>
          <a:xfrm>
            <a:off x="4552560" y="1638360"/>
            <a:ext cx="612000" cy="267120"/>
          </a:xfrm>
          <a:custGeom>
            <a:avLst/>
            <a:gdLst/>
            <a:ahLst/>
            <a:rect l="0" t="0" r="r" b="b"/>
            <a:pathLst>
              <a:path w="1700" h="742">
                <a:moveTo>
                  <a:pt x="474" y="357"/>
                </a:moveTo>
                <a:cubicBezTo>
                  <a:pt x="454" y="309"/>
                  <a:pt x="457" y="306"/>
                  <a:pt x="390" y="311"/>
                </a:cubicBezTo>
                <a:cubicBezTo>
                  <a:pt x="292" y="318"/>
                  <a:pt x="191" y="351"/>
                  <a:pt x="109" y="405"/>
                </a:cubicBezTo>
                <a:cubicBezTo>
                  <a:pt x="76" y="427"/>
                  <a:pt x="0" y="506"/>
                  <a:pt x="39" y="557"/>
                </a:cubicBezTo>
                <a:cubicBezTo>
                  <a:pt x="79" y="609"/>
                  <a:pt x="185" y="600"/>
                  <a:pt x="241" y="599"/>
                </a:cubicBezTo>
                <a:cubicBezTo>
                  <a:pt x="316" y="598"/>
                  <a:pt x="384" y="573"/>
                  <a:pt x="436" y="517"/>
                </a:cubicBezTo>
                <a:cubicBezTo>
                  <a:pt x="473" y="477"/>
                  <a:pt x="478" y="416"/>
                  <a:pt x="515" y="381"/>
                </a:cubicBezTo>
                <a:cubicBezTo>
                  <a:pt x="518" y="381"/>
                  <a:pt x="520" y="381"/>
                  <a:pt x="523" y="381"/>
                </a:cubicBezTo>
                <a:cubicBezTo>
                  <a:pt x="541" y="431"/>
                  <a:pt x="558" y="480"/>
                  <a:pt x="569" y="533"/>
                </a:cubicBezTo>
                <a:cubicBezTo>
                  <a:pt x="577" y="571"/>
                  <a:pt x="577" y="611"/>
                  <a:pt x="585" y="649"/>
                </a:cubicBezTo>
                <a:cubicBezTo>
                  <a:pt x="586" y="650"/>
                  <a:pt x="588" y="651"/>
                  <a:pt x="589" y="652"/>
                </a:cubicBezTo>
                <a:cubicBezTo>
                  <a:pt x="598" y="636"/>
                  <a:pt x="611" y="610"/>
                  <a:pt x="619" y="590"/>
                </a:cubicBezTo>
                <a:cubicBezTo>
                  <a:pt x="641" y="537"/>
                  <a:pt x="668" y="489"/>
                  <a:pt x="711" y="451"/>
                </a:cubicBezTo>
                <a:cubicBezTo>
                  <a:pt x="745" y="422"/>
                  <a:pt x="809" y="396"/>
                  <a:pt x="854" y="417"/>
                </a:cubicBezTo>
                <a:cubicBezTo>
                  <a:pt x="901" y="440"/>
                  <a:pt x="931" y="504"/>
                  <a:pt x="951" y="549"/>
                </a:cubicBezTo>
                <a:cubicBezTo>
                  <a:pt x="956" y="560"/>
                  <a:pt x="964" y="574"/>
                  <a:pt x="969" y="585"/>
                </a:cubicBezTo>
                <a:cubicBezTo>
                  <a:pt x="982" y="573"/>
                  <a:pt x="997" y="558"/>
                  <a:pt x="1010" y="542"/>
                </a:cubicBezTo>
                <a:cubicBezTo>
                  <a:pt x="1035" y="515"/>
                  <a:pt x="1065" y="469"/>
                  <a:pt x="1099" y="454"/>
                </a:cubicBezTo>
                <a:cubicBezTo>
                  <a:pt x="1114" y="448"/>
                  <a:pt x="1118" y="445"/>
                  <a:pt x="1129" y="447"/>
                </a:cubicBezTo>
                <a:cubicBezTo>
                  <a:pt x="1147" y="471"/>
                  <a:pt x="1166" y="511"/>
                  <a:pt x="1188" y="536"/>
                </a:cubicBezTo>
                <a:cubicBezTo>
                  <a:pt x="1224" y="567"/>
                  <a:pt x="1238" y="579"/>
                  <a:pt x="1270" y="589"/>
                </a:cubicBezTo>
                <a:moveTo>
                  <a:pt x="1591" y="631"/>
                </a:moveTo>
                <a:cubicBezTo>
                  <a:pt x="1640" y="609"/>
                  <a:pt x="1668" y="591"/>
                  <a:pt x="1681" y="533"/>
                </a:cubicBezTo>
                <a:cubicBezTo>
                  <a:pt x="1691" y="486"/>
                  <a:pt x="1689" y="454"/>
                  <a:pt x="1658" y="426"/>
                </a:cubicBezTo>
                <a:cubicBezTo>
                  <a:pt x="1594" y="424"/>
                  <a:pt x="1566" y="437"/>
                  <a:pt x="1523" y="490"/>
                </a:cubicBezTo>
                <a:cubicBezTo>
                  <a:pt x="1497" y="521"/>
                  <a:pt x="1456" y="593"/>
                  <a:pt x="1474" y="638"/>
                </a:cubicBezTo>
                <a:cubicBezTo>
                  <a:pt x="1480" y="644"/>
                  <a:pt x="1486" y="649"/>
                  <a:pt x="1492" y="655"/>
                </a:cubicBezTo>
                <a:cubicBezTo>
                  <a:pt x="1550" y="667"/>
                  <a:pt x="1591" y="670"/>
                  <a:pt x="1636" y="624"/>
                </a:cubicBezTo>
                <a:cubicBezTo>
                  <a:pt x="1692" y="568"/>
                  <a:pt x="1699" y="467"/>
                  <a:pt x="1681" y="394"/>
                </a:cubicBezTo>
                <a:cubicBezTo>
                  <a:pt x="1650" y="270"/>
                  <a:pt x="1590" y="166"/>
                  <a:pt x="1579" y="34"/>
                </a:cubicBezTo>
                <a:cubicBezTo>
                  <a:pt x="1579" y="13"/>
                  <a:pt x="1579" y="11"/>
                  <a:pt x="1579" y="0"/>
                </a:cubicBezTo>
                <a:cubicBezTo>
                  <a:pt x="1580" y="109"/>
                  <a:pt x="1588" y="215"/>
                  <a:pt x="1597" y="324"/>
                </a:cubicBezTo>
                <a:cubicBezTo>
                  <a:pt x="1607" y="445"/>
                  <a:pt x="1615" y="565"/>
                  <a:pt x="1616" y="686"/>
                </a:cubicBezTo>
                <a:cubicBezTo>
                  <a:pt x="1616" y="704"/>
                  <a:pt x="1616" y="723"/>
                  <a:pt x="1616" y="741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069" name="Freeform 19"/>
          <p:cNvSpPr/>
          <p:nvPr/>
        </p:nvSpPr>
        <p:spPr>
          <a:xfrm>
            <a:off x="5696280" y="1562040"/>
            <a:ext cx="2951280" cy="335160"/>
          </a:xfrm>
          <a:custGeom>
            <a:avLst/>
            <a:gdLst/>
            <a:ahLst/>
            <a:rect l="0" t="0" r="r" b="b"/>
            <a:pathLst>
              <a:path w="8198" h="931">
                <a:moveTo>
                  <a:pt x="325" y="424"/>
                </a:moveTo>
                <a:cubicBezTo>
                  <a:pt x="332" y="412"/>
                  <a:pt x="362" y="384"/>
                  <a:pt x="334" y="385"/>
                </a:cubicBezTo>
                <a:cubicBezTo>
                  <a:pt x="264" y="387"/>
                  <a:pt x="174" y="438"/>
                  <a:pt x="119" y="480"/>
                </a:cubicBezTo>
                <a:cubicBezTo>
                  <a:pt x="72" y="515"/>
                  <a:pt x="0" y="592"/>
                  <a:pt x="27" y="660"/>
                </a:cubicBezTo>
                <a:cubicBezTo>
                  <a:pt x="59" y="741"/>
                  <a:pt x="196" y="728"/>
                  <a:pt x="261" y="729"/>
                </a:cubicBezTo>
                <a:cubicBezTo>
                  <a:pt x="337" y="730"/>
                  <a:pt x="436" y="733"/>
                  <a:pt x="456" y="640"/>
                </a:cubicBezTo>
                <a:cubicBezTo>
                  <a:pt x="475" y="554"/>
                  <a:pt x="412" y="481"/>
                  <a:pt x="362" y="418"/>
                </a:cubicBezTo>
                <a:cubicBezTo>
                  <a:pt x="332" y="381"/>
                  <a:pt x="255" y="315"/>
                  <a:pt x="276" y="358"/>
                </a:cubicBezTo>
                <a:cubicBezTo>
                  <a:pt x="305" y="397"/>
                  <a:pt x="316" y="411"/>
                  <a:pt x="341" y="434"/>
                </a:cubicBezTo>
                <a:moveTo>
                  <a:pt x="953" y="516"/>
                </a:moveTo>
                <a:cubicBezTo>
                  <a:pt x="955" y="494"/>
                  <a:pt x="970" y="499"/>
                  <a:pt x="945" y="496"/>
                </a:cubicBezTo>
                <a:cubicBezTo>
                  <a:pt x="885" y="489"/>
                  <a:pt x="830" y="503"/>
                  <a:pt x="775" y="526"/>
                </a:cubicBezTo>
                <a:cubicBezTo>
                  <a:pt x="721" y="549"/>
                  <a:pt x="672" y="577"/>
                  <a:pt x="631" y="618"/>
                </a:cubicBezTo>
                <a:cubicBezTo>
                  <a:pt x="657" y="633"/>
                  <a:pt x="693" y="635"/>
                  <a:pt x="739" y="621"/>
                </a:cubicBezTo>
                <a:cubicBezTo>
                  <a:pt x="822" y="595"/>
                  <a:pt x="905" y="550"/>
                  <a:pt x="925" y="456"/>
                </a:cubicBezTo>
                <a:cubicBezTo>
                  <a:pt x="947" y="352"/>
                  <a:pt x="914" y="255"/>
                  <a:pt x="882" y="158"/>
                </a:cubicBezTo>
                <a:cubicBezTo>
                  <a:pt x="866" y="107"/>
                  <a:pt x="847" y="46"/>
                  <a:pt x="830" y="0"/>
                </a:cubicBezTo>
                <a:cubicBezTo>
                  <a:pt x="808" y="127"/>
                  <a:pt x="805" y="256"/>
                  <a:pt x="803" y="384"/>
                </a:cubicBezTo>
                <a:cubicBezTo>
                  <a:pt x="803" y="470"/>
                  <a:pt x="801" y="495"/>
                  <a:pt x="830" y="544"/>
                </a:cubicBezTo>
                <a:moveTo>
                  <a:pt x="1501" y="480"/>
                </a:moveTo>
                <a:cubicBezTo>
                  <a:pt x="1463" y="443"/>
                  <a:pt x="1435" y="442"/>
                  <a:pt x="1380" y="452"/>
                </a:cubicBezTo>
                <a:cubicBezTo>
                  <a:pt x="1313" y="467"/>
                  <a:pt x="1206" y="483"/>
                  <a:pt x="1159" y="539"/>
                </a:cubicBezTo>
                <a:cubicBezTo>
                  <a:pt x="1147" y="569"/>
                  <a:pt x="1143" y="579"/>
                  <a:pt x="1147" y="602"/>
                </a:cubicBezTo>
                <a:cubicBezTo>
                  <a:pt x="1185" y="657"/>
                  <a:pt x="1241" y="659"/>
                  <a:pt x="1311" y="654"/>
                </a:cubicBezTo>
                <a:cubicBezTo>
                  <a:pt x="1441" y="644"/>
                  <a:pt x="1486" y="555"/>
                  <a:pt x="1493" y="434"/>
                </a:cubicBezTo>
                <a:cubicBezTo>
                  <a:pt x="1499" y="321"/>
                  <a:pt x="1482" y="222"/>
                  <a:pt x="1458" y="111"/>
                </a:cubicBezTo>
                <a:cubicBezTo>
                  <a:pt x="1451" y="81"/>
                  <a:pt x="1444" y="41"/>
                  <a:pt x="1438" y="11"/>
                </a:cubicBezTo>
                <a:cubicBezTo>
                  <a:pt x="1430" y="123"/>
                  <a:pt x="1422" y="239"/>
                  <a:pt x="1429" y="352"/>
                </a:cubicBezTo>
                <a:cubicBezTo>
                  <a:pt x="1435" y="453"/>
                  <a:pt x="1464" y="541"/>
                  <a:pt x="1505" y="632"/>
                </a:cubicBezTo>
                <a:moveTo>
                  <a:pt x="2416" y="463"/>
                </a:moveTo>
                <a:cubicBezTo>
                  <a:pt x="2403" y="452"/>
                  <a:pt x="2391" y="442"/>
                  <a:pt x="2379" y="431"/>
                </a:cubicBezTo>
                <a:cubicBezTo>
                  <a:pt x="2380" y="494"/>
                  <a:pt x="2394" y="538"/>
                  <a:pt x="2418" y="594"/>
                </a:cubicBezTo>
                <a:cubicBezTo>
                  <a:pt x="2433" y="629"/>
                  <a:pt x="2448" y="670"/>
                  <a:pt x="2469" y="701"/>
                </a:cubicBezTo>
                <a:cubicBezTo>
                  <a:pt x="2470" y="702"/>
                  <a:pt x="2471" y="703"/>
                  <a:pt x="2472" y="704"/>
                </a:cubicBezTo>
                <a:cubicBezTo>
                  <a:pt x="2489" y="686"/>
                  <a:pt x="2503" y="660"/>
                  <a:pt x="2516" y="633"/>
                </a:cubicBezTo>
                <a:cubicBezTo>
                  <a:pt x="2543" y="576"/>
                  <a:pt x="2562" y="515"/>
                  <a:pt x="2596" y="459"/>
                </a:cubicBezTo>
                <a:cubicBezTo>
                  <a:pt x="2615" y="428"/>
                  <a:pt x="2654" y="379"/>
                  <a:pt x="2698" y="398"/>
                </a:cubicBezTo>
                <a:cubicBezTo>
                  <a:pt x="2740" y="416"/>
                  <a:pt x="2756" y="499"/>
                  <a:pt x="2768" y="537"/>
                </a:cubicBezTo>
                <a:cubicBezTo>
                  <a:pt x="2782" y="582"/>
                  <a:pt x="2788" y="614"/>
                  <a:pt x="2820" y="648"/>
                </a:cubicBezTo>
                <a:moveTo>
                  <a:pt x="2963" y="366"/>
                </a:moveTo>
                <a:cubicBezTo>
                  <a:pt x="2963" y="325"/>
                  <a:pt x="2960" y="404"/>
                  <a:pt x="2960" y="408"/>
                </a:cubicBezTo>
                <a:cubicBezTo>
                  <a:pt x="2957" y="446"/>
                  <a:pt x="2947" y="504"/>
                  <a:pt x="2964" y="540"/>
                </a:cubicBezTo>
                <a:cubicBezTo>
                  <a:pt x="2978" y="569"/>
                  <a:pt x="3013" y="583"/>
                  <a:pt x="3043" y="576"/>
                </a:cubicBezTo>
                <a:cubicBezTo>
                  <a:pt x="3082" y="567"/>
                  <a:pt x="3104" y="514"/>
                  <a:pt x="3121" y="482"/>
                </a:cubicBezTo>
                <a:cubicBezTo>
                  <a:pt x="3136" y="452"/>
                  <a:pt x="3146" y="420"/>
                  <a:pt x="3162" y="394"/>
                </a:cubicBezTo>
                <a:cubicBezTo>
                  <a:pt x="3169" y="409"/>
                  <a:pt x="3175" y="448"/>
                  <a:pt x="3178" y="471"/>
                </a:cubicBezTo>
                <a:cubicBezTo>
                  <a:pt x="3186" y="524"/>
                  <a:pt x="3198" y="563"/>
                  <a:pt x="3228" y="606"/>
                </a:cubicBezTo>
                <a:moveTo>
                  <a:pt x="3345" y="476"/>
                </a:moveTo>
                <a:cubicBezTo>
                  <a:pt x="3349" y="446"/>
                  <a:pt x="3350" y="422"/>
                  <a:pt x="3372" y="402"/>
                </a:cubicBezTo>
                <a:cubicBezTo>
                  <a:pt x="3374" y="402"/>
                  <a:pt x="3377" y="402"/>
                  <a:pt x="3379" y="402"/>
                </a:cubicBezTo>
                <a:cubicBezTo>
                  <a:pt x="3392" y="432"/>
                  <a:pt x="3405" y="469"/>
                  <a:pt x="3412" y="505"/>
                </a:cubicBezTo>
                <a:cubicBezTo>
                  <a:pt x="3418" y="536"/>
                  <a:pt x="3421" y="567"/>
                  <a:pt x="3424" y="598"/>
                </a:cubicBezTo>
                <a:cubicBezTo>
                  <a:pt x="3424" y="599"/>
                  <a:pt x="3424" y="601"/>
                  <a:pt x="3424" y="602"/>
                </a:cubicBezTo>
                <a:cubicBezTo>
                  <a:pt x="3436" y="584"/>
                  <a:pt x="3451" y="558"/>
                  <a:pt x="3466" y="540"/>
                </a:cubicBezTo>
                <a:cubicBezTo>
                  <a:pt x="3497" y="502"/>
                  <a:pt x="3536" y="470"/>
                  <a:pt x="3585" y="459"/>
                </a:cubicBezTo>
                <a:cubicBezTo>
                  <a:pt x="3620" y="452"/>
                  <a:pt x="3624" y="457"/>
                  <a:pt x="3633" y="489"/>
                </a:cubicBezTo>
                <a:cubicBezTo>
                  <a:pt x="3644" y="524"/>
                  <a:pt x="3643" y="574"/>
                  <a:pt x="3685" y="586"/>
                </a:cubicBezTo>
                <a:cubicBezTo>
                  <a:pt x="3725" y="597"/>
                  <a:pt x="3751" y="567"/>
                  <a:pt x="3777" y="542"/>
                </a:cubicBezTo>
                <a:cubicBezTo>
                  <a:pt x="3823" y="497"/>
                  <a:pt x="3865" y="444"/>
                  <a:pt x="3893" y="385"/>
                </a:cubicBezTo>
                <a:cubicBezTo>
                  <a:pt x="3915" y="339"/>
                  <a:pt x="3928" y="286"/>
                  <a:pt x="3935" y="236"/>
                </a:cubicBezTo>
                <a:cubicBezTo>
                  <a:pt x="3936" y="226"/>
                  <a:pt x="3937" y="216"/>
                  <a:pt x="3938" y="206"/>
                </a:cubicBezTo>
                <a:cubicBezTo>
                  <a:pt x="3922" y="234"/>
                  <a:pt x="3907" y="261"/>
                  <a:pt x="3900" y="295"/>
                </a:cubicBezTo>
                <a:cubicBezTo>
                  <a:pt x="3888" y="355"/>
                  <a:pt x="3875" y="467"/>
                  <a:pt x="3895" y="527"/>
                </a:cubicBezTo>
                <a:cubicBezTo>
                  <a:pt x="3902" y="548"/>
                  <a:pt x="3912" y="561"/>
                  <a:pt x="3935" y="558"/>
                </a:cubicBezTo>
                <a:cubicBezTo>
                  <a:pt x="3970" y="554"/>
                  <a:pt x="3987" y="526"/>
                  <a:pt x="4009" y="499"/>
                </a:cubicBezTo>
                <a:cubicBezTo>
                  <a:pt x="4031" y="473"/>
                  <a:pt x="4055" y="434"/>
                  <a:pt x="4094" y="434"/>
                </a:cubicBezTo>
                <a:cubicBezTo>
                  <a:pt x="4138" y="434"/>
                  <a:pt x="4142" y="455"/>
                  <a:pt x="4145" y="500"/>
                </a:cubicBezTo>
                <a:cubicBezTo>
                  <a:pt x="4149" y="556"/>
                  <a:pt x="4142" y="590"/>
                  <a:pt x="4112" y="637"/>
                </a:cubicBezTo>
                <a:cubicBezTo>
                  <a:pt x="4101" y="655"/>
                  <a:pt x="4089" y="668"/>
                  <a:pt x="4075" y="684"/>
                </a:cubicBezTo>
                <a:cubicBezTo>
                  <a:pt x="4069" y="667"/>
                  <a:pt x="4068" y="713"/>
                  <a:pt x="4065" y="662"/>
                </a:cubicBezTo>
                <a:cubicBezTo>
                  <a:pt x="4063" y="619"/>
                  <a:pt x="4094" y="589"/>
                  <a:pt x="4118" y="557"/>
                </a:cubicBezTo>
                <a:cubicBezTo>
                  <a:pt x="4144" y="524"/>
                  <a:pt x="4179" y="463"/>
                  <a:pt x="4230" y="475"/>
                </a:cubicBezTo>
                <a:cubicBezTo>
                  <a:pt x="4264" y="482"/>
                  <a:pt x="4286" y="515"/>
                  <a:pt x="4295" y="550"/>
                </a:cubicBezTo>
                <a:cubicBezTo>
                  <a:pt x="4302" y="577"/>
                  <a:pt x="4306" y="618"/>
                  <a:pt x="4276" y="632"/>
                </a:cubicBezTo>
                <a:cubicBezTo>
                  <a:pt x="4242" y="648"/>
                  <a:pt x="4212" y="638"/>
                  <a:pt x="4185" y="623"/>
                </a:cubicBezTo>
                <a:moveTo>
                  <a:pt x="4427" y="376"/>
                </a:moveTo>
                <a:cubicBezTo>
                  <a:pt x="4422" y="414"/>
                  <a:pt x="4405" y="469"/>
                  <a:pt x="4416" y="507"/>
                </a:cubicBezTo>
                <a:cubicBezTo>
                  <a:pt x="4428" y="547"/>
                  <a:pt x="4471" y="547"/>
                  <a:pt x="4504" y="548"/>
                </a:cubicBezTo>
                <a:cubicBezTo>
                  <a:pt x="4551" y="549"/>
                  <a:pt x="4564" y="510"/>
                  <a:pt x="4570" y="469"/>
                </a:cubicBezTo>
                <a:cubicBezTo>
                  <a:pt x="4577" y="420"/>
                  <a:pt x="4581" y="355"/>
                  <a:pt x="4573" y="308"/>
                </a:cubicBezTo>
                <a:cubicBezTo>
                  <a:pt x="4565" y="262"/>
                  <a:pt x="4517" y="261"/>
                  <a:pt x="4482" y="280"/>
                </a:cubicBezTo>
                <a:cubicBezTo>
                  <a:pt x="4413" y="318"/>
                  <a:pt x="4353" y="390"/>
                  <a:pt x="4318" y="460"/>
                </a:cubicBezTo>
                <a:cubicBezTo>
                  <a:pt x="4299" y="500"/>
                  <a:pt x="4280" y="574"/>
                  <a:pt x="4322" y="604"/>
                </a:cubicBezTo>
                <a:cubicBezTo>
                  <a:pt x="4361" y="632"/>
                  <a:pt x="4448" y="635"/>
                  <a:pt x="4492" y="621"/>
                </a:cubicBezTo>
                <a:cubicBezTo>
                  <a:pt x="4550" y="602"/>
                  <a:pt x="4616" y="539"/>
                  <a:pt x="4649" y="489"/>
                </a:cubicBezTo>
                <a:cubicBezTo>
                  <a:pt x="4689" y="427"/>
                  <a:pt x="4694" y="353"/>
                  <a:pt x="4719" y="287"/>
                </a:cubicBezTo>
                <a:cubicBezTo>
                  <a:pt x="4728" y="263"/>
                  <a:pt x="4741" y="245"/>
                  <a:pt x="4755" y="224"/>
                </a:cubicBezTo>
                <a:cubicBezTo>
                  <a:pt x="4765" y="231"/>
                  <a:pt x="4769" y="227"/>
                  <a:pt x="4782" y="240"/>
                </a:cubicBezTo>
                <a:cubicBezTo>
                  <a:pt x="4827" y="284"/>
                  <a:pt x="4884" y="338"/>
                  <a:pt x="4904" y="399"/>
                </a:cubicBezTo>
                <a:cubicBezTo>
                  <a:pt x="4911" y="421"/>
                  <a:pt x="4908" y="449"/>
                  <a:pt x="4905" y="473"/>
                </a:cubicBezTo>
                <a:cubicBezTo>
                  <a:pt x="4904" y="484"/>
                  <a:pt x="4898" y="486"/>
                  <a:pt x="4907" y="490"/>
                </a:cubicBezTo>
                <a:cubicBezTo>
                  <a:pt x="4915" y="493"/>
                  <a:pt x="4935" y="485"/>
                  <a:pt x="4940" y="492"/>
                </a:cubicBezTo>
                <a:cubicBezTo>
                  <a:pt x="4940" y="499"/>
                  <a:pt x="4939" y="501"/>
                  <a:pt x="4932" y="503"/>
                </a:cubicBezTo>
                <a:moveTo>
                  <a:pt x="5990" y="274"/>
                </a:moveTo>
                <a:cubicBezTo>
                  <a:pt x="5916" y="266"/>
                  <a:pt x="5888" y="286"/>
                  <a:pt x="5829" y="336"/>
                </a:cubicBezTo>
                <a:cubicBezTo>
                  <a:pt x="5772" y="384"/>
                  <a:pt x="5701" y="443"/>
                  <a:pt x="5685" y="522"/>
                </a:cubicBezTo>
                <a:cubicBezTo>
                  <a:pt x="5672" y="583"/>
                  <a:pt x="5730" y="602"/>
                  <a:pt x="5778" y="608"/>
                </a:cubicBezTo>
                <a:cubicBezTo>
                  <a:pt x="5837" y="615"/>
                  <a:pt x="5890" y="611"/>
                  <a:pt x="5928" y="561"/>
                </a:cubicBezTo>
                <a:cubicBezTo>
                  <a:pt x="5982" y="489"/>
                  <a:pt x="5976" y="389"/>
                  <a:pt x="5976" y="305"/>
                </a:cubicBezTo>
                <a:cubicBezTo>
                  <a:pt x="5976" y="289"/>
                  <a:pt x="5976" y="287"/>
                  <a:pt x="5976" y="278"/>
                </a:cubicBezTo>
                <a:cubicBezTo>
                  <a:pt x="6023" y="304"/>
                  <a:pt x="6065" y="319"/>
                  <a:pt x="6120" y="323"/>
                </a:cubicBezTo>
                <a:cubicBezTo>
                  <a:pt x="6172" y="326"/>
                  <a:pt x="6198" y="320"/>
                  <a:pt x="6225" y="274"/>
                </a:cubicBezTo>
                <a:cubicBezTo>
                  <a:pt x="6245" y="240"/>
                  <a:pt x="6246" y="205"/>
                  <a:pt x="6247" y="167"/>
                </a:cubicBezTo>
                <a:cubicBezTo>
                  <a:pt x="6177" y="257"/>
                  <a:pt x="6130" y="355"/>
                  <a:pt x="6116" y="471"/>
                </a:cubicBezTo>
                <a:cubicBezTo>
                  <a:pt x="6101" y="595"/>
                  <a:pt x="6117" y="708"/>
                  <a:pt x="6164" y="824"/>
                </a:cubicBezTo>
                <a:cubicBezTo>
                  <a:pt x="6178" y="859"/>
                  <a:pt x="6193" y="895"/>
                  <a:pt x="6205" y="930"/>
                </a:cubicBezTo>
                <a:lnTo>
                  <a:pt x="6205" y="929"/>
                </a:lnTo>
                <a:moveTo>
                  <a:pt x="6144" y="692"/>
                </a:moveTo>
                <a:cubicBezTo>
                  <a:pt x="6173" y="670"/>
                  <a:pt x="6213" y="672"/>
                  <a:pt x="6250" y="667"/>
                </a:cubicBezTo>
                <a:cubicBezTo>
                  <a:pt x="6349" y="655"/>
                  <a:pt x="6448" y="646"/>
                  <a:pt x="6548" y="636"/>
                </a:cubicBezTo>
                <a:cubicBezTo>
                  <a:pt x="6577" y="633"/>
                  <a:pt x="6606" y="629"/>
                  <a:pt x="6635" y="626"/>
                </a:cubicBezTo>
                <a:moveTo>
                  <a:pt x="7094" y="408"/>
                </a:moveTo>
                <a:cubicBezTo>
                  <a:pt x="7102" y="398"/>
                  <a:pt x="7089" y="406"/>
                  <a:pt x="7127" y="391"/>
                </a:cubicBezTo>
                <a:cubicBezTo>
                  <a:pt x="7168" y="374"/>
                  <a:pt x="7195" y="349"/>
                  <a:pt x="7206" y="305"/>
                </a:cubicBezTo>
                <a:cubicBezTo>
                  <a:pt x="7214" y="275"/>
                  <a:pt x="7210" y="242"/>
                  <a:pt x="7210" y="212"/>
                </a:cubicBezTo>
                <a:cubicBezTo>
                  <a:pt x="7187" y="262"/>
                  <a:pt x="7166" y="308"/>
                  <a:pt x="7154" y="363"/>
                </a:cubicBezTo>
                <a:cubicBezTo>
                  <a:pt x="7134" y="452"/>
                  <a:pt x="7132" y="540"/>
                  <a:pt x="7132" y="630"/>
                </a:cubicBezTo>
                <a:cubicBezTo>
                  <a:pt x="7132" y="694"/>
                  <a:pt x="7133" y="756"/>
                  <a:pt x="7139" y="820"/>
                </a:cubicBezTo>
                <a:cubicBezTo>
                  <a:pt x="7140" y="833"/>
                  <a:pt x="7139" y="845"/>
                  <a:pt x="7140" y="857"/>
                </a:cubicBezTo>
                <a:cubicBezTo>
                  <a:pt x="7111" y="853"/>
                  <a:pt x="7096" y="853"/>
                  <a:pt x="7073" y="829"/>
                </a:cubicBezTo>
                <a:cubicBezTo>
                  <a:pt x="7057" y="813"/>
                  <a:pt x="7059" y="807"/>
                  <a:pt x="7054" y="789"/>
                </a:cubicBezTo>
                <a:cubicBezTo>
                  <a:pt x="7054" y="787"/>
                  <a:pt x="7054" y="786"/>
                  <a:pt x="7054" y="784"/>
                </a:cubicBezTo>
                <a:cubicBezTo>
                  <a:pt x="7085" y="768"/>
                  <a:pt x="7116" y="754"/>
                  <a:pt x="7152" y="747"/>
                </a:cubicBezTo>
                <a:cubicBezTo>
                  <a:pt x="7237" y="729"/>
                  <a:pt x="7324" y="727"/>
                  <a:pt x="7408" y="711"/>
                </a:cubicBezTo>
                <a:cubicBezTo>
                  <a:pt x="7428" y="706"/>
                  <a:pt x="7449" y="702"/>
                  <a:pt x="7469" y="697"/>
                </a:cubicBezTo>
                <a:moveTo>
                  <a:pt x="7614" y="434"/>
                </a:moveTo>
                <a:cubicBezTo>
                  <a:pt x="7632" y="428"/>
                  <a:pt x="7647" y="425"/>
                  <a:pt x="7655" y="408"/>
                </a:cubicBezTo>
                <a:cubicBezTo>
                  <a:pt x="7655" y="404"/>
                  <a:pt x="7655" y="402"/>
                  <a:pt x="7655" y="399"/>
                </a:cubicBezTo>
                <a:cubicBezTo>
                  <a:pt x="7620" y="399"/>
                  <a:pt x="7597" y="395"/>
                  <a:pt x="7566" y="415"/>
                </a:cubicBezTo>
                <a:cubicBezTo>
                  <a:pt x="7519" y="445"/>
                  <a:pt x="7489" y="491"/>
                  <a:pt x="7482" y="546"/>
                </a:cubicBezTo>
                <a:cubicBezTo>
                  <a:pt x="7476" y="597"/>
                  <a:pt x="7487" y="630"/>
                  <a:pt x="7517" y="671"/>
                </a:cubicBezTo>
                <a:cubicBezTo>
                  <a:pt x="7536" y="697"/>
                  <a:pt x="7581" y="724"/>
                  <a:pt x="7592" y="754"/>
                </a:cubicBezTo>
                <a:cubicBezTo>
                  <a:pt x="7592" y="762"/>
                  <a:pt x="7592" y="765"/>
                  <a:pt x="7592" y="770"/>
                </a:cubicBezTo>
                <a:cubicBezTo>
                  <a:pt x="7553" y="778"/>
                  <a:pt x="7515" y="777"/>
                  <a:pt x="7475" y="777"/>
                </a:cubicBezTo>
                <a:moveTo>
                  <a:pt x="8069" y="824"/>
                </a:moveTo>
                <a:cubicBezTo>
                  <a:pt x="8084" y="829"/>
                  <a:pt x="8096" y="831"/>
                  <a:pt x="8112" y="833"/>
                </a:cubicBezTo>
                <a:cubicBezTo>
                  <a:pt x="8131" y="835"/>
                  <a:pt x="8151" y="836"/>
                  <a:pt x="8170" y="838"/>
                </a:cubicBezTo>
                <a:cubicBezTo>
                  <a:pt x="8181" y="839"/>
                  <a:pt x="8188" y="842"/>
                  <a:pt x="8197" y="847"/>
                </a:cubicBezTo>
                <a:cubicBezTo>
                  <a:pt x="8197" y="864"/>
                  <a:pt x="8191" y="868"/>
                  <a:pt x="8173" y="873"/>
                </a:cubicBezTo>
                <a:cubicBezTo>
                  <a:pt x="8157" y="878"/>
                  <a:pt x="8138" y="880"/>
                  <a:pt x="8121" y="880"/>
                </a:cubicBezTo>
                <a:cubicBezTo>
                  <a:pt x="8121" y="870"/>
                  <a:pt x="8134" y="858"/>
                  <a:pt x="8127" y="850"/>
                </a:cubicBezTo>
                <a:cubicBezTo>
                  <a:pt x="8125" y="850"/>
                  <a:pt x="8123" y="850"/>
                  <a:pt x="8121" y="850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070" name="Freeform 20"/>
          <p:cNvSpPr/>
          <p:nvPr/>
        </p:nvSpPr>
        <p:spPr>
          <a:xfrm>
            <a:off x="-684360" y="406080"/>
            <a:ext cx="3443400" cy="398160"/>
          </a:xfrm>
          <a:custGeom>
            <a:avLst/>
            <a:gdLst/>
            <a:ahLst/>
            <a:rect l="0" t="0" r="r" b="b"/>
            <a:pathLst>
              <a:path w="9565" h="1106">
                <a:moveTo>
                  <a:pt x="0" y="195"/>
                </a:moveTo>
                <a:cubicBezTo>
                  <a:pt x="9564" y="1105"/>
                  <a:pt x="58" y="0"/>
                  <a:pt x="247" y="250"/>
                </a:cubicBezTo>
                <a:cubicBezTo>
                  <a:pt x="248" y="251"/>
                  <a:pt x="248" y="355"/>
                  <a:pt x="249" y="369"/>
                </a:cubicBezTo>
                <a:cubicBezTo>
                  <a:pt x="249" y="370"/>
                  <a:pt x="249" y="372"/>
                  <a:pt x="249" y="374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</p:spTree>
  </p:cSld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Freeform 1"/>
          <p:cNvSpPr/>
          <p:nvPr/>
        </p:nvSpPr>
        <p:spPr>
          <a:xfrm>
            <a:off x="1107360" y="700560"/>
            <a:ext cx="209160" cy="219960"/>
          </a:xfrm>
          <a:custGeom>
            <a:avLst/>
            <a:gdLst/>
            <a:ahLst/>
            <a:rect l="0" t="0" r="r" b="b"/>
            <a:pathLst>
              <a:path w="581" h="611">
                <a:moveTo>
                  <a:pt x="220" y="193"/>
                </a:moveTo>
                <a:cubicBezTo>
                  <a:pt x="205" y="170"/>
                  <a:pt x="190" y="149"/>
                  <a:pt x="173" y="128"/>
                </a:cubicBezTo>
                <a:cubicBezTo>
                  <a:pt x="158" y="110"/>
                  <a:pt x="141" y="95"/>
                  <a:pt x="123" y="80"/>
                </a:cubicBezTo>
                <a:cubicBezTo>
                  <a:pt x="119" y="77"/>
                  <a:pt x="105" y="59"/>
                  <a:pt x="99" y="60"/>
                </a:cubicBezTo>
                <a:cubicBezTo>
                  <a:pt x="94" y="60"/>
                  <a:pt x="100" y="61"/>
                  <a:pt x="97" y="70"/>
                </a:cubicBezTo>
                <a:cubicBezTo>
                  <a:pt x="108" y="81"/>
                  <a:pt x="101" y="86"/>
                  <a:pt x="123" y="87"/>
                </a:cubicBezTo>
                <a:cubicBezTo>
                  <a:pt x="146" y="88"/>
                  <a:pt x="178" y="93"/>
                  <a:pt x="198" y="81"/>
                </a:cubicBezTo>
                <a:cubicBezTo>
                  <a:pt x="213" y="72"/>
                  <a:pt x="218" y="58"/>
                  <a:pt x="220" y="42"/>
                </a:cubicBezTo>
                <a:cubicBezTo>
                  <a:pt x="221" y="30"/>
                  <a:pt x="220" y="17"/>
                  <a:pt x="220" y="5"/>
                </a:cubicBezTo>
                <a:cubicBezTo>
                  <a:pt x="195" y="1"/>
                  <a:pt x="189" y="0"/>
                  <a:pt x="164" y="18"/>
                </a:cubicBezTo>
                <a:cubicBezTo>
                  <a:pt x="107" y="60"/>
                  <a:pt x="68" y="117"/>
                  <a:pt x="38" y="179"/>
                </a:cubicBezTo>
                <a:cubicBezTo>
                  <a:pt x="13" y="232"/>
                  <a:pt x="0" y="291"/>
                  <a:pt x="9" y="351"/>
                </a:cubicBezTo>
                <a:cubicBezTo>
                  <a:pt x="15" y="395"/>
                  <a:pt x="64" y="411"/>
                  <a:pt x="103" y="417"/>
                </a:cubicBezTo>
                <a:cubicBezTo>
                  <a:pt x="152" y="425"/>
                  <a:pt x="206" y="419"/>
                  <a:pt x="256" y="419"/>
                </a:cubicBezTo>
                <a:cubicBezTo>
                  <a:pt x="287" y="419"/>
                  <a:pt x="298" y="419"/>
                  <a:pt x="318" y="419"/>
                </a:cubicBezTo>
                <a:moveTo>
                  <a:pt x="537" y="442"/>
                </a:moveTo>
                <a:cubicBezTo>
                  <a:pt x="517" y="431"/>
                  <a:pt x="503" y="431"/>
                  <a:pt x="480" y="431"/>
                </a:cubicBezTo>
                <a:cubicBezTo>
                  <a:pt x="448" y="431"/>
                  <a:pt x="440" y="454"/>
                  <a:pt x="433" y="482"/>
                </a:cubicBezTo>
                <a:cubicBezTo>
                  <a:pt x="427" y="504"/>
                  <a:pt x="415" y="563"/>
                  <a:pt x="433" y="584"/>
                </a:cubicBezTo>
                <a:cubicBezTo>
                  <a:pt x="455" y="610"/>
                  <a:pt x="499" y="607"/>
                  <a:pt x="529" y="606"/>
                </a:cubicBezTo>
                <a:cubicBezTo>
                  <a:pt x="572" y="605"/>
                  <a:pt x="578" y="581"/>
                  <a:pt x="579" y="543"/>
                </a:cubicBezTo>
                <a:cubicBezTo>
                  <a:pt x="580" y="499"/>
                  <a:pt x="564" y="464"/>
                  <a:pt x="532" y="435"/>
                </a:cubicBezTo>
                <a:cubicBezTo>
                  <a:pt x="517" y="421"/>
                  <a:pt x="506" y="417"/>
                  <a:pt x="488" y="415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072" name="Freeform 2"/>
          <p:cNvSpPr/>
          <p:nvPr/>
        </p:nvSpPr>
        <p:spPr>
          <a:xfrm>
            <a:off x="1820880" y="678960"/>
            <a:ext cx="213120" cy="129600"/>
          </a:xfrm>
          <a:custGeom>
            <a:avLst/>
            <a:gdLst/>
            <a:ahLst/>
            <a:rect l="0" t="0" r="r" b="b"/>
            <a:pathLst>
              <a:path w="592" h="360">
                <a:moveTo>
                  <a:pt x="103" y="90"/>
                </a:moveTo>
                <a:cubicBezTo>
                  <a:pt x="102" y="65"/>
                  <a:pt x="104" y="61"/>
                  <a:pt x="88" y="46"/>
                </a:cubicBezTo>
                <a:cubicBezTo>
                  <a:pt x="72" y="64"/>
                  <a:pt x="93" y="0"/>
                  <a:pt x="75" y="74"/>
                </a:cubicBezTo>
                <a:cubicBezTo>
                  <a:pt x="62" y="125"/>
                  <a:pt x="59" y="181"/>
                  <a:pt x="64" y="234"/>
                </a:cubicBezTo>
                <a:cubicBezTo>
                  <a:pt x="68" y="280"/>
                  <a:pt x="90" y="318"/>
                  <a:pt x="109" y="359"/>
                </a:cubicBezTo>
                <a:moveTo>
                  <a:pt x="0" y="264"/>
                </a:moveTo>
                <a:cubicBezTo>
                  <a:pt x="9" y="216"/>
                  <a:pt x="53" y="221"/>
                  <a:pt x="101" y="215"/>
                </a:cubicBezTo>
                <a:cubicBezTo>
                  <a:pt x="220" y="198"/>
                  <a:pt x="339" y="198"/>
                  <a:pt x="458" y="190"/>
                </a:cubicBezTo>
                <a:cubicBezTo>
                  <a:pt x="502" y="187"/>
                  <a:pt x="547" y="183"/>
                  <a:pt x="591" y="180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073" name="Freeform 3"/>
          <p:cNvSpPr/>
          <p:nvPr/>
        </p:nvSpPr>
        <p:spPr>
          <a:xfrm>
            <a:off x="2462400" y="601920"/>
            <a:ext cx="368640" cy="208440"/>
          </a:xfrm>
          <a:custGeom>
            <a:avLst/>
            <a:gdLst/>
            <a:ahLst/>
            <a:rect l="0" t="0" r="r" b="b"/>
            <a:pathLst>
              <a:path w="1024" h="579">
                <a:moveTo>
                  <a:pt x="243" y="88"/>
                </a:moveTo>
                <a:cubicBezTo>
                  <a:pt x="235" y="77"/>
                  <a:pt x="234" y="75"/>
                  <a:pt x="229" y="68"/>
                </a:cubicBezTo>
                <a:cubicBezTo>
                  <a:pt x="226" y="81"/>
                  <a:pt x="223" y="103"/>
                  <a:pt x="223" y="121"/>
                </a:cubicBezTo>
                <a:cubicBezTo>
                  <a:pt x="223" y="147"/>
                  <a:pt x="220" y="159"/>
                  <a:pt x="251" y="162"/>
                </a:cubicBezTo>
                <a:cubicBezTo>
                  <a:pt x="272" y="164"/>
                  <a:pt x="299" y="166"/>
                  <a:pt x="310" y="142"/>
                </a:cubicBezTo>
                <a:cubicBezTo>
                  <a:pt x="322" y="115"/>
                  <a:pt x="315" y="75"/>
                  <a:pt x="296" y="55"/>
                </a:cubicBezTo>
                <a:cubicBezTo>
                  <a:pt x="261" y="16"/>
                  <a:pt x="200" y="0"/>
                  <a:pt x="147" y="5"/>
                </a:cubicBezTo>
                <a:cubicBezTo>
                  <a:pt x="92" y="10"/>
                  <a:pt x="56" y="65"/>
                  <a:pt x="34" y="111"/>
                </a:cubicBezTo>
                <a:cubicBezTo>
                  <a:pt x="17" y="145"/>
                  <a:pt x="0" y="219"/>
                  <a:pt x="26" y="254"/>
                </a:cubicBezTo>
                <a:cubicBezTo>
                  <a:pt x="61" y="299"/>
                  <a:pt x="147" y="313"/>
                  <a:pt x="198" y="323"/>
                </a:cubicBezTo>
                <a:cubicBezTo>
                  <a:pt x="217" y="326"/>
                  <a:pt x="235" y="329"/>
                  <a:pt x="254" y="332"/>
                </a:cubicBezTo>
                <a:moveTo>
                  <a:pt x="612" y="363"/>
                </a:moveTo>
                <a:cubicBezTo>
                  <a:pt x="613" y="362"/>
                  <a:pt x="605" y="358"/>
                  <a:pt x="613" y="356"/>
                </a:cubicBezTo>
                <a:cubicBezTo>
                  <a:pt x="636" y="349"/>
                  <a:pt x="664" y="353"/>
                  <a:pt x="688" y="346"/>
                </a:cubicBezTo>
                <a:cubicBezTo>
                  <a:pt x="716" y="338"/>
                  <a:pt x="744" y="322"/>
                  <a:pt x="751" y="291"/>
                </a:cubicBezTo>
                <a:cubicBezTo>
                  <a:pt x="755" y="271"/>
                  <a:pt x="751" y="241"/>
                  <a:pt x="749" y="222"/>
                </a:cubicBezTo>
                <a:cubicBezTo>
                  <a:pt x="749" y="228"/>
                  <a:pt x="748" y="264"/>
                  <a:pt x="748" y="268"/>
                </a:cubicBezTo>
                <a:cubicBezTo>
                  <a:pt x="748" y="317"/>
                  <a:pt x="758" y="356"/>
                  <a:pt x="768" y="404"/>
                </a:cubicBezTo>
                <a:cubicBezTo>
                  <a:pt x="774" y="442"/>
                  <a:pt x="774" y="481"/>
                  <a:pt x="774" y="520"/>
                </a:cubicBezTo>
                <a:cubicBezTo>
                  <a:pt x="774" y="543"/>
                  <a:pt x="777" y="563"/>
                  <a:pt x="754" y="572"/>
                </a:cubicBezTo>
                <a:cubicBezTo>
                  <a:pt x="740" y="577"/>
                  <a:pt x="712" y="578"/>
                  <a:pt x="697" y="575"/>
                </a:cubicBezTo>
                <a:cubicBezTo>
                  <a:pt x="696" y="574"/>
                  <a:pt x="694" y="573"/>
                  <a:pt x="693" y="572"/>
                </a:cubicBezTo>
                <a:cubicBezTo>
                  <a:pt x="707" y="566"/>
                  <a:pt x="732" y="556"/>
                  <a:pt x="760" y="553"/>
                </a:cubicBezTo>
                <a:cubicBezTo>
                  <a:pt x="846" y="544"/>
                  <a:pt x="935" y="547"/>
                  <a:pt x="1023" y="545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074" name="Freeform 4"/>
          <p:cNvSpPr/>
          <p:nvPr/>
        </p:nvSpPr>
        <p:spPr>
          <a:xfrm>
            <a:off x="3537000" y="642960"/>
            <a:ext cx="200520" cy="132120"/>
          </a:xfrm>
          <a:custGeom>
            <a:avLst/>
            <a:gdLst/>
            <a:ahLst/>
            <a:rect l="0" t="0" r="r" b="b"/>
            <a:pathLst>
              <a:path w="557" h="367">
                <a:moveTo>
                  <a:pt x="133" y="39"/>
                </a:moveTo>
                <a:cubicBezTo>
                  <a:pt x="136" y="25"/>
                  <a:pt x="137" y="14"/>
                  <a:pt x="137" y="0"/>
                </a:cubicBezTo>
                <a:cubicBezTo>
                  <a:pt x="137" y="70"/>
                  <a:pt x="128" y="145"/>
                  <a:pt x="145" y="213"/>
                </a:cubicBezTo>
                <a:cubicBezTo>
                  <a:pt x="158" y="263"/>
                  <a:pt x="185" y="305"/>
                  <a:pt x="218" y="345"/>
                </a:cubicBezTo>
                <a:cubicBezTo>
                  <a:pt x="230" y="358"/>
                  <a:pt x="233" y="362"/>
                  <a:pt x="243" y="366"/>
                </a:cubicBezTo>
                <a:moveTo>
                  <a:pt x="0" y="189"/>
                </a:moveTo>
                <a:cubicBezTo>
                  <a:pt x="9" y="153"/>
                  <a:pt x="9" y="163"/>
                  <a:pt x="65" y="162"/>
                </a:cubicBezTo>
                <a:cubicBezTo>
                  <a:pt x="229" y="160"/>
                  <a:pt x="393" y="162"/>
                  <a:pt x="556" y="162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075" name="Freeform 5"/>
          <p:cNvSpPr/>
          <p:nvPr/>
        </p:nvSpPr>
        <p:spPr>
          <a:xfrm>
            <a:off x="4045680" y="574920"/>
            <a:ext cx="350640" cy="231840"/>
          </a:xfrm>
          <a:custGeom>
            <a:avLst/>
            <a:gdLst/>
            <a:ahLst/>
            <a:rect l="0" t="0" r="r" b="b"/>
            <a:pathLst>
              <a:path w="974" h="644">
                <a:moveTo>
                  <a:pt x="81" y="141"/>
                </a:moveTo>
                <a:cubicBezTo>
                  <a:pt x="87" y="149"/>
                  <a:pt x="84" y="148"/>
                  <a:pt x="93" y="153"/>
                </a:cubicBezTo>
                <a:cubicBezTo>
                  <a:pt x="154" y="187"/>
                  <a:pt x="222" y="195"/>
                  <a:pt x="290" y="196"/>
                </a:cubicBezTo>
                <a:cubicBezTo>
                  <a:pt x="336" y="197"/>
                  <a:pt x="365" y="196"/>
                  <a:pt x="370" y="145"/>
                </a:cubicBezTo>
                <a:cubicBezTo>
                  <a:pt x="375" y="98"/>
                  <a:pt x="350" y="66"/>
                  <a:pt x="314" y="39"/>
                </a:cubicBezTo>
                <a:cubicBezTo>
                  <a:pt x="284" y="16"/>
                  <a:pt x="226" y="0"/>
                  <a:pt x="188" y="13"/>
                </a:cubicBezTo>
                <a:cubicBezTo>
                  <a:pt x="123" y="36"/>
                  <a:pt x="73" y="111"/>
                  <a:pt x="44" y="170"/>
                </a:cubicBezTo>
                <a:cubicBezTo>
                  <a:pt x="25" y="208"/>
                  <a:pt x="0" y="292"/>
                  <a:pt x="29" y="333"/>
                </a:cubicBezTo>
                <a:cubicBezTo>
                  <a:pt x="76" y="399"/>
                  <a:pt x="188" y="400"/>
                  <a:pt x="257" y="409"/>
                </a:cubicBezTo>
                <a:moveTo>
                  <a:pt x="697" y="412"/>
                </a:moveTo>
                <a:cubicBezTo>
                  <a:pt x="698" y="405"/>
                  <a:pt x="694" y="400"/>
                  <a:pt x="703" y="396"/>
                </a:cubicBezTo>
                <a:cubicBezTo>
                  <a:pt x="740" y="380"/>
                  <a:pt x="796" y="385"/>
                  <a:pt x="834" y="387"/>
                </a:cubicBezTo>
                <a:cubicBezTo>
                  <a:pt x="875" y="390"/>
                  <a:pt x="906" y="423"/>
                  <a:pt x="882" y="466"/>
                </a:cubicBezTo>
                <a:cubicBezTo>
                  <a:pt x="855" y="515"/>
                  <a:pt x="794" y="545"/>
                  <a:pt x="752" y="578"/>
                </a:cubicBezTo>
                <a:cubicBezTo>
                  <a:pt x="734" y="592"/>
                  <a:pt x="732" y="596"/>
                  <a:pt x="730" y="616"/>
                </a:cubicBezTo>
                <a:cubicBezTo>
                  <a:pt x="785" y="640"/>
                  <a:pt x="843" y="641"/>
                  <a:pt x="903" y="643"/>
                </a:cubicBezTo>
                <a:cubicBezTo>
                  <a:pt x="926" y="643"/>
                  <a:pt x="950" y="643"/>
                  <a:pt x="973" y="643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076" name="Freeform 6"/>
          <p:cNvSpPr/>
          <p:nvPr/>
        </p:nvSpPr>
        <p:spPr>
          <a:xfrm>
            <a:off x="5211720" y="701640"/>
            <a:ext cx="178200" cy="125640"/>
          </a:xfrm>
          <a:custGeom>
            <a:avLst/>
            <a:gdLst/>
            <a:ahLst/>
            <a:rect l="0" t="0" r="r" b="b"/>
            <a:pathLst>
              <a:path w="495" h="349">
                <a:moveTo>
                  <a:pt x="189" y="30"/>
                </a:moveTo>
                <a:cubicBezTo>
                  <a:pt x="189" y="16"/>
                  <a:pt x="187" y="12"/>
                  <a:pt x="180" y="0"/>
                </a:cubicBezTo>
                <a:cubicBezTo>
                  <a:pt x="181" y="33"/>
                  <a:pt x="184" y="61"/>
                  <a:pt x="192" y="93"/>
                </a:cubicBezTo>
                <a:cubicBezTo>
                  <a:pt x="207" y="149"/>
                  <a:pt x="225" y="205"/>
                  <a:pt x="246" y="259"/>
                </a:cubicBezTo>
                <a:cubicBezTo>
                  <a:pt x="259" y="289"/>
                  <a:pt x="272" y="318"/>
                  <a:pt x="283" y="348"/>
                </a:cubicBezTo>
                <a:moveTo>
                  <a:pt x="0" y="230"/>
                </a:moveTo>
                <a:cubicBezTo>
                  <a:pt x="53" y="197"/>
                  <a:pt x="113" y="203"/>
                  <a:pt x="177" y="201"/>
                </a:cubicBezTo>
                <a:cubicBezTo>
                  <a:pt x="283" y="198"/>
                  <a:pt x="389" y="198"/>
                  <a:pt x="494" y="198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077" name="Freeform 7"/>
          <p:cNvSpPr/>
          <p:nvPr/>
        </p:nvSpPr>
        <p:spPr>
          <a:xfrm>
            <a:off x="5736240" y="701280"/>
            <a:ext cx="350640" cy="246960"/>
          </a:xfrm>
          <a:custGeom>
            <a:avLst/>
            <a:gdLst/>
            <a:ahLst/>
            <a:rect l="0" t="0" r="r" b="b"/>
            <a:pathLst>
              <a:path w="974" h="686">
                <a:moveTo>
                  <a:pt x="55" y="125"/>
                </a:moveTo>
                <a:cubicBezTo>
                  <a:pt x="67" y="119"/>
                  <a:pt x="82" y="115"/>
                  <a:pt x="107" y="119"/>
                </a:cubicBezTo>
                <a:cubicBezTo>
                  <a:pt x="149" y="126"/>
                  <a:pt x="189" y="139"/>
                  <a:pt x="231" y="146"/>
                </a:cubicBezTo>
                <a:cubicBezTo>
                  <a:pt x="267" y="152"/>
                  <a:pt x="312" y="156"/>
                  <a:pt x="350" y="151"/>
                </a:cubicBezTo>
                <a:cubicBezTo>
                  <a:pt x="380" y="147"/>
                  <a:pt x="379" y="116"/>
                  <a:pt x="380" y="92"/>
                </a:cubicBezTo>
                <a:cubicBezTo>
                  <a:pt x="381" y="51"/>
                  <a:pt x="360" y="30"/>
                  <a:pt x="321" y="18"/>
                </a:cubicBezTo>
                <a:cubicBezTo>
                  <a:pt x="264" y="0"/>
                  <a:pt x="213" y="15"/>
                  <a:pt x="165" y="46"/>
                </a:cubicBezTo>
                <a:cubicBezTo>
                  <a:pt x="103" y="86"/>
                  <a:pt x="48" y="141"/>
                  <a:pt x="20" y="210"/>
                </a:cubicBezTo>
                <a:cubicBezTo>
                  <a:pt x="0" y="259"/>
                  <a:pt x="0" y="310"/>
                  <a:pt x="47" y="338"/>
                </a:cubicBezTo>
                <a:cubicBezTo>
                  <a:pt x="104" y="372"/>
                  <a:pt x="176" y="376"/>
                  <a:pt x="240" y="387"/>
                </a:cubicBezTo>
                <a:moveTo>
                  <a:pt x="704" y="308"/>
                </a:moveTo>
                <a:cubicBezTo>
                  <a:pt x="702" y="300"/>
                  <a:pt x="700" y="294"/>
                  <a:pt x="699" y="286"/>
                </a:cubicBezTo>
                <a:cubicBezTo>
                  <a:pt x="727" y="276"/>
                  <a:pt x="751" y="271"/>
                  <a:pt x="783" y="270"/>
                </a:cubicBezTo>
                <a:cubicBezTo>
                  <a:pt x="830" y="269"/>
                  <a:pt x="879" y="263"/>
                  <a:pt x="919" y="292"/>
                </a:cubicBezTo>
                <a:cubicBezTo>
                  <a:pt x="941" y="308"/>
                  <a:pt x="948" y="342"/>
                  <a:pt x="941" y="368"/>
                </a:cubicBezTo>
                <a:cubicBezTo>
                  <a:pt x="934" y="393"/>
                  <a:pt x="904" y="403"/>
                  <a:pt x="898" y="428"/>
                </a:cubicBezTo>
                <a:cubicBezTo>
                  <a:pt x="891" y="456"/>
                  <a:pt x="908" y="472"/>
                  <a:pt x="924" y="492"/>
                </a:cubicBezTo>
                <a:cubicBezTo>
                  <a:pt x="950" y="525"/>
                  <a:pt x="973" y="550"/>
                  <a:pt x="973" y="594"/>
                </a:cubicBezTo>
                <a:cubicBezTo>
                  <a:pt x="973" y="648"/>
                  <a:pt x="878" y="657"/>
                  <a:pt x="838" y="665"/>
                </a:cubicBezTo>
                <a:cubicBezTo>
                  <a:pt x="793" y="674"/>
                  <a:pt x="748" y="680"/>
                  <a:pt x="704" y="685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078" name="Freeform 8"/>
          <p:cNvSpPr/>
          <p:nvPr/>
        </p:nvSpPr>
        <p:spPr>
          <a:xfrm>
            <a:off x="1965960" y="1015920"/>
            <a:ext cx="1371960" cy="2103840"/>
          </a:xfrm>
          <a:custGeom>
            <a:avLst/>
            <a:gdLst/>
            <a:ahLst/>
            <a:rect l="0" t="0" r="r" b="b"/>
            <a:pathLst>
              <a:path w="3811" h="5844">
                <a:moveTo>
                  <a:pt x="373" y="3416"/>
                </a:moveTo>
                <a:cubicBezTo>
                  <a:pt x="388" y="3401"/>
                  <a:pt x="401" y="3379"/>
                  <a:pt x="416" y="3365"/>
                </a:cubicBezTo>
                <a:cubicBezTo>
                  <a:pt x="420" y="3362"/>
                  <a:pt x="421" y="3361"/>
                  <a:pt x="424" y="3362"/>
                </a:cubicBezTo>
                <a:cubicBezTo>
                  <a:pt x="384" y="3394"/>
                  <a:pt x="349" y="3416"/>
                  <a:pt x="301" y="3437"/>
                </a:cubicBezTo>
                <a:cubicBezTo>
                  <a:pt x="215" y="3475"/>
                  <a:pt x="125" y="3498"/>
                  <a:pt x="30" y="3492"/>
                </a:cubicBezTo>
                <a:cubicBezTo>
                  <a:pt x="0" y="3490"/>
                  <a:pt x="22" y="3490"/>
                  <a:pt x="11" y="3474"/>
                </a:cubicBezTo>
                <a:cubicBezTo>
                  <a:pt x="11" y="3472"/>
                  <a:pt x="11" y="3470"/>
                  <a:pt x="11" y="3468"/>
                </a:cubicBezTo>
                <a:cubicBezTo>
                  <a:pt x="31" y="3469"/>
                  <a:pt x="34" y="3451"/>
                  <a:pt x="45" y="3481"/>
                </a:cubicBezTo>
                <a:cubicBezTo>
                  <a:pt x="66" y="3539"/>
                  <a:pt x="46" y="3628"/>
                  <a:pt x="36" y="3685"/>
                </a:cubicBezTo>
                <a:cubicBezTo>
                  <a:pt x="23" y="3760"/>
                  <a:pt x="1" y="3847"/>
                  <a:pt x="18" y="3924"/>
                </a:cubicBezTo>
                <a:cubicBezTo>
                  <a:pt x="33" y="3990"/>
                  <a:pt x="85" y="4052"/>
                  <a:pt x="132" y="4097"/>
                </a:cubicBezTo>
                <a:cubicBezTo>
                  <a:pt x="190" y="4152"/>
                  <a:pt x="251" y="4156"/>
                  <a:pt x="327" y="4157"/>
                </a:cubicBezTo>
                <a:cubicBezTo>
                  <a:pt x="399" y="4158"/>
                  <a:pt x="447" y="4128"/>
                  <a:pt x="507" y="4092"/>
                </a:cubicBezTo>
                <a:moveTo>
                  <a:pt x="794" y="3664"/>
                </a:moveTo>
                <a:cubicBezTo>
                  <a:pt x="795" y="3675"/>
                  <a:pt x="791" y="3692"/>
                  <a:pt x="780" y="3714"/>
                </a:cubicBezTo>
                <a:cubicBezTo>
                  <a:pt x="755" y="3764"/>
                  <a:pt x="724" y="3817"/>
                  <a:pt x="716" y="3872"/>
                </a:cubicBezTo>
                <a:cubicBezTo>
                  <a:pt x="707" y="3936"/>
                  <a:pt x="743" y="3944"/>
                  <a:pt x="800" y="3948"/>
                </a:cubicBezTo>
                <a:cubicBezTo>
                  <a:pt x="877" y="3953"/>
                  <a:pt x="948" y="3931"/>
                  <a:pt x="1007" y="3880"/>
                </a:cubicBezTo>
                <a:cubicBezTo>
                  <a:pt x="1042" y="3850"/>
                  <a:pt x="1086" y="3774"/>
                  <a:pt x="1056" y="3726"/>
                </a:cubicBezTo>
                <a:cubicBezTo>
                  <a:pt x="1023" y="3672"/>
                  <a:pt x="928" y="3667"/>
                  <a:pt x="874" y="3660"/>
                </a:cubicBezTo>
                <a:cubicBezTo>
                  <a:pt x="849" y="3657"/>
                  <a:pt x="809" y="3656"/>
                  <a:pt x="834" y="3658"/>
                </a:cubicBezTo>
                <a:moveTo>
                  <a:pt x="1316" y="3492"/>
                </a:moveTo>
                <a:cubicBezTo>
                  <a:pt x="1322" y="3477"/>
                  <a:pt x="1324" y="3472"/>
                  <a:pt x="1329" y="3463"/>
                </a:cubicBezTo>
                <a:cubicBezTo>
                  <a:pt x="1359" y="3494"/>
                  <a:pt x="1375" y="3520"/>
                  <a:pt x="1389" y="3565"/>
                </a:cubicBezTo>
                <a:cubicBezTo>
                  <a:pt x="1413" y="3640"/>
                  <a:pt x="1408" y="3720"/>
                  <a:pt x="1432" y="3794"/>
                </a:cubicBezTo>
                <a:cubicBezTo>
                  <a:pt x="1446" y="3837"/>
                  <a:pt x="1469" y="3877"/>
                  <a:pt x="1489" y="3917"/>
                </a:cubicBezTo>
                <a:moveTo>
                  <a:pt x="1340" y="3744"/>
                </a:moveTo>
                <a:cubicBezTo>
                  <a:pt x="1362" y="3697"/>
                  <a:pt x="1414" y="3713"/>
                  <a:pt x="1465" y="3705"/>
                </a:cubicBezTo>
                <a:cubicBezTo>
                  <a:pt x="1536" y="3694"/>
                  <a:pt x="1605" y="3673"/>
                  <a:pt x="1675" y="3660"/>
                </a:cubicBezTo>
                <a:cubicBezTo>
                  <a:pt x="1704" y="3654"/>
                  <a:pt x="1730" y="3649"/>
                  <a:pt x="1757" y="3639"/>
                </a:cubicBezTo>
                <a:cubicBezTo>
                  <a:pt x="1751" y="3638"/>
                  <a:pt x="1747" y="3627"/>
                  <a:pt x="1744" y="3633"/>
                </a:cubicBezTo>
                <a:cubicBezTo>
                  <a:pt x="1731" y="3658"/>
                  <a:pt x="1750" y="3713"/>
                  <a:pt x="1759" y="3735"/>
                </a:cubicBezTo>
                <a:cubicBezTo>
                  <a:pt x="1772" y="3768"/>
                  <a:pt x="1791" y="3801"/>
                  <a:pt x="1805" y="3832"/>
                </a:cubicBezTo>
                <a:moveTo>
                  <a:pt x="1622" y="3421"/>
                </a:moveTo>
                <a:cubicBezTo>
                  <a:pt x="1653" y="3407"/>
                  <a:pt x="1667" y="3403"/>
                  <a:pt x="1718" y="3421"/>
                </a:cubicBezTo>
                <a:cubicBezTo>
                  <a:pt x="1797" y="3449"/>
                  <a:pt x="1816" y="3509"/>
                  <a:pt x="1869" y="3565"/>
                </a:cubicBezTo>
                <a:cubicBezTo>
                  <a:pt x="1889" y="3587"/>
                  <a:pt x="1927" y="3612"/>
                  <a:pt x="1955" y="3622"/>
                </a:cubicBezTo>
                <a:cubicBezTo>
                  <a:pt x="1968" y="3627"/>
                  <a:pt x="1983" y="3623"/>
                  <a:pt x="1997" y="3629"/>
                </a:cubicBezTo>
                <a:cubicBezTo>
                  <a:pt x="2035" y="3645"/>
                  <a:pt x="2056" y="3671"/>
                  <a:pt x="2083" y="3702"/>
                </a:cubicBezTo>
                <a:cubicBezTo>
                  <a:pt x="2092" y="3712"/>
                  <a:pt x="2100" y="3722"/>
                  <a:pt x="2109" y="3731"/>
                </a:cubicBezTo>
                <a:cubicBezTo>
                  <a:pt x="2110" y="3692"/>
                  <a:pt x="2109" y="3652"/>
                  <a:pt x="2134" y="3618"/>
                </a:cubicBezTo>
                <a:cubicBezTo>
                  <a:pt x="2157" y="3587"/>
                  <a:pt x="2200" y="3586"/>
                  <a:pt x="2235" y="3591"/>
                </a:cubicBezTo>
                <a:cubicBezTo>
                  <a:pt x="2272" y="3596"/>
                  <a:pt x="2310" y="3621"/>
                  <a:pt x="2329" y="3653"/>
                </a:cubicBezTo>
                <a:cubicBezTo>
                  <a:pt x="2335" y="3663"/>
                  <a:pt x="2335" y="3670"/>
                  <a:pt x="2340" y="3681"/>
                </a:cubicBezTo>
                <a:cubicBezTo>
                  <a:pt x="2336" y="3655"/>
                  <a:pt x="2328" y="3625"/>
                  <a:pt x="2334" y="3598"/>
                </a:cubicBezTo>
                <a:cubicBezTo>
                  <a:pt x="2343" y="3556"/>
                  <a:pt x="2388" y="3553"/>
                  <a:pt x="2423" y="3554"/>
                </a:cubicBezTo>
                <a:cubicBezTo>
                  <a:pt x="2466" y="3555"/>
                  <a:pt x="2493" y="3580"/>
                  <a:pt x="2523" y="3609"/>
                </a:cubicBezTo>
                <a:cubicBezTo>
                  <a:pt x="2547" y="3633"/>
                  <a:pt x="2551" y="3635"/>
                  <a:pt x="2583" y="3640"/>
                </a:cubicBezTo>
                <a:cubicBezTo>
                  <a:pt x="2609" y="3640"/>
                  <a:pt x="2619" y="3639"/>
                  <a:pt x="2631" y="3622"/>
                </a:cubicBezTo>
                <a:moveTo>
                  <a:pt x="2696" y="3516"/>
                </a:moveTo>
                <a:cubicBezTo>
                  <a:pt x="2711" y="3487"/>
                  <a:pt x="2724" y="3460"/>
                  <a:pt x="2747" y="3437"/>
                </a:cubicBezTo>
                <a:cubicBezTo>
                  <a:pt x="2754" y="3445"/>
                  <a:pt x="2768" y="3463"/>
                  <a:pt x="2776" y="3474"/>
                </a:cubicBezTo>
                <a:cubicBezTo>
                  <a:pt x="2794" y="3498"/>
                  <a:pt x="2812" y="3540"/>
                  <a:pt x="2837" y="3557"/>
                </a:cubicBezTo>
                <a:cubicBezTo>
                  <a:pt x="2855" y="3570"/>
                  <a:pt x="2918" y="3579"/>
                  <a:pt x="2935" y="3561"/>
                </a:cubicBezTo>
                <a:cubicBezTo>
                  <a:pt x="2949" y="3546"/>
                  <a:pt x="2947" y="3505"/>
                  <a:pt x="2944" y="3486"/>
                </a:cubicBezTo>
                <a:cubicBezTo>
                  <a:pt x="2938" y="3445"/>
                  <a:pt x="2873" y="3447"/>
                  <a:pt x="2842" y="3453"/>
                </a:cubicBezTo>
                <a:cubicBezTo>
                  <a:pt x="2775" y="3466"/>
                  <a:pt x="2717" y="3514"/>
                  <a:pt x="2701" y="3581"/>
                </a:cubicBezTo>
                <a:cubicBezTo>
                  <a:pt x="2689" y="3629"/>
                  <a:pt x="2691" y="3702"/>
                  <a:pt x="2744" y="3724"/>
                </a:cubicBezTo>
                <a:cubicBezTo>
                  <a:pt x="2820" y="3756"/>
                  <a:pt x="2916" y="3723"/>
                  <a:pt x="2989" y="3704"/>
                </a:cubicBezTo>
                <a:moveTo>
                  <a:pt x="3223" y="3527"/>
                </a:moveTo>
                <a:cubicBezTo>
                  <a:pt x="3239" y="3458"/>
                  <a:pt x="3248" y="3406"/>
                  <a:pt x="3208" y="3342"/>
                </a:cubicBezTo>
                <a:cubicBezTo>
                  <a:pt x="3186" y="3308"/>
                  <a:pt x="3169" y="3304"/>
                  <a:pt x="3135" y="3299"/>
                </a:cubicBezTo>
                <a:cubicBezTo>
                  <a:pt x="3126" y="3344"/>
                  <a:pt x="3122" y="3398"/>
                  <a:pt x="3138" y="3443"/>
                </a:cubicBezTo>
                <a:cubicBezTo>
                  <a:pt x="3165" y="3518"/>
                  <a:pt x="3230" y="3569"/>
                  <a:pt x="3289" y="3618"/>
                </a:cubicBezTo>
                <a:cubicBezTo>
                  <a:pt x="3321" y="3645"/>
                  <a:pt x="3345" y="3662"/>
                  <a:pt x="3347" y="3705"/>
                </a:cubicBezTo>
                <a:cubicBezTo>
                  <a:pt x="3347" y="3717"/>
                  <a:pt x="3345" y="3721"/>
                  <a:pt x="3330" y="3718"/>
                </a:cubicBezTo>
                <a:moveTo>
                  <a:pt x="3787" y="3536"/>
                </a:moveTo>
                <a:cubicBezTo>
                  <a:pt x="3792" y="3581"/>
                  <a:pt x="3806" y="3625"/>
                  <a:pt x="3808" y="3672"/>
                </a:cubicBezTo>
                <a:cubicBezTo>
                  <a:pt x="3810" y="3719"/>
                  <a:pt x="3800" y="3761"/>
                  <a:pt x="3797" y="3807"/>
                </a:cubicBezTo>
                <a:cubicBezTo>
                  <a:pt x="3797" y="3813"/>
                  <a:pt x="3797" y="3818"/>
                  <a:pt x="3797" y="3824"/>
                </a:cubicBezTo>
                <a:moveTo>
                  <a:pt x="1976" y="0"/>
                </a:moveTo>
                <a:cubicBezTo>
                  <a:pt x="1976" y="13"/>
                  <a:pt x="1967" y="14"/>
                  <a:pt x="1967" y="27"/>
                </a:cubicBezTo>
                <a:cubicBezTo>
                  <a:pt x="1973" y="297"/>
                  <a:pt x="1998" y="511"/>
                  <a:pt x="2072" y="767"/>
                </a:cubicBezTo>
                <a:cubicBezTo>
                  <a:pt x="2083" y="805"/>
                  <a:pt x="2085" y="846"/>
                  <a:pt x="2094" y="883"/>
                </a:cubicBezTo>
                <a:cubicBezTo>
                  <a:pt x="2091" y="878"/>
                  <a:pt x="2092" y="865"/>
                  <a:pt x="2088" y="856"/>
                </a:cubicBezTo>
                <a:cubicBezTo>
                  <a:pt x="2044" y="769"/>
                  <a:pt x="2006" y="710"/>
                  <a:pt x="1906" y="683"/>
                </a:cubicBezTo>
                <a:cubicBezTo>
                  <a:pt x="1798" y="654"/>
                  <a:pt x="1739" y="693"/>
                  <a:pt x="1665" y="763"/>
                </a:cubicBezTo>
                <a:cubicBezTo>
                  <a:pt x="1493" y="926"/>
                  <a:pt x="1400" y="1178"/>
                  <a:pt x="1289" y="1381"/>
                </a:cubicBezTo>
                <a:cubicBezTo>
                  <a:pt x="1118" y="1693"/>
                  <a:pt x="899" y="2013"/>
                  <a:pt x="996" y="2386"/>
                </a:cubicBezTo>
                <a:cubicBezTo>
                  <a:pt x="1075" y="2690"/>
                  <a:pt x="1392" y="2928"/>
                  <a:pt x="1583" y="3165"/>
                </a:cubicBezTo>
                <a:cubicBezTo>
                  <a:pt x="1723" y="3339"/>
                  <a:pt x="1776" y="3529"/>
                  <a:pt x="1844" y="3736"/>
                </a:cubicBezTo>
                <a:cubicBezTo>
                  <a:pt x="1869" y="3813"/>
                  <a:pt x="1869" y="3813"/>
                  <a:pt x="1925" y="3863"/>
                </a:cubicBezTo>
                <a:cubicBezTo>
                  <a:pt x="1984" y="3916"/>
                  <a:pt x="2098" y="3929"/>
                  <a:pt x="2147" y="3983"/>
                </a:cubicBezTo>
                <a:cubicBezTo>
                  <a:pt x="2180" y="4020"/>
                  <a:pt x="2201" y="4030"/>
                  <a:pt x="2194" y="4085"/>
                </a:cubicBezTo>
                <a:cubicBezTo>
                  <a:pt x="2172" y="4260"/>
                  <a:pt x="2048" y="4443"/>
                  <a:pt x="2031" y="4639"/>
                </a:cubicBezTo>
                <a:cubicBezTo>
                  <a:pt x="2020" y="4761"/>
                  <a:pt x="2006" y="4880"/>
                  <a:pt x="2004" y="5003"/>
                </a:cubicBezTo>
                <a:cubicBezTo>
                  <a:pt x="2000" y="5197"/>
                  <a:pt x="1985" y="5370"/>
                  <a:pt x="1952" y="5561"/>
                </a:cubicBezTo>
                <a:cubicBezTo>
                  <a:pt x="1938" y="5644"/>
                  <a:pt x="1931" y="5727"/>
                  <a:pt x="1924" y="5808"/>
                </a:cubicBezTo>
                <a:cubicBezTo>
                  <a:pt x="1923" y="5817"/>
                  <a:pt x="1919" y="5838"/>
                  <a:pt x="1919" y="5843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079" name="Freeform 9"/>
          <p:cNvSpPr/>
          <p:nvPr/>
        </p:nvSpPr>
        <p:spPr>
          <a:xfrm>
            <a:off x="3613680" y="2219040"/>
            <a:ext cx="129960" cy="158400"/>
          </a:xfrm>
          <a:custGeom>
            <a:avLst/>
            <a:gdLst/>
            <a:ahLst/>
            <a:rect l="0" t="0" r="r" b="b"/>
            <a:pathLst>
              <a:path w="361" h="440">
                <a:moveTo>
                  <a:pt x="5" y="74"/>
                </a:moveTo>
                <a:cubicBezTo>
                  <a:pt x="0" y="57"/>
                  <a:pt x="5" y="62"/>
                  <a:pt x="36" y="44"/>
                </a:cubicBezTo>
                <a:cubicBezTo>
                  <a:pt x="85" y="14"/>
                  <a:pt x="174" y="0"/>
                  <a:pt x="228" y="17"/>
                </a:cubicBezTo>
                <a:cubicBezTo>
                  <a:pt x="304" y="40"/>
                  <a:pt x="279" y="133"/>
                  <a:pt x="254" y="182"/>
                </a:cubicBezTo>
                <a:cubicBezTo>
                  <a:pt x="211" y="266"/>
                  <a:pt x="135" y="313"/>
                  <a:pt x="77" y="385"/>
                </a:cubicBezTo>
                <a:cubicBezTo>
                  <a:pt x="66" y="404"/>
                  <a:pt x="62" y="409"/>
                  <a:pt x="65" y="424"/>
                </a:cubicBezTo>
                <a:cubicBezTo>
                  <a:pt x="136" y="439"/>
                  <a:pt x="198" y="435"/>
                  <a:pt x="269" y="416"/>
                </a:cubicBezTo>
                <a:cubicBezTo>
                  <a:pt x="299" y="406"/>
                  <a:pt x="330" y="396"/>
                  <a:pt x="360" y="387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080" name="Freeform 10"/>
          <p:cNvSpPr/>
          <p:nvPr/>
        </p:nvSpPr>
        <p:spPr>
          <a:xfrm>
            <a:off x="3975120" y="2155680"/>
            <a:ext cx="723600" cy="213120"/>
          </a:xfrm>
          <a:custGeom>
            <a:avLst/>
            <a:gdLst/>
            <a:ahLst/>
            <a:rect l="0" t="0" r="r" b="b"/>
            <a:pathLst>
              <a:path w="2010" h="592">
                <a:moveTo>
                  <a:pt x="17" y="57"/>
                </a:moveTo>
                <a:cubicBezTo>
                  <a:pt x="12" y="39"/>
                  <a:pt x="12" y="33"/>
                  <a:pt x="0" y="29"/>
                </a:cubicBezTo>
                <a:cubicBezTo>
                  <a:pt x="48" y="92"/>
                  <a:pt x="101" y="139"/>
                  <a:pt x="133" y="216"/>
                </a:cubicBezTo>
                <a:cubicBezTo>
                  <a:pt x="170" y="302"/>
                  <a:pt x="178" y="398"/>
                  <a:pt x="200" y="490"/>
                </a:cubicBezTo>
                <a:cubicBezTo>
                  <a:pt x="208" y="525"/>
                  <a:pt x="218" y="555"/>
                  <a:pt x="221" y="591"/>
                </a:cubicBezTo>
                <a:moveTo>
                  <a:pt x="3" y="362"/>
                </a:moveTo>
                <a:cubicBezTo>
                  <a:pt x="81" y="334"/>
                  <a:pt x="160" y="333"/>
                  <a:pt x="243" y="322"/>
                </a:cubicBezTo>
                <a:cubicBezTo>
                  <a:pt x="304" y="314"/>
                  <a:pt x="360" y="300"/>
                  <a:pt x="419" y="284"/>
                </a:cubicBezTo>
                <a:moveTo>
                  <a:pt x="439" y="317"/>
                </a:moveTo>
                <a:cubicBezTo>
                  <a:pt x="428" y="369"/>
                  <a:pt x="422" y="404"/>
                  <a:pt x="458" y="449"/>
                </a:cubicBezTo>
                <a:cubicBezTo>
                  <a:pt x="474" y="469"/>
                  <a:pt x="507" y="501"/>
                  <a:pt x="533" y="510"/>
                </a:cubicBezTo>
                <a:cubicBezTo>
                  <a:pt x="535" y="510"/>
                  <a:pt x="538" y="510"/>
                  <a:pt x="540" y="510"/>
                </a:cubicBezTo>
                <a:moveTo>
                  <a:pt x="588" y="110"/>
                </a:moveTo>
                <a:cubicBezTo>
                  <a:pt x="621" y="121"/>
                  <a:pt x="646" y="127"/>
                  <a:pt x="681" y="149"/>
                </a:cubicBezTo>
                <a:cubicBezTo>
                  <a:pt x="737" y="185"/>
                  <a:pt x="760" y="200"/>
                  <a:pt x="776" y="263"/>
                </a:cubicBezTo>
                <a:cubicBezTo>
                  <a:pt x="784" y="294"/>
                  <a:pt x="793" y="316"/>
                  <a:pt x="805" y="344"/>
                </a:cubicBezTo>
                <a:cubicBezTo>
                  <a:pt x="806" y="345"/>
                  <a:pt x="807" y="346"/>
                  <a:pt x="808" y="347"/>
                </a:cubicBezTo>
                <a:cubicBezTo>
                  <a:pt x="812" y="342"/>
                  <a:pt x="823" y="327"/>
                  <a:pt x="829" y="320"/>
                </a:cubicBezTo>
                <a:cubicBezTo>
                  <a:pt x="854" y="294"/>
                  <a:pt x="892" y="257"/>
                  <a:pt x="934" y="271"/>
                </a:cubicBezTo>
                <a:cubicBezTo>
                  <a:pt x="973" y="284"/>
                  <a:pt x="966" y="334"/>
                  <a:pt x="972" y="365"/>
                </a:cubicBezTo>
                <a:cubicBezTo>
                  <a:pt x="972" y="366"/>
                  <a:pt x="973" y="368"/>
                  <a:pt x="973" y="369"/>
                </a:cubicBezTo>
                <a:cubicBezTo>
                  <a:pt x="983" y="361"/>
                  <a:pt x="994" y="357"/>
                  <a:pt x="1007" y="345"/>
                </a:cubicBezTo>
                <a:cubicBezTo>
                  <a:pt x="1051" y="303"/>
                  <a:pt x="1112" y="242"/>
                  <a:pt x="1174" y="230"/>
                </a:cubicBezTo>
                <a:cubicBezTo>
                  <a:pt x="1213" y="223"/>
                  <a:pt x="1224" y="234"/>
                  <a:pt x="1241" y="266"/>
                </a:cubicBezTo>
                <a:cubicBezTo>
                  <a:pt x="1255" y="291"/>
                  <a:pt x="1249" y="364"/>
                  <a:pt x="1277" y="377"/>
                </a:cubicBezTo>
                <a:cubicBezTo>
                  <a:pt x="1314" y="395"/>
                  <a:pt x="1380" y="376"/>
                  <a:pt x="1413" y="361"/>
                </a:cubicBezTo>
                <a:cubicBezTo>
                  <a:pt x="1449" y="345"/>
                  <a:pt x="1543" y="248"/>
                  <a:pt x="1575" y="250"/>
                </a:cubicBezTo>
                <a:cubicBezTo>
                  <a:pt x="1584" y="251"/>
                  <a:pt x="1572" y="266"/>
                  <a:pt x="1581" y="267"/>
                </a:cubicBezTo>
                <a:cubicBezTo>
                  <a:pt x="1604" y="271"/>
                  <a:pt x="1625" y="285"/>
                  <a:pt x="1649" y="287"/>
                </a:cubicBezTo>
                <a:cubicBezTo>
                  <a:pt x="1683" y="290"/>
                  <a:pt x="1715" y="287"/>
                  <a:pt x="1733" y="253"/>
                </a:cubicBezTo>
                <a:cubicBezTo>
                  <a:pt x="1753" y="216"/>
                  <a:pt x="1721" y="175"/>
                  <a:pt x="1691" y="158"/>
                </a:cubicBezTo>
                <a:cubicBezTo>
                  <a:pt x="1630" y="122"/>
                  <a:pt x="1529" y="120"/>
                  <a:pt x="1468" y="154"/>
                </a:cubicBezTo>
                <a:cubicBezTo>
                  <a:pt x="1392" y="194"/>
                  <a:pt x="1369" y="270"/>
                  <a:pt x="1364" y="347"/>
                </a:cubicBezTo>
                <a:cubicBezTo>
                  <a:pt x="1359" y="430"/>
                  <a:pt x="1408" y="442"/>
                  <a:pt x="1483" y="449"/>
                </a:cubicBezTo>
                <a:cubicBezTo>
                  <a:pt x="1575" y="456"/>
                  <a:pt x="1650" y="446"/>
                  <a:pt x="1731" y="396"/>
                </a:cubicBezTo>
                <a:cubicBezTo>
                  <a:pt x="1806" y="351"/>
                  <a:pt x="1880" y="288"/>
                  <a:pt x="1910" y="204"/>
                </a:cubicBezTo>
                <a:cubicBezTo>
                  <a:pt x="1931" y="144"/>
                  <a:pt x="1922" y="75"/>
                  <a:pt x="1922" y="14"/>
                </a:cubicBezTo>
                <a:cubicBezTo>
                  <a:pt x="1922" y="0"/>
                  <a:pt x="1922" y="1"/>
                  <a:pt x="1922" y="25"/>
                </a:cubicBezTo>
                <a:cubicBezTo>
                  <a:pt x="1922" y="124"/>
                  <a:pt x="1914" y="224"/>
                  <a:pt x="1945" y="318"/>
                </a:cubicBezTo>
                <a:cubicBezTo>
                  <a:pt x="1952" y="339"/>
                  <a:pt x="2009" y="418"/>
                  <a:pt x="2001" y="441"/>
                </a:cubicBezTo>
                <a:cubicBezTo>
                  <a:pt x="1989" y="475"/>
                  <a:pt x="1973" y="455"/>
                  <a:pt x="1940" y="464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081" name="Freeform 11"/>
          <p:cNvSpPr/>
          <p:nvPr/>
        </p:nvSpPr>
        <p:spPr>
          <a:xfrm>
            <a:off x="4979520" y="2119320"/>
            <a:ext cx="1099440" cy="313200"/>
          </a:xfrm>
          <a:custGeom>
            <a:avLst/>
            <a:gdLst/>
            <a:ahLst/>
            <a:rect l="0" t="0" r="r" b="b"/>
            <a:pathLst>
              <a:path w="3054" h="870">
                <a:moveTo>
                  <a:pt x="144" y="568"/>
                </a:moveTo>
                <a:cubicBezTo>
                  <a:pt x="80" y="571"/>
                  <a:pt x="82" y="593"/>
                  <a:pt x="64" y="653"/>
                </a:cubicBezTo>
                <a:cubicBezTo>
                  <a:pt x="48" y="703"/>
                  <a:pt x="19" y="748"/>
                  <a:pt x="6" y="799"/>
                </a:cubicBezTo>
                <a:cubicBezTo>
                  <a:pt x="0" y="823"/>
                  <a:pt x="1" y="845"/>
                  <a:pt x="1" y="869"/>
                </a:cubicBezTo>
                <a:moveTo>
                  <a:pt x="364" y="74"/>
                </a:moveTo>
                <a:cubicBezTo>
                  <a:pt x="328" y="58"/>
                  <a:pt x="343" y="85"/>
                  <a:pt x="343" y="140"/>
                </a:cubicBezTo>
                <a:cubicBezTo>
                  <a:pt x="343" y="221"/>
                  <a:pt x="342" y="303"/>
                  <a:pt x="340" y="384"/>
                </a:cubicBezTo>
                <a:cubicBezTo>
                  <a:pt x="339" y="422"/>
                  <a:pt x="335" y="478"/>
                  <a:pt x="383" y="490"/>
                </a:cubicBezTo>
                <a:cubicBezTo>
                  <a:pt x="429" y="501"/>
                  <a:pt x="466" y="472"/>
                  <a:pt x="501" y="448"/>
                </a:cubicBezTo>
                <a:cubicBezTo>
                  <a:pt x="547" y="414"/>
                  <a:pt x="591" y="354"/>
                  <a:pt x="646" y="337"/>
                </a:cubicBezTo>
                <a:cubicBezTo>
                  <a:pt x="690" y="323"/>
                  <a:pt x="699" y="396"/>
                  <a:pt x="704" y="422"/>
                </a:cubicBezTo>
                <a:cubicBezTo>
                  <a:pt x="716" y="485"/>
                  <a:pt x="711" y="550"/>
                  <a:pt x="705" y="611"/>
                </a:cubicBezTo>
                <a:cubicBezTo>
                  <a:pt x="704" y="620"/>
                  <a:pt x="703" y="629"/>
                  <a:pt x="702" y="638"/>
                </a:cubicBezTo>
                <a:moveTo>
                  <a:pt x="1080" y="0"/>
                </a:moveTo>
                <a:cubicBezTo>
                  <a:pt x="1057" y="57"/>
                  <a:pt x="1056" y="125"/>
                  <a:pt x="1062" y="188"/>
                </a:cubicBezTo>
                <a:cubicBezTo>
                  <a:pt x="1069" y="263"/>
                  <a:pt x="1093" y="342"/>
                  <a:pt x="1124" y="410"/>
                </a:cubicBezTo>
                <a:cubicBezTo>
                  <a:pt x="1142" y="452"/>
                  <a:pt x="1167" y="485"/>
                  <a:pt x="1192" y="521"/>
                </a:cubicBezTo>
                <a:moveTo>
                  <a:pt x="1044" y="392"/>
                </a:moveTo>
                <a:cubicBezTo>
                  <a:pt x="1116" y="380"/>
                  <a:pt x="1189" y="389"/>
                  <a:pt x="1262" y="380"/>
                </a:cubicBezTo>
                <a:cubicBezTo>
                  <a:pt x="1325" y="372"/>
                  <a:pt x="1377" y="348"/>
                  <a:pt x="1435" y="327"/>
                </a:cubicBezTo>
                <a:cubicBezTo>
                  <a:pt x="1449" y="322"/>
                  <a:pt x="1460" y="320"/>
                  <a:pt x="1474" y="317"/>
                </a:cubicBezTo>
                <a:cubicBezTo>
                  <a:pt x="1474" y="353"/>
                  <a:pt x="1477" y="385"/>
                  <a:pt x="1481" y="420"/>
                </a:cubicBezTo>
                <a:cubicBezTo>
                  <a:pt x="1485" y="455"/>
                  <a:pt x="1475" y="503"/>
                  <a:pt x="1485" y="534"/>
                </a:cubicBezTo>
                <a:cubicBezTo>
                  <a:pt x="1487" y="535"/>
                  <a:pt x="1489" y="537"/>
                  <a:pt x="1491" y="538"/>
                </a:cubicBezTo>
                <a:moveTo>
                  <a:pt x="1442" y="97"/>
                </a:moveTo>
                <a:cubicBezTo>
                  <a:pt x="1469" y="77"/>
                  <a:pt x="1474" y="101"/>
                  <a:pt x="1494" y="124"/>
                </a:cubicBezTo>
                <a:cubicBezTo>
                  <a:pt x="1502" y="133"/>
                  <a:pt x="1510" y="143"/>
                  <a:pt x="1518" y="152"/>
                </a:cubicBezTo>
                <a:moveTo>
                  <a:pt x="1631" y="330"/>
                </a:moveTo>
                <a:cubicBezTo>
                  <a:pt x="1639" y="364"/>
                  <a:pt x="1655" y="376"/>
                  <a:pt x="1670" y="406"/>
                </a:cubicBezTo>
                <a:cubicBezTo>
                  <a:pt x="1671" y="409"/>
                  <a:pt x="1679" y="444"/>
                  <a:pt x="1668" y="442"/>
                </a:cubicBezTo>
                <a:cubicBezTo>
                  <a:pt x="1668" y="439"/>
                  <a:pt x="1668" y="433"/>
                  <a:pt x="1668" y="430"/>
                </a:cubicBezTo>
                <a:cubicBezTo>
                  <a:pt x="1690" y="390"/>
                  <a:pt x="1720" y="358"/>
                  <a:pt x="1753" y="326"/>
                </a:cubicBezTo>
                <a:cubicBezTo>
                  <a:pt x="1772" y="308"/>
                  <a:pt x="1819" y="248"/>
                  <a:pt x="1852" y="258"/>
                </a:cubicBezTo>
                <a:cubicBezTo>
                  <a:pt x="1870" y="264"/>
                  <a:pt x="1874" y="290"/>
                  <a:pt x="1877" y="310"/>
                </a:cubicBezTo>
                <a:cubicBezTo>
                  <a:pt x="1882" y="340"/>
                  <a:pt x="1883" y="370"/>
                  <a:pt x="1873" y="398"/>
                </a:cubicBezTo>
                <a:cubicBezTo>
                  <a:pt x="1870" y="404"/>
                  <a:pt x="1869" y="404"/>
                  <a:pt x="1869" y="408"/>
                </a:cubicBezTo>
                <a:cubicBezTo>
                  <a:pt x="1884" y="385"/>
                  <a:pt x="1898" y="364"/>
                  <a:pt x="1918" y="344"/>
                </a:cubicBezTo>
                <a:cubicBezTo>
                  <a:pt x="1938" y="324"/>
                  <a:pt x="1963" y="287"/>
                  <a:pt x="1992" y="279"/>
                </a:cubicBezTo>
                <a:cubicBezTo>
                  <a:pt x="2028" y="270"/>
                  <a:pt x="2035" y="294"/>
                  <a:pt x="2052" y="319"/>
                </a:cubicBezTo>
                <a:cubicBezTo>
                  <a:pt x="2072" y="348"/>
                  <a:pt x="2096" y="372"/>
                  <a:pt x="2132" y="377"/>
                </a:cubicBezTo>
                <a:cubicBezTo>
                  <a:pt x="2140" y="377"/>
                  <a:pt x="2148" y="377"/>
                  <a:pt x="2156" y="377"/>
                </a:cubicBezTo>
                <a:moveTo>
                  <a:pt x="2291" y="269"/>
                </a:moveTo>
                <a:cubicBezTo>
                  <a:pt x="2298" y="245"/>
                  <a:pt x="2301" y="225"/>
                  <a:pt x="2320" y="210"/>
                </a:cubicBezTo>
                <a:cubicBezTo>
                  <a:pt x="2320" y="214"/>
                  <a:pt x="2322" y="243"/>
                  <a:pt x="2323" y="251"/>
                </a:cubicBezTo>
                <a:cubicBezTo>
                  <a:pt x="2325" y="275"/>
                  <a:pt x="2342" y="292"/>
                  <a:pt x="2366" y="295"/>
                </a:cubicBezTo>
                <a:cubicBezTo>
                  <a:pt x="2410" y="300"/>
                  <a:pt x="2455" y="294"/>
                  <a:pt x="2490" y="266"/>
                </a:cubicBezTo>
                <a:cubicBezTo>
                  <a:pt x="2522" y="240"/>
                  <a:pt x="2517" y="196"/>
                  <a:pt x="2493" y="168"/>
                </a:cubicBezTo>
                <a:cubicBezTo>
                  <a:pt x="2462" y="133"/>
                  <a:pt x="2390" y="116"/>
                  <a:pt x="2347" y="138"/>
                </a:cubicBezTo>
                <a:cubicBezTo>
                  <a:pt x="2289" y="167"/>
                  <a:pt x="2240" y="255"/>
                  <a:pt x="2226" y="316"/>
                </a:cubicBezTo>
                <a:cubicBezTo>
                  <a:pt x="2210" y="384"/>
                  <a:pt x="2226" y="431"/>
                  <a:pt x="2283" y="473"/>
                </a:cubicBezTo>
                <a:cubicBezTo>
                  <a:pt x="2340" y="513"/>
                  <a:pt x="2404" y="517"/>
                  <a:pt x="2471" y="515"/>
                </a:cubicBezTo>
                <a:cubicBezTo>
                  <a:pt x="2489" y="514"/>
                  <a:pt x="2508" y="513"/>
                  <a:pt x="2526" y="512"/>
                </a:cubicBezTo>
                <a:moveTo>
                  <a:pt x="3047" y="381"/>
                </a:moveTo>
                <a:cubicBezTo>
                  <a:pt x="3047" y="445"/>
                  <a:pt x="3053" y="511"/>
                  <a:pt x="3035" y="571"/>
                </a:cubicBezTo>
                <a:cubicBezTo>
                  <a:pt x="3020" y="621"/>
                  <a:pt x="2983" y="675"/>
                  <a:pt x="2954" y="719"/>
                </a:cubicBezTo>
                <a:cubicBezTo>
                  <a:pt x="2941" y="738"/>
                  <a:pt x="2928" y="754"/>
                  <a:pt x="2911" y="769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082" name="Freeform 12"/>
          <p:cNvSpPr/>
          <p:nvPr/>
        </p:nvSpPr>
        <p:spPr>
          <a:xfrm>
            <a:off x="6367320" y="2108160"/>
            <a:ext cx="947880" cy="228960"/>
          </a:xfrm>
          <a:custGeom>
            <a:avLst/>
            <a:gdLst/>
            <a:ahLst/>
            <a:rect l="0" t="0" r="r" b="b"/>
            <a:pathLst>
              <a:path w="2633" h="636">
                <a:moveTo>
                  <a:pt x="331" y="77"/>
                </a:moveTo>
                <a:cubicBezTo>
                  <a:pt x="331" y="72"/>
                  <a:pt x="342" y="71"/>
                  <a:pt x="338" y="68"/>
                </a:cubicBezTo>
                <a:cubicBezTo>
                  <a:pt x="330" y="61"/>
                  <a:pt x="316" y="60"/>
                  <a:pt x="301" y="61"/>
                </a:cubicBezTo>
                <a:cubicBezTo>
                  <a:pt x="237" y="65"/>
                  <a:pt x="170" y="118"/>
                  <a:pt x="119" y="154"/>
                </a:cubicBezTo>
                <a:cubicBezTo>
                  <a:pt x="56" y="198"/>
                  <a:pt x="22" y="233"/>
                  <a:pt x="21" y="311"/>
                </a:cubicBezTo>
                <a:cubicBezTo>
                  <a:pt x="20" y="380"/>
                  <a:pt x="96" y="397"/>
                  <a:pt x="152" y="408"/>
                </a:cubicBezTo>
                <a:cubicBezTo>
                  <a:pt x="186" y="415"/>
                  <a:pt x="280" y="432"/>
                  <a:pt x="313" y="410"/>
                </a:cubicBezTo>
                <a:cubicBezTo>
                  <a:pt x="316" y="404"/>
                  <a:pt x="319" y="399"/>
                  <a:pt x="322" y="393"/>
                </a:cubicBezTo>
                <a:cubicBezTo>
                  <a:pt x="322" y="342"/>
                  <a:pt x="314" y="322"/>
                  <a:pt x="259" y="302"/>
                </a:cubicBezTo>
                <a:cubicBezTo>
                  <a:pt x="206" y="283"/>
                  <a:pt x="37" y="246"/>
                  <a:pt x="3" y="308"/>
                </a:cubicBezTo>
                <a:cubicBezTo>
                  <a:pt x="2" y="319"/>
                  <a:pt x="1" y="328"/>
                  <a:pt x="0" y="338"/>
                </a:cubicBezTo>
                <a:moveTo>
                  <a:pt x="676" y="35"/>
                </a:moveTo>
                <a:cubicBezTo>
                  <a:pt x="632" y="28"/>
                  <a:pt x="661" y="30"/>
                  <a:pt x="667" y="82"/>
                </a:cubicBezTo>
                <a:cubicBezTo>
                  <a:pt x="676" y="163"/>
                  <a:pt x="666" y="244"/>
                  <a:pt x="681" y="325"/>
                </a:cubicBezTo>
                <a:cubicBezTo>
                  <a:pt x="693" y="390"/>
                  <a:pt x="709" y="448"/>
                  <a:pt x="711" y="514"/>
                </a:cubicBezTo>
                <a:moveTo>
                  <a:pt x="530" y="339"/>
                </a:moveTo>
                <a:cubicBezTo>
                  <a:pt x="601" y="318"/>
                  <a:pt x="670" y="322"/>
                  <a:pt x="744" y="314"/>
                </a:cubicBezTo>
                <a:cubicBezTo>
                  <a:pt x="796" y="309"/>
                  <a:pt x="845" y="291"/>
                  <a:pt x="897" y="285"/>
                </a:cubicBezTo>
                <a:cubicBezTo>
                  <a:pt x="908" y="284"/>
                  <a:pt x="920" y="284"/>
                  <a:pt x="931" y="284"/>
                </a:cubicBezTo>
                <a:cubicBezTo>
                  <a:pt x="931" y="328"/>
                  <a:pt x="929" y="371"/>
                  <a:pt x="926" y="415"/>
                </a:cubicBezTo>
                <a:cubicBezTo>
                  <a:pt x="924" y="445"/>
                  <a:pt x="924" y="512"/>
                  <a:pt x="924" y="528"/>
                </a:cubicBezTo>
                <a:moveTo>
                  <a:pt x="942" y="33"/>
                </a:moveTo>
                <a:cubicBezTo>
                  <a:pt x="947" y="14"/>
                  <a:pt x="948" y="11"/>
                  <a:pt x="949" y="0"/>
                </a:cubicBezTo>
                <a:cubicBezTo>
                  <a:pt x="974" y="6"/>
                  <a:pt x="997" y="27"/>
                  <a:pt x="1006" y="54"/>
                </a:cubicBezTo>
                <a:cubicBezTo>
                  <a:pt x="1016" y="86"/>
                  <a:pt x="1018" y="127"/>
                  <a:pt x="1024" y="160"/>
                </a:cubicBezTo>
                <a:moveTo>
                  <a:pt x="1124" y="247"/>
                </a:moveTo>
                <a:cubicBezTo>
                  <a:pt x="1137" y="249"/>
                  <a:pt x="1155" y="237"/>
                  <a:pt x="1167" y="253"/>
                </a:cubicBezTo>
                <a:cubicBezTo>
                  <a:pt x="1191" y="283"/>
                  <a:pt x="1187" y="331"/>
                  <a:pt x="1177" y="367"/>
                </a:cubicBezTo>
                <a:cubicBezTo>
                  <a:pt x="1169" y="394"/>
                  <a:pt x="1153" y="422"/>
                  <a:pt x="1140" y="447"/>
                </a:cubicBezTo>
                <a:cubicBezTo>
                  <a:pt x="1149" y="421"/>
                  <a:pt x="1152" y="400"/>
                  <a:pt x="1170" y="374"/>
                </a:cubicBezTo>
                <a:cubicBezTo>
                  <a:pt x="1212" y="312"/>
                  <a:pt x="1255" y="279"/>
                  <a:pt x="1325" y="265"/>
                </a:cubicBezTo>
                <a:cubicBezTo>
                  <a:pt x="1329" y="265"/>
                  <a:pt x="1332" y="265"/>
                  <a:pt x="1336" y="265"/>
                </a:cubicBezTo>
                <a:cubicBezTo>
                  <a:pt x="1344" y="298"/>
                  <a:pt x="1351" y="331"/>
                  <a:pt x="1361" y="363"/>
                </a:cubicBezTo>
                <a:cubicBezTo>
                  <a:pt x="1364" y="372"/>
                  <a:pt x="1364" y="375"/>
                  <a:pt x="1367" y="380"/>
                </a:cubicBezTo>
                <a:cubicBezTo>
                  <a:pt x="1393" y="378"/>
                  <a:pt x="1404" y="379"/>
                  <a:pt x="1430" y="368"/>
                </a:cubicBezTo>
                <a:cubicBezTo>
                  <a:pt x="1475" y="349"/>
                  <a:pt x="1516" y="321"/>
                  <a:pt x="1561" y="301"/>
                </a:cubicBezTo>
                <a:cubicBezTo>
                  <a:pt x="1592" y="288"/>
                  <a:pt x="1643" y="267"/>
                  <a:pt x="1678" y="278"/>
                </a:cubicBezTo>
                <a:cubicBezTo>
                  <a:pt x="1703" y="286"/>
                  <a:pt x="1694" y="311"/>
                  <a:pt x="1712" y="328"/>
                </a:cubicBezTo>
                <a:cubicBezTo>
                  <a:pt x="1732" y="347"/>
                  <a:pt x="1785" y="356"/>
                  <a:pt x="1809" y="339"/>
                </a:cubicBezTo>
                <a:cubicBezTo>
                  <a:pt x="1830" y="324"/>
                  <a:pt x="1835" y="283"/>
                  <a:pt x="1845" y="261"/>
                </a:cubicBezTo>
                <a:cubicBezTo>
                  <a:pt x="1850" y="252"/>
                  <a:pt x="1851" y="250"/>
                  <a:pt x="1854" y="245"/>
                </a:cubicBezTo>
                <a:cubicBezTo>
                  <a:pt x="1856" y="249"/>
                  <a:pt x="1855" y="259"/>
                  <a:pt x="1858" y="265"/>
                </a:cubicBezTo>
                <a:cubicBezTo>
                  <a:pt x="1861" y="272"/>
                  <a:pt x="1875" y="298"/>
                  <a:pt x="1888" y="286"/>
                </a:cubicBezTo>
                <a:cubicBezTo>
                  <a:pt x="1894" y="281"/>
                  <a:pt x="1890" y="269"/>
                  <a:pt x="1891" y="260"/>
                </a:cubicBezTo>
                <a:cubicBezTo>
                  <a:pt x="1895" y="223"/>
                  <a:pt x="1878" y="218"/>
                  <a:pt x="1843" y="213"/>
                </a:cubicBezTo>
                <a:cubicBezTo>
                  <a:pt x="1770" y="204"/>
                  <a:pt x="1694" y="221"/>
                  <a:pt x="1630" y="257"/>
                </a:cubicBezTo>
                <a:cubicBezTo>
                  <a:pt x="1604" y="272"/>
                  <a:pt x="1530" y="339"/>
                  <a:pt x="1558" y="380"/>
                </a:cubicBezTo>
                <a:cubicBezTo>
                  <a:pt x="1590" y="427"/>
                  <a:pt x="1647" y="419"/>
                  <a:pt x="1703" y="420"/>
                </a:cubicBezTo>
                <a:cubicBezTo>
                  <a:pt x="1806" y="422"/>
                  <a:pt x="1894" y="397"/>
                  <a:pt x="1989" y="361"/>
                </a:cubicBezTo>
                <a:cubicBezTo>
                  <a:pt x="2080" y="327"/>
                  <a:pt x="2166" y="290"/>
                  <a:pt x="2223" y="208"/>
                </a:cubicBezTo>
                <a:cubicBezTo>
                  <a:pt x="2256" y="162"/>
                  <a:pt x="2262" y="118"/>
                  <a:pt x="2271" y="65"/>
                </a:cubicBezTo>
                <a:cubicBezTo>
                  <a:pt x="2224" y="64"/>
                  <a:pt x="2190" y="57"/>
                  <a:pt x="2149" y="88"/>
                </a:cubicBezTo>
                <a:cubicBezTo>
                  <a:pt x="2108" y="118"/>
                  <a:pt x="2098" y="162"/>
                  <a:pt x="2096" y="209"/>
                </a:cubicBezTo>
                <a:cubicBezTo>
                  <a:pt x="2094" y="269"/>
                  <a:pt x="2153" y="305"/>
                  <a:pt x="2192" y="343"/>
                </a:cubicBezTo>
                <a:cubicBezTo>
                  <a:pt x="2233" y="382"/>
                  <a:pt x="2246" y="400"/>
                  <a:pt x="2262" y="449"/>
                </a:cubicBezTo>
                <a:cubicBezTo>
                  <a:pt x="2225" y="465"/>
                  <a:pt x="2200" y="470"/>
                  <a:pt x="2155" y="470"/>
                </a:cubicBezTo>
                <a:cubicBezTo>
                  <a:pt x="2118" y="470"/>
                  <a:pt x="2102" y="464"/>
                  <a:pt x="2081" y="450"/>
                </a:cubicBezTo>
                <a:cubicBezTo>
                  <a:pt x="2081" y="447"/>
                  <a:pt x="2081" y="445"/>
                  <a:pt x="2081" y="442"/>
                </a:cubicBezTo>
                <a:moveTo>
                  <a:pt x="2608" y="343"/>
                </a:moveTo>
                <a:cubicBezTo>
                  <a:pt x="2612" y="390"/>
                  <a:pt x="2632" y="446"/>
                  <a:pt x="2620" y="493"/>
                </a:cubicBezTo>
                <a:cubicBezTo>
                  <a:pt x="2606" y="550"/>
                  <a:pt x="2535" y="586"/>
                  <a:pt x="2489" y="614"/>
                </a:cubicBezTo>
                <a:cubicBezTo>
                  <a:pt x="2467" y="626"/>
                  <a:pt x="2462" y="629"/>
                  <a:pt x="2447" y="635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083" name="Freeform 13"/>
          <p:cNvSpPr/>
          <p:nvPr/>
        </p:nvSpPr>
        <p:spPr>
          <a:xfrm>
            <a:off x="7562880" y="1995120"/>
            <a:ext cx="759960" cy="303480"/>
          </a:xfrm>
          <a:custGeom>
            <a:avLst/>
            <a:gdLst/>
            <a:ahLst/>
            <a:rect l="0" t="0" r="r" b="b"/>
            <a:pathLst>
              <a:path w="2111" h="843">
                <a:moveTo>
                  <a:pt x="15" y="614"/>
                </a:moveTo>
                <a:cubicBezTo>
                  <a:pt x="10" y="614"/>
                  <a:pt x="5" y="614"/>
                  <a:pt x="0" y="614"/>
                </a:cubicBezTo>
                <a:cubicBezTo>
                  <a:pt x="24" y="632"/>
                  <a:pt x="45" y="641"/>
                  <a:pt x="77" y="645"/>
                </a:cubicBezTo>
                <a:cubicBezTo>
                  <a:pt x="106" y="648"/>
                  <a:pt x="138" y="645"/>
                  <a:pt x="167" y="645"/>
                </a:cubicBezTo>
                <a:moveTo>
                  <a:pt x="478" y="630"/>
                </a:moveTo>
                <a:cubicBezTo>
                  <a:pt x="480" y="630"/>
                  <a:pt x="529" y="630"/>
                  <a:pt x="544" y="630"/>
                </a:cubicBezTo>
                <a:cubicBezTo>
                  <a:pt x="588" y="630"/>
                  <a:pt x="631" y="626"/>
                  <a:pt x="675" y="621"/>
                </a:cubicBezTo>
                <a:moveTo>
                  <a:pt x="1021" y="634"/>
                </a:moveTo>
                <a:cubicBezTo>
                  <a:pt x="1031" y="635"/>
                  <a:pt x="1041" y="634"/>
                  <a:pt x="1052" y="635"/>
                </a:cubicBezTo>
                <a:cubicBezTo>
                  <a:pt x="1106" y="638"/>
                  <a:pt x="1158" y="644"/>
                  <a:pt x="1211" y="647"/>
                </a:cubicBezTo>
                <a:cubicBezTo>
                  <a:pt x="1232" y="648"/>
                  <a:pt x="1253" y="649"/>
                  <a:pt x="1274" y="650"/>
                </a:cubicBezTo>
                <a:moveTo>
                  <a:pt x="1481" y="651"/>
                </a:moveTo>
                <a:cubicBezTo>
                  <a:pt x="1477" y="643"/>
                  <a:pt x="1472" y="644"/>
                  <a:pt x="1463" y="641"/>
                </a:cubicBezTo>
                <a:moveTo>
                  <a:pt x="1927" y="87"/>
                </a:moveTo>
                <a:cubicBezTo>
                  <a:pt x="1933" y="86"/>
                  <a:pt x="1939" y="85"/>
                  <a:pt x="1946" y="85"/>
                </a:cubicBezTo>
                <a:cubicBezTo>
                  <a:pt x="1972" y="87"/>
                  <a:pt x="1982" y="112"/>
                  <a:pt x="1995" y="133"/>
                </a:cubicBezTo>
                <a:cubicBezTo>
                  <a:pt x="2045" y="214"/>
                  <a:pt x="2064" y="289"/>
                  <a:pt x="2068" y="384"/>
                </a:cubicBezTo>
                <a:cubicBezTo>
                  <a:pt x="2073" y="480"/>
                  <a:pt x="2044" y="561"/>
                  <a:pt x="1981" y="635"/>
                </a:cubicBezTo>
                <a:cubicBezTo>
                  <a:pt x="1967" y="649"/>
                  <a:pt x="1953" y="662"/>
                  <a:pt x="1939" y="676"/>
                </a:cubicBezTo>
                <a:moveTo>
                  <a:pt x="1880" y="62"/>
                </a:moveTo>
                <a:cubicBezTo>
                  <a:pt x="1882" y="47"/>
                  <a:pt x="1874" y="35"/>
                  <a:pt x="1890" y="26"/>
                </a:cubicBezTo>
                <a:cubicBezTo>
                  <a:pt x="1939" y="0"/>
                  <a:pt x="2029" y="13"/>
                  <a:pt x="2084" y="16"/>
                </a:cubicBezTo>
                <a:cubicBezTo>
                  <a:pt x="2093" y="16"/>
                  <a:pt x="2100" y="18"/>
                  <a:pt x="2108" y="19"/>
                </a:cubicBezTo>
                <a:cubicBezTo>
                  <a:pt x="2108" y="50"/>
                  <a:pt x="2110" y="69"/>
                  <a:pt x="2093" y="97"/>
                </a:cubicBezTo>
                <a:cubicBezTo>
                  <a:pt x="2024" y="218"/>
                  <a:pt x="1976" y="305"/>
                  <a:pt x="1971" y="446"/>
                </a:cubicBezTo>
                <a:cubicBezTo>
                  <a:pt x="1969" y="519"/>
                  <a:pt x="2013" y="752"/>
                  <a:pt x="1962" y="811"/>
                </a:cubicBezTo>
                <a:cubicBezTo>
                  <a:pt x="1935" y="842"/>
                  <a:pt x="1862" y="832"/>
                  <a:pt x="1827" y="832"/>
                </a:cubicBezTo>
                <a:cubicBezTo>
                  <a:pt x="1774" y="832"/>
                  <a:pt x="1722" y="832"/>
                  <a:pt x="1670" y="837"/>
                </a:cubicBezTo>
                <a:cubicBezTo>
                  <a:pt x="1644" y="839"/>
                  <a:pt x="1634" y="840"/>
                  <a:pt x="1616" y="839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084" name="Freeform 14"/>
          <p:cNvSpPr/>
          <p:nvPr/>
        </p:nvSpPr>
        <p:spPr>
          <a:xfrm>
            <a:off x="2216160" y="1379520"/>
            <a:ext cx="1833840" cy="186120"/>
          </a:xfrm>
          <a:custGeom>
            <a:avLst/>
            <a:gdLst/>
            <a:ahLst/>
            <a:rect l="0" t="0" r="r" b="b"/>
            <a:pathLst>
              <a:path w="5094" h="517">
                <a:moveTo>
                  <a:pt x="0" y="452"/>
                </a:moveTo>
                <a:cubicBezTo>
                  <a:pt x="26" y="434"/>
                  <a:pt x="48" y="462"/>
                  <a:pt x="67" y="481"/>
                </a:cubicBezTo>
                <a:cubicBezTo>
                  <a:pt x="77" y="493"/>
                  <a:pt x="88" y="504"/>
                  <a:pt x="98" y="516"/>
                </a:cubicBezTo>
                <a:moveTo>
                  <a:pt x="4962" y="19"/>
                </a:moveTo>
                <a:cubicBezTo>
                  <a:pt x="4966" y="13"/>
                  <a:pt x="4971" y="6"/>
                  <a:pt x="4975" y="0"/>
                </a:cubicBezTo>
                <a:cubicBezTo>
                  <a:pt x="5022" y="14"/>
                  <a:pt x="5057" y="54"/>
                  <a:pt x="5093" y="87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085" name="Freeform 15"/>
          <p:cNvSpPr/>
          <p:nvPr/>
        </p:nvSpPr>
        <p:spPr>
          <a:xfrm>
            <a:off x="1172880" y="1074600"/>
            <a:ext cx="7499160" cy="768240"/>
          </a:xfrm>
          <a:custGeom>
            <a:avLst/>
            <a:gdLst/>
            <a:ahLst/>
            <a:rect l="0" t="0" r="r" b="b"/>
            <a:pathLst>
              <a:path w="20831" h="2134">
                <a:moveTo>
                  <a:pt x="21" y="2"/>
                </a:moveTo>
                <a:cubicBezTo>
                  <a:pt x="20" y="2"/>
                  <a:pt x="18" y="6"/>
                  <a:pt x="16" y="5"/>
                </a:cubicBezTo>
                <a:cubicBezTo>
                  <a:pt x="15" y="4"/>
                  <a:pt x="13" y="4"/>
                  <a:pt x="12" y="3"/>
                </a:cubicBezTo>
                <a:cubicBezTo>
                  <a:pt x="12" y="2"/>
                  <a:pt x="12" y="1"/>
                  <a:pt x="12" y="0"/>
                </a:cubicBezTo>
                <a:cubicBezTo>
                  <a:pt x="12" y="215"/>
                  <a:pt x="14" y="430"/>
                  <a:pt x="14" y="644"/>
                </a:cubicBezTo>
                <a:cubicBezTo>
                  <a:pt x="14" y="795"/>
                  <a:pt x="11" y="932"/>
                  <a:pt x="6" y="1079"/>
                </a:cubicBezTo>
                <a:cubicBezTo>
                  <a:pt x="3" y="1194"/>
                  <a:pt x="0" y="1315"/>
                  <a:pt x="2" y="1433"/>
                </a:cubicBezTo>
                <a:cubicBezTo>
                  <a:pt x="3" y="1503"/>
                  <a:pt x="7" y="1587"/>
                  <a:pt x="11" y="1656"/>
                </a:cubicBezTo>
                <a:cubicBezTo>
                  <a:pt x="13" y="1691"/>
                  <a:pt x="15" y="1704"/>
                  <a:pt x="21" y="1711"/>
                </a:cubicBezTo>
                <a:cubicBezTo>
                  <a:pt x="31" y="1721"/>
                  <a:pt x="43" y="1714"/>
                  <a:pt x="53" y="1706"/>
                </a:cubicBezTo>
                <a:cubicBezTo>
                  <a:pt x="67" y="1695"/>
                  <a:pt x="79" y="1679"/>
                  <a:pt x="91" y="1643"/>
                </a:cubicBezTo>
                <a:moveTo>
                  <a:pt x="85" y="1420"/>
                </a:moveTo>
                <a:cubicBezTo>
                  <a:pt x="83" y="1398"/>
                  <a:pt x="80" y="1380"/>
                  <a:pt x="76" y="1364"/>
                </a:cubicBezTo>
                <a:cubicBezTo>
                  <a:pt x="78" y="1388"/>
                  <a:pt x="80" y="1396"/>
                  <a:pt x="84" y="1414"/>
                </a:cubicBezTo>
                <a:cubicBezTo>
                  <a:pt x="90" y="1443"/>
                  <a:pt x="98" y="1468"/>
                  <a:pt x="103" y="1502"/>
                </a:cubicBezTo>
                <a:cubicBezTo>
                  <a:pt x="107" y="1529"/>
                  <a:pt x="108" y="1550"/>
                  <a:pt x="108" y="1583"/>
                </a:cubicBezTo>
                <a:cubicBezTo>
                  <a:pt x="108" y="1619"/>
                  <a:pt x="103" y="1655"/>
                  <a:pt x="100" y="1687"/>
                </a:cubicBezTo>
                <a:cubicBezTo>
                  <a:pt x="97" y="1720"/>
                  <a:pt x="95" y="1749"/>
                  <a:pt x="94" y="1786"/>
                </a:cubicBezTo>
                <a:cubicBezTo>
                  <a:pt x="94" y="1803"/>
                  <a:pt x="94" y="1822"/>
                  <a:pt x="94" y="1839"/>
                </a:cubicBezTo>
                <a:moveTo>
                  <a:pt x="308" y="1561"/>
                </a:moveTo>
                <a:cubicBezTo>
                  <a:pt x="306" y="1548"/>
                  <a:pt x="300" y="1519"/>
                  <a:pt x="296" y="1536"/>
                </a:cubicBezTo>
                <a:cubicBezTo>
                  <a:pt x="287" y="1576"/>
                  <a:pt x="288" y="1677"/>
                  <a:pt x="287" y="1732"/>
                </a:cubicBezTo>
                <a:cubicBezTo>
                  <a:pt x="286" y="1803"/>
                  <a:pt x="284" y="1900"/>
                  <a:pt x="291" y="1963"/>
                </a:cubicBezTo>
                <a:cubicBezTo>
                  <a:pt x="295" y="2007"/>
                  <a:pt x="305" y="2025"/>
                  <a:pt x="314" y="2019"/>
                </a:cubicBezTo>
                <a:cubicBezTo>
                  <a:pt x="324" y="2012"/>
                  <a:pt x="329" y="1962"/>
                  <a:pt x="330" y="1909"/>
                </a:cubicBezTo>
                <a:cubicBezTo>
                  <a:pt x="331" y="1823"/>
                  <a:pt x="326" y="1748"/>
                  <a:pt x="319" y="1674"/>
                </a:cubicBezTo>
                <a:cubicBezTo>
                  <a:pt x="314" y="1622"/>
                  <a:pt x="307" y="1573"/>
                  <a:pt x="298" y="1535"/>
                </a:cubicBezTo>
                <a:cubicBezTo>
                  <a:pt x="296" y="1523"/>
                  <a:pt x="294" y="1513"/>
                  <a:pt x="294" y="1534"/>
                </a:cubicBezTo>
                <a:cubicBezTo>
                  <a:pt x="294" y="1541"/>
                  <a:pt x="294" y="1549"/>
                  <a:pt x="294" y="1556"/>
                </a:cubicBezTo>
                <a:moveTo>
                  <a:pt x="465" y="1636"/>
                </a:moveTo>
                <a:cubicBezTo>
                  <a:pt x="465" y="1629"/>
                  <a:pt x="465" y="1628"/>
                  <a:pt x="465" y="1622"/>
                </a:cubicBezTo>
                <a:cubicBezTo>
                  <a:pt x="463" y="1622"/>
                  <a:pt x="449" y="1611"/>
                  <a:pt x="447" y="1624"/>
                </a:cubicBezTo>
                <a:moveTo>
                  <a:pt x="328" y="1345"/>
                </a:moveTo>
                <a:cubicBezTo>
                  <a:pt x="325" y="1337"/>
                  <a:pt x="324" y="1338"/>
                  <a:pt x="323" y="1330"/>
                </a:cubicBezTo>
                <a:cubicBezTo>
                  <a:pt x="325" y="1354"/>
                  <a:pt x="327" y="1379"/>
                  <a:pt x="328" y="1404"/>
                </a:cubicBezTo>
                <a:cubicBezTo>
                  <a:pt x="332" y="1462"/>
                  <a:pt x="333" y="1521"/>
                  <a:pt x="334" y="1581"/>
                </a:cubicBezTo>
                <a:moveTo>
                  <a:pt x="193" y="1372"/>
                </a:moveTo>
                <a:cubicBezTo>
                  <a:pt x="190" y="1370"/>
                  <a:pt x="189" y="1369"/>
                  <a:pt x="187" y="1369"/>
                </a:cubicBezTo>
                <a:cubicBezTo>
                  <a:pt x="186" y="1415"/>
                  <a:pt x="188" y="1440"/>
                  <a:pt x="192" y="1480"/>
                </a:cubicBezTo>
                <a:cubicBezTo>
                  <a:pt x="199" y="1547"/>
                  <a:pt x="210" y="1605"/>
                  <a:pt x="220" y="1664"/>
                </a:cubicBezTo>
                <a:moveTo>
                  <a:pt x="492" y="1575"/>
                </a:moveTo>
                <a:cubicBezTo>
                  <a:pt x="486" y="1554"/>
                  <a:pt x="481" y="1526"/>
                  <a:pt x="473" y="1525"/>
                </a:cubicBezTo>
                <a:cubicBezTo>
                  <a:pt x="465" y="1524"/>
                  <a:pt x="459" y="1557"/>
                  <a:pt x="454" y="1587"/>
                </a:cubicBezTo>
                <a:cubicBezTo>
                  <a:pt x="444" y="1647"/>
                  <a:pt x="434" y="1764"/>
                  <a:pt x="439" y="1849"/>
                </a:cubicBezTo>
                <a:cubicBezTo>
                  <a:pt x="441" y="1895"/>
                  <a:pt x="457" y="1875"/>
                  <a:pt x="462" y="1861"/>
                </a:cubicBezTo>
                <a:cubicBezTo>
                  <a:pt x="478" y="1817"/>
                  <a:pt x="490" y="1729"/>
                  <a:pt x="493" y="1635"/>
                </a:cubicBezTo>
                <a:cubicBezTo>
                  <a:pt x="498" y="1521"/>
                  <a:pt x="495" y="1397"/>
                  <a:pt x="489" y="1287"/>
                </a:cubicBezTo>
                <a:cubicBezTo>
                  <a:pt x="484" y="1212"/>
                  <a:pt x="479" y="1117"/>
                  <a:pt x="469" y="1057"/>
                </a:cubicBezTo>
                <a:cubicBezTo>
                  <a:pt x="468" y="1057"/>
                  <a:pt x="468" y="1057"/>
                  <a:pt x="468" y="1057"/>
                </a:cubicBezTo>
                <a:cubicBezTo>
                  <a:pt x="467" y="1123"/>
                  <a:pt x="466" y="1195"/>
                  <a:pt x="469" y="1261"/>
                </a:cubicBezTo>
                <a:cubicBezTo>
                  <a:pt x="475" y="1383"/>
                  <a:pt x="491" y="1533"/>
                  <a:pt x="509" y="1617"/>
                </a:cubicBezTo>
                <a:cubicBezTo>
                  <a:pt x="514" y="1642"/>
                  <a:pt x="525" y="1670"/>
                  <a:pt x="532" y="1653"/>
                </a:cubicBezTo>
                <a:cubicBezTo>
                  <a:pt x="539" y="1637"/>
                  <a:pt x="536" y="1508"/>
                  <a:pt x="540" y="1543"/>
                </a:cubicBezTo>
                <a:cubicBezTo>
                  <a:pt x="541" y="1555"/>
                  <a:pt x="540" y="1558"/>
                  <a:pt x="540" y="1573"/>
                </a:cubicBezTo>
                <a:cubicBezTo>
                  <a:pt x="540" y="1611"/>
                  <a:pt x="539" y="1658"/>
                  <a:pt x="542" y="1694"/>
                </a:cubicBezTo>
                <a:cubicBezTo>
                  <a:pt x="543" y="1708"/>
                  <a:pt x="544" y="1712"/>
                  <a:pt x="545" y="1720"/>
                </a:cubicBezTo>
                <a:moveTo>
                  <a:pt x="602" y="1447"/>
                </a:moveTo>
                <a:cubicBezTo>
                  <a:pt x="597" y="1436"/>
                  <a:pt x="599" y="1427"/>
                  <a:pt x="595" y="1440"/>
                </a:cubicBezTo>
                <a:cubicBezTo>
                  <a:pt x="587" y="1464"/>
                  <a:pt x="576" y="1516"/>
                  <a:pt x="573" y="1564"/>
                </a:cubicBezTo>
                <a:cubicBezTo>
                  <a:pt x="570" y="1611"/>
                  <a:pt x="572" y="1656"/>
                  <a:pt x="579" y="1681"/>
                </a:cubicBezTo>
                <a:cubicBezTo>
                  <a:pt x="585" y="1698"/>
                  <a:pt x="590" y="1693"/>
                  <a:pt x="593" y="1667"/>
                </a:cubicBezTo>
                <a:cubicBezTo>
                  <a:pt x="597" y="1626"/>
                  <a:pt x="597" y="1577"/>
                  <a:pt x="600" y="1535"/>
                </a:cubicBezTo>
                <a:cubicBezTo>
                  <a:pt x="601" y="1532"/>
                  <a:pt x="601" y="1529"/>
                  <a:pt x="602" y="1526"/>
                </a:cubicBezTo>
                <a:cubicBezTo>
                  <a:pt x="610" y="1549"/>
                  <a:pt x="612" y="1566"/>
                  <a:pt x="617" y="1621"/>
                </a:cubicBezTo>
                <a:cubicBezTo>
                  <a:pt x="624" y="1713"/>
                  <a:pt x="626" y="1807"/>
                  <a:pt x="627" y="1906"/>
                </a:cubicBezTo>
                <a:cubicBezTo>
                  <a:pt x="627" y="1956"/>
                  <a:pt x="628" y="1987"/>
                  <a:pt x="621" y="2018"/>
                </a:cubicBezTo>
                <a:cubicBezTo>
                  <a:pt x="611" y="2017"/>
                  <a:pt x="609" y="2003"/>
                  <a:pt x="607" y="1946"/>
                </a:cubicBezTo>
                <a:cubicBezTo>
                  <a:pt x="604" y="1858"/>
                  <a:pt x="606" y="1757"/>
                  <a:pt x="610" y="1670"/>
                </a:cubicBezTo>
                <a:cubicBezTo>
                  <a:pt x="614" y="1583"/>
                  <a:pt x="621" y="1520"/>
                  <a:pt x="638" y="1507"/>
                </a:cubicBezTo>
                <a:cubicBezTo>
                  <a:pt x="649" y="1498"/>
                  <a:pt x="653" y="1546"/>
                  <a:pt x="657" y="1594"/>
                </a:cubicBezTo>
                <a:cubicBezTo>
                  <a:pt x="661" y="1627"/>
                  <a:pt x="675" y="1777"/>
                  <a:pt x="668" y="1817"/>
                </a:cubicBezTo>
                <a:cubicBezTo>
                  <a:pt x="666" y="1817"/>
                  <a:pt x="665" y="1816"/>
                  <a:pt x="663" y="1814"/>
                </a:cubicBezTo>
                <a:moveTo>
                  <a:pt x="645" y="1093"/>
                </a:moveTo>
                <a:cubicBezTo>
                  <a:pt x="645" y="1090"/>
                  <a:pt x="645" y="1087"/>
                  <a:pt x="645" y="1084"/>
                </a:cubicBezTo>
                <a:cubicBezTo>
                  <a:pt x="651" y="1098"/>
                  <a:pt x="657" y="1131"/>
                  <a:pt x="662" y="1156"/>
                </a:cubicBezTo>
                <a:cubicBezTo>
                  <a:pt x="663" y="1164"/>
                  <a:pt x="665" y="1171"/>
                  <a:pt x="666" y="1179"/>
                </a:cubicBezTo>
                <a:moveTo>
                  <a:pt x="704" y="1208"/>
                </a:moveTo>
                <a:cubicBezTo>
                  <a:pt x="704" y="1260"/>
                  <a:pt x="704" y="1304"/>
                  <a:pt x="706" y="1355"/>
                </a:cubicBezTo>
                <a:cubicBezTo>
                  <a:pt x="709" y="1435"/>
                  <a:pt x="710" y="1515"/>
                  <a:pt x="713" y="1594"/>
                </a:cubicBezTo>
                <a:cubicBezTo>
                  <a:pt x="715" y="1646"/>
                  <a:pt x="718" y="1696"/>
                  <a:pt x="721" y="1745"/>
                </a:cubicBezTo>
                <a:moveTo>
                  <a:pt x="691" y="1590"/>
                </a:moveTo>
                <a:cubicBezTo>
                  <a:pt x="693" y="1543"/>
                  <a:pt x="708" y="1560"/>
                  <a:pt x="716" y="1557"/>
                </a:cubicBezTo>
                <a:cubicBezTo>
                  <a:pt x="735" y="1551"/>
                  <a:pt x="754" y="1533"/>
                  <a:pt x="774" y="1512"/>
                </a:cubicBezTo>
                <a:moveTo>
                  <a:pt x="918" y="1168"/>
                </a:moveTo>
                <a:cubicBezTo>
                  <a:pt x="915" y="1151"/>
                  <a:pt x="915" y="1144"/>
                  <a:pt x="913" y="1132"/>
                </a:cubicBezTo>
                <a:cubicBezTo>
                  <a:pt x="914" y="1177"/>
                  <a:pt x="915" y="1221"/>
                  <a:pt x="917" y="1265"/>
                </a:cubicBezTo>
                <a:cubicBezTo>
                  <a:pt x="922" y="1353"/>
                  <a:pt x="928" y="1444"/>
                  <a:pt x="935" y="1526"/>
                </a:cubicBezTo>
                <a:cubicBezTo>
                  <a:pt x="937" y="1549"/>
                  <a:pt x="937" y="1532"/>
                  <a:pt x="938" y="1542"/>
                </a:cubicBezTo>
                <a:cubicBezTo>
                  <a:pt x="942" y="1504"/>
                  <a:pt x="945" y="1461"/>
                  <a:pt x="948" y="1421"/>
                </a:cubicBezTo>
                <a:cubicBezTo>
                  <a:pt x="951" y="1375"/>
                  <a:pt x="954" y="1321"/>
                  <a:pt x="964" y="1311"/>
                </a:cubicBezTo>
                <a:cubicBezTo>
                  <a:pt x="976" y="1299"/>
                  <a:pt x="986" y="1342"/>
                  <a:pt x="993" y="1389"/>
                </a:cubicBezTo>
                <a:cubicBezTo>
                  <a:pt x="999" y="1434"/>
                  <a:pt x="999" y="1478"/>
                  <a:pt x="999" y="1531"/>
                </a:cubicBezTo>
                <a:moveTo>
                  <a:pt x="1042" y="1301"/>
                </a:moveTo>
                <a:cubicBezTo>
                  <a:pt x="1035" y="1290"/>
                  <a:pt x="1047" y="1267"/>
                  <a:pt x="1037" y="1318"/>
                </a:cubicBezTo>
                <a:cubicBezTo>
                  <a:pt x="1030" y="1354"/>
                  <a:pt x="1018" y="1379"/>
                  <a:pt x="1015" y="1433"/>
                </a:cubicBezTo>
                <a:cubicBezTo>
                  <a:pt x="1015" y="1440"/>
                  <a:pt x="1015" y="1448"/>
                  <a:pt x="1015" y="1455"/>
                </a:cubicBezTo>
                <a:cubicBezTo>
                  <a:pt x="1024" y="1478"/>
                  <a:pt x="1034" y="1488"/>
                  <a:pt x="1045" y="1479"/>
                </a:cubicBezTo>
                <a:cubicBezTo>
                  <a:pt x="1055" y="1470"/>
                  <a:pt x="1061" y="1431"/>
                  <a:pt x="1063" y="1379"/>
                </a:cubicBezTo>
                <a:cubicBezTo>
                  <a:pt x="1063" y="1352"/>
                  <a:pt x="1063" y="1342"/>
                  <a:pt x="1060" y="1325"/>
                </a:cubicBezTo>
                <a:cubicBezTo>
                  <a:pt x="1055" y="1340"/>
                  <a:pt x="1056" y="1336"/>
                  <a:pt x="1055" y="1382"/>
                </a:cubicBezTo>
                <a:cubicBezTo>
                  <a:pt x="1055" y="1443"/>
                  <a:pt x="1058" y="1485"/>
                  <a:pt x="1069" y="1511"/>
                </a:cubicBezTo>
                <a:cubicBezTo>
                  <a:pt x="1078" y="1532"/>
                  <a:pt x="1087" y="1527"/>
                  <a:pt x="1096" y="1528"/>
                </a:cubicBezTo>
                <a:moveTo>
                  <a:pt x="343" y="1344"/>
                </a:moveTo>
                <a:cubicBezTo>
                  <a:pt x="20830" y="142"/>
                  <a:pt x="1043" y="1288"/>
                  <a:pt x="1113" y="1282"/>
                </a:cubicBezTo>
                <a:cubicBezTo>
                  <a:pt x="1119" y="1457"/>
                  <a:pt x="1126" y="1628"/>
                  <a:pt x="1134" y="1799"/>
                </a:cubicBezTo>
                <a:cubicBezTo>
                  <a:pt x="1129" y="1752"/>
                  <a:pt x="1121" y="1700"/>
                  <a:pt x="1116" y="1638"/>
                </a:cubicBezTo>
                <a:cubicBezTo>
                  <a:pt x="1108" y="1531"/>
                  <a:pt x="1100" y="1298"/>
                  <a:pt x="1113" y="1197"/>
                </a:cubicBezTo>
                <a:cubicBezTo>
                  <a:pt x="1119" y="1175"/>
                  <a:pt x="1121" y="1167"/>
                  <a:pt x="1125" y="1173"/>
                </a:cubicBezTo>
                <a:cubicBezTo>
                  <a:pt x="1128" y="1227"/>
                  <a:pt x="1131" y="1270"/>
                  <a:pt x="1132" y="1334"/>
                </a:cubicBezTo>
                <a:cubicBezTo>
                  <a:pt x="1133" y="1394"/>
                  <a:pt x="1134" y="1455"/>
                  <a:pt x="1129" y="1507"/>
                </a:cubicBezTo>
                <a:cubicBezTo>
                  <a:pt x="1128" y="1519"/>
                  <a:pt x="1123" y="1528"/>
                  <a:pt x="1123" y="1534"/>
                </a:cubicBezTo>
                <a:moveTo>
                  <a:pt x="1172" y="1172"/>
                </a:moveTo>
                <a:cubicBezTo>
                  <a:pt x="1174" y="1229"/>
                  <a:pt x="1179" y="1280"/>
                  <a:pt x="1182" y="1335"/>
                </a:cubicBezTo>
                <a:cubicBezTo>
                  <a:pt x="1186" y="1401"/>
                  <a:pt x="1184" y="1466"/>
                  <a:pt x="1187" y="1531"/>
                </a:cubicBezTo>
                <a:cubicBezTo>
                  <a:pt x="1188" y="1554"/>
                  <a:pt x="1190" y="1573"/>
                  <a:pt x="1192" y="1594"/>
                </a:cubicBezTo>
                <a:cubicBezTo>
                  <a:pt x="1187" y="1557"/>
                  <a:pt x="1181" y="1521"/>
                  <a:pt x="1177" y="1483"/>
                </a:cubicBezTo>
                <a:cubicBezTo>
                  <a:pt x="1170" y="1423"/>
                  <a:pt x="1165" y="1346"/>
                  <a:pt x="1168" y="1273"/>
                </a:cubicBezTo>
                <a:cubicBezTo>
                  <a:pt x="1170" y="1217"/>
                  <a:pt x="1178" y="1173"/>
                  <a:pt x="1188" y="1165"/>
                </a:cubicBezTo>
                <a:cubicBezTo>
                  <a:pt x="1197" y="1157"/>
                  <a:pt x="1203" y="1177"/>
                  <a:pt x="1205" y="1228"/>
                </a:cubicBezTo>
                <a:cubicBezTo>
                  <a:pt x="1207" y="1286"/>
                  <a:pt x="1205" y="1331"/>
                  <a:pt x="1197" y="1372"/>
                </a:cubicBezTo>
                <a:cubicBezTo>
                  <a:pt x="1192" y="1395"/>
                  <a:pt x="1191" y="1402"/>
                  <a:pt x="1187" y="1414"/>
                </a:cubicBezTo>
                <a:moveTo>
                  <a:pt x="1247" y="1305"/>
                </a:moveTo>
                <a:cubicBezTo>
                  <a:pt x="1249" y="1333"/>
                  <a:pt x="1250" y="1338"/>
                  <a:pt x="1255" y="1353"/>
                </a:cubicBezTo>
                <a:cubicBezTo>
                  <a:pt x="1263" y="1376"/>
                  <a:pt x="1273" y="1375"/>
                  <a:pt x="1282" y="1375"/>
                </a:cubicBezTo>
                <a:cubicBezTo>
                  <a:pt x="1289" y="1375"/>
                  <a:pt x="1302" y="1387"/>
                  <a:pt x="1305" y="1334"/>
                </a:cubicBezTo>
                <a:cubicBezTo>
                  <a:pt x="1308" y="1280"/>
                  <a:pt x="1298" y="1245"/>
                  <a:pt x="1291" y="1225"/>
                </a:cubicBezTo>
                <a:cubicBezTo>
                  <a:pt x="1281" y="1199"/>
                  <a:pt x="1267" y="1183"/>
                  <a:pt x="1258" y="1217"/>
                </a:cubicBezTo>
                <a:cubicBezTo>
                  <a:pt x="1244" y="1267"/>
                  <a:pt x="1237" y="1368"/>
                  <a:pt x="1235" y="1454"/>
                </a:cubicBezTo>
                <a:cubicBezTo>
                  <a:pt x="1233" y="1544"/>
                  <a:pt x="1238" y="1603"/>
                  <a:pt x="1254" y="1638"/>
                </a:cubicBezTo>
                <a:cubicBezTo>
                  <a:pt x="1266" y="1666"/>
                  <a:pt x="1285" y="1673"/>
                  <a:pt x="1297" y="1646"/>
                </a:cubicBezTo>
                <a:cubicBezTo>
                  <a:pt x="1301" y="1636"/>
                  <a:pt x="1304" y="1625"/>
                  <a:pt x="1307" y="1615"/>
                </a:cubicBezTo>
                <a:moveTo>
                  <a:pt x="1329" y="1180"/>
                </a:moveTo>
                <a:cubicBezTo>
                  <a:pt x="1329" y="1142"/>
                  <a:pt x="1328" y="1135"/>
                  <a:pt x="1332" y="1124"/>
                </a:cubicBezTo>
                <a:cubicBezTo>
                  <a:pt x="1338" y="1151"/>
                  <a:pt x="1341" y="1182"/>
                  <a:pt x="1344" y="1225"/>
                </a:cubicBezTo>
                <a:cubicBezTo>
                  <a:pt x="1350" y="1296"/>
                  <a:pt x="1354" y="1367"/>
                  <a:pt x="1356" y="1443"/>
                </a:cubicBezTo>
                <a:cubicBezTo>
                  <a:pt x="1357" y="1468"/>
                  <a:pt x="1357" y="1493"/>
                  <a:pt x="1357" y="1518"/>
                </a:cubicBezTo>
                <a:cubicBezTo>
                  <a:pt x="1357" y="1456"/>
                  <a:pt x="1357" y="1394"/>
                  <a:pt x="1358" y="1331"/>
                </a:cubicBezTo>
                <a:cubicBezTo>
                  <a:pt x="1360" y="1286"/>
                  <a:pt x="1360" y="1201"/>
                  <a:pt x="1370" y="1183"/>
                </a:cubicBezTo>
                <a:cubicBezTo>
                  <a:pt x="1381" y="1162"/>
                  <a:pt x="1384" y="1252"/>
                  <a:pt x="1386" y="1289"/>
                </a:cubicBezTo>
                <a:cubicBezTo>
                  <a:pt x="1389" y="1362"/>
                  <a:pt x="1388" y="1435"/>
                  <a:pt x="1388" y="1508"/>
                </a:cubicBezTo>
                <a:cubicBezTo>
                  <a:pt x="1388" y="1556"/>
                  <a:pt x="1389" y="1561"/>
                  <a:pt x="1394" y="1593"/>
                </a:cubicBezTo>
                <a:moveTo>
                  <a:pt x="1447" y="1200"/>
                </a:moveTo>
                <a:cubicBezTo>
                  <a:pt x="1447" y="1273"/>
                  <a:pt x="1447" y="1346"/>
                  <a:pt x="1446" y="1419"/>
                </a:cubicBezTo>
                <a:cubicBezTo>
                  <a:pt x="1446" y="1439"/>
                  <a:pt x="1446" y="1459"/>
                  <a:pt x="1446" y="1479"/>
                </a:cubicBezTo>
                <a:moveTo>
                  <a:pt x="1498" y="1225"/>
                </a:moveTo>
                <a:cubicBezTo>
                  <a:pt x="1497" y="1219"/>
                  <a:pt x="1497" y="1219"/>
                  <a:pt x="1497" y="1215"/>
                </a:cubicBezTo>
                <a:cubicBezTo>
                  <a:pt x="1501" y="1225"/>
                  <a:pt x="1504" y="1231"/>
                  <a:pt x="1507" y="1259"/>
                </a:cubicBezTo>
                <a:cubicBezTo>
                  <a:pt x="1512" y="1299"/>
                  <a:pt x="1514" y="1355"/>
                  <a:pt x="1521" y="1383"/>
                </a:cubicBezTo>
                <a:cubicBezTo>
                  <a:pt x="1525" y="1397"/>
                  <a:pt x="1532" y="1393"/>
                  <a:pt x="1536" y="1378"/>
                </a:cubicBezTo>
                <a:cubicBezTo>
                  <a:pt x="1544" y="1342"/>
                  <a:pt x="1550" y="1285"/>
                  <a:pt x="1557" y="1239"/>
                </a:cubicBezTo>
                <a:cubicBezTo>
                  <a:pt x="1559" y="1226"/>
                  <a:pt x="1566" y="1163"/>
                  <a:pt x="1571" y="1178"/>
                </a:cubicBezTo>
                <a:cubicBezTo>
                  <a:pt x="1573" y="1192"/>
                  <a:pt x="1574" y="1199"/>
                  <a:pt x="1574" y="1211"/>
                </a:cubicBezTo>
                <a:moveTo>
                  <a:pt x="1648" y="1268"/>
                </a:moveTo>
                <a:cubicBezTo>
                  <a:pt x="1659" y="1258"/>
                  <a:pt x="1680" y="1257"/>
                  <a:pt x="1687" y="1189"/>
                </a:cubicBezTo>
                <a:cubicBezTo>
                  <a:pt x="1690" y="1158"/>
                  <a:pt x="1686" y="1142"/>
                  <a:pt x="1685" y="1118"/>
                </a:cubicBezTo>
                <a:cubicBezTo>
                  <a:pt x="1670" y="1101"/>
                  <a:pt x="1658" y="1104"/>
                  <a:pt x="1644" y="1143"/>
                </a:cubicBezTo>
                <a:cubicBezTo>
                  <a:pt x="1631" y="1180"/>
                  <a:pt x="1619" y="1236"/>
                  <a:pt x="1621" y="1324"/>
                </a:cubicBezTo>
                <a:cubicBezTo>
                  <a:pt x="1623" y="1386"/>
                  <a:pt x="1636" y="1401"/>
                  <a:pt x="1645" y="1406"/>
                </a:cubicBezTo>
                <a:cubicBezTo>
                  <a:pt x="1655" y="1411"/>
                  <a:pt x="1659" y="1395"/>
                  <a:pt x="1664" y="1348"/>
                </a:cubicBezTo>
                <a:cubicBezTo>
                  <a:pt x="1668" y="1297"/>
                  <a:pt x="1672" y="1258"/>
                  <a:pt x="1679" y="1215"/>
                </a:cubicBezTo>
                <a:cubicBezTo>
                  <a:pt x="1688" y="1245"/>
                  <a:pt x="1688" y="1265"/>
                  <a:pt x="1691" y="1335"/>
                </a:cubicBezTo>
                <a:cubicBezTo>
                  <a:pt x="1698" y="1483"/>
                  <a:pt x="1704" y="1630"/>
                  <a:pt x="1710" y="1779"/>
                </a:cubicBezTo>
                <a:cubicBezTo>
                  <a:pt x="1712" y="1846"/>
                  <a:pt x="1722" y="2003"/>
                  <a:pt x="1716" y="2073"/>
                </a:cubicBezTo>
                <a:cubicBezTo>
                  <a:pt x="1712" y="2127"/>
                  <a:pt x="1690" y="2133"/>
                  <a:pt x="1681" y="2119"/>
                </a:cubicBezTo>
                <a:cubicBezTo>
                  <a:pt x="1667" y="2095"/>
                  <a:pt x="1663" y="2020"/>
                  <a:pt x="1664" y="1947"/>
                </a:cubicBezTo>
                <a:cubicBezTo>
                  <a:pt x="1666" y="1830"/>
                  <a:pt x="1682" y="1719"/>
                  <a:pt x="1697" y="1642"/>
                </a:cubicBezTo>
                <a:cubicBezTo>
                  <a:pt x="1714" y="1558"/>
                  <a:pt x="1733" y="1521"/>
                  <a:pt x="1754" y="1492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086" name="Freeform 16"/>
          <p:cNvSpPr/>
          <p:nvPr/>
        </p:nvSpPr>
        <p:spPr>
          <a:xfrm>
            <a:off x="5230800" y="1616040"/>
            <a:ext cx="1513440" cy="316440"/>
          </a:xfrm>
          <a:custGeom>
            <a:avLst/>
            <a:gdLst/>
            <a:ahLst/>
            <a:rect l="0" t="0" r="r" b="b"/>
            <a:pathLst>
              <a:path w="4204" h="879">
                <a:moveTo>
                  <a:pt x="195" y="729"/>
                </a:moveTo>
                <a:cubicBezTo>
                  <a:pt x="187" y="726"/>
                  <a:pt x="172" y="713"/>
                  <a:pt x="164" y="715"/>
                </a:cubicBezTo>
                <a:cubicBezTo>
                  <a:pt x="154" y="718"/>
                  <a:pt x="170" y="714"/>
                  <a:pt x="158" y="723"/>
                </a:cubicBezTo>
                <a:cubicBezTo>
                  <a:pt x="158" y="742"/>
                  <a:pt x="152" y="762"/>
                  <a:pt x="170" y="773"/>
                </a:cubicBezTo>
                <a:cubicBezTo>
                  <a:pt x="202" y="793"/>
                  <a:pt x="281" y="794"/>
                  <a:pt x="316" y="785"/>
                </a:cubicBezTo>
                <a:cubicBezTo>
                  <a:pt x="352" y="776"/>
                  <a:pt x="363" y="734"/>
                  <a:pt x="353" y="702"/>
                </a:cubicBezTo>
                <a:cubicBezTo>
                  <a:pt x="337" y="652"/>
                  <a:pt x="277" y="613"/>
                  <a:pt x="229" y="599"/>
                </a:cubicBezTo>
                <a:cubicBezTo>
                  <a:pt x="165" y="580"/>
                  <a:pt x="121" y="597"/>
                  <a:pt x="76" y="643"/>
                </a:cubicBezTo>
                <a:cubicBezTo>
                  <a:pt x="43" y="677"/>
                  <a:pt x="0" y="746"/>
                  <a:pt x="17" y="798"/>
                </a:cubicBezTo>
                <a:cubicBezTo>
                  <a:pt x="37" y="860"/>
                  <a:pt x="147" y="873"/>
                  <a:pt x="199" y="877"/>
                </a:cubicBezTo>
                <a:cubicBezTo>
                  <a:pt x="269" y="878"/>
                  <a:pt x="292" y="878"/>
                  <a:pt x="338" y="878"/>
                </a:cubicBezTo>
                <a:moveTo>
                  <a:pt x="371" y="527"/>
                </a:moveTo>
                <a:cubicBezTo>
                  <a:pt x="371" y="543"/>
                  <a:pt x="370" y="592"/>
                  <a:pt x="378" y="618"/>
                </a:cubicBezTo>
                <a:cubicBezTo>
                  <a:pt x="397" y="678"/>
                  <a:pt x="430" y="743"/>
                  <a:pt x="474" y="789"/>
                </a:cubicBezTo>
                <a:cubicBezTo>
                  <a:pt x="501" y="817"/>
                  <a:pt x="526" y="834"/>
                  <a:pt x="562" y="841"/>
                </a:cubicBezTo>
                <a:cubicBezTo>
                  <a:pt x="565" y="840"/>
                  <a:pt x="568" y="840"/>
                  <a:pt x="571" y="839"/>
                </a:cubicBezTo>
                <a:cubicBezTo>
                  <a:pt x="578" y="784"/>
                  <a:pt x="577" y="729"/>
                  <a:pt x="577" y="673"/>
                </a:cubicBezTo>
                <a:cubicBezTo>
                  <a:pt x="577" y="607"/>
                  <a:pt x="560" y="498"/>
                  <a:pt x="614" y="446"/>
                </a:cubicBezTo>
                <a:cubicBezTo>
                  <a:pt x="643" y="417"/>
                  <a:pt x="693" y="435"/>
                  <a:pt x="719" y="454"/>
                </a:cubicBezTo>
                <a:cubicBezTo>
                  <a:pt x="745" y="471"/>
                  <a:pt x="762" y="495"/>
                  <a:pt x="780" y="520"/>
                </a:cubicBezTo>
                <a:cubicBezTo>
                  <a:pt x="787" y="529"/>
                  <a:pt x="791" y="541"/>
                  <a:pt x="799" y="550"/>
                </a:cubicBezTo>
                <a:cubicBezTo>
                  <a:pt x="820" y="576"/>
                  <a:pt x="845" y="598"/>
                  <a:pt x="874" y="613"/>
                </a:cubicBezTo>
                <a:cubicBezTo>
                  <a:pt x="911" y="632"/>
                  <a:pt x="995" y="642"/>
                  <a:pt x="1034" y="626"/>
                </a:cubicBezTo>
                <a:cubicBezTo>
                  <a:pt x="1062" y="614"/>
                  <a:pt x="1080" y="561"/>
                  <a:pt x="1065" y="534"/>
                </a:cubicBezTo>
                <a:cubicBezTo>
                  <a:pt x="1039" y="488"/>
                  <a:pt x="942" y="472"/>
                  <a:pt x="897" y="491"/>
                </a:cubicBezTo>
                <a:cubicBezTo>
                  <a:pt x="840" y="515"/>
                  <a:pt x="788" y="607"/>
                  <a:pt x="809" y="669"/>
                </a:cubicBezTo>
                <a:cubicBezTo>
                  <a:pt x="827" y="724"/>
                  <a:pt x="912" y="721"/>
                  <a:pt x="956" y="722"/>
                </a:cubicBezTo>
                <a:cubicBezTo>
                  <a:pt x="1012" y="722"/>
                  <a:pt x="1031" y="722"/>
                  <a:pt x="1068" y="713"/>
                </a:cubicBezTo>
                <a:moveTo>
                  <a:pt x="1151" y="370"/>
                </a:moveTo>
                <a:cubicBezTo>
                  <a:pt x="1157" y="349"/>
                  <a:pt x="1158" y="339"/>
                  <a:pt x="1184" y="367"/>
                </a:cubicBezTo>
                <a:cubicBezTo>
                  <a:pt x="1227" y="415"/>
                  <a:pt x="1256" y="481"/>
                  <a:pt x="1274" y="542"/>
                </a:cubicBezTo>
                <a:cubicBezTo>
                  <a:pt x="1285" y="579"/>
                  <a:pt x="1289" y="617"/>
                  <a:pt x="1290" y="655"/>
                </a:cubicBezTo>
                <a:cubicBezTo>
                  <a:pt x="1290" y="656"/>
                  <a:pt x="1290" y="657"/>
                  <a:pt x="1290" y="658"/>
                </a:cubicBezTo>
                <a:cubicBezTo>
                  <a:pt x="1267" y="619"/>
                  <a:pt x="1268" y="581"/>
                  <a:pt x="1268" y="535"/>
                </a:cubicBezTo>
                <a:cubicBezTo>
                  <a:pt x="1267" y="473"/>
                  <a:pt x="1291" y="409"/>
                  <a:pt x="1344" y="371"/>
                </a:cubicBezTo>
                <a:cubicBezTo>
                  <a:pt x="1386" y="341"/>
                  <a:pt x="1439" y="349"/>
                  <a:pt x="1474" y="380"/>
                </a:cubicBezTo>
                <a:cubicBezTo>
                  <a:pt x="1527" y="428"/>
                  <a:pt x="1538" y="483"/>
                  <a:pt x="1539" y="551"/>
                </a:cubicBezTo>
                <a:cubicBezTo>
                  <a:pt x="1538" y="594"/>
                  <a:pt x="1538" y="608"/>
                  <a:pt x="1523" y="633"/>
                </a:cubicBezTo>
                <a:moveTo>
                  <a:pt x="2243" y="99"/>
                </a:moveTo>
                <a:cubicBezTo>
                  <a:pt x="2274" y="97"/>
                  <a:pt x="2276" y="114"/>
                  <a:pt x="2297" y="158"/>
                </a:cubicBezTo>
                <a:cubicBezTo>
                  <a:pt x="2356" y="283"/>
                  <a:pt x="2400" y="414"/>
                  <a:pt x="2467" y="537"/>
                </a:cubicBezTo>
                <a:cubicBezTo>
                  <a:pt x="2483" y="567"/>
                  <a:pt x="2503" y="599"/>
                  <a:pt x="2518" y="628"/>
                </a:cubicBezTo>
                <a:moveTo>
                  <a:pt x="2254" y="452"/>
                </a:moveTo>
                <a:cubicBezTo>
                  <a:pt x="2325" y="416"/>
                  <a:pt x="2400" y="414"/>
                  <a:pt x="2478" y="403"/>
                </a:cubicBezTo>
                <a:cubicBezTo>
                  <a:pt x="2554" y="392"/>
                  <a:pt x="2621" y="373"/>
                  <a:pt x="2691" y="344"/>
                </a:cubicBezTo>
                <a:cubicBezTo>
                  <a:pt x="2710" y="336"/>
                  <a:pt x="2730" y="325"/>
                  <a:pt x="2748" y="316"/>
                </a:cubicBezTo>
                <a:cubicBezTo>
                  <a:pt x="2727" y="328"/>
                  <a:pt x="2722" y="335"/>
                  <a:pt x="2717" y="364"/>
                </a:cubicBezTo>
                <a:cubicBezTo>
                  <a:pt x="2710" y="406"/>
                  <a:pt x="2708" y="466"/>
                  <a:pt x="2725" y="505"/>
                </a:cubicBezTo>
                <a:cubicBezTo>
                  <a:pt x="2733" y="519"/>
                  <a:pt x="2734" y="522"/>
                  <a:pt x="2741" y="530"/>
                </a:cubicBezTo>
                <a:moveTo>
                  <a:pt x="2662" y="56"/>
                </a:moveTo>
                <a:cubicBezTo>
                  <a:pt x="2682" y="27"/>
                  <a:pt x="2715" y="46"/>
                  <a:pt x="2744" y="65"/>
                </a:cubicBezTo>
                <a:cubicBezTo>
                  <a:pt x="2782" y="90"/>
                  <a:pt x="2787" y="123"/>
                  <a:pt x="2799" y="163"/>
                </a:cubicBezTo>
                <a:moveTo>
                  <a:pt x="2919" y="269"/>
                </a:moveTo>
                <a:cubicBezTo>
                  <a:pt x="2929" y="285"/>
                  <a:pt x="2940" y="301"/>
                  <a:pt x="2951" y="317"/>
                </a:cubicBezTo>
                <a:cubicBezTo>
                  <a:pt x="2973" y="350"/>
                  <a:pt x="2990" y="387"/>
                  <a:pt x="2998" y="426"/>
                </a:cubicBezTo>
                <a:cubicBezTo>
                  <a:pt x="3000" y="437"/>
                  <a:pt x="2999" y="436"/>
                  <a:pt x="3001" y="449"/>
                </a:cubicBezTo>
                <a:cubicBezTo>
                  <a:pt x="2998" y="406"/>
                  <a:pt x="2993" y="366"/>
                  <a:pt x="2993" y="324"/>
                </a:cubicBezTo>
                <a:cubicBezTo>
                  <a:pt x="2993" y="285"/>
                  <a:pt x="2997" y="240"/>
                  <a:pt x="3042" y="228"/>
                </a:cubicBezTo>
                <a:cubicBezTo>
                  <a:pt x="3077" y="218"/>
                  <a:pt x="3113" y="228"/>
                  <a:pt x="3139" y="251"/>
                </a:cubicBezTo>
                <a:cubicBezTo>
                  <a:pt x="3173" y="280"/>
                  <a:pt x="3195" y="312"/>
                  <a:pt x="3205" y="354"/>
                </a:cubicBezTo>
                <a:cubicBezTo>
                  <a:pt x="3205" y="355"/>
                  <a:pt x="3205" y="357"/>
                  <a:pt x="3205" y="358"/>
                </a:cubicBezTo>
                <a:cubicBezTo>
                  <a:pt x="3201" y="348"/>
                  <a:pt x="3195" y="343"/>
                  <a:pt x="3195" y="320"/>
                </a:cubicBezTo>
                <a:cubicBezTo>
                  <a:pt x="3195" y="277"/>
                  <a:pt x="3219" y="239"/>
                  <a:pt x="3249" y="208"/>
                </a:cubicBezTo>
                <a:cubicBezTo>
                  <a:pt x="3275" y="181"/>
                  <a:pt x="3306" y="176"/>
                  <a:pt x="3342" y="179"/>
                </a:cubicBezTo>
                <a:cubicBezTo>
                  <a:pt x="3379" y="182"/>
                  <a:pt x="3397" y="217"/>
                  <a:pt x="3413" y="247"/>
                </a:cubicBezTo>
                <a:cubicBezTo>
                  <a:pt x="3425" y="269"/>
                  <a:pt x="3430" y="303"/>
                  <a:pt x="3459" y="309"/>
                </a:cubicBezTo>
                <a:cubicBezTo>
                  <a:pt x="3480" y="309"/>
                  <a:pt x="3488" y="309"/>
                  <a:pt x="3503" y="309"/>
                </a:cubicBezTo>
                <a:moveTo>
                  <a:pt x="3583" y="188"/>
                </a:moveTo>
                <a:cubicBezTo>
                  <a:pt x="3594" y="165"/>
                  <a:pt x="3602" y="144"/>
                  <a:pt x="3624" y="130"/>
                </a:cubicBezTo>
                <a:cubicBezTo>
                  <a:pt x="3626" y="130"/>
                  <a:pt x="3629" y="130"/>
                  <a:pt x="3631" y="130"/>
                </a:cubicBezTo>
                <a:cubicBezTo>
                  <a:pt x="3659" y="140"/>
                  <a:pt x="3676" y="151"/>
                  <a:pt x="3697" y="176"/>
                </a:cubicBezTo>
                <a:cubicBezTo>
                  <a:pt x="3715" y="197"/>
                  <a:pt x="3719" y="236"/>
                  <a:pt x="3737" y="254"/>
                </a:cubicBezTo>
                <a:cubicBezTo>
                  <a:pt x="3748" y="265"/>
                  <a:pt x="3755" y="258"/>
                  <a:pt x="3769" y="261"/>
                </a:cubicBezTo>
                <a:cubicBezTo>
                  <a:pt x="3780" y="238"/>
                  <a:pt x="3785" y="223"/>
                  <a:pt x="3786" y="195"/>
                </a:cubicBezTo>
                <a:cubicBezTo>
                  <a:pt x="3787" y="153"/>
                  <a:pt x="3759" y="141"/>
                  <a:pt x="3720" y="137"/>
                </a:cubicBezTo>
                <a:cubicBezTo>
                  <a:pt x="3662" y="131"/>
                  <a:pt x="3637" y="148"/>
                  <a:pt x="3601" y="195"/>
                </a:cubicBezTo>
                <a:cubicBezTo>
                  <a:pt x="3567" y="239"/>
                  <a:pt x="3538" y="289"/>
                  <a:pt x="3533" y="345"/>
                </a:cubicBezTo>
                <a:cubicBezTo>
                  <a:pt x="3528" y="405"/>
                  <a:pt x="3592" y="409"/>
                  <a:pt x="3638" y="412"/>
                </a:cubicBezTo>
                <a:cubicBezTo>
                  <a:pt x="3740" y="419"/>
                  <a:pt x="3831" y="395"/>
                  <a:pt x="3925" y="354"/>
                </a:cubicBezTo>
                <a:cubicBezTo>
                  <a:pt x="4020" y="313"/>
                  <a:pt x="4105" y="257"/>
                  <a:pt x="4158" y="166"/>
                </a:cubicBezTo>
                <a:cubicBezTo>
                  <a:pt x="4179" y="129"/>
                  <a:pt x="4203" y="58"/>
                  <a:pt x="4188" y="14"/>
                </a:cubicBezTo>
                <a:cubicBezTo>
                  <a:pt x="4184" y="9"/>
                  <a:pt x="4180" y="5"/>
                  <a:pt x="4176" y="0"/>
                </a:cubicBezTo>
                <a:cubicBezTo>
                  <a:pt x="4133" y="8"/>
                  <a:pt x="4126" y="8"/>
                  <a:pt x="4107" y="59"/>
                </a:cubicBezTo>
                <a:cubicBezTo>
                  <a:pt x="4085" y="121"/>
                  <a:pt x="4081" y="211"/>
                  <a:pt x="4095" y="275"/>
                </a:cubicBezTo>
                <a:cubicBezTo>
                  <a:pt x="4111" y="346"/>
                  <a:pt x="4173" y="394"/>
                  <a:pt x="4191" y="462"/>
                </a:cubicBezTo>
                <a:cubicBezTo>
                  <a:pt x="4192" y="476"/>
                  <a:pt x="4192" y="479"/>
                  <a:pt x="4192" y="487"/>
                </a:cubicBezTo>
                <a:cubicBezTo>
                  <a:pt x="4147" y="495"/>
                  <a:pt x="4101" y="493"/>
                  <a:pt x="4055" y="493"/>
                </a:cubicBezTo>
                <a:cubicBezTo>
                  <a:pt x="4029" y="493"/>
                  <a:pt x="4022" y="493"/>
                  <a:pt x="4006" y="493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087" name="Freeform 17"/>
          <p:cNvSpPr/>
          <p:nvPr/>
        </p:nvSpPr>
        <p:spPr>
          <a:xfrm>
            <a:off x="2558880" y="2992320"/>
            <a:ext cx="208440" cy="137880"/>
          </a:xfrm>
          <a:custGeom>
            <a:avLst/>
            <a:gdLst/>
            <a:ahLst/>
            <a:rect l="0" t="0" r="r" b="b"/>
            <a:pathLst>
              <a:path w="579" h="383">
                <a:moveTo>
                  <a:pt x="0" y="101"/>
                </a:moveTo>
                <a:cubicBezTo>
                  <a:pt x="16" y="86"/>
                  <a:pt x="27" y="94"/>
                  <a:pt x="54" y="113"/>
                </a:cubicBezTo>
                <a:cubicBezTo>
                  <a:pt x="101" y="146"/>
                  <a:pt x="134" y="197"/>
                  <a:pt x="165" y="244"/>
                </a:cubicBezTo>
                <a:cubicBezTo>
                  <a:pt x="191" y="283"/>
                  <a:pt x="209" y="333"/>
                  <a:pt x="239" y="369"/>
                </a:cubicBezTo>
                <a:cubicBezTo>
                  <a:pt x="249" y="382"/>
                  <a:pt x="260" y="378"/>
                  <a:pt x="274" y="378"/>
                </a:cubicBezTo>
                <a:moveTo>
                  <a:pt x="480" y="78"/>
                </a:moveTo>
                <a:cubicBezTo>
                  <a:pt x="517" y="38"/>
                  <a:pt x="531" y="18"/>
                  <a:pt x="578" y="0"/>
                </a:cubicBezTo>
                <a:cubicBezTo>
                  <a:pt x="578" y="72"/>
                  <a:pt x="567" y="128"/>
                  <a:pt x="529" y="192"/>
                </a:cubicBezTo>
                <a:cubicBezTo>
                  <a:pt x="491" y="256"/>
                  <a:pt x="441" y="306"/>
                  <a:pt x="390" y="358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088" name="Freeform 18"/>
          <p:cNvSpPr/>
          <p:nvPr/>
        </p:nvSpPr>
        <p:spPr>
          <a:xfrm>
            <a:off x="2910960" y="2860560"/>
            <a:ext cx="1278720" cy="355680"/>
          </a:xfrm>
          <a:custGeom>
            <a:avLst/>
            <a:gdLst/>
            <a:ahLst/>
            <a:rect l="0" t="0" r="r" b="b"/>
            <a:pathLst>
              <a:path w="3552" h="988">
                <a:moveTo>
                  <a:pt x="37" y="228"/>
                </a:moveTo>
                <a:cubicBezTo>
                  <a:pt x="25" y="176"/>
                  <a:pt x="0" y="110"/>
                  <a:pt x="8" y="56"/>
                </a:cubicBezTo>
                <a:cubicBezTo>
                  <a:pt x="15" y="49"/>
                  <a:pt x="19" y="46"/>
                  <a:pt x="27" y="49"/>
                </a:cubicBezTo>
                <a:cubicBezTo>
                  <a:pt x="61" y="65"/>
                  <a:pt x="56" y="126"/>
                  <a:pt x="60" y="163"/>
                </a:cubicBezTo>
                <a:cubicBezTo>
                  <a:pt x="71" y="266"/>
                  <a:pt x="71" y="360"/>
                  <a:pt x="105" y="459"/>
                </a:cubicBezTo>
                <a:moveTo>
                  <a:pt x="461" y="417"/>
                </a:moveTo>
                <a:cubicBezTo>
                  <a:pt x="447" y="407"/>
                  <a:pt x="431" y="395"/>
                  <a:pt x="418" y="386"/>
                </a:cubicBezTo>
                <a:cubicBezTo>
                  <a:pt x="420" y="412"/>
                  <a:pt x="422" y="425"/>
                  <a:pt x="440" y="447"/>
                </a:cubicBezTo>
                <a:cubicBezTo>
                  <a:pt x="452" y="462"/>
                  <a:pt x="487" y="490"/>
                  <a:pt x="509" y="477"/>
                </a:cubicBezTo>
                <a:cubicBezTo>
                  <a:pt x="533" y="463"/>
                  <a:pt x="532" y="427"/>
                  <a:pt x="533" y="403"/>
                </a:cubicBezTo>
                <a:cubicBezTo>
                  <a:pt x="534" y="376"/>
                  <a:pt x="533" y="348"/>
                  <a:pt x="533" y="321"/>
                </a:cubicBezTo>
                <a:cubicBezTo>
                  <a:pt x="536" y="350"/>
                  <a:pt x="538" y="384"/>
                  <a:pt x="540" y="414"/>
                </a:cubicBezTo>
                <a:cubicBezTo>
                  <a:pt x="547" y="500"/>
                  <a:pt x="560" y="586"/>
                  <a:pt x="575" y="671"/>
                </a:cubicBezTo>
                <a:cubicBezTo>
                  <a:pt x="589" y="748"/>
                  <a:pt x="606" y="827"/>
                  <a:pt x="611" y="906"/>
                </a:cubicBezTo>
                <a:cubicBezTo>
                  <a:pt x="613" y="934"/>
                  <a:pt x="608" y="956"/>
                  <a:pt x="605" y="981"/>
                </a:cubicBezTo>
                <a:cubicBezTo>
                  <a:pt x="577" y="983"/>
                  <a:pt x="565" y="987"/>
                  <a:pt x="543" y="962"/>
                </a:cubicBezTo>
                <a:cubicBezTo>
                  <a:pt x="525" y="941"/>
                  <a:pt x="503" y="909"/>
                  <a:pt x="503" y="880"/>
                </a:cubicBezTo>
                <a:cubicBezTo>
                  <a:pt x="503" y="846"/>
                  <a:pt x="531" y="845"/>
                  <a:pt x="561" y="840"/>
                </a:cubicBezTo>
                <a:cubicBezTo>
                  <a:pt x="602" y="833"/>
                  <a:pt x="647" y="839"/>
                  <a:pt x="688" y="827"/>
                </a:cubicBezTo>
                <a:cubicBezTo>
                  <a:pt x="695" y="824"/>
                  <a:pt x="701" y="821"/>
                  <a:pt x="708" y="818"/>
                </a:cubicBezTo>
                <a:moveTo>
                  <a:pt x="809" y="142"/>
                </a:moveTo>
                <a:cubicBezTo>
                  <a:pt x="791" y="166"/>
                  <a:pt x="805" y="185"/>
                  <a:pt x="808" y="215"/>
                </a:cubicBezTo>
                <a:cubicBezTo>
                  <a:pt x="815" y="289"/>
                  <a:pt x="831" y="359"/>
                  <a:pt x="857" y="428"/>
                </a:cubicBezTo>
                <a:cubicBezTo>
                  <a:pt x="864" y="445"/>
                  <a:pt x="871" y="462"/>
                  <a:pt x="878" y="479"/>
                </a:cubicBezTo>
                <a:moveTo>
                  <a:pt x="1655" y="529"/>
                </a:moveTo>
                <a:cubicBezTo>
                  <a:pt x="1643" y="498"/>
                  <a:pt x="1640" y="494"/>
                  <a:pt x="1595" y="490"/>
                </a:cubicBezTo>
                <a:cubicBezTo>
                  <a:pt x="1522" y="483"/>
                  <a:pt x="1455" y="485"/>
                  <a:pt x="1391" y="523"/>
                </a:cubicBezTo>
                <a:cubicBezTo>
                  <a:pt x="1328" y="561"/>
                  <a:pt x="1275" y="632"/>
                  <a:pt x="1282" y="709"/>
                </a:cubicBezTo>
                <a:cubicBezTo>
                  <a:pt x="1284" y="716"/>
                  <a:pt x="1286" y="724"/>
                  <a:pt x="1288" y="731"/>
                </a:cubicBezTo>
                <a:cubicBezTo>
                  <a:pt x="1350" y="748"/>
                  <a:pt x="1403" y="753"/>
                  <a:pt x="1464" y="723"/>
                </a:cubicBezTo>
                <a:cubicBezTo>
                  <a:pt x="1543" y="685"/>
                  <a:pt x="1585" y="617"/>
                  <a:pt x="1594" y="531"/>
                </a:cubicBezTo>
                <a:cubicBezTo>
                  <a:pt x="1606" y="412"/>
                  <a:pt x="1571" y="303"/>
                  <a:pt x="1537" y="191"/>
                </a:cubicBezTo>
                <a:cubicBezTo>
                  <a:pt x="1518" y="126"/>
                  <a:pt x="1496" y="63"/>
                  <a:pt x="1471" y="0"/>
                </a:cubicBezTo>
                <a:cubicBezTo>
                  <a:pt x="1477" y="78"/>
                  <a:pt x="1489" y="148"/>
                  <a:pt x="1509" y="225"/>
                </a:cubicBezTo>
                <a:cubicBezTo>
                  <a:pt x="1538" y="338"/>
                  <a:pt x="1581" y="442"/>
                  <a:pt x="1643" y="541"/>
                </a:cubicBezTo>
                <a:cubicBezTo>
                  <a:pt x="1676" y="593"/>
                  <a:pt x="1724" y="669"/>
                  <a:pt x="1784" y="691"/>
                </a:cubicBezTo>
                <a:cubicBezTo>
                  <a:pt x="1807" y="692"/>
                  <a:pt x="1814" y="692"/>
                  <a:pt x="1829" y="692"/>
                </a:cubicBezTo>
                <a:cubicBezTo>
                  <a:pt x="1864" y="621"/>
                  <a:pt x="1860" y="553"/>
                  <a:pt x="1860" y="475"/>
                </a:cubicBezTo>
                <a:cubicBezTo>
                  <a:pt x="1860" y="459"/>
                  <a:pt x="1861" y="425"/>
                  <a:pt x="1862" y="411"/>
                </a:cubicBezTo>
                <a:cubicBezTo>
                  <a:pt x="1874" y="448"/>
                  <a:pt x="1885" y="486"/>
                  <a:pt x="1893" y="526"/>
                </a:cubicBezTo>
                <a:cubicBezTo>
                  <a:pt x="1899" y="557"/>
                  <a:pt x="1904" y="588"/>
                  <a:pt x="1911" y="619"/>
                </a:cubicBezTo>
                <a:moveTo>
                  <a:pt x="1817" y="115"/>
                </a:moveTo>
                <a:cubicBezTo>
                  <a:pt x="1813" y="94"/>
                  <a:pt x="1811" y="93"/>
                  <a:pt x="1811" y="81"/>
                </a:cubicBezTo>
                <a:cubicBezTo>
                  <a:pt x="1819" y="127"/>
                  <a:pt x="1836" y="168"/>
                  <a:pt x="1854" y="211"/>
                </a:cubicBezTo>
                <a:moveTo>
                  <a:pt x="2368" y="426"/>
                </a:moveTo>
                <a:cubicBezTo>
                  <a:pt x="2323" y="404"/>
                  <a:pt x="2281" y="404"/>
                  <a:pt x="2235" y="427"/>
                </a:cubicBezTo>
                <a:cubicBezTo>
                  <a:pt x="2183" y="453"/>
                  <a:pt x="2144" y="493"/>
                  <a:pt x="2129" y="550"/>
                </a:cubicBezTo>
                <a:cubicBezTo>
                  <a:pt x="2121" y="582"/>
                  <a:pt x="2125" y="604"/>
                  <a:pt x="2135" y="633"/>
                </a:cubicBezTo>
                <a:cubicBezTo>
                  <a:pt x="2178" y="645"/>
                  <a:pt x="2213" y="653"/>
                  <a:pt x="2251" y="623"/>
                </a:cubicBezTo>
                <a:cubicBezTo>
                  <a:pt x="2295" y="588"/>
                  <a:pt x="2315" y="528"/>
                  <a:pt x="2340" y="480"/>
                </a:cubicBezTo>
                <a:cubicBezTo>
                  <a:pt x="2356" y="448"/>
                  <a:pt x="2371" y="428"/>
                  <a:pt x="2396" y="404"/>
                </a:cubicBezTo>
                <a:cubicBezTo>
                  <a:pt x="2461" y="412"/>
                  <a:pt x="2478" y="454"/>
                  <a:pt x="2499" y="517"/>
                </a:cubicBezTo>
                <a:cubicBezTo>
                  <a:pt x="2538" y="632"/>
                  <a:pt x="2560" y="761"/>
                  <a:pt x="2563" y="883"/>
                </a:cubicBezTo>
                <a:cubicBezTo>
                  <a:pt x="2563" y="887"/>
                  <a:pt x="2563" y="891"/>
                  <a:pt x="2563" y="895"/>
                </a:cubicBezTo>
                <a:cubicBezTo>
                  <a:pt x="2540" y="872"/>
                  <a:pt x="2524" y="877"/>
                  <a:pt x="2512" y="826"/>
                </a:cubicBezTo>
                <a:cubicBezTo>
                  <a:pt x="2493" y="744"/>
                  <a:pt x="2496" y="631"/>
                  <a:pt x="2515" y="550"/>
                </a:cubicBezTo>
                <a:cubicBezTo>
                  <a:pt x="2533" y="470"/>
                  <a:pt x="2577" y="365"/>
                  <a:pt x="2655" y="325"/>
                </a:cubicBezTo>
                <a:cubicBezTo>
                  <a:pt x="2714" y="295"/>
                  <a:pt x="2759" y="328"/>
                  <a:pt x="2785" y="380"/>
                </a:cubicBezTo>
                <a:cubicBezTo>
                  <a:pt x="2812" y="434"/>
                  <a:pt x="2846" y="600"/>
                  <a:pt x="2812" y="658"/>
                </a:cubicBezTo>
                <a:cubicBezTo>
                  <a:pt x="2804" y="672"/>
                  <a:pt x="2803" y="678"/>
                  <a:pt x="2790" y="674"/>
                </a:cubicBezTo>
                <a:moveTo>
                  <a:pt x="2674" y="18"/>
                </a:moveTo>
                <a:cubicBezTo>
                  <a:pt x="2676" y="16"/>
                  <a:pt x="2677" y="15"/>
                  <a:pt x="2679" y="13"/>
                </a:cubicBezTo>
                <a:cubicBezTo>
                  <a:pt x="2702" y="25"/>
                  <a:pt x="2722" y="63"/>
                  <a:pt x="2740" y="86"/>
                </a:cubicBezTo>
                <a:moveTo>
                  <a:pt x="2925" y="218"/>
                </a:moveTo>
                <a:cubicBezTo>
                  <a:pt x="2943" y="278"/>
                  <a:pt x="2962" y="337"/>
                  <a:pt x="2979" y="397"/>
                </a:cubicBezTo>
                <a:cubicBezTo>
                  <a:pt x="2996" y="456"/>
                  <a:pt x="3007" y="516"/>
                  <a:pt x="3024" y="575"/>
                </a:cubicBezTo>
                <a:cubicBezTo>
                  <a:pt x="3031" y="601"/>
                  <a:pt x="3038" y="625"/>
                  <a:pt x="3042" y="652"/>
                </a:cubicBezTo>
                <a:moveTo>
                  <a:pt x="2889" y="620"/>
                </a:moveTo>
                <a:cubicBezTo>
                  <a:pt x="2944" y="598"/>
                  <a:pt x="3005" y="583"/>
                  <a:pt x="3062" y="566"/>
                </a:cubicBezTo>
                <a:cubicBezTo>
                  <a:pt x="3192" y="527"/>
                  <a:pt x="3322" y="499"/>
                  <a:pt x="3455" y="472"/>
                </a:cubicBezTo>
                <a:cubicBezTo>
                  <a:pt x="3487" y="465"/>
                  <a:pt x="3519" y="459"/>
                  <a:pt x="3551" y="452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089" name="Freeform 19"/>
          <p:cNvSpPr/>
          <p:nvPr/>
        </p:nvSpPr>
        <p:spPr>
          <a:xfrm>
            <a:off x="4413600" y="2795040"/>
            <a:ext cx="1527120" cy="382680"/>
          </a:xfrm>
          <a:custGeom>
            <a:avLst/>
            <a:gdLst/>
            <a:ahLst/>
            <a:rect l="0" t="0" r="r" b="b"/>
            <a:pathLst>
              <a:path w="4242" h="1063">
                <a:moveTo>
                  <a:pt x="241" y="409"/>
                </a:moveTo>
                <a:cubicBezTo>
                  <a:pt x="241" y="379"/>
                  <a:pt x="248" y="376"/>
                  <a:pt x="219" y="403"/>
                </a:cubicBezTo>
                <a:cubicBezTo>
                  <a:pt x="173" y="446"/>
                  <a:pt x="125" y="496"/>
                  <a:pt x="98" y="553"/>
                </a:cubicBezTo>
                <a:cubicBezTo>
                  <a:pt x="81" y="588"/>
                  <a:pt x="75" y="632"/>
                  <a:pt x="120" y="641"/>
                </a:cubicBezTo>
                <a:cubicBezTo>
                  <a:pt x="185" y="654"/>
                  <a:pt x="257" y="643"/>
                  <a:pt x="312" y="608"/>
                </a:cubicBezTo>
                <a:cubicBezTo>
                  <a:pt x="376" y="568"/>
                  <a:pt x="397" y="511"/>
                  <a:pt x="393" y="439"/>
                </a:cubicBezTo>
                <a:cubicBezTo>
                  <a:pt x="390" y="377"/>
                  <a:pt x="351" y="330"/>
                  <a:pt x="293" y="307"/>
                </a:cubicBezTo>
                <a:cubicBezTo>
                  <a:pt x="257" y="292"/>
                  <a:pt x="254" y="305"/>
                  <a:pt x="253" y="335"/>
                </a:cubicBezTo>
                <a:moveTo>
                  <a:pt x="37" y="141"/>
                </a:moveTo>
                <a:cubicBezTo>
                  <a:pt x="0" y="111"/>
                  <a:pt x="58" y="195"/>
                  <a:pt x="64" y="208"/>
                </a:cubicBezTo>
                <a:cubicBezTo>
                  <a:pt x="122" y="340"/>
                  <a:pt x="155" y="476"/>
                  <a:pt x="182" y="618"/>
                </a:cubicBezTo>
                <a:cubicBezTo>
                  <a:pt x="192" y="673"/>
                  <a:pt x="204" y="727"/>
                  <a:pt x="216" y="781"/>
                </a:cubicBezTo>
                <a:cubicBezTo>
                  <a:pt x="215" y="743"/>
                  <a:pt x="207" y="707"/>
                  <a:pt x="205" y="670"/>
                </a:cubicBezTo>
                <a:cubicBezTo>
                  <a:pt x="200" y="594"/>
                  <a:pt x="195" y="517"/>
                  <a:pt x="235" y="450"/>
                </a:cubicBezTo>
                <a:cubicBezTo>
                  <a:pt x="269" y="393"/>
                  <a:pt x="341" y="365"/>
                  <a:pt x="406" y="382"/>
                </a:cubicBezTo>
                <a:cubicBezTo>
                  <a:pt x="542" y="417"/>
                  <a:pt x="601" y="567"/>
                  <a:pt x="607" y="692"/>
                </a:cubicBezTo>
                <a:cubicBezTo>
                  <a:pt x="608" y="722"/>
                  <a:pt x="607" y="753"/>
                  <a:pt x="607" y="783"/>
                </a:cubicBezTo>
                <a:moveTo>
                  <a:pt x="1040" y="345"/>
                </a:moveTo>
                <a:cubicBezTo>
                  <a:pt x="976" y="331"/>
                  <a:pt x="947" y="352"/>
                  <a:pt x="894" y="391"/>
                </a:cubicBezTo>
                <a:cubicBezTo>
                  <a:pt x="849" y="424"/>
                  <a:pt x="787" y="468"/>
                  <a:pt x="773" y="526"/>
                </a:cubicBezTo>
                <a:cubicBezTo>
                  <a:pt x="759" y="584"/>
                  <a:pt x="827" y="591"/>
                  <a:pt x="867" y="594"/>
                </a:cubicBezTo>
                <a:cubicBezTo>
                  <a:pt x="925" y="598"/>
                  <a:pt x="987" y="599"/>
                  <a:pt x="1037" y="565"/>
                </a:cubicBezTo>
                <a:cubicBezTo>
                  <a:pt x="1056" y="552"/>
                  <a:pt x="1083" y="519"/>
                  <a:pt x="1074" y="493"/>
                </a:cubicBezTo>
                <a:cubicBezTo>
                  <a:pt x="1059" y="451"/>
                  <a:pt x="1086" y="516"/>
                  <a:pt x="1067" y="486"/>
                </a:cubicBezTo>
                <a:cubicBezTo>
                  <a:pt x="1060" y="499"/>
                  <a:pt x="1045" y="539"/>
                  <a:pt x="1056" y="553"/>
                </a:cubicBezTo>
                <a:cubicBezTo>
                  <a:pt x="1088" y="594"/>
                  <a:pt x="1167" y="585"/>
                  <a:pt x="1211" y="586"/>
                </a:cubicBezTo>
                <a:moveTo>
                  <a:pt x="1365" y="379"/>
                </a:moveTo>
                <a:cubicBezTo>
                  <a:pt x="1360" y="352"/>
                  <a:pt x="1360" y="351"/>
                  <a:pt x="1353" y="328"/>
                </a:cubicBezTo>
                <a:cubicBezTo>
                  <a:pt x="1364" y="380"/>
                  <a:pt x="1379" y="431"/>
                  <a:pt x="1392" y="483"/>
                </a:cubicBezTo>
                <a:cubicBezTo>
                  <a:pt x="1416" y="574"/>
                  <a:pt x="1437" y="667"/>
                  <a:pt x="1457" y="759"/>
                </a:cubicBezTo>
                <a:cubicBezTo>
                  <a:pt x="1464" y="792"/>
                  <a:pt x="1470" y="826"/>
                  <a:pt x="1478" y="859"/>
                </a:cubicBezTo>
                <a:cubicBezTo>
                  <a:pt x="1458" y="808"/>
                  <a:pt x="1437" y="760"/>
                  <a:pt x="1422" y="707"/>
                </a:cubicBezTo>
                <a:cubicBezTo>
                  <a:pt x="1394" y="609"/>
                  <a:pt x="1374" y="486"/>
                  <a:pt x="1392" y="384"/>
                </a:cubicBezTo>
                <a:cubicBezTo>
                  <a:pt x="1405" y="310"/>
                  <a:pt x="1450" y="247"/>
                  <a:pt x="1529" y="252"/>
                </a:cubicBezTo>
                <a:cubicBezTo>
                  <a:pt x="1604" y="257"/>
                  <a:pt x="1594" y="357"/>
                  <a:pt x="1595" y="409"/>
                </a:cubicBezTo>
                <a:cubicBezTo>
                  <a:pt x="1596" y="480"/>
                  <a:pt x="1589" y="542"/>
                  <a:pt x="1531" y="591"/>
                </a:cubicBezTo>
                <a:cubicBezTo>
                  <a:pt x="1527" y="594"/>
                  <a:pt x="1475" y="628"/>
                  <a:pt x="1464" y="615"/>
                </a:cubicBezTo>
                <a:cubicBezTo>
                  <a:pt x="1464" y="591"/>
                  <a:pt x="1466" y="581"/>
                  <a:pt x="1477" y="566"/>
                </a:cubicBezTo>
                <a:moveTo>
                  <a:pt x="1677" y="305"/>
                </a:moveTo>
                <a:cubicBezTo>
                  <a:pt x="1708" y="299"/>
                  <a:pt x="1710" y="295"/>
                  <a:pt x="1723" y="335"/>
                </a:cubicBezTo>
                <a:cubicBezTo>
                  <a:pt x="1744" y="398"/>
                  <a:pt x="1752" y="468"/>
                  <a:pt x="1761" y="534"/>
                </a:cubicBezTo>
                <a:cubicBezTo>
                  <a:pt x="1768" y="584"/>
                  <a:pt x="1768" y="637"/>
                  <a:pt x="1777" y="687"/>
                </a:cubicBezTo>
                <a:cubicBezTo>
                  <a:pt x="1781" y="698"/>
                  <a:pt x="1782" y="699"/>
                  <a:pt x="1782" y="705"/>
                </a:cubicBezTo>
                <a:cubicBezTo>
                  <a:pt x="1743" y="663"/>
                  <a:pt x="1702" y="618"/>
                  <a:pt x="1674" y="568"/>
                </a:cubicBezTo>
                <a:cubicBezTo>
                  <a:pt x="1635" y="499"/>
                  <a:pt x="1599" y="384"/>
                  <a:pt x="1625" y="304"/>
                </a:cubicBezTo>
                <a:cubicBezTo>
                  <a:pt x="1646" y="243"/>
                  <a:pt x="1722" y="201"/>
                  <a:pt x="1785" y="212"/>
                </a:cubicBezTo>
                <a:cubicBezTo>
                  <a:pt x="1860" y="225"/>
                  <a:pt x="1860" y="326"/>
                  <a:pt x="1862" y="383"/>
                </a:cubicBezTo>
                <a:cubicBezTo>
                  <a:pt x="1866" y="467"/>
                  <a:pt x="1849" y="524"/>
                  <a:pt x="1774" y="568"/>
                </a:cubicBezTo>
                <a:cubicBezTo>
                  <a:pt x="1760" y="576"/>
                  <a:pt x="1699" y="604"/>
                  <a:pt x="1682" y="586"/>
                </a:cubicBezTo>
                <a:cubicBezTo>
                  <a:pt x="1682" y="579"/>
                  <a:pt x="1682" y="573"/>
                  <a:pt x="1682" y="566"/>
                </a:cubicBezTo>
                <a:moveTo>
                  <a:pt x="2013" y="290"/>
                </a:moveTo>
                <a:cubicBezTo>
                  <a:pt x="2029" y="311"/>
                  <a:pt x="2040" y="339"/>
                  <a:pt x="2053" y="365"/>
                </a:cubicBezTo>
                <a:cubicBezTo>
                  <a:pt x="2077" y="413"/>
                  <a:pt x="2103" y="444"/>
                  <a:pt x="2155" y="458"/>
                </a:cubicBezTo>
                <a:cubicBezTo>
                  <a:pt x="2193" y="468"/>
                  <a:pt x="2267" y="477"/>
                  <a:pt x="2301" y="450"/>
                </a:cubicBezTo>
                <a:cubicBezTo>
                  <a:pt x="2338" y="420"/>
                  <a:pt x="2333" y="351"/>
                  <a:pt x="2303" y="321"/>
                </a:cubicBezTo>
                <a:cubicBezTo>
                  <a:pt x="2266" y="283"/>
                  <a:pt x="2177" y="270"/>
                  <a:pt x="2131" y="293"/>
                </a:cubicBezTo>
                <a:cubicBezTo>
                  <a:pt x="2060" y="328"/>
                  <a:pt x="2043" y="415"/>
                  <a:pt x="2044" y="485"/>
                </a:cubicBezTo>
                <a:cubicBezTo>
                  <a:pt x="2045" y="564"/>
                  <a:pt x="2104" y="608"/>
                  <a:pt x="2174" y="632"/>
                </a:cubicBezTo>
                <a:cubicBezTo>
                  <a:pt x="2220" y="647"/>
                  <a:pt x="2266" y="643"/>
                  <a:pt x="2313" y="643"/>
                </a:cubicBezTo>
                <a:moveTo>
                  <a:pt x="2362" y="479"/>
                </a:moveTo>
                <a:cubicBezTo>
                  <a:pt x="2352" y="422"/>
                  <a:pt x="2346" y="369"/>
                  <a:pt x="2346" y="311"/>
                </a:cubicBezTo>
                <a:cubicBezTo>
                  <a:pt x="2394" y="296"/>
                  <a:pt x="2413" y="319"/>
                  <a:pt x="2442" y="361"/>
                </a:cubicBezTo>
                <a:cubicBezTo>
                  <a:pt x="2492" y="434"/>
                  <a:pt x="2519" y="522"/>
                  <a:pt x="2534" y="608"/>
                </a:cubicBezTo>
                <a:cubicBezTo>
                  <a:pt x="2538" y="634"/>
                  <a:pt x="2539" y="641"/>
                  <a:pt x="2538" y="657"/>
                </a:cubicBezTo>
                <a:cubicBezTo>
                  <a:pt x="2527" y="619"/>
                  <a:pt x="2518" y="601"/>
                  <a:pt x="2514" y="562"/>
                </a:cubicBezTo>
                <a:cubicBezTo>
                  <a:pt x="2507" y="492"/>
                  <a:pt x="2506" y="415"/>
                  <a:pt x="2534" y="350"/>
                </a:cubicBezTo>
                <a:cubicBezTo>
                  <a:pt x="2546" y="323"/>
                  <a:pt x="2590" y="269"/>
                  <a:pt x="2628" y="301"/>
                </a:cubicBezTo>
                <a:cubicBezTo>
                  <a:pt x="2673" y="340"/>
                  <a:pt x="2691" y="430"/>
                  <a:pt x="2703" y="485"/>
                </a:cubicBezTo>
                <a:cubicBezTo>
                  <a:pt x="2714" y="536"/>
                  <a:pt x="2707" y="596"/>
                  <a:pt x="2737" y="639"/>
                </a:cubicBezTo>
                <a:moveTo>
                  <a:pt x="2821" y="340"/>
                </a:moveTo>
                <a:cubicBezTo>
                  <a:pt x="2834" y="303"/>
                  <a:pt x="2826" y="298"/>
                  <a:pt x="2860" y="290"/>
                </a:cubicBezTo>
                <a:cubicBezTo>
                  <a:pt x="2890" y="331"/>
                  <a:pt x="2889" y="388"/>
                  <a:pt x="2893" y="440"/>
                </a:cubicBezTo>
                <a:cubicBezTo>
                  <a:pt x="2897" y="497"/>
                  <a:pt x="2890" y="561"/>
                  <a:pt x="2910" y="616"/>
                </a:cubicBezTo>
                <a:cubicBezTo>
                  <a:pt x="2913" y="621"/>
                  <a:pt x="2916" y="625"/>
                  <a:pt x="2919" y="630"/>
                </a:cubicBezTo>
                <a:moveTo>
                  <a:pt x="2698" y="31"/>
                </a:moveTo>
                <a:cubicBezTo>
                  <a:pt x="2698" y="21"/>
                  <a:pt x="2698" y="12"/>
                  <a:pt x="2698" y="2"/>
                </a:cubicBezTo>
                <a:cubicBezTo>
                  <a:pt x="2751" y="0"/>
                  <a:pt x="2791" y="44"/>
                  <a:pt x="2833" y="74"/>
                </a:cubicBezTo>
                <a:moveTo>
                  <a:pt x="3244" y="278"/>
                </a:moveTo>
                <a:cubicBezTo>
                  <a:pt x="3272" y="289"/>
                  <a:pt x="3270" y="263"/>
                  <a:pt x="3292" y="313"/>
                </a:cubicBezTo>
                <a:cubicBezTo>
                  <a:pt x="3318" y="371"/>
                  <a:pt x="3314" y="432"/>
                  <a:pt x="3346" y="486"/>
                </a:cubicBezTo>
                <a:cubicBezTo>
                  <a:pt x="3391" y="475"/>
                  <a:pt x="3394" y="468"/>
                  <a:pt x="3419" y="419"/>
                </a:cubicBezTo>
                <a:cubicBezTo>
                  <a:pt x="3450" y="359"/>
                  <a:pt x="3465" y="271"/>
                  <a:pt x="3508" y="220"/>
                </a:cubicBezTo>
                <a:cubicBezTo>
                  <a:pt x="3517" y="215"/>
                  <a:pt x="3520" y="213"/>
                  <a:pt x="3528" y="215"/>
                </a:cubicBezTo>
                <a:cubicBezTo>
                  <a:pt x="3552" y="253"/>
                  <a:pt x="3572" y="299"/>
                  <a:pt x="3602" y="334"/>
                </a:cubicBezTo>
                <a:cubicBezTo>
                  <a:pt x="3661" y="402"/>
                  <a:pt x="3738" y="408"/>
                  <a:pt x="3822" y="410"/>
                </a:cubicBezTo>
                <a:cubicBezTo>
                  <a:pt x="3894" y="412"/>
                  <a:pt x="3941" y="390"/>
                  <a:pt x="3970" y="320"/>
                </a:cubicBezTo>
                <a:cubicBezTo>
                  <a:pt x="3984" y="286"/>
                  <a:pt x="4007" y="183"/>
                  <a:pt x="3968" y="157"/>
                </a:cubicBezTo>
                <a:cubicBezTo>
                  <a:pt x="3908" y="116"/>
                  <a:pt x="3852" y="185"/>
                  <a:pt x="3837" y="236"/>
                </a:cubicBezTo>
                <a:cubicBezTo>
                  <a:pt x="3817" y="304"/>
                  <a:pt x="3824" y="384"/>
                  <a:pt x="3867" y="441"/>
                </a:cubicBezTo>
                <a:cubicBezTo>
                  <a:pt x="3898" y="482"/>
                  <a:pt x="3943" y="506"/>
                  <a:pt x="3992" y="516"/>
                </a:cubicBezTo>
                <a:cubicBezTo>
                  <a:pt x="4024" y="523"/>
                  <a:pt x="4024" y="509"/>
                  <a:pt x="4042" y="489"/>
                </a:cubicBezTo>
                <a:cubicBezTo>
                  <a:pt x="4047" y="477"/>
                  <a:pt x="4049" y="474"/>
                  <a:pt x="4056" y="469"/>
                </a:cubicBezTo>
                <a:cubicBezTo>
                  <a:pt x="4091" y="492"/>
                  <a:pt x="4103" y="508"/>
                  <a:pt x="4117" y="557"/>
                </a:cubicBezTo>
                <a:cubicBezTo>
                  <a:pt x="4143" y="645"/>
                  <a:pt x="4150" y="753"/>
                  <a:pt x="4139" y="842"/>
                </a:cubicBezTo>
                <a:cubicBezTo>
                  <a:pt x="4129" y="924"/>
                  <a:pt x="4087" y="994"/>
                  <a:pt x="4012" y="1030"/>
                </a:cubicBezTo>
                <a:cubicBezTo>
                  <a:pt x="3989" y="1041"/>
                  <a:pt x="3905" y="1062"/>
                  <a:pt x="3886" y="1030"/>
                </a:cubicBezTo>
                <a:cubicBezTo>
                  <a:pt x="3852" y="971"/>
                  <a:pt x="3932" y="911"/>
                  <a:pt x="3965" y="879"/>
                </a:cubicBezTo>
                <a:cubicBezTo>
                  <a:pt x="4053" y="795"/>
                  <a:pt x="4148" y="721"/>
                  <a:pt x="4241" y="643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090" name="Freeform 20"/>
          <p:cNvSpPr/>
          <p:nvPr/>
        </p:nvSpPr>
        <p:spPr>
          <a:xfrm>
            <a:off x="6309720" y="2784600"/>
            <a:ext cx="629640" cy="233280"/>
          </a:xfrm>
          <a:custGeom>
            <a:avLst/>
            <a:gdLst/>
            <a:ahLst/>
            <a:rect l="0" t="0" r="r" b="b"/>
            <a:pathLst>
              <a:path w="1749" h="648">
                <a:moveTo>
                  <a:pt x="290" y="361"/>
                </a:moveTo>
                <a:cubicBezTo>
                  <a:pt x="184" y="360"/>
                  <a:pt x="116" y="356"/>
                  <a:pt x="49" y="447"/>
                </a:cubicBezTo>
                <a:cubicBezTo>
                  <a:pt x="19" y="488"/>
                  <a:pt x="0" y="559"/>
                  <a:pt x="48" y="593"/>
                </a:cubicBezTo>
                <a:cubicBezTo>
                  <a:pt x="113" y="640"/>
                  <a:pt x="210" y="632"/>
                  <a:pt x="286" y="633"/>
                </a:cubicBezTo>
                <a:cubicBezTo>
                  <a:pt x="341" y="634"/>
                  <a:pt x="381" y="626"/>
                  <a:pt x="386" y="566"/>
                </a:cubicBezTo>
                <a:cubicBezTo>
                  <a:pt x="391" y="507"/>
                  <a:pt x="350" y="464"/>
                  <a:pt x="305" y="432"/>
                </a:cubicBezTo>
                <a:cubicBezTo>
                  <a:pt x="285" y="418"/>
                  <a:pt x="202" y="378"/>
                  <a:pt x="179" y="411"/>
                </a:cubicBezTo>
                <a:cubicBezTo>
                  <a:pt x="179" y="419"/>
                  <a:pt x="178" y="426"/>
                  <a:pt x="178" y="434"/>
                </a:cubicBezTo>
                <a:moveTo>
                  <a:pt x="866" y="467"/>
                </a:moveTo>
                <a:cubicBezTo>
                  <a:pt x="821" y="447"/>
                  <a:pt x="790" y="442"/>
                  <a:pt x="740" y="442"/>
                </a:cubicBezTo>
                <a:cubicBezTo>
                  <a:pt x="681" y="442"/>
                  <a:pt x="626" y="465"/>
                  <a:pt x="580" y="502"/>
                </a:cubicBezTo>
                <a:cubicBezTo>
                  <a:pt x="541" y="533"/>
                  <a:pt x="523" y="561"/>
                  <a:pt x="518" y="608"/>
                </a:cubicBezTo>
                <a:cubicBezTo>
                  <a:pt x="569" y="636"/>
                  <a:pt x="645" y="647"/>
                  <a:pt x="706" y="633"/>
                </a:cubicBezTo>
                <a:cubicBezTo>
                  <a:pt x="785" y="615"/>
                  <a:pt x="871" y="557"/>
                  <a:pt x="905" y="483"/>
                </a:cubicBezTo>
                <a:cubicBezTo>
                  <a:pt x="948" y="392"/>
                  <a:pt x="936" y="251"/>
                  <a:pt x="927" y="153"/>
                </a:cubicBezTo>
                <a:cubicBezTo>
                  <a:pt x="923" y="104"/>
                  <a:pt x="914" y="47"/>
                  <a:pt x="896" y="0"/>
                </a:cubicBezTo>
                <a:cubicBezTo>
                  <a:pt x="894" y="0"/>
                  <a:pt x="893" y="0"/>
                  <a:pt x="891" y="0"/>
                </a:cubicBezTo>
                <a:cubicBezTo>
                  <a:pt x="870" y="65"/>
                  <a:pt x="868" y="124"/>
                  <a:pt x="867" y="193"/>
                </a:cubicBezTo>
                <a:cubicBezTo>
                  <a:pt x="866" y="310"/>
                  <a:pt x="905" y="420"/>
                  <a:pt x="968" y="518"/>
                </a:cubicBezTo>
                <a:cubicBezTo>
                  <a:pt x="1015" y="577"/>
                  <a:pt x="1029" y="596"/>
                  <a:pt x="1067" y="628"/>
                </a:cubicBezTo>
                <a:moveTo>
                  <a:pt x="1684" y="409"/>
                </a:moveTo>
                <a:cubicBezTo>
                  <a:pt x="1673" y="343"/>
                  <a:pt x="1642" y="347"/>
                  <a:pt x="1575" y="345"/>
                </a:cubicBezTo>
                <a:cubicBezTo>
                  <a:pt x="1491" y="342"/>
                  <a:pt x="1420" y="351"/>
                  <a:pt x="1359" y="414"/>
                </a:cubicBezTo>
                <a:cubicBezTo>
                  <a:pt x="1323" y="450"/>
                  <a:pt x="1298" y="508"/>
                  <a:pt x="1304" y="560"/>
                </a:cubicBezTo>
                <a:cubicBezTo>
                  <a:pt x="1306" y="567"/>
                  <a:pt x="1309" y="573"/>
                  <a:pt x="1311" y="579"/>
                </a:cubicBezTo>
                <a:cubicBezTo>
                  <a:pt x="1378" y="590"/>
                  <a:pt x="1435" y="594"/>
                  <a:pt x="1492" y="548"/>
                </a:cubicBezTo>
                <a:cubicBezTo>
                  <a:pt x="1564" y="490"/>
                  <a:pt x="1575" y="399"/>
                  <a:pt x="1584" y="314"/>
                </a:cubicBezTo>
                <a:cubicBezTo>
                  <a:pt x="1591" y="250"/>
                  <a:pt x="1586" y="187"/>
                  <a:pt x="1604" y="125"/>
                </a:cubicBezTo>
                <a:cubicBezTo>
                  <a:pt x="1610" y="109"/>
                  <a:pt x="1610" y="105"/>
                  <a:pt x="1618" y="98"/>
                </a:cubicBezTo>
                <a:cubicBezTo>
                  <a:pt x="1626" y="120"/>
                  <a:pt x="1629" y="156"/>
                  <a:pt x="1629" y="188"/>
                </a:cubicBezTo>
                <a:cubicBezTo>
                  <a:pt x="1629" y="261"/>
                  <a:pt x="1628" y="327"/>
                  <a:pt x="1671" y="392"/>
                </a:cubicBezTo>
                <a:cubicBezTo>
                  <a:pt x="1708" y="435"/>
                  <a:pt x="1718" y="447"/>
                  <a:pt x="1748" y="467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091" name="Freeform 21"/>
          <p:cNvSpPr/>
          <p:nvPr/>
        </p:nvSpPr>
        <p:spPr>
          <a:xfrm>
            <a:off x="7226280" y="2712240"/>
            <a:ext cx="655920" cy="257040"/>
          </a:xfrm>
          <a:custGeom>
            <a:avLst/>
            <a:gdLst/>
            <a:ahLst/>
            <a:rect l="0" t="0" r="r" b="b"/>
            <a:pathLst>
              <a:path w="1822" h="714">
                <a:moveTo>
                  <a:pt x="0" y="131"/>
                </a:moveTo>
                <a:cubicBezTo>
                  <a:pt x="28" y="168"/>
                  <a:pt x="46" y="206"/>
                  <a:pt x="58" y="251"/>
                </a:cubicBezTo>
                <a:cubicBezTo>
                  <a:pt x="74" y="309"/>
                  <a:pt x="72" y="368"/>
                  <a:pt x="92" y="424"/>
                </a:cubicBezTo>
                <a:cubicBezTo>
                  <a:pt x="114" y="488"/>
                  <a:pt x="149" y="529"/>
                  <a:pt x="199" y="569"/>
                </a:cubicBezTo>
                <a:moveTo>
                  <a:pt x="21" y="447"/>
                </a:moveTo>
                <a:cubicBezTo>
                  <a:pt x="69" y="400"/>
                  <a:pt x="123" y="395"/>
                  <a:pt x="189" y="381"/>
                </a:cubicBezTo>
                <a:cubicBezTo>
                  <a:pt x="257" y="367"/>
                  <a:pt x="326" y="367"/>
                  <a:pt x="394" y="354"/>
                </a:cubicBezTo>
                <a:cubicBezTo>
                  <a:pt x="412" y="351"/>
                  <a:pt x="422" y="346"/>
                  <a:pt x="433" y="337"/>
                </a:cubicBezTo>
                <a:cubicBezTo>
                  <a:pt x="433" y="335"/>
                  <a:pt x="433" y="334"/>
                  <a:pt x="433" y="333"/>
                </a:cubicBezTo>
                <a:cubicBezTo>
                  <a:pt x="432" y="389"/>
                  <a:pt x="429" y="442"/>
                  <a:pt x="421" y="498"/>
                </a:cubicBezTo>
                <a:cubicBezTo>
                  <a:pt x="412" y="558"/>
                  <a:pt x="405" y="619"/>
                  <a:pt x="382" y="675"/>
                </a:cubicBezTo>
                <a:moveTo>
                  <a:pt x="479" y="39"/>
                </a:moveTo>
                <a:cubicBezTo>
                  <a:pt x="496" y="43"/>
                  <a:pt x="491" y="0"/>
                  <a:pt x="509" y="66"/>
                </a:cubicBezTo>
                <a:cubicBezTo>
                  <a:pt x="521" y="111"/>
                  <a:pt x="508" y="174"/>
                  <a:pt x="534" y="215"/>
                </a:cubicBezTo>
                <a:cubicBezTo>
                  <a:pt x="564" y="265"/>
                  <a:pt x="624" y="270"/>
                  <a:pt x="673" y="297"/>
                </a:cubicBezTo>
                <a:cubicBezTo>
                  <a:pt x="686" y="304"/>
                  <a:pt x="711" y="326"/>
                  <a:pt x="726" y="327"/>
                </a:cubicBezTo>
                <a:cubicBezTo>
                  <a:pt x="739" y="328"/>
                  <a:pt x="759" y="321"/>
                  <a:pt x="775" y="317"/>
                </a:cubicBezTo>
                <a:cubicBezTo>
                  <a:pt x="829" y="305"/>
                  <a:pt x="900" y="278"/>
                  <a:pt x="954" y="305"/>
                </a:cubicBezTo>
                <a:cubicBezTo>
                  <a:pt x="980" y="318"/>
                  <a:pt x="995" y="338"/>
                  <a:pt x="1002" y="365"/>
                </a:cubicBezTo>
                <a:cubicBezTo>
                  <a:pt x="1004" y="373"/>
                  <a:pt x="1000" y="386"/>
                  <a:pt x="1001" y="393"/>
                </a:cubicBezTo>
                <a:cubicBezTo>
                  <a:pt x="1021" y="375"/>
                  <a:pt x="1033" y="354"/>
                  <a:pt x="1063" y="345"/>
                </a:cubicBezTo>
                <a:cubicBezTo>
                  <a:pt x="1088" y="338"/>
                  <a:pt x="1135" y="334"/>
                  <a:pt x="1160" y="344"/>
                </a:cubicBezTo>
                <a:cubicBezTo>
                  <a:pt x="1218" y="366"/>
                  <a:pt x="1236" y="409"/>
                  <a:pt x="1304" y="415"/>
                </a:cubicBezTo>
                <a:cubicBezTo>
                  <a:pt x="1346" y="419"/>
                  <a:pt x="1366" y="416"/>
                  <a:pt x="1393" y="385"/>
                </a:cubicBezTo>
                <a:cubicBezTo>
                  <a:pt x="1412" y="364"/>
                  <a:pt x="1405" y="347"/>
                  <a:pt x="1410" y="323"/>
                </a:cubicBezTo>
                <a:cubicBezTo>
                  <a:pt x="1410" y="322"/>
                  <a:pt x="1410" y="320"/>
                  <a:pt x="1410" y="319"/>
                </a:cubicBezTo>
                <a:cubicBezTo>
                  <a:pt x="1372" y="329"/>
                  <a:pt x="1355" y="321"/>
                  <a:pt x="1326" y="358"/>
                </a:cubicBezTo>
                <a:cubicBezTo>
                  <a:pt x="1306" y="384"/>
                  <a:pt x="1293" y="422"/>
                  <a:pt x="1299" y="455"/>
                </a:cubicBezTo>
                <a:cubicBezTo>
                  <a:pt x="1302" y="458"/>
                  <a:pt x="1305" y="461"/>
                  <a:pt x="1308" y="463"/>
                </a:cubicBezTo>
                <a:cubicBezTo>
                  <a:pt x="1359" y="455"/>
                  <a:pt x="1405" y="466"/>
                  <a:pt x="1439" y="413"/>
                </a:cubicBezTo>
                <a:cubicBezTo>
                  <a:pt x="1475" y="358"/>
                  <a:pt x="1429" y="317"/>
                  <a:pt x="1384" y="292"/>
                </a:cubicBezTo>
                <a:cubicBezTo>
                  <a:pt x="1327" y="259"/>
                  <a:pt x="1231" y="246"/>
                  <a:pt x="1169" y="269"/>
                </a:cubicBezTo>
                <a:cubicBezTo>
                  <a:pt x="1090" y="300"/>
                  <a:pt x="1038" y="375"/>
                  <a:pt x="1042" y="459"/>
                </a:cubicBezTo>
                <a:cubicBezTo>
                  <a:pt x="1047" y="566"/>
                  <a:pt x="1170" y="592"/>
                  <a:pt x="1257" y="599"/>
                </a:cubicBezTo>
                <a:cubicBezTo>
                  <a:pt x="1400" y="611"/>
                  <a:pt x="1545" y="597"/>
                  <a:pt x="1673" y="525"/>
                </a:cubicBezTo>
                <a:cubicBezTo>
                  <a:pt x="1760" y="476"/>
                  <a:pt x="1800" y="404"/>
                  <a:pt x="1792" y="306"/>
                </a:cubicBezTo>
                <a:cubicBezTo>
                  <a:pt x="1788" y="253"/>
                  <a:pt x="1764" y="199"/>
                  <a:pt x="1724" y="164"/>
                </a:cubicBezTo>
                <a:cubicBezTo>
                  <a:pt x="1719" y="164"/>
                  <a:pt x="1713" y="164"/>
                  <a:pt x="1708" y="164"/>
                </a:cubicBezTo>
                <a:cubicBezTo>
                  <a:pt x="1693" y="204"/>
                  <a:pt x="1684" y="246"/>
                  <a:pt x="1689" y="300"/>
                </a:cubicBezTo>
                <a:cubicBezTo>
                  <a:pt x="1697" y="382"/>
                  <a:pt x="1740" y="449"/>
                  <a:pt x="1774" y="523"/>
                </a:cubicBezTo>
                <a:cubicBezTo>
                  <a:pt x="1786" y="549"/>
                  <a:pt x="1821" y="623"/>
                  <a:pt x="1802" y="656"/>
                </a:cubicBezTo>
                <a:cubicBezTo>
                  <a:pt x="1783" y="687"/>
                  <a:pt x="1737" y="697"/>
                  <a:pt x="1707" y="713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092" name="Freeform 22"/>
          <p:cNvSpPr/>
          <p:nvPr/>
        </p:nvSpPr>
        <p:spPr>
          <a:xfrm>
            <a:off x="5295960" y="3452760"/>
            <a:ext cx="1425960" cy="68760"/>
          </a:xfrm>
          <a:custGeom>
            <a:avLst/>
            <a:gdLst/>
            <a:ahLst/>
            <a:rect l="0" t="0" r="r" b="b"/>
            <a:pathLst>
              <a:path w="3961" h="191">
                <a:moveTo>
                  <a:pt x="0" y="85"/>
                </a:moveTo>
                <a:cubicBezTo>
                  <a:pt x="7" y="46"/>
                  <a:pt x="24" y="41"/>
                  <a:pt x="63" y="66"/>
                </a:cubicBezTo>
                <a:cubicBezTo>
                  <a:pt x="111" y="99"/>
                  <a:pt x="145" y="146"/>
                  <a:pt x="179" y="190"/>
                </a:cubicBezTo>
                <a:moveTo>
                  <a:pt x="3810" y="38"/>
                </a:moveTo>
                <a:cubicBezTo>
                  <a:pt x="3810" y="16"/>
                  <a:pt x="3808" y="11"/>
                  <a:pt x="3817" y="0"/>
                </a:cubicBezTo>
                <a:cubicBezTo>
                  <a:pt x="3869" y="2"/>
                  <a:pt x="3898" y="14"/>
                  <a:pt x="3936" y="53"/>
                </a:cubicBezTo>
                <a:cubicBezTo>
                  <a:pt x="3944" y="63"/>
                  <a:pt x="3952" y="73"/>
                  <a:pt x="3960" y="83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093" name="Freeform 23"/>
          <p:cNvSpPr/>
          <p:nvPr/>
        </p:nvSpPr>
        <p:spPr>
          <a:xfrm>
            <a:off x="2966760" y="3452400"/>
            <a:ext cx="1688040" cy="383400"/>
          </a:xfrm>
          <a:custGeom>
            <a:avLst/>
            <a:gdLst/>
            <a:ahLst/>
            <a:rect l="0" t="0" r="r" b="b"/>
            <a:pathLst>
              <a:path w="4689" h="1065">
                <a:moveTo>
                  <a:pt x="865" y="40"/>
                </a:moveTo>
                <a:cubicBezTo>
                  <a:pt x="871" y="36"/>
                  <a:pt x="877" y="31"/>
                  <a:pt x="883" y="27"/>
                </a:cubicBezTo>
                <a:cubicBezTo>
                  <a:pt x="858" y="16"/>
                  <a:pt x="890" y="0"/>
                  <a:pt x="820" y="19"/>
                </a:cubicBezTo>
                <a:cubicBezTo>
                  <a:pt x="646" y="67"/>
                  <a:pt x="471" y="122"/>
                  <a:pt x="289" y="140"/>
                </a:cubicBezTo>
                <a:cubicBezTo>
                  <a:pt x="225" y="148"/>
                  <a:pt x="160" y="145"/>
                  <a:pt x="96" y="145"/>
                </a:cubicBezTo>
                <a:cubicBezTo>
                  <a:pt x="103" y="160"/>
                  <a:pt x="111" y="177"/>
                  <a:pt x="119" y="194"/>
                </a:cubicBezTo>
                <a:cubicBezTo>
                  <a:pt x="141" y="245"/>
                  <a:pt x="137" y="318"/>
                  <a:pt x="123" y="370"/>
                </a:cubicBezTo>
                <a:cubicBezTo>
                  <a:pt x="86" y="507"/>
                  <a:pt x="0" y="626"/>
                  <a:pt x="22" y="776"/>
                </a:cubicBezTo>
                <a:cubicBezTo>
                  <a:pt x="36" y="872"/>
                  <a:pt x="119" y="901"/>
                  <a:pt x="205" y="910"/>
                </a:cubicBezTo>
                <a:cubicBezTo>
                  <a:pt x="381" y="929"/>
                  <a:pt x="564" y="904"/>
                  <a:pt x="738" y="881"/>
                </a:cubicBezTo>
                <a:moveTo>
                  <a:pt x="1508" y="534"/>
                </a:moveTo>
                <a:cubicBezTo>
                  <a:pt x="1503" y="520"/>
                  <a:pt x="1499" y="505"/>
                  <a:pt x="1494" y="491"/>
                </a:cubicBezTo>
                <a:cubicBezTo>
                  <a:pt x="1537" y="491"/>
                  <a:pt x="1596" y="502"/>
                  <a:pt x="1632" y="478"/>
                </a:cubicBezTo>
                <a:cubicBezTo>
                  <a:pt x="1655" y="463"/>
                  <a:pt x="1660" y="442"/>
                  <a:pt x="1669" y="419"/>
                </a:cubicBezTo>
                <a:cubicBezTo>
                  <a:pt x="1669" y="492"/>
                  <a:pt x="1666" y="558"/>
                  <a:pt x="1693" y="628"/>
                </a:cubicBezTo>
                <a:cubicBezTo>
                  <a:pt x="1720" y="698"/>
                  <a:pt x="1754" y="764"/>
                  <a:pt x="1773" y="837"/>
                </a:cubicBezTo>
                <a:cubicBezTo>
                  <a:pt x="1781" y="870"/>
                  <a:pt x="1781" y="896"/>
                  <a:pt x="1778" y="928"/>
                </a:cubicBezTo>
                <a:cubicBezTo>
                  <a:pt x="1741" y="928"/>
                  <a:pt x="1722" y="922"/>
                  <a:pt x="1692" y="898"/>
                </a:cubicBezTo>
                <a:cubicBezTo>
                  <a:pt x="1669" y="880"/>
                  <a:pt x="1667" y="873"/>
                  <a:pt x="1663" y="848"/>
                </a:cubicBezTo>
                <a:cubicBezTo>
                  <a:pt x="1726" y="825"/>
                  <a:pt x="1784" y="816"/>
                  <a:pt x="1851" y="812"/>
                </a:cubicBezTo>
                <a:cubicBezTo>
                  <a:pt x="1903" y="809"/>
                  <a:pt x="1954" y="809"/>
                  <a:pt x="2006" y="807"/>
                </a:cubicBezTo>
                <a:moveTo>
                  <a:pt x="2426" y="313"/>
                </a:moveTo>
                <a:cubicBezTo>
                  <a:pt x="2430" y="316"/>
                  <a:pt x="2444" y="358"/>
                  <a:pt x="2449" y="376"/>
                </a:cubicBezTo>
                <a:cubicBezTo>
                  <a:pt x="2474" y="463"/>
                  <a:pt x="2510" y="546"/>
                  <a:pt x="2540" y="631"/>
                </a:cubicBezTo>
                <a:cubicBezTo>
                  <a:pt x="2554" y="672"/>
                  <a:pt x="2565" y="714"/>
                  <a:pt x="2576" y="756"/>
                </a:cubicBezTo>
                <a:moveTo>
                  <a:pt x="2394" y="625"/>
                </a:moveTo>
                <a:cubicBezTo>
                  <a:pt x="2403" y="575"/>
                  <a:pt x="2454" y="580"/>
                  <a:pt x="2501" y="574"/>
                </a:cubicBezTo>
                <a:cubicBezTo>
                  <a:pt x="2580" y="563"/>
                  <a:pt x="2659" y="563"/>
                  <a:pt x="2738" y="555"/>
                </a:cubicBezTo>
                <a:cubicBezTo>
                  <a:pt x="2777" y="551"/>
                  <a:pt x="2828" y="547"/>
                  <a:pt x="2856" y="514"/>
                </a:cubicBezTo>
                <a:cubicBezTo>
                  <a:pt x="2861" y="509"/>
                  <a:pt x="2862" y="503"/>
                  <a:pt x="2865" y="499"/>
                </a:cubicBezTo>
                <a:lnTo>
                  <a:pt x="2866" y="499"/>
                </a:lnTo>
                <a:cubicBezTo>
                  <a:pt x="2878" y="525"/>
                  <a:pt x="2892" y="551"/>
                  <a:pt x="2905" y="578"/>
                </a:cubicBezTo>
                <a:cubicBezTo>
                  <a:pt x="2919" y="607"/>
                  <a:pt x="2929" y="638"/>
                  <a:pt x="2944" y="666"/>
                </a:cubicBezTo>
                <a:cubicBezTo>
                  <a:pt x="2945" y="667"/>
                  <a:pt x="2946" y="668"/>
                  <a:pt x="2947" y="670"/>
                </a:cubicBezTo>
                <a:moveTo>
                  <a:pt x="2846" y="319"/>
                </a:moveTo>
                <a:cubicBezTo>
                  <a:pt x="2846" y="301"/>
                  <a:pt x="2844" y="297"/>
                  <a:pt x="2851" y="288"/>
                </a:cubicBezTo>
                <a:cubicBezTo>
                  <a:pt x="2899" y="288"/>
                  <a:pt x="2921" y="296"/>
                  <a:pt x="2954" y="334"/>
                </a:cubicBezTo>
                <a:cubicBezTo>
                  <a:pt x="2979" y="368"/>
                  <a:pt x="2986" y="379"/>
                  <a:pt x="3001" y="403"/>
                </a:cubicBezTo>
                <a:moveTo>
                  <a:pt x="3142" y="546"/>
                </a:moveTo>
                <a:cubicBezTo>
                  <a:pt x="3168" y="544"/>
                  <a:pt x="3192" y="539"/>
                  <a:pt x="3218" y="536"/>
                </a:cubicBezTo>
                <a:cubicBezTo>
                  <a:pt x="3240" y="534"/>
                  <a:pt x="3250" y="533"/>
                  <a:pt x="3263" y="549"/>
                </a:cubicBezTo>
                <a:cubicBezTo>
                  <a:pt x="3276" y="565"/>
                  <a:pt x="3277" y="598"/>
                  <a:pt x="3296" y="610"/>
                </a:cubicBezTo>
                <a:cubicBezTo>
                  <a:pt x="3309" y="618"/>
                  <a:pt x="3320" y="609"/>
                  <a:pt x="3329" y="601"/>
                </a:cubicBezTo>
                <a:cubicBezTo>
                  <a:pt x="3376" y="562"/>
                  <a:pt x="3390" y="497"/>
                  <a:pt x="3460" y="485"/>
                </a:cubicBezTo>
                <a:cubicBezTo>
                  <a:pt x="3500" y="478"/>
                  <a:pt x="3518" y="489"/>
                  <a:pt x="3542" y="518"/>
                </a:cubicBezTo>
                <a:cubicBezTo>
                  <a:pt x="3564" y="545"/>
                  <a:pt x="3582" y="578"/>
                  <a:pt x="3616" y="591"/>
                </a:cubicBezTo>
                <a:cubicBezTo>
                  <a:pt x="3649" y="604"/>
                  <a:pt x="3690" y="601"/>
                  <a:pt x="3719" y="583"/>
                </a:cubicBezTo>
                <a:cubicBezTo>
                  <a:pt x="3760" y="557"/>
                  <a:pt x="3781" y="510"/>
                  <a:pt x="3810" y="473"/>
                </a:cubicBezTo>
                <a:cubicBezTo>
                  <a:pt x="3832" y="445"/>
                  <a:pt x="3854" y="418"/>
                  <a:pt x="3889" y="410"/>
                </a:cubicBezTo>
                <a:cubicBezTo>
                  <a:pt x="3914" y="403"/>
                  <a:pt x="3912" y="430"/>
                  <a:pt x="3921" y="447"/>
                </a:cubicBezTo>
                <a:cubicBezTo>
                  <a:pt x="3937" y="476"/>
                  <a:pt x="3951" y="486"/>
                  <a:pt x="3985" y="488"/>
                </a:cubicBezTo>
                <a:cubicBezTo>
                  <a:pt x="4009" y="490"/>
                  <a:pt x="4061" y="496"/>
                  <a:pt x="4070" y="463"/>
                </a:cubicBezTo>
                <a:cubicBezTo>
                  <a:pt x="4077" y="435"/>
                  <a:pt x="4078" y="403"/>
                  <a:pt x="4053" y="387"/>
                </a:cubicBezTo>
                <a:cubicBezTo>
                  <a:pt x="4018" y="364"/>
                  <a:pt x="3961" y="374"/>
                  <a:pt x="3930" y="398"/>
                </a:cubicBezTo>
                <a:cubicBezTo>
                  <a:pt x="3884" y="435"/>
                  <a:pt x="3871" y="506"/>
                  <a:pt x="3879" y="562"/>
                </a:cubicBezTo>
                <a:cubicBezTo>
                  <a:pt x="3887" y="617"/>
                  <a:pt x="3932" y="662"/>
                  <a:pt x="3976" y="691"/>
                </a:cubicBezTo>
                <a:cubicBezTo>
                  <a:pt x="4003" y="706"/>
                  <a:pt x="4011" y="711"/>
                  <a:pt x="4032" y="714"/>
                </a:cubicBezTo>
                <a:moveTo>
                  <a:pt x="4677" y="677"/>
                </a:moveTo>
                <a:cubicBezTo>
                  <a:pt x="4677" y="703"/>
                  <a:pt x="4677" y="726"/>
                  <a:pt x="4677" y="752"/>
                </a:cubicBezTo>
                <a:cubicBezTo>
                  <a:pt x="4677" y="820"/>
                  <a:pt x="4680" y="887"/>
                  <a:pt x="4682" y="955"/>
                </a:cubicBezTo>
                <a:cubicBezTo>
                  <a:pt x="4683" y="993"/>
                  <a:pt x="4683" y="1027"/>
                  <a:pt x="4688" y="1064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094" name="Freeform 24"/>
          <p:cNvSpPr/>
          <p:nvPr/>
        </p:nvSpPr>
        <p:spPr>
          <a:xfrm>
            <a:off x="4881600" y="3511440"/>
            <a:ext cx="1067400" cy="224280"/>
          </a:xfrm>
          <a:custGeom>
            <a:avLst/>
            <a:gdLst/>
            <a:ahLst/>
            <a:rect l="0" t="0" r="r" b="b"/>
            <a:pathLst>
              <a:path w="2965" h="623">
                <a:moveTo>
                  <a:pt x="25" y="119"/>
                </a:moveTo>
                <a:cubicBezTo>
                  <a:pt x="15" y="110"/>
                  <a:pt x="7" y="101"/>
                  <a:pt x="0" y="93"/>
                </a:cubicBezTo>
                <a:cubicBezTo>
                  <a:pt x="29" y="87"/>
                  <a:pt x="56" y="87"/>
                  <a:pt x="86" y="87"/>
                </a:cubicBezTo>
                <a:cubicBezTo>
                  <a:pt x="155" y="87"/>
                  <a:pt x="228" y="113"/>
                  <a:pt x="276" y="166"/>
                </a:cubicBezTo>
                <a:cubicBezTo>
                  <a:pt x="288" y="179"/>
                  <a:pt x="322" y="240"/>
                  <a:pt x="300" y="259"/>
                </a:cubicBezTo>
                <a:cubicBezTo>
                  <a:pt x="274" y="282"/>
                  <a:pt x="222" y="274"/>
                  <a:pt x="191" y="274"/>
                </a:cubicBezTo>
                <a:cubicBezTo>
                  <a:pt x="154" y="274"/>
                  <a:pt x="210" y="277"/>
                  <a:pt x="218" y="282"/>
                </a:cubicBezTo>
                <a:cubicBezTo>
                  <a:pt x="268" y="314"/>
                  <a:pt x="280" y="357"/>
                  <a:pt x="282" y="411"/>
                </a:cubicBezTo>
                <a:cubicBezTo>
                  <a:pt x="284" y="468"/>
                  <a:pt x="241" y="494"/>
                  <a:pt x="188" y="507"/>
                </a:cubicBezTo>
                <a:cubicBezTo>
                  <a:pt x="169" y="512"/>
                  <a:pt x="106" y="521"/>
                  <a:pt x="88" y="507"/>
                </a:cubicBezTo>
                <a:cubicBezTo>
                  <a:pt x="88" y="483"/>
                  <a:pt x="93" y="472"/>
                  <a:pt x="116" y="464"/>
                </a:cubicBezTo>
                <a:moveTo>
                  <a:pt x="795" y="1"/>
                </a:moveTo>
                <a:cubicBezTo>
                  <a:pt x="780" y="0"/>
                  <a:pt x="777" y="0"/>
                  <a:pt x="768" y="0"/>
                </a:cubicBezTo>
                <a:cubicBezTo>
                  <a:pt x="761" y="45"/>
                  <a:pt x="754" y="101"/>
                  <a:pt x="762" y="146"/>
                </a:cubicBezTo>
                <a:cubicBezTo>
                  <a:pt x="775" y="216"/>
                  <a:pt x="821" y="287"/>
                  <a:pt x="868" y="339"/>
                </a:cubicBezTo>
                <a:cubicBezTo>
                  <a:pt x="903" y="371"/>
                  <a:pt x="912" y="380"/>
                  <a:pt x="938" y="396"/>
                </a:cubicBezTo>
                <a:moveTo>
                  <a:pt x="701" y="237"/>
                </a:moveTo>
                <a:cubicBezTo>
                  <a:pt x="728" y="182"/>
                  <a:pt x="814" y="196"/>
                  <a:pt x="878" y="192"/>
                </a:cubicBezTo>
                <a:cubicBezTo>
                  <a:pt x="958" y="186"/>
                  <a:pt x="1038" y="183"/>
                  <a:pt x="1118" y="179"/>
                </a:cubicBezTo>
                <a:cubicBezTo>
                  <a:pt x="1134" y="178"/>
                  <a:pt x="1150" y="177"/>
                  <a:pt x="1166" y="177"/>
                </a:cubicBezTo>
                <a:cubicBezTo>
                  <a:pt x="1166" y="232"/>
                  <a:pt x="1171" y="278"/>
                  <a:pt x="1189" y="332"/>
                </a:cubicBezTo>
                <a:cubicBezTo>
                  <a:pt x="1197" y="357"/>
                  <a:pt x="1210" y="399"/>
                  <a:pt x="1239" y="408"/>
                </a:cubicBezTo>
                <a:cubicBezTo>
                  <a:pt x="1243" y="408"/>
                  <a:pt x="1246" y="408"/>
                  <a:pt x="1250" y="408"/>
                </a:cubicBezTo>
                <a:moveTo>
                  <a:pt x="1420" y="126"/>
                </a:moveTo>
                <a:cubicBezTo>
                  <a:pt x="1442" y="139"/>
                  <a:pt x="1465" y="152"/>
                  <a:pt x="1485" y="169"/>
                </a:cubicBezTo>
                <a:cubicBezTo>
                  <a:pt x="1534" y="209"/>
                  <a:pt x="1554" y="250"/>
                  <a:pt x="1566" y="309"/>
                </a:cubicBezTo>
                <a:cubicBezTo>
                  <a:pt x="1559" y="285"/>
                  <a:pt x="1552" y="269"/>
                  <a:pt x="1551" y="241"/>
                </a:cubicBezTo>
                <a:cubicBezTo>
                  <a:pt x="1550" y="186"/>
                  <a:pt x="1593" y="169"/>
                  <a:pt x="1642" y="165"/>
                </a:cubicBezTo>
                <a:cubicBezTo>
                  <a:pt x="1690" y="161"/>
                  <a:pt x="1742" y="158"/>
                  <a:pt x="1778" y="196"/>
                </a:cubicBezTo>
                <a:cubicBezTo>
                  <a:pt x="1799" y="218"/>
                  <a:pt x="1793" y="242"/>
                  <a:pt x="1796" y="269"/>
                </a:cubicBezTo>
                <a:cubicBezTo>
                  <a:pt x="1796" y="274"/>
                  <a:pt x="1796" y="275"/>
                  <a:pt x="1796" y="278"/>
                </a:cubicBezTo>
                <a:cubicBezTo>
                  <a:pt x="1817" y="234"/>
                  <a:pt x="1842" y="204"/>
                  <a:pt x="1885" y="176"/>
                </a:cubicBezTo>
                <a:cubicBezTo>
                  <a:pt x="1928" y="148"/>
                  <a:pt x="1993" y="122"/>
                  <a:pt x="2046" y="135"/>
                </a:cubicBezTo>
                <a:cubicBezTo>
                  <a:pt x="2080" y="143"/>
                  <a:pt x="2093" y="180"/>
                  <a:pt x="2121" y="196"/>
                </a:cubicBezTo>
                <a:cubicBezTo>
                  <a:pt x="2143" y="209"/>
                  <a:pt x="2169" y="220"/>
                  <a:pt x="2196" y="213"/>
                </a:cubicBezTo>
                <a:cubicBezTo>
                  <a:pt x="2232" y="204"/>
                  <a:pt x="2247" y="173"/>
                  <a:pt x="2271" y="146"/>
                </a:cubicBezTo>
                <a:cubicBezTo>
                  <a:pt x="2301" y="112"/>
                  <a:pt x="2334" y="73"/>
                  <a:pt x="2378" y="57"/>
                </a:cubicBezTo>
                <a:cubicBezTo>
                  <a:pt x="2405" y="48"/>
                  <a:pt x="2446" y="44"/>
                  <a:pt x="2466" y="66"/>
                </a:cubicBezTo>
                <a:cubicBezTo>
                  <a:pt x="2488" y="90"/>
                  <a:pt x="2487" y="125"/>
                  <a:pt x="2515" y="146"/>
                </a:cubicBezTo>
                <a:cubicBezTo>
                  <a:pt x="2541" y="165"/>
                  <a:pt x="2623" y="188"/>
                  <a:pt x="2644" y="152"/>
                </a:cubicBezTo>
                <a:cubicBezTo>
                  <a:pt x="2661" y="122"/>
                  <a:pt x="2641" y="87"/>
                  <a:pt x="2619" y="70"/>
                </a:cubicBezTo>
                <a:cubicBezTo>
                  <a:pt x="2571" y="32"/>
                  <a:pt x="2469" y="33"/>
                  <a:pt x="2421" y="67"/>
                </a:cubicBezTo>
                <a:cubicBezTo>
                  <a:pt x="2368" y="104"/>
                  <a:pt x="2332" y="207"/>
                  <a:pt x="2355" y="269"/>
                </a:cubicBezTo>
                <a:cubicBezTo>
                  <a:pt x="2378" y="332"/>
                  <a:pt x="2445" y="358"/>
                  <a:pt x="2500" y="381"/>
                </a:cubicBezTo>
                <a:moveTo>
                  <a:pt x="2941" y="332"/>
                </a:moveTo>
                <a:cubicBezTo>
                  <a:pt x="2964" y="347"/>
                  <a:pt x="2959" y="388"/>
                  <a:pt x="2959" y="417"/>
                </a:cubicBezTo>
                <a:cubicBezTo>
                  <a:pt x="2960" y="478"/>
                  <a:pt x="2941" y="534"/>
                  <a:pt x="2916" y="589"/>
                </a:cubicBezTo>
                <a:cubicBezTo>
                  <a:pt x="2910" y="600"/>
                  <a:pt x="2904" y="611"/>
                  <a:pt x="2898" y="622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095" name="Freeform 25"/>
          <p:cNvSpPr/>
          <p:nvPr/>
        </p:nvSpPr>
        <p:spPr>
          <a:xfrm>
            <a:off x="6208560" y="3238560"/>
            <a:ext cx="2877120" cy="441720"/>
          </a:xfrm>
          <a:custGeom>
            <a:avLst/>
            <a:gdLst/>
            <a:ahLst/>
            <a:rect l="0" t="0" r="r" b="b"/>
            <a:pathLst>
              <a:path w="7992" h="1227">
                <a:moveTo>
                  <a:pt x="169" y="818"/>
                </a:moveTo>
                <a:cubicBezTo>
                  <a:pt x="181" y="797"/>
                  <a:pt x="192" y="783"/>
                  <a:pt x="209" y="766"/>
                </a:cubicBezTo>
                <a:cubicBezTo>
                  <a:pt x="185" y="796"/>
                  <a:pt x="157" y="826"/>
                  <a:pt x="140" y="861"/>
                </a:cubicBezTo>
                <a:cubicBezTo>
                  <a:pt x="112" y="921"/>
                  <a:pt x="126" y="970"/>
                  <a:pt x="175" y="1011"/>
                </a:cubicBezTo>
                <a:cubicBezTo>
                  <a:pt x="228" y="1055"/>
                  <a:pt x="297" y="1067"/>
                  <a:pt x="354" y="1104"/>
                </a:cubicBezTo>
                <a:cubicBezTo>
                  <a:pt x="372" y="1120"/>
                  <a:pt x="379" y="1123"/>
                  <a:pt x="374" y="1141"/>
                </a:cubicBezTo>
                <a:cubicBezTo>
                  <a:pt x="317" y="1181"/>
                  <a:pt x="249" y="1191"/>
                  <a:pt x="179" y="1200"/>
                </a:cubicBezTo>
                <a:cubicBezTo>
                  <a:pt x="119" y="1207"/>
                  <a:pt x="60" y="1208"/>
                  <a:pt x="0" y="1208"/>
                </a:cubicBezTo>
                <a:moveTo>
                  <a:pt x="260" y="854"/>
                </a:moveTo>
                <a:cubicBezTo>
                  <a:pt x="268" y="817"/>
                  <a:pt x="305" y="825"/>
                  <a:pt x="339" y="824"/>
                </a:cubicBezTo>
                <a:cubicBezTo>
                  <a:pt x="416" y="822"/>
                  <a:pt x="491" y="826"/>
                  <a:pt x="567" y="835"/>
                </a:cubicBezTo>
                <a:moveTo>
                  <a:pt x="868" y="585"/>
                </a:moveTo>
                <a:cubicBezTo>
                  <a:pt x="891" y="606"/>
                  <a:pt x="898" y="638"/>
                  <a:pt x="910" y="673"/>
                </a:cubicBezTo>
                <a:cubicBezTo>
                  <a:pt x="936" y="748"/>
                  <a:pt x="968" y="820"/>
                  <a:pt x="1001" y="892"/>
                </a:cubicBezTo>
                <a:cubicBezTo>
                  <a:pt x="1023" y="938"/>
                  <a:pt x="1043" y="986"/>
                  <a:pt x="1056" y="1036"/>
                </a:cubicBezTo>
                <a:moveTo>
                  <a:pt x="868" y="867"/>
                </a:moveTo>
                <a:cubicBezTo>
                  <a:pt x="888" y="810"/>
                  <a:pt x="949" y="819"/>
                  <a:pt x="1011" y="817"/>
                </a:cubicBezTo>
                <a:cubicBezTo>
                  <a:pt x="1055" y="816"/>
                  <a:pt x="1242" y="786"/>
                  <a:pt x="1280" y="823"/>
                </a:cubicBezTo>
                <a:cubicBezTo>
                  <a:pt x="1311" y="853"/>
                  <a:pt x="1335" y="903"/>
                  <a:pt x="1362" y="936"/>
                </a:cubicBezTo>
                <a:cubicBezTo>
                  <a:pt x="1391" y="973"/>
                  <a:pt x="1417" y="1011"/>
                  <a:pt x="1445" y="1048"/>
                </a:cubicBezTo>
                <a:cubicBezTo>
                  <a:pt x="1454" y="1059"/>
                  <a:pt x="1456" y="1062"/>
                  <a:pt x="1464" y="1065"/>
                </a:cubicBezTo>
                <a:moveTo>
                  <a:pt x="1577" y="802"/>
                </a:moveTo>
                <a:cubicBezTo>
                  <a:pt x="1596" y="817"/>
                  <a:pt x="1610" y="824"/>
                  <a:pt x="1626" y="848"/>
                </a:cubicBezTo>
                <a:cubicBezTo>
                  <a:pt x="1652" y="887"/>
                  <a:pt x="1664" y="930"/>
                  <a:pt x="1692" y="967"/>
                </a:cubicBezTo>
                <a:cubicBezTo>
                  <a:pt x="1718" y="954"/>
                  <a:pt x="1713" y="978"/>
                  <a:pt x="1729" y="935"/>
                </a:cubicBezTo>
                <a:cubicBezTo>
                  <a:pt x="1749" y="881"/>
                  <a:pt x="1753" y="817"/>
                  <a:pt x="1814" y="789"/>
                </a:cubicBezTo>
                <a:cubicBezTo>
                  <a:pt x="1851" y="772"/>
                  <a:pt x="1898" y="778"/>
                  <a:pt x="1923" y="810"/>
                </a:cubicBezTo>
                <a:cubicBezTo>
                  <a:pt x="1955" y="850"/>
                  <a:pt x="1958" y="915"/>
                  <a:pt x="1966" y="963"/>
                </a:cubicBezTo>
                <a:cubicBezTo>
                  <a:pt x="1975" y="923"/>
                  <a:pt x="1981" y="902"/>
                  <a:pt x="2010" y="868"/>
                </a:cubicBezTo>
                <a:cubicBezTo>
                  <a:pt x="2045" y="827"/>
                  <a:pt x="2099" y="788"/>
                  <a:pt x="2154" y="779"/>
                </a:cubicBezTo>
                <a:cubicBezTo>
                  <a:pt x="2193" y="773"/>
                  <a:pt x="2232" y="776"/>
                  <a:pt x="2253" y="812"/>
                </a:cubicBezTo>
                <a:cubicBezTo>
                  <a:pt x="2268" y="839"/>
                  <a:pt x="2275" y="888"/>
                  <a:pt x="2284" y="913"/>
                </a:cubicBezTo>
                <a:cubicBezTo>
                  <a:pt x="2298" y="900"/>
                  <a:pt x="2313" y="883"/>
                  <a:pt x="2328" y="865"/>
                </a:cubicBezTo>
                <a:cubicBezTo>
                  <a:pt x="2368" y="816"/>
                  <a:pt x="2432" y="757"/>
                  <a:pt x="2501" y="765"/>
                </a:cubicBezTo>
                <a:cubicBezTo>
                  <a:pt x="2537" y="769"/>
                  <a:pt x="2555" y="795"/>
                  <a:pt x="2581" y="820"/>
                </a:cubicBezTo>
                <a:cubicBezTo>
                  <a:pt x="2613" y="851"/>
                  <a:pt x="2706" y="921"/>
                  <a:pt x="2757" y="888"/>
                </a:cubicBezTo>
                <a:cubicBezTo>
                  <a:pt x="2792" y="865"/>
                  <a:pt x="2792" y="809"/>
                  <a:pt x="2792" y="773"/>
                </a:cubicBezTo>
                <a:cubicBezTo>
                  <a:pt x="2793" y="732"/>
                  <a:pt x="2796" y="722"/>
                  <a:pt x="2757" y="706"/>
                </a:cubicBezTo>
                <a:cubicBezTo>
                  <a:pt x="2703" y="684"/>
                  <a:pt x="2626" y="728"/>
                  <a:pt x="2585" y="758"/>
                </a:cubicBezTo>
                <a:cubicBezTo>
                  <a:pt x="2526" y="800"/>
                  <a:pt x="2496" y="848"/>
                  <a:pt x="2494" y="920"/>
                </a:cubicBezTo>
                <a:cubicBezTo>
                  <a:pt x="2492" y="990"/>
                  <a:pt x="2562" y="1017"/>
                  <a:pt x="2621" y="1036"/>
                </a:cubicBezTo>
                <a:cubicBezTo>
                  <a:pt x="2667" y="1051"/>
                  <a:pt x="2711" y="1050"/>
                  <a:pt x="2758" y="1051"/>
                </a:cubicBezTo>
                <a:moveTo>
                  <a:pt x="3265" y="959"/>
                </a:moveTo>
                <a:cubicBezTo>
                  <a:pt x="3279" y="1024"/>
                  <a:pt x="3298" y="1087"/>
                  <a:pt x="3312" y="1151"/>
                </a:cubicBezTo>
                <a:cubicBezTo>
                  <a:pt x="3320" y="1189"/>
                  <a:pt x="3322" y="1201"/>
                  <a:pt x="3328" y="1226"/>
                </a:cubicBezTo>
                <a:moveTo>
                  <a:pt x="3866" y="403"/>
                </a:moveTo>
                <a:cubicBezTo>
                  <a:pt x="3849" y="390"/>
                  <a:pt x="3821" y="366"/>
                  <a:pt x="3805" y="354"/>
                </a:cubicBezTo>
                <a:cubicBezTo>
                  <a:pt x="3854" y="337"/>
                  <a:pt x="3909" y="325"/>
                  <a:pt x="3966" y="322"/>
                </a:cubicBezTo>
                <a:cubicBezTo>
                  <a:pt x="4066" y="317"/>
                  <a:pt x="4203" y="300"/>
                  <a:pt x="4290" y="361"/>
                </a:cubicBezTo>
                <a:cubicBezTo>
                  <a:pt x="4354" y="406"/>
                  <a:pt x="4351" y="528"/>
                  <a:pt x="4336" y="595"/>
                </a:cubicBezTo>
                <a:cubicBezTo>
                  <a:pt x="4319" y="673"/>
                  <a:pt x="4277" y="752"/>
                  <a:pt x="4241" y="821"/>
                </a:cubicBezTo>
                <a:cubicBezTo>
                  <a:pt x="4226" y="848"/>
                  <a:pt x="4223" y="855"/>
                  <a:pt x="4208" y="868"/>
                </a:cubicBezTo>
                <a:moveTo>
                  <a:pt x="4063" y="735"/>
                </a:moveTo>
                <a:cubicBezTo>
                  <a:pt x="4175" y="702"/>
                  <a:pt x="4286" y="693"/>
                  <a:pt x="4402" y="676"/>
                </a:cubicBezTo>
                <a:cubicBezTo>
                  <a:pt x="4513" y="658"/>
                  <a:pt x="4547" y="652"/>
                  <a:pt x="4620" y="641"/>
                </a:cubicBezTo>
                <a:moveTo>
                  <a:pt x="4818" y="388"/>
                </a:moveTo>
                <a:cubicBezTo>
                  <a:pt x="4789" y="403"/>
                  <a:pt x="4797" y="464"/>
                  <a:pt x="4800" y="499"/>
                </a:cubicBezTo>
                <a:cubicBezTo>
                  <a:pt x="4806" y="572"/>
                  <a:pt x="4840" y="640"/>
                  <a:pt x="4868" y="706"/>
                </a:cubicBezTo>
                <a:cubicBezTo>
                  <a:pt x="4884" y="744"/>
                  <a:pt x="4901" y="782"/>
                  <a:pt x="4916" y="821"/>
                </a:cubicBezTo>
                <a:moveTo>
                  <a:pt x="4761" y="630"/>
                </a:moveTo>
                <a:cubicBezTo>
                  <a:pt x="4826" y="619"/>
                  <a:pt x="4892" y="619"/>
                  <a:pt x="4959" y="621"/>
                </a:cubicBezTo>
                <a:cubicBezTo>
                  <a:pt x="5003" y="622"/>
                  <a:pt x="5046" y="631"/>
                  <a:pt x="5089" y="639"/>
                </a:cubicBezTo>
                <a:moveTo>
                  <a:pt x="5109" y="628"/>
                </a:moveTo>
                <a:cubicBezTo>
                  <a:pt x="5116" y="639"/>
                  <a:pt x="5121" y="653"/>
                  <a:pt x="5125" y="667"/>
                </a:cubicBezTo>
                <a:cubicBezTo>
                  <a:pt x="5135" y="700"/>
                  <a:pt x="5140" y="744"/>
                  <a:pt x="5160" y="773"/>
                </a:cubicBezTo>
                <a:cubicBezTo>
                  <a:pt x="5161" y="774"/>
                  <a:pt x="5162" y="774"/>
                  <a:pt x="5163" y="775"/>
                </a:cubicBezTo>
                <a:moveTo>
                  <a:pt x="5124" y="299"/>
                </a:moveTo>
                <a:cubicBezTo>
                  <a:pt x="5145" y="275"/>
                  <a:pt x="5166" y="304"/>
                  <a:pt x="5182" y="326"/>
                </a:cubicBezTo>
                <a:cubicBezTo>
                  <a:pt x="5219" y="377"/>
                  <a:pt x="5241" y="439"/>
                  <a:pt x="5265" y="497"/>
                </a:cubicBezTo>
                <a:cubicBezTo>
                  <a:pt x="5280" y="535"/>
                  <a:pt x="5296" y="572"/>
                  <a:pt x="5312" y="610"/>
                </a:cubicBezTo>
                <a:moveTo>
                  <a:pt x="5318" y="637"/>
                </a:moveTo>
                <a:cubicBezTo>
                  <a:pt x="5319" y="621"/>
                  <a:pt x="5319" y="610"/>
                  <a:pt x="5329" y="596"/>
                </a:cubicBezTo>
                <a:cubicBezTo>
                  <a:pt x="5339" y="582"/>
                  <a:pt x="5359" y="582"/>
                  <a:pt x="5374" y="583"/>
                </a:cubicBezTo>
                <a:cubicBezTo>
                  <a:pt x="5398" y="585"/>
                  <a:pt x="5408" y="621"/>
                  <a:pt x="5419" y="638"/>
                </a:cubicBezTo>
                <a:cubicBezTo>
                  <a:pt x="5434" y="660"/>
                  <a:pt x="5444" y="668"/>
                  <a:pt x="5470" y="669"/>
                </a:cubicBezTo>
                <a:cubicBezTo>
                  <a:pt x="5514" y="671"/>
                  <a:pt x="5536" y="660"/>
                  <a:pt x="5574" y="637"/>
                </a:cubicBezTo>
                <a:cubicBezTo>
                  <a:pt x="5608" y="616"/>
                  <a:pt x="5640" y="589"/>
                  <a:pt x="5680" y="579"/>
                </a:cubicBezTo>
                <a:cubicBezTo>
                  <a:pt x="5703" y="573"/>
                  <a:pt x="5731" y="573"/>
                  <a:pt x="5753" y="582"/>
                </a:cubicBezTo>
                <a:cubicBezTo>
                  <a:pt x="5781" y="594"/>
                  <a:pt x="5791" y="603"/>
                  <a:pt x="5823" y="603"/>
                </a:cubicBezTo>
                <a:cubicBezTo>
                  <a:pt x="5855" y="603"/>
                  <a:pt x="5875" y="582"/>
                  <a:pt x="5894" y="558"/>
                </a:cubicBezTo>
                <a:cubicBezTo>
                  <a:pt x="5911" y="537"/>
                  <a:pt x="5921" y="508"/>
                  <a:pt x="5923" y="481"/>
                </a:cubicBezTo>
                <a:cubicBezTo>
                  <a:pt x="5924" y="462"/>
                  <a:pt x="5927" y="456"/>
                  <a:pt x="5913" y="447"/>
                </a:cubicBezTo>
                <a:cubicBezTo>
                  <a:pt x="5890" y="432"/>
                  <a:pt x="5833" y="435"/>
                  <a:pt x="5807" y="434"/>
                </a:cubicBezTo>
                <a:cubicBezTo>
                  <a:pt x="5758" y="433"/>
                  <a:pt x="5727" y="434"/>
                  <a:pt x="5689" y="469"/>
                </a:cubicBezTo>
                <a:cubicBezTo>
                  <a:pt x="5643" y="511"/>
                  <a:pt x="5629" y="555"/>
                  <a:pt x="5626" y="616"/>
                </a:cubicBezTo>
                <a:cubicBezTo>
                  <a:pt x="5623" y="669"/>
                  <a:pt x="5649" y="699"/>
                  <a:pt x="5699" y="717"/>
                </a:cubicBezTo>
                <a:cubicBezTo>
                  <a:pt x="5738" y="731"/>
                  <a:pt x="5782" y="725"/>
                  <a:pt x="5823" y="725"/>
                </a:cubicBezTo>
                <a:moveTo>
                  <a:pt x="6220" y="677"/>
                </a:moveTo>
                <a:cubicBezTo>
                  <a:pt x="6220" y="725"/>
                  <a:pt x="6209" y="746"/>
                  <a:pt x="6181" y="786"/>
                </a:cubicBezTo>
                <a:cubicBezTo>
                  <a:pt x="6153" y="826"/>
                  <a:pt x="6126" y="860"/>
                  <a:pt x="6105" y="905"/>
                </a:cubicBezTo>
                <a:moveTo>
                  <a:pt x="6443" y="666"/>
                </a:moveTo>
                <a:cubicBezTo>
                  <a:pt x="6470" y="672"/>
                  <a:pt x="6487" y="687"/>
                  <a:pt x="6512" y="699"/>
                </a:cubicBezTo>
                <a:moveTo>
                  <a:pt x="6862" y="666"/>
                </a:moveTo>
                <a:cubicBezTo>
                  <a:pt x="6888" y="663"/>
                  <a:pt x="6913" y="663"/>
                  <a:pt x="6939" y="663"/>
                </a:cubicBezTo>
                <a:cubicBezTo>
                  <a:pt x="6967" y="663"/>
                  <a:pt x="6996" y="665"/>
                  <a:pt x="7024" y="666"/>
                </a:cubicBezTo>
                <a:moveTo>
                  <a:pt x="7258" y="666"/>
                </a:moveTo>
                <a:cubicBezTo>
                  <a:pt x="7280" y="664"/>
                  <a:pt x="7303" y="661"/>
                  <a:pt x="7325" y="659"/>
                </a:cubicBezTo>
                <a:cubicBezTo>
                  <a:pt x="7342" y="657"/>
                  <a:pt x="7358" y="656"/>
                  <a:pt x="7375" y="656"/>
                </a:cubicBezTo>
                <a:moveTo>
                  <a:pt x="7460" y="649"/>
                </a:moveTo>
                <a:cubicBezTo>
                  <a:pt x="7494" y="645"/>
                  <a:pt x="7527" y="646"/>
                  <a:pt x="7561" y="646"/>
                </a:cubicBezTo>
                <a:moveTo>
                  <a:pt x="7764" y="14"/>
                </a:moveTo>
                <a:cubicBezTo>
                  <a:pt x="7780" y="3"/>
                  <a:pt x="7791" y="0"/>
                  <a:pt x="7823" y="0"/>
                </a:cubicBezTo>
                <a:cubicBezTo>
                  <a:pt x="7866" y="0"/>
                  <a:pt x="7892" y="6"/>
                  <a:pt x="7928" y="30"/>
                </a:cubicBezTo>
                <a:cubicBezTo>
                  <a:pt x="7963" y="53"/>
                  <a:pt x="7972" y="72"/>
                  <a:pt x="7974" y="112"/>
                </a:cubicBezTo>
                <a:cubicBezTo>
                  <a:pt x="7978" y="186"/>
                  <a:pt x="7974" y="258"/>
                  <a:pt x="7980" y="331"/>
                </a:cubicBezTo>
                <a:cubicBezTo>
                  <a:pt x="7988" y="422"/>
                  <a:pt x="7991" y="512"/>
                  <a:pt x="7989" y="603"/>
                </a:cubicBezTo>
                <a:cubicBezTo>
                  <a:pt x="7986" y="715"/>
                  <a:pt x="7945" y="806"/>
                  <a:pt x="7892" y="902"/>
                </a:cubicBezTo>
                <a:cubicBezTo>
                  <a:pt x="7874" y="933"/>
                  <a:pt x="7855" y="975"/>
                  <a:pt x="7823" y="997"/>
                </a:cubicBezTo>
                <a:cubicBezTo>
                  <a:pt x="7806" y="1009"/>
                  <a:pt x="7785" y="1005"/>
                  <a:pt x="7765" y="1005"/>
                </a:cubicBezTo>
                <a:cubicBezTo>
                  <a:pt x="7733" y="1005"/>
                  <a:pt x="7702" y="1005"/>
                  <a:pt x="7670" y="1005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096" name="Freeform 26"/>
          <p:cNvSpPr/>
          <p:nvPr/>
        </p:nvSpPr>
        <p:spPr>
          <a:xfrm>
            <a:off x="7021440" y="657720"/>
            <a:ext cx="135360" cy="83880"/>
          </a:xfrm>
          <a:custGeom>
            <a:avLst/>
            <a:gdLst/>
            <a:ahLst/>
            <a:rect l="0" t="0" r="r" b="b"/>
            <a:pathLst>
              <a:path w="376" h="233">
                <a:moveTo>
                  <a:pt x="24" y="8"/>
                </a:moveTo>
                <a:cubicBezTo>
                  <a:pt x="16" y="8"/>
                  <a:pt x="8" y="8"/>
                  <a:pt x="0" y="8"/>
                </a:cubicBezTo>
                <a:cubicBezTo>
                  <a:pt x="56" y="5"/>
                  <a:pt x="116" y="0"/>
                  <a:pt x="172" y="6"/>
                </a:cubicBezTo>
                <a:cubicBezTo>
                  <a:pt x="222" y="11"/>
                  <a:pt x="263" y="27"/>
                  <a:pt x="306" y="44"/>
                </a:cubicBezTo>
                <a:moveTo>
                  <a:pt x="36" y="182"/>
                </a:moveTo>
                <a:cubicBezTo>
                  <a:pt x="33" y="202"/>
                  <a:pt x="40" y="202"/>
                  <a:pt x="71" y="208"/>
                </a:cubicBezTo>
                <a:cubicBezTo>
                  <a:pt x="147" y="226"/>
                  <a:pt x="231" y="228"/>
                  <a:pt x="309" y="231"/>
                </a:cubicBezTo>
                <a:cubicBezTo>
                  <a:pt x="331" y="231"/>
                  <a:pt x="353" y="232"/>
                  <a:pt x="375" y="232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097" name="Freeform 27"/>
          <p:cNvSpPr/>
          <p:nvPr/>
        </p:nvSpPr>
        <p:spPr>
          <a:xfrm>
            <a:off x="7386120" y="520920"/>
            <a:ext cx="251640" cy="265680"/>
          </a:xfrm>
          <a:custGeom>
            <a:avLst/>
            <a:gdLst/>
            <a:ahLst/>
            <a:rect l="0" t="0" r="r" b="b"/>
            <a:pathLst>
              <a:path w="699" h="738">
                <a:moveTo>
                  <a:pt x="43" y="330"/>
                </a:moveTo>
                <a:cubicBezTo>
                  <a:pt x="46" y="332"/>
                  <a:pt x="0" y="334"/>
                  <a:pt x="56" y="336"/>
                </a:cubicBezTo>
                <a:cubicBezTo>
                  <a:pt x="100" y="337"/>
                  <a:pt x="137" y="332"/>
                  <a:pt x="176" y="313"/>
                </a:cubicBezTo>
                <a:cubicBezTo>
                  <a:pt x="255" y="275"/>
                  <a:pt x="291" y="183"/>
                  <a:pt x="296" y="101"/>
                </a:cubicBezTo>
                <a:cubicBezTo>
                  <a:pt x="298" y="67"/>
                  <a:pt x="302" y="38"/>
                  <a:pt x="275" y="15"/>
                </a:cubicBezTo>
                <a:cubicBezTo>
                  <a:pt x="267" y="8"/>
                  <a:pt x="231" y="0"/>
                  <a:pt x="222" y="7"/>
                </a:cubicBezTo>
                <a:cubicBezTo>
                  <a:pt x="199" y="25"/>
                  <a:pt x="187" y="79"/>
                  <a:pt x="203" y="104"/>
                </a:cubicBezTo>
                <a:cubicBezTo>
                  <a:pt x="259" y="197"/>
                  <a:pt x="409" y="246"/>
                  <a:pt x="501" y="292"/>
                </a:cubicBezTo>
                <a:cubicBezTo>
                  <a:pt x="550" y="316"/>
                  <a:pt x="587" y="337"/>
                  <a:pt x="627" y="371"/>
                </a:cubicBezTo>
                <a:cubicBezTo>
                  <a:pt x="611" y="416"/>
                  <a:pt x="604" y="416"/>
                  <a:pt x="547" y="437"/>
                </a:cubicBezTo>
                <a:cubicBezTo>
                  <a:pt x="487" y="458"/>
                  <a:pt x="380" y="482"/>
                  <a:pt x="357" y="551"/>
                </a:cubicBezTo>
                <a:cubicBezTo>
                  <a:pt x="338" y="605"/>
                  <a:pt x="374" y="644"/>
                  <a:pt x="419" y="670"/>
                </a:cubicBezTo>
                <a:cubicBezTo>
                  <a:pt x="481" y="706"/>
                  <a:pt x="558" y="722"/>
                  <a:pt x="627" y="732"/>
                </a:cubicBezTo>
                <a:cubicBezTo>
                  <a:pt x="664" y="736"/>
                  <a:pt x="674" y="737"/>
                  <a:pt x="698" y="736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098" name="Freeform 28"/>
          <p:cNvSpPr/>
          <p:nvPr/>
        </p:nvSpPr>
        <p:spPr>
          <a:xfrm>
            <a:off x="884520" y="4086360"/>
            <a:ext cx="458640" cy="328680"/>
          </a:xfrm>
          <a:custGeom>
            <a:avLst/>
            <a:gdLst/>
            <a:ahLst/>
            <a:rect l="0" t="0" r="r" b="b"/>
            <a:pathLst>
              <a:path w="1274" h="913">
                <a:moveTo>
                  <a:pt x="183" y="12"/>
                </a:moveTo>
                <a:cubicBezTo>
                  <a:pt x="166" y="14"/>
                  <a:pt x="166" y="4"/>
                  <a:pt x="161" y="21"/>
                </a:cubicBezTo>
                <a:cubicBezTo>
                  <a:pt x="153" y="52"/>
                  <a:pt x="172" y="85"/>
                  <a:pt x="191" y="107"/>
                </a:cubicBezTo>
                <a:cubicBezTo>
                  <a:pt x="214" y="133"/>
                  <a:pt x="237" y="136"/>
                  <a:pt x="270" y="137"/>
                </a:cubicBezTo>
                <a:cubicBezTo>
                  <a:pt x="322" y="138"/>
                  <a:pt x="343" y="103"/>
                  <a:pt x="340" y="54"/>
                </a:cubicBezTo>
                <a:cubicBezTo>
                  <a:pt x="337" y="11"/>
                  <a:pt x="292" y="6"/>
                  <a:pt x="257" y="4"/>
                </a:cubicBezTo>
                <a:cubicBezTo>
                  <a:pt x="186" y="0"/>
                  <a:pt x="134" y="39"/>
                  <a:pt x="89" y="93"/>
                </a:cubicBezTo>
                <a:cubicBezTo>
                  <a:pt x="41" y="151"/>
                  <a:pt x="0" y="240"/>
                  <a:pt x="16" y="318"/>
                </a:cubicBezTo>
                <a:cubicBezTo>
                  <a:pt x="34" y="406"/>
                  <a:pt x="141" y="453"/>
                  <a:pt x="216" y="477"/>
                </a:cubicBezTo>
                <a:cubicBezTo>
                  <a:pt x="301" y="503"/>
                  <a:pt x="387" y="502"/>
                  <a:pt x="476" y="504"/>
                </a:cubicBezTo>
                <a:moveTo>
                  <a:pt x="655" y="225"/>
                </a:moveTo>
                <a:cubicBezTo>
                  <a:pt x="661" y="170"/>
                  <a:pt x="680" y="165"/>
                  <a:pt x="738" y="160"/>
                </a:cubicBezTo>
                <a:cubicBezTo>
                  <a:pt x="799" y="155"/>
                  <a:pt x="838" y="178"/>
                  <a:pt x="861" y="236"/>
                </a:cubicBezTo>
                <a:cubicBezTo>
                  <a:pt x="879" y="281"/>
                  <a:pt x="875" y="332"/>
                  <a:pt x="843" y="369"/>
                </a:cubicBezTo>
                <a:cubicBezTo>
                  <a:pt x="826" y="388"/>
                  <a:pt x="799" y="399"/>
                  <a:pt x="784" y="418"/>
                </a:cubicBezTo>
                <a:cubicBezTo>
                  <a:pt x="784" y="420"/>
                  <a:pt x="784" y="421"/>
                  <a:pt x="784" y="423"/>
                </a:cubicBezTo>
                <a:cubicBezTo>
                  <a:pt x="813" y="433"/>
                  <a:pt x="854" y="439"/>
                  <a:pt x="873" y="468"/>
                </a:cubicBezTo>
                <a:cubicBezTo>
                  <a:pt x="922" y="541"/>
                  <a:pt x="841" y="625"/>
                  <a:pt x="799" y="675"/>
                </a:cubicBezTo>
                <a:cubicBezTo>
                  <a:pt x="734" y="746"/>
                  <a:pt x="713" y="769"/>
                  <a:pt x="664" y="811"/>
                </a:cubicBezTo>
                <a:moveTo>
                  <a:pt x="661" y="324"/>
                </a:moveTo>
                <a:cubicBezTo>
                  <a:pt x="639" y="324"/>
                  <a:pt x="611" y="323"/>
                  <a:pt x="591" y="322"/>
                </a:cubicBezTo>
                <a:cubicBezTo>
                  <a:pt x="600" y="311"/>
                  <a:pt x="603" y="302"/>
                  <a:pt x="619" y="290"/>
                </a:cubicBezTo>
                <a:cubicBezTo>
                  <a:pt x="648" y="267"/>
                  <a:pt x="687" y="254"/>
                  <a:pt x="724" y="249"/>
                </a:cubicBezTo>
                <a:cubicBezTo>
                  <a:pt x="757" y="244"/>
                  <a:pt x="817" y="236"/>
                  <a:pt x="849" y="249"/>
                </a:cubicBezTo>
                <a:cubicBezTo>
                  <a:pt x="882" y="262"/>
                  <a:pt x="889" y="295"/>
                  <a:pt x="890" y="325"/>
                </a:cubicBezTo>
                <a:cubicBezTo>
                  <a:pt x="892" y="393"/>
                  <a:pt x="881" y="449"/>
                  <a:pt x="860" y="515"/>
                </a:cubicBezTo>
                <a:cubicBezTo>
                  <a:pt x="827" y="617"/>
                  <a:pt x="800" y="733"/>
                  <a:pt x="739" y="822"/>
                </a:cubicBezTo>
                <a:cubicBezTo>
                  <a:pt x="721" y="848"/>
                  <a:pt x="696" y="866"/>
                  <a:pt x="675" y="889"/>
                </a:cubicBezTo>
                <a:cubicBezTo>
                  <a:pt x="673" y="892"/>
                  <a:pt x="673" y="892"/>
                  <a:pt x="673" y="894"/>
                </a:cubicBezTo>
                <a:cubicBezTo>
                  <a:pt x="718" y="891"/>
                  <a:pt x="758" y="881"/>
                  <a:pt x="803" y="872"/>
                </a:cubicBezTo>
                <a:cubicBezTo>
                  <a:pt x="906" y="852"/>
                  <a:pt x="1010" y="842"/>
                  <a:pt x="1114" y="840"/>
                </a:cubicBezTo>
                <a:cubicBezTo>
                  <a:pt x="1165" y="839"/>
                  <a:pt x="1220" y="836"/>
                  <a:pt x="1270" y="844"/>
                </a:cubicBezTo>
                <a:cubicBezTo>
                  <a:pt x="1271" y="845"/>
                  <a:pt x="1272" y="847"/>
                  <a:pt x="1273" y="848"/>
                </a:cubicBezTo>
                <a:cubicBezTo>
                  <a:pt x="1271" y="857"/>
                  <a:pt x="1264" y="870"/>
                  <a:pt x="1263" y="878"/>
                </a:cubicBezTo>
                <a:cubicBezTo>
                  <a:pt x="1261" y="889"/>
                  <a:pt x="1264" y="901"/>
                  <a:pt x="1263" y="912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099" name="Freeform 29"/>
          <p:cNvSpPr/>
          <p:nvPr/>
        </p:nvSpPr>
        <p:spPr>
          <a:xfrm>
            <a:off x="1231920" y="4952880"/>
            <a:ext cx="7244280" cy="682920"/>
          </a:xfrm>
          <a:custGeom>
            <a:avLst/>
            <a:gdLst/>
            <a:ahLst/>
            <a:rect l="0" t="0" r="r" b="b"/>
            <a:pathLst>
              <a:path w="20123" h="1897">
                <a:moveTo>
                  <a:pt x="15" y="1227"/>
                </a:moveTo>
                <a:cubicBezTo>
                  <a:pt x="10" y="1230"/>
                  <a:pt x="5" y="1234"/>
                  <a:pt x="0" y="1237"/>
                </a:cubicBezTo>
                <a:moveTo>
                  <a:pt x="12422" y="264"/>
                </a:moveTo>
                <a:cubicBezTo>
                  <a:pt x="12363" y="258"/>
                  <a:pt x="12308" y="252"/>
                  <a:pt x="12252" y="280"/>
                </a:cubicBezTo>
                <a:cubicBezTo>
                  <a:pt x="12196" y="308"/>
                  <a:pt x="12127" y="359"/>
                  <a:pt x="12104" y="420"/>
                </a:cubicBezTo>
                <a:cubicBezTo>
                  <a:pt x="12078" y="490"/>
                  <a:pt x="12131" y="506"/>
                  <a:pt x="12190" y="518"/>
                </a:cubicBezTo>
                <a:cubicBezTo>
                  <a:pt x="12265" y="533"/>
                  <a:pt x="12341" y="526"/>
                  <a:pt x="12417" y="525"/>
                </a:cubicBezTo>
                <a:moveTo>
                  <a:pt x="20120" y="47"/>
                </a:moveTo>
                <a:cubicBezTo>
                  <a:pt x="20120" y="31"/>
                  <a:pt x="20121" y="16"/>
                  <a:pt x="20122" y="0"/>
                </a:cubicBezTo>
                <a:moveTo>
                  <a:pt x="6179" y="1683"/>
                </a:moveTo>
                <a:cubicBezTo>
                  <a:pt x="6111" y="1673"/>
                  <a:pt x="6040" y="1655"/>
                  <a:pt x="5982" y="1704"/>
                </a:cubicBezTo>
                <a:cubicBezTo>
                  <a:pt x="5950" y="1731"/>
                  <a:pt x="5919" y="1805"/>
                  <a:pt x="5954" y="1843"/>
                </a:cubicBezTo>
                <a:cubicBezTo>
                  <a:pt x="5995" y="1887"/>
                  <a:pt x="6073" y="1887"/>
                  <a:pt x="6127" y="1896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100" name="Freeform 30"/>
          <p:cNvSpPr/>
          <p:nvPr/>
        </p:nvSpPr>
        <p:spPr>
          <a:xfrm>
            <a:off x="922320" y="4633920"/>
            <a:ext cx="1286640" cy="957960"/>
          </a:xfrm>
          <a:custGeom>
            <a:avLst/>
            <a:gdLst/>
            <a:ahLst/>
            <a:rect l="0" t="0" r="r" b="b"/>
            <a:pathLst>
              <a:path w="3574" h="2661">
                <a:moveTo>
                  <a:pt x="159" y="2169"/>
                </a:moveTo>
                <a:cubicBezTo>
                  <a:pt x="147" y="2152"/>
                  <a:pt x="139" y="2145"/>
                  <a:pt x="122" y="2132"/>
                </a:cubicBezTo>
                <a:cubicBezTo>
                  <a:pt x="119" y="2147"/>
                  <a:pt x="117" y="2145"/>
                  <a:pt x="131" y="2153"/>
                </a:cubicBezTo>
                <a:cubicBezTo>
                  <a:pt x="161" y="2170"/>
                  <a:pt x="225" y="2164"/>
                  <a:pt x="256" y="2157"/>
                </a:cubicBezTo>
                <a:cubicBezTo>
                  <a:pt x="298" y="2147"/>
                  <a:pt x="352" y="2124"/>
                  <a:pt x="363" y="2077"/>
                </a:cubicBezTo>
                <a:cubicBezTo>
                  <a:pt x="374" y="2026"/>
                  <a:pt x="343" y="1987"/>
                  <a:pt x="309" y="1955"/>
                </a:cubicBezTo>
                <a:cubicBezTo>
                  <a:pt x="280" y="1926"/>
                  <a:pt x="239" y="1908"/>
                  <a:pt x="196" y="1916"/>
                </a:cubicBezTo>
                <a:cubicBezTo>
                  <a:pt x="124" y="1930"/>
                  <a:pt x="70" y="2000"/>
                  <a:pt x="41" y="2064"/>
                </a:cubicBezTo>
                <a:cubicBezTo>
                  <a:pt x="14" y="2123"/>
                  <a:pt x="0" y="2218"/>
                  <a:pt x="28" y="2279"/>
                </a:cubicBezTo>
                <a:cubicBezTo>
                  <a:pt x="74" y="2380"/>
                  <a:pt x="184" y="2428"/>
                  <a:pt x="287" y="2434"/>
                </a:cubicBezTo>
                <a:cubicBezTo>
                  <a:pt x="354" y="2438"/>
                  <a:pt x="413" y="2431"/>
                  <a:pt x="479" y="2419"/>
                </a:cubicBezTo>
                <a:moveTo>
                  <a:pt x="701" y="2209"/>
                </a:moveTo>
                <a:cubicBezTo>
                  <a:pt x="700" y="2194"/>
                  <a:pt x="701" y="2201"/>
                  <a:pt x="698" y="2190"/>
                </a:cubicBezTo>
                <a:cubicBezTo>
                  <a:pt x="692" y="2192"/>
                  <a:pt x="693" y="2185"/>
                  <a:pt x="686" y="2195"/>
                </a:cubicBezTo>
                <a:cubicBezTo>
                  <a:pt x="671" y="2216"/>
                  <a:pt x="659" y="2240"/>
                  <a:pt x="641" y="2259"/>
                </a:cubicBezTo>
                <a:cubicBezTo>
                  <a:pt x="634" y="2267"/>
                  <a:pt x="634" y="2264"/>
                  <a:pt x="634" y="2273"/>
                </a:cubicBezTo>
                <a:cubicBezTo>
                  <a:pt x="634" y="2277"/>
                  <a:pt x="634" y="2280"/>
                  <a:pt x="634" y="2284"/>
                </a:cubicBezTo>
                <a:moveTo>
                  <a:pt x="705" y="2187"/>
                </a:moveTo>
                <a:cubicBezTo>
                  <a:pt x="693" y="2170"/>
                  <a:pt x="685" y="2156"/>
                  <a:pt x="677" y="2137"/>
                </a:cubicBezTo>
                <a:cubicBezTo>
                  <a:pt x="670" y="2119"/>
                  <a:pt x="668" y="2107"/>
                  <a:pt x="667" y="2088"/>
                </a:cubicBezTo>
                <a:cubicBezTo>
                  <a:pt x="666" y="2066"/>
                  <a:pt x="666" y="2057"/>
                  <a:pt x="688" y="2046"/>
                </a:cubicBezTo>
                <a:cubicBezTo>
                  <a:pt x="726" y="2028"/>
                  <a:pt x="809" y="2029"/>
                  <a:pt x="849" y="2040"/>
                </a:cubicBezTo>
                <a:cubicBezTo>
                  <a:pt x="893" y="2052"/>
                  <a:pt x="925" y="2089"/>
                  <a:pt x="932" y="2134"/>
                </a:cubicBezTo>
                <a:cubicBezTo>
                  <a:pt x="938" y="2169"/>
                  <a:pt x="935" y="2205"/>
                  <a:pt x="907" y="2228"/>
                </a:cubicBezTo>
                <a:cubicBezTo>
                  <a:pt x="879" y="2253"/>
                  <a:pt x="836" y="2263"/>
                  <a:pt x="799" y="2272"/>
                </a:cubicBezTo>
                <a:cubicBezTo>
                  <a:pt x="783" y="2276"/>
                  <a:pt x="768" y="2277"/>
                  <a:pt x="752" y="2279"/>
                </a:cubicBezTo>
                <a:cubicBezTo>
                  <a:pt x="811" y="2279"/>
                  <a:pt x="883" y="2268"/>
                  <a:pt x="935" y="2299"/>
                </a:cubicBezTo>
                <a:cubicBezTo>
                  <a:pt x="1011" y="2342"/>
                  <a:pt x="1018" y="2438"/>
                  <a:pt x="1014" y="2515"/>
                </a:cubicBezTo>
                <a:cubicBezTo>
                  <a:pt x="1011" y="2577"/>
                  <a:pt x="974" y="2611"/>
                  <a:pt x="920" y="2635"/>
                </a:cubicBezTo>
                <a:cubicBezTo>
                  <a:pt x="866" y="2660"/>
                  <a:pt x="803" y="2659"/>
                  <a:pt x="743" y="2659"/>
                </a:cubicBezTo>
                <a:cubicBezTo>
                  <a:pt x="694" y="2659"/>
                  <a:pt x="686" y="2656"/>
                  <a:pt x="650" y="2627"/>
                </a:cubicBezTo>
                <a:moveTo>
                  <a:pt x="1579" y="0"/>
                </a:moveTo>
                <a:cubicBezTo>
                  <a:pt x="1635" y="12"/>
                  <a:pt x="1658" y="10"/>
                  <a:pt x="1708" y="39"/>
                </a:cubicBezTo>
                <a:cubicBezTo>
                  <a:pt x="1877" y="140"/>
                  <a:pt x="2016" y="308"/>
                  <a:pt x="2163" y="436"/>
                </a:cubicBezTo>
                <a:cubicBezTo>
                  <a:pt x="2360" y="605"/>
                  <a:pt x="2568" y="765"/>
                  <a:pt x="2788" y="899"/>
                </a:cubicBezTo>
                <a:cubicBezTo>
                  <a:pt x="2918" y="977"/>
                  <a:pt x="3055" y="1040"/>
                  <a:pt x="3186" y="1116"/>
                </a:cubicBezTo>
                <a:moveTo>
                  <a:pt x="2312" y="1796"/>
                </a:moveTo>
                <a:cubicBezTo>
                  <a:pt x="2286" y="1808"/>
                  <a:pt x="2262" y="1821"/>
                  <a:pt x="2235" y="1830"/>
                </a:cubicBezTo>
                <a:cubicBezTo>
                  <a:pt x="2257" y="1821"/>
                  <a:pt x="2267" y="1817"/>
                  <a:pt x="2290" y="1811"/>
                </a:cubicBezTo>
                <a:cubicBezTo>
                  <a:pt x="2363" y="1796"/>
                  <a:pt x="2437" y="1791"/>
                  <a:pt x="2511" y="1785"/>
                </a:cubicBezTo>
                <a:cubicBezTo>
                  <a:pt x="2623" y="1775"/>
                  <a:pt x="2739" y="1774"/>
                  <a:pt x="2834" y="1706"/>
                </a:cubicBezTo>
                <a:cubicBezTo>
                  <a:pt x="2916" y="1647"/>
                  <a:pt x="2948" y="1551"/>
                  <a:pt x="2982" y="1461"/>
                </a:cubicBezTo>
                <a:cubicBezTo>
                  <a:pt x="2989" y="1443"/>
                  <a:pt x="2996" y="1424"/>
                  <a:pt x="3002" y="1405"/>
                </a:cubicBezTo>
                <a:cubicBezTo>
                  <a:pt x="3002" y="1404"/>
                  <a:pt x="3002" y="1404"/>
                  <a:pt x="3002" y="1403"/>
                </a:cubicBezTo>
                <a:cubicBezTo>
                  <a:pt x="2988" y="1404"/>
                  <a:pt x="2978" y="1407"/>
                  <a:pt x="2965" y="1410"/>
                </a:cubicBezTo>
                <a:cubicBezTo>
                  <a:pt x="2963" y="1410"/>
                  <a:pt x="2960" y="1410"/>
                  <a:pt x="2958" y="1410"/>
                </a:cubicBezTo>
                <a:moveTo>
                  <a:pt x="3113" y="774"/>
                </a:moveTo>
                <a:cubicBezTo>
                  <a:pt x="3094" y="758"/>
                  <a:pt x="3083" y="750"/>
                  <a:pt x="3063" y="737"/>
                </a:cubicBezTo>
                <a:cubicBezTo>
                  <a:pt x="3105" y="771"/>
                  <a:pt x="3145" y="796"/>
                  <a:pt x="3193" y="823"/>
                </a:cubicBezTo>
                <a:cubicBezTo>
                  <a:pt x="3307" y="888"/>
                  <a:pt x="3457" y="951"/>
                  <a:pt x="3528" y="1071"/>
                </a:cubicBezTo>
                <a:cubicBezTo>
                  <a:pt x="3573" y="1148"/>
                  <a:pt x="3541" y="1224"/>
                  <a:pt x="3492" y="1285"/>
                </a:cubicBezTo>
                <a:cubicBezTo>
                  <a:pt x="3439" y="1352"/>
                  <a:pt x="3366" y="1404"/>
                  <a:pt x="3328" y="1481"/>
                </a:cubicBezTo>
                <a:cubicBezTo>
                  <a:pt x="3277" y="1588"/>
                  <a:pt x="3294" y="1725"/>
                  <a:pt x="3263" y="1839"/>
                </a:cubicBezTo>
                <a:moveTo>
                  <a:pt x="3448" y="1357"/>
                </a:moveTo>
                <a:cubicBezTo>
                  <a:pt x="3423" y="1356"/>
                  <a:pt x="3437" y="1349"/>
                  <a:pt x="3416" y="1361"/>
                </a:cubicBezTo>
                <a:cubicBezTo>
                  <a:pt x="3333" y="1409"/>
                  <a:pt x="3255" y="1464"/>
                  <a:pt x="3173" y="1512"/>
                </a:cubicBezTo>
                <a:cubicBezTo>
                  <a:pt x="2972" y="1631"/>
                  <a:pt x="2765" y="1730"/>
                  <a:pt x="2557" y="1833"/>
                </a:cubicBezTo>
                <a:cubicBezTo>
                  <a:pt x="2398" y="1910"/>
                  <a:pt x="1948" y="2045"/>
                  <a:pt x="1872" y="2232"/>
                </a:cubicBezTo>
                <a:cubicBezTo>
                  <a:pt x="1855" y="2274"/>
                  <a:pt x="1928" y="2260"/>
                  <a:pt x="1943" y="2263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101" name="Freeform 31"/>
          <p:cNvSpPr/>
          <p:nvPr/>
        </p:nvSpPr>
        <p:spPr>
          <a:xfrm>
            <a:off x="2494440" y="4840200"/>
            <a:ext cx="234720" cy="121680"/>
          </a:xfrm>
          <a:custGeom>
            <a:avLst/>
            <a:gdLst/>
            <a:ahLst/>
            <a:rect l="0" t="0" r="r" b="b"/>
            <a:pathLst>
              <a:path w="652" h="338">
                <a:moveTo>
                  <a:pt x="19" y="220"/>
                </a:moveTo>
                <a:cubicBezTo>
                  <a:pt x="14" y="222"/>
                  <a:pt x="13" y="222"/>
                  <a:pt x="8" y="223"/>
                </a:cubicBezTo>
                <a:cubicBezTo>
                  <a:pt x="11" y="220"/>
                  <a:pt x="0" y="215"/>
                  <a:pt x="4" y="215"/>
                </a:cubicBezTo>
                <a:cubicBezTo>
                  <a:pt x="15" y="214"/>
                  <a:pt x="38" y="215"/>
                  <a:pt x="52" y="211"/>
                </a:cubicBezTo>
                <a:cubicBezTo>
                  <a:pt x="77" y="203"/>
                  <a:pt x="105" y="186"/>
                  <a:pt x="110" y="158"/>
                </a:cubicBezTo>
                <a:cubicBezTo>
                  <a:pt x="114" y="127"/>
                  <a:pt x="111" y="87"/>
                  <a:pt x="102" y="59"/>
                </a:cubicBezTo>
                <a:cubicBezTo>
                  <a:pt x="94" y="35"/>
                  <a:pt x="82" y="20"/>
                  <a:pt x="65" y="3"/>
                </a:cubicBezTo>
                <a:cubicBezTo>
                  <a:pt x="63" y="1"/>
                  <a:pt x="63" y="0"/>
                  <a:pt x="61" y="0"/>
                </a:cubicBezTo>
                <a:cubicBezTo>
                  <a:pt x="97" y="8"/>
                  <a:pt x="131" y="19"/>
                  <a:pt x="167" y="27"/>
                </a:cubicBezTo>
                <a:cubicBezTo>
                  <a:pt x="230" y="41"/>
                  <a:pt x="303" y="45"/>
                  <a:pt x="358" y="83"/>
                </a:cubicBezTo>
                <a:cubicBezTo>
                  <a:pt x="387" y="103"/>
                  <a:pt x="397" y="145"/>
                  <a:pt x="386" y="178"/>
                </a:cubicBezTo>
                <a:cubicBezTo>
                  <a:pt x="375" y="211"/>
                  <a:pt x="345" y="232"/>
                  <a:pt x="336" y="266"/>
                </a:cubicBezTo>
                <a:cubicBezTo>
                  <a:pt x="328" y="302"/>
                  <a:pt x="335" y="320"/>
                  <a:pt x="373" y="326"/>
                </a:cubicBezTo>
                <a:cubicBezTo>
                  <a:pt x="436" y="337"/>
                  <a:pt x="505" y="327"/>
                  <a:pt x="564" y="308"/>
                </a:cubicBezTo>
                <a:cubicBezTo>
                  <a:pt x="610" y="290"/>
                  <a:pt x="624" y="285"/>
                  <a:pt x="651" y="266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102" name="Freeform 32"/>
          <p:cNvSpPr/>
          <p:nvPr/>
        </p:nvSpPr>
        <p:spPr>
          <a:xfrm>
            <a:off x="4027320" y="4983120"/>
            <a:ext cx="1387800" cy="251640"/>
          </a:xfrm>
          <a:custGeom>
            <a:avLst/>
            <a:gdLst/>
            <a:ahLst/>
            <a:rect l="0" t="0" r="r" b="b"/>
            <a:pathLst>
              <a:path w="3855" h="699">
                <a:moveTo>
                  <a:pt x="30" y="520"/>
                </a:moveTo>
                <a:cubicBezTo>
                  <a:pt x="11" y="491"/>
                  <a:pt x="5" y="475"/>
                  <a:pt x="0" y="441"/>
                </a:cubicBezTo>
                <a:cubicBezTo>
                  <a:pt x="0" y="440"/>
                  <a:pt x="0" y="440"/>
                  <a:pt x="0" y="439"/>
                </a:cubicBezTo>
                <a:cubicBezTo>
                  <a:pt x="11" y="472"/>
                  <a:pt x="24" y="507"/>
                  <a:pt x="39" y="541"/>
                </a:cubicBezTo>
                <a:cubicBezTo>
                  <a:pt x="61" y="588"/>
                  <a:pt x="89" y="672"/>
                  <a:pt x="146" y="688"/>
                </a:cubicBezTo>
                <a:cubicBezTo>
                  <a:pt x="181" y="698"/>
                  <a:pt x="205" y="687"/>
                  <a:pt x="230" y="664"/>
                </a:cubicBezTo>
                <a:cubicBezTo>
                  <a:pt x="265" y="632"/>
                  <a:pt x="283" y="605"/>
                  <a:pt x="333" y="602"/>
                </a:cubicBezTo>
                <a:cubicBezTo>
                  <a:pt x="380" y="600"/>
                  <a:pt x="411" y="627"/>
                  <a:pt x="452" y="645"/>
                </a:cubicBezTo>
                <a:cubicBezTo>
                  <a:pt x="499" y="666"/>
                  <a:pt x="549" y="679"/>
                  <a:pt x="601" y="673"/>
                </a:cubicBezTo>
                <a:cubicBezTo>
                  <a:pt x="651" y="668"/>
                  <a:pt x="659" y="617"/>
                  <a:pt x="662" y="576"/>
                </a:cubicBezTo>
                <a:cubicBezTo>
                  <a:pt x="667" y="501"/>
                  <a:pt x="628" y="453"/>
                  <a:pt x="571" y="410"/>
                </a:cubicBezTo>
                <a:cubicBezTo>
                  <a:pt x="540" y="386"/>
                  <a:pt x="457" y="340"/>
                  <a:pt x="414" y="361"/>
                </a:cubicBezTo>
                <a:cubicBezTo>
                  <a:pt x="405" y="378"/>
                  <a:pt x="402" y="384"/>
                  <a:pt x="405" y="398"/>
                </a:cubicBezTo>
                <a:moveTo>
                  <a:pt x="819" y="481"/>
                </a:moveTo>
                <a:cubicBezTo>
                  <a:pt x="802" y="481"/>
                  <a:pt x="804" y="483"/>
                  <a:pt x="803" y="502"/>
                </a:cubicBezTo>
                <a:cubicBezTo>
                  <a:pt x="802" y="545"/>
                  <a:pt x="791" y="610"/>
                  <a:pt x="804" y="650"/>
                </a:cubicBezTo>
                <a:cubicBezTo>
                  <a:pt x="808" y="655"/>
                  <a:pt x="812" y="660"/>
                  <a:pt x="816" y="665"/>
                </a:cubicBezTo>
                <a:moveTo>
                  <a:pt x="674" y="21"/>
                </a:moveTo>
                <a:cubicBezTo>
                  <a:pt x="672" y="14"/>
                  <a:pt x="669" y="7"/>
                  <a:pt x="667" y="0"/>
                </a:cubicBezTo>
                <a:cubicBezTo>
                  <a:pt x="678" y="42"/>
                  <a:pt x="704" y="75"/>
                  <a:pt x="730" y="110"/>
                </a:cubicBezTo>
                <a:moveTo>
                  <a:pt x="1099" y="82"/>
                </a:moveTo>
                <a:cubicBezTo>
                  <a:pt x="1084" y="111"/>
                  <a:pt x="1094" y="132"/>
                  <a:pt x="1094" y="164"/>
                </a:cubicBezTo>
                <a:cubicBezTo>
                  <a:pt x="1094" y="246"/>
                  <a:pt x="1105" y="327"/>
                  <a:pt x="1120" y="406"/>
                </a:cubicBezTo>
                <a:cubicBezTo>
                  <a:pt x="1130" y="458"/>
                  <a:pt x="1145" y="498"/>
                  <a:pt x="1169" y="545"/>
                </a:cubicBezTo>
                <a:moveTo>
                  <a:pt x="1387" y="172"/>
                </a:moveTo>
                <a:cubicBezTo>
                  <a:pt x="1386" y="152"/>
                  <a:pt x="1386" y="150"/>
                  <a:pt x="1386" y="139"/>
                </a:cubicBezTo>
                <a:cubicBezTo>
                  <a:pt x="1419" y="185"/>
                  <a:pt x="1448" y="225"/>
                  <a:pt x="1471" y="277"/>
                </a:cubicBezTo>
                <a:cubicBezTo>
                  <a:pt x="1518" y="380"/>
                  <a:pt x="1545" y="493"/>
                  <a:pt x="1578" y="603"/>
                </a:cubicBezTo>
                <a:moveTo>
                  <a:pt x="2147" y="176"/>
                </a:moveTo>
                <a:cubicBezTo>
                  <a:pt x="2181" y="191"/>
                  <a:pt x="2188" y="211"/>
                  <a:pt x="2209" y="242"/>
                </a:cubicBezTo>
                <a:cubicBezTo>
                  <a:pt x="2254" y="308"/>
                  <a:pt x="2290" y="380"/>
                  <a:pt x="2326" y="452"/>
                </a:cubicBezTo>
                <a:cubicBezTo>
                  <a:pt x="2344" y="488"/>
                  <a:pt x="2357" y="523"/>
                  <a:pt x="2369" y="561"/>
                </a:cubicBezTo>
                <a:cubicBezTo>
                  <a:pt x="2369" y="502"/>
                  <a:pt x="2359" y="437"/>
                  <a:pt x="2381" y="382"/>
                </a:cubicBezTo>
                <a:cubicBezTo>
                  <a:pt x="2400" y="335"/>
                  <a:pt x="2433" y="310"/>
                  <a:pt x="2482" y="307"/>
                </a:cubicBezTo>
                <a:cubicBezTo>
                  <a:pt x="2528" y="304"/>
                  <a:pt x="2537" y="353"/>
                  <a:pt x="2550" y="389"/>
                </a:cubicBezTo>
                <a:cubicBezTo>
                  <a:pt x="2569" y="439"/>
                  <a:pt x="2581" y="463"/>
                  <a:pt x="2625" y="492"/>
                </a:cubicBezTo>
                <a:moveTo>
                  <a:pt x="2913" y="273"/>
                </a:moveTo>
                <a:cubicBezTo>
                  <a:pt x="2915" y="250"/>
                  <a:pt x="2915" y="245"/>
                  <a:pt x="2915" y="231"/>
                </a:cubicBezTo>
                <a:cubicBezTo>
                  <a:pt x="2898" y="267"/>
                  <a:pt x="2879" y="303"/>
                  <a:pt x="2874" y="344"/>
                </a:cubicBezTo>
                <a:cubicBezTo>
                  <a:pt x="2867" y="400"/>
                  <a:pt x="2869" y="453"/>
                  <a:pt x="2931" y="477"/>
                </a:cubicBezTo>
                <a:cubicBezTo>
                  <a:pt x="2979" y="496"/>
                  <a:pt x="3052" y="494"/>
                  <a:pt x="3091" y="461"/>
                </a:cubicBezTo>
                <a:cubicBezTo>
                  <a:pt x="3138" y="421"/>
                  <a:pt x="3122" y="361"/>
                  <a:pt x="3082" y="327"/>
                </a:cubicBezTo>
                <a:cubicBezTo>
                  <a:pt x="3021" y="275"/>
                  <a:pt x="2948" y="267"/>
                  <a:pt x="2871" y="267"/>
                </a:cubicBezTo>
                <a:moveTo>
                  <a:pt x="3318" y="49"/>
                </a:moveTo>
                <a:cubicBezTo>
                  <a:pt x="3323" y="62"/>
                  <a:pt x="3344" y="113"/>
                  <a:pt x="3350" y="127"/>
                </a:cubicBezTo>
                <a:cubicBezTo>
                  <a:pt x="3382" y="204"/>
                  <a:pt x="3409" y="283"/>
                  <a:pt x="3435" y="361"/>
                </a:cubicBezTo>
                <a:cubicBezTo>
                  <a:pt x="3456" y="423"/>
                  <a:pt x="3480" y="485"/>
                  <a:pt x="3500" y="548"/>
                </a:cubicBezTo>
                <a:moveTo>
                  <a:pt x="3236" y="391"/>
                </a:moveTo>
                <a:cubicBezTo>
                  <a:pt x="3279" y="340"/>
                  <a:pt x="3369" y="349"/>
                  <a:pt x="3440" y="345"/>
                </a:cubicBezTo>
                <a:cubicBezTo>
                  <a:pt x="3578" y="334"/>
                  <a:pt x="3716" y="325"/>
                  <a:pt x="3854" y="314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103" name="Freeform 33"/>
          <p:cNvSpPr/>
          <p:nvPr/>
        </p:nvSpPr>
        <p:spPr>
          <a:xfrm>
            <a:off x="5765760" y="4934160"/>
            <a:ext cx="967320" cy="298440"/>
          </a:xfrm>
          <a:custGeom>
            <a:avLst/>
            <a:gdLst/>
            <a:ahLst/>
            <a:rect l="0" t="0" r="r" b="b"/>
            <a:pathLst>
              <a:path w="2687" h="829">
                <a:moveTo>
                  <a:pt x="0" y="55"/>
                </a:moveTo>
                <a:cubicBezTo>
                  <a:pt x="4" y="0"/>
                  <a:pt x="19" y="99"/>
                  <a:pt x="23" y="115"/>
                </a:cubicBezTo>
                <a:cubicBezTo>
                  <a:pt x="44" y="185"/>
                  <a:pt x="63" y="258"/>
                  <a:pt x="85" y="329"/>
                </a:cubicBezTo>
                <a:cubicBezTo>
                  <a:pt x="98" y="373"/>
                  <a:pt x="113" y="424"/>
                  <a:pt x="135" y="459"/>
                </a:cubicBezTo>
                <a:cubicBezTo>
                  <a:pt x="144" y="434"/>
                  <a:pt x="153" y="395"/>
                  <a:pt x="163" y="365"/>
                </a:cubicBezTo>
                <a:cubicBezTo>
                  <a:pt x="175" y="329"/>
                  <a:pt x="195" y="278"/>
                  <a:pt x="235" y="267"/>
                </a:cubicBezTo>
                <a:cubicBezTo>
                  <a:pt x="277" y="256"/>
                  <a:pt x="301" y="283"/>
                  <a:pt x="324" y="313"/>
                </a:cubicBezTo>
                <a:cubicBezTo>
                  <a:pt x="355" y="353"/>
                  <a:pt x="367" y="407"/>
                  <a:pt x="406" y="439"/>
                </a:cubicBezTo>
                <a:cubicBezTo>
                  <a:pt x="416" y="445"/>
                  <a:pt x="427" y="452"/>
                  <a:pt x="437" y="458"/>
                </a:cubicBezTo>
                <a:moveTo>
                  <a:pt x="689" y="300"/>
                </a:moveTo>
                <a:cubicBezTo>
                  <a:pt x="686" y="261"/>
                  <a:pt x="690" y="235"/>
                  <a:pt x="644" y="235"/>
                </a:cubicBezTo>
                <a:cubicBezTo>
                  <a:pt x="595" y="235"/>
                  <a:pt x="541" y="278"/>
                  <a:pt x="510" y="315"/>
                </a:cubicBezTo>
                <a:cubicBezTo>
                  <a:pt x="482" y="348"/>
                  <a:pt x="478" y="397"/>
                  <a:pt x="519" y="418"/>
                </a:cubicBezTo>
                <a:cubicBezTo>
                  <a:pt x="559" y="438"/>
                  <a:pt x="638" y="438"/>
                  <a:pt x="679" y="420"/>
                </a:cubicBezTo>
                <a:cubicBezTo>
                  <a:pt x="719" y="402"/>
                  <a:pt x="743" y="360"/>
                  <a:pt x="767" y="326"/>
                </a:cubicBezTo>
                <a:cubicBezTo>
                  <a:pt x="780" y="308"/>
                  <a:pt x="781" y="310"/>
                  <a:pt x="800" y="307"/>
                </a:cubicBezTo>
                <a:cubicBezTo>
                  <a:pt x="827" y="303"/>
                  <a:pt x="848" y="344"/>
                  <a:pt x="864" y="361"/>
                </a:cubicBezTo>
                <a:cubicBezTo>
                  <a:pt x="882" y="381"/>
                  <a:pt x="899" y="406"/>
                  <a:pt x="926" y="411"/>
                </a:cubicBezTo>
                <a:cubicBezTo>
                  <a:pt x="930" y="411"/>
                  <a:pt x="934" y="411"/>
                  <a:pt x="938" y="411"/>
                </a:cubicBezTo>
                <a:cubicBezTo>
                  <a:pt x="948" y="387"/>
                  <a:pt x="956" y="353"/>
                  <a:pt x="966" y="326"/>
                </a:cubicBezTo>
                <a:cubicBezTo>
                  <a:pt x="979" y="293"/>
                  <a:pt x="1000" y="259"/>
                  <a:pt x="1033" y="242"/>
                </a:cubicBezTo>
                <a:cubicBezTo>
                  <a:pt x="1047" y="234"/>
                  <a:pt x="1075" y="228"/>
                  <a:pt x="1087" y="243"/>
                </a:cubicBezTo>
                <a:cubicBezTo>
                  <a:pt x="1111" y="270"/>
                  <a:pt x="1075" y="329"/>
                  <a:pt x="1105" y="359"/>
                </a:cubicBezTo>
                <a:cubicBezTo>
                  <a:pt x="1121" y="376"/>
                  <a:pt x="1144" y="371"/>
                  <a:pt x="1165" y="372"/>
                </a:cubicBezTo>
                <a:moveTo>
                  <a:pt x="1541" y="299"/>
                </a:moveTo>
                <a:cubicBezTo>
                  <a:pt x="1569" y="271"/>
                  <a:pt x="1563" y="275"/>
                  <a:pt x="1574" y="242"/>
                </a:cubicBezTo>
                <a:cubicBezTo>
                  <a:pt x="1541" y="214"/>
                  <a:pt x="1528" y="204"/>
                  <a:pt x="1476" y="202"/>
                </a:cubicBezTo>
                <a:cubicBezTo>
                  <a:pt x="1405" y="199"/>
                  <a:pt x="1356" y="209"/>
                  <a:pt x="1297" y="254"/>
                </a:cubicBezTo>
                <a:cubicBezTo>
                  <a:pt x="1246" y="292"/>
                  <a:pt x="1212" y="336"/>
                  <a:pt x="1212" y="401"/>
                </a:cubicBezTo>
                <a:cubicBezTo>
                  <a:pt x="1212" y="461"/>
                  <a:pt x="1294" y="453"/>
                  <a:pt x="1337" y="454"/>
                </a:cubicBezTo>
                <a:cubicBezTo>
                  <a:pt x="1399" y="455"/>
                  <a:pt x="1443" y="442"/>
                  <a:pt x="1483" y="395"/>
                </a:cubicBezTo>
                <a:cubicBezTo>
                  <a:pt x="1506" y="367"/>
                  <a:pt x="1514" y="326"/>
                  <a:pt x="1537" y="300"/>
                </a:cubicBezTo>
                <a:cubicBezTo>
                  <a:pt x="1543" y="297"/>
                  <a:pt x="1545" y="296"/>
                  <a:pt x="1549" y="297"/>
                </a:cubicBezTo>
                <a:cubicBezTo>
                  <a:pt x="1561" y="351"/>
                  <a:pt x="1568" y="402"/>
                  <a:pt x="1571" y="457"/>
                </a:cubicBezTo>
                <a:cubicBezTo>
                  <a:pt x="1576" y="537"/>
                  <a:pt x="1578" y="615"/>
                  <a:pt x="1583" y="695"/>
                </a:cubicBezTo>
                <a:cubicBezTo>
                  <a:pt x="1585" y="729"/>
                  <a:pt x="1599" y="792"/>
                  <a:pt x="1577" y="824"/>
                </a:cubicBezTo>
                <a:cubicBezTo>
                  <a:pt x="1570" y="825"/>
                  <a:pt x="1563" y="827"/>
                  <a:pt x="1556" y="828"/>
                </a:cubicBezTo>
                <a:cubicBezTo>
                  <a:pt x="1517" y="806"/>
                  <a:pt x="1515" y="811"/>
                  <a:pt x="1514" y="752"/>
                </a:cubicBezTo>
                <a:cubicBezTo>
                  <a:pt x="1512" y="674"/>
                  <a:pt x="1578" y="614"/>
                  <a:pt x="1638" y="570"/>
                </a:cubicBezTo>
                <a:cubicBezTo>
                  <a:pt x="1718" y="512"/>
                  <a:pt x="1802" y="488"/>
                  <a:pt x="1893" y="458"/>
                </a:cubicBezTo>
                <a:moveTo>
                  <a:pt x="1923" y="531"/>
                </a:moveTo>
                <a:cubicBezTo>
                  <a:pt x="1937" y="536"/>
                  <a:pt x="1945" y="540"/>
                  <a:pt x="1959" y="545"/>
                </a:cubicBezTo>
                <a:cubicBezTo>
                  <a:pt x="1989" y="556"/>
                  <a:pt x="2020" y="560"/>
                  <a:pt x="2053" y="556"/>
                </a:cubicBezTo>
                <a:cubicBezTo>
                  <a:pt x="2110" y="549"/>
                  <a:pt x="2171" y="516"/>
                  <a:pt x="2206" y="468"/>
                </a:cubicBezTo>
                <a:cubicBezTo>
                  <a:pt x="2232" y="433"/>
                  <a:pt x="2244" y="367"/>
                  <a:pt x="2202" y="341"/>
                </a:cubicBezTo>
                <a:cubicBezTo>
                  <a:pt x="2136" y="301"/>
                  <a:pt x="2042" y="338"/>
                  <a:pt x="1988" y="380"/>
                </a:cubicBezTo>
                <a:cubicBezTo>
                  <a:pt x="1926" y="428"/>
                  <a:pt x="1863" y="530"/>
                  <a:pt x="1888" y="613"/>
                </a:cubicBezTo>
                <a:cubicBezTo>
                  <a:pt x="1923" y="729"/>
                  <a:pt x="2109" y="757"/>
                  <a:pt x="2205" y="773"/>
                </a:cubicBezTo>
                <a:cubicBezTo>
                  <a:pt x="2365" y="797"/>
                  <a:pt x="2526" y="792"/>
                  <a:pt x="2686" y="793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104" name="Freeform 34"/>
          <p:cNvSpPr/>
          <p:nvPr/>
        </p:nvSpPr>
        <p:spPr>
          <a:xfrm>
            <a:off x="7093080" y="4808520"/>
            <a:ext cx="740160" cy="254520"/>
          </a:xfrm>
          <a:custGeom>
            <a:avLst/>
            <a:gdLst/>
            <a:ahLst/>
            <a:rect l="0" t="0" r="r" b="b"/>
            <a:pathLst>
              <a:path w="2056" h="707">
                <a:moveTo>
                  <a:pt x="118" y="138"/>
                </a:moveTo>
                <a:cubicBezTo>
                  <a:pt x="114" y="132"/>
                  <a:pt x="111" y="127"/>
                  <a:pt x="107" y="121"/>
                </a:cubicBezTo>
                <a:cubicBezTo>
                  <a:pt x="106" y="141"/>
                  <a:pt x="125" y="185"/>
                  <a:pt x="135" y="212"/>
                </a:cubicBezTo>
                <a:cubicBezTo>
                  <a:pt x="170" y="307"/>
                  <a:pt x="192" y="407"/>
                  <a:pt x="210" y="506"/>
                </a:cubicBezTo>
                <a:cubicBezTo>
                  <a:pt x="220" y="561"/>
                  <a:pt x="227" y="616"/>
                  <a:pt x="234" y="671"/>
                </a:cubicBezTo>
                <a:moveTo>
                  <a:pt x="0" y="521"/>
                </a:moveTo>
                <a:cubicBezTo>
                  <a:pt x="7" y="462"/>
                  <a:pt x="59" y="481"/>
                  <a:pt x="113" y="481"/>
                </a:cubicBezTo>
                <a:cubicBezTo>
                  <a:pt x="244" y="480"/>
                  <a:pt x="371" y="492"/>
                  <a:pt x="501" y="499"/>
                </a:cubicBezTo>
                <a:cubicBezTo>
                  <a:pt x="552" y="502"/>
                  <a:pt x="594" y="498"/>
                  <a:pt x="637" y="486"/>
                </a:cubicBezTo>
                <a:cubicBezTo>
                  <a:pt x="629" y="484"/>
                  <a:pt x="606" y="467"/>
                  <a:pt x="582" y="475"/>
                </a:cubicBezTo>
                <a:cubicBezTo>
                  <a:pt x="546" y="487"/>
                  <a:pt x="544" y="516"/>
                  <a:pt x="543" y="547"/>
                </a:cubicBezTo>
                <a:cubicBezTo>
                  <a:pt x="594" y="580"/>
                  <a:pt x="639" y="579"/>
                  <a:pt x="701" y="579"/>
                </a:cubicBezTo>
                <a:cubicBezTo>
                  <a:pt x="757" y="579"/>
                  <a:pt x="811" y="568"/>
                  <a:pt x="813" y="502"/>
                </a:cubicBezTo>
                <a:cubicBezTo>
                  <a:pt x="815" y="434"/>
                  <a:pt x="719" y="417"/>
                  <a:pt x="668" y="411"/>
                </a:cubicBezTo>
                <a:cubicBezTo>
                  <a:pt x="617" y="405"/>
                  <a:pt x="571" y="401"/>
                  <a:pt x="555" y="450"/>
                </a:cubicBezTo>
                <a:moveTo>
                  <a:pt x="916" y="144"/>
                </a:moveTo>
                <a:cubicBezTo>
                  <a:pt x="911" y="139"/>
                  <a:pt x="895" y="96"/>
                  <a:pt x="910" y="159"/>
                </a:cubicBezTo>
                <a:cubicBezTo>
                  <a:pt x="929" y="237"/>
                  <a:pt x="966" y="318"/>
                  <a:pt x="999" y="392"/>
                </a:cubicBezTo>
                <a:cubicBezTo>
                  <a:pt x="1039" y="477"/>
                  <a:pt x="1088" y="553"/>
                  <a:pt x="1142" y="629"/>
                </a:cubicBezTo>
                <a:moveTo>
                  <a:pt x="913" y="420"/>
                </a:moveTo>
                <a:cubicBezTo>
                  <a:pt x="943" y="345"/>
                  <a:pt x="1051" y="373"/>
                  <a:pt x="1132" y="374"/>
                </a:cubicBezTo>
                <a:cubicBezTo>
                  <a:pt x="1265" y="375"/>
                  <a:pt x="1392" y="401"/>
                  <a:pt x="1524" y="416"/>
                </a:cubicBezTo>
                <a:cubicBezTo>
                  <a:pt x="1544" y="418"/>
                  <a:pt x="1563" y="419"/>
                  <a:pt x="1583" y="421"/>
                </a:cubicBezTo>
                <a:moveTo>
                  <a:pt x="1606" y="411"/>
                </a:moveTo>
                <a:cubicBezTo>
                  <a:pt x="1559" y="402"/>
                  <a:pt x="1484" y="383"/>
                  <a:pt x="1441" y="410"/>
                </a:cubicBezTo>
                <a:cubicBezTo>
                  <a:pt x="1437" y="415"/>
                  <a:pt x="1432" y="420"/>
                  <a:pt x="1428" y="425"/>
                </a:cubicBezTo>
                <a:cubicBezTo>
                  <a:pt x="1436" y="466"/>
                  <a:pt x="1432" y="473"/>
                  <a:pt x="1485" y="484"/>
                </a:cubicBezTo>
                <a:cubicBezTo>
                  <a:pt x="1533" y="494"/>
                  <a:pt x="1611" y="499"/>
                  <a:pt x="1656" y="479"/>
                </a:cubicBezTo>
                <a:cubicBezTo>
                  <a:pt x="1663" y="475"/>
                  <a:pt x="1666" y="476"/>
                  <a:pt x="1665" y="472"/>
                </a:cubicBezTo>
                <a:cubicBezTo>
                  <a:pt x="1653" y="492"/>
                  <a:pt x="1643" y="506"/>
                  <a:pt x="1646" y="534"/>
                </a:cubicBezTo>
                <a:cubicBezTo>
                  <a:pt x="1653" y="589"/>
                  <a:pt x="1745" y="581"/>
                  <a:pt x="1783" y="581"/>
                </a:cubicBezTo>
                <a:cubicBezTo>
                  <a:pt x="1869" y="581"/>
                  <a:pt x="1945" y="542"/>
                  <a:pt x="1977" y="457"/>
                </a:cubicBezTo>
                <a:cubicBezTo>
                  <a:pt x="2010" y="368"/>
                  <a:pt x="1987" y="253"/>
                  <a:pt x="1965" y="165"/>
                </a:cubicBezTo>
                <a:cubicBezTo>
                  <a:pt x="1951" y="109"/>
                  <a:pt x="1933" y="55"/>
                  <a:pt x="1916" y="0"/>
                </a:cubicBezTo>
                <a:cubicBezTo>
                  <a:pt x="1913" y="32"/>
                  <a:pt x="1909" y="85"/>
                  <a:pt x="1909" y="121"/>
                </a:cubicBezTo>
                <a:cubicBezTo>
                  <a:pt x="1908" y="247"/>
                  <a:pt x="1925" y="352"/>
                  <a:pt x="1962" y="474"/>
                </a:cubicBezTo>
                <a:cubicBezTo>
                  <a:pt x="1987" y="556"/>
                  <a:pt x="2019" y="629"/>
                  <a:pt x="2055" y="706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105" name="Freeform 35"/>
          <p:cNvSpPr/>
          <p:nvPr/>
        </p:nvSpPr>
        <p:spPr>
          <a:xfrm>
            <a:off x="8077320" y="4770360"/>
            <a:ext cx="756000" cy="273240"/>
          </a:xfrm>
          <a:custGeom>
            <a:avLst/>
            <a:gdLst/>
            <a:ahLst/>
            <a:rect l="0" t="0" r="r" b="b"/>
            <a:pathLst>
              <a:path w="2100" h="759">
                <a:moveTo>
                  <a:pt x="15" y="299"/>
                </a:moveTo>
                <a:cubicBezTo>
                  <a:pt x="7" y="281"/>
                  <a:pt x="4" y="270"/>
                  <a:pt x="0" y="252"/>
                </a:cubicBezTo>
                <a:cubicBezTo>
                  <a:pt x="22" y="247"/>
                  <a:pt x="43" y="236"/>
                  <a:pt x="67" y="259"/>
                </a:cubicBezTo>
                <a:cubicBezTo>
                  <a:pt x="118" y="308"/>
                  <a:pt x="119" y="383"/>
                  <a:pt x="121" y="448"/>
                </a:cubicBezTo>
                <a:cubicBezTo>
                  <a:pt x="121" y="464"/>
                  <a:pt x="134" y="563"/>
                  <a:pt x="118" y="576"/>
                </a:cubicBezTo>
                <a:cubicBezTo>
                  <a:pt x="114" y="580"/>
                  <a:pt x="121" y="588"/>
                  <a:pt x="116" y="566"/>
                </a:cubicBezTo>
                <a:cubicBezTo>
                  <a:pt x="118" y="508"/>
                  <a:pt x="131" y="465"/>
                  <a:pt x="161" y="414"/>
                </a:cubicBezTo>
                <a:cubicBezTo>
                  <a:pt x="201" y="343"/>
                  <a:pt x="263" y="302"/>
                  <a:pt x="344" y="309"/>
                </a:cubicBezTo>
                <a:cubicBezTo>
                  <a:pt x="402" y="314"/>
                  <a:pt x="412" y="376"/>
                  <a:pt x="419" y="426"/>
                </a:cubicBezTo>
                <a:cubicBezTo>
                  <a:pt x="425" y="467"/>
                  <a:pt x="415" y="515"/>
                  <a:pt x="428" y="555"/>
                </a:cubicBezTo>
                <a:cubicBezTo>
                  <a:pt x="436" y="580"/>
                  <a:pt x="475" y="567"/>
                  <a:pt x="492" y="565"/>
                </a:cubicBezTo>
                <a:moveTo>
                  <a:pt x="693" y="305"/>
                </a:moveTo>
                <a:cubicBezTo>
                  <a:pt x="700" y="285"/>
                  <a:pt x="701" y="281"/>
                  <a:pt x="704" y="269"/>
                </a:cubicBezTo>
                <a:cubicBezTo>
                  <a:pt x="701" y="314"/>
                  <a:pt x="695" y="358"/>
                  <a:pt x="695" y="406"/>
                </a:cubicBezTo>
                <a:cubicBezTo>
                  <a:pt x="695" y="442"/>
                  <a:pt x="694" y="492"/>
                  <a:pt x="731" y="514"/>
                </a:cubicBezTo>
                <a:cubicBezTo>
                  <a:pt x="736" y="515"/>
                  <a:pt x="741" y="516"/>
                  <a:pt x="746" y="517"/>
                </a:cubicBezTo>
                <a:cubicBezTo>
                  <a:pt x="783" y="502"/>
                  <a:pt x="786" y="456"/>
                  <a:pt x="789" y="414"/>
                </a:cubicBezTo>
                <a:cubicBezTo>
                  <a:pt x="792" y="373"/>
                  <a:pt x="800" y="310"/>
                  <a:pt x="778" y="276"/>
                </a:cubicBezTo>
                <a:cubicBezTo>
                  <a:pt x="775" y="274"/>
                  <a:pt x="771" y="271"/>
                  <a:pt x="768" y="269"/>
                </a:cubicBezTo>
                <a:cubicBezTo>
                  <a:pt x="722" y="280"/>
                  <a:pt x="711" y="319"/>
                  <a:pt x="689" y="360"/>
                </a:cubicBezTo>
                <a:moveTo>
                  <a:pt x="1377" y="244"/>
                </a:moveTo>
                <a:cubicBezTo>
                  <a:pt x="1365" y="219"/>
                  <a:pt x="1340" y="280"/>
                  <a:pt x="1332" y="303"/>
                </a:cubicBezTo>
                <a:cubicBezTo>
                  <a:pt x="1319" y="343"/>
                  <a:pt x="1315" y="398"/>
                  <a:pt x="1356" y="420"/>
                </a:cubicBezTo>
                <a:cubicBezTo>
                  <a:pt x="1396" y="442"/>
                  <a:pt x="1473" y="440"/>
                  <a:pt x="1510" y="414"/>
                </a:cubicBezTo>
                <a:cubicBezTo>
                  <a:pt x="1556" y="382"/>
                  <a:pt x="1567" y="323"/>
                  <a:pt x="1569" y="272"/>
                </a:cubicBezTo>
                <a:cubicBezTo>
                  <a:pt x="1570" y="244"/>
                  <a:pt x="1574" y="212"/>
                  <a:pt x="1559" y="189"/>
                </a:cubicBezTo>
                <a:cubicBezTo>
                  <a:pt x="1533" y="192"/>
                  <a:pt x="1528" y="213"/>
                  <a:pt x="1534" y="240"/>
                </a:cubicBezTo>
                <a:cubicBezTo>
                  <a:pt x="1543" y="281"/>
                  <a:pt x="1591" y="282"/>
                  <a:pt x="1623" y="292"/>
                </a:cubicBezTo>
                <a:moveTo>
                  <a:pt x="1829" y="234"/>
                </a:moveTo>
                <a:cubicBezTo>
                  <a:pt x="1862" y="177"/>
                  <a:pt x="1893" y="119"/>
                  <a:pt x="1899" y="52"/>
                </a:cubicBezTo>
                <a:cubicBezTo>
                  <a:pt x="1901" y="34"/>
                  <a:pt x="1898" y="17"/>
                  <a:pt x="1896" y="0"/>
                </a:cubicBezTo>
                <a:cubicBezTo>
                  <a:pt x="1841" y="5"/>
                  <a:pt x="1818" y="34"/>
                  <a:pt x="1792" y="84"/>
                </a:cubicBezTo>
                <a:cubicBezTo>
                  <a:pt x="1758" y="149"/>
                  <a:pt x="1747" y="246"/>
                  <a:pt x="1762" y="318"/>
                </a:cubicBezTo>
                <a:cubicBezTo>
                  <a:pt x="1789" y="453"/>
                  <a:pt x="1915" y="546"/>
                  <a:pt x="1939" y="676"/>
                </a:cubicBezTo>
                <a:cubicBezTo>
                  <a:pt x="1952" y="746"/>
                  <a:pt x="1925" y="750"/>
                  <a:pt x="1866" y="758"/>
                </a:cubicBezTo>
                <a:moveTo>
                  <a:pt x="1666" y="568"/>
                </a:moveTo>
                <a:cubicBezTo>
                  <a:pt x="1736" y="510"/>
                  <a:pt x="1797" y="507"/>
                  <a:pt x="1889" y="504"/>
                </a:cubicBezTo>
                <a:cubicBezTo>
                  <a:pt x="1961" y="502"/>
                  <a:pt x="2028" y="506"/>
                  <a:pt x="2099" y="515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106" name="Freeform 36"/>
          <p:cNvSpPr/>
          <p:nvPr/>
        </p:nvSpPr>
        <p:spPr>
          <a:xfrm>
            <a:off x="2881440" y="4694400"/>
            <a:ext cx="665640" cy="290880"/>
          </a:xfrm>
          <a:custGeom>
            <a:avLst/>
            <a:gdLst/>
            <a:ahLst/>
            <a:rect l="0" t="0" r="r" b="b"/>
            <a:pathLst>
              <a:path w="1849" h="808">
                <a:moveTo>
                  <a:pt x="0" y="448"/>
                </a:moveTo>
                <a:cubicBezTo>
                  <a:pt x="15" y="441"/>
                  <a:pt x="24" y="436"/>
                  <a:pt x="47" y="459"/>
                </a:cubicBezTo>
                <a:cubicBezTo>
                  <a:pt x="118" y="529"/>
                  <a:pt x="165" y="635"/>
                  <a:pt x="172" y="735"/>
                </a:cubicBezTo>
                <a:cubicBezTo>
                  <a:pt x="174" y="766"/>
                  <a:pt x="174" y="783"/>
                  <a:pt x="161" y="807"/>
                </a:cubicBezTo>
                <a:cubicBezTo>
                  <a:pt x="120" y="807"/>
                  <a:pt x="112" y="788"/>
                  <a:pt x="100" y="745"/>
                </a:cubicBezTo>
                <a:cubicBezTo>
                  <a:pt x="81" y="677"/>
                  <a:pt x="80" y="597"/>
                  <a:pt x="85" y="527"/>
                </a:cubicBezTo>
                <a:cubicBezTo>
                  <a:pt x="91" y="452"/>
                  <a:pt x="122" y="377"/>
                  <a:pt x="182" y="329"/>
                </a:cubicBezTo>
                <a:cubicBezTo>
                  <a:pt x="211" y="306"/>
                  <a:pt x="231" y="311"/>
                  <a:pt x="263" y="317"/>
                </a:cubicBezTo>
                <a:cubicBezTo>
                  <a:pt x="275" y="379"/>
                  <a:pt x="277" y="426"/>
                  <a:pt x="252" y="486"/>
                </a:cubicBezTo>
                <a:cubicBezTo>
                  <a:pt x="232" y="535"/>
                  <a:pt x="202" y="578"/>
                  <a:pt x="169" y="618"/>
                </a:cubicBezTo>
                <a:cubicBezTo>
                  <a:pt x="157" y="632"/>
                  <a:pt x="145" y="642"/>
                  <a:pt x="132" y="652"/>
                </a:cubicBezTo>
                <a:moveTo>
                  <a:pt x="405" y="364"/>
                </a:moveTo>
                <a:cubicBezTo>
                  <a:pt x="436" y="356"/>
                  <a:pt x="454" y="368"/>
                  <a:pt x="479" y="389"/>
                </a:cubicBezTo>
                <a:cubicBezTo>
                  <a:pt x="510" y="415"/>
                  <a:pt x="535" y="446"/>
                  <a:pt x="566" y="470"/>
                </a:cubicBezTo>
                <a:cubicBezTo>
                  <a:pt x="581" y="482"/>
                  <a:pt x="588" y="484"/>
                  <a:pt x="606" y="486"/>
                </a:cubicBezTo>
                <a:cubicBezTo>
                  <a:pt x="608" y="467"/>
                  <a:pt x="615" y="439"/>
                  <a:pt x="603" y="419"/>
                </a:cubicBezTo>
                <a:cubicBezTo>
                  <a:pt x="583" y="387"/>
                  <a:pt x="552" y="378"/>
                  <a:pt x="518" y="377"/>
                </a:cubicBezTo>
                <a:cubicBezTo>
                  <a:pt x="475" y="376"/>
                  <a:pt x="461" y="413"/>
                  <a:pt x="451" y="451"/>
                </a:cubicBezTo>
                <a:cubicBezTo>
                  <a:pt x="440" y="492"/>
                  <a:pt x="438" y="537"/>
                  <a:pt x="470" y="569"/>
                </a:cubicBezTo>
                <a:cubicBezTo>
                  <a:pt x="503" y="603"/>
                  <a:pt x="543" y="613"/>
                  <a:pt x="585" y="628"/>
                </a:cubicBezTo>
                <a:moveTo>
                  <a:pt x="1154" y="357"/>
                </a:moveTo>
                <a:cubicBezTo>
                  <a:pt x="1102" y="334"/>
                  <a:pt x="1062" y="325"/>
                  <a:pt x="1005" y="324"/>
                </a:cubicBezTo>
                <a:cubicBezTo>
                  <a:pt x="951" y="323"/>
                  <a:pt x="859" y="332"/>
                  <a:pt x="837" y="395"/>
                </a:cubicBezTo>
                <a:cubicBezTo>
                  <a:pt x="837" y="415"/>
                  <a:pt x="837" y="421"/>
                  <a:pt x="837" y="434"/>
                </a:cubicBezTo>
                <a:cubicBezTo>
                  <a:pt x="888" y="457"/>
                  <a:pt x="951" y="467"/>
                  <a:pt x="1005" y="445"/>
                </a:cubicBezTo>
                <a:cubicBezTo>
                  <a:pt x="1033" y="433"/>
                  <a:pt x="1045" y="405"/>
                  <a:pt x="1068" y="391"/>
                </a:cubicBezTo>
                <a:cubicBezTo>
                  <a:pt x="1070" y="390"/>
                  <a:pt x="1076" y="393"/>
                  <a:pt x="1078" y="392"/>
                </a:cubicBezTo>
                <a:cubicBezTo>
                  <a:pt x="1119" y="456"/>
                  <a:pt x="1167" y="474"/>
                  <a:pt x="1241" y="476"/>
                </a:cubicBezTo>
                <a:cubicBezTo>
                  <a:pt x="1321" y="479"/>
                  <a:pt x="1386" y="440"/>
                  <a:pt x="1423" y="364"/>
                </a:cubicBezTo>
                <a:cubicBezTo>
                  <a:pt x="1452" y="306"/>
                  <a:pt x="1443" y="230"/>
                  <a:pt x="1442" y="166"/>
                </a:cubicBezTo>
                <a:cubicBezTo>
                  <a:pt x="1441" y="110"/>
                  <a:pt x="1431" y="56"/>
                  <a:pt x="1424" y="0"/>
                </a:cubicBezTo>
                <a:cubicBezTo>
                  <a:pt x="1436" y="29"/>
                  <a:pt x="1440" y="39"/>
                  <a:pt x="1454" y="67"/>
                </a:cubicBezTo>
                <a:cubicBezTo>
                  <a:pt x="1513" y="194"/>
                  <a:pt x="1594" y="319"/>
                  <a:pt x="1626" y="458"/>
                </a:cubicBezTo>
                <a:cubicBezTo>
                  <a:pt x="1627" y="466"/>
                  <a:pt x="1629" y="475"/>
                  <a:pt x="1630" y="483"/>
                </a:cubicBezTo>
                <a:moveTo>
                  <a:pt x="1339" y="348"/>
                </a:moveTo>
                <a:cubicBezTo>
                  <a:pt x="1416" y="321"/>
                  <a:pt x="1497" y="309"/>
                  <a:pt x="1578" y="297"/>
                </a:cubicBezTo>
                <a:cubicBezTo>
                  <a:pt x="1668" y="285"/>
                  <a:pt x="1758" y="279"/>
                  <a:pt x="1848" y="269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107" name="Freeform 37"/>
          <p:cNvSpPr/>
          <p:nvPr/>
        </p:nvSpPr>
        <p:spPr>
          <a:xfrm>
            <a:off x="3830760" y="4589280"/>
            <a:ext cx="837000" cy="278640"/>
          </a:xfrm>
          <a:custGeom>
            <a:avLst/>
            <a:gdLst/>
            <a:ahLst/>
            <a:rect l="0" t="0" r="r" b="b"/>
            <a:pathLst>
              <a:path w="2325" h="774">
                <a:moveTo>
                  <a:pt x="106" y="241"/>
                </a:moveTo>
                <a:cubicBezTo>
                  <a:pt x="84" y="208"/>
                  <a:pt x="74" y="197"/>
                  <a:pt x="42" y="181"/>
                </a:cubicBezTo>
                <a:cubicBezTo>
                  <a:pt x="42" y="241"/>
                  <a:pt x="50" y="297"/>
                  <a:pt x="70" y="354"/>
                </a:cubicBezTo>
                <a:cubicBezTo>
                  <a:pt x="111" y="472"/>
                  <a:pt x="173" y="581"/>
                  <a:pt x="196" y="705"/>
                </a:cubicBezTo>
                <a:cubicBezTo>
                  <a:pt x="201" y="741"/>
                  <a:pt x="203" y="750"/>
                  <a:pt x="202" y="773"/>
                </a:cubicBezTo>
                <a:moveTo>
                  <a:pt x="0" y="558"/>
                </a:moveTo>
                <a:cubicBezTo>
                  <a:pt x="40" y="507"/>
                  <a:pt x="83" y="504"/>
                  <a:pt x="149" y="498"/>
                </a:cubicBezTo>
                <a:cubicBezTo>
                  <a:pt x="222" y="492"/>
                  <a:pt x="297" y="495"/>
                  <a:pt x="370" y="497"/>
                </a:cubicBezTo>
                <a:moveTo>
                  <a:pt x="466" y="462"/>
                </a:moveTo>
                <a:cubicBezTo>
                  <a:pt x="472" y="461"/>
                  <a:pt x="477" y="452"/>
                  <a:pt x="494" y="465"/>
                </a:cubicBezTo>
                <a:cubicBezTo>
                  <a:pt x="524" y="489"/>
                  <a:pt x="542" y="527"/>
                  <a:pt x="567" y="555"/>
                </a:cubicBezTo>
                <a:cubicBezTo>
                  <a:pt x="591" y="582"/>
                  <a:pt x="613" y="596"/>
                  <a:pt x="649" y="598"/>
                </a:cubicBezTo>
                <a:cubicBezTo>
                  <a:pt x="682" y="599"/>
                  <a:pt x="680" y="567"/>
                  <a:pt x="681" y="541"/>
                </a:cubicBezTo>
                <a:cubicBezTo>
                  <a:pt x="682" y="520"/>
                  <a:pt x="675" y="482"/>
                  <a:pt x="703" y="475"/>
                </a:cubicBezTo>
                <a:cubicBezTo>
                  <a:pt x="739" y="466"/>
                  <a:pt x="768" y="490"/>
                  <a:pt x="794" y="512"/>
                </a:cubicBezTo>
                <a:cubicBezTo>
                  <a:pt x="832" y="545"/>
                  <a:pt x="863" y="579"/>
                  <a:pt x="910" y="601"/>
                </a:cubicBezTo>
                <a:cubicBezTo>
                  <a:pt x="933" y="612"/>
                  <a:pt x="994" y="627"/>
                  <a:pt x="1019" y="611"/>
                </a:cubicBezTo>
                <a:cubicBezTo>
                  <a:pt x="1054" y="588"/>
                  <a:pt x="1049" y="532"/>
                  <a:pt x="1049" y="498"/>
                </a:cubicBezTo>
                <a:cubicBezTo>
                  <a:pt x="1049" y="461"/>
                  <a:pt x="1047" y="431"/>
                  <a:pt x="1024" y="401"/>
                </a:cubicBezTo>
                <a:cubicBezTo>
                  <a:pt x="1008" y="379"/>
                  <a:pt x="964" y="363"/>
                  <a:pt x="938" y="374"/>
                </a:cubicBezTo>
                <a:cubicBezTo>
                  <a:pt x="926" y="385"/>
                  <a:pt x="922" y="389"/>
                  <a:pt x="924" y="401"/>
                </a:cubicBezTo>
                <a:moveTo>
                  <a:pt x="1227" y="302"/>
                </a:moveTo>
                <a:cubicBezTo>
                  <a:pt x="1234" y="291"/>
                  <a:pt x="1259" y="262"/>
                  <a:pt x="1277" y="284"/>
                </a:cubicBezTo>
                <a:cubicBezTo>
                  <a:pt x="1304" y="317"/>
                  <a:pt x="1298" y="395"/>
                  <a:pt x="1303" y="434"/>
                </a:cubicBezTo>
                <a:cubicBezTo>
                  <a:pt x="1308" y="472"/>
                  <a:pt x="1314" y="511"/>
                  <a:pt x="1318" y="549"/>
                </a:cubicBezTo>
                <a:moveTo>
                  <a:pt x="1074" y="1"/>
                </a:moveTo>
                <a:cubicBezTo>
                  <a:pt x="1131" y="0"/>
                  <a:pt x="1163" y="41"/>
                  <a:pt x="1204" y="79"/>
                </a:cubicBezTo>
                <a:cubicBezTo>
                  <a:pt x="1218" y="92"/>
                  <a:pt x="1233" y="107"/>
                  <a:pt x="1247" y="120"/>
                </a:cubicBezTo>
                <a:moveTo>
                  <a:pt x="1731" y="295"/>
                </a:moveTo>
                <a:cubicBezTo>
                  <a:pt x="1690" y="289"/>
                  <a:pt x="1676" y="315"/>
                  <a:pt x="1647" y="344"/>
                </a:cubicBezTo>
                <a:cubicBezTo>
                  <a:pt x="1609" y="382"/>
                  <a:pt x="1573" y="413"/>
                  <a:pt x="1566" y="467"/>
                </a:cubicBezTo>
                <a:cubicBezTo>
                  <a:pt x="1560" y="521"/>
                  <a:pt x="1639" y="524"/>
                  <a:pt x="1675" y="527"/>
                </a:cubicBezTo>
                <a:cubicBezTo>
                  <a:pt x="1692" y="527"/>
                  <a:pt x="1709" y="527"/>
                  <a:pt x="1726" y="527"/>
                </a:cubicBezTo>
                <a:moveTo>
                  <a:pt x="1993" y="274"/>
                </a:moveTo>
                <a:cubicBezTo>
                  <a:pt x="1994" y="254"/>
                  <a:pt x="1993" y="249"/>
                  <a:pt x="1999" y="238"/>
                </a:cubicBezTo>
                <a:cubicBezTo>
                  <a:pt x="2028" y="240"/>
                  <a:pt x="2036" y="237"/>
                  <a:pt x="2052" y="265"/>
                </a:cubicBezTo>
                <a:cubicBezTo>
                  <a:pt x="2071" y="300"/>
                  <a:pt x="2075" y="342"/>
                  <a:pt x="2101" y="372"/>
                </a:cubicBezTo>
                <a:cubicBezTo>
                  <a:pt x="2118" y="393"/>
                  <a:pt x="2165" y="403"/>
                  <a:pt x="2189" y="390"/>
                </a:cubicBezTo>
                <a:cubicBezTo>
                  <a:pt x="2225" y="370"/>
                  <a:pt x="2240" y="318"/>
                  <a:pt x="2234" y="280"/>
                </a:cubicBezTo>
                <a:cubicBezTo>
                  <a:pt x="2227" y="236"/>
                  <a:pt x="2166" y="222"/>
                  <a:pt x="2128" y="233"/>
                </a:cubicBezTo>
                <a:cubicBezTo>
                  <a:pt x="2064" y="252"/>
                  <a:pt x="2013" y="335"/>
                  <a:pt x="1990" y="394"/>
                </a:cubicBezTo>
                <a:cubicBezTo>
                  <a:pt x="1965" y="457"/>
                  <a:pt x="1965" y="532"/>
                  <a:pt x="2018" y="580"/>
                </a:cubicBezTo>
                <a:cubicBezTo>
                  <a:pt x="2102" y="655"/>
                  <a:pt x="2219" y="659"/>
                  <a:pt x="2324" y="662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108" name="Freeform 38"/>
          <p:cNvSpPr/>
          <p:nvPr/>
        </p:nvSpPr>
        <p:spPr>
          <a:xfrm>
            <a:off x="5094000" y="4613400"/>
            <a:ext cx="1404000" cy="341640"/>
          </a:xfrm>
          <a:custGeom>
            <a:avLst/>
            <a:gdLst/>
            <a:ahLst/>
            <a:rect l="0" t="0" r="r" b="b"/>
            <a:pathLst>
              <a:path w="3900" h="949">
                <a:moveTo>
                  <a:pt x="539" y="555"/>
                </a:moveTo>
                <a:cubicBezTo>
                  <a:pt x="505" y="519"/>
                  <a:pt x="503" y="485"/>
                  <a:pt x="481" y="442"/>
                </a:cubicBezTo>
                <a:cubicBezTo>
                  <a:pt x="462" y="405"/>
                  <a:pt x="419" y="402"/>
                  <a:pt x="381" y="400"/>
                </a:cubicBezTo>
                <a:cubicBezTo>
                  <a:pt x="299" y="396"/>
                  <a:pt x="226" y="403"/>
                  <a:pt x="150" y="438"/>
                </a:cubicBezTo>
                <a:cubicBezTo>
                  <a:pt x="89" y="466"/>
                  <a:pt x="29" y="513"/>
                  <a:pt x="15" y="582"/>
                </a:cubicBezTo>
                <a:cubicBezTo>
                  <a:pt x="0" y="654"/>
                  <a:pt x="104" y="650"/>
                  <a:pt x="148" y="652"/>
                </a:cubicBezTo>
                <a:cubicBezTo>
                  <a:pt x="225" y="655"/>
                  <a:pt x="299" y="650"/>
                  <a:pt x="366" y="607"/>
                </a:cubicBezTo>
                <a:cubicBezTo>
                  <a:pt x="394" y="589"/>
                  <a:pt x="406" y="567"/>
                  <a:pt x="420" y="538"/>
                </a:cubicBezTo>
                <a:cubicBezTo>
                  <a:pt x="420" y="537"/>
                  <a:pt x="421" y="536"/>
                  <a:pt x="421" y="535"/>
                </a:cubicBezTo>
                <a:cubicBezTo>
                  <a:pt x="430" y="554"/>
                  <a:pt x="442" y="584"/>
                  <a:pt x="453" y="605"/>
                </a:cubicBezTo>
                <a:cubicBezTo>
                  <a:pt x="481" y="657"/>
                  <a:pt x="513" y="681"/>
                  <a:pt x="566" y="705"/>
                </a:cubicBezTo>
                <a:moveTo>
                  <a:pt x="685" y="483"/>
                </a:moveTo>
                <a:cubicBezTo>
                  <a:pt x="703" y="450"/>
                  <a:pt x="737" y="425"/>
                  <a:pt x="780" y="449"/>
                </a:cubicBezTo>
                <a:cubicBezTo>
                  <a:pt x="831" y="478"/>
                  <a:pt x="840" y="547"/>
                  <a:pt x="846" y="598"/>
                </a:cubicBezTo>
                <a:cubicBezTo>
                  <a:pt x="850" y="629"/>
                  <a:pt x="849" y="660"/>
                  <a:pt x="849" y="691"/>
                </a:cubicBezTo>
                <a:cubicBezTo>
                  <a:pt x="825" y="683"/>
                  <a:pt x="817" y="674"/>
                  <a:pt x="810" y="644"/>
                </a:cubicBezTo>
                <a:cubicBezTo>
                  <a:pt x="799" y="596"/>
                  <a:pt x="795" y="524"/>
                  <a:pt x="822" y="481"/>
                </a:cubicBezTo>
                <a:cubicBezTo>
                  <a:pt x="857" y="425"/>
                  <a:pt x="922" y="417"/>
                  <a:pt x="981" y="419"/>
                </a:cubicBezTo>
                <a:cubicBezTo>
                  <a:pt x="1045" y="422"/>
                  <a:pt x="1078" y="459"/>
                  <a:pt x="1094" y="520"/>
                </a:cubicBezTo>
                <a:cubicBezTo>
                  <a:pt x="1108" y="575"/>
                  <a:pt x="1102" y="637"/>
                  <a:pt x="1102" y="693"/>
                </a:cubicBezTo>
                <a:cubicBezTo>
                  <a:pt x="1102" y="700"/>
                  <a:pt x="1102" y="707"/>
                  <a:pt x="1102" y="714"/>
                </a:cubicBezTo>
                <a:moveTo>
                  <a:pt x="1123" y="435"/>
                </a:moveTo>
                <a:cubicBezTo>
                  <a:pt x="1141" y="422"/>
                  <a:pt x="1160" y="420"/>
                  <a:pt x="1182" y="432"/>
                </a:cubicBezTo>
                <a:cubicBezTo>
                  <a:pt x="1214" y="449"/>
                  <a:pt x="1233" y="479"/>
                  <a:pt x="1269" y="491"/>
                </a:cubicBezTo>
                <a:cubicBezTo>
                  <a:pt x="1292" y="499"/>
                  <a:pt x="1345" y="509"/>
                  <a:pt x="1365" y="489"/>
                </a:cubicBezTo>
                <a:cubicBezTo>
                  <a:pt x="1387" y="466"/>
                  <a:pt x="1393" y="421"/>
                  <a:pt x="1401" y="392"/>
                </a:cubicBezTo>
                <a:cubicBezTo>
                  <a:pt x="1404" y="379"/>
                  <a:pt x="1404" y="376"/>
                  <a:pt x="1408" y="369"/>
                </a:cubicBezTo>
                <a:cubicBezTo>
                  <a:pt x="1412" y="384"/>
                  <a:pt x="1419" y="419"/>
                  <a:pt x="1422" y="439"/>
                </a:cubicBezTo>
                <a:cubicBezTo>
                  <a:pt x="1430" y="501"/>
                  <a:pt x="1435" y="565"/>
                  <a:pt x="1451" y="625"/>
                </a:cubicBezTo>
                <a:cubicBezTo>
                  <a:pt x="1463" y="669"/>
                  <a:pt x="1478" y="689"/>
                  <a:pt x="1508" y="720"/>
                </a:cubicBezTo>
                <a:moveTo>
                  <a:pt x="1662" y="58"/>
                </a:moveTo>
                <a:cubicBezTo>
                  <a:pt x="1646" y="26"/>
                  <a:pt x="1644" y="22"/>
                  <a:pt x="1630" y="0"/>
                </a:cubicBezTo>
                <a:cubicBezTo>
                  <a:pt x="1630" y="55"/>
                  <a:pt x="1627" y="105"/>
                  <a:pt x="1644" y="158"/>
                </a:cubicBezTo>
                <a:cubicBezTo>
                  <a:pt x="1683" y="279"/>
                  <a:pt x="1762" y="375"/>
                  <a:pt x="1829" y="481"/>
                </a:cubicBezTo>
                <a:cubicBezTo>
                  <a:pt x="1865" y="542"/>
                  <a:pt x="1875" y="559"/>
                  <a:pt x="1893" y="601"/>
                </a:cubicBezTo>
                <a:moveTo>
                  <a:pt x="1493" y="429"/>
                </a:moveTo>
                <a:cubicBezTo>
                  <a:pt x="1584" y="395"/>
                  <a:pt x="1672" y="390"/>
                  <a:pt x="1770" y="387"/>
                </a:cubicBezTo>
                <a:cubicBezTo>
                  <a:pt x="1840" y="385"/>
                  <a:pt x="1936" y="404"/>
                  <a:pt x="2006" y="384"/>
                </a:cubicBezTo>
                <a:cubicBezTo>
                  <a:pt x="2053" y="370"/>
                  <a:pt x="2044" y="304"/>
                  <a:pt x="2044" y="268"/>
                </a:cubicBezTo>
                <a:cubicBezTo>
                  <a:pt x="2044" y="229"/>
                  <a:pt x="2039" y="195"/>
                  <a:pt x="2031" y="157"/>
                </a:cubicBezTo>
                <a:cubicBezTo>
                  <a:pt x="2030" y="188"/>
                  <a:pt x="2028" y="222"/>
                  <a:pt x="2037" y="254"/>
                </a:cubicBezTo>
                <a:cubicBezTo>
                  <a:pt x="2053" y="310"/>
                  <a:pt x="2085" y="369"/>
                  <a:pt x="2115" y="419"/>
                </a:cubicBezTo>
                <a:cubicBezTo>
                  <a:pt x="2129" y="443"/>
                  <a:pt x="2148" y="481"/>
                  <a:pt x="2180" y="486"/>
                </a:cubicBezTo>
                <a:cubicBezTo>
                  <a:pt x="2218" y="492"/>
                  <a:pt x="2226" y="454"/>
                  <a:pt x="2243" y="428"/>
                </a:cubicBezTo>
                <a:cubicBezTo>
                  <a:pt x="2269" y="387"/>
                  <a:pt x="2289" y="355"/>
                  <a:pt x="2337" y="344"/>
                </a:cubicBezTo>
                <a:cubicBezTo>
                  <a:pt x="2379" y="334"/>
                  <a:pt x="2409" y="360"/>
                  <a:pt x="2431" y="392"/>
                </a:cubicBezTo>
                <a:cubicBezTo>
                  <a:pt x="2459" y="432"/>
                  <a:pt x="2468" y="472"/>
                  <a:pt x="2502" y="509"/>
                </a:cubicBezTo>
                <a:moveTo>
                  <a:pt x="2604" y="297"/>
                </a:moveTo>
                <a:cubicBezTo>
                  <a:pt x="2607" y="277"/>
                  <a:pt x="2605" y="272"/>
                  <a:pt x="2615" y="263"/>
                </a:cubicBezTo>
                <a:cubicBezTo>
                  <a:pt x="2652" y="266"/>
                  <a:pt x="2659" y="287"/>
                  <a:pt x="2671" y="322"/>
                </a:cubicBezTo>
                <a:cubicBezTo>
                  <a:pt x="2685" y="363"/>
                  <a:pt x="2684" y="407"/>
                  <a:pt x="2692" y="449"/>
                </a:cubicBezTo>
                <a:cubicBezTo>
                  <a:pt x="2695" y="462"/>
                  <a:pt x="2696" y="463"/>
                  <a:pt x="2696" y="470"/>
                </a:cubicBezTo>
                <a:moveTo>
                  <a:pt x="2514" y="96"/>
                </a:moveTo>
                <a:cubicBezTo>
                  <a:pt x="2512" y="70"/>
                  <a:pt x="2511" y="65"/>
                  <a:pt x="2511" y="50"/>
                </a:cubicBezTo>
                <a:cubicBezTo>
                  <a:pt x="2554" y="59"/>
                  <a:pt x="2572" y="93"/>
                  <a:pt x="2598" y="125"/>
                </a:cubicBezTo>
                <a:cubicBezTo>
                  <a:pt x="2609" y="139"/>
                  <a:pt x="2621" y="153"/>
                  <a:pt x="2632" y="167"/>
                </a:cubicBezTo>
                <a:moveTo>
                  <a:pt x="2828" y="314"/>
                </a:moveTo>
                <a:cubicBezTo>
                  <a:pt x="2858" y="309"/>
                  <a:pt x="2879" y="307"/>
                  <a:pt x="2905" y="326"/>
                </a:cubicBezTo>
                <a:cubicBezTo>
                  <a:pt x="2933" y="346"/>
                  <a:pt x="2948" y="380"/>
                  <a:pt x="2965" y="408"/>
                </a:cubicBezTo>
                <a:cubicBezTo>
                  <a:pt x="2971" y="418"/>
                  <a:pt x="2972" y="420"/>
                  <a:pt x="2978" y="425"/>
                </a:cubicBezTo>
                <a:cubicBezTo>
                  <a:pt x="2980" y="408"/>
                  <a:pt x="2978" y="377"/>
                  <a:pt x="2981" y="357"/>
                </a:cubicBezTo>
                <a:cubicBezTo>
                  <a:pt x="2987" y="320"/>
                  <a:pt x="3002" y="279"/>
                  <a:pt x="3038" y="263"/>
                </a:cubicBezTo>
                <a:cubicBezTo>
                  <a:pt x="3066" y="250"/>
                  <a:pt x="3099" y="255"/>
                  <a:pt x="3112" y="284"/>
                </a:cubicBezTo>
                <a:cubicBezTo>
                  <a:pt x="3128" y="320"/>
                  <a:pt x="3114" y="370"/>
                  <a:pt x="3145" y="399"/>
                </a:cubicBezTo>
                <a:cubicBezTo>
                  <a:pt x="3156" y="405"/>
                  <a:pt x="3166" y="411"/>
                  <a:pt x="3177" y="417"/>
                </a:cubicBezTo>
                <a:moveTo>
                  <a:pt x="3534" y="339"/>
                </a:moveTo>
                <a:cubicBezTo>
                  <a:pt x="3544" y="299"/>
                  <a:pt x="3547" y="267"/>
                  <a:pt x="3548" y="226"/>
                </a:cubicBezTo>
                <a:cubicBezTo>
                  <a:pt x="3504" y="219"/>
                  <a:pt x="3488" y="211"/>
                  <a:pt x="3448" y="243"/>
                </a:cubicBezTo>
                <a:cubicBezTo>
                  <a:pt x="3405" y="277"/>
                  <a:pt x="3374" y="321"/>
                  <a:pt x="3367" y="376"/>
                </a:cubicBezTo>
                <a:cubicBezTo>
                  <a:pt x="3363" y="408"/>
                  <a:pt x="3372" y="408"/>
                  <a:pt x="3380" y="429"/>
                </a:cubicBezTo>
                <a:cubicBezTo>
                  <a:pt x="3412" y="425"/>
                  <a:pt x="3415" y="435"/>
                  <a:pt x="3441" y="408"/>
                </a:cubicBezTo>
                <a:cubicBezTo>
                  <a:pt x="3460" y="389"/>
                  <a:pt x="3474" y="366"/>
                  <a:pt x="3493" y="347"/>
                </a:cubicBezTo>
                <a:cubicBezTo>
                  <a:pt x="3532" y="362"/>
                  <a:pt x="3545" y="376"/>
                  <a:pt x="3570" y="419"/>
                </a:cubicBezTo>
                <a:cubicBezTo>
                  <a:pt x="3617" y="503"/>
                  <a:pt x="3648" y="598"/>
                  <a:pt x="3681" y="687"/>
                </a:cubicBezTo>
                <a:cubicBezTo>
                  <a:pt x="3704" y="748"/>
                  <a:pt x="3762" y="860"/>
                  <a:pt x="3737" y="929"/>
                </a:cubicBezTo>
                <a:cubicBezTo>
                  <a:pt x="3730" y="935"/>
                  <a:pt x="3723" y="942"/>
                  <a:pt x="3716" y="948"/>
                </a:cubicBezTo>
                <a:cubicBezTo>
                  <a:pt x="3643" y="941"/>
                  <a:pt x="3602" y="919"/>
                  <a:pt x="3580" y="840"/>
                </a:cubicBezTo>
                <a:cubicBezTo>
                  <a:pt x="3553" y="741"/>
                  <a:pt x="3591" y="668"/>
                  <a:pt x="3659" y="597"/>
                </a:cubicBezTo>
                <a:cubicBezTo>
                  <a:pt x="3728" y="526"/>
                  <a:pt x="3814" y="482"/>
                  <a:pt x="3899" y="433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109" name="Freeform 39"/>
          <p:cNvSpPr/>
          <p:nvPr/>
        </p:nvSpPr>
        <p:spPr>
          <a:xfrm>
            <a:off x="7223760" y="5184720"/>
            <a:ext cx="1466280" cy="471960"/>
          </a:xfrm>
          <a:custGeom>
            <a:avLst/>
            <a:gdLst/>
            <a:ahLst/>
            <a:rect l="0" t="0" r="r" b="b"/>
            <a:pathLst>
              <a:path w="4073" h="1311">
                <a:moveTo>
                  <a:pt x="31" y="405"/>
                </a:moveTo>
                <a:cubicBezTo>
                  <a:pt x="42" y="390"/>
                  <a:pt x="45" y="385"/>
                  <a:pt x="56" y="379"/>
                </a:cubicBezTo>
                <a:cubicBezTo>
                  <a:pt x="58" y="400"/>
                  <a:pt x="54" y="405"/>
                  <a:pt x="40" y="427"/>
                </a:cubicBezTo>
                <a:cubicBezTo>
                  <a:pt x="21" y="457"/>
                  <a:pt x="5" y="484"/>
                  <a:pt x="3" y="520"/>
                </a:cubicBezTo>
                <a:cubicBezTo>
                  <a:pt x="0" y="567"/>
                  <a:pt x="42" y="578"/>
                  <a:pt x="82" y="584"/>
                </a:cubicBezTo>
                <a:cubicBezTo>
                  <a:pt x="140" y="592"/>
                  <a:pt x="221" y="598"/>
                  <a:pt x="270" y="561"/>
                </a:cubicBezTo>
                <a:cubicBezTo>
                  <a:pt x="306" y="534"/>
                  <a:pt x="315" y="458"/>
                  <a:pt x="303" y="418"/>
                </a:cubicBezTo>
                <a:cubicBezTo>
                  <a:pt x="288" y="370"/>
                  <a:pt x="241" y="346"/>
                  <a:pt x="196" y="341"/>
                </a:cubicBezTo>
                <a:cubicBezTo>
                  <a:pt x="168" y="338"/>
                  <a:pt x="120" y="357"/>
                  <a:pt x="143" y="396"/>
                </a:cubicBezTo>
                <a:cubicBezTo>
                  <a:pt x="151" y="403"/>
                  <a:pt x="160" y="409"/>
                  <a:pt x="168" y="416"/>
                </a:cubicBezTo>
                <a:moveTo>
                  <a:pt x="726" y="461"/>
                </a:moveTo>
                <a:cubicBezTo>
                  <a:pt x="733" y="442"/>
                  <a:pt x="740" y="425"/>
                  <a:pt x="744" y="406"/>
                </a:cubicBezTo>
                <a:cubicBezTo>
                  <a:pt x="744" y="403"/>
                  <a:pt x="744" y="399"/>
                  <a:pt x="744" y="396"/>
                </a:cubicBezTo>
                <a:cubicBezTo>
                  <a:pt x="699" y="391"/>
                  <a:pt x="671" y="388"/>
                  <a:pt x="626" y="410"/>
                </a:cubicBezTo>
                <a:cubicBezTo>
                  <a:pt x="571" y="437"/>
                  <a:pt x="521" y="481"/>
                  <a:pt x="510" y="543"/>
                </a:cubicBezTo>
                <a:cubicBezTo>
                  <a:pt x="498" y="612"/>
                  <a:pt x="585" y="604"/>
                  <a:pt x="628" y="605"/>
                </a:cubicBezTo>
                <a:cubicBezTo>
                  <a:pt x="718" y="607"/>
                  <a:pt x="792" y="570"/>
                  <a:pt x="833" y="486"/>
                </a:cubicBezTo>
                <a:cubicBezTo>
                  <a:pt x="879" y="392"/>
                  <a:pt x="863" y="274"/>
                  <a:pt x="863" y="174"/>
                </a:cubicBezTo>
                <a:cubicBezTo>
                  <a:pt x="863" y="120"/>
                  <a:pt x="853" y="53"/>
                  <a:pt x="866" y="0"/>
                </a:cubicBezTo>
                <a:cubicBezTo>
                  <a:pt x="867" y="0"/>
                  <a:pt x="867" y="0"/>
                  <a:pt x="868" y="0"/>
                </a:cubicBezTo>
                <a:cubicBezTo>
                  <a:pt x="870" y="67"/>
                  <a:pt x="870" y="135"/>
                  <a:pt x="869" y="202"/>
                </a:cubicBezTo>
                <a:cubicBezTo>
                  <a:pt x="867" y="281"/>
                  <a:pt x="865" y="358"/>
                  <a:pt x="865" y="437"/>
                </a:cubicBezTo>
                <a:moveTo>
                  <a:pt x="1208" y="445"/>
                </a:moveTo>
                <a:cubicBezTo>
                  <a:pt x="1215" y="421"/>
                  <a:pt x="1221" y="401"/>
                  <a:pt x="1223" y="376"/>
                </a:cubicBezTo>
                <a:cubicBezTo>
                  <a:pt x="1177" y="387"/>
                  <a:pt x="1151" y="393"/>
                  <a:pt x="1117" y="432"/>
                </a:cubicBezTo>
                <a:cubicBezTo>
                  <a:pt x="1093" y="459"/>
                  <a:pt x="1062" y="514"/>
                  <a:pt x="1076" y="553"/>
                </a:cubicBezTo>
                <a:cubicBezTo>
                  <a:pt x="1090" y="592"/>
                  <a:pt x="1179" y="586"/>
                  <a:pt x="1208" y="581"/>
                </a:cubicBezTo>
                <a:cubicBezTo>
                  <a:pt x="1279" y="568"/>
                  <a:pt x="1309" y="493"/>
                  <a:pt x="1323" y="431"/>
                </a:cubicBezTo>
                <a:cubicBezTo>
                  <a:pt x="1347" y="324"/>
                  <a:pt x="1335" y="205"/>
                  <a:pt x="1335" y="95"/>
                </a:cubicBezTo>
                <a:cubicBezTo>
                  <a:pt x="1335" y="67"/>
                  <a:pt x="1333" y="50"/>
                  <a:pt x="1329" y="25"/>
                </a:cubicBezTo>
                <a:cubicBezTo>
                  <a:pt x="1317" y="51"/>
                  <a:pt x="1306" y="88"/>
                  <a:pt x="1300" y="119"/>
                </a:cubicBezTo>
                <a:cubicBezTo>
                  <a:pt x="1285" y="193"/>
                  <a:pt x="1273" y="278"/>
                  <a:pt x="1283" y="352"/>
                </a:cubicBezTo>
                <a:cubicBezTo>
                  <a:pt x="1291" y="411"/>
                  <a:pt x="1319" y="441"/>
                  <a:pt x="1354" y="485"/>
                </a:cubicBezTo>
                <a:moveTo>
                  <a:pt x="1475" y="452"/>
                </a:moveTo>
                <a:cubicBezTo>
                  <a:pt x="1519" y="372"/>
                  <a:pt x="1563" y="294"/>
                  <a:pt x="1608" y="215"/>
                </a:cubicBezTo>
                <a:cubicBezTo>
                  <a:pt x="1611" y="210"/>
                  <a:pt x="1614" y="205"/>
                  <a:pt x="1617" y="200"/>
                </a:cubicBezTo>
                <a:cubicBezTo>
                  <a:pt x="1608" y="227"/>
                  <a:pt x="1596" y="240"/>
                  <a:pt x="1587" y="267"/>
                </a:cubicBezTo>
                <a:cubicBezTo>
                  <a:pt x="1569" y="322"/>
                  <a:pt x="1560" y="397"/>
                  <a:pt x="1590" y="450"/>
                </a:cubicBezTo>
                <a:cubicBezTo>
                  <a:pt x="1624" y="510"/>
                  <a:pt x="1689" y="546"/>
                  <a:pt x="1742" y="586"/>
                </a:cubicBezTo>
                <a:cubicBezTo>
                  <a:pt x="1759" y="600"/>
                  <a:pt x="1763" y="601"/>
                  <a:pt x="1769" y="613"/>
                </a:cubicBezTo>
                <a:cubicBezTo>
                  <a:pt x="1745" y="619"/>
                  <a:pt x="1699" y="624"/>
                  <a:pt x="1666" y="626"/>
                </a:cubicBezTo>
                <a:cubicBezTo>
                  <a:pt x="1635" y="627"/>
                  <a:pt x="1627" y="627"/>
                  <a:pt x="1608" y="627"/>
                </a:cubicBezTo>
                <a:moveTo>
                  <a:pt x="2521" y="233"/>
                </a:moveTo>
                <a:cubicBezTo>
                  <a:pt x="2471" y="249"/>
                  <a:pt x="2472" y="238"/>
                  <a:pt x="2470" y="304"/>
                </a:cubicBezTo>
                <a:cubicBezTo>
                  <a:pt x="2469" y="351"/>
                  <a:pt x="2463" y="405"/>
                  <a:pt x="2495" y="445"/>
                </a:cubicBezTo>
                <a:cubicBezTo>
                  <a:pt x="2512" y="467"/>
                  <a:pt x="2563" y="492"/>
                  <a:pt x="2589" y="468"/>
                </a:cubicBezTo>
                <a:cubicBezTo>
                  <a:pt x="2627" y="434"/>
                  <a:pt x="2631" y="361"/>
                  <a:pt x="2634" y="315"/>
                </a:cubicBezTo>
                <a:cubicBezTo>
                  <a:pt x="2635" y="289"/>
                  <a:pt x="2643" y="236"/>
                  <a:pt x="2632" y="210"/>
                </a:cubicBezTo>
                <a:cubicBezTo>
                  <a:pt x="2629" y="210"/>
                  <a:pt x="2626" y="210"/>
                  <a:pt x="2623" y="210"/>
                </a:cubicBezTo>
                <a:cubicBezTo>
                  <a:pt x="2604" y="244"/>
                  <a:pt x="2595" y="267"/>
                  <a:pt x="2593" y="310"/>
                </a:cubicBezTo>
                <a:cubicBezTo>
                  <a:pt x="2590" y="370"/>
                  <a:pt x="2614" y="409"/>
                  <a:pt x="2673" y="432"/>
                </a:cubicBezTo>
                <a:cubicBezTo>
                  <a:pt x="2721" y="451"/>
                  <a:pt x="2757" y="442"/>
                  <a:pt x="2786" y="400"/>
                </a:cubicBezTo>
                <a:cubicBezTo>
                  <a:pt x="2818" y="354"/>
                  <a:pt x="2835" y="295"/>
                  <a:pt x="2850" y="242"/>
                </a:cubicBezTo>
                <a:cubicBezTo>
                  <a:pt x="2869" y="175"/>
                  <a:pt x="2884" y="106"/>
                  <a:pt x="2886" y="37"/>
                </a:cubicBezTo>
                <a:cubicBezTo>
                  <a:pt x="2886" y="23"/>
                  <a:pt x="2886" y="1"/>
                  <a:pt x="2886" y="15"/>
                </a:cubicBezTo>
                <a:cubicBezTo>
                  <a:pt x="2887" y="67"/>
                  <a:pt x="2893" y="86"/>
                  <a:pt x="2934" y="124"/>
                </a:cubicBezTo>
                <a:cubicBezTo>
                  <a:pt x="2994" y="178"/>
                  <a:pt x="3069" y="210"/>
                  <a:pt x="3129" y="263"/>
                </a:cubicBezTo>
                <a:cubicBezTo>
                  <a:pt x="3169" y="298"/>
                  <a:pt x="3191" y="346"/>
                  <a:pt x="3154" y="392"/>
                </a:cubicBezTo>
                <a:cubicBezTo>
                  <a:pt x="3120" y="434"/>
                  <a:pt x="3054" y="454"/>
                  <a:pt x="3035" y="509"/>
                </a:cubicBezTo>
                <a:cubicBezTo>
                  <a:pt x="3019" y="553"/>
                  <a:pt x="3038" y="587"/>
                  <a:pt x="3053" y="626"/>
                </a:cubicBezTo>
                <a:moveTo>
                  <a:pt x="1849" y="1043"/>
                </a:moveTo>
                <a:cubicBezTo>
                  <a:pt x="1847" y="1034"/>
                  <a:pt x="1844" y="1025"/>
                  <a:pt x="1842" y="1016"/>
                </a:cubicBezTo>
                <a:cubicBezTo>
                  <a:pt x="1840" y="1017"/>
                  <a:pt x="1832" y="1022"/>
                  <a:pt x="1842" y="1048"/>
                </a:cubicBezTo>
                <a:cubicBezTo>
                  <a:pt x="1854" y="1079"/>
                  <a:pt x="1880" y="1099"/>
                  <a:pt x="1912" y="1106"/>
                </a:cubicBezTo>
                <a:cubicBezTo>
                  <a:pt x="1951" y="1114"/>
                  <a:pt x="2021" y="1118"/>
                  <a:pt x="2058" y="1102"/>
                </a:cubicBezTo>
                <a:cubicBezTo>
                  <a:pt x="2098" y="1084"/>
                  <a:pt x="2101" y="1052"/>
                  <a:pt x="2103" y="1014"/>
                </a:cubicBezTo>
                <a:cubicBezTo>
                  <a:pt x="2081" y="975"/>
                  <a:pt x="2039" y="974"/>
                  <a:pt x="1991" y="980"/>
                </a:cubicBezTo>
                <a:cubicBezTo>
                  <a:pt x="1919" y="987"/>
                  <a:pt x="1845" y="1029"/>
                  <a:pt x="1803" y="1089"/>
                </a:cubicBezTo>
                <a:cubicBezTo>
                  <a:pt x="1761" y="1149"/>
                  <a:pt x="1785" y="1204"/>
                  <a:pt x="1842" y="1237"/>
                </a:cubicBezTo>
                <a:cubicBezTo>
                  <a:pt x="1935" y="1291"/>
                  <a:pt x="2044" y="1299"/>
                  <a:pt x="2148" y="1310"/>
                </a:cubicBezTo>
                <a:moveTo>
                  <a:pt x="2309" y="1035"/>
                </a:moveTo>
                <a:cubicBezTo>
                  <a:pt x="2294" y="1000"/>
                  <a:pt x="2295" y="1004"/>
                  <a:pt x="2303" y="1043"/>
                </a:cubicBezTo>
                <a:cubicBezTo>
                  <a:pt x="2314" y="1094"/>
                  <a:pt x="2338" y="1149"/>
                  <a:pt x="2359" y="1196"/>
                </a:cubicBezTo>
                <a:cubicBezTo>
                  <a:pt x="2374" y="1230"/>
                  <a:pt x="2388" y="1238"/>
                  <a:pt x="2410" y="1256"/>
                </a:cubicBezTo>
                <a:cubicBezTo>
                  <a:pt x="2440" y="1228"/>
                  <a:pt x="2461" y="1196"/>
                  <a:pt x="2485" y="1152"/>
                </a:cubicBezTo>
                <a:cubicBezTo>
                  <a:pt x="2538" y="1054"/>
                  <a:pt x="2604" y="945"/>
                  <a:pt x="2722" y="919"/>
                </a:cubicBezTo>
                <a:cubicBezTo>
                  <a:pt x="2769" y="909"/>
                  <a:pt x="2820" y="911"/>
                  <a:pt x="2847" y="954"/>
                </a:cubicBezTo>
                <a:cubicBezTo>
                  <a:pt x="2870" y="989"/>
                  <a:pt x="2855" y="1046"/>
                  <a:pt x="2878" y="1078"/>
                </a:cubicBezTo>
                <a:cubicBezTo>
                  <a:pt x="2893" y="1099"/>
                  <a:pt x="2926" y="1092"/>
                  <a:pt x="2947" y="1093"/>
                </a:cubicBezTo>
                <a:cubicBezTo>
                  <a:pt x="2992" y="1095"/>
                  <a:pt x="3024" y="1060"/>
                  <a:pt x="3049" y="1025"/>
                </a:cubicBezTo>
                <a:cubicBezTo>
                  <a:pt x="3072" y="990"/>
                  <a:pt x="3072" y="962"/>
                  <a:pt x="3077" y="922"/>
                </a:cubicBezTo>
                <a:cubicBezTo>
                  <a:pt x="3033" y="908"/>
                  <a:pt x="2998" y="894"/>
                  <a:pt x="2943" y="915"/>
                </a:cubicBezTo>
                <a:cubicBezTo>
                  <a:pt x="2877" y="940"/>
                  <a:pt x="2803" y="997"/>
                  <a:pt x="2768" y="1059"/>
                </a:cubicBezTo>
                <a:cubicBezTo>
                  <a:pt x="2742" y="1106"/>
                  <a:pt x="2741" y="1164"/>
                  <a:pt x="2789" y="1191"/>
                </a:cubicBezTo>
                <a:cubicBezTo>
                  <a:pt x="2837" y="1218"/>
                  <a:pt x="2926" y="1219"/>
                  <a:pt x="2979" y="1206"/>
                </a:cubicBezTo>
                <a:cubicBezTo>
                  <a:pt x="3118" y="1171"/>
                  <a:pt x="3198" y="1036"/>
                  <a:pt x="3268" y="924"/>
                </a:cubicBezTo>
                <a:cubicBezTo>
                  <a:pt x="3288" y="891"/>
                  <a:pt x="3307" y="877"/>
                  <a:pt x="3329" y="856"/>
                </a:cubicBezTo>
                <a:cubicBezTo>
                  <a:pt x="3355" y="892"/>
                  <a:pt x="3378" y="931"/>
                  <a:pt x="3398" y="974"/>
                </a:cubicBezTo>
                <a:cubicBezTo>
                  <a:pt x="3420" y="1021"/>
                  <a:pt x="3443" y="1071"/>
                  <a:pt x="3459" y="1121"/>
                </a:cubicBezTo>
                <a:cubicBezTo>
                  <a:pt x="3462" y="1134"/>
                  <a:pt x="3463" y="1136"/>
                  <a:pt x="3463" y="1144"/>
                </a:cubicBezTo>
                <a:cubicBezTo>
                  <a:pt x="3447" y="1112"/>
                  <a:pt x="3433" y="1086"/>
                  <a:pt x="3430" y="1049"/>
                </a:cubicBezTo>
                <a:cubicBezTo>
                  <a:pt x="3426" y="1000"/>
                  <a:pt x="3429" y="956"/>
                  <a:pt x="3469" y="921"/>
                </a:cubicBezTo>
                <a:cubicBezTo>
                  <a:pt x="3512" y="884"/>
                  <a:pt x="3574" y="891"/>
                  <a:pt x="3612" y="929"/>
                </a:cubicBezTo>
                <a:cubicBezTo>
                  <a:pt x="3648" y="965"/>
                  <a:pt x="3659" y="1009"/>
                  <a:pt x="3661" y="1058"/>
                </a:cubicBezTo>
                <a:cubicBezTo>
                  <a:pt x="3663" y="1114"/>
                  <a:pt x="3666" y="1095"/>
                  <a:pt x="3696" y="1125"/>
                </a:cubicBezTo>
                <a:moveTo>
                  <a:pt x="4045" y="914"/>
                </a:moveTo>
                <a:cubicBezTo>
                  <a:pt x="4052" y="883"/>
                  <a:pt x="4072" y="835"/>
                  <a:pt x="4061" y="802"/>
                </a:cubicBezTo>
                <a:cubicBezTo>
                  <a:pt x="4058" y="802"/>
                  <a:pt x="4054" y="801"/>
                  <a:pt x="4051" y="801"/>
                </a:cubicBezTo>
                <a:cubicBezTo>
                  <a:pt x="3997" y="811"/>
                  <a:pt x="3965" y="840"/>
                  <a:pt x="3939" y="892"/>
                </a:cubicBezTo>
                <a:cubicBezTo>
                  <a:pt x="3912" y="947"/>
                  <a:pt x="3916" y="1011"/>
                  <a:pt x="3948" y="1061"/>
                </a:cubicBezTo>
                <a:cubicBezTo>
                  <a:pt x="3975" y="1104"/>
                  <a:pt x="4009" y="1124"/>
                  <a:pt x="4018" y="1175"/>
                </a:cubicBezTo>
                <a:cubicBezTo>
                  <a:pt x="3950" y="1208"/>
                  <a:pt x="3876" y="1219"/>
                  <a:pt x="3800" y="1228"/>
                </a:cubicBezTo>
                <a:cubicBezTo>
                  <a:pt x="3777" y="1230"/>
                  <a:pt x="3755" y="1232"/>
                  <a:pt x="3732" y="1234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110" name="Freeform 40"/>
          <p:cNvSpPr/>
          <p:nvPr/>
        </p:nvSpPr>
        <p:spPr>
          <a:xfrm>
            <a:off x="1792440" y="5837040"/>
            <a:ext cx="192600" cy="36000"/>
          </a:xfrm>
          <a:custGeom>
            <a:avLst/>
            <a:gdLst/>
            <a:ahLst/>
            <a:rect l="0" t="0" r="r" b="b"/>
            <a:pathLst>
              <a:path w="535" h="100">
                <a:moveTo>
                  <a:pt x="0" y="99"/>
                </a:moveTo>
                <a:cubicBezTo>
                  <a:pt x="104" y="51"/>
                  <a:pt x="200" y="26"/>
                  <a:pt x="316" y="10"/>
                </a:cubicBezTo>
                <a:cubicBezTo>
                  <a:pt x="391" y="0"/>
                  <a:pt x="459" y="0"/>
                  <a:pt x="534" y="4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111" name="Freeform 41"/>
          <p:cNvSpPr/>
          <p:nvPr/>
        </p:nvSpPr>
        <p:spPr>
          <a:xfrm>
            <a:off x="100440" y="5958000"/>
            <a:ext cx="515880" cy="198720"/>
          </a:xfrm>
          <a:custGeom>
            <a:avLst/>
            <a:gdLst/>
            <a:ahLst/>
            <a:rect l="0" t="0" r="r" b="b"/>
            <a:pathLst>
              <a:path w="1433" h="552">
                <a:moveTo>
                  <a:pt x="62" y="59"/>
                </a:moveTo>
                <a:cubicBezTo>
                  <a:pt x="51" y="33"/>
                  <a:pt x="45" y="16"/>
                  <a:pt x="26" y="0"/>
                </a:cubicBezTo>
                <a:cubicBezTo>
                  <a:pt x="25" y="0"/>
                  <a:pt x="24" y="0"/>
                  <a:pt x="23" y="0"/>
                </a:cubicBezTo>
                <a:cubicBezTo>
                  <a:pt x="23" y="130"/>
                  <a:pt x="18" y="258"/>
                  <a:pt x="8" y="389"/>
                </a:cubicBezTo>
                <a:cubicBezTo>
                  <a:pt x="4" y="442"/>
                  <a:pt x="0" y="500"/>
                  <a:pt x="7" y="551"/>
                </a:cubicBezTo>
                <a:cubicBezTo>
                  <a:pt x="14" y="533"/>
                  <a:pt x="25" y="504"/>
                  <a:pt x="28" y="479"/>
                </a:cubicBezTo>
                <a:cubicBezTo>
                  <a:pt x="35" y="425"/>
                  <a:pt x="39" y="361"/>
                  <a:pt x="32" y="307"/>
                </a:cubicBezTo>
                <a:cubicBezTo>
                  <a:pt x="26" y="254"/>
                  <a:pt x="8" y="207"/>
                  <a:pt x="7" y="154"/>
                </a:cubicBezTo>
                <a:cubicBezTo>
                  <a:pt x="7" y="143"/>
                  <a:pt x="7" y="141"/>
                  <a:pt x="7" y="135"/>
                </a:cubicBezTo>
                <a:cubicBezTo>
                  <a:pt x="55" y="138"/>
                  <a:pt x="87" y="142"/>
                  <a:pt x="132" y="164"/>
                </a:cubicBezTo>
                <a:cubicBezTo>
                  <a:pt x="205" y="199"/>
                  <a:pt x="252" y="254"/>
                  <a:pt x="304" y="315"/>
                </a:cubicBezTo>
                <a:cubicBezTo>
                  <a:pt x="335" y="351"/>
                  <a:pt x="366" y="386"/>
                  <a:pt x="397" y="421"/>
                </a:cubicBezTo>
                <a:moveTo>
                  <a:pt x="47" y="461"/>
                </a:moveTo>
                <a:cubicBezTo>
                  <a:pt x="55" y="383"/>
                  <a:pt x="105" y="376"/>
                  <a:pt x="174" y="342"/>
                </a:cubicBezTo>
                <a:cubicBezTo>
                  <a:pt x="266" y="297"/>
                  <a:pt x="362" y="246"/>
                  <a:pt x="464" y="231"/>
                </a:cubicBezTo>
                <a:cubicBezTo>
                  <a:pt x="496" y="226"/>
                  <a:pt x="531" y="230"/>
                  <a:pt x="563" y="230"/>
                </a:cubicBezTo>
                <a:moveTo>
                  <a:pt x="575" y="230"/>
                </a:moveTo>
                <a:cubicBezTo>
                  <a:pt x="592" y="238"/>
                  <a:pt x="607" y="250"/>
                  <a:pt x="624" y="260"/>
                </a:cubicBezTo>
                <a:cubicBezTo>
                  <a:pt x="659" y="283"/>
                  <a:pt x="695" y="302"/>
                  <a:pt x="730" y="324"/>
                </a:cubicBezTo>
                <a:cubicBezTo>
                  <a:pt x="743" y="332"/>
                  <a:pt x="755" y="342"/>
                  <a:pt x="767" y="351"/>
                </a:cubicBezTo>
                <a:cubicBezTo>
                  <a:pt x="750" y="325"/>
                  <a:pt x="732" y="301"/>
                  <a:pt x="727" y="268"/>
                </a:cubicBezTo>
                <a:cubicBezTo>
                  <a:pt x="719" y="216"/>
                  <a:pt x="731" y="173"/>
                  <a:pt x="779" y="145"/>
                </a:cubicBezTo>
                <a:cubicBezTo>
                  <a:pt x="823" y="119"/>
                  <a:pt x="841" y="158"/>
                  <a:pt x="855" y="193"/>
                </a:cubicBezTo>
                <a:cubicBezTo>
                  <a:pt x="878" y="250"/>
                  <a:pt x="892" y="310"/>
                  <a:pt x="931" y="359"/>
                </a:cubicBezTo>
                <a:cubicBezTo>
                  <a:pt x="939" y="367"/>
                  <a:pt x="948" y="376"/>
                  <a:pt x="956" y="384"/>
                </a:cubicBezTo>
                <a:moveTo>
                  <a:pt x="1108" y="114"/>
                </a:moveTo>
                <a:cubicBezTo>
                  <a:pt x="1099" y="94"/>
                  <a:pt x="1102" y="93"/>
                  <a:pt x="1102" y="85"/>
                </a:cubicBezTo>
                <a:cubicBezTo>
                  <a:pt x="1142" y="101"/>
                  <a:pt x="1167" y="129"/>
                  <a:pt x="1199" y="158"/>
                </a:cubicBezTo>
                <a:cubicBezTo>
                  <a:pt x="1226" y="183"/>
                  <a:pt x="1257" y="213"/>
                  <a:pt x="1293" y="225"/>
                </a:cubicBezTo>
                <a:cubicBezTo>
                  <a:pt x="1306" y="229"/>
                  <a:pt x="1316" y="227"/>
                  <a:pt x="1329" y="227"/>
                </a:cubicBezTo>
                <a:cubicBezTo>
                  <a:pt x="1332" y="201"/>
                  <a:pt x="1335" y="174"/>
                  <a:pt x="1338" y="148"/>
                </a:cubicBezTo>
                <a:cubicBezTo>
                  <a:pt x="1338" y="145"/>
                  <a:pt x="1338" y="141"/>
                  <a:pt x="1338" y="138"/>
                </a:cubicBezTo>
                <a:cubicBezTo>
                  <a:pt x="1358" y="150"/>
                  <a:pt x="1358" y="167"/>
                  <a:pt x="1363" y="197"/>
                </a:cubicBezTo>
                <a:cubicBezTo>
                  <a:pt x="1372" y="254"/>
                  <a:pt x="1366" y="324"/>
                  <a:pt x="1405" y="371"/>
                </a:cubicBezTo>
                <a:cubicBezTo>
                  <a:pt x="1414" y="378"/>
                  <a:pt x="1423" y="384"/>
                  <a:pt x="1432" y="391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112" name="Freeform 42"/>
          <p:cNvSpPr/>
          <p:nvPr/>
        </p:nvSpPr>
        <p:spPr>
          <a:xfrm>
            <a:off x="785880" y="5713920"/>
            <a:ext cx="1082880" cy="366480"/>
          </a:xfrm>
          <a:custGeom>
            <a:avLst/>
            <a:gdLst/>
            <a:ahLst/>
            <a:rect l="0" t="0" r="r" b="b"/>
            <a:pathLst>
              <a:path w="3008" h="1018">
                <a:moveTo>
                  <a:pt x="0" y="767"/>
                </a:moveTo>
                <a:cubicBezTo>
                  <a:pt x="16" y="783"/>
                  <a:pt x="15" y="797"/>
                  <a:pt x="25" y="817"/>
                </a:cubicBezTo>
                <a:cubicBezTo>
                  <a:pt x="48" y="866"/>
                  <a:pt x="80" y="907"/>
                  <a:pt x="110" y="952"/>
                </a:cubicBezTo>
                <a:cubicBezTo>
                  <a:pt x="126" y="975"/>
                  <a:pt x="142" y="996"/>
                  <a:pt x="161" y="1017"/>
                </a:cubicBezTo>
                <a:lnTo>
                  <a:pt x="162" y="1017"/>
                </a:lnTo>
                <a:cubicBezTo>
                  <a:pt x="154" y="974"/>
                  <a:pt x="129" y="936"/>
                  <a:pt x="113" y="894"/>
                </a:cubicBezTo>
                <a:cubicBezTo>
                  <a:pt x="95" y="846"/>
                  <a:pt x="81" y="793"/>
                  <a:pt x="88" y="740"/>
                </a:cubicBezTo>
                <a:cubicBezTo>
                  <a:pt x="93" y="706"/>
                  <a:pt x="138" y="685"/>
                  <a:pt x="171" y="698"/>
                </a:cubicBezTo>
                <a:cubicBezTo>
                  <a:pt x="224" y="720"/>
                  <a:pt x="248" y="796"/>
                  <a:pt x="273" y="842"/>
                </a:cubicBezTo>
                <a:cubicBezTo>
                  <a:pt x="298" y="887"/>
                  <a:pt x="319" y="931"/>
                  <a:pt x="353" y="970"/>
                </a:cubicBezTo>
                <a:cubicBezTo>
                  <a:pt x="358" y="974"/>
                  <a:pt x="362" y="979"/>
                  <a:pt x="367" y="983"/>
                </a:cubicBezTo>
                <a:moveTo>
                  <a:pt x="326" y="674"/>
                </a:moveTo>
                <a:cubicBezTo>
                  <a:pt x="320" y="654"/>
                  <a:pt x="324" y="647"/>
                  <a:pt x="304" y="642"/>
                </a:cubicBezTo>
                <a:cubicBezTo>
                  <a:pt x="302" y="642"/>
                  <a:pt x="301" y="642"/>
                  <a:pt x="299" y="642"/>
                </a:cubicBezTo>
                <a:cubicBezTo>
                  <a:pt x="299" y="686"/>
                  <a:pt x="293" y="730"/>
                  <a:pt x="316" y="770"/>
                </a:cubicBezTo>
                <a:cubicBezTo>
                  <a:pt x="342" y="814"/>
                  <a:pt x="389" y="843"/>
                  <a:pt x="435" y="861"/>
                </a:cubicBezTo>
                <a:cubicBezTo>
                  <a:pt x="468" y="874"/>
                  <a:pt x="519" y="886"/>
                  <a:pt x="555" y="877"/>
                </a:cubicBezTo>
                <a:cubicBezTo>
                  <a:pt x="586" y="869"/>
                  <a:pt x="576" y="815"/>
                  <a:pt x="565" y="796"/>
                </a:cubicBezTo>
                <a:cubicBezTo>
                  <a:pt x="546" y="763"/>
                  <a:pt x="511" y="730"/>
                  <a:pt x="480" y="707"/>
                </a:cubicBezTo>
                <a:cubicBezTo>
                  <a:pt x="455" y="689"/>
                  <a:pt x="472" y="703"/>
                  <a:pt x="472" y="696"/>
                </a:cubicBezTo>
                <a:cubicBezTo>
                  <a:pt x="509" y="726"/>
                  <a:pt x="544" y="757"/>
                  <a:pt x="580" y="788"/>
                </a:cubicBezTo>
                <a:cubicBezTo>
                  <a:pt x="603" y="808"/>
                  <a:pt x="626" y="833"/>
                  <a:pt x="653" y="847"/>
                </a:cubicBezTo>
                <a:cubicBezTo>
                  <a:pt x="654" y="847"/>
                  <a:pt x="655" y="847"/>
                  <a:pt x="656" y="847"/>
                </a:cubicBezTo>
                <a:moveTo>
                  <a:pt x="653" y="767"/>
                </a:moveTo>
                <a:cubicBezTo>
                  <a:pt x="653" y="741"/>
                  <a:pt x="645" y="721"/>
                  <a:pt x="671" y="710"/>
                </a:cubicBezTo>
                <a:cubicBezTo>
                  <a:pt x="698" y="698"/>
                  <a:pt x="748" y="709"/>
                  <a:pt x="770" y="724"/>
                </a:cubicBezTo>
                <a:cubicBezTo>
                  <a:pt x="790" y="737"/>
                  <a:pt x="806" y="759"/>
                  <a:pt x="825" y="774"/>
                </a:cubicBezTo>
                <a:cubicBezTo>
                  <a:pt x="827" y="775"/>
                  <a:pt x="829" y="776"/>
                  <a:pt x="831" y="777"/>
                </a:cubicBezTo>
                <a:cubicBezTo>
                  <a:pt x="844" y="763"/>
                  <a:pt x="823" y="806"/>
                  <a:pt x="849" y="760"/>
                </a:cubicBezTo>
                <a:cubicBezTo>
                  <a:pt x="860" y="740"/>
                  <a:pt x="893" y="676"/>
                  <a:pt x="922" y="681"/>
                </a:cubicBezTo>
                <a:cubicBezTo>
                  <a:pt x="941" y="684"/>
                  <a:pt x="951" y="698"/>
                  <a:pt x="965" y="711"/>
                </a:cubicBezTo>
                <a:cubicBezTo>
                  <a:pt x="981" y="726"/>
                  <a:pt x="995" y="742"/>
                  <a:pt x="1013" y="754"/>
                </a:cubicBezTo>
                <a:cubicBezTo>
                  <a:pt x="1015" y="755"/>
                  <a:pt x="1018" y="755"/>
                  <a:pt x="1020" y="756"/>
                </a:cubicBezTo>
                <a:cubicBezTo>
                  <a:pt x="1021" y="743"/>
                  <a:pt x="1022" y="717"/>
                  <a:pt x="1022" y="700"/>
                </a:cubicBezTo>
                <a:cubicBezTo>
                  <a:pt x="1022" y="667"/>
                  <a:pt x="1023" y="656"/>
                  <a:pt x="1037" y="632"/>
                </a:cubicBezTo>
                <a:cubicBezTo>
                  <a:pt x="1061" y="643"/>
                  <a:pt x="1069" y="652"/>
                  <a:pt x="1086" y="679"/>
                </a:cubicBezTo>
                <a:cubicBezTo>
                  <a:pt x="1100" y="701"/>
                  <a:pt x="1109" y="737"/>
                  <a:pt x="1132" y="751"/>
                </a:cubicBezTo>
                <a:cubicBezTo>
                  <a:pt x="1142" y="751"/>
                  <a:pt x="1144" y="751"/>
                  <a:pt x="1150" y="751"/>
                </a:cubicBezTo>
                <a:cubicBezTo>
                  <a:pt x="1155" y="708"/>
                  <a:pt x="1153" y="664"/>
                  <a:pt x="1153" y="622"/>
                </a:cubicBezTo>
                <a:cubicBezTo>
                  <a:pt x="1153" y="564"/>
                  <a:pt x="1153" y="505"/>
                  <a:pt x="1153" y="447"/>
                </a:cubicBezTo>
                <a:cubicBezTo>
                  <a:pt x="1153" y="552"/>
                  <a:pt x="1119" y="703"/>
                  <a:pt x="1162" y="799"/>
                </a:cubicBezTo>
                <a:cubicBezTo>
                  <a:pt x="1180" y="839"/>
                  <a:pt x="1214" y="847"/>
                  <a:pt x="1253" y="847"/>
                </a:cubicBezTo>
                <a:cubicBezTo>
                  <a:pt x="1295" y="847"/>
                  <a:pt x="1308" y="800"/>
                  <a:pt x="1326" y="768"/>
                </a:cubicBezTo>
                <a:cubicBezTo>
                  <a:pt x="1346" y="733"/>
                  <a:pt x="1362" y="696"/>
                  <a:pt x="1393" y="670"/>
                </a:cubicBezTo>
                <a:cubicBezTo>
                  <a:pt x="1396" y="670"/>
                  <a:pt x="1398" y="670"/>
                  <a:pt x="1401" y="670"/>
                </a:cubicBezTo>
                <a:cubicBezTo>
                  <a:pt x="1403" y="691"/>
                  <a:pt x="1408" y="723"/>
                  <a:pt x="1404" y="746"/>
                </a:cubicBezTo>
                <a:cubicBezTo>
                  <a:pt x="1395" y="792"/>
                  <a:pt x="1344" y="814"/>
                  <a:pt x="1302" y="819"/>
                </a:cubicBezTo>
                <a:cubicBezTo>
                  <a:pt x="1244" y="826"/>
                  <a:pt x="1223" y="822"/>
                  <a:pt x="1199" y="773"/>
                </a:cubicBezTo>
                <a:moveTo>
                  <a:pt x="1344" y="525"/>
                </a:moveTo>
                <a:cubicBezTo>
                  <a:pt x="1385" y="512"/>
                  <a:pt x="1428" y="498"/>
                  <a:pt x="1465" y="529"/>
                </a:cubicBezTo>
                <a:cubicBezTo>
                  <a:pt x="1511" y="566"/>
                  <a:pt x="1514" y="626"/>
                  <a:pt x="1546" y="670"/>
                </a:cubicBezTo>
                <a:cubicBezTo>
                  <a:pt x="1571" y="704"/>
                  <a:pt x="1637" y="712"/>
                  <a:pt x="1675" y="698"/>
                </a:cubicBezTo>
                <a:cubicBezTo>
                  <a:pt x="1720" y="681"/>
                  <a:pt x="1770" y="599"/>
                  <a:pt x="1736" y="552"/>
                </a:cubicBezTo>
                <a:cubicBezTo>
                  <a:pt x="1703" y="507"/>
                  <a:pt x="1606" y="480"/>
                  <a:pt x="1554" y="497"/>
                </a:cubicBezTo>
                <a:cubicBezTo>
                  <a:pt x="1508" y="512"/>
                  <a:pt x="1508" y="584"/>
                  <a:pt x="1509" y="621"/>
                </a:cubicBezTo>
                <a:cubicBezTo>
                  <a:pt x="1510" y="687"/>
                  <a:pt x="1561" y="721"/>
                  <a:pt x="1621" y="741"/>
                </a:cubicBezTo>
                <a:cubicBezTo>
                  <a:pt x="1666" y="756"/>
                  <a:pt x="1740" y="763"/>
                  <a:pt x="1782" y="737"/>
                </a:cubicBezTo>
                <a:cubicBezTo>
                  <a:pt x="1833" y="706"/>
                  <a:pt x="1841" y="645"/>
                  <a:pt x="1837" y="592"/>
                </a:cubicBezTo>
                <a:cubicBezTo>
                  <a:pt x="1833" y="531"/>
                  <a:pt x="1794" y="485"/>
                  <a:pt x="1785" y="425"/>
                </a:cubicBezTo>
                <a:cubicBezTo>
                  <a:pt x="1777" y="368"/>
                  <a:pt x="1792" y="355"/>
                  <a:pt x="1849" y="351"/>
                </a:cubicBezTo>
                <a:cubicBezTo>
                  <a:pt x="1918" y="346"/>
                  <a:pt x="1964" y="379"/>
                  <a:pt x="2015" y="421"/>
                </a:cubicBezTo>
                <a:cubicBezTo>
                  <a:pt x="2064" y="462"/>
                  <a:pt x="2103" y="509"/>
                  <a:pt x="2119" y="572"/>
                </a:cubicBezTo>
                <a:cubicBezTo>
                  <a:pt x="2125" y="594"/>
                  <a:pt x="2115" y="649"/>
                  <a:pt x="2131" y="667"/>
                </a:cubicBezTo>
                <a:cubicBezTo>
                  <a:pt x="2142" y="672"/>
                  <a:pt x="2146" y="674"/>
                  <a:pt x="2155" y="672"/>
                </a:cubicBezTo>
                <a:moveTo>
                  <a:pt x="2590" y="258"/>
                </a:moveTo>
                <a:cubicBezTo>
                  <a:pt x="2584" y="224"/>
                  <a:pt x="2590" y="216"/>
                  <a:pt x="2545" y="250"/>
                </a:cubicBezTo>
                <a:cubicBezTo>
                  <a:pt x="2493" y="289"/>
                  <a:pt x="2446" y="345"/>
                  <a:pt x="2413" y="400"/>
                </a:cubicBezTo>
                <a:cubicBezTo>
                  <a:pt x="2397" y="427"/>
                  <a:pt x="2402" y="434"/>
                  <a:pt x="2399" y="461"/>
                </a:cubicBezTo>
                <a:cubicBezTo>
                  <a:pt x="2446" y="468"/>
                  <a:pt x="2479" y="470"/>
                  <a:pt x="2516" y="433"/>
                </a:cubicBezTo>
                <a:cubicBezTo>
                  <a:pt x="2547" y="402"/>
                  <a:pt x="2562" y="328"/>
                  <a:pt x="2542" y="287"/>
                </a:cubicBezTo>
                <a:cubicBezTo>
                  <a:pt x="2521" y="243"/>
                  <a:pt x="2468" y="223"/>
                  <a:pt x="2424" y="217"/>
                </a:cubicBezTo>
                <a:cubicBezTo>
                  <a:pt x="2390" y="212"/>
                  <a:pt x="2454" y="211"/>
                  <a:pt x="2488" y="206"/>
                </a:cubicBezTo>
                <a:cubicBezTo>
                  <a:pt x="2574" y="193"/>
                  <a:pt x="2660" y="174"/>
                  <a:pt x="2742" y="145"/>
                </a:cubicBezTo>
                <a:cubicBezTo>
                  <a:pt x="2782" y="132"/>
                  <a:pt x="2846" y="112"/>
                  <a:pt x="2860" y="64"/>
                </a:cubicBezTo>
                <a:cubicBezTo>
                  <a:pt x="2860" y="57"/>
                  <a:pt x="2860" y="50"/>
                  <a:pt x="2860" y="43"/>
                </a:cubicBezTo>
                <a:cubicBezTo>
                  <a:pt x="2840" y="29"/>
                  <a:pt x="2817" y="0"/>
                  <a:pt x="2780" y="17"/>
                </a:cubicBezTo>
                <a:cubicBezTo>
                  <a:pt x="2732" y="39"/>
                  <a:pt x="2724" y="116"/>
                  <a:pt x="2722" y="159"/>
                </a:cubicBezTo>
                <a:cubicBezTo>
                  <a:pt x="2717" y="249"/>
                  <a:pt x="2755" y="312"/>
                  <a:pt x="2803" y="385"/>
                </a:cubicBezTo>
                <a:cubicBezTo>
                  <a:pt x="2857" y="466"/>
                  <a:pt x="2914" y="546"/>
                  <a:pt x="2977" y="622"/>
                </a:cubicBezTo>
                <a:cubicBezTo>
                  <a:pt x="2999" y="648"/>
                  <a:pt x="2996" y="649"/>
                  <a:pt x="3007" y="674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113" name="Freeform 43"/>
          <p:cNvSpPr/>
          <p:nvPr/>
        </p:nvSpPr>
        <p:spPr>
          <a:xfrm>
            <a:off x="3104640" y="5859000"/>
            <a:ext cx="259560" cy="208440"/>
          </a:xfrm>
          <a:custGeom>
            <a:avLst/>
            <a:gdLst/>
            <a:ahLst/>
            <a:rect l="0" t="0" r="r" b="b"/>
            <a:pathLst>
              <a:path w="721" h="579">
                <a:moveTo>
                  <a:pt x="707" y="37"/>
                </a:moveTo>
                <a:cubicBezTo>
                  <a:pt x="720" y="0"/>
                  <a:pt x="708" y="11"/>
                  <a:pt x="651" y="15"/>
                </a:cubicBezTo>
                <a:cubicBezTo>
                  <a:pt x="520" y="25"/>
                  <a:pt x="389" y="54"/>
                  <a:pt x="258" y="70"/>
                </a:cubicBezTo>
                <a:cubicBezTo>
                  <a:pt x="217" y="75"/>
                  <a:pt x="115" y="66"/>
                  <a:pt x="77" y="86"/>
                </a:cubicBezTo>
                <a:cubicBezTo>
                  <a:pt x="66" y="92"/>
                  <a:pt x="74" y="91"/>
                  <a:pt x="67" y="110"/>
                </a:cubicBezTo>
                <a:cubicBezTo>
                  <a:pt x="47" y="157"/>
                  <a:pt x="27" y="210"/>
                  <a:pt x="16" y="259"/>
                </a:cubicBezTo>
                <a:cubicBezTo>
                  <a:pt x="3" y="316"/>
                  <a:pt x="0" y="383"/>
                  <a:pt x="27" y="436"/>
                </a:cubicBezTo>
                <a:cubicBezTo>
                  <a:pt x="57" y="491"/>
                  <a:pt x="113" y="532"/>
                  <a:pt x="173" y="551"/>
                </a:cubicBezTo>
                <a:cubicBezTo>
                  <a:pt x="258" y="578"/>
                  <a:pt x="356" y="568"/>
                  <a:pt x="444" y="567"/>
                </a:cubicBezTo>
                <a:cubicBezTo>
                  <a:pt x="473" y="566"/>
                  <a:pt x="503" y="566"/>
                  <a:pt x="532" y="565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114" name="Freeform 44"/>
          <p:cNvSpPr/>
          <p:nvPr/>
        </p:nvSpPr>
        <p:spPr>
          <a:xfrm>
            <a:off x="3514680" y="5516280"/>
            <a:ext cx="149760" cy="494640"/>
          </a:xfrm>
          <a:custGeom>
            <a:avLst/>
            <a:gdLst/>
            <a:ahLst/>
            <a:rect l="0" t="0" r="r" b="b"/>
            <a:pathLst>
              <a:path w="416" h="1374">
                <a:moveTo>
                  <a:pt x="123" y="99"/>
                </a:moveTo>
                <a:cubicBezTo>
                  <a:pt x="123" y="81"/>
                  <a:pt x="123" y="78"/>
                  <a:pt x="123" y="68"/>
                </a:cubicBezTo>
                <a:cubicBezTo>
                  <a:pt x="129" y="79"/>
                  <a:pt x="142" y="103"/>
                  <a:pt x="148" y="117"/>
                </a:cubicBezTo>
                <a:cubicBezTo>
                  <a:pt x="165" y="155"/>
                  <a:pt x="188" y="185"/>
                  <a:pt x="230" y="195"/>
                </a:cubicBezTo>
                <a:cubicBezTo>
                  <a:pt x="275" y="205"/>
                  <a:pt x="338" y="204"/>
                  <a:pt x="374" y="174"/>
                </a:cubicBezTo>
                <a:cubicBezTo>
                  <a:pt x="415" y="140"/>
                  <a:pt x="410" y="87"/>
                  <a:pt x="370" y="58"/>
                </a:cubicBezTo>
                <a:cubicBezTo>
                  <a:pt x="315" y="18"/>
                  <a:pt x="213" y="0"/>
                  <a:pt x="147" y="15"/>
                </a:cubicBezTo>
                <a:cubicBezTo>
                  <a:pt x="63" y="34"/>
                  <a:pt x="9" y="102"/>
                  <a:pt x="5" y="184"/>
                </a:cubicBezTo>
                <a:cubicBezTo>
                  <a:pt x="0" y="291"/>
                  <a:pt x="122" y="350"/>
                  <a:pt x="201" y="395"/>
                </a:cubicBezTo>
                <a:cubicBezTo>
                  <a:pt x="291" y="443"/>
                  <a:pt x="321" y="459"/>
                  <a:pt x="383" y="487"/>
                </a:cubicBezTo>
                <a:moveTo>
                  <a:pt x="289" y="1069"/>
                </a:moveTo>
                <a:cubicBezTo>
                  <a:pt x="289" y="1056"/>
                  <a:pt x="289" y="1051"/>
                  <a:pt x="282" y="1044"/>
                </a:cubicBezTo>
                <a:cubicBezTo>
                  <a:pt x="265" y="1051"/>
                  <a:pt x="274" y="1099"/>
                  <a:pt x="274" y="1119"/>
                </a:cubicBezTo>
                <a:cubicBezTo>
                  <a:pt x="274" y="1178"/>
                  <a:pt x="273" y="1235"/>
                  <a:pt x="276" y="1294"/>
                </a:cubicBezTo>
                <a:cubicBezTo>
                  <a:pt x="279" y="1335"/>
                  <a:pt x="280" y="1347"/>
                  <a:pt x="280" y="1373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115" name="Freeform 45"/>
          <p:cNvSpPr/>
          <p:nvPr/>
        </p:nvSpPr>
        <p:spPr>
          <a:xfrm>
            <a:off x="3865680" y="6018120"/>
            <a:ext cx="27000" cy="65520"/>
          </a:xfrm>
          <a:custGeom>
            <a:avLst/>
            <a:gdLst/>
            <a:ahLst/>
            <a:rect l="0" t="0" r="r" b="b"/>
            <a:pathLst>
              <a:path w="75" h="182">
                <a:moveTo>
                  <a:pt x="70" y="10"/>
                </a:moveTo>
                <a:cubicBezTo>
                  <a:pt x="74" y="0"/>
                  <a:pt x="53" y="60"/>
                  <a:pt x="53" y="61"/>
                </a:cubicBezTo>
                <a:cubicBezTo>
                  <a:pt x="30" y="103"/>
                  <a:pt x="9" y="135"/>
                  <a:pt x="0" y="181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116" name="Freeform 46"/>
          <p:cNvSpPr/>
          <p:nvPr/>
        </p:nvSpPr>
        <p:spPr>
          <a:xfrm>
            <a:off x="4060800" y="5903640"/>
            <a:ext cx="343440" cy="196200"/>
          </a:xfrm>
          <a:custGeom>
            <a:avLst/>
            <a:gdLst/>
            <a:ahLst/>
            <a:rect l="0" t="0" r="r" b="b"/>
            <a:pathLst>
              <a:path w="954" h="545">
                <a:moveTo>
                  <a:pt x="0" y="78"/>
                </a:moveTo>
                <a:cubicBezTo>
                  <a:pt x="28" y="20"/>
                  <a:pt x="102" y="17"/>
                  <a:pt x="170" y="13"/>
                </a:cubicBezTo>
                <a:cubicBezTo>
                  <a:pt x="247" y="8"/>
                  <a:pt x="323" y="0"/>
                  <a:pt x="373" y="70"/>
                </a:cubicBezTo>
                <a:cubicBezTo>
                  <a:pt x="401" y="110"/>
                  <a:pt x="410" y="188"/>
                  <a:pt x="382" y="231"/>
                </a:cubicBezTo>
                <a:cubicBezTo>
                  <a:pt x="354" y="274"/>
                  <a:pt x="302" y="295"/>
                  <a:pt x="259" y="317"/>
                </a:cubicBezTo>
                <a:cubicBezTo>
                  <a:pt x="250" y="322"/>
                  <a:pt x="246" y="321"/>
                  <a:pt x="247" y="328"/>
                </a:cubicBezTo>
                <a:cubicBezTo>
                  <a:pt x="284" y="338"/>
                  <a:pt x="337" y="345"/>
                  <a:pt x="382" y="348"/>
                </a:cubicBezTo>
                <a:cubicBezTo>
                  <a:pt x="454" y="353"/>
                  <a:pt x="479" y="355"/>
                  <a:pt x="528" y="360"/>
                </a:cubicBezTo>
                <a:moveTo>
                  <a:pt x="953" y="403"/>
                </a:moveTo>
                <a:cubicBezTo>
                  <a:pt x="946" y="426"/>
                  <a:pt x="936" y="449"/>
                  <a:pt x="926" y="472"/>
                </a:cubicBezTo>
                <a:cubicBezTo>
                  <a:pt x="915" y="498"/>
                  <a:pt x="913" y="517"/>
                  <a:pt x="912" y="544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117" name="Freeform 47"/>
          <p:cNvSpPr/>
          <p:nvPr/>
        </p:nvSpPr>
        <p:spPr>
          <a:xfrm>
            <a:off x="4579920" y="5925240"/>
            <a:ext cx="565560" cy="225000"/>
          </a:xfrm>
          <a:custGeom>
            <a:avLst/>
            <a:gdLst/>
            <a:ahLst/>
            <a:rect l="0" t="0" r="r" b="b"/>
            <a:pathLst>
              <a:path w="1571" h="625">
                <a:moveTo>
                  <a:pt x="0" y="67"/>
                </a:moveTo>
                <a:cubicBezTo>
                  <a:pt x="24" y="18"/>
                  <a:pt x="31" y="4"/>
                  <a:pt x="87" y="2"/>
                </a:cubicBezTo>
                <a:cubicBezTo>
                  <a:pt x="134" y="0"/>
                  <a:pt x="146" y="13"/>
                  <a:pt x="173" y="50"/>
                </a:cubicBezTo>
                <a:cubicBezTo>
                  <a:pt x="198" y="85"/>
                  <a:pt x="210" y="118"/>
                  <a:pt x="212" y="160"/>
                </a:cubicBezTo>
                <a:cubicBezTo>
                  <a:pt x="213" y="186"/>
                  <a:pt x="200" y="194"/>
                  <a:pt x="176" y="198"/>
                </a:cubicBezTo>
                <a:cubicBezTo>
                  <a:pt x="174" y="198"/>
                  <a:pt x="172" y="198"/>
                  <a:pt x="170" y="198"/>
                </a:cubicBezTo>
                <a:cubicBezTo>
                  <a:pt x="213" y="204"/>
                  <a:pt x="258" y="213"/>
                  <a:pt x="297" y="233"/>
                </a:cubicBezTo>
                <a:cubicBezTo>
                  <a:pt x="319" y="244"/>
                  <a:pt x="391" y="288"/>
                  <a:pt x="351" y="325"/>
                </a:cubicBezTo>
                <a:cubicBezTo>
                  <a:pt x="303" y="369"/>
                  <a:pt x="212" y="374"/>
                  <a:pt x="152" y="387"/>
                </a:cubicBezTo>
                <a:cubicBezTo>
                  <a:pt x="123" y="393"/>
                  <a:pt x="94" y="399"/>
                  <a:pt x="72" y="414"/>
                </a:cubicBezTo>
                <a:moveTo>
                  <a:pt x="744" y="398"/>
                </a:moveTo>
                <a:cubicBezTo>
                  <a:pt x="717" y="402"/>
                  <a:pt x="712" y="417"/>
                  <a:pt x="700" y="441"/>
                </a:cubicBezTo>
                <a:cubicBezTo>
                  <a:pt x="682" y="476"/>
                  <a:pt x="664" y="512"/>
                  <a:pt x="656" y="551"/>
                </a:cubicBezTo>
                <a:cubicBezTo>
                  <a:pt x="651" y="575"/>
                  <a:pt x="652" y="599"/>
                  <a:pt x="652" y="624"/>
                </a:cubicBezTo>
                <a:moveTo>
                  <a:pt x="1127" y="78"/>
                </a:moveTo>
                <a:cubicBezTo>
                  <a:pt x="1140" y="106"/>
                  <a:pt x="1143" y="121"/>
                  <a:pt x="1151" y="151"/>
                </a:cubicBezTo>
                <a:cubicBezTo>
                  <a:pt x="1176" y="240"/>
                  <a:pt x="1233" y="305"/>
                  <a:pt x="1327" y="322"/>
                </a:cubicBezTo>
                <a:cubicBezTo>
                  <a:pt x="1385" y="333"/>
                  <a:pt x="1446" y="327"/>
                  <a:pt x="1501" y="309"/>
                </a:cubicBezTo>
                <a:cubicBezTo>
                  <a:pt x="1517" y="304"/>
                  <a:pt x="1534" y="297"/>
                  <a:pt x="1549" y="291"/>
                </a:cubicBezTo>
                <a:cubicBezTo>
                  <a:pt x="1549" y="364"/>
                  <a:pt x="1541" y="432"/>
                  <a:pt x="1570" y="498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118" name="Freeform 48"/>
          <p:cNvSpPr/>
          <p:nvPr/>
        </p:nvSpPr>
        <p:spPr>
          <a:xfrm>
            <a:off x="5394960" y="5949000"/>
            <a:ext cx="490320" cy="250560"/>
          </a:xfrm>
          <a:custGeom>
            <a:avLst/>
            <a:gdLst/>
            <a:ahLst/>
            <a:rect l="0" t="0" r="r" b="b"/>
            <a:pathLst>
              <a:path w="1362" h="696">
                <a:moveTo>
                  <a:pt x="71" y="418"/>
                </a:moveTo>
                <a:cubicBezTo>
                  <a:pt x="71" y="415"/>
                  <a:pt x="71" y="411"/>
                  <a:pt x="71" y="408"/>
                </a:cubicBezTo>
                <a:cubicBezTo>
                  <a:pt x="54" y="419"/>
                  <a:pt x="40" y="450"/>
                  <a:pt x="29" y="470"/>
                </a:cubicBezTo>
                <a:cubicBezTo>
                  <a:pt x="14" y="498"/>
                  <a:pt x="0" y="540"/>
                  <a:pt x="10" y="572"/>
                </a:cubicBezTo>
                <a:cubicBezTo>
                  <a:pt x="13" y="577"/>
                  <a:pt x="17" y="581"/>
                  <a:pt x="20" y="586"/>
                </a:cubicBezTo>
                <a:moveTo>
                  <a:pt x="592" y="133"/>
                </a:moveTo>
                <a:cubicBezTo>
                  <a:pt x="576" y="116"/>
                  <a:pt x="552" y="84"/>
                  <a:pt x="523" y="105"/>
                </a:cubicBezTo>
                <a:cubicBezTo>
                  <a:pt x="494" y="125"/>
                  <a:pt x="487" y="178"/>
                  <a:pt x="495" y="210"/>
                </a:cubicBezTo>
                <a:cubicBezTo>
                  <a:pt x="513" y="279"/>
                  <a:pt x="590" y="320"/>
                  <a:pt x="644" y="359"/>
                </a:cubicBezTo>
                <a:cubicBezTo>
                  <a:pt x="676" y="382"/>
                  <a:pt x="704" y="399"/>
                  <a:pt x="730" y="427"/>
                </a:cubicBezTo>
                <a:cubicBezTo>
                  <a:pt x="721" y="464"/>
                  <a:pt x="674" y="454"/>
                  <a:pt x="641" y="455"/>
                </a:cubicBezTo>
                <a:cubicBezTo>
                  <a:pt x="573" y="456"/>
                  <a:pt x="527" y="456"/>
                  <a:pt x="468" y="425"/>
                </a:cubicBezTo>
                <a:moveTo>
                  <a:pt x="766" y="9"/>
                </a:moveTo>
                <a:cubicBezTo>
                  <a:pt x="836" y="1"/>
                  <a:pt x="900" y="0"/>
                  <a:pt x="969" y="16"/>
                </a:cubicBezTo>
                <a:cubicBezTo>
                  <a:pt x="1027" y="33"/>
                  <a:pt x="1046" y="38"/>
                  <a:pt x="1085" y="48"/>
                </a:cubicBezTo>
                <a:moveTo>
                  <a:pt x="1361" y="378"/>
                </a:moveTo>
                <a:cubicBezTo>
                  <a:pt x="1346" y="424"/>
                  <a:pt x="1346" y="463"/>
                  <a:pt x="1346" y="511"/>
                </a:cubicBezTo>
                <a:cubicBezTo>
                  <a:pt x="1346" y="563"/>
                  <a:pt x="1340" y="608"/>
                  <a:pt x="1327" y="657"/>
                </a:cubicBezTo>
                <a:cubicBezTo>
                  <a:pt x="1322" y="677"/>
                  <a:pt x="1320" y="682"/>
                  <a:pt x="1320" y="695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119" name="Freeform 49"/>
          <p:cNvSpPr/>
          <p:nvPr/>
        </p:nvSpPr>
        <p:spPr>
          <a:xfrm>
            <a:off x="6084720" y="5940360"/>
            <a:ext cx="240120" cy="222480"/>
          </a:xfrm>
          <a:custGeom>
            <a:avLst/>
            <a:gdLst/>
            <a:ahLst/>
            <a:rect l="0" t="0" r="r" b="b"/>
            <a:pathLst>
              <a:path w="667" h="618">
                <a:moveTo>
                  <a:pt x="232" y="36"/>
                </a:moveTo>
                <a:cubicBezTo>
                  <a:pt x="189" y="12"/>
                  <a:pt x="163" y="0"/>
                  <a:pt x="119" y="33"/>
                </a:cubicBezTo>
                <a:cubicBezTo>
                  <a:pt x="63" y="76"/>
                  <a:pt x="20" y="131"/>
                  <a:pt x="11" y="201"/>
                </a:cubicBezTo>
                <a:cubicBezTo>
                  <a:pt x="0" y="287"/>
                  <a:pt x="48" y="340"/>
                  <a:pt x="118" y="381"/>
                </a:cubicBezTo>
                <a:cubicBezTo>
                  <a:pt x="151" y="400"/>
                  <a:pt x="245" y="442"/>
                  <a:pt x="286" y="418"/>
                </a:cubicBezTo>
                <a:cubicBezTo>
                  <a:pt x="289" y="412"/>
                  <a:pt x="292" y="406"/>
                  <a:pt x="295" y="400"/>
                </a:cubicBezTo>
                <a:cubicBezTo>
                  <a:pt x="282" y="338"/>
                  <a:pt x="242" y="307"/>
                  <a:pt x="177" y="287"/>
                </a:cubicBezTo>
                <a:cubicBezTo>
                  <a:pt x="140" y="276"/>
                  <a:pt x="56" y="260"/>
                  <a:pt x="39" y="307"/>
                </a:cubicBezTo>
                <a:cubicBezTo>
                  <a:pt x="39" y="317"/>
                  <a:pt x="39" y="326"/>
                  <a:pt x="39" y="335"/>
                </a:cubicBezTo>
                <a:moveTo>
                  <a:pt x="666" y="403"/>
                </a:moveTo>
                <a:cubicBezTo>
                  <a:pt x="653" y="416"/>
                  <a:pt x="659" y="424"/>
                  <a:pt x="649" y="439"/>
                </a:cubicBezTo>
                <a:cubicBezTo>
                  <a:pt x="622" y="478"/>
                  <a:pt x="588" y="511"/>
                  <a:pt x="574" y="558"/>
                </a:cubicBezTo>
                <a:cubicBezTo>
                  <a:pt x="568" y="589"/>
                  <a:pt x="566" y="597"/>
                  <a:pt x="568" y="617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120" name="Freeform 50"/>
          <p:cNvSpPr/>
          <p:nvPr/>
        </p:nvSpPr>
        <p:spPr>
          <a:xfrm>
            <a:off x="6566040" y="6032160"/>
            <a:ext cx="341640" cy="202320"/>
          </a:xfrm>
          <a:custGeom>
            <a:avLst/>
            <a:gdLst/>
            <a:ahLst/>
            <a:rect l="0" t="0" r="r" b="b"/>
            <a:pathLst>
              <a:path w="949" h="562">
                <a:moveTo>
                  <a:pt x="0" y="23"/>
                </a:moveTo>
                <a:cubicBezTo>
                  <a:pt x="49" y="16"/>
                  <a:pt x="97" y="16"/>
                  <a:pt x="147" y="16"/>
                </a:cubicBezTo>
                <a:cubicBezTo>
                  <a:pt x="179" y="16"/>
                  <a:pt x="208" y="22"/>
                  <a:pt x="238" y="25"/>
                </a:cubicBezTo>
                <a:cubicBezTo>
                  <a:pt x="244" y="25"/>
                  <a:pt x="249" y="26"/>
                  <a:pt x="255" y="26"/>
                </a:cubicBezTo>
                <a:moveTo>
                  <a:pt x="539" y="16"/>
                </a:moveTo>
                <a:cubicBezTo>
                  <a:pt x="565" y="16"/>
                  <a:pt x="591" y="16"/>
                  <a:pt x="617" y="16"/>
                </a:cubicBezTo>
                <a:cubicBezTo>
                  <a:pt x="616" y="24"/>
                  <a:pt x="613" y="26"/>
                  <a:pt x="608" y="33"/>
                </a:cubicBezTo>
                <a:cubicBezTo>
                  <a:pt x="598" y="46"/>
                  <a:pt x="589" y="57"/>
                  <a:pt x="576" y="67"/>
                </a:cubicBezTo>
                <a:moveTo>
                  <a:pt x="408" y="26"/>
                </a:moveTo>
                <a:cubicBezTo>
                  <a:pt x="419" y="16"/>
                  <a:pt x="408" y="13"/>
                  <a:pt x="437" y="9"/>
                </a:cubicBezTo>
                <a:cubicBezTo>
                  <a:pt x="461" y="6"/>
                  <a:pt x="504" y="0"/>
                  <a:pt x="527" y="12"/>
                </a:cubicBezTo>
                <a:cubicBezTo>
                  <a:pt x="565" y="32"/>
                  <a:pt x="575" y="86"/>
                  <a:pt x="567" y="126"/>
                </a:cubicBezTo>
                <a:cubicBezTo>
                  <a:pt x="551" y="208"/>
                  <a:pt x="471" y="278"/>
                  <a:pt x="420" y="340"/>
                </a:cubicBezTo>
                <a:cubicBezTo>
                  <a:pt x="378" y="392"/>
                  <a:pt x="318" y="451"/>
                  <a:pt x="304" y="520"/>
                </a:cubicBezTo>
                <a:cubicBezTo>
                  <a:pt x="298" y="548"/>
                  <a:pt x="308" y="545"/>
                  <a:pt x="314" y="560"/>
                </a:cubicBezTo>
                <a:moveTo>
                  <a:pt x="48" y="344"/>
                </a:moveTo>
                <a:cubicBezTo>
                  <a:pt x="64" y="311"/>
                  <a:pt x="77" y="313"/>
                  <a:pt x="130" y="304"/>
                </a:cubicBezTo>
                <a:cubicBezTo>
                  <a:pt x="288" y="278"/>
                  <a:pt x="448" y="276"/>
                  <a:pt x="609" y="269"/>
                </a:cubicBezTo>
                <a:cubicBezTo>
                  <a:pt x="728" y="263"/>
                  <a:pt x="766" y="261"/>
                  <a:pt x="845" y="256"/>
                </a:cubicBezTo>
                <a:moveTo>
                  <a:pt x="948" y="324"/>
                </a:moveTo>
                <a:cubicBezTo>
                  <a:pt x="916" y="371"/>
                  <a:pt x="900" y="415"/>
                  <a:pt x="881" y="470"/>
                </a:cubicBezTo>
                <a:cubicBezTo>
                  <a:pt x="870" y="500"/>
                  <a:pt x="849" y="531"/>
                  <a:pt x="842" y="561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121" name="Freeform 51"/>
          <p:cNvSpPr/>
          <p:nvPr/>
        </p:nvSpPr>
        <p:spPr>
          <a:xfrm>
            <a:off x="7122960" y="6091920"/>
            <a:ext cx="76680" cy="15480"/>
          </a:xfrm>
          <a:custGeom>
            <a:avLst/>
            <a:gdLst/>
            <a:ahLst/>
            <a:rect l="0" t="0" r="r" b="b"/>
            <a:pathLst>
              <a:path w="213" h="43">
                <a:moveTo>
                  <a:pt x="0" y="30"/>
                </a:moveTo>
                <a:cubicBezTo>
                  <a:pt x="5" y="0"/>
                  <a:pt x="14" y="8"/>
                  <a:pt x="43" y="8"/>
                </a:cubicBezTo>
                <a:cubicBezTo>
                  <a:pt x="87" y="8"/>
                  <a:pt x="128" y="24"/>
                  <a:pt x="171" y="33"/>
                </a:cubicBezTo>
                <a:cubicBezTo>
                  <a:pt x="184" y="36"/>
                  <a:pt x="198" y="39"/>
                  <a:pt x="212" y="42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122" name="Freeform 52"/>
          <p:cNvSpPr/>
          <p:nvPr/>
        </p:nvSpPr>
        <p:spPr>
          <a:xfrm>
            <a:off x="7356600" y="6111720"/>
            <a:ext cx="213120" cy="16200"/>
          </a:xfrm>
          <a:custGeom>
            <a:avLst/>
            <a:gdLst/>
            <a:ahLst/>
            <a:rect l="0" t="0" r="r" b="b"/>
            <a:pathLst>
              <a:path w="592" h="45">
                <a:moveTo>
                  <a:pt x="0" y="44"/>
                </a:moveTo>
                <a:cubicBezTo>
                  <a:pt x="14" y="14"/>
                  <a:pt x="27" y="18"/>
                  <a:pt x="58" y="16"/>
                </a:cubicBezTo>
                <a:cubicBezTo>
                  <a:pt x="101" y="14"/>
                  <a:pt x="144" y="14"/>
                  <a:pt x="187" y="14"/>
                </a:cubicBezTo>
                <a:moveTo>
                  <a:pt x="563" y="20"/>
                </a:moveTo>
                <a:cubicBezTo>
                  <a:pt x="563" y="8"/>
                  <a:pt x="563" y="6"/>
                  <a:pt x="563" y="0"/>
                </a:cubicBezTo>
                <a:cubicBezTo>
                  <a:pt x="572" y="0"/>
                  <a:pt x="582" y="0"/>
                  <a:pt x="591" y="0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123" name="Freeform 53"/>
          <p:cNvSpPr/>
          <p:nvPr/>
        </p:nvSpPr>
        <p:spPr>
          <a:xfrm>
            <a:off x="7728120" y="5992200"/>
            <a:ext cx="158760" cy="271440"/>
          </a:xfrm>
          <a:custGeom>
            <a:avLst/>
            <a:gdLst/>
            <a:ahLst/>
            <a:rect l="0" t="0" r="r" b="b"/>
            <a:pathLst>
              <a:path w="441" h="754">
                <a:moveTo>
                  <a:pt x="124" y="148"/>
                </a:moveTo>
                <a:cubicBezTo>
                  <a:pt x="129" y="131"/>
                  <a:pt x="133" y="120"/>
                  <a:pt x="134" y="102"/>
                </a:cubicBezTo>
                <a:cubicBezTo>
                  <a:pt x="136" y="82"/>
                  <a:pt x="131" y="54"/>
                  <a:pt x="145" y="39"/>
                </a:cubicBezTo>
                <a:cubicBezTo>
                  <a:pt x="162" y="20"/>
                  <a:pt x="188" y="17"/>
                  <a:pt x="212" y="14"/>
                </a:cubicBezTo>
                <a:cubicBezTo>
                  <a:pt x="258" y="9"/>
                  <a:pt x="327" y="0"/>
                  <a:pt x="373" y="11"/>
                </a:cubicBezTo>
                <a:cubicBezTo>
                  <a:pt x="402" y="18"/>
                  <a:pt x="401" y="26"/>
                  <a:pt x="408" y="53"/>
                </a:cubicBezTo>
                <a:cubicBezTo>
                  <a:pt x="419" y="101"/>
                  <a:pt x="396" y="155"/>
                  <a:pt x="387" y="200"/>
                </a:cubicBezTo>
                <a:cubicBezTo>
                  <a:pt x="365" y="317"/>
                  <a:pt x="363" y="444"/>
                  <a:pt x="386" y="559"/>
                </a:cubicBezTo>
                <a:cubicBezTo>
                  <a:pt x="389" y="572"/>
                  <a:pt x="440" y="711"/>
                  <a:pt x="417" y="726"/>
                </a:cubicBezTo>
                <a:cubicBezTo>
                  <a:pt x="377" y="753"/>
                  <a:pt x="301" y="738"/>
                  <a:pt x="256" y="731"/>
                </a:cubicBezTo>
                <a:cubicBezTo>
                  <a:pt x="170" y="719"/>
                  <a:pt x="85" y="697"/>
                  <a:pt x="0" y="680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124" name="Freeform 54"/>
          <p:cNvSpPr/>
          <p:nvPr/>
        </p:nvSpPr>
        <p:spPr>
          <a:xfrm>
            <a:off x="2962800" y="6529320"/>
            <a:ext cx="304560" cy="165600"/>
          </a:xfrm>
          <a:custGeom>
            <a:avLst/>
            <a:gdLst/>
            <a:ahLst/>
            <a:rect l="0" t="0" r="r" b="b"/>
            <a:pathLst>
              <a:path w="846" h="460">
                <a:moveTo>
                  <a:pt x="21" y="459"/>
                </a:moveTo>
                <a:cubicBezTo>
                  <a:pt x="7" y="448"/>
                  <a:pt x="0" y="448"/>
                  <a:pt x="15" y="447"/>
                </a:cubicBezTo>
                <a:moveTo>
                  <a:pt x="770" y="8"/>
                </a:moveTo>
                <a:cubicBezTo>
                  <a:pt x="768" y="5"/>
                  <a:pt x="766" y="3"/>
                  <a:pt x="764" y="0"/>
                </a:cubicBezTo>
                <a:cubicBezTo>
                  <a:pt x="791" y="18"/>
                  <a:pt x="813" y="32"/>
                  <a:pt x="845" y="45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125" name="Freeform 55"/>
          <p:cNvSpPr/>
          <p:nvPr/>
        </p:nvSpPr>
        <p:spPr>
          <a:xfrm>
            <a:off x="663480" y="5991120"/>
            <a:ext cx="4213800" cy="805320"/>
          </a:xfrm>
          <a:custGeom>
            <a:avLst/>
            <a:gdLst/>
            <a:ahLst/>
            <a:rect l="0" t="0" r="r" b="b"/>
            <a:pathLst>
              <a:path w="11705" h="2237">
                <a:moveTo>
                  <a:pt x="8400" y="531"/>
                </a:moveTo>
                <a:cubicBezTo>
                  <a:pt x="8357" y="555"/>
                  <a:pt x="8355" y="580"/>
                  <a:pt x="8354" y="630"/>
                </a:cubicBezTo>
                <a:cubicBezTo>
                  <a:pt x="8352" y="714"/>
                  <a:pt x="8392" y="776"/>
                  <a:pt x="8434" y="847"/>
                </a:cubicBezTo>
                <a:cubicBezTo>
                  <a:pt x="8486" y="933"/>
                  <a:pt x="8544" y="1014"/>
                  <a:pt x="8606" y="1093"/>
                </a:cubicBezTo>
                <a:cubicBezTo>
                  <a:pt x="8636" y="1134"/>
                  <a:pt x="8645" y="1144"/>
                  <a:pt x="8661" y="1171"/>
                </a:cubicBezTo>
                <a:moveTo>
                  <a:pt x="8420" y="847"/>
                </a:moveTo>
                <a:cubicBezTo>
                  <a:pt x="8417" y="847"/>
                  <a:pt x="8418" y="839"/>
                  <a:pt x="8406" y="842"/>
                </a:cubicBezTo>
                <a:cubicBezTo>
                  <a:pt x="8391" y="846"/>
                  <a:pt x="8390" y="853"/>
                  <a:pt x="8379" y="863"/>
                </a:cubicBezTo>
                <a:cubicBezTo>
                  <a:pt x="8373" y="869"/>
                  <a:pt x="8381" y="865"/>
                  <a:pt x="8372" y="869"/>
                </a:cubicBezTo>
                <a:cubicBezTo>
                  <a:pt x="8344" y="880"/>
                  <a:pt x="8306" y="882"/>
                  <a:pt x="8276" y="890"/>
                </a:cubicBezTo>
                <a:cubicBezTo>
                  <a:pt x="8256" y="895"/>
                  <a:pt x="8214" y="899"/>
                  <a:pt x="8200" y="918"/>
                </a:cubicBezTo>
                <a:cubicBezTo>
                  <a:pt x="8198" y="921"/>
                  <a:pt x="8202" y="927"/>
                  <a:pt x="8202" y="928"/>
                </a:cubicBezTo>
                <a:cubicBezTo>
                  <a:pt x="8219" y="925"/>
                  <a:pt x="8229" y="937"/>
                  <a:pt x="8233" y="915"/>
                </a:cubicBezTo>
                <a:cubicBezTo>
                  <a:pt x="8244" y="858"/>
                  <a:pt x="8233" y="808"/>
                  <a:pt x="8260" y="751"/>
                </a:cubicBezTo>
                <a:cubicBezTo>
                  <a:pt x="8285" y="699"/>
                  <a:pt x="8326" y="653"/>
                  <a:pt x="8381" y="634"/>
                </a:cubicBezTo>
                <a:cubicBezTo>
                  <a:pt x="8418" y="622"/>
                  <a:pt x="8437" y="641"/>
                  <a:pt x="8467" y="657"/>
                </a:cubicBezTo>
                <a:cubicBezTo>
                  <a:pt x="8511" y="680"/>
                  <a:pt x="8560" y="685"/>
                  <a:pt x="8608" y="694"/>
                </a:cubicBezTo>
                <a:cubicBezTo>
                  <a:pt x="8656" y="704"/>
                  <a:pt x="8672" y="707"/>
                  <a:pt x="8704" y="711"/>
                </a:cubicBezTo>
                <a:moveTo>
                  <a:pt x="8515" y="1174"/>
                </a:moveTo>
                <a:cubicBezTo>
                  <a:pt x="8504" y="1157"/>
                  <a:pt x="8502" y="1153"/>
                  <a:pt x="8495" y="1143"/>
                </a:cubicBezTo>
                <a:cubicBezTo>
                  <a:pt x="8496" y="1188"/>
                  <a:pt x="8504" y="1231"/>
                  <a:pt x="8512" y="1275"/>
                </a:cubicBezTo>
                <a:cubicBezTo>
                  <a:pt x="8522" y="1333"/>
                  <a:pt x="8534" y="1392"/>
                  <a:pt x="8545" y="1450"/>
                </a:cubicBezTo>
                <a:cubicBezTo>
                  <a:pt x="8552" y="1483"/>
                  <a:pt x="8553" y="1492"/>
                  <a:pt x="8557" y="1513"/>
                </a:cubicBezTo>
                <a:moveTo>
                  <a:pt x="8387" y="1442"/>
                </a:moveTo>
                <a:cubicBezTo>
                  <a:pt x="8387" y="1390"/>
                  <a:pt x="8425" y="1399"/>
                  <a:pt x="8473" y="1393"/>
                </a:cubicBezTo>
                <a:cubicBezTo>
                  <a:pt x="8594" y="1377"/>
                  <a:pt x="8718" y="1383"/>
                  <a:pt x="8839" y="1383"/>
                </a:cubicBezTo>
                <a:cubicBezTo>
                  <a:pt x="8858" y="1383"/>
                  <a:pt x="8909" y="1371"/>
                  <a:pt x="8917" y="1397"/>
                </a:cubicBezTo>
                <a:cubicBezTo>
                  <a:pt x="8928" y="1430"/>
                  <a:pt x="8899" y="1497"/>
                  <a:pt x="8929" y="1519"/>
                </a:cubicBezTo>
                <a:cubicBezTo>
                  <a:pt x="8946" y="1528"/>
                  <a:pt x="8952" y="1532"/>
                  <a:pt x="8965" y="1535"/>
                </a:cubicBezTo>
                <a:moveTo>
                  <a:pt x="8921" y="1224"/>
                </a:moveTo>
                <a:cubicBezTo>
                  <a:pt x="8914" y="1213"/>
                  <a:pt x="8913" y="1211"/>
                  <a:pt x="8906" y="1208"/>
                </a:cubicBezTo>
                <a:cubicBezTo>
                  <a:pt x="8935" y="1228"/>
                  <a:pt x="8964" y="1247"/>
                  <a:pt x="8994" y="1264"/>
                </a:cubicBezTo>
                <a:cubicBezTo>
                  <a:pt x="9020" y="1277"/>
                  <a:pt x="9028" y="1282"/>
                  <a:pt x="9046" y="1288"/>
                </a:cubicBezTo>
                <a:moveTo>
                  <a:pt x="9117" y="1295"/>
                </a:moveTo>
                <a:cubicBezTo>
                  <a:pt x="9122" y="1290"/>
                  <a:pt x="9130" y="1278"/>
                  <a:pt x="9137" y="1274"/>
                </a:cubicBezTo>
                <a:cubicBezTo>
                  <a:pt x="9144" y="1270"/>
                  <a:pt x="9157" y="1278"/>
                  <a:pt x="9161" y="1281"/>
                </a:cubicBezTo>
                <a:cubicBezTo>
                  <a:pt x="9191" y="1305"/>
                  <a:pt x="9209" y="1342"/>
                  <a:pt x="9231" y="1373"/>
                </a:cubicBezTo>
                <a:cubicBezTo>
                  <a:pt x="9246" y="1394"/>
                  <a:pt x="9257" y="1410"/>
                  <a:pt x="9263" y="1435"/>
                </a:cubicBezTo>
                <a:cubicBezTo>
                  <a:pt x="9249" y="1435"/>
                  <a:pt x="9243" y="1435"/>
                  <a:pt x="9233" y="1435"/>
                </a:cubicBezTo>
                <a:moveTo>
                  <a:pt x="9310" y="1324"/>
                </a:moveTo>
                <a:cubicBezTo>
                  <a:pt x="9297" y="1314"/>
                  <a:pt x="9288" y="1308"/>
                  <a:pt x="9276" y="1301"/>
                </a:cubicBezTo>
                <a:cubicBezTo>
                  <a:pt x="9304" y="1307"/>
                  <a:pt x="9332" y="1317"/>
                  <a:pt x="9360" y="1324"/>
                </a:cubicBezTo>
                <a:cubicBezTo>
                  <a:pt x="9384" y="1330"/>
                  <a:pt x="9426" y="1327"/>
                  <a:pt x="9437" y="1353"/>
                </a:cubicBezTo>
                <a:cubicBezTo>
                  <a:pt x="9446" y="1374"/>
                  <a:pt x="9436" y="1419"/>
                  <a:pt x="9428" y="1439"/>
                </a:cubicBezTo>
                <a:cubicBezTo>
                  <a:pt x="9419" y="1461"/>
                  <a:pt x="9412" y="1477"/>
                  <a:pt x="9407" y="1499"/>
                </a:cubicBezTo>
                <a:cubicBezTo>
                  <a:pt x="9407" y="1500"/>
                  <a:pt x="9406" y="1500"/>
                  <a:pt x="9406" y="1501"/>
                </a:cubicBezTo>
                <a:cubicBezTo>
                  <a:pt x="9396" y="1470"/>
                  <a:pt x="9391" y="1447"/>
                  <a:pt x="9391" y="1414"/>
                </a:cubicBezTo>
                <a:cubicBezTo>
                  <a:pt x="9390" y="1359"/>
                  <a:pt x="9428" y="1336"/>
                  <a:pt x="9481" y="1329"/>
                </a:cubicBezTo>
                <a:cubicBezTo>
                  <a:pt x="9544" y="1321"/>
                  <a:pt x="9603" y="1331"/>
                  <a:pt x="9655" y="1367"/>
                </a:cubicBezTo>
                <a:cubicBezTo>
                  <a:pt x="9700" y="1398"/>
                  <a:pt x="9728" y="1439"/>
                  <a:pt x="9730" y="1494"/>
                </a:cubicBezTo>
                <a:cubicBezTo>
                  <a:pt x="9730" y="1503"/>
                  <a:pt x="9730" y="1503"/>
                  <a:pt x="9730" y="1508"/>
                </a:cubicBezTo>
                <a:cubicBezTo>
                  <a:pt x="9702" y="1503"/>
                  <a:pt x="9691" y="1506"/>
                  <a:pt x="9679" y="1473"/>
                </a:cubicBezTo>
                <a:cubicBezTo>
                  <a:pt x="9663" y="1429"/>
                  <a:pt x="9677" y="1399"/>
                  <a:pt x="9713" y="1373"/>
                </a:cubicBezTo>
                <a:cubicBezTo>
                  <a:pt x="9764" y="1337"/>
                  <a:pt x="9819" y="1334"/>
                  <a:pt x="9879" y="1336"/>
                </a:cubicBezTo>
                <a:cubicBezTo>
                  <a:pt x="9922" y="1337"/>
                  <a:pt x="9928" y="1357"/>
                  <a:pt x="9929" y="1396"/>
                </a:cubicBezTo>
                <a:cubicBezTo>
                  <a:pt x="9930" y="1428"/>
                  <a:pt x="9916" y="1438"/>
                  <a:pt x="9903" y="1465"/>
                </a:cubicBezTo>
                <a:cubicBezTo>
                  <a:pt x="9899" y="1475"/>
                  <a:pt x="9893" y="1477"/>
                  <a:pt x="9903" y="1480"/>
                </a:cubicBezTo>
                <a:cubicBezTo>
                  <a:pt x="9908" y="1479"/>
                  <a:pt x="9912" y="1477"/>
                  <a:pt x="9917" y="1476"/>
                </a:cubicBezTo>
                <a:moveTo>
                  <a:pt x="10160" y="1314"/>
                </a:moveTo>
                <a:cubicBezTo>
                  <a:pt x="10176" y="1326"/>
                  <a:pt x="10179" y="1312"/>
                  <a:pt x="10193" y="1340"/>
                </a:cubicBezTo>
                <a:cubicBezTo>
                  <a:pt x="10204" y="1363"/>
                  <a:pt x="10205" y="1393"/>
                  <a:pt x="10226" y="1410"/>
                </a:cubicBezTo>
                <a:cubicBezTo>
                  <a:pt x="10242" y="1423"/>
                  <a:pt x="10282" y="1423"/>
                  <a:pt x="10301" y="1419"/>
                </a:cubicBezTo>
                <a:cubicBezTo>
                  <a:pt x="10339" y="1410"/>
                  <a:pt x="10366" y="1383"/>
                  <a:pt x="10381" y="1350"/>
                </a:cubicBezTo>
                <a:cubicBezTo>
                  <a:pt x="10381" y="1344"/>
                  <a:pt x="10381" y="1337"/>
                  <a:pt x="10381" y="1331"/>
                </a:cubicBezTo>
                <a:cubicBezTo>
                  <a:pt x="10339" y="1306"/>
                  <a:pt x="10317" y="1295"/>
                  <a:pt x="10261" y="1294"/>
                </a:cubicBezTo>
                <a:cubicBezTo>
                  <a:pt x="10200" y="1293"/>
                  <a:pt x="10163" y="1295"/>
                  <a:pt x="10113" y="1333"/>
                </a:cubicBezTo>
                <a:cubicBezTo>
                  <a:pt x="10075" y="1361"/>
                  <a:pt x="10045" y="1395"/>
                  <a:pt x="10040" y="1442"/>
                </a:cubicBezTo>
                <a:cubicBezTo>
                  <a:pt x="10033" y="1504"/>
                  <a:pt x="10121" y="1513"/>
                  <a:pt x="10164" y="1519"/>
                </a:cubicBezTo>
                <a:cubicBezTo>
                  <a:pt x="10262" y="1533"/>
                  <a:pt x="10380" y="1535"/>
                  <a:pt x="10478" y="1518"/>
                </a:cubicBezTo>
                <a:cubicBezTo>
                  <a:pt x="10582" y="1500"/>
                  <a:pt x="10664" y="1445"/>
                  <a:pt x="10722" y="1357"/>
                </a:cubicBezTo>
                <a:cubicBezTo>
                  <a:pt x="10751" y="1313"/>
                  <a:pt x="10772" y="1266"/>
                  <a:pt x="10775" y="1214"/>
                </a:cubicBezTo>
                <a:cubicBezTo>
                  <a:pt x="10775" y="1210"/>
                  <a:pt x="10775" y="1206"/>
                  <a:pt x="10775" y="1202"/>
                </a:cubicBezTo>
                <a:cubicBezTo>
                  <a:pt x="10741" y="1214"/>
                  <a:pt x="10722" y="1209"/>
                  <a:pt x="10716" y="1257"/>
                </a:cubicBezTo>
                <a:cubicBezTo>
                  <a:pt x="10706" y="1330"/>
                  <a:pt x="10779" y="1362"/>
                  <a:pt x="10833" y="1390"/>
                </a:cubicBezTo>
                <a:cubicBezTo>
                  <a:pt x="10895" y="1422"/>
                  <a:pt x="11030" y="1446"/>
                  <a:pt x="11065" y="1515"/>
                </a:cubicBezTo>
                <a:cubicBezTo>
                  <a:pt x="11113" y="1611"/>
                  <a:pt x="10859" y="1680"/>
                  <a:pt x="10822" y="1693"/>
                </a:cubicBezTo>
                <a:cubicBezTo>
                  <a:pt x="10774" y="1708"/>
                  <a:pt x="10725" y="1722"/>
                  <a:pt x="10677" y="1737"/>
                </a:cubicBezTo>
                <a:moveTo>
                  <a:pt x="52" y="1070"/>
                </a:moveTo>
                <a:cubicBezTo>
                  <a:pt x="44" y="1060"/>
                  <a:pt x="47" y="1065"/>
                  <a:pt x="42" y="1056"/>
                </a:cubicBezTo>
                <a:cubicBezTo>
                  <a:pt x="54" y="1066"/>
                  <a:pt x="69" y="1089"/>
                  <a:pt x="78" y="1107"/>
                </a:cubicBezTo>
                <a:cubicBezTo>
                  <a:pt x="103" y="1160"/>
                  <a:pt x="119" y="1208"/>
                  <a:pt x="154" y="1254"/>
                </a:cubicBezTo>
                <a:cubicBezTo>
                  <a:pt x="176" y="1283"/>
                  <a:pt x="203" y="1312"/>
                  <a:pt x="234" y="1329"/>
                </a:cubicBezTo>
                <a:moveTo>
                  <a:pt x="0" y="1338"/>
                </a:moveTo>
                <a:cubicBezTo>
                  <a:pt x="19" y="1280"/>
                  <a:pt x="64" y="1267"/>
                  <a:pt x="115" y="1232"/>
                </a:cubicBezTo>
                <a:cubicBezTo>
                  <a:pt x="183" y="1186"/>
                  <a:pt x="248" y="1137"/>
                  <a:pt x="316" y="1090"/>
                </a:cubicBezTo>
                <a:cubicBezTo>
                  <a:pt x="347" y="1069"/>
                  <a:pt x="377" y="1033"/>
                  <a:pt x="407" y="1015"/>
                </a:cubicBezTo>
                <a:cubicBezTo>
                  <a:pt x="414" y="1011"/>
                  <a:pt x="413" y="1013"/>
                  <a:pt x="422" y="1011"/>
                </a:cubicBezTo>
                <a:cubicBezTo>
                  <a:pt x="448" y="1006"/>
                  <a:pt x="474" y="1015"/>
                  <a:pt x="494" y="1032"/>
                </a:cubicBezTo>
                <a:cubicBezTo>
                  <a:pt x="521" y="1055"/>
                  <a:pt x="541" y="1087"/>
                  <a:pt x="561" y="1116"/>
                </a:cubicBezTo>
                <a:cubicBezTo>
                  <a:pt x="569" y="1130"/>
                  <a:pt x="570" y="1133"/>
                  <a:pt x="576" y="1139"/>
                </a:cubicBezTo>
                <a:moveTo>
                  <a:pt x="495" y="751"/>
                </a:moveTo>
                <a:cubicBezTo>
                  <a:pt x="511" y="730"/>
                  <a:pt x="529" y="706"/>
                  <a:pt x="558" y="730"/>
                </a:cubicBezTo>
                <a:cubicBezTo>
                  <a:pt x="592" y="757"/>
                  <a:pt x="608" y="804"/>
                  <a:pt x="640" y="835"/>
                </a:cubicBezTo>
                <a:cubicBezTo>
                  <a:pt x="648" y="842"/>
                  <a:pt x="657" y="849"/>
                  <a:pt x="665" y="856"/>
                </a:cubicBezTo>
                <a:moveTo>
                  <a:pt x="740" y="891"/>
                </a:moveTo>
                <a:cubicBezTo>
                  <a:pt x="749" y="888"/>
                  <a:pt x="762" y="882"/>
                  <a:pt x="770" y="879"/>
                </a:cubicBezTo>
                <a:cubicBezTo>
                  <a:pt x="800" y="869"/>
                  <a:pt x="834" y="863"/>
                  <a:pt x="865" y="877"/>
                </a:cubicBezTo>
                <a:cubicBezTo>
                  <a:pt x="896" y="891"/>
                  <a:pt x="915" y="917"/>
                  <a:pt x="935" y="942"/>
                </a:cubicBezTo>
                <a:cubicBezTo>
                  <a:pt x="935" y="900"/>
                  <a:pt x="921" y="833"/>
                  <a:pt x="963" y="805"/>
                </a:cubicBezTo>
                <a:cubicBezTo>
                  <a:pt x="980" y="794"/>
                  <a:pt x="998" y="787"/>
                  <a:pt x="1016" y="799"/>
                </a:cubicBezTo>
                <a:cubicBezTo>
                  <a:pt x="1045" y="819"/>
                  <a:pt x="1031" y="864"/>
                  <a:pt x="1062" y="881"/>
                </a:cubicBezTo>
                <a:cubicBezTo>
                  <a:pt x="1086" y="894"/>
                  <a:pt x="1109" y="864"/>
                  <a:pt x="1122" y="849"/>
                </a:cubicBezTo>
                <a:cubicBezTo>
                  <a:pt x="1146" y="821"/>
                  <a:pt x="1156" y="783"/>
                  <a:pt x="1192" y="770"/>
                </a:cubicBezTo>
                <a:cubicBezTo>
                  <a:pt x="1228" y="757"/>
                  <a:pt x="1282" y="780"/>
                  <a:pt x="1317" y="784"/>
                </a:cubicBezTo>
                <a:cubicBezTo>
                  <a:pt x="1354" y="788"/>
                  <a:pt x="1401" y="794"/>
                  <a:pt x="1432" y="771"/>
                </a:cubicBezTo>
                <a:cubicBezTo>
                  <a:pt x="1460" y="749"/>
                  <a:pt x="1473" y="712"/>
                  <a:pt x="1484" y="680"/>
                </a:cubicBezTo>
                <a:cubicBezTo>
                  <a:pt x="1492" y="655"/>
                  <a:pt x="1493" y="636"/>
                  <a:pt x="1496" y="611"/>
                </a:cubicBezTo>
                <a:cubicBezTo>
                  <a:pt x="1487" y="624"/>
                  <a:pt x="1479" y="636"/>
                  <a:pt x="1469" y="648"/>
                </a:cubicBezTo>
                <a:cubicBezTo>
                  <a:pt x="1428" y="697"/>
                  <a:pt x="1328" y="768"/>
                  <a:pt x="1323" y="833"/>
                </a:cubicBezTo>
                <a:cubicBezTo>
                  <a:pt x="1323" y="850"/>
                  <a:pt x="1322" y="854"/>
                  <a:pt x="1330" y="862"/>
                </a:cubicBezTo>
                <a:cubicBezTo>
                  <a:pt x="1395" y="868"/>
                  <a:pt x="1437" y="863"/>
                  <a:pt x="1498" y="835"/>
                </a:cubicBezTo>
                <a:cubicBezTo>
                  <a:pt x="1568" y="803"/>
                  <a:pt x="1652" y="760"/>
                  <a:pt x="1700" y="697"/>
                </a:cubicBezTo>
                <a:cubicBezTo>
                  <a:pt x="1740" y="644"/>
                  <a:pt x="1750" y="523"/>
                  <a:pt x="1723" y="463"/>
                </a:cubicBezTo>
                <a:cubicBezTo>
                  <a:pt x="1715" y="446"/>
                  <a:pt x="1702" y="438"/>
                  <a:pt x="1693" y="427"/>
                </a:cubicBezTo>
                <a:cubicBezTo>
                  <a:pt x="1692" y="427"/>
                  <a:pt x="1692" y="427"/>
                  <a:pt x="1691" y="427"/>
                </a:cubicBezTo>
                <a:cubicBezTo>
                  <a:pt x="1691" y="486"/>
                  <a:pt x="1676" y="560"/>
                  <a:pt x="1717" y="608"/>
                </a:cubicBezTo>
                <a:cubicBezTo>
                  <a:pt x="1767" y="667"/>
                  <a:pt x="1893" y="672"/>
                  <a:pt x="1930" y="736"/>
                </a:cubicBezTo>
                <a:cubicBezTo>
                  <a:pt x="1954" y="777"/>
                  <a:pt x="1924" y="796"/>
                  <a:pt x="1893" y="822"/>
                </a:cubicBezTo>
                <a:cubicBezTo>
                  <a:pt x="1855" y="852"/>
                  <a:pt x="1843" y="863"/>
                  <a:pt x="1815" y="880"/>
                </a:cubicBezTo>
                <a:moveTo>
                  <a:pt x="1984" y="1158"/>
                </a:moveTo>
                <a:cubicBezTo>
                  <a:pt x="1958" y="1133"/>
                  <a:pt x="1933" y="1115"/>
                  <a:pt x="1896" y="1111"/>
                </a:cubicBezTo>
                <a:cubicBezTo>
                  <a:pt x="1836" y="1105"/>
                  <a:pt x="1804" y="1123"/>
                  <a:pt x="1760" y="1165"/>
                </a:cubicBezTo>
                <a:cubicBezTo>
                  <a:pt x="1717" y="1206"/>
                  <a:pt x="1665" y="1259"/>
                  <a:pt x="1642" y="1315"/>
                </a:cubicBezTo>
                <a:cubicBezTo>
                  <a:pt x="1634" y="1334"/>
                  <a:pt x="1640" y="1338"/>
                  <a:pt x="1642" y="1353"/>
                </a:cubicBezTo>
                <a:cubicBezTo>
                  <a:pt x="1695" y="1349"/>
                  <a:pt x="1716" y="1322"/>
                  <a:pt x="1748" y="1278"/>
                </a:cubicBezTo>
                <a:cubicBezTo>
                  <a:pt x="1802" y="1204"/>
                  <a:pt x="1812" y="1132"/>
                  <a:pt x="1814" y="1041"/>
                </a:cubicBezTo>
                <a:cubicBezTo>
                  <a:pt x="1816" y="961"/>
                  <a:pt x="1801" y="887"/>
                  <a:pt x="1785" y="809"/>
                </a:cubicBezTo>
                <a:cubicBezTo>
                  <a:pt x="1784" y="803"/>
                  <a:pt x="1783" y="797"/>
                  <a:pt x="1782" y="791"/>
                </a:cubicBezTo>
                <a:cubicBezTo>
                  <a:pt x="1781" y="815"/>
                  <a:pt x="1780" y="864"/>
                  <a:pt x="1780" y="890"/>
                </a:cubicBezTo>
                <a:cubicBezTo>
                  <a:pt x="1780" y="975"/>
                  <a:pt x="1789" y="1065"/>
                  <a:pt x="1830" y="1143"/>
                </a:cubicBezTo>
                <a:cubicBezTo>
                  <a:pt x="1851" y="1182"/>
                  <a:pt x="1881" y="1218"/>
                  <a:pt x="1926" y="1224"/>
                </a:cubicBezTo>
                <a:cubicBezTo>
                  <a:pt x="1969" y="1230"/>
                  <a:pt x="1976" y="1178"/>
                  <a:pt x="1990" y="1149"/>
                </a:cubicBezTo>
                <a:cubicBezTo>
                  <a:pt x="2015" y="1095"/>
                  <a:pt x="2037" y="1030"/>
                  <a:pt x="2075" y="991"/>
                </a:cubicBezTo>
                <a:cubicBezTo>
                  <a:pt x="2085" y="1016"/>
                  <a:pt x="2091" y="1038"/>
                  <a:pt x="2093" y="1066"/>
                </a:cubicBezTo>
                <a:cubicBezTo>
                  <a:pt x="2095" y="1088"/>
                  <a:pt x="2096" y="1112"/>
                  <a:pt x="2102" y="1132"/>
                </a:cubicBezTo>
                <a:moveTo>
                  <a:pt x="1964" y="840"/>
                </a:moveTo>
                <a:cubicBezTo>
                  <a:pt x="1964" y="821"/>
                  <a:pt x="1964" y="819"/>
                  <a:pt x="1964" y="809"/>
                </a:cubicBezTo>
                <a:cubicBezTo>
                  <a:pt x="1999" y="821"/>
                  <a:pt x="2030" y="852"/>
                  <a:pt x="2058" y="876"/>
                </a:cubicBezTo>
                <a:cubicBezTo>
                  <a:pt x="2090" y="904"/>
                  <a:pt x="2100" y="913"/>
                  <a:pt x="2124" y="929"/>
                </a:cubicBezTo>
                <a:moveTo>
                  <a:pt x="2304" y="898"/>
                </a:moveTo>
                <a:cubicBezTo>
                  <a:pt x="2302" y="863"/>
                  <a:pt x="2295" y="859"/>
                  <a:pt x="2258" y="856"/>
                </a:cubicBezTo>
                <a:cubicBezTo>
                  <a:pt x="2213" y="852"/>
                  <a:pt x="2189" y="861"/>
                  <a:pt x="2166" y="902"/>
                </a:cubicBezTo>
                <a:cubicBezTo>
                  <a:pt x="2158" y="916"/>
                  <a:pt x="2138" y="978"/>
                  <a:pt x="2155" y="994"/>
                </a:cubicBezTo>
                <a:cubicBezTo>
                  <a:pt x="2167" y="1005"/>
                  <a:pt x="2215" y="1009"/>
                  <a:pt x="2229" y="998"/>
                </a:cubicBezTo>
                <a:cubicBezTo>
                  <a:pt x="2246" y="985"/>
                  <a:pt x="2244" y="954"/>
                  <a:pt x="2249" y="935"/>
                </a:cubicBezTo>
                <a:cubicBezTo>
                  <a:pt x="2250" y="932"/>
                  <a:pt x="2251" y="928"/>
                  <a:pt x="2252" y="925"/>
                </a:cubicBezTo>
                <a:cubicBezTo>
                  <a:pt x="2278" y="926"/>
                  <a:pt x="2285" y="929"/>
                  <a:pt x="2309" y="945"/>
                </a:cubicBezTo>
                <a:cubicBezTo>
                  <a:pt x="2362" y="981"/>
                  <a:pt x="2419" y="1024"/>
                  <a:pt x="2458" y="1074"/>
                </a:cubicBezTo>
                <a:cubicBezTo>
                  <a:pt x="2468" y="1087"/>
                  <a:pt x="2464" y="1086"/>
                  <a:pt x="2466" y="1100"/>
                </a:cubicBezTo>
                <a:cubicBezTo>
                  <a:pt x="2427" y="1100"/>
                  <a:pt x="2405" y="1097"/>
                  <a:pt x="2395" y="1052"/>
                </a:cubicBezTo>
                <a:cubicBezTo>
                  <a:pt x="2382" y="998"/>
                  <a:pt x="2388" y="933"/>
                  <a:pt x="2415" y="886"/>
                </a:cubicBezTo>
                <a:cubicBezTo>
                  <a:pt x="2441" y="841"/>
                  <a:pt x="2483" y="796"/>
                  <a:pt x="2536" y="787"/>
                </a:cubicBezTo>
                <a:cubicBezTo>
                  <a:pt x="2578" y="780"/>
                  <a:pt x="2580" y="817"/>
                  <a:pt x="2585" y="849"/>
                </a:cubicBezTo>
                <a:cubicBezTo>
                  <a:pt x="2590" y="887"/>
                  <a:pt x="2591" y="924"/>
                  <a:pt x="2591" y="962"/>
                </a:cubicBezTo>
                <a:cubicBezTo>
                  <a:pt x="2591" y="988"/>
                  <a:pt x="2579" y="981"/>
                  <a:pt x="2557" y="983"/>
                </a:cubicBezTo>
                <a:moveTo>
                  <a:pt x="2385" y="605"/>
                </a:moveTo>
                <a:cubicBezTo>
                  <a:pt x="2404" y="567"/>
                  <a:pt x="2407" y="545"/>
                  <a:pt x="2452" y="544"/>
                </a:cubicBezTo>
                <a:cubicBezTo>
                  <a:pt x="2479" y="543"/>
                  <a:pt x="2475" y="569"/>
                  <a:pt x="2491" y="585"/>
                </a:cubicBezTo>
                <a:cubicBezTo>
                  <a:pt x="2495" y="587"/>
                  <a:pt x="2499" y="590"/>
                  <a:pt x="2503" y="592"/>
                </a:cubicBezTo>
                <a:moveTo>
                  <a:pt x="2577" y="538"/>
                </a:moveTo>
                <a:cubicBezTo>
                  <a:pt x="2588" y="524"/>
                  <a:pt x="2598" y="509"/>
                  <a:pt x="2610" y="496"/>
                </a:cubicBezTo>
                <a:cubicBezTo>
                  <a:pt x="2640" y="499"/>
                  <a:pt x="2651" y="535"/>
                  <a:pt x="2665" y="559"/>
                </a:cubicBezTo>
                <a:cubicBezTo>
                  <a:pt x="2710" y="639"/>
                  <a:pt x="2750" y="723"/>
                  <a:pt x="2819" y="786"/>
                </a:cubicBezTo>
                <a:cubicBezTo>
                  <a:pt x="2830" y="794"/>
                  <a:pt x="2841" y="803"/>
                  <a:pt x="2852" y="811"/>
                </a:cubicBezTo>
                <a:moveTo>
                  <a:pt x="2585" y="806"/>
                </a:moveTo>
                <a:cubicBezTo>
                  <a:pt x="2593" y="747"/>
                  <a:pt x="2636" y="748"/>
                  <a:pt x="2687" y="720"/>
                </a:cubicBezTo>
                <a:cubicBezTo>
                  <a:pt x="2802" y="658"/>
                  <a:pt x="2914" y="604"/>
                  <a:pt x="3037" y="562"/>
                </a:cubicBezTo>
                <a:moveTo>
                  <a:pt x="3342" y="445"/>
                </a:moveTo>
                <a:cubicBezTo>
                  <a:pt x="3341" y="431"/>
                  <a:pt x="3343" y="425"/>
                  <a:pt x="3331" y="448"/>
                </a:cubicBezTo>
                <a:cubicBezTo>
                  <a:pt x="3309" y="492"/>
                  <a:pt x="3291" y="537"/>
                  <a:pt x="3287" y="586"/>
                </a:cubicBezTo>
                <a:cubicBezTo>
                  <a:pt x="3283" y="628"/>
                  <a:pt x="3301" y="636"/>
                  <a:pt x="3342" y="631"/>
                </a:cubicBezTo>
                <a:cubicBezTo>
                  <a:pt x="3392" y="625"/>
                  <a:pt x="3432" y="572"/>
                  <a:pt x="3453" y="530"/>
                </a:cubicBezTo>
                <a:cubicBezTo>
                  <a:pt x="3465" y="506"/>
                  <a:pt x="3488" y="438"/>
                  <a:pt x="3458" y="416"/>
                </a:cubicBezTo>
                <a:cubicBezTo>
                  <a:pt x="3413" y="384"/>
                  <a:pt x="3347" y="415"/>
                  <a:pt x="3313" y="445"/>
                </a:cubicBezTo>
                <a:cubicBezTo>
                  <a:pt x="3280" y="482"/>
                  <a:pt x="3269" y="493"/>
                  <a:pt x="3257" y="524"/>
                </a:cubicBezTo>
                <a:moveTo>
                  <a:pt x="3786" y="226"/>
                </a:moveTo>
                <a:cubicBezTo>
                  <a:pt x="3776" y="222"/>
                  <a:pt x="3780" y="208"/>
                  <a:pt x="3771" y="228"/>
                </a:cubicBezTo>
                <a:cubicBezTo>
                  <a:pt x="3754" y="266"/>
                  <a:pt x="3748" y="313"/>
                  <a:pt x="3746" y="354"/>
                </a:cubicBezTo>
                <a:cubicBezTo>
                  <a:pt x="3744" y="390"/>
                  <a:pt x="3767" y="395"/>
                  <a:pt x="3800" y="389"/>
                </a:cubicBezTo>
                <a:cubicBezTo>
                  <a:pt x="3848" y="381"/>
                  <a:pt x="3869" y="335"/>
                  <a:pt x="3880" y="293"/>
                </a:cubicBezTo>
                <a:cubicBezTo>
                  <a:pt x="3889" y="256"/>
                  <a:pt x="3895" y="200"/>
                  <a:pt x="3877" y="165"/>
                </a:cubicBezTo>
                <a:cubicBezTo>
                  <a:pt x="3866" y="145"/>
                  <a:pt x="3843" y="139"/>
                  <a:pt x="3834" y="163"/>
                </a:cubicBezTo>
                <a:cubicBezTo>
                  <a:pt x="3832" y="171"/>
                  <a:pt x="3831" y="180"/>
                  <a:pt x="3829" y="188"/>
                </a:cubicBezTo>
                <a:moveTo>
                  <a:pt x="3949" y="283"/>
                </a:moveTo>
                <a:cubicBezTo>
                  <a:pt x="3941" y="273"/>
                  <a:pt x="3930" y="264"/>
                  <a:pt x="3928" y="248"/>
                </a:cubicBezTo>
                <a:cubicBezTo>
                  <a:pt x="3924" y="225"/>
                  <a:pt x="3927" y="202"/>
                  <a:pt x="3925" y="179"/>
                </a:cubicBezTo>
                <a:cubicBezTo>
                  <a:pt x="3922" y="142"/>
                  <a:pt x="3914" y="104"/>
                  <a:pt x="3900" y="69"/>
                </a:cubicBezTo>
                <a:cubicBezTo>
                  <a:pt x="3890" y="45"/>
                  <a:pt x="3878" y="19"/>
                  <a:pt x="3859" y="1"/>
                </a:cubicBezTo>
                <a:cubicBezTo>
                  <a:pt x="3857" y="1"/>
                  <a:pt x="3855" y="0"/>
                  <a:pt x="3853" y="0"/>
                </a:cubicBezTo>
                <a:cubicBezTo>
                  <a:pt x="3854" y="39"/>
                  <a:pt x="3862" y="62"/>
                  <a:pt x="3900" y="81"/>
                </a:cubicBezTo>
                <a:cubicBezTo>
                  <a:pt x="3946" y="104"/>
                  <a:pt x="4003" y="114"/>
                  <a:pt x="4053" y="126"/>
                </a:cubicBezTo>
                <a:cubicBezTo>
                  <a:pt x="4061" y="128"/>
                  <a:pt x="4102" y="131"/>
                  <a:pt x="4107" y="142"/>
                </a:cubicBezTo>
                <a:cubicBezTo>
                  <a:pt x="4113" y="155"/>
                  <a:pt x="4103" y="173"/>
                  <a:pt x="4099" y="183"/>
                </a:cubicBezTo>
                <a:cubicBezTo>
                  <a:pt x="4092" y="202"/>
                  <a:pt x="4091" y="220"/>
                  <a:pt x="4107" y="234"/>
                </a:cubicBezTo>
                <a:cubicBezTo>
                  <a:pt x="4134" y="257"/>
                  <a:pt x="4158" y="269"/>
                  <a:pt x="4180" y="298"/>
                </a:cubicBezTo>
                <a:moveTo>
                  <a:pt x="4099" y="918"/>
                </a:moveTo>
                <a:cubicBezTo>
                  <a:pt x="4089" y="896"/>
                  <a:pt x="4087" y="892"/>
                  <a:pt x="4082" y="872"/>
                </a:cubicBezTo>
                <a:cubicBezTo>
                  <a:pt x="4104" y="862"/>
                  <a:pt x="4136" y="849"/>
                  <a:pt x="4153" y="830"/>
                </a:cubicBezTo>
                <a:cubicBezTo>
                  <a:pt x="4170" y="811"/>
                  <a:pt x="4167" y="796"/>
                  <a:pt x="4167" y="771"/>
                </a:cubicBezTo>
                <a:cubicBezTo>
                  <a:pt x="4167" y="743"/>
                  <a:pt x="4164" y="720"/>
                  <a:pt x="4144" y="699"/>
                </a:cubicBezTo>
                <a:cubicBezTo>
                  <a:pt x="4143" y="698"/>
                  <a:pt x="4135" y="693"/>
                  <a:pt x="4134" y="692"/>
                </a:cubicBezTo>
                <a:cubicBezTo>
                  <a:pt x="4134" y="738"/>
                  <a:pt x="4130" y="781"/>
                  <a:pt x="4144" y="825"/>
                </a:cubicBezTo>
                <a:cubicBezTo>
                  <a:pt x="4160" y="878"/>
                  <a:pt x="4197" y="924"/>
                  <a:pt x="4217" y="976"/>
                </a:cubicBezTo>
                <a:cubicBezTo>
                  <a:pt x="4234" y="1020"/>
                  <a:pt x="4246" y="1069"/>
                  <a:pt x="4241" y="1116"/>
                </a:cubicBezTo>
                <a:cubicBezTo>
                  <a:pt x="4239" y="1144"/>
                  <a:pt x="4231" y="1152"/>
                  <a:pt x="4211" y="1168"/>
                </a:cubicBezTo>
                <a:cubicBezTo>
                  <a:pt x="4198" y="1178"/>
                  <a:pt x="4185" y="1184"/>
                  <a:pt x="4170" y="1189"/>
                </a:cubicBezTo>
                <a:cubicBezTo>
                  <a:pt x="4169" y="1189"/>
                  <a:pt x="4169" y="1189"/>
                  <a:pt x="4168" y="1189"/>
                </a:cubicBezTo>
                <a:cubicBezTo>
                  <a:pt x="4226" y="1169"/>
                  <a:pt x="4285" y="1143"/>
                  <a:pt x="4344" y="1122"/>
                </a:cubicBezTo>
                <a:cubicBezTo>
                  <a:pt x="4433" y="1088"/>
                  <a:pt x="4523" y="1061"/>
                  <a:pt x="4612" y="1028"/>
                </a:cubicBezTo>
                <a:moveTo>
                  <a:pt x="3937" y="1453"/>
                </a:moveTo>
                <a:cubicBezTo>
                  <a:pt x="3937" y="1438"/>
                  <a:pt x="3937" y="1430"/>
                  <a:pt x="3937" y="1446"/>
                </a:cubicBezTo>
                <a:cubicBezTo>
                  <a:pt x="3937" y="1551"/>
                  <a:pt x="3917" y="1678"/>
                  <a:pt x="3943" y="1779"/>
                </a:cubicBezTo>
                <a:cubicBezTo>
                  <a:pt x="3957" y="1833"/>
                  <a:pt x="3981" y="1852"/>
                  <a:pt x="4022" y="1882"/>
                </a:cubicBezTo>
                <a:moveTo>
                  <a:pt x="3946" y="1410"/>
                </a:moveTo>
                <a:cubicBezTo>
                  <a:pt x="3946" y="1401"/>
                  <a:pt x="3949" y="1372"/>
                  <a:pt x="3950" y="1367"/>
                </a:cubicBezTo>
                <a:cubicBezTo>
                  <a:pt x="3979" y="1374"/>
                  <a:pt x="4010" y="1387"/>
                  <a:pt x="4035" y="1404"/>
                </a:cubicBezTo>
                <a:cubicBezTo>
                  <a:pt x="4075" y="1432"/>
                  <a:pt x="4110" y="1479"/>
                  <a:pt x="4132" y="1522"/>
                </a:cubicBezTo>
                <a:cubicBezTo>
                  <a:pt x="4151" y="1558"/>
                  <a:pt x="4153" y="1588"/>
                  <a:pt x="4153" y="1627"/>
                </a:cubicBezTo>
                <a:cubicBezTo>
                  <a:pt x="4153" y="1637"/>
                  <a:pt x="4148" y="1665"/>
                  <a:pt x="4156" y="1674"/>
                </a:cubicBezTo>
                <a:cubicBezTo>
                  <a:pt x="4175" y="1696"/>
                  <a:pt x="4225" y="1678"/>
                  <a:pt x="4244" y="1710"/>
                </a:cubicBezTo>
                <a:cubicBezTo>
                  <a:pt x="4276" y="1763"/>
                  <a:pt x="4201" y="1797"/>
                  <a:pt x="4168" y="1816"/>
                </a:cubicBezTo>
                <a:cubicBezTo>
                  <a:pt x="4111" y="1850"/>
                  <a:pt x="4051" y="1873"/>
                  <a:pt x="3988" y="1892"/>
                </a:cubicBezTo>
                <a:moveTo>
                  <a:pt x="4490" y="1576"/>
                </a:moveTo>
                <a:cubicBezTo>
                  <a:pt x="4486" y="1595"/>
                  <a:pt x="4484" y="1605"/>
                  <a:pt x="4480" y="1624"/>
                </a:cubicBezTo>
                <a:cubicBezTo>
                  <a:pt x="4471" y="1672"/>
                  <a:pt x="4465" y="1723"/>
                  <a:pt x="4496" y="1763"/>
                </a:cubicBezTo>
                <a:cubicBezTo>
                  <a:pt x="4523" y="1797"/>
                  <a:pt x="4588" y="1809"/>
                  <a:pt x="4626" y="1785"/>
                </a:cubicBezTo>
                <a:cubicBezTo>
                  <a:pt x="4671" y="1756"/>
                  <a:pt x="4691" y="1695"/>
                  <a:pt x="4706" y="1648"/>
                </a:cubicBezTo>
                <a:cubicBezTo>
                  <a:pt x="4712" y="1627"/>
                  <a:pt x="4718" y="1606"/>
                  <a:pt x="4723" y="1585"/>
                </a:cubicBezTo>
                <a:cubicBezTo>
                  <a:pt x="4737" y="1591"/>
                  <a:pt x="4745" y="1595"/>
                  <a:pt x="4760" y="1604"/>
                </a:cubicBezTo>
                <a:cubicBezTo>
                  <a:pt x="4773" y="1612"/>
                  <a:pt x="4800" y="1630"/>
                  <a:pt x="4817" y="1621"/>
                </a:cubicBezTo>
                <a:cubicBezTo>
                  <a:pt x="4842" y="1608"/>
                  <a:pt x="4846" y="1568"/>
                  <a:pt x="4848" y="1541"/>
                </a:cubicBezTo>
                <a:cubicBezTo>
                  <a:pt x="4855" y="1452"/>
                  <a:pt x="4858" y="1347"/>
                  <a:pt x="4839" y="1260"/>
                </a:cubicBezTo>
                <a:cubicBezTo>
                  <a:pt x="4829" y="1213"/>
                  <a:pt x="4824" y="1215"/>
                  <a:pt x="4787" y="1204"/>
                </a:cubicBezTo>
                <a:cubicBezTo>
                  <a:pt x="4763" y="1260"/>
                  <a:pt x="4756" y="1311"/>
                  <a:pt x="4760" y="1373"/>
                </a:cubicBezTo>
                <a:cubicBezTo>
                  <a:pt x="4765" y="1450"/>
                  <a:pt x="4814" y="1492"/>
                  <a:pt x="4856" y="1552"/>
                </a:cubicBezTo>
                <a:cubicBezTo>
                  <a:pt x="4877" y="1586"/>
                  <a:pt x="4884" y="1596"/>
                  <a:pt x="4893" y="1620"/>
                </a:cubicBezTo>
                <a:moveTo>
                  <a:pt x="4653" y="1480"/>
                </a:moveTo>
                <a:cubicBezTo>
                  <a:pt x="4723" y="1409"/>
                  <a:pt x="4820" y="1402"/>
                  <a:pt x="4917" y="1376"/>
                </a:cubicBezTo>
                <a:cubicBezTo>
                  <a:pt x="5044" y="1342"/>
                  <a:pt x="5166" y="1313"/>
                  <a:pt x="5296" y="1300"/>
                </a:cubicBezTo>
                <a:moveTo>
                  <a:pt x="5087" y="1858"/>
                </a:moveTo>
                <a:cubicBezTo>
                  <a:pt x="5089" y="1856"/>
                  <a:pt x="5084" y="1855"/>
                  <a:pt x="5086" y="1853"/>
                </a:cubicBezTo>
                <a:cubicBezTo>
                  <a:pt x="5139" y="1808"/>
                  <a:pt x="5179" y="1759"/>
                  <a:pt x="5205" y="1692"/>
                </a:cubicBezTo>
                <a:cubicBezTo>
                  <a:pt x="5220" y="1653"/>
                  <a:pt x="5221" y="1617"/>
                  <a:pt x="5221" y="1576"/>
                </a:cubicBezTo>
                <a:cubicBezTo>
                  <a:pt x="5221" y="1571"/>
                  <a:pt x="5221" y="1566"/>
                  <a:pt x="5221" y="1561"/>
                </a:cubicBezTo>
                <a:cubicBezTo>
                  <a:pt x="5212" y="1558"/>
                  <a:pt x="5206" y="1543"/>
                  <a:pt x="5209" y="1552"/>
                </a:cubicBezTo>
                <a:cubicBezTo>
                  <a:pt x="5227" y="1603"/>
                  <a:pt x="5308" y="1631"/>
                  <a:pt x="5351" y="1654"/>
                </a:cubicBezTo>
                <a:cubicBezTo>
                  <a:pt x="5380" y="1670"/>
                  <a:pt x="5413" y="1688"/>
                  <a:pt x="5421" y="1721"/>
                </a:cubicBezTo>
                <a:cubicBezTo>
                  <a:pt x="5423" y="1730"/>
                  <a:pt x="5414" y="1730"/>
                  <a:pt x="5414" y="1731"/>
                </a:cubicBezTo>
                <a:cubicBezTo>
                  <a:pt x="5445" y="1704"/>
                  <a:pt x="5476" y="1677"/>
                  <a:pt x="5505" y="1647"/>
                </a:cubicBezTo>
                <a:cubicBezTo>
                  <a:pt x="5540" y="1611"/>
                  <a:pt x="5574" y="1573"/>
                  <a:pt x="5612" y="1541"/>
                </a:cubicBezTo>
                <a:cubicBezTo>
                  <a:pt x="5619" y="1535"/>
                  <a:pt x="5619" y="1532"/>
                  <a:pt x="5624" y="1532"/>
                </a:cubicBezTo>
                <a:cubicBezTo>
                  <a:pt x="5624" y="1557"/>
                  <a:pt x="5611" y="1629"/>
                  <a:pt x="5633" y="1645"/>
                </a:cubicBezTo>
                <a:cubicBezTo>
                  <a:pt x="5647" y="1655"/>
                  <a:pt x="5690" y="1656"/>
                  <a:pt x="5703" y="1644"/>
                </a:cubicBezTo>
                <a:cubicBezTo>
                  <a:pt x="5731" y="1617"/>
                  <a:pt x="5730" y="1548"/>
                  <a:pt x="5700" y="1528"/>
                </a:cubicBezTo>
                <a:cubicBezTo>
                  <a:pt x="5670" y="1508"/>
                  <a:pt x="5626" y="1525"/>
                  <a:pt x="5606" y="1548"/>
                </a:cubicBezTo>
                <a:cubicBezTo>
                  <a:pt x="5572" y="1586"/>
                  <a:pt x="5563" y="1633"/>
                  <a:pt x="5561" y="1682"/>
                </a:cubicBezTo>
                <a:cubicBezTo>
                  <a:pt x="5559" y="1739"/>
                  <a:pt x="5629" y="1731"/>
                  <a:pt x="5671" y="1730"/>
                </a:cubicBezTo>
                <a:cubicBezTo>
                  <a:pt x="5726" y="1729"/>
                  <a:pt x="5789" y="1711"/>
                  <a:pt x="5830" y="1671"/>
                </a:cubicBezTo>
                <a:cubicBezTo>
                  <a:pt x="5860" y="1641"/>
                  <a:pt x="5852" y="1596"/>
                  <a:pt x="5852" y="1558"/>
                </a:cubicBezTo>
                <a:cubicBezTo>
                  <a:pt x="5852" y="1533"/>
                  <a:pt x="5856" y="1526"/>
                  <a:pt x="5863" y="1504"/>
                </a:cubicBezTo>
                <a:cubicBezTo>
                  <a:pt x="5897" y="1510"/>
                  <a:pt x="5910" y="1517"/>
                  <a:pt x="5936" y="1546"/>
                </a:cubicBezTo>
                <a:cubicBezTo>
                  <a:pt x="5986" y="1601"/>
                  <a:pt x="6009" y="1671"/>
                  <a:pt x="6031" y="1740"/>
                </a:cubicBezTo>
                <a:cubicBezTo>
                  <a:pt x="6018" y="1716"/>
                  <a:pt x="6007" y="1700"/>
                  <a:pt x="5994" y="1676"/>
                </a:cubicBezTo>
                <a:cubicBezTo>
                  <a:pt x="5961" y="1614"/>
                  <a:pt x="5936" y="1550"/>
                  <a:pt x="5940" y="1479"/>
                </a:cubicBezTo>
                <a:cubicBezTo>
                  <a:pt x="5943" y="1430"/>
                  <a:pt x="5970" y="1406"/>
                  <a:pt x="6018" y="1400"/>
                </a:cubicBezTo>
                <a:cubicBezTo>
                  <a:pt x="6056" y="1395"/>
                  <a:pt x="6063" y="1419"/>
                  <a:pt x="6066" y="1452"/>
                </a:cubicBezTo>
                <a:cubicBezTo>
                  <a:pt x="6069" y="1490"/>
                  <a:pt x="6068" y="1523"/>
                  <a:pt x="6040" y="1552"/>
                </a:cubicBezTo>
                <a:cubicBezTo>
                  <a:pt x="6016" y="1571"/>
                  <a:pt x="6009" y="1577"/>
                  <a:pt x="5990" y="1586"/>
                </a:cubicBezTo>
                <a:moveTo>
                  <a:pt x="6186" y="1394"/>
                </a:moveTo>
                <a:cubicBezTo>
                  <a:pt x="6194" y="1391"/>
                  <a:pt x="6205" y="1385"/>
                  <a:pt x="6218" y="1391"/>
                </a:cubicBezTo>
                <a:cubicBezTo>
                  <a:pt x="6250" y="1406"/>
                  <a:pt x="6276" y="1427"/>
                  <a:pt x="6312" y="1433"/>
                </a:cubicBezTo>
                <a:cubicBezTo>
                  <a:pt x="6341" y="1438"/>
                  <a:pt x="6390" y="1444"/>
                  <a:pt x="6413" y="1422"/>
                </a:cubicBezTo>
                <a:cubicBezTo>
                  <a:pt x="6429" y="1407"/>
                  <a:pt x="6425" y="1366"/>
                  <a:pt x="6409" y="1353"/>
                </a:cubicBezTo>
                <a:cubicBezTo>
                  <a:pt x="6378" y="1328"/>
                  <a:pt x="6311" y="1329"/>
                  <a:pt x="6276" y="1343"/>
                </a:cubicBezTo>
                <a:cubicBezTo>
                  <a:pt x="6224" y="1364"/>
                  <a:pt x="6170" y="1417"/>
                  <a:pt x="6152" y="1470"/>
                </a:cubicBezTo>
                <a:cubicBezTo>
                  <a:pt x="6132" y="1527"/>
                  <a:pt x="6157" y="1555"/>
                  <a:pt x="6215" y="1561"/>
                </a:cubicBezTo>
                <a:cubicBezTo>
                  <a:pt x="6235" y="1561"/>
                  <a:pt x="6256" y="1561"/>
                  <a:pt x="6276" y="1561"/>
                </a:cubicBezTo>
                <a:moveTo>
                  <a:pt x="6625" y="1307"/>
                </a:moveTo>
                <a:cubicBezTo>
                  <a:pt x="6584" y="1300"/>
                  <a:pt x="6553" y="1290"/>
                  <a:pt x="6522" y="1324"/>
                </a:cubicBezTo>
                <a:cubicBezTo>
                  <a:pt x="6498" y="1350"/>
                  <a:pt x="6498" y="1389"/>
                  <a:pt x="6500" y="1422"/>
                </a:cubicBezTo>
                <a:cubicBezTo>
                  <a:pt x="6503" y="1463"/>
                  <a:pt x="6550" y="1461"/>
                  <a:pt x="6582" y="1459"/>
                </a:cubicBezTo>
                <a:cubicBezTo>
                  <a:pt x="6620" y="1457"/>
                  <a:pt x="6646" y="1429"/>
                  <a:pt x="6668" y="1400"/>
                </a:cubicBezTo>
                <a:cubicBezTo>
                  <a:pt x="6677" y="1388"/>
                  <a:pt x="6681" y="1373"/>
                  <a:pt x="6698" y="1373"/>
                </a:cubicBezTo>
                <a:cubicBezTo>
                  <a:pt x="6719" y="1373"/>
                  <a:pt x="6737" y="1396"/>
                  <a:pt x="6761" y="1400"/>
                </a:cubicBezTo>
                <a:cubicBezTo>
                  <a:pt x="6800" y="1406"/>
                  <a:pt x="6851" y="1408"/>
                  <a:pt x="6883" y="1383"/>
                </a:cubicBezTo>
                <a:cubicBezTo>
                  <a:pt x="6923" y="1352"/>
                  <a:pt x="6926" y="1296"/>
                  <a:pt x="6920" y="1250"/>
                </a:cubicBezTo>
                <a:cubicBezTo>
                  <a:pt x="6912" y="1187"/>
                  <a:pt x="6866" y="1138"/>
                  <a:pt x="6839" y="1081"/>
                </a:cubicBezTo>
                <a:cubicBezTo>
                  <a:pt x="6826" y="1055"/>
                  <a:pt x="6815" y="1026"/>
                  <a:pt x="6803" y="1001"/>
                </a:cubicBezTo>
                <a:cubicBezTo>
                  <a:pt x="6804" y="1065"/>
                  <a:pt x="6807" y="1123"/>
                  <a:pt x="6839" y="1181"/>
                </a:cubicBezTo>
                <a:cubicBezTo>
                  <a:pt x="6869" y="1236"/>
                  <a:pt x="6922" y="1273"/>
                  <a:pt x="6972" y="1308"/>
                </a:cubicBezTo>
                <a:cubicBezTo>
                  <a:pt x="6993" y="1323"/>
                  <a:pt x="7014" y="1334"/>
                  <a:pt x="7037" y="1346"/>
                </a:cubicBezTo>
                <a:moveTo>
                  <a:pt x="6686" y="1265"/>
                </a:moveTo>
                <a:cubicBezTo>
                  <a:pt x="6680" y="1262"/>
                  <a:pt x="6674" y="1259"/>
                  <a:pt x="6668" y="1256"/>
                </a:cubicBezTo>
                <a:cubicBezTo>
                  <a:pt x="6696" y="1227"/>
                  <a:pt x="6795" y="1218"/>
                  <a:pt x="6845" y="1209"/>
                </a:cubicBezTo>
                <a:cubicBezTo>
                  <a:pt x="6923" y="1195"/>
                  <a:pt x="6998" y="1186"/>
                  <a:pt x="7077" y="1185"/>
                </a:cubicBezTo>
                <a:cubicBezTo>
                  <a:pt x="7083" y="1185"/>
                  <a:pt x="7090" y="1185"/>
                  <a:pt x="7096" y="1185"/>
                </a:cubicBezTo>
                <a:moveTo>
                  <a:pt x="6407" y="1954"/>
                </a:moveTo>
                <a:cubicBezTo>
                  <a:pt x="6434" y="1905"/>
                  <a:pt x="6437" y="1914"/>
                  <a:pt x="6437" y="1875"/>
                </a:cubicBezTo>
                <a:cubicBezTo>
                  <a:pt x="6437" y="1872"/>
                  <a:pt x="6437" y="1871"/>
                  <a:pt x="6437" y="1869"/>
                </a:cubicBezTo>
                <a:cubicBezTo>
                  <a:pt x="6452" y="1892"/>
                  <a:pt x="6458" y="1915"/>
                  <a:pt x="6467" y="1944"/>
                </a:cubicBezTo>
                <a:cubicBezTo>
                  <a:pt x="6485" y="2001"/>
                  <a:pt x="6500" y="2060"/>
                  <a:pt x="6528" y="2112"/>
                </a:cubicBezTo>
                <a:cubicBezTo>
                  <a:pt x="6547" y="2148"/>
                  <a:pt x="6565" y="2173"/>
                  <a:pt x="6603" y="2186"/>
                </a:cubicBezTo>
                <a:moveTo>
                  <a:pt x="6246" y="2091"/>
                </a:moveTo>
                <a:cubicBezTo>
                  <a:pt x="6268" y="2031"/>
                  <a:pt x="6339" y="2035"/>
                  <a:pt x="6398" y="2011"/>
                </a:cubicBezTo>
                <a:cubicBezTo>
                  <a:pt x="6508" y="1966"/>
                  <a:pt x="6615" y="1916"/>
                  <a:pt x="6725" y="1871"/>
                </a:cubicBezTo>
                <a:cubicBezTo>
                  <a:pt x="6756" y="1858"/>
                  <a:pt x="6788" y="1847"/>
                  <a:pt x="6820" y="1836"/>
                </a:cubicBezTo>
                <a:cubicBezTo>
                  <a:pt x="6812" y="1866"/>
                  <a:pt x="6801" y="1896"/>
                  <a:pt x="6800" y="1928"/>
                </a:cubicBezTo>
                <a:cubicBezTo>
                  <a:pt x="6800" y="1945"/>
                  <a:pt x="6800" y="1950"/>
                  <a:pt x="6800" y="1961"/>
                </a:cubicBezTo>
                <a:cubicBezTo>
                  <a:pt x="6822" y="1963"/>
                  <a:pt x="6853" y="1972"/>
                  <a:pt x="6874" y="1961"/>
                </a:cubicBezTo>
                <a:cubicBezTo>
                  <a:pt x="6915" y="1939"/>
                  <a:pt x="6921" y="1877"/>
                  <a:pt x="6958" y="1857"/>
                </a:cubicBezTo>
                <a:cubicBezTo>
                  <a:pt x="6969" y="1851"/>
                  <a:pt x="6982" y="1858"/>
                  <a:pt x="6991" y="1863"/>
                </a:cubicBezTo>
                <a:cubicBezTo>
                  <a:pt x="7001" y="1868"/>
                  <a:pt x="7022" y="1896"/>
                  <a:pt x="7035" y="1891"/>
                </a:cubicBezTo>
                <a:cubicBezTo>
                  <a:pt x="7058" y="1882"/>
                  <a:pt x="7066" y="1864"/>
                  <a:pt x="7074" y="1836"/>
                </a:cubicBezTo>
                <a:cubicBezTo>
                  <a:pt x="7088" y="1786"/>
                  <a:pt x="7099" y="1728"/>
                  <a:pt x="7092" y="1675"/>
                </a:cubicBezTo>
                <a:cubicBezTo>
                  <a:pt x="7087" y="1635"/>
                  <a:pt x="7054" y="1627"/>
                  <a:pt x="7019" y="1628"/>
                </a:cubicBezTo>
                <a:cubicBezTo>
                  <a:pt x="6981" y="1629"/>
                  <a:pt x="6971" y="1650"/>
                  <a:pt x="6947" y="1676"/>
                </a:cubicBezTo>
                <a:moveTo>
                  <a:pt x="7222" y="1618"/>
                </a:moveTo>
                <a:cubicBezTo>
                  <a:pt x="7228" y="1602"/>
                  <a:pt x="7246" y="1649"/>
                  <a:pt x="7250" y="1658"/>
                </a:cubicBezTo>
                <a:cubicBezTo>
                  <a:pt x="7267" y="1694"/>
                  <a:pt x="7280" y="1731"/>
                  <a:pt x="7292" y="1769"/>
                </a:cubicBezTo>
                <a:cubicBezTo>
                  <a:pt x="7297" y="1784"/>
                  <a:pt x="7302" y="1795"/>
                  <a:pt x="7308" y="1809"/>
                </a:cubicBezTo>
                <a:moveTo>
                  <a:pt x="7429" y="1506"/>
                </a:moveTo>
                <a:cubicBezTo>
                  <a:pt x="7389" y="1507"/>
                  <a:pt x="7356" y="1503"/>
                  <a:pt x="7344" y="1551"/>
                </a:cubicBezTo>
                <a:cubicBezTo>
                  <a:pt x="7335" y="1587"/>
                  <a:pt x="7345" y="1627"/>
                  <a:pt x="7369" y="1654"/>
                </a:cubicBezTo>
                <a:cubicBezTo>
                  <a:pt x="7389" y="1671"/>
                  <a:pt x="7396" y="1677"/>
                  <a:pt x="7416" y="1676"/>
                </a:cubicBezTo>
                <a:moveTo>
                  <a:pt x="7602" y="1465"/>
                </a:moveTo>
                <a:cubicBezTo>
                  <a:pt x="7618" y="1466"/>
                  <a:pt x="7620" y="1466"/>
                  <a:pt x="7632" y="1480"/>
                </a:cubicBezTo>
                <a:cubicBezTo>
                  <a:pt x="7643" y="1493"/>
                  <a:pt x="7652" y="1515"/>
                  <a:pt x="7669" y="1521"/>
                </a:cubicBezTo>
                <a:cubicBezTo>
                  <a:pt x="7689" y="1527"/>
                  <a:pt x="7705" y="1515"/>
                  <a:pt x="7716" y="1500"/>
                </a:cubicBezTo>
                <a:cubicBezTo>
                  <a:pt x="7726" y="1487"/>
                  <a:pt x="7740" y="1448"/>
                  <a:pt x="7730" y="1432"/>
                </a:cubicBezTo>
                <a:cubicBezTo>
                  <a:pt x="7712" y="1404"/>
                  <a:pt x="7645" y="1431"/>
                  <a:pt x="7628" y="1443"/>
                </a:cubicBezTo>
                <a:cubicBezTo>
                  <a:pt x="7589" y="1472"/>
                  <a:pt x="7550" y="1529"/>
                  <a:pt x="7563" y="1581"/>
                </a:cubicBezTo>
                <a:cubicBezTo>
                  <a:pt x="7575" y="1632"/>
                  <a:pt x="7664" y="1654"/>
                  <a:pt x="7706" y="1664"/>
                </a:cubicBezTo>
                <a:cubicBezTo>
                  <a:pt x="7749" y="1674"/>
                  <a:pt x="7795" y="1677"/>
                  <a:pt x="7838" y="1682"/>
                </a:cubicBezTo>
                <a:moveTo>
                  <a:pt x="7747" y="1713"/>
                </a:moveTo>
                <a:cubicBezTo>
                  <a:pt x="7749" y="1715"/>
                  <a:pt x="7785" y="1768"/>
                  <a:pt x="7794" y="1786"/>
                </a:cubicBezTo>
                <a:cubicBezTo>
                  <a:pt x="7830" y="1855"/>
                  <a:pt x="7861" y="1926"/>
                  <a:pt x="7891" y="1998"/>
                </a:cubicBezTo>
                <a:cubicBezTo>
                  <a:pt x="7911" y="2045"/>
                  <a:pt x="7927" y="2090"/>
                  <a:pt x="7935" y="2140"/>
                </a:cubicBezTo>
                <a:moveTo>
                  <a:pt x="7684" y="2080"/>
                </a:moveTo>
                <a:cubicBezTo>
                  <a:pt x="7709" y="2022"/>
                  <a:pt x="7770" y="2018"/>
                  <a:pt x="7829" y="1991"/>
                </a:cubicBezTo>
                <a:cubicBezTo>
                  <a:pt x="7893" y="1962"/>
                  <a:pt x="7973" y="1933"/>
                  <a:pt x="8017" y="1875"/>
                </a:cubicBezTo>
                <a:cubicBezTo>
                  <a:pt x="8050" y="1832"/>
                  <a:pt x="8047" y="1775"/>
                  <a:pt x="8047" y="1724"/>
                </a:cubicBezTo>
                <a:cubicBezTo>
                  <a:pt x="8047" y="1723"/>
                  <a:pt x="8047" y="1721"/>
                  <a:pt x="8047" y="1720"/>
                </a:cubicBezTo>
                <a:cubicBezTo>
                  <a:pt x="8016" y="1748"/>
                  <a:pt x="8003" y="1771"/>
                  <a:pt x="7993" y="1819"/>
                </a:cubicBezTo>
                <a:cubicBezTo>
                  <a:pt x="7979" y="1886"/>
                  <a:pt x="7978" y="1953"/>
                  <a:pt x="8027" y="2005"/>
                </a:cubicBezTo>
                <a:cubicBezTo>
                  <a:pt x="8046" y="2025"/>
                  <a:pt x="8109" y="2068"/>
                  <a:pt x="8138" y="2040"/>
                </a:cubicBezTo>
                <a:cubicBezTo>
                  <a:pt x="8180" y="2000"/>
                  <a:pt x="8149" y="1901"/>
                  <a:pt x="8221" y="1875"/>
                </a:cubicBezTo>
                <a:cubicBezTo>
                  <a:pt x="8264" y="1859"/>
                  <a:pt x="8276" y="1900"/>
                  <a:pt x="8288" y="1932"/>
                </a:cubicBezTo>
                <a:cubicBezTo>
                  <a:pt x="8300" y="1965"/>
                  <a:pt x="8307" y="1998"/>
                  <a:pt x="8318" y="2031"/>
                </a:cubicBezTo>
                <a:moveTo>
                  <a:pt x="8436" y="1925"/>
                </a:moveTo>
                <a:cubicBezTo>
                  <a:pt x="8458" y="1908"/>
                  <a:pt x="8475" y="1910"/>
                  <a:pt x="8503" y="1908"/>
                </a:cubicBezTo>
                <a:cubicBezTo>
                  <a:pt x="8537" y="1906"/>
                  <a:pt x="8572" y="1906"/>
                  <a:pt x="8606" y="1906"/>
                </a:cubicBezTo>
                <a:cubicBezTo>
                  <a:pt x="8642" y="1906"/>
                  <a:pt x="8657" y="1892"/>
                  <a:pt x="8660" y="1856"/>
                </a:cubicBezTo>
                <a:cubicBezTo>
                  <a:pt x="8665" y="1800"/>
                  <a:pt x="8616" y="1800"/>
                  <a:pt x="8573" y="1799"/>
                </a:cubicBezTo>
                <a:cubicBezTo>
                  <a:pt x="8503" y="1798"/>
                  <a:pt x="8456" y="1851"/>
                  <a:pt x="8428" y="1912"/>
                </a:cubicBezTo>
                <a:cubicBezTo>
                  <a:pt x="8402" y="1970"/>
                  <a:pt x="8403" y="2033"/>
                  <a:pt x="8456" y="2070"/>
                </a:cubicBezTo>
                <a:cubicBezTo>
                  <a:pt x="8529" y="2121"/>
                  <a:pt x="8622" y="2115"/>
                  <a:pt x="8706" y="2118"/>
                </a:cubicBezTo>
                <a:moveTo>
                  <a:pt x="9424" y="1872"/>
                </a:moveTo>
                <a:cubicBezTo>
                  <a:pt x="9404" y="1869"/>
                  <a:pt x="9383" y="1864"/>
                  <a:pt x="9361" y="1869"/>
                </a:cubicBezTo>
                <a:cubicBezTo>
                  <a:pt x="9298" y="1882"/>
                  <a:pt x="9231" y="1903"/>
                  <a:pt x="9170" y="1925"/>
                </a:cubicBezTo>
                <a:cubicBezTo>
                  <a:pt x="9135" y="1937"/>
                  <a:pt x="9088" y="1951"/>
                  <a:pt x="9082" y="1992"/>
                </a:cubicBezTo>
                <a:cubicBezTo>
                  <a:pt x="9074" y="2042"/>
                  <a:pt x="9123" y="2052"/>
                  <a:pt x="9163" y="2056"/>
                </a:cubicBezTo>
                <a:cubicBezTo>
                  <a:pt x="9240" y="2064"/>
                  <a:pt x="9321" y="2059"/>
                  <a:pt x="9388" y="2017"/>
                </a:cubicBezTo>
                <a:cubicBezTo>
                  <a:pt x="9434" y="1988"/>
                  <a:pt x="9457" y="1949"/>
                  <a:pt x="9467" y="1899"/>
                </a:cubicBezTo>
                <a:cubicBezTo>
                  <a:pt x="9465" y="1874"/>
                  <a:pt x="9459" y="1920"/>
                  <a:pt x="9454" y="1944"/>
                </a:cubicBezTo>
                <a:cubicBezTo>
                  <a:pt x="9444" y="1994"/>
                  <a:pt x="9423" y="2080"/>
                  <a:pt x="9472" y="2114"/>
                </a:cubicBezTo>
                <a:cubicBezTo>
                  <a:pt x="9516" y="2144"/>
                  <a:pt x="9580" y="2135"/>
                  <a:pt x="9630" y="2136"/>
                </a:cubicBezTo>
                <a:moveTo>
                  <a:pt x="9886" y="1925"/>
                </a:moveTo>
                <a:cubicBezTo>
                  <a:pt x="9895" y="1884"/>
                  <a:pt x="9906" y="1842"/>
                  <a:pt x="9901" y="1799"/>
                </a:cubicBezTo>
                <a:cubicBezTo>
                  <a:pt x="9900" y="1796"/>
                  <a:pt x="9899" y="1793"/>
                  <a:pt x="9898" y="1790"/>
                </a:cubicBezTo>
                <a:cubicBezTo>
                  <a:pt x="9845" y="1796"/>
                  <a:pt x="9816" y="1828"/>
                  <a:pt x="9783" y="1871"/>
                </a:cubicBezTo>
                <a:cubicBezTo>
                  <a:pt x="9752" y="1911"/>
                  <a:pt x="9710" y="1984"/>
                  <a:pt x="9730" y="2038"/>
                </a:cubicBezTo>
                <a:cubicBezTo>
                  <a:pt x="9752" y="2097"/>
                  <a:pt x="9836" y="2092"/>
                  <a:pt x="9884" y="2093"/>
                </a:cubicBezTo>
                <a:cubicBezTo>
                  <a:pt x="9903" y="2093"/>
                  <a:pt x="9921" y="2093"/>
                  <a:pt x="9940" y="2093"/>
                </a:cubicBezTo>
                <a:moveTo>
                  <a:pt x="10173" y="1720"/>
                </a:moveTo>
                <a:cubicBezTo>
                  <a:pt x="10168" y="1754"/>
                  <a:pt x="10170" y="1774"/>
                  <a:pt x="10170" y="1809"/>
                </a:cubicBezTo>
                <a:cubicBezTo>
                  <a:pt x="10170" y="1900"/>
                  <a:pt x="10176" y="1987"/>
                  <a:pt x="10189" y="2077"/>
                </a:cubicBezTo>
                <a:cubicBezTo>
                  <a:pt x="10197" y="2131"/>
                  <a:pt x="10209" y="2183"/>
                  <a:pt x="10222" y="2236"/>
                </a:cubicBezTo>
                <a:moveTo>
                  <a:pt x="10022" y="2118"/>
                </a:moveTo>
                <a:cubicBezTo>
                  <a:pt x="10078" y="2082"/>
                  <a:pt x="10135" y="2083"/>
                  <a:pt x="10201" y="2074"/>
                </a:cubicBezTo>
                <a:cubicBezTo>
                  <a:pt x="10271" y="2065"/>
                  <a:pt x="10340" y="2062"/>
                  <a:pt x="10410" y="2054"/>
                </a:cubicBezTo>
                <a:cubicBezTo>
                  <a:pt x="10425" y="2052"/>
                  <a:pt x="10440" y="2049"/>
                  <a:pt x="10455" y="2047"/>
                </a:cubicBezTo>
                <a:lnTo>
                  <a:pt x="10456" y="2047"/>
                </a:lnTo>
                <a:cubicBezTo>
                  <a:pt x="10463" y="2071"/>
                  <a:pt x="10468" y="2097"/>
                  <a:pt x="10475" y="2121"/>
                </a:cubicBezTo>
                <a:cubicBezTo>
                  <a:pt x="10484" y="2151"/>
                  <a:pt x="10497" y="2182"/>
                  <a:pt x="10505" y="2212"/>
                </a:cubicBezTo>
                <a:cubicBezTo>
                  <a:pt x="10505" y="2214"/>
                  <a:pt x="10505" y="2217"/>
                  <a:pt x="10505" y="2219"/>
                </a:cubicBezTo>
                <a:moveTo>
                  <a:pt x="10566" y="1819"/>
                </a:moveTo>
                <a:cubicBezTo>
                  <a:pt x="10578" y="1816"/>
                  <a:pt x="10581" y="1815"/>
                  <a:pt x="10589" y="1816"/>
                </a:cubicBezTo>
                <a:moveTo>
                  <a:pt x="10566" y="1819"/>
                </a:moveTo>
                <a:cubicBezTo>
                  <a:pt x="10675" y="1951"/>
                  <a:pt x="10648" y="1877"/>
                  <a:pt x="10598" y="1981"/>
                </a:cubicBezTo>
                <a:cubicBezTo>
                  <a:pt x="10585" y="2008"/>
                  <a:pt x="10558" y="2079"/>
                  <a:pt x="10575" y="2110"/>
                </a:cubicBezTo>
                <a:cubicBezTo>
                  <a:pt x="10590" y="2137"/>
                  <a:pt x="10665" y="2142"/>
                  <a:pt x="10689" y="2132"/>
                </a:cubicBezTo>
                <a:cubicBezTo>
                  <a:pt x="10741" y="2111"/>
                  <a:pt x="10747" y="2035"/>
                  <a:pt x="10739" y="1988"/>
                </a:cubicBezTo>
                <a:cubicBezTo>
                  <a:pt x="10729" y="1932"/>
                  <a:pt x="10687" y="1853"/>
                  <a:pt x="10634" y="1826"/>
                </a:cubicBezTo>
                <a:cubicBezTo>
                  <a:pt x="10587" y="1802"/>
                  <a:pt x="10582" y="1842"/>
                  <a:pt x="10577" y="1875"/>
                </a:cubicBezTo>
                <a:moveTo>
                  <a:pt x="10826" y="1885"/>
                </a:moveTo>
                <a:cubicBezTo>
                  <a:pt x="10834" y="1852"/>
                  <a:pt x="10823" y="1856"/>
                  <a:pt x="10865" y="1856"/>
                </a:cubicBezTo>
                <a:cubicBezTo>
                  <a:pt x="10923" y="1856"/>
                  <a:pt x="10948" y="1892"/>
                  <a:pt x="10982" y="1935"/>
                </a:cubicBezTo>
                <a:cubicBezTo>
                  <a:pt x="11005" y="1965"/>
                  <a:pt x="11025" y="1996"/>
                  <a:pt x="11035" y="2033"/>
                </a:cubicBezTo>
                <a:cubicBezTo>
                  <a:pt x="11036" y="2040"/>
                  <a:pt x="11037" y="2040"/>
                  <a:pt x="11037" y="2044"/>
                </a:cubicBezTo>
                <a:cubicBezTo>
                  <a:pt x="11003" y="2044"/>
                  <a:pt x="10979" y="2044"/>
                  <a:pt x="10947" y="2031"/>
                </a:cubicBezTo>
                <a:cubicBezTo>
                  <a:pt x="10921" y="2021"/>
                  <a:pt x="10871" y="2000"/>
                  <a:pt x="10888" y="1961"/>
                </a:cubicBezTo>
                <a:cubicBezTo>
                  <a:pt x="10909" y="1911"/>
                  <a:pt x="10983" y="1877"/>
                  <a:pt x="11029" y="1857"/>
                </a:cubicBezTo>
                <a:cubicBezTo>
                  <a:pt x="11073" y="1838"/>
                  <a:pt x="11127" y="1830"/>
                  <a:pt x="11175" y="1837"/>
                </a:cubicBezTo>
                <a:cubicBezTo>
                  <a:pt x="11234" y="1845"/>
                  <a:pt x="11293" y="1882"/>
                  <a:pt x="11339" y="1918"/>
                </a:cubicBezTo>
                <a:cubicBezTo>
                  <a:pt x="11370" y="1943"/>
                  <a:pt x="11381" y="1958"/>
                  <a:pt x="11382" y="1997"/>
                </a:cubicBezTo>
                <a:cubicBezTo>
                  <a:pt x="11383" y="2020"/>
                  <a:pt x="11380" y="2041"/>
                  <a:pt x="11378" y="2064"/>
                </a:cubicBezTo>
                <a:moveTo>
                  <a:pt x="11697" y="2038"/>
                </a:moveTo>
                <a:cubicBezTo>
                  <a:pt x="11697" y="2029"/>
                  <a:pt x="11704" y="2002"/>
                  <a:pt x="11691" y="2001"/>
                </a:cubicBezTo>
                <a:cubicBezTo>
                  <a:pt x="11676" y="2003"/>
                  <a:pt x="11669" y="2007"/>
                  <a:pt x="11663" y="2022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126" name="Freeform 56"/>
          <p:cNvSpPr/>
          <p:nvPr/>
        </p:nvSpPr>
        <p:spPr>
          <a:xfrm>
            <a:off x="1212840" y="4856400"/>
            <a:ext cx="1611720" cy="108360"/>
          </a:xfrm>
          <a:custGeom>
            <a:avLst/>
            <a:gdLst/>
            <a:ahLst/>
            <a:rect l="0" t="0" r="r" b="b"/>
            <a:pathLst>
              <a:path w="4477" h="301">
                <a:moveTo>
                  <a:pt x="0" y="108"/>
                </a:moveTo>
                <a:cubicBezTo>
                  <a:pt x="1425" y="95"/>
                  <a:pt x="2778" y="63"/>
                  <a:pt x="4203" y="46"/>
                </a:cubicBezTo>
                <a:cubicBezTo>
                  <a:pt x="4209" y="46"/>
                  <a:pt x="4248" y="46"/>
                  <a:pt x="4257" y="46"/>
                </a:cubicBezTo>
                <a:cubicBezTo>
                  <a:pt x="4305" y="46"/>
                  <a:pt x="4390" y="61"/>
                  <a:pt x="4428" y="64"/>
                </a:cubicBezTo>
                <a:cubicBezTo>
                  <a:pt x="4410" y="54"/>
                  <a:pt x="4397" y="16"/>
                  <a:pt x="4361" y="10"/>
                </a:cubicBezTo>
                <a:cubicBezTo>
                  <a:pt x="4301" y="0"/>
                  <a:pt x="4260" y="23"/>
                  <a:pt x="4224" y="71"/>
                </a:cubicBezTo>
                <a:cubicBezTo>
                  <a:pt x="4199" y="103"/>
                  <a:pt x="4175" y="171"/>
                  <a:pt x="4191" y="212"/>
                </a:cubicBezTo>
                <a:cubicBezTo>
                  <a:pt x="4226" y="300"/>
                  <a:pt x="4408" y="273"/>
                  <a:pt x="4476" y="275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127" name="Freeform 57"/>
          <p:cNvSpPr/>
          <p:nvPr/>
        </p:nvSpPr>
        <p:spPr>
          <a:xfrm>
            <a:off x="2786040" y="5552640"/>
            <a:ext cx="549720" cy="169920"/>
          </a:xfrm>
          <a:custGeom>
            <a:avLst/>
            <a:gdLst/>
            <a:ahLst/>
            <a:rect l="0" t="0" r="r" b="b"/>
            <a:pathLst>
              <a:path w="1527" h="472">
                <a:moveTo>
                  <a:pt x="27" y="14"/>
                </a:moveTo>
                <a:cubicBezTo>
                  <a:pt x="9" y="0"/>
                  <a:pt x="12" y="2"/>
                  <a:pt x="9" y="32"/>
                </a:cubicBezTo>
                <a:cubicBezTo>
                  <a:pt x="3" y="92"/>
                  <a:pt x="0" y="153"/>
                  <a:pt x="0" y="213"/>
                </a:cubicBezTo>
                <a:cubicBezTo>
                  <a:pt x="0" y="284"/>
                  <a:pt x="6" y="339"/>
                  <a:pt x="33" y="405"/>
                </a:cubicBezTo>
                <a:cubicBezTo>
                  <a:pt x="37" y="414"/>
                  <a:pt x="42" y="424"/>
                  <a:pt x="46" y="433"/>
                </a:cubicBezTo>
                <a:moveTo>
                  <a:pt x="19" y="352"/>
                </a:moveTo>
                <a:cubicBezTo>
                  <a:pt x="33" y="296"/>
                  <a:pt x="81" y="290"/>
                  <a:pt x="137" y="274"/>
                </a:cubicBezTo>
                <a:cubicBezTo>
                  <a:pt x="218" y="251"/>
                  <a:pt x="323" y="252"/>
                  <a:pt x="395" y="205"/>
                </a:cubicBezTo>
                <a:cubicBezTo>
                  <a:pt x="421" y="188"/>
                  <a:pt x="430" y="138"/>
                  <a:pt x="420" y="108"/>
                </a:cubicBezTo>
                <a:cubicBezTo>
                  <a:pt x="414" y="90"/>
                  <a:pt x="398" y="85"/>
                  <a:pt x="386" y="74"/>
                </a:cubicBezTo>
                <a:cubicBezTo>
                  <a:pt x="370" y="91"/>
                  <a:pt x="368" y="107"/>
                  <a:pt x="367" y="139"/>
                </a:cubicBezTo>
                <a:cubicBezTo>
                  <a:pt x="365" y="195"/>
                  <a:pt x="364" y="248"/>
                  <a:pt x="386" y="300"/>
                </a:cubicBezTo>
                <a:cubicBezTo>
                  <a:pt x="411" y="360"/>
                  <a:pt x="446" y="380"/>
                  <a:pt x="502" y="402"/>
                </a:cubicBezTo>
                <a:moveTo>
                  <a:pt x="725" y="236"/>
                </a:moveTo>
                <a:cubicBezTo>
                  <a:pt x="727" y="227"/>
                  <a:pt x="730" y="212"/>
                  <a:pt x="732" y="205"/>
                </a:cubicBezTo>
                <a:cubicBezTo>
                  <a:pt x="757" y="214"/>
                  <a:pt x="767" y="227"/>
                  <a:pt x="789" y="248"/>
                </a:cubicBezTo>
                <a:cubicBezTo>
                  <a:pt x="815" y="272"/>
                  <a:pt x="853" y="306"/>
                  <a:pt x="889" y="314"/>
                </a:cubicBezTo>
                <a:cubicBezTo>
                  <a:pt x="904" y="317"/>
                  <a:pt x="913" y="312"/>
                  <a:pt x="927" y="312"/>
                </a:cubicBezTo>
                <a:cubicBezTo>
                  <a:pt x="929" y="278"/>
                  <a:pt x="938" y="245"/>
                  <a:pt x="907" y="221"/>
                </a:cubicBezTo>
                <a:cubicBezTo>
                  <a:pt x="849" y="177"/>
                  <a:pt x="745" y="197"/>
                  <a:pt x="690" y="231"/>
                </a:cubicBezTo>
                <a:cubicBezTo>
                  <a:pt x="643" y="260"/>
                  <a:pt x="591" y="318"/>
                  <a:pt x="610" y="380"/>
                </a:cubicBezTo>
                <a:cubicBezTo>
                  <a:pt x="632" y="449"/>
                  <a:pt x="749" y="456"/>
                  <a:pt x="805" y="461"/>
                </a:cubicBezTo>
                <a:cubicBezTo>
                  <a:pt x="888" y="468"/>
                  <a:pt x="976" y="471"/>
                  <a:pt x="1050" y="427"/>
                </a:cubicBezTo>
                <a:cubicBezTo>
                  <a:pt x="1109" y="392"/>
                  <a:pt x="1126" y="340"/>
                  <a:pt x="1131" y="276"/>
                </a:cubicBezTo>
                <a:cubicBezTo>
                  <a:pt x="1133" y="244"/>
                  <a:pt x="1131" y="211"/>
                  <a:pt x="1131" y="179"/>
                </a:cubicBezTo>
                <a:cubicBezTo>
                  <a:pt x="1148" y="206"/>
                  <a:pt x="1164" y="234"/>
                  <a:pt x="1178" y="264"/>
                </a:cubicBezTo>
                <a:cubicBezTo>
                  <a:pt x="1192" y="292"/>
                  <a:pt x="1204" y="322"/>
                  <a:pt x="1220" y="350"/>
                </a:cubicBezTo>
                <a:cubicBezTo>
                  <a:pt x="1221" y="351"/>
                  <a:pt x="1222" y="351"/>
                  <a:pt x="1223" y="352"/>
                </a:cubicBezTo>
                <a:cubicBezTo>
                  <a:pt x="1229" y="304"/>
                  <a:pt x="1235" y="262"/>
                  <a:pt x="1266" y="223"/>
                </a:cubicBezTo>
                <a:cubicBezTo>
                  <a:pt x="1292" y="191"/>
                  <a:pt x="1358" y="152"/>
                  <a:pt x="1402" y="175"/>
                </a:cubicBezTo>
                <a:cubicBezTo>
                  <a:pt x="1441" y="195"/>
                  <a:pt x="1449" y="254"/>
                  <a:pt x="1469" y="288"/>
                </a:cubicBezTo>
                <a:cubicBezTo>
                  <a:pt x="1492" y="319"/>
                  <a:pt x="1500" y="329"/>
                  <a:pt x="1526" y="338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</p:spTree>
  </p:cSld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8" name="Freeform 1"/>
          <p:cNvSpPr/>
          <p:nvPr/>
        </p:nvSpPr>
        <p:spPr>
          <a:xfrm>
            <a:off x="851040" y="1395360"/>
            <a:ext cx="108720" cy="174960"/>
          </a:xfrm>
          <a:custGeom>
            <a:avLst/>
            <a:gdLst/>
            <a:ahLst/>
            <a:rect l="0" t="0" r="r" b="b"/>
            <a:pathLst>
              <a:path w="302" h="486">
                <a:moveTo>
                  <a:pt x="0" y="0"/>
                </a:moveTo>
                <a:cubicBezTo>
                  <a:pt x="55" y="9"/>
                  <a:pt x="109" y="50"/>
                  <a:pt x="156" y="81"/>
                </a:cubicBezTo>
                <a:cubicBezTo>
                  <a:pt x="235" y="135"/>
                  <a:pt x="299" y="192"/>
                  <a:pt x="300" y="295"/>
                </a:cubicBezTo>
                <a:cubicBezTo>
                  <a:pt x="301" y="394"/>
                  <a:pt x="213" y="438"/>
                  <a:pt x="140" y="485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129" name="Freeform 2"/>
          <p:cNvSpPr/>
          <p:nvPr/>
        </p:nvSpPr>
        <p:spPr>
          <a:xfrm>
            <a:off x="407520" y="1366200"/>
            <a:ext cx="418320" cy="232560"/>
          </a:xfrm>
          <a:custGeom>
            <a:avLst/>
            <a:gdLst/>
            <a:ahLst/>
            <a:rect l="0" t="0" r="r" b="b"/>
            <a:pathLst>
              <a:path w="1162" h="646">
                <a:moveTo>
                  <a:pt x="1" y="7"/>
                </a:moveTo>
                <a:cubicBezTo>
                  <a:pt x="1" y="106"/>
                  <a:pt x="0" y="203"/>
                  <a:pt x="11" y="301"/>
                </a:cubicBezTo>
                <a:cubicBezTo>
                  <a:pt x="21" y="395"/>
                  <a:pt x="36" y="487"/>
                  <a:pt x="66" y="577"/>
                </a:cubicBezTo>
                <a:cubicBezTo>
                  <a:pt x="81" y="615"/>
                  <a:pt x="83" y="625"/>
                  <a:pt x="99" y="645"/>
                </a:cubicBezTo>
                <a:moveTo>
                  <a:pt x="59" y="118"/>
                </a:moveTo>
                <a:cubicBezTo>
                  <a:pt x="81" y="48"/>
                  <a:pt x="89" y="15"/>
                  <a:pt x="168" y="7"/>
                </a:cubicBezTo>
                <a:cubicBezTo>
                  <a:pt x="238" y="0"/>
                  <a:pt x="261" y="54"/>
                  <a:pt x="268" y="116"/>
                </a:cubicBezTo>
                <a:cubicBezTo>
                  <a:pt x="278" y="209"/>
                  <a:pt x="245" y="279"/>
                  <a:pt x="175" y="339"/>
                </a:cubicBezTo>
                <a:cubicBezTo>
                  <a:pt x="151" y="360"/>
                  <a:pt x="65" y="419"/>
                  <a:pt x="26" y="399"/>
                </a:cubicBezTo>
                <a:cubicBezTo>
                  <a:pt x="15" y="399"/>
                  <a:pt x="12" y="397"/>
                  <a:pt x="17" y="383"/>
                </a:cubicBezTo>
                <a:moveTo>
                  <a:pt x="631" y="59"/>
                </a:moveTo>
                <a:cubicBezTo>
                  <a:pt x="559" y="76"/>
                  <a:pt x="517" y="115"/>
                  <a:pt x="475" y="179"/>
                </a:cubicBezTo>
                <a:cubicBezTo>
                  <a:pt x="447" y="222"/>
                  <a:pt x="400" y="325"/>
                  <a:pt x="426" y="379"/>
                </a:cubicBezTo>
                <a:cubicBezTo>
                  <a:pt x="455" y="441"/>
                  <a:pt x="542" y="451"/>
                  <a:pt x="599" y="469"/>
                </a:cubicBezTo>
                <a:moveTo>
                  <a:pt x="811" y="241"/>
                </a:moveTo>
                <a:cubicBezTo>
                  <a:pt x="817" y="215"/>
                  <a:pt x="785" y="224"/>
                  <a:pt x="835" y="222"/>
                </a:cubicBezTo>
                <a:cubicBezTo>
                  <a:pt x="894" y="220"/>
                  <a:pt x="942" y="274"/>
                  <a:pt x="966" y="324"/>
                </a:cubicBezTo>
                <a:cubicBezTo>
                  <a:pt x="985" y="362"/>
                  <a:pt x="999" y="438"/>
                  <a:pt x="966" y="473"/>
                </a:cubicBezTo>
                <a:cubicBezTo>
                  <a:pt x="943" y="497"/>
                  <a:pt x="915" y="492"/>
                  <a:pt x="887" y="492"/>
                </a:cubicBezTo>
                <a:cubicBezTo>
                  <a:pt x="887" y="420"/>
                  <a:pt x="911" y="392"/>
                  <a:pt x="959" y="336"/>
                </a:cubicBezTo>
                <a:cubicBezTo>
                  <a:pt x="1018" y="267"/>
                  <a:pt x="1083" y="202"/>
                  <a:pt x="1147" y="138"/>
                </a:cubicBezTo>
                <a:cubicBezTo>
                  <a:pt x="1152" y="133"/>
                  <a:pt x="1156" y="129"/>
                  <a:pt x="1161" y="124"/>
                </a:cubicBezTo>
                <a:cubicBezTo>
                  <a:pt x="1108" y="160"/>
                  <a:pt x="1062" y="211"/>
                  <a:pt x="1024" y="264"/>
                </a:cubicBezTo>
                <a:cubicBezTo>
                  <a:pt x="1005" y="290"/>
                  <a:pt x="948" y="377"/>
                  <a:pt x="981" y="415"/>
                </a:cubicBezTo>
                <a:cubicBezTo>
                  <a:pt x="1009" y="447"/>
                  <a:pt x="1073" y="437"/>
                  <a:pt x="1109" y="438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130" name="Freeform 3"/>
          <p:cNvSpPr/>
          <p:nvPr/>
        </p:nvSpPr>
        <p:spPr>
          <a:xfrm>
            <a:off x="1154160" y="1274760"/>
            <a:ext cx="441720" cy="503640"/>
          </a:xfrm>
          <a:custGeom>
            <a:avLst/>
            <a:gdLst/>
            <a:ahLst/>
            <a:rect l="0" t="0" r="r" b="b"/>
            <a:pathLst>
              <a:path w="1227" h="1399">
                <a:moveTo>
                  <a:pt x="0" y="598"/>
                </a:moveTo>
                <a:cubicBezTo>
                  <a:pt x="72" y="598"/>
                  <a:pt x="144" y="592"/>
                  <a:pt x="216" y="591"/>
                </a:cubicBezTo>
                <a:cubicBezTo>
                  <a:pt x="287" y="590"/>
                  <a:pt x="358" y="591"/>
                  <a:pt x="429" y="592"/>
                </a:cubicBezTo>
                <a:moveTo>
                  <a:pt x="116" y="828"/>
                </a:moveTo>
                <a:cubicBezTo>
                  <a:pt x="199" y="828"/>
                  <a:pt x="279" y="827"/>
                  <a:pt x="363" y="816"/>
                </a:cubicBezTo>
                <a:cubicBezTo>
                  <a:pt x="414" y="809"/>
                  <a:pt x="467" y="803"/>
                  <a:pt x="517" y="798"/>
                </a:cubicBezTo>
                <a:moveTo>
                  <a:pt x="1226" y="65"/>
                </a:moveTo>
                <a:cubicBezTo>
                  <a:pt x="1219" y="30"/>
                  <a:pt x="1217" y="29"/>
                  <a:pt x="1201" y="0"/>
                </a:cubicBezTo>
                <a:cubicBezTo>
                  <a:pt x="1145" y="41"/>
                  <a:pt x="1098" y="86"/>
                  <a:pt x="1055" y="157"/>
                </a:cubicBezTo>
                <a:cubicBezTo>
                  <a:pt x="934" y="357"/>
                  <a:pt x="857" y="607"/>
                  <a:pt x="813" y="837"/>
                </a:cubicBezTo>
                <a:cubicBezTo>
                  <a:pt x="788" y="967"/>
                  <a:pt x="771" y="1122"/>
                  <a:pt x="824" y="1247"/>
                </a:cubicBezTo>
                <a:cubicBezTo>
                  <a:pt x="856" y="1322"/>
                  <a:pt x="905" y="1354"/>
                  <a:pt x="969" y="1398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131" name="Freeform 4"/>
          <p:cNvSpPr/>
          <p:nvPr/>
        </p:nvSpPr>
        <p:spPr>
          <a:xfrm>
            <a:off x="1960560" y="886320"/>
            <a:ext cx="413280" cy="642960"/>
          </a:xfrm>
          <a:custGeom>
            <a:avLst/>
            <a:gdLst/>
            <a:ahLst/>
            <a:rect l="0" t="0" r="r" b="b"/>
            <a:pathLst>
              <a:path w="1148" h="1786">
                <a:moveTo>
                  <a:pt x="311" y="158"/>
                </a:moveTo>
                <a:cubicBezTo>
                  <a:pt x="303" y="138"/>
                  <a:pt x="295" y="120"/>
                  <a:pt x="285" y="102"/>
                </a:cubicBezTo>
                <a:lnTo>
                  <a:pt x="285" y="101"/>
                </a:lnTo>
                <a:cubicBezTo>
                  <a:pt x="343" y="101"/>
                  <a:pt x="407" y="111"/>
                  <a:pt x="462" y="91"/>
                </a:cubicBezTo>
                <a:cubicBezTo>
                  <a:pt x="494" y="80"/>
                  <a:pt x="501" y="64"/>
                  <a:pt x="502" y="33"/>
                </a:cubicBezTo>
                <a:cubicBezTo>
                  <a:pt x="503" y="1"/>
                  <a:pt x="463" y="0"/>
                  <a:pt x="438" y="7"/>
                </a:cubicBezTo>
                <a:cubicBezTo>
                  <a:pt x="363" y="29"/>
                  <a:pt x="292" y="112"/>
                  <a:pt x="268" y="184"/>
                </a:cubicBezTo>
                <a:cubicBezTo>
                  <a:pt x="252" y="231"/>
                  <a:pt x="252" y="299"/>
                  <a:pt x="280" y="338"/>
                </a:cubicBezTo>
                <a:cubicBezTo>
                  <a:pt x="319" y="396"/>
                  <a:pt x="377" y="414"/>
                  <a:pt x="440" y="433"/>
                </a:cubicBezTo>
                <a:moveTo>
                  <a:pt x="966" y="334"/>
                </a:moveTo>
                <a:cubicBezTo>
                  <a:pt x="956" y="339"/>
                  <a:pt x="931" y="363"/>
                  <a:pt x="922" y="385"/>
                </a:cubicBezTo>
                <a:cubicBezTo>
                  <a:pt x="905" y="427"/>
                  <a:pt x="906" y="468"/>
                  <a:pt x="946" y="491"/>
                </a:cubicBezTo>
                <a:cubicBezTo>
                  <a:pt x="977" y="508"/>
                  <a:pt x="1041" y="520"/>
                  <a:pt x="1075" y="509"/>
                </a:cubicBezTo>
                <a:cubicBezTo>
                  <a:pt x="1104" y="500"/>
                  <a:pt x="1081" y="446"/>
                  <a:pt x="1069" y="434"/>
                </a:cubicBezTo>
                <a:cubicBezTo>
                  <a:pt x="1037" y="403"/>
                  <a:pt x="995" y="398"/>
                  <a:pt x="952" y="397"/>
                </a:cubicBezTo>
                <a:cubicBezTo>
                  <a:pt x="942" y="397"/>
                  <a:pt x="940" y="394"/>
                  <a:pt x="936" y="398"/>
                </a:cubicBezTo>
                <a:moveTo>
                  <a:pt x="94" y="1046"/>
                </a:moveTo>
                <a:cubicBezTo>
                  <a:pt x="97" y="1035"/>
                  <a:pt x="98" y="1028"/>
                  <a:pt x="99" y="1017"/>
                </a:cubicBezTo>
                <a:cubicBezTo>
                  <a:pt x="99" y="1013"/>
                  <a:pt x="99" y="1012"/>
                  <a:pt x="99" y="1010"/>
                </a:cubicBezTo>
                <a:cubicBezTo>
                  <a:pt x="99" y="1015"/>
                  <a:pt x="92" y="1068"/>
                  <a:pt x="91" y="1075"/>
                </a:cubicBezTo>
                <a:cubicBezTo>
                  <a:pt x="70" y="1186"/>
                  <a:pt x="56" y="1298"/>
                  <a:pt x="30" y="1407"/>
                </a:cubicBezTo>
                <a:cubicBezTo>
                  <a:pt x="15" y="1462"/>
                  <a:pt x="11" y="1479"/>
                  <a:pt x="0" y="1513"/>
                </a:cubicBezTo>
                <a:moveTo>
                  <a:pt x="713" y="1337"/>
                </a:moveTo>
                <a:cubicBezTo>
                  <a:pt x="710" y="1334"/>
                  <a:pt x="703" y="1323"/>
                  <a:pt x="703" y="1326"/>
                </a:cubicBezTo>
                <a:cubicBezTo>
                  <a:pt x="684" y="1456"/>
                  <a:pt x="678" y="1657"/>
                  <a:pt x="709" y="1785"/>
                </a:cubicBezTo>
                <a:moveTo>
                  <a:pt x="545" y="1696"/>
                </a:moveTo>
                <a:cubicBezTo>
                  <a:pt x="556" y="1691"/>
                  <a:pt x="599" y="1680"/>
                  <a:pt x="619" y="1675"/>
                </a:cubicBezTo>
                <a:cubicBezTo>
                  <a:pt x="714" y="1653"/>
                  <a:pt x="809" y="1639"/>
                  <a:pt x="906" y="1630"/>
                </a:cubicBezTo>
                <a:cubicBezTo>
                  <a:pt x="987" y="1622"/>
                  <a:pt x="1067" y="1616"/>
                  <a:pt x="1147" y="1606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132" name="Freeform 5"/>
          <p:cNvSpPr/>
          <p:nvPr/>
        </p:nvSpPr>
        <p:spPr>
          <a:xfrm>
            <a:off x="2529720" y="1108080"/>
            <a:ext cx="1878480" cy="837000"/>
          </a:xfrm>
          <a:custGeom>
            <a:avLst/>
            <a:gdLst/>
            <a:ahLst/>
            <a:rect l="0" t="0" r="r" b="b"/>
            <a:pathLst>
              <a:path w="5218" h="2325">
                <a:moveTo>
                  <a:pt x="14" y="882"/>
                </a:moveTo>
                <a:cubicBezTo>
                  <a:pt x="5" y="871"/>
                  <a:pt x="0" y="867"/>
                  <a:pt x="3" y="852"/>
                </a:cubicBezTo>
                <a:cubicBezTo>
                  <a:pt x="4" y="845"/>
                  <a:pt x="9" y="842"/>
                  <a:pt x="14" y="837"/>
                </a:cubicBezTo>
                <a:cubicBezTo>
                  <a:pt x="20" y="830"/>
                  <a:pt x="25" y="825"/>
                  <a:pt x="34" y="821"/>
                </a:cubicBezTo>
                <a:cubicBezTo>
                  <a:pt x="65" y="808"/>
                  <a:pt x="97" y="806"/>
                  <a:pt x="130" y="806"/>
                </a:cubicBezTo>
                <a:cubicBezTo>
                  <a:pt x="169" y="805"/>
                  <a:pt x="216" y="796"/>
                  <a:pt x="248" y="824"/>
                </a:cubicBezTo>
                <a:cubicBezTo>
                  <a:pt x="275" y="847"/>
                  <a:pt x="278" y="917"/>
                  <a:pt x="269" y="948"/>
                </a:cubicBezTo>
                <a:cubicBezTo>
                  <a:pt x="254" y="997"/>
                  <a:pt x="205" y="1036"/>
                  <a:pt x="164" y="1062"/>
                </a:cubicBezTo>
                <a:cubicBezTo>
                  <a:pt x="146" y="1072"/>
                  <a:pt x="142" y="1075"/>
                  <a:pt x="130" y="1078"/>
                </a:cubicBezTo>
                <a:cubicBezTo>
                  <a:pt x="148" y="1058"/>
                  <a:pt x="160" y="1044"/>
                  <a:pt x="182" y="1028"/>
                </a:cubicBezTo>
                <a:cubicBezTo>
                  <a:pt x="246" y="980"/>
                  <a:pt x="315" y="937"/>
                  <a:pt x="375" y="883"/>
                </a:cubicBezTo>
                <a:cubicBezTo>
                  <a:pt x="408" y="853"/>
                  <a:pt x="449" y="816"/>
                  <a:pt x="466" y="774"/>
                </a:cubicBezTo>
                <a:cubicBezTo>
                  <a:pt x="466" y="773"/>
                  <a:pt x="466" y="771"/>
                  <a:pt x="466" y="770"/>
                </a:cubicBezTo>
                <a:cubicBezTo>
                  <a:pt x="429" y="783"/>
                  <a:pt x="407" y="797"/>
                  <a:pt x="379" y="828"/>
                </a:cubicBezTo>
                <a:cubicBezTo>
                  <a:pt x="344" y="867"/>
                  <a:pt x="331" y="907"/>
                  <a:pt x="329" y="958"/>
                </a:cubicBezTo>
                <a:cubicBezTo>
                  <a:pt x="327" y="1001"/>
                  <a:pt x="374" y="1006"/>
                  <a:pt x="409" y="1008"/>
                </a:cubicBezTo>
                <a:cubicBezTo>
                  <a:pt x="421" y="1008"/>
                  <a:pt x="433" y="1008"/>
                  <a:pt x="445" y="1008"/>
                </a:cubicBezTo>
                <a:moveTo>
                  <a:pt x="394" y="232"/>
                </a:moveTo>
                <a:cubicBezTo>
                  <a:pt x="375" y="216"/>
                  <a:pt x="359" y="208"/>
                  <a:pt x="354" y="185"/>
                </a:cubicBezTo>
                <a:cubicBezTo>
                  <a:pt x="350" y="168"/>
                  <a:pt x="353" y="160"/>
                  <a:pt x="370" y="155"/>
                </a:cubicBezTo>
                <a:cubicBezTo>
                  <a:pt x="392" y="148"/>
                  <a:pt x="450" y="143"/>
                  <a:pt x="470" y="157"/>
                </a:cubicBezTo>
                <a:cubicBezTo>
                  <a:pt x="507" y="183"/>
                  <a:pt x="505" y="242"/>
                  <a:pt x="506" y="281"/>
                </a:cubicBezTo>
                <a:cubicBezTo>
                  <a:pt x="507" y="348"/>
                  <a:pt x="480" y="389"/>
                  <a:pt x="433" y="433"/>
                </a:cubicBezTo>
                <a:cubicBezTo>
                  <a:pt x="422" y="443"/>
                  <a:pt x="429" y="440"/>
                  <a:pt x="424" y="447"/>
                </a:cubicBezTo>
                <a:cubicBezTo>
                  <a:pt x="494" y="458"/>
                  <a:pt x="569" y="468"/>
                  <a:pt x="628" y="510"/>
                </a:cubicBezTo>
                <a:cubicBezTo>
                  <a:pt x="640" y="521"/>
                  <a:pt x="650" y="532"/>
                  <a:pt x="662" y="543"/>
                </a:cubicBezTo>
                <a:moveTo>
                  <a:pt x="15" y="1403"/>
                </a:moveTo>
                <a:cubicBezTo>
                  <a:pt x="22" y="1401"/>
                  <a:pt x="110" y="1377"/>
                  <a:pt x="124" y="1373"/>
                </a:cubicBezTo>
                <a:cubicBezTo>
                  <a:pt x="289" y="1329"/>
                  <a:pt x="454" y="1285"/>
                  <a:pt x="625" y="1273"/>
                </a:cubicBezTo>
                <a:cubicBezTo>
                  <a:pt x="645" y="1272"/>
                  <a:pt x="721" y="1278"/>
                  <a:pt x="735" y="1280"/>
                </a:cubicBezTo>
                <a:moveTo>
                  <a:pt x="400" y="1625"/>
                </a:moveTo>
                <a:cubicBezTo>
                  <a:pt x="400" y="1615"/>
                  <a:pt x="400" y="1605"/>
                  <a:pt x="400" y="1595"/>
                </a:cubicBezTo>
                <a:cubicBezTo>
                  <a:pt x="402" y="1634"/>
                  <a:pt x="410" y="1680"/>
                  <a:pt x="403" y="1719"/>
                </a:cubicBezTo>
                <a:cubicBezTo>
                  <a:pt x="387" y="1817"/>
                  <a:pt x="325" y="1876"/>
                  <a:pt x="263" y="1947"/>
                </a:cubicBezTo>
                <a:cubicBezTo>
                  <a:pt x="250" y="1961"/>
                  <a:pt x="253" y="1965"/>
                  <a:pt x="249" y="1980"/>
                </a:cubicBezTo>
                <a:cubicBezTo>
                  <a:pt x="300" y="1989"/>
                  <a:pt x="350" y="1984"/>
                  <a:pt x="401" y="1973"/>
                </a:cubicBezTo>
                <a:cubicBezTo>
                  <a:pt x="484" y="1954"/>
                  <a:pt x="581" y="1931"/>
                  <a:pt x="656" y="1893"/>
                </a:cubicBezTo>
                <a:cubicBezTo>
                  <a:pt x="670" y="1884"/>
                  <a:pt x="683" y="1875"/>
                  <a:pt x="697" y="1866"/>
                </a:cubicBezTo>
                <a:moveTo>
                  <a:pt x="775" y="1626"/>
                </a:moveTo>
                <a:cubicBezTo>
                  <a:pt x="814" y="1637"/>
                  <a:pt x="833" y="1686"/>
                  <a:pt x="842" y="1726"/>
                </a:cubicBezTo>
                <a:cubicBezTo>
                  <a:pt x="861" y="1810"/>
                  <a:pt x="855" y="1911"/>
                  <a:pt x="851" y="1998"/>
                </a:cubicBezTo>
                <a:cubicBezTo>
                  <a:pt x="847" y="2084"/>
                  <a:pt x="841" y="2169"/>
                  <a:pt x="841" y="2256"/>
                </a:cubicBezTo>
                <a:cubicBezTo>
                  <a:pt x="841" y="2269"/>
                  <a:pt x="841" y="2283"/>
                  <a:pt x="841" y="2296"/>
                </a:cubicBezTo>
                <a:moveTo>
                  <a:pt x="929" y="2324"/>
                </a:moveTo>
                <a:cubicBezTo>
                  <a:pt x="936" y="2314"/>
                  <a:pt x="949" y="2306"/>
                  <a:pt x="951" y="2293"/>
                </a:cubicBezTo>
                <a:cubicBezTo>
                  <a:pt x="951" y="2286"/>
                  <a:pt x="951" y="2282"/>
                  <a:pt x="951" y="2277"/>
                </a:cubicBezTo>
                <a:moveTo>
                  <a:pt x="1216" y="917"/>
                </a:moveTo>
                <a:cubicBezTo>
                  <a:pt x="1196" y="918"/>
                  <a:pt x="1206" y="926"/>
                  <a:pt x="1216" y="959"/>
                </a:cubicBezTo>
                <a:cubicBezTo>
                  <a:pt x="1241" y="1042"/>
                  <a:pt x="1258" y="1126"/>
                  <a:pt x="1279" y="1212"/>
                </a:cubicBezTo>
                <a:cubicBezTo>
                  <a:pt x="1289" y="1250"/>
                  <a:pt x="1299" y="1283"/>
                  <a:pt x="1315" y="1318"/>
                </a:cubicBezTo>
                <a:moveTo>
                  <a:pt x="979" y="1138"/>
                </a:moveTo>
                <a:cubicBezTo>
                  <a:pt x="994" y="1098"/>
                  <a:pt x="1063" y="1098"/>
                  <a:pt x="1105" y="1089"/>
                </a:cubicBezTo>
                <a:cubicBezTo>
                  <a:pt x="1238" y="1061"/>
                  <a:pt x="1379" y="1041"/>
                  <a:pt x="1508" y="998"/>
                </a:cubicBezTo>
                <a:cubicBezTo>
                  <a:pt x="1528" y="990"/>
                  <a:pt x="1549" y="981"/>
                  <a:pt x="1569" y="973"/>
                </a:cubicBezTo>
                <a:moveTo>
                  <a:pt x="1687" y="796"/>
                </a:moveTo>
                <a:cubicBezTo>
                  <a:pt x="1700" y="762"/>
                  <a:pt x="1751" y="760"/>
                  <a:pt x="1788" y="756"/>
                </a:cubicBezTo>
                <a:cubicBezTo>
                  <a:pt x="1840" y="750"/>
                  <a:pt x="1918" y="737"/>
                  <a:pt x="1948" y="793"/>
                </a:cubicBezTo>
                <a:cubicBezTo>
                  <a:pt x="1972" y="835"/>
                  <a:pt x="1959" y="906"/>
                  <a:pt x="1927" y="937"/>
                </a:cubicBezTo>
                <a:cubicBezTo>
                  <a:pt x="1892" y="971"/>
                  <a:pt x="1841" y="971"/>
                  <a:pt x="1796" y="973"/>
                </a:cubicBezTo>
                <a:cubicBezTo>
                  <a:pt x="1812" y="928"/>
                  <a:pt x="1831" y="912"/>
                  <a:pt x="1870" y="877"/>
                </a:cubicBezTo>
                <a:cubicBezTo>
                  <a:pt x="1924" y="829"/>
                  <a:pt x="1974" y="782"/>
                  <a:pt x="2014" y="721"/>
                </a:cubicBezTo>
                <a:cubicBezTo>
                  <a:pt x="2026" y="702"/>
                  <a:pt x="2028" y="692"/>
                  <a:pt x="2035" y="673"/>
                </a:cubicBezTo>
                <a:cubicBezTo>
                  <a:pt x="2007" y="701"/>
                  <a:pt x="1976" y="728"/>
                  <a:pt x="1957" y="764"/>
                </a:cubicBezTo>
                <a:cubicBezTo>
                  <a:pt x="1943" y="790"/>
                  <a:pt x="1930" y="845"/>
                  <a:pt x="1962" y="862"/>
                </a:cubicBezTo>
                <a:cubicBezTo>
                  <a:pt x="2011" y="888"/>
                  <a:pt x="2074" y="866"/>
                  <a:pt x="2121" y="851"/>
                </a:cubicBezTo>
                <a:moveTo>
                  <a:pt x="2260" y="36"/>
                </a:moveTo>
                <a:cubicBezTo>
                  <a:pt x="2257" y="16"/>
                  <a:pt x="2256" y="12"/>
                  <a:pt x="2254" y="0"/>
                </a:cubicBezTo>
                <a:cubicBezTo>
                  <a:pt x="2250" y="46"/>
                  <a:pt x="2248" y="93"/>
                  <a:pt x="2249" y="140"/>
                </a:cubicBezTo>
                <a:cubicBezTo>
                  <a:pt x="2250" y="195"/>
                  <a:pt x="2267" y="250"/>
                  <a:pt x="2317" y="281"/>
                </a:cubicBezTo>
                <a:cubicBezTo>
                  <a:pt x="2364" y="310"/>
                  <a:pt x="2394" y="261"/>
                  <a:pt x="2421" y="232"/>
                </a:cubicBezTo>
                <a:cubicBezTo>
                  <a:pt x="2430" y="223"/>
                  <a:pt x="2470" y="167"/>
                  <a:pt x="2491" y="181"/>
                </a:cubicBezTo>
                <a:cubicBezTo>
                  <a:pt x="2529" y="207"/>
                  <a:pt x="2535" y="263"/>
                  <a:pt x="2538" y="311"/>
                </a:cubicBezTo>
                <a:cubicBezTo>
                  <a:pt x="2538" y="391"/>
                  <a:pt x="2538" y="420"/>
                  <a:pt x="2538" y="474"/>
                </a:cubicBezTo>
                <a:moveTo>
                  <a:pt x="1800" y="1331"/>
                </a:moveTo>
                <a:cubicBezTo>
                  <a:pt x="1823" y="1276"/>
                  <a:pt x="1901" y="1260"/>
                  <a:pt x="1960" y="1241"/>
                </a:cubicBezTo>
                <a:cubicBezTo>
                  <a:pt x="2107" y="1196"/>
                  <a:pt x="2258" y="1179"/>
                  <a:pt x="2411" y="1176"/>
                </a:cubicBezTo>
                <a:cubicBezTo>
                  <a:pt x="2457" y="1176"/>
                  <a:pt x="2466" y="1175"/>
                  <a:pt x="2493" y="1180"/>
                </a:cubicBezTo>
                <a:moveTo>
                  <a:pt x="2141" y="1358"/>
                </a:moveTo>
                <a:cubicBezTo>
                  <a:pt x="2141" y="1433"/>
                  <a:pt x="2141" y="1502"/>
                  <a:pt x="2123" y="1576"/>
                </a:cubicBezTo>
                <a:cubicBezTo>
                  <a:pt x="2107" y="1640"/>
                  <a:pt x="2089" y="1702"/>
                  <a:pt x="2086" y="1768"/>
                </a:cubicBezTo>
                <a:cubicBezTo>
                  <a:pt x="2086" y="1788"/>
                  <a:pt x="2085" y="1793"/>
                  <a:pt x="2091" y="1804"/>
                </a:cubicBezTo>
                <a:cubicBezTo>
                  <a:pt x="2142" y="1806"/>
                  <a:pt x="2161" y="1801"/>
                  <a:pt x="2202" y="1768"/>
                </a:cubicBezTo>
                <a:cubicBezTo>
                  <a:pt x="2245" y="1734"/>
                  <a:pt x="2278" y="1673"/>
                  <a:pt x="2329" y="1655"/>
                </a:cubicBezTo>
                <a:cubicBezTo>
                  <a:pt x="2332" y="1655"/>
                  <a:pt x="2334" y="1655"/>
                  <a:pt x="2337" y="1655"/>
                </a:cubicBezTo>
                <a:cubicBezTo>
                  <a:pt x="2358" y="1710"/>
                  <a:pt x="2368" y="1765"/>
                  <a:pt x="2381" y="1822"/>
                </a:cubicBezTo>
                <a:cubicBezTo>
                  <a:pt x="2389" y="1855"/>
                  <a:pt x="2396" y="1901"/>
                  <a:pt x="2430" y="1918"/>
                </a:cubicBezTo>
                <a:cubicBezTo>
                  <a:pt x="2448" y="1921"/>
                  <a:pt x="2454" y="1922"/>
                  <a:pt x="2467" y="1921"/>
                </a:cubicBezTo>
                <a:moveTo>
                  <a:pt x="2621" y="1384"/>
                </a:moveTo>
                <a:cubicBezTo>
                  <a:pt x="2641" y="1346"/>
                  <a:pt x="2615" y="1375"/>
                  <a:pt x="2642" y="1362"/>
                </a:cubicBezTo>
                <a:cubicBezTo>
                  <a:pt x="2661" y="1423"/>
                  <a:pt x="2663" y="1476"/>
                  <a:pt x="2663" y="1540"/>
                </a:cubicBezTo>
                <a:cubicBezTo>
                  <a:pt x="2664" y="1655"/>
                  <a:pt x="2663" y="1769"/>
                  <a:pt x="2663" y="1884"/>
                </a:cubicBezTo>
                <a:moveTo>
                  <a:pt x="2642" y="2259"/>
                </a:moveTo>
                <a:cubicBezTo>
                  <a:pt x="2666" y="2259"/>
                  <a:pt x="2709" y="2268"/>
                  <a:pt x="2727" y="2251"/>
                </a:cubicBezTo>
                <a:cubicBezTo>
                  <a:pt x="2741" y="2238"/>
                  <a:pt x="2743" y="2220"/>
                  <a:pt x="2748" y="2203"/>
                </a:cubicBezTo>
                <a:moveTo>
                  <a:pt x="3225" y="848"/>
                </a:moveTo>
                <a:cubicBezTo>
                  <a:pt x="3216" y="840"/>
                  <a:pt x="3215" y="838"/>
                  <a:pt x="3209" y="835"/>
                </a:cubicBezTo>
                <a:cubicBezTo>
                  <a:pt x="3224" y="841"/>
                  <a:pt x="3239" y="847"/>
                  <a:pt x="3254" y="855"/>
                </a:cubicBezTo>
                <a:cubicBezTo>
                  <a:pt x="3259" y="858"/>
                  <a:pt x="3264" y="859"/>
                  <a:pt x="3266" y="864"/>
                </a:cubicBezTo>
                <a:cubicBezTo>
                  <a:pt x="3279" y="907"/>
                  <a:pt x="3269" y="976"/>
                  <a:pt x="3271" y="1020"/>
                </a:cubicBezTo>
                <a:cubicBezTo>
                  <a:pt x="3274" y="1098"/>
                  <a:pt x="3278" y="1177"/>
                  <a:pt x="3284" y="1255"/>
                </a:cubicBezTo>
                <a:cubicBezTo>
                  <a:pt x="3287" y="1296"/>
                  <a:pt x="3289" y="1337"/>
                  <a:pt x="3299" y="1376"/>
                </a:cubicBezTo>
                <a:moveTo>
                  <a:pt x="3009" y="1166"/>
                </a:moveTo>
                <a:cubicBezTo>
                  <a:pt x="3063" y="1154"/>
                  <a:pt x="3135" y="1146"/>
                  <a:pt x="3195" y="1138"/>
                </a:cubicBezTo>
                <a:cubicBezTo>
                  <a:pt x="3318" y="1122"/>
                  <a:pt x="3443" y="1103"/>
                  <a:pt x="3566" y="1081"/>
                </a:cubicBezTo>
                <a:cubicBezTo>
                  <a:pt x="3594" y="1075"/>
                  <a:pt x="3623" y="1070"/>
                  <a:pt x="3651" y="1064"/>
                </a:cubicBezTo>
                <a:moveTo>
                  <a:pt x="3885" y="1033"/>
                </a:moveTo>
                <a:cubicBezTo>
                  <a:pt x="3891" y="1021"/>
                  <a:pt x="3921" y="1026"/>
                  <a:pt x="3935" y="1026"/>
                </a:cubicBezTo>
                <a:cubicBezTo>
                  <a:pt x="3971" y="1026"/>
                  <a:pt x="3984" y="1026"/>
                  <a:pt x="4009" y="1024"/>
                </a:cubicBezTo>
                <a:moveTo>
                  <a:pt x="4257" y="999"/>
                </a:moveTo>
                <a:cubicBezTo>
                  <a:pt x="4283" y="990"/>
                  <a:pt x="4310" y="986"/>
                  <a:pt x="4337" y="981"/>
                </a:cubicBezTo>
                <a:cubicBezTo>
                  <a:pt x="4378" y="973"/>
                  <a:pt x="4423" y="972"/>
                  <a:pt x="4462" y="958"/>
                </a:cubicBezTo>
                <a:cubicBezTo>
                  <a:pt x="4472" y="953"/>
                  <a:pt x="4482" y="949"/>
                  <a:pt x="4492" y="944"/>
                </a:cubicBezTo>
                <a:moveTo>
                  <a:pt x="4753" y="137"/>
                </a:moveTo>
                <a:cubicBezTo>
                  <a:pt x="4790" y="108"/>
                  <a:pt x="4802" y="99"/>
                  <a:pt x="4866" y="103"/>
                </a:cubicBezTo>
                <a:cubicBezTo>
                  <a:pt x="4969" y="110"/>
                  <a:pt x="5075" y="174"/>
                  <a:pt x="5127" y="265"/>
                </a:cubicBezTo>
                <a:cubicBezTo>
                  <a:pt x="5217" y="424"/>
                  <a:pt x="5176" y="621"/>
                  <a:pt x="5112" y="777"/>
                </a:cubicBezTo>
                <a:cubicBezTo>
                  <a:pt x="5054" y="919"/>
                  <a:pt x="4963" y="1037"/>
                  <a:pt x="4875" y="1161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133" name="Freeform 6"/>
          <p:cNvSpPr/>
          <p:nvPr/>
        </p:nvSpPr>
        <p:spPr>
          <a:xfrm>
            <a:off x="1483560" y="2155320"/>
            <a:ext cx="2891880" cy="964440"/>
          </a:xfrm>
          <a:custGeom>
            <a:avLst/>
            <a:gdLst/>
            <a:ahLst/>
            <a:rect l="0" t="0" r="r" b="b"/>
            <a:pathLst>
              <a:path w="8033" h="2679">
                <a:moveTo>
                  <a:pt x="547" y="105"/>
                </a:moveTo>
                <a:cubicBezTo>
                  <a:pt x="557" y="104"/>
                  <a:pt x="581" y="100"/>
                  <a:pt x="595" y="102"/>
                </a:cubicBezTo>
                <a:cubicBezTo>
                  <a:pt x="631" y="107"/>
                  <a:pt x="663" y="129"/>
                  <a:pt x="698" y="138"/>
                </a:cubicBezTo>
                <a:cubicBezTo>
                  <a:pt x="718" y="143"/>
                  <a:pt x="770" y="151"/>
                  <a:pt x="789" y="136"/>
                </a:cubicBezTo>
                <a:cubicBezTo>
                  <a:pt x="808" y="121"/>
                  <a:pt x="817" y="63"/>
                  <a:pt x="807" y="41"/>
                </a:cubicBezTo>
                <a:cubicBezTo>
                  <a:pt x="792" y="7"/>
                  <a:pt x="727" y="0"/>
                  <a:pt x="698" y="11"/>
                </a:cubicBezTo>
                <a:cubicBezTo>
                  <a:pt x="612" y="42"/>
                  <a:pt x="565" y="147"/>
                  <a:pt x="556" y="230"/>
                </a:cubicBezTo>
                <a:cubicBezTo>
                  <a:pt x="548" y="306"/>
                  <a:pt x="549" y="378"/>
                  <a:pt x="608" y="433"/>
                </a:cubicBezTo>
                <a:cubicBezTo>
                  <a:pt x="648" y="470"/>
                  <a:pt x="687" y="469"/>
                  <a:pt x="737" y="474"/>
                </a:cubicBezTo>
                <a:moveTo>
                  <a:pt x="1052" y="338"/>
                </a:moveTo>
                <a:cubicBezTo>
                  <a:pt x="1073" y="336"/>
                  <a:pt x="1095" y="337"/>
                  <a:pt x="1116" y="334"/>
                </a:cubicBezTo>
                <a:cubicBezTo>
                  <a:pt x="1139" y="330"/>
                  <a:pt x="1150" y="313"/>
                  <a:pt x="1159" y="291"/>
                </a:cubicBezTo>
                <a:cubicBezTo>
                  <a:pt x="1168" y="270"/>
                  <a:pt x="1166" y="246"/>
                  <a:pt x="1167" y="224"/>
                </a:cubicBezTo>
                <a:cubicBezTo>
                  <a:pt x="1167" y="223"/>
                  <a:pt x="1167" y="223"/>
                  <a:pt x="1167" y="222"/>
                </a:cubicBezTo>
                <a:cubicBezTo>
                  <a:pt x="1174" y="262"/>
                  <a:pt x="1178" y="305"/>
                  <a:pt x="1192" y="343"/>
                </a:cubicBezTo>
                <a:cubicBezTo>
                  <a:pt x="1215" y="407"/>
                  <a:pt x="1251" y="464"/>
                  <a:pt x="1283" y="523"/>
                </a:cubicBezTo>
                <a:cubicBezTo>
                  <a:pt x="1302" y="558"/>
                  <a:pt x="1313" y="580"/>
                  <a:pt x="1313" y="619"/>
                </a:cubicBezTo>
                <a:cubicBezTo>
                  <a:pt x="1276" y="627"/>
                  <a:pt x="1233" y="632"/>
                  <a:pt x="1195" y="623"/>
                </a:cubicBezTo>
                <a:cubicBezTo>
                  <a:pt x="1170" y="613"/>
                  <a:pt x="1163" y="610"/>
                  <a:pt x="1149" y="599"/>
                </a:cubicBezTo>
                <a:cubicBezTo>
                  <a:pt x="1164" y="559"/>
                  <a:pt x="1179" y="563"/>
                  <a:pt x="1232" y="553"/>
                </a:cubicBezTo>
                <a:cubicBezTo>
                  <a:pt x="1346" y="531"/>
                  <a:pt x="1462" y="530"/>
                  <a:pt x="1577" y="521"/>
                </a:cubicBezTo>
                <a:moveTo>
                  <a:pt x="467" y="1202"/>
                </a:moveTo>
                <a:cubicBezTo>
                  <a:pt x="428" y="1181"/>
                  <a:pt x="340" y="1128"/>
                  <a:pt x="292" y="1154"/>
                </a:cubicBezTo>
                <a:cubicBezTo>
                  <a:pt x="202" y="1203"/>
                  <a:pt x="154" y="1428"/>
                  <a:pt x="122" y="1517"/>
                </a:cubicBezTo>
                <a:cubicBezTo>
                  <a:pt x="56" y="1703"/>
                  <a:pt x="0" y="1951"/>
                  <a:pt x="85" y="2141"/>
                </a:cubicBezTo>
                <a:cubicBezTo>
                  <a:pt x="130" y="2242"/>
                  <a:pt x="210" y="2298"/>
                  <a:pt x="319" y="2311"/>
                </a:cubicBezTo>
                <a:cubicBezTo>
                  <a:pt x="344" y="2311"/>
                  <a:pt x="368" y="2311"/>
                  <a:pt x="393" y="2311"/>
                </a:cubicBezTo>
                <a:moveTo>
                  <a:pt x="1181" y="1377"/>
                </a:moveTo>
                <a:cubicBezTo>
                  <a:pt x="1168" y="1365"/>
                  <a:pt x="1170" y="1377"/>
                  <a:pt x="1168" y="1351"/>
                </a:cubicBezTo>
                <a:cubicBezTo>
                  <a:pt x="1167" y="1340"/>
                  <a:pt x="1167" y="1327"/>
                  <a:pt x="1170" y="1315"/>
                </a:cubicBezTo>
                <a:cubicBezTo>
                  <a:pt x="1176" y="1294"/>
                  <a:pt x="1188" y="1293"/>
                  <a:pt x="1207" y="1292"/>
                </a:cubicBezTo>
                <a:cubicBezTo>
                  <a:pt x="1269" y="1289"/>
                  <a:pt x="1308" y="1301"/>
                  <a:pt x="1355" y="1345"/>
                </a:cubicBezTo>
                <a:cubicBezTo>
                  <a:pt x="1406" y="1392"/>
                  <a:pt x="1444" y="1495"/>
                  <a:pt x="1420" y="1565"/>
                </a:cubicBezTo>
                <a:cubicBezTo>
                  <a:pt x="1405" y="1610"/>
                  <a:pt x="1354" y="1621"/>
                  <a:pt x="1314" y="1624"/>
                </a:cubicBezTo>
                <a:cubicBezTo>
                  <a:pt x="1300" y="1624"/>
                  <a:pt x="1297" y="1624"/>
                  <a:pt x="1289" y="1623"/>
                </a:cubicBezTo>
                <a:cubicBezTo>
                  <a:pt x="1300" y="1561"/>
                  <a:pt x="1349" y="1527"/>
                  <a:pt x="1396" y="1486"/>
                </a:cubicBezTo>
                <a:cubicBezTo>
                  <a:pt x="1470" y="1422"/>
                  <a:pt x="1547" y="1363"/>
                  <a:pt x="1626" y="1306"/>
                </a:cubicBezTo>
                <a:cubicBezTo>
                  <a:pt x="1650" y="1289"/>
                  <a:pt x="1655" y="1286"/>
                  <a:pt x="1669" y="1275"/>
                </a:cubicBezTo>
                <a:cubicBezTo>
                  <a:pt x="1622" y="1312"/>
                  <a:pt x="1577" y="1353"/>
                  <a:pt x="1545" y="1404"/>
                </a:cubicBezTo>
                <a:cubicBezTo>
                  <a:pt x="1527" y="1432"/>
                  <a:pt x="1489" y="1508"/>
                  <a:pt x="1513" y="1544"/>
                </a:cubicBezTo>
                <a:cubicBezTo>
                  <a:pt x="1547" y="1595"/>
                  <a:pt x="1648" y="1582"/>
                  <a:pt x="1697" y="1582"/>
                </a:cubicBezTo>
                <a:cubicBezTo>
                  <a:pt x="1718" y="1582"/>
                  <a:pt x="1738" y="1582"/>
                  <a:pt x="1759" y="1582"/>
                </a:cubicBezTo>
                <a:moveTo>
                  <a:pt x="2164" y="1263"/>
                </a:moveTo>
                <a:cubicBezTo>
                  <a:pt x="2179" y="1266"/>
                  <a:pt x="2184" y="1289"/>
                  <a:pt x="2191" y="1318"/>
                </a:cubicBezTo>
                <a:cubicBezTo>
                  <a:pt x="2207" y="1387"/>
                  <a:pt x="2214" y="1460"/>
                  <a:pt x="2234" y="1530"/>
                </a:cubicBezTo>
                <a:cubicBezTo>
                  <a:pt x="2247" y="1575"/>
                  <a:pt x="2266" y="1614"/>
                  <a:pt x="2288" y="1655"/>
                </a:cubicBezTo>
                <a:moveTo>
                  <a:pt x="2085" y="1513"/>
                </a:moveTo>
                <a:cubicBezTo>
                  <a:pt x="2153" y="1447"/>
                  <a:pt x="2241" y="1441"/>
                  <a:pt x="2334" y="1420"/>
                </a:cubicBezTo>
                <a:cubicBezTo>
                  <a:pt x="2449" y="1394"/>
                  <a:pt x="2563" y="1374"/>
                  <a:pt x="2679" y="1354"/>
                </a:cubicBezTo>
                <a:moveTo>
                  <a:pt x="2810" y="1220"/>
                </a:moveTo>
                <a:cubicBezTo>
                  <a:pt x="2851" y="1180"/>
                  <a:pt x="2887" y="1183"/>
                  <a:pt x="2945" y="1182"/>
                </a:cubicBezTo>
                <a:cubicBezTo>
                  <a:pt x="3012" y="1181"/>
                  <a:pt x="3058" y="1200"/>
                  <a:pt x="3077" y="1269"/>
                </a:cubicBezTo>
                <a:cubicBezTo>
                  <a:pt x="3090" y="1317"/>
                  <a:pt x="3089" y="1378"/>
                  <a:pt x="3049" y="1411"/>
                </a:cubicBezTo>
                <a:cubicBezTo>
                  <a:pt x="3018" y="1437"/>
                  <a:pt x="2978" y="1434"/>
                  <a:pt x="2941" y="1433"/>
                </a:cubicBezTo>
                <a:cubicBezTo>
                  <a:pt x="2929" y="1368"/>
                  <a:pt x="2955" y="1346"/>
                  <a:pt x="3004" y="1302"/>
                </a:cubicBezTo>
                <a:cubicBezTo>
                  <a:pt x="3069" y="1242"/>
                  <a:pt x="3144" y="1191"/>
                  <a:pt x="3217" y="1141"/>
                </a:cubicBezTo>
                <a:cubicBezTo>
                  <a:pt x="3242" y="1125"/>
                  <a:pt x="3247" y="1122"/>
                  <a:pt x="3262" y="1112"/>
                </a:cubicBezTo>
                <a:cubicBezTo>
                  <a:pt x="3224" y="1139"/>
                  <a:pt x="3184" y="1166"/>
                  <a:pt x="3149" y="1198"/>
                </a:cubicBezTo>
                <a:cubicBezTo>
                  <a:pt x="3123" y="1221"/>
                  <a:pt x="3062" y="1287"/>
                  <a:pt x="3089" y="1331"/>
                </a:cubicBezTo>
                <a:cubicBezTo>
                  <a:pt x="3122" y="1383"/>
                  <a:pt x="3223" y="1384"/>
                  <a:pt x="3275" y="1386"/>
                </a:cubicBezTo>
                <a:cubicBezTo>
                  <a:pt x="3293" y="1386"/>
                  <a:pt x="3310" y="1386"/>
                  <a:pt x="3328" y="1386"/>
                </a:cubicBezTo>
                <a:moveTo>
                  <a:pt x="3471" y="719"/>
                </a:moveTo>
                <a:cubicBezTo>
                  <a:pt x="3465" y="704"/>
                  <a:pt x="3449" y="681"/>
                  <a:pt x="3456" y="663"/>
                </a:cubicBezTo>
                <a:cubicBezTo>
                  <a:pt x="3468" y="633"/>
                  <a:pt x="3513" y="620"/>
                  <a:pt x="3541" y="613"/>
                </a:cubicBezTo>
                <a:cubicBezTo>
                  <a:pt x="3584" y="603"/>
                  <a:pt x="3670" y="591"/>
                  <a:pt x="3713" y="607"/>
                </a:cubicBezTo>
                <a:cubicBezTo>
                  <a:pt x="3749" y="621"/>
                  <a:pt x="3765" y="677"/>
                  <a:pt x="3755" y="711"/>
                </a:cubicBezTo>
                <a:cubicBezTo>
                  <a:pt x="3743" y="751"/>
                  <a:pt x="3694" y="772"/>
                  <a:pt x="3658" y="782"/>
                </a:cubicBezTo>
                <a:cubicBezTo>
                  <a:pt x="3645" y="784"/>
                  <a:pt x="3642" y="784"/>
                  <a:pt x="3635" y="787"/>
                </a:cubicBezTo>
                <a:cubicBezTo>
                  <a:pt x="3691" y="787"/>
                  <a:pt x="3749" y="783"/>
                  <a:pt x="3804" y="794"/>
                </a:cubicBezTo>
                <a:cubicBezTo>
                  <a:pt x="3865" y="806"/>
                  <a:pt x="3925" y="835"/>
                  <a:pt x="3912" y="907"/>
                </a:cubicBezTo>
                <a:cubicBezTo>
                  <a:pt x="3897" y="989"/>
                  <a:pt x="3801" y="1050"/>
                  <a:pt x="3743" y="1101"/>
                </a:cubicBezTo>
                <a:cubicBezTo>
                  <a:pt x="3696" y="1143"/>
                  <a:pt x="3681" y="1156"/>
                  <a:pt x="3649" y="1182"/>
                </a:cubicBezTo>
                <a:moveTo>
                  <a:pt x="3019" y="1935"/>
                </a:moveTo>
                <a:cubicBezTo>
                  <a:pt x="3025" y="1868"/>
                  <a:pt x="3123" y="1854"/>
                  <a:pt x="3180" y="1836"/>
                </a:cubicBezTo>
                <a:cubicBezTo>
                  <a:pt x="3400" y="1768"/>
                  <a:pt x="3667" y="1717"/>
                  <a:pt x="3899" y="1753"/>
                </a:cubicBezTo>
                <a:cubicBezTo>
                  <a:pt x="3916" y="1759"/>
                  <a:pt x="3933" y="1764"/>
                  <a:pt x="3950" y="1770"/>
                </a:cubicBezTo>
                <a:moveTo>
                  <a:pt x="3399" y="2051"/>
                </a:moveTo>
                <a:cubicBezTo>
                  <a:pt x="3390" y="1997"/>
                  <a:pt x="3385" y="1979"/>
                  <a:pt x="3438" y="1952"/>
                </a:cubicBezTo>
                <a:cubicBezTo>
                  <a:pt x="3453" y="1944"/>
                  <a:pt x="3489" y="1929"/>
                  <a:pt x="3507" y="1941"/>
                </a:cubicBezTo>
                <a:cubicBezTo>
                  <a:pt x="3538" y="1962"/>
                  <a:pt x="3549" y="2025"/>
                  <a:pt x="3550" y="2058"/>
                </a:cubicBezTo>
                <a:cubicBezTo>
                  <a:pt x="3551" y="2079"/>
                  <a:pt x="3541" y="2125"/>
                  <a:pt x="3553" y="2144"/>
                </a:cubicBezTo>
                <a:cubicBezTo>
                  <a:pt x="3574" y="2178"/>
                  <a:pt x="3611" y="2194"/>
                  <a:pt x="3625" y="2235"/>
                </a:cubicBezTo>
                <a:cubicBezTo>
                  <a:pt x="3645" y="2294"/>
                  <a:pt x="3626" y="2337"/>
                  <a:pt x="3574" y="2369"/>
                </a:cubicBezTo>
                <a:cubicBezTo>
                  <a:pt x="3506" y="2413"/>
                  <a:pt x="3422" y="2419"/>
                  <a:pt x="3344" y="2421"/>
                </a:cubicBezTo>
                <a:cubicBezTo>
                  <a:pt x="3301" y="2422"/>
                  <a:pt x="3200" y="2438"/>
                  <a:pt x="3169" y="2394"/>
                </a:cubicBezTo>
                <a:cubicBezTo>
                  <a:pt x="3130" y="2340"/>
                  <a:pt x="3217" y="2266"/>
                  <a:pt x="3244" y="2235"/>
                </a:cubicBezTo>
                <a:cubicBezTo>
                  <a:pt x="3263" y="2213"/>
                  <a:pt x="3282" y="2191"/>
                  <a:pt x="3301" y="2169"/>
                </a:cubicBezTo>
                <a:moveTo>
                  <a:pt x="3841" y="2037"/>
                </a:moveTo>
                <a:cubicBezTo>
                  <a:pt x="3885" y="2094"/>
                  <a:pt x="3922" y="2153"/>
                  <a:pt x="3947" y="2222"/>
                </a:cubicBezTo>
                <a:cubicBezTo>
                  <a:pt x="3973" y="2292"/>
                  <a:pt x="3989" y="2368"/>
                  <a:pt x="4008" y="2441"/>
                </a:cubicBezTo>
                <a:cubicBezTo>
                  <a:pt x="4021" y="2490"/>
                  <a:pt x="4033" y="2538"/>
                  <a:pt x="4045" y="2587"/>
                </a:cubicBezTo>
                <a:moveTo>
                  <a:pt x="4045" y="2659"/>
                </a:moveTo>
                <a:cubicBezTo>
                  <a:pt x="4045" y="2630"/>
                  <a:pt x="4061" y="2632"/>
                  <a:pt x="4083" y="2615"/>
                </a:cubicBezTo>
                <a:cubicBezTo>
                  <a:pt x="4103" y="2597"/>
                  <a:pt x="4111" y="2590"/>
                  <a:pt x="4117" y="2571"/>
                </a:cubicBezTo>
                <a:moveTo>
                  <a:pt x="4536" y="1249"/>
                </a:moveTo>
                <a:cubicBezTo>
                  <a:pt x="4531" y="1225"/>
                  <a:pt x="4533" y="1219"/>
                  <a:pt x="4521" y="1209"/>
                </a:cubicBezTo>
                <a:cubicBezTo>
                  <a:pt x="4523" y="1261"/>
                  <a:pt x="4529" y="1302"/>
                  <a:pt x="4544" y="1352"/>
                </a:cubicBezTo>
                <a:cubicBezTo>
                  <a:pt x="4586" y="1491"/>
                  <a:pt x="4656" y="1617"/>
                  <a:pt x="4716" y="1747"/>
                </a:cubicBezTo>
                <a:cubicBezTo>
                  <a:pt x="4720" y="1756"/>
                  <a:pt x="4725" y="1766"/>
                  <a:pt x="4729" y="1775"/>
                </a:cubicBezTo>
                <a:moveTo>
                  <a:pt x="4402" y="1615"/>
                </a:moveTo>
                <a:cubicBezTo>
                  <a:pt x="4435" y="1563"/>
                  <a:pt x="4528" y="1553"/>
                  <a:pt x="4590" y="1534"/>
                </a:cubicBezTo>
                <a:cubicBezTo>
                  <a:pt x="4709" y="1497"/>
                  <a:pt x="4831" y="1461"/>
                  <a:pt x="4948" y="1416"/>
                </a:cubicBezTo>
                <a:cubicBezTo>
                  <a:pt x="4969" y="1407"/>
                  <a:pt x="4991" y="1398"/>
                  <a:pt x="5012" y="1389"/>
                </a:cubicBezTo>
                <a:moveTo>
                  <a:pt x="5033" y="1243"/>
                </a:moveTo>
                <a:cubicBezTo>
                  <a:pt x="5054" y="1214"/>
                  <a:pt x="5069" y="1213"/>
                  <a:pt x="5117" y="1207"/>
                </a:cubicBezTo>
                <a:cubicBezTo>
                  <a:pt x="5177" y="1200"/>
                  <a:pt x="5262" y="1185"/>
                  <a:pt x="5306" y="1236"/>
                </a:cubicBezTo>
                <a:cubicBezTo>
                  <a:pt x="5339" y="1274"/>
                  <a:pt x="5341" y="1356"/>
                  <a:pt x="5315" y="1397"/>
                </a:cubicBezTo>
                <a:cubicBezTo>
                  <a:pt x="5290" y="1436"/>
                  <a:pt x="5242" y="1451"/>
                  <a:pt x="5199" y="1455"/>
                </a:cubicBezTo>
                <a:cubicBezTo>
                  <a:pt x="5196" y="1455"/>
                  <a:pt x="5193" y="1455"/>
                  <a:pt x="5190" y="1455"/>
                </a:cubicBezTo>
                <a:cubicBezTo>
                  <a:pt x="5209" y="1413"/>
                  <a:pt x="5233" y="1392"/>
                  <a:pt x="5269" y="1358"/>
                </a:cubicBezTo>
                <a:cubicBezTo>
                  <a:pt x="5326" y="1306"/>
                  <a:pt x="5380" y="1253"/>
                  <a:pt x="5418" y="1185"/>
                </a:cubicBezTo>
                <a:cubicBezTo>
                  <a:pt x="5435" y="1155"/>
                  <a:pt x="5437" y="1138"/>
                  <a:pt x="5431" y="1121"/>
                </a:cubicBezTo>
                <a:cubicBezTo>
                  <a:pt x="5408" y="1161"/>
                  <a:pt x="5400" y="1201"/>
                  <a:pt x="5403" y="1249"/>
                </a:cubicBezTo>
                <a:cubicBezTo>
                  <a:pt x="5407" y="1309"/>
                  <a:pt x="5456" y="1338"/>
                  <a:pt x="5512" y="1345"/>
                </a:cubicBezTo>
                <a:cubicBezTo>
                  <a:pt x="5564" y="1351"/>
                  <a:pt x="5591" y="1342"/>
                  <a:pt x="5636" y="1323"/>
                </a:cubicBezTo>
                <a:moveTo>
                  <a:pt x="5528" y="670"/>
                </a:moveTo>
                <a:cubicBezTo>
                  <a:pt x="5519" y="661"/>
                  <a:pt x="5516" y="657"/>
                  <a:pt x="5508" y="684"/>
                </a:cubicBezTo>
                <a:cubicBezTo>
                  <a:pt x="5493" y="734"/>
                  <a:pt x="5500" y="782"/>
                  <a:pt x="5531" y="824"/>
                </a:cubicBezTo>
                <a:cubicBezTo>
                  <a:pt x="5585" y="897"/>
                  <a:pt x="5678" y="937"/>
                  <a:pt x="5726" y="1013"/>
                </a:cubicBezTo>
                <a:cubicBezTo>
                  <a:pt x="5733" y="1034"/>
                  <a:pt x="5736" y="1040"/>
                  <a:pt x="5734" y="1054"/>
                </a:cubicBezTo>
                <a:cubicBezTo>
                  <a:pt x="5679" y="1076"/>
                  <a:pt x="5634" y="1066"/>
                  <a:pt x="5576" y="1055"/>
                </a:cubicBezTo>
                <a:moveTo>
                  <a:pt x="5217" y="1862"/>
                </a:moveTo>
                <a:cubicBezTo>
                  <a:pt x="5308" y="1817"/>
                  <a:pt x="5399" y="1780"/>
                  <a:pt x="5497" y="1753"/>
                </a:cubicBezTo>
                <a:cubicBezTo>
                  <a:pt x="5540" y="1741"/>
                  <a:pt x="5642" y="1708"/>
                  <a:pt x="5690" y="1728"/>
                </a:cubicBezTo>
                <a:cubicBezTo>
                  <a:pt x="5697" y="1731"/>
                  <a:pt x="5693" y="1765"/>
                  <a:pt x="5693" y="1770"/>
                </a:cubicBezTo>
                <a:moveTo>
                  <a:pt x="5613" y="1855"/>
                </a:moveTo>
                <a:cubicBezTo>
                  <a:pt x="5578" y="1893"/>
                  <a:pt x="5546" y="1929"/>
                  <a:pt x="5519" y="1973"/>
                </a:cubicBezTo>
                <a:cubicBezTo>
                  <a:pt x="5487" y="2024"/>
                  <a:pt x="5467" y="2083"/>
                  <a:pt x="5478" y="2144"/>
                </a:cubicBezTo>
                <a:cubicBezTo>
                  <a:pt x="5490" y="2209"/>
                  <a:pt x="5544" y="2250"/>
                  <a:pt x="5587" y="2294"/>
                </a:cubicBezTo>
                <a:cubicBezTo>
                  <a:pt x="5620" y="2328"/>
                  <a:pt x="5642" y="2349"/>
                  <a:pt x="5643" y="2398"/>
                </a:cubicBezTo>
                <a:cubicBezTo>
                  <a:pt x="5644" y="2439"/>
                  <a:pt x="5584" y="2451"/>
                  <a:pt x="5552" y="2458"/>
                </a:cubicBezTo>
                <a:cubicBezTo>
                  <a:pt x="5504" y="2468"/>
                  <a:pt x="5423" y="2478"/>
                  <a:pt x="5375" y="2462"/>
                </a:cubicBezTo>
                <a:cubicBezTo>
                  <a:pt x="5363" y="2455"/>
                  <a:pt x="5352" y="2448"/>
                  <a:pt x="5340" y="2441"/>
                </a:cubicBezTo>
                <a:moveTo>
                  <a:pt x="5684" y="2020"/>
                </a:moveTo>
                <a:cubicBezTo>
                  <a:pt x="5730" y="2002"/>
                  <a:pt x="5776" y="1990"/>
                  <a:pt x="5822" y="1973"/>
                </a:cubicBezTo>
                <a:cubicBezTo>
                  <a:pt x="5865" y="1957"/>
                  <a:pt x="5906" y="1936"/>
                  <a:pt x="5949" y="1920"/>
                </a:cubicBezTo>
                <a:cubicBezTo>
                  <a:pt x="5958" y="1917"/>
                  <a:pt x="5968" y="1913"/>
                  <a:pt x="5977" y="1910"/>
                </a:cubicBezTo>
                <a:moveTo>
                  <a:pt x="5991" y="2100"/>
                </a:moveTo>
                <a:cubicBezTo>
                  <a:pt x="6001" y="2164"/>
                  <a:pt x="6012" y="2228"/>
                  <a:pt x="6027" y="2290"/>
                </a:cubicBezTo>
                <a:cubicBezTo>
                  <a:pt x="6036" y="2331"/>
                  <a:pt x="6042" y="2368"/>
                  <a:pt x="6043" y="2410"/>
                </a:cubicBezTo>
                <a:cubicBezTo>
                  <a:pt x="6044" y="2449"/>
                  <a:pt x="6038" y="2483"/>
                  <a:pt x="6034" y="2521"/>
                </a:cubicBezTo>
                <a:cubicBezTo>
                  <a:pt x="6030" y="2546"/>
                  <a:pt x="6029" y="2554"/>
                  <a:pt x="6028" y="2570"/>
                </a:cubicBezTo>
                <a:moveTo>
                  <a:pt x="6066" y="2646"/>
                </a:moveTo>
                <a:cubicBezTo>
                  <a:pt x="6075" y="2649"/>
                  <a:pt x="6094" y="2653"/>
                  <a:pt x="6098" y="2664"/>
                </a:cubicBezTo>
                <a:cubicBezTo>
                  <a:pt x="6099" y="2668"/>
                  <a:pt x="6098" y="2674"/>
                  <a:pt x="6098" y="2678"/>
                </a:cubicBezTo>
                <a:cubicBezTo>
                  <a:pt x="6071" y="2678"/>
                  <a:pt x="6074" y="2678"/>
                  <a:pt x="6068" y="2650"/>
                </a:cubicBezTo>
                <a:moveTo>
                  <a:pt x="6472" y="1110"/>
                </a:moveTo>
                <a:cubicBezTo>
                  <a:pt x="6484" y="1079"/>
                  <a:pt x="6490" y="1183"/>
                  <a:pt x="6493" y="1199"/>
                </a:cubicBezTo>
                <a:cubicBezTo>
                  <a:pt x="6507" y="1286"/>
                  <a:pt x="6527" y="1368"/>
                  <a:pt x="6553" y="1452"/>
                </a:cubicBezTo>
                <a:cubicBezTo>
                  <a:pt x="6573" y="1517"/>
                  <a:pt x="6598" y="1580"/>
                  <a:pt x="6620" y="1644"/>
                </a:cubicBezTo>
                <a:moveTo>
                  <a:pt x="6375" y="1543"/>
                </a:moveTo>
                <a:cubicBezTo>
                  <a:pt x="6457" y="1501"/>
                  <a:pt x="6537" y="1485"/>
                  <a:pt x="6627" y="1465"/>
                </a:cubicBezTo>
                <a:cubicBezTo>
                  <a:pt x="6759" y="1435"/>
                  <a:pt x="6892" y="1404"/>
                  <a:pt x="7024" y="1374"/>
                </a:cubicBezTo>
                <a:moveTo>
                  <a:pt x="7486" y="1369"/>
                </a:moveTo>
                <a:cubicBezTo>
                  <a:pt x="7533" y="1369"/>
                  <a:pt x="7579" y="1370"/>
                  <a:pt x="7626" y="1363"/>
                </a:cubicBezTo>
                <a:moveTo>
                  <a:pt x="7908" y="1328"/>
                </a:moveTo>
                <a:cubicBezTo>
                  <a:pt x="7932" y="1319"/>
                  <a:pt x="7955" y="1317"/>
                  <a:pt x="7979" y="1311"/>
                </a:cubicBezTo>
                <a:cubicBezTo>
                  <a:pt x="7999" y="1306"/>
                  <a:pt x="8014" y="1297"/>
                  <a:pt x="8032" y="1287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134" name="Freeform 7"/>
          <p:cNvSpPr/>
          <p:nvPr/>
        </p:nvSpPr>
        <p:spPr>
          <a:xfrm>
            <a:off x="1512360" y="3429000"/>
            <a:ext cx="1196280" cy="972000"/>
          </a:xfrm>
          <a:custGeom>
            <a:avLst/>
            <a:gdLst/>
            <a:ahLst/>
            <a:rect l="0" t="0" r="r" b="b"/>
            <a:pathLst>
              <a:path w="3323" h="2700">
                <a:moveTo>
                  <a:pt x="118" y="235"/>
                </a:moveTo>
                <a:cubicBezTo>
                  <a:pt x="124" y="248"/>
                  <a:pt x="117" y="253"/>
                  <a:pt x="142" y="271"/>
                </a:cubicBezTo>
                <a:cubicBezTo>
                  <a:pt x="169" y="291"/>
                  <a:pt x="188" y="298"/>
                  <a:pt x="221" y="299"/>
                </a:cubicBezTo>
                <a:cubicBezTo>
                  <a:pt x="268" y="300"/>
                  <a:pt x="305" y="281"/>
                  <a:pt x="330" y="240"/>
                </a:cubicBezTo>
                <a:cubicBezTo>
                  <a:pt x="353" y="200"/>
                  <a:pt x="360" y="125"/>
                  <a:pt x="340" y="81"/>
                </a:cubicBezTo>
                <a:cubicBezTo>
                  <a:pt x="325" y="50"/>
                  <a:pt x="271" y="17"/>
                  <a:pt x="236" y="39"/>
                </a:cubicBezTo>
                <a:cubicBezTo>
                  <a:pt x="158" y="88"/>
                  <a:pt x="144" y="205"/>
                  <a:pt x="142" y="286"/>
                </a:cubicBezTo>
                <a:cubicBezTo>
                  <a:pt x="140" y="357"/>
                  <a:pt x="176" y="420"/>
                  <a:pt x="239" y="456"/>
                </a:cubicBezTo>
                <a:cubicBezTo>
                  <a:pt x="318" y="500"/>
                  <a:pt x="425" y="494"/>
                  <a:pt x="511" y="489"/>
                </a:cubicBezTo>
                <a:cubicBezTo>
                  <a:pt x="538" y="486"/>
                  <a:pt x="564" y="483"/>
                  <a:pt x="591" y="480"/>
                </a:cubicBezTo>
                <a:moveTo>
                  <a:pt x="863" y="273"/>
                </a:moveTo>
                <a:cubicBezTo>
                  <a:pt x="894" y="218"/>
                  <a:pt x="917" y="214"/>
                  <a:pt x="982" y="212"/>
                </a:cubicBezTo>
                <a:cubicBezTo>
                  <a:pt x="1047" y="210"/>
                  <a:pt x="1049" y="254"/>
                  <a:pt x="1051" y="310"/>
                </a:cubicBezTo>
                <a:cubicBezTo>
                  <a:pt x="1054" y="396"/>
                  <a:pt x="1017" y="447"/>
                  <a:pt x="969" y="512"/>
                </a:cubicBezTo>
                <a:cubicBezTo>
                  <a:pt x="953" y="534"/>
                  <a:pt x="946" y="547"/>
                  <a:pt x="935" y="567"/>
                </a:cubicBezTo>
                <a:cubicBezTo>
                  <a:pt x="1020" y="567"/>
                  <a:pt x="1087" y="540"/>
                  <a:pt x="1169" y="512"/>
                </a:cubicBezTo>
                <a:cubicBezTo>
                  <a:pt x="1276" y="477"/>
                  <a:pt x="1382" y="442"/>
                  <a:pt x="1489" y="407"/>
                </a:cubicBezTo>
                <a:moveTo>
                  <a:pt x="806" y="1371"/>
                </a:moveTo>
                <a:cubicBezTo>
                  <a:pt x="792" y="1340"/>
                  <a:pt x="782" y="1293"/>
                  <a:pt x="748" y="1274"/>
                </a:cubicBezTo>
                <a:cubicBezTo>
                  <a:pt x="692" y="1242"/>
                  <a:pt x="618" y="1353"/>
                  <a:pt x="593" y="1380"/>
                </a:cubicBezTo>
                <a:cubicBezTo>
                  <a:pt x="373" y="1621"/>
                  <a:pt x="101" y="1899"/>
                  <a:pt x="30" y="2231"/>
                </a:cubicBezTo>
                <a:cubicBezTo>
                  <a:pt x="0" y="2369"/>
                  <a:pt x="9" y="2522"/>
                  <a:pt x="124" y="2618"/>
                </a:cubicBezTo>
                <a:cubicBezTo>
                  <a:pt x="203" y="2684"/>
                  <a:pt x="297" y="2686"/>
                  <a:pt x="392" y="2699"/>
                </a:cubicBezTo>
                <a:moveTo>
                  <a:pt x="2377" y="289"/>
                </a:moveTo>
                <a:cubicBezTo>
                  <a:pt x="2382" y="287"/>
                  <a:pt x="2387" y="286"/>
                  <a:pt x="2391" y="284"/>
                </a:cubicBezTo>
                <a:cubicBezTo>
                  <a:pt x="2380" y="277"/>
                  <a:pt x="2380" y="273"/>
                  <a:pt x="2361" y="272"/>
                </a:cubicBezTo>
                <a:cubicBezTo>
                  <a:pt x="2313" y="269"/>
                  <a:pt x="2274" y="276"/>
                  <a:pt x="2229" y="296"/>
                </a:cubicBezTo>
                <a:cubicBezTo>
                  <a:pt x="2189" y="315"/>
                  <a:pt x="2152" y="337"/>
                  <a:pt x="2146" y="383"/>
                </a:cubicBezTo>
                <a:cubicBezTo>
                  <a:pt x="2138" y="440"/>
                  <a:pt x="2252" y="427"/>
                  <a:pt x="2284" y="428"/>
                </a:cubicBezTo>
                <a:cubicBezTo>
                  <a:pt x="2351" y="429"/>
                  <a:pt x="2429" y="434"/>
                  <a:pt x="2485" y="386"/>
                </a:cubicBezTo>
                <a:cubicBezTo>
                  <a:pt x="2515" y="360"/>
                  <a:pt x="2510" y="322"/>
                  <a:pt x="2510" y="286"/>
                </a:cubicBezTo>
                <a:cubicBezTo>
                  <a:pt x="2510" y="276"/>
                  <a:pt x="2510" y="267"/>
                  <a:pt x="2510" y="257"/>
                </a:cubicBezTo>
                <a:cubicBezTo>
                  <a:pt x="2518" y="283"/>
                  <a:pt x="2524" y="305"/>
                  <a:pt x="2543" y="328"/>
                </a:cubicBezTo>
                <a:cubicBezTo>
                  <a:pt x="2559" y="346"/>
                  <a:pt x="2578" y="356"/>
                  <a:pt x="2601" y="359"/>
                </a:cubicBezTo>
                <a:cubicBezTo>
                  <a:pt x="2627" y="362"/>
                  <a:pt x="2636" y="342"/>
                  <a:pt x="2652" y="324"/>
                </a:cubicBezTo>
                <a:cubicBezTo>
                  <a:pt x="2680" y="292"/>
                  <a:pt x="2714" y="266"/>
                  <a:pt x="2758" y="269"/>
                </a:cubicBezTo>
                <a:cubicBezTo>
                  <a:pt x="2786" y="271"/>
                  <a:pt x="2781" y="279"/>
                  <a:pt x="2789" y="304"/>
                </a:cubicBezTo>
                <a:cubicBezTo>
                  <a:pt x="2800" y="338"/>
                  <a:pt x="2812" y="360"/>
                  <a:pt x="2847" y="374"/>
                </a:cubicBezTo>
                <a:cubicBezTo>
                  <a:pt x="2886" y="390"/>
                  <a:pt x="2929" y="385"/>
                  <a:pt x="2970" y="386"/>
                </a:cubicBezTo>
                <a:moveTo>
                  <a:pt x="3249" y="335"/>
                </a:moveTo>
                <a:cubicBezTo>
                  <a:pt x="3267" y="324"/>
                  <a:pt x="3280" y="313"/>
                  <a:pt x="3295" y="299"/>
                </a:cubicBezTo>
                <a:cubicBezTo>
                  <a:pt x="3275" y="275"/>
                  <a:pt x="3260" y="267"/>
                  <a:pt x="3220" y="262"/>
                </a:cubicBezTo>
                <a:cubicBezTo>
                  <a:pt x="3155" y="254"/>
                  <a:pt x="3086" y="254"/>
                  <a:pt x="3025" y="279"/>
                </a:cubicBezTo>
                <a:cubicBezTo>
                  <a:pt x="2969" y="303"/>
                  <a:pt x="2944" y="330"/>
                  <a:pt x="2937" y="388"/>
                </a:cubicBezTo>
                <a:cubicBezTo>
                  <a:pt x="2962" y="435"/>
                  <a:pt x="3008" y="432"/>
                  <a:pt x="3064" y="430"/>
                </a:cubicBezTo>
                <a:cubicBezTo>
                  <a:pt x="3129" y="428"/>
                  <a:pt x="3188" y="395"/>
                  <a:pt x="3216" y="334"/>
                </a:cubicBezTo>
                <a:cubicBezTo>
                  <a:pt x="3245" y="271"/>
                  <a:pt x="3229" y="191"/>
                  <a:pt x="3231" y="125"/>
                </a:cubicBezTo>
                <a:cubicBezTo>
                  <a:pt x="3232" y="83"/>
                  <a:pt x="3234" y="42"/>
                  <a:pt x="3234" y="0"/>
                </a:cubicBezTo>
                <a:cubicBezTo>
                  <a:pt x="3234" y="44"/>
                  <a:pt x="3237" y="64"/>
                  <a:pt x="3239" y="109"/>
                </a:cubicBezTo>
                <a:cubicBezTo>
                  <a:pt x="3246" y="245"/>
                  <a:pt x="3260" y="355"/>
                  <a:pt x="3322" y="477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135" name="Freeform 8"/>
          <p:cNvSpPr/>
          <p:nvPr/>
        </p:nvSpPr>
        <p:spPr>
          <a:xfrm>
            <a:off x="2934000" y="3435120"/>
            <a:ext cx="361080" cy="211680"/>
          </a:xfrm>
          <a:custGeom>
            <a:avLst/>
            <a:gdLst/>
            <a:ahLst/>
            <a:rect l="0" t="0" r="r" b="b"/>
            <a:pathLst>
              <a:path w="1003" h="588">
                <a:moveTo>
                  <a:pt x="208" y="155"/>
                </a:moveTo>
                <a:cubicBezTo>
                  <a:pt x="200" y="156"/>
                  <a:pt x="190" y="142"/>
                  <a:pt x="199" y="172"/>
                </a:cubicBezTo>
                <a:cubicBezTo>
                  <a:pt x="205" y="191"/>
                  <a:pt x="224" y="218"/>
                  <a:pt x="245" y="223"/>
                </a:cubicBezTo>
                <a:cubicBezTo>
                  <a:pt x="277" y="231"/>
                  <a:pt x="299" y="202"/>
                  <a:pt x="311" y="176"/>
                </a:cubicBezTo>
                <a:cubicBezTo>
                  <a:pt x="324" y="148"/>
                  <a:pt x="334" y="82"/>
                  <a:pt x="320" y="53"/>
                </a:cubicBezTo>
                <a:cubicBezTo>
                  <a:pt x="296" y="4"/>
                  <a:pt x="241" y="0"/>
                  <a:pt x="194" y="1"/>
                </a:cubicBezTo>
                <a:cubicBezTo>
                  <a:pt x="119" y="3"/>
                  <a:pt x="65" y="57"/>
                  <a:pt x="34" y="124"/>
                </a:cubicBezTo>
                <a:cubicBezTo>
                  <a:pt x="0" y="199"/>
                  <a:pt x="18" y="270"/>
                  <a:pt x="85" y="317"/>
                </a:cubicBezTo>
                <a:cubicBezTo>
                  <a:pt x="197" y="397"/>
                  <a:pt x="342" y="412"/>
                  <a:pt x="475" y="422"/>
                </a:cubicBezTo>
                <a:moveTo>
                  <a:pt x="649" y="122"/>
                </a:moveTo>
                <a:cubicBezTo>
                  <a:pt x="643" y="97"/>
                  <a:pt x="631" y="78"/>
                  <a:pt x="658" y="64"/>
                </a:cubicBezTo>
                <a:cubicBezTo>
                  <a:pt x="685" y="50"/>
                  <a:pt x="746" y="51"/>
                  <a:pt x="775" y="59"/>
                </a:cubicBezTo>
                <a:cubicBezTo>
                  <a:pt x="805" y="67"/>
                  <a:pt x="848" y="92"/>
                  <a:pt x="857" y="124"/>
                </a:cubicBezTo>
                <a:cubicBezTo>
                  <a:pt x="867" y="163"/>
                  <a:pt x="831" y="172"/>
                  <a:pt x="804" y="183"/>
                </a:cubicBezTo>
                <a:cubicBezTo>
                  <a:pt x="788" y="189"/>
                  <a:pt x="785" y="190"/>
                  <a:pt x="775" y="193"/>
                </a:cubicBezTo>
                <a:cubicBezTo>
                  <a:pt x="797" y="201"/>
                  <a:pt x="840" y="217"/>
                  <a:pt x="865" y="227"/>
                </a:cubicBezTo>
                <a:cubicBezTo>
                  <a:pt x="917" y="247"/>
                  <a:pt x="1002" y="275"/>
                  <a:pt x="985" y="348"/>
                </a:cubicBezTo>
                <a:cubicBezTo>
                  <a:pt x="963" y="441"/>
                  <a:pt x="811" y="500"/>
                  <a:pt x="739" y="542"/>
                </a:cubicBezTo>
                <a:cubicBezTo>
                  <a:pt x="712" y="557"/>
                  <a:pt x="684" y="572"/>
                  <a:pt x="657" y="587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136" name="Freeform 9"/>
          <p:cNvSpPr/>
          <p:nvPr/>
        </p:nvSpPr>
        <p:spPr>
          <a:xfrm>
            <a:off x="2328840" y="3817800"/>
            <a:ext cx="3215880" cy="800640"/>
          </a:xfrm>
          <a:custGeom>
            <a:avLst/>
            <a:gdLst/>
            <a:ahLst/>
            <a:rect l="0" t="0" r="r" b="b"/>
            <a:pathLst>
              <a:path w="8933" h="2224">
                <a:moveTo>
                  <a:pt x="97" y="722"/>
                </a:moveTo>
                <a:cubicBezTo>
                  <a:pt x="97" y="717"/>
                  <a:pt x="97" y="631"/>
                  <a:pt x="97" y="669"/>
                </a:cubicBezTo>
                <a:cubicBezTo>
                  <a:pt x="91" y="753"/>
                  <a:pt x="71" y="832"/>
                  <a:pt x="52" y="914"/>
                </a:cubicBezTo>
                <a:cubicBezTo>
                  <a:pt x="31" y="1005"/>
                  <a:pt x="6" y="1098"/>
                  <a:pt x="0" y="1192"/>
                </a:cubicBezTo>
                <a:cubicBezTo>
                  <a:pt x="0" y="1232"/>
                  <a:pt x="0" y="1241"/>
                  <a:pt x="0" y="1266"/>
                </a:cubicBezTo>
                <a:moveTo>
                  <a:pt x="569" y="718"/>
                </a:moveTo>
                <a:cubicBezTo>
                  <a:pt x="569" y="748"/>
                  <a:pt x="569" y="768"/>
                  <a:pt x="569" y="798"/>
                </a:cubicBezTo>
                <a:cubicBezTo>
                  <a:pt x="569" y="900"/>
                  <a:pt x="580" y="1001"/>
                  <a:pt x="593" y="1102"/>
                </a:cubicBezTo>
                <a:cubicBezTo>
                  <a:pt x="599" y="1148"/>
                  <a:pt x="600" y="1160"/>
                  <a:pt x="604" y="1189"/>
                </a:cubicBezTo>
                <a:moveTo>
                  <a:pt x="517" y="1049"/>
                </a:moveTo>
                <a:cubicBezTo>
                  <a:pt x="592" y="983"/>
                  <a:pt x="673" y="969"/>
                  <a:pt x="771" y="949"/>
                </a:cubicBezTo>
                <a:cubicBezTo>
                  <a:pt x="862" y="931"/>
                  <a:pt x="954" y="920"/>
                  <a:pt x="1045" y="907"/>
                </a:cubicBezTo>
                <a:moveTo>
                  <a:pt x="1156" y="852"/>
                </a:moveTo>
                <a:cubicBezTo>
                  <a:pt x="1162" y="830"/>
                  <a:pt x="1163" y="802"/>
                  <a:pt x="1180" y="786"/>
                </a:cubicBezTo>
                <a:cubicBezTo>
                  <a:pt x="1184" y="783"/>
                  <a:pt x="1189" y="780"/>
                  <a:pt x="1193" y="777"/>
                </a:cubicBezTo>
                <a:cubicBezTo>
                  <a:pt x="1225" y="776"/>
                  <a:pt x="1246" y="772"/>
                  <a:pt x="1259" y="808"/>
                </a:cubicBezTo>
                <a:cubicBezTo>
                  <a:pt x="1276" y="856"/>
                  <a:pt x="1271" y="926"/>
                  <a:pt x="1249" y="970"/>
                </a:cubicBezTo>
                <a:cubicBezTo>
                  <a:pt x="1226" y="1018"/>
                  <a:pt x="1180" y="1047"/>
                  <a:pt x="1129" y="1054"/>
                </a:cubicBezTo>
                <a:cubicBezTo>
                  <a:pt x="1112" y="1054"/>
                  <a:pt x="1108" y="1054"/>
                  <a:pt x="1098" y="1054"/>
                </a:cubicBezTo>
                <a:cubicBezTo>
                  <a:pt x="1108" y="992"/>
                  <a:pt x="1148" y="960"/>
                  <a:pt x="1189" y="913"/>
                </a:cubicBezTo>
                <a:cubicBezTo>
                  <a:pt x="1226" y="871"/>
                  <a:pt x="1277" y="828"/>
                  <a:pt x="1295" y="774"/>
                </a:cubicBezTo>
                <a:cubicBezTo>
                  <a:pt x="1295" y="771"/>
                  <a:pt x="1295" y="768"/>
                  <a:pt x="1295" y="765"/>
                </a:cubicBezTo>
                <a:cubicBezTo>
                  <a:pt x="1247" y="774"/>
                  <a:pt x="1219" y="806"/>
                  <a:pt x="1196" y="851"/>
                </a:cubicBezTo>
                <a:cubicBezTo>
                  <a:pt x="1175" y="891"/>
                  <a:pt x="1156" y="969"/>
                  <a:pt x="1187" y="1010"/>
                </a:cubicBezTo>
                <a:cubicBezTo>
                  <a:pt x="1232" y="1070"/>
                  <a:pt x="1312" y="1075"/>
                  <a:pt x="1378" y="1082"/>
                </a:cubicBezTo>
                <a:moveTo>
                  <a:pt x="1793" y="676"/>
                </a:moveTo>
                <a:cubicBezTo>
                  <a:pt x="1815" y="657"/>
                  <a:pt x="1818" y="654"/>
                  <a:pt x="1837" y="695"/>
                </a:cubicBezTo>
                <a:cubicBezTo>
                  <a:pt x="1866" y="759"/>
                  <a:pt x="1868" y="833"/>
                  <a:pt x="1875" y="901"/>
                </a:cubicBezTo>
                <a:cubicBezTo>
                  <a:pt x="1882" y="966"/>
                  <a:pt x="1890" y="1030"/>
                  <a:pt x="1896" y="1095"/>
                </a:cubicBezTo>
                <a:moveTo>
                  <a:pt x="1714" y="925"/>
                </a:moveTo>
                <a:cubicBezTo>
                  <a:pt x="1802" y="886"/>
                  <a:pt x="1895" y="875"/>
                  <a:pt x="1991" y="861"/>
                </a:cubicBezTo>
                <a:cubicBezTo>
                  <a:pt x="2082" y="848"/>
                  <a:pt x="2172" y="835"/>
                  <a:pt x="2262" y="821"/>
                </a:cubicBezTo>
                <a:moveTo>
                  <a:pt x="2614" y="617"/>
                </a:moveTo>
                <a:cubicBezTo>
                  <a:pt x="2619" y="586"/>
                  <a:pt x="2609" y="581"/>
                  <a:pt x="2648" y="578"/>
                </a:cubicBezTo>
                <a:cubicBezTo>
                  <a:pt x="2691" y="574"/>
                  <a:pt x="2697" y="605"/>
                  <a:pt x="2700" y="643"/>
                </a:cubicBezTo>
                <a:cubicBezTo>
                  <a:pt x="2706" y="707"/>
                  <a:pt x="2694" y="748"/>
                  <a:pt x="2658" y="801"/>
                </a:cubicBezTo>
                <a:cubicBezTo>
                  <a:pt x="2641" y="826"/>
                  <a:pt x="2623" y="845"/>
                  <a:pt x="2600" y="865"/>
                </a:cubicBezTo>
                <a:cubicBezTo>
                  <a:pt x="2606" y="854"/>
                  <a:pt x="2625" y="822"/>
                  <a:pt x="2642" y="807"/>
                </a:cubicBezTo>
                <a:cubicBezTo>
                  <a:pt x="2706" y="748"/>
                  <a:pt x="2781" y="701"/>
                  <a:pt x="2846" y="643"/>
                </a:cubicBezTo>
                <a:cubicBezTo>
                  <a:pt x="2885" y="608"/>
                  <a:pt x="2924" y="570"/>
                  <a:pt x="2934" y="518"/>
                </a:cubicBezTo>
                <a:cubicBezTo>
                  <a:pt x="2934" y="515"/>
                  <a:pt x="2934" y="513"/>
                  <a:pt x="2934" y="510"/>
                </a:cubicBezTo>
                <a:cubicBezTo>
                  <a:pt x="2908" y="517"/>
                  <a:pt x="2901" y="520"/>
                  <a:pt x="2897" y="552"/>
                </a:cubicBezTo>
                <a:cubicBezTo>
                  <a:pt x="2890" y="603"/>
                  <a:pt x="2901" y="629"/>
                  <a:pt x="2955" y="643"/>
                </a:cubicBezTo>
                <a:cubicBezTo>
                  <a:pt x="3010" y="657"/>
                  <a:pt x="3058" y="646"/>
                  <a:pt x="3112" y="637"/>
                </a:cubicBezTo>
                <a:moveTo>
                  <a:pt x="3184" y="43"/>
                </a:moveTo>
                <a:cubicBezTo>
                  <a:pt x="3178" y="18"/>
                  <a:pt x="3176" y="15"/>
                  <a:pt x="3177" y="0"/>
                </a:cubicBezTo>
                <a:cubicBezTo>
                  <a:pt x="3213" y="3"/>
                  <a:pt x="3238" y="1"/>
                  <a:pt x="3264" y="33"/>
                </a:cubicBezTo>
                <a:cubicBezTo>
                  <a:pt x="3300" y="77"/>
                  <a:pt x="3301" y="158"/>
                  <a:pt x="3267" y="202"/>
                </a:cubicBezTo>
                <a:cubicBezTo>
                  <a:pt x="3220" y="264"/>
                  <a:pt x="3144" y="271"/>
                  <a:pt x="3073" y="273"/>
                </a:cubicBezTo>
                <a:cubicBezTo>
                  <a:pt x="3023" y="274"/>
                  <a:pt x="3010" y="271"/>
                  <a:pt x="2994" y="231"/>
                </a:cubicBezTo>
                <a:cubicBezTo>
                  <a:pt x="2994" y="228"/>
                  <a:pt x="2994" y="224"/>
                  <a:pt x="2994" y="221"/>
                </a:cubicBezTo>
                <a:cubicBezTo>
                  <a:pt x="3034" y="213"/>
                  <a:pt x="3048" y="223"/>
                  <a:pt x="3076" y="255"/>
                </a:cubicBezTo>
                <a:cubicBezTo>
                  <a:pt x="3139" y="327"/>
                  <a:pt x="3191" y="405"/>
                  <a:pt x="3258" y="475"/>
                </a:cubicBezTo>
                <a:cubicBezTo>
                  <a:pt x="3295" y="514"/>
                  <a:pt x="3332" y="551"/>
                  <a:pt x="3367" y="590"/>
                </a:cubicBezTo>
                <a:moveTo>
                  <a:pt x="2285" y="1300"/>
                </a:moveTo>
                <a:cubicBezTo>
                  <a:pt x="2346" y="1295"/>
                  <a:pt x="2424" y="1279"/>
                  <a:pt x="2487" y="1266"/>
                </a:cubicBezTo>
                <a:cubicBezTo>
                  <a:pt x="2677" y="1225"/>
                  <a:pt x="2867" y="1177"/>
                  <a:pt x="3060" y="1156"/>
                </a:cubicBezTo>
                <a:cubicBezTo>
                  <a:pt x="3158" y="1145"/>
                  <a:pt x="3254" y="1148"/>
                  <a:pt x="3352" y="1150"/>
                </a:cubicBezTo>
                <a:moveTo>
                  <a:pt x="2758" y="1454"/>
                </a:moveTo>
                <a:cubicBezTo>
                  <a:pt x="2749" y="1437"/>
                  <a:pt x="2746" y="1433"/>
                  <a:pt x="2748" y="1421"/>
                </a:cubicBezTo>
                <a:cubicBezTo>
                  <a:pt x="2779" y="1410"/>
                  <a:pt x="2803" y="1399"/>
                  <a:pt x="2839" y="1402"/>
                </a:cubicBezTo>
                <a:cubicBezTo>
                  <a:pt x="2878" y="1406"/>
                  <a:pt x="2859" y="1476"/>
                  <a:pt x="2846" y="1495"/>
                </a:cubicBezTo>
                <a:cubicBezTo>
                  <a:pt x="2806" y="1556"/>
                  <a:pt x="2732" y="1598"/>
                  <a:pt x="2678" y="1645"/>
                </a:cubicBezTo>
                <a:cubicBezTo>
                  <a:pt x="2635" y="1682"/>
                  <a:pt x="2615" y="1706"/>
                  <a:pt x="2611" y="1762"/>
                </a:cubicBezTo>
                <a:cubicBezTo>
                  <a:pt x="2688" y="1795"/>
                  <a:pt x="2784" y="1794"/>
                  <a:pt x="2869" y="1785"/>
                </a:cubicBezTo>
                <a:cubicBezTo>
                  <a:pt x="2970" y="1774"/>
                  <a:pt x="3067" y="1746"/>
                  <a:pt x="3164" y="1719"/>
                </a:cubicBezTo>
                <a:moveTo>
                  <a:pt x="3228" y="1420"/>
                </a:moveTo>
                <a:cubicBezTo>
                  <a:pt x="3195" y="1399"/>
                  <a:pt x="3234" y="1486"/>
                  <a:pt x="3237" y="1499"/>
                </a:cubicBezTo>
                <a:cubicBezTo>
                  <a:pt x="3254" y="1580"/>
                  <a:pt x="3256" y="1663"/>
                  <a:pt x="3259" y="1744"/>
                </a:cubicBezTo>
                <a:cubicBezTo>
                  <a:pt x="3262" y="1828"/>
                  <a:pt x="3261" y="1911"/>
                  <a:pt x="3261" y="1995"/>
                </a:cubicBezTo>
                <a:moveTo>
                  <a:pt x="3358" y="2223"/>
                </a:moveTo>
                <a:cubicBezTo>
                  <a:pt x="3377" y="2214"/>
                  <a:pt x="3412" y="2207"/>
                  <a:pt x="3428" y="2194"/>
                </a:cubicBezTo>
                <a:cubicBezTo>
                  <a:pt x="3442" y="2183"/>
                  <a:pt x="3434" y="2135"/>
                  <a:pt x="3434" y="2123"/>
                </a:cubicBezTo>
                <a:moveTo>
                  <a:pt x="3959" y="807"/>
                </a:moveTo>
                <a:cubicBezTo>
                  <a:pt x="3969" y="796"/>
                  <a:pt x="3985" y="888"/>
                  <a:pt x="3997" y="924"/>
                </a:cubicBezTo>
                <a:cubicBezTo>
                  <a:pt x="4044" y="1059"/>
                  <a:pt x="4121" y="1179"/>
                  <a:pt x="4179" y="1309"/>
                </a:cubicBezTo>
                <a:cubicBezTo>
                  <a:pt x="4193" y="1342"/>
                  <a:pt x="4196" y="1349"/>
                  <a:pt x="4203" y="1370"/>
                </a:cubicBezTo>
                <a:moveTo>
                  <a:pt x="3818" y="1192"/>
                </a:moveTo>
                <a:cubicBezTo>
                  <a:pt x="3838" y="1155"/>
                  <a:pt x="3932" y="1157"/>
                  <a:pt x="3978" y="1150"/>
                </a:cubicBezTo>
                <a:cubicBezTo>
                  <a:pt x="4104" y="1132"/>
                  <a:pt x="4231" y="1115"/>
                  <a:pt x="4355" y="1083"/>
                </a:cubicBezTo>
                <a:cubicBezTo>
                  <a:pt x="4387" y="1074"/>
                  <a:pt x="4418" y="1064"/>
                  <a:pt x="4450" y="1055"/>
                </a:cubicBezTo>
                <a:moveTo>
                  <a:pt x="4961" y="646"/>
                </a:moveTo>
                <a:cubicBezTo>
                  <a:pt x="5015" y="606"/>
                  <a:pt x="5048" y="592"/>
                  <a:pt x="5116" y="590"/>
                </a:cubicBezTo>
                <a:cubicBezTo>
                  <a:pt x="5175" y="588"/>
                  <a:pt x="5178" y="629"/>
                  <a:pt x="5181" y="680"/>
                </a:cubicBezTo>
                <a:cubicBezTo>
                  <a:pt x="5185" y="755"/>
                  <a:pt x="5164" y="811"/>
                  <a:pt x="5119" y="870"/>
                </a:cubicBezTo>
                <a:cubicBezTo>
                  <a:pt x="5103" y="891"/>
                  <a:pt x="5088" y="904"/>
                  <a:pt x="5067" y="915"/>
                </a:cubicBezTo>
                <a:cubicBezTo>
                  <a:pt x="5087" y="871"/>
                  <a:pt x="5109" y="842"/>
                  <a:pt x="5142" y="804"/>
                </a:cubicBezTo>
                <a:cubicBezTo>
                  <a:pt x="5195" y="742"/>
                  <a:pt x="5259" y="679"/>
                  <a:pt x="5283" y="599"/>
                </a:cubicBezTo>
                <a:cubicBezTo>
                  <a:pt x="5286" y="579"/>
                  <a:pt x="5287" y="575"/>
                  <a:pt x="5286" y="563"/>
                </a:cubicBezTo>
                <a:cubicBezTo>
                  <a:pt x="5255" y="571"/>
                  <a:pt x="5245" y="578"/>
                  <a:pt x="5227" y="609"/>
                </a:cubicBezTo>
                <a:cubicBezTo>
                  <a:pt x="5214" y="631"/>
                  <a:pt x="5197" y="684"/>
                  <a:pt x="5230" y="698"/>
                </a:cubicBezTo>
                <a:cubicBezTo>
                  <a:pt x="5296" y="725"/>
                  <a:pt x="5386" y="706"/>
                  <a:pt x="5453" y="699"/>
                </a:cubicBezTo>
                <a:moveTo>
                  <a:pt x="5538" y="69"/>
                </a:moveTo>
                <a:cubicBezTo>
                  <a:pt x="5529" y="48"/>
                  <a:pt x="5527" y="45"/>
                  <a:pt x="5524" y="32"/>
                </a:cubicBezTo>
                <a:cubicBezTo>
                  <a:pt x="5570" y="34"/>
                  <a:pt x="5602" y="36"/>
                  <a:pt x="5644" y="60"/>
                </a:cubicBezTo>
                <a:cubicBezTo>
                  <a:pt x="5693" y="89"/>
                  <a:pt x="5735" y="121"/>
                  <a:pt x="5735" y="180"/>
                </a:cubicBezTo>
                <a:cubicBezTo>
                  <a:pt x="5735" y="229"/>
                  <a:pt x="5663" y="238"/>
                  <a:pt x="5625" y="244"/>
                </a:cubicBezTo>
                <a:cubicBezTo>
                  <a:pt x="5606" y="245"/>
                  <a:pt x="5602" y="245"/>
                  <a:pt x="5590" y="245"/>
                </a:cubicBezTo>
                <a:cubicBezTo>
                  <a:pt x="5649" y="250"/>
                  <a:pt x="5704" y="260"/>
                  <a:pt x="5758" y="286"/>
                </a:cubicBezTo>
                <a:cubicBezTo>
                  <a:pt x="5794" y="303"/>
                  <a:pt x="5873" y="362"/>
                  <a:pt x="5836" y="416"/>
                </a:cubicBezTo>
                <a:cubicBezTo>
                  <a:pt x="5788" y="487"/>
                  <a:pt x="5655" y="525"/>
                  <a:pt x="5584" y="566"/>
                </a:cubicBezTo>
                <a:cubicBezTo>
                  <a:pt x="5519" y="605"/>
                  <a:pt x="5470" y="649"/>
                  <a:pt x="5415" y="701"/>
                </a:cubicBezTo>
                <a:moveTo>
                  <a:pt x="4708" y="1367"/>
                </a:moveTo>
                <a:cubicBezTo>
                  <a:pt x="4711" y="1367"/>
                  <a:pt x="4850" y="1345"/>
                  <a:pt x="4878" y="1340"/>
                </a:cubicBezTo>
                <a:cubicBezTo>
                  <a:pt x="5029" y="1314"/>
                  <a:pt x="5179" y="1297"/>
                  <a:pt x="5332" y="1293"/>
                </a:cubicBezTo>
                <a:cubicBezTo>
                  <a:pt x="5395" y="1293"/>
                  <a:pt x="5409" y="1292"/>
                  <a:pt x="5448" y="1296"/>
                </a:cubicBezTo>
                <a:moveTo>
                  <a:pt x="5199" y="1519"/>
                </a:moveTo>
                <a:cubicBezTo>
                  <a:pt x="5237" y="1507"/>
                  <a:pt x="5280" y="1494"/>
                  <a:pt x="5323" y="1489"/>
                </a:cubicBezTo>
                <a:cubicBezTo>
                  <a:pt x="5352" y="1486"/>
                  <a:pt x="5433" y="1468"/>
                  <a:pt x="5445" y="1507"/>
                </a:cubicBezTo>
                <a:cubicBezTo>
                  <a:pt x="5457" y="1546"/>
                  <a:pt x="5410" y="1576"/>
                  <a:pt x="5384" y="1592"/>
                </a:cubicBezTo>
                <a:cubicBezTo>
                  <a:pt x="5346" y="1616"/>
                  <a:pt x="5294" y="1628"/>
                  <a:pt x="5260" y="1659"/>
                </a:cubicBezTo>
                <a:cubicBezTo>
                  <a:pt x="5235" y="1680"/>
                  <a:pt x="5265" y="1708"/>
                  <a:pt x="5280" y="1721"/>
                </a:cubicBezTo>
                <a:cubicBezTo>
                  <a:pt x="5320" y="1757"/>
                  <a:pt x="5347" y="1779"/>
                  <a:pt x="5351" y="1835"/>
                </a:cubicBezTo>
                <a:cubicBezTo>
                  <a:pt x="5355" y="1891"/>
                  <a:pt x="5306" y="1917"/>
                  <a:pt x="5258" y="1934"/>
                </a:cubicBezTo>
                <a:cubicBezTo>
                  <a:pt x="5228" y="1945"/>
                  <a:pt x="5199" y="1944"/>
                  <a:pt x="5169" y="1945"/>
                </a:cubicBezTo>
                <a:cubicBezTo>
                  <a:pt x="5169" y="1901"/>
                  <a:pt x="5171" y="1910"/>
                  <a:pt x="5198" y="1868"/>
                </a:cubicBezTo>
                <a:moveTo>
                  <a:pt x="5647" y="1331"/>
                </a:moveTo>
                <a:cubicBezTo>
                  <a:pt x="5657" y="1381"/>
                  <a:pt x="5673" y="1439"/>
                  <a:pt x="5685" y="1492"/>
                </a:cubicBezTo>
                <a:cubicBezTo>
                  <a:pt x="5706" y="1580"/>
                  <a:pt x="5717" y="1668"/>
                  <a:pt x="5727" y="1758"/>
                </a:cubicBezTo>
                <a:cubicBezTo>
                  <a:pt x="5734" y="1820"/>
                  <a:pt x="5742" y="1883"/>
                  <a:pt x="5749" y="1945"/>
                </a:cubicBezTo>
                <a:moveTo>
                  <a:pt x="5806" y="2205"/>
                </a:moveTo>
                <a:cubicBezTo>
                  <a:pt x="5843" y="2188"/>
                  <a:pt x="5886" y="2178"/>
                  <a:pt x="5920" y="2155"/>
                </a:cubicBezTo>
                <a:cubicBezTo>
                  <a:pt x="5953" y="2132"/>
                  <a:pt x="5949" y="2093"/>
                  <a:pt x="5951" y="2058"/>
                </a:cubicBezTo>
                <a:moveTo>
                  <a:pt x="6467" y="828"/>
                </a:moveTo>
                <a:cubicBezTo>
                  <a:pt x="6467" y="888"/>
                  <a:pt x="6465" y="947"/>
                  <a:pt x="6474" y="1007"/>
                </a:cubicBezTo>
                <a:cubicBezTo>
                  <a:pt x="6487" y="1097"/>
                  <a:pt x="6518" y="1180"/>
                  <a:pt x="6551" y="1264"/>
                </a:cubicBezTo>
                <a:cubicBezTo>
                  <a:pt x="6569" y="1308"/>
                  <a:pt x="6573" y="1320"/>
                  <a:pt x="6583" y="1348"/>
                </a:cubicBezTo>
                <a:moveTo>
                  <a:pt x="6348" y="1214"/>
                </a:moveTo>
                <a:cubicBezTo>
                  <a:pt x="6378" y="1187"/>
                  <a:pt x="6472" y="1200"/>
                  <a:pt x="6516" y="1200"/>
                </a:cubicBezTo>
                <a:cubicBezTo>
                  <a:pt x="6630" y="1200"/>
                  <a:pt x="6741" y="1201"/>
                  <a:pt x="6855" y="1192"/>
                </a:cubicBezTo>
                <a:moveTo>
                  <a:pt x="7264" y="1065"/>
                </a:moveTo>
                <a:cubicBezTo>
                  <a:pt x="7272" y="1062"/>
                  <a:pt x="7286" y="1059"/>
                  <a:pt x="7294" y="1062"/>
                </a:cubicBezTo>
                <a:cubicBezTo>
                  <a:pt x="7299" y="1064"/>
                  <a:pt x="7297" y="1072"/>
                  <a:pt x="7298" y="1076"/>
                </a:cubicBezTo>
                <a:moveTo>
                  <a:pt x="7634" y="1102"/>
                </a:moveTo>
                <a:cubicBezTo>
                  <a:pt x="7673" y="1097"/>
                  <a:pt x="7711" y="1096"/>
                  <a:pt x="7750" y="1096"/>
                </a:cubicBezTo>
                <a:cubicBezTo>
                  <a:pt x="7759" y="1096"/>
                  <a:pt x="7769" y="1096"/>
                  <a:pt x="7778" y="1096"/>
                </a:cubicBezTo>
                <a:moveTo>
                  <a:pt x="7975" y="1096"/>
                </a:moveTo>
                <a:cubicBezTo>
                  <a:pt x="7994" y="1087"/>
                  <a:pt x="8015" y="1084"/>
                  <a:pt x="8037" y="1083"/>
                </a:cubicBezTo>
                <a:cubicBezTo>
                  <a:pt x="8054" y="1082"/>
                  <a:pt x="8067" y="1082"/>
                  <a:pt x="8083" y="1079"/>
                </a:cubicBezTo>
                <a:moveTo>
                  <a:pt x="8468" y="70"/>
                </a:moveTo>
                <a:cubicBezTo>
                  <a:pt x="8517" y="153"/>
                  <a:pt x="8569" y="234"/>
                  <a:pt x="8622" y="315"/>
                </a:cubicBezTo>
                <a:cubicBezTo>
                  <a:pt x="8734" y="485"/>
                  <a:pt x="8839" y="657"/>
                  <a:pt x="8884" y="859"/>
                </a:cubicBezTo>
                <a:cubicBezTo>
                  <a:pt x="8922" y="1028"/>
                  <a:pt x="8932" y="1244"/>
                  <a:pt x="8842" y="1399"/>
                </a:cubicBezTo>
                <a:cubicBezTo>
                  <a:pt x="8767" y="1529"/>
                  <a:pt x="8598" y="1605"/>
                  <a:pt x="8456" y="1631"/>
                </a:cubicBezTo>
                <a:cubicBezTo>
                  <a:pt x="8442" y="1631"/>
                  <a:pt x="8428" y="1632"/>
                  <a:pt x="8414" y="1632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137" name="Freeform 10"/>
          <p:cNvSpPr/>
          <p:nvPr/>
        </p:nvSpPr>
        <p:spPr>
          <a:xfrm>
            <a:off x="3490920" y="2362320"/>
            <a:ext cx="1121760" cy="398880"/>
          </a:xfrm>
          <a:custGeom>
            <a:avLst/>
            <a:gdLst/>
            <a:ahLst/>
            <a:rect l="0" t="0" r="r" b="b"/>
            <a:pathLst>
              <a:path w="3116" h="1108">
                <a:moveTo>
                  <a:pt x="0" y="90"/>
                </a:moveTo>
                <a:cubicBezTo>
                  <a:pt x="73" y="60"/>
                  <a:pt x="134" y="51"/>
                  <a:pt x="213" y="49"/>
                </a:cubicBezTo>
                <a:cubicBezTo>
                  <a:pt x="268" y="48"/>
                  <a:pt x="347" y="35"/>
                  <a:pt x="378" y="96"/>
                </a:cubicBezTo>
                <a:cubicBezTo>
                  <a:pt x="385" y="132"/>
                  <a:pt x="388" y="144"/>
                  <a:pt x="385" y="169"/>
                </a:cubicBezTo>
                <a:moveTo>
                  <a:pt x="2832" y="0"/>
                </a:moveTo>
                <a:cubicBezTo>
                  <a:pt x="2884" y="17"/>
                  <a:pt x="2908" y="36"/>
                  <a:pt x="2948" y="83"/>
                </a:cubicBezTo>
                <a:cubicBezTo>
                  <a:pt x="3058" y="209"/>
                  <a:pt x="3115" y="362"/>
                  <a:pt x="3097" y="532"/>
                </a:cubicBezTo>
                <a:cubicBezTo>
                  <a:pt x="3079" y="697"/>
                  <a:pt x="2970" y="842"/>
                  <a:pt x="2855" y="953"/>
                </a:cubicBezTo>
                <a:cubicBezTo>
                  <a:pt x="2756" y="1036"/>
                  <a:pt x="2725" y="1062"/>
                  <a:pt x="2652" y="1107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138" name="Freeform 11"/>
          <p:cNvSpPr/>
          <p:nvPr/>
        </p:nvSpPr>
        <p:spPr>
          <a:xfrm>
            <a:off x="5489640" y="3413160"/>
            <a:ext cx="302040" cy="357480"/>
          </a:xfrm>
          <a:custGeom>
            <a:avLst/>
            <a:gdLst/>
            <a:ahLst/>
            <a:rect l="0" t="0" r="r" b="b"/>
            <a:pathLst>
              <a:path w="839" h="993">
                <a:moveTo>
                  <a:pt x="269" y="167"/>
                </a:moveTo>
                <a:cubicBezTo>
                  <a:pt x="251" y="164"/>
                  <a:pt x="235" y="172"/>
                  <a:pt x="220" y="161"/>
                </a:cubicBezTo>
                <a:cubicBezTo>
                  <a:pt x="196" y="143"/>
                  <a:pt x="177" y="90"/>
                  <a:pt x="189" y="61"/>
                </a:cubicBezTo>
                <a:cubicBezTo>
                  <a:pt x="210" y="6"/>
                  <a:pt x="268" y="6"/>
                  <a:pt x="322" y="4"/>
                </a:cubicBezTo>
                <a:cubicBezTo>
                  <a:pt x="414" y="0"/>
                  <a:pt x="517" y="39"/>
                  <a:pt x="574" y="116"/>
                </a:cubicBezTo>
                <a:cubicBezTo>
                  <a:pt x="652" y="222"/>
                  <a:pt x="582" y="339"/>
                  <a:pt x="510" y="422"/>
                </a:cubicBezTo>
                <a:cubicBezTo>
                  <a:pt x="379" y="572"/>
                  <a:pt x="206" y="683"/>
                  <a:pt x="58" y="813"/>
                </a:cubicBezTo>
                <a:cubicBezTo>
                  <a:pt x="25" y="842"/>
                  <a:pt x="20" y="858"/>
                  <a:pt x="0" y="889"/>
                </a:cubicBezTo>
                <a:cubicBezTo>
                  <a:pt x="42" y="916"/>
                  <a:pt x="84" y="928"/>
                  <a:pt x="152" y="932"/>
                </a:cubicBezTo>
                <a:cubicBezTo>
                  <a:pt x="322" y="942"/>
                  <a:pt x="495" y="935"/>
                  <a:pt x="665" y="935"/>
                </a:cubicBezTo>
                <a:cubicBezTo>
                  <a:pt x="671" y="935"/>
                  <a:pt x="829" y="924"/>
                  <a:pt x="838" y="947"/>
                </a:cubicBezTo>
                <a:cubicBezTo>
                  <a:pt x="838" y="948"/>
                  <a:pt x="776" y="967"/>
                  <a:pt x="768" y="973"/>
                </a:cubicBezTo>
                <a:cubicBezTo>
                  <a:pt x="758" y="982"/>
                  <a:pt x="754" y="983"/>
                  <a:pt x="756" y="992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</p:spTree>
  </p:cSld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Freeform 1"/>
          <p:cNvSpPr/>
          <p:nvPr/>
        </p:nvSpPr>
        <p:spPr>
          <a:xfrm>
            <a:off x="5378760" y="1515960"/>
            <a:ext cx="133200" cy="275040"/>
          </a:xfrm>
          <a:custGeom>
            <a:avLst/>
            <a:gdLst/>
            <a:ahLst/>
            <a:rect l="0" t="0" r="r" b="b"/>
            <a:pathLst>
              <a:path w="370" h="764">
                <a:moveTo>
                  <a:pt x="309" y="0"/>
                </a:moveTo>
                <a:cubicBezTo>
                  <a:pt x="218" y="92"/>
                  <a:pt x="128" y="195"/>
                  <a:pt x="68" y="312"/>
                </a:cubicBezTo>
                <a:cubicBezTo>
                  <a:pt x="21" y="408"/>
                  <a:pt x="0" y="542"/>
                  <a:pt x="51" y="639"/>
                </a:cubicBezTo>
                <a:cubicBezTo>
                  <a:pt x="98" y="730"/>
                  <a:pt x="193" y="757"/>
                  <a:pt x="287" y="763"/>
                </a:cubicBezTo>
                <a:cubicBezTo>
                  <a:pt x="315" y="763"/>
                  <a:pt x="341" y="763"/>
                  <a:pt x="369" y="763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140" name="Freeform 2"/>
          <p:cNvSpPr/>
          <p:nvPr/>
        </p:nvSpPr>
        <p:spPr>
          <a:xfrm>
            <a:off x="904320" y="1336680"/>
            <a:ext cx="235800" cy="108360"/>
          </a:xfrm>
          <a:custGeom>
            <a:avLst/>
            <a:gdLst/>
            <a:ahLst/>
            <a:rect l="0" t="0" r="r" b="b"/>
            <a:pathLst>
              <a:path w="655" h="301">
                <a:moveTo>
                  <a:pt x="84" y="0"/>
                </a:moveTo>
                <a:cubicBezTo>
                  <a:pt x="69" y="6"/>
                  <a:pt x="0" y="17"/>
                  <a:pt x="40" y="17"/>
                </a:cubicBezTo>
                <a:cubicBezTo>
                  <a:pt x="133" y="18"/>
                  <a:pt x="226" y="16"/>
                  <a:pt x="318" y="20"/>
                </a:cubicBezTo>
                <a:cubicBezTo>
                  <a:pt x="396" y="26"/>
                  <a:pt x="418" y="27"/>
                  <a:pt x="466" y="35"/>
                </a:cubicBezTo>
                <a:moveTo>
                  <a:pt x="85" y="300"/>
                </a:moveTo>
                <a:cubicBezTo>
                  <a:pt x="146" y="284"/>
                  <a:pt x="210" y="275"/>
                  <a:pt x="272" y="263"/>
                </a:cubicBezTo>
                <a:cubicBezTo>
                  <a:pt x="400" y="238"/>
                  <a:pt x="526" y="214"/>
                  <a:pt x="654" y="195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141" name="Freeform 3"/>
          <p:cNvSpPr/>
          <p:nvPr/>
        </p:nvSpPr>
        <p:spPr>
          <a:xfrm>
            <a:off x="1387440" y="1104120"/>
            <a:ext cx="395640" cy="830160"/>
          </a:xfrm>
          <a:custGeom>
            <a:avLst/>
            <a:gdLst/>
            <a:ahLst/>
            <a:rect l="0" t="0" r="r" b="b"/>
            <a:pathLst>
              <a:path w="1099" h="2306">
                <a:moveTo>
                  <a:pt x="494" y="26"/>
                </a:moveTo>
                <a:cubicBezTo>
                  <a:pt x="481" y="8"/>
                  <a:pt x="481" y="0"/>
                  <a:pt x="467" y="3"/>
                </a:cubicBezTo>
                <a:cubicBezTo>
                  <a:pt x="464" y="62"/>
                  <a:pt x="456" y="98"/>
                  <a:pt x="434" y="155"/>
                </a:cubicBezTo>
                <a:cubicBezTo>
                  <a:pt x="392" y="265"/>
                  <a:pt x="360" y="356"/>
                  <a:pt x="356" y="475"/>
                </a:cubicBezTo>
                <a:cubicBezTo>
                  <a:pt x="352" y="572"/>
                  <a:pt x="366" y="636"/>
                  <a:pt x="395" y="726"/>
                </a:cubicBezTo>
                <a:moveTo>
                  <a:pt x="0" y="1525"/>
                </a:moveTo>
                <a:cubicBezTo>
                  <a:pt x="43" y="1435"/>
                  <a:pt x="176" y="1429"/>
                  <a:pt x="273" y="1399"/>
                </a:cubicBezTo>
                <a:cubicBezTo>
                  <a:pt x="484" y="1334"/>
                  <a:pt x="694" y="1254"/>
                  <a:pt x="914" y="1226"/>
                </a:cubicBezTo>
                <a:cubicBezTo>
                  <a:pt x="1005" y="1222"/>
                  <a:pt x="1027" y="1220"/>
                  <a:pt x="1084" y="1221"/>
                </a:cubicBezTo>
                <a:moveTo>
                  <a:pt x="403" y="1704"/>
                </a:moveTo>
                <a:cubicBezTo>
                  <a:pt x="358" y="1653"/>
                  <a:pt x="347" y="1664"/>
                  <a:pt x="362" y="1606"/>
                </a:cubicBezTo>
                <a:cubicBezTo>
                  <a:pt x="439" y="1576"/>
                  <a:pt x="516" y="1538"/>
                  <a:pt x="599" y="1532"/>
                </a:cubicBezTo>
                <a:cubicBezTo>
                  <a:pt x="613" y="1533"/>
                  <a:pt x="627" y="1534"/>
                  <a:pt x="641" y="1535"/>
                </a:cubicBezTo>
                <a:cubicBezTo>
                  <a:pt x="666" y="1640"/>
                  <a:pt x="656" y="1725"/>
                  <a:pt x="610" y="1826"/>
                </a:cubicBezTo>
                <a:cubicBezTo>
                  <a:pt x="559" y="1938"/>
                  <a:pt x="453" y="2039"/>
                  <a:pt x="425" y="2161"/>
                </a:cubicBezTo>
                <a:cubicBezTo>
                  <a:pt x="396" y="2289"/>
                  <a:pt x="545" y="2296"/>
                  <a:pt x="631" y="2299"/>
                </a:cubicBezTo>
                <a:cubicBezTo>
                  <a:pt x="800" y="2305"/>
                  <a:pt x="940" y="2247"/>
                  <a:pt x="1098" y="2197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142" name="Freeform 4"/>
          <p:cNvSpPr/>
          <p:nvPr/>
        </p:nvSpPr>
        <p:spPr>
          <a:xfrm>
            <a:off x="2058120" y="1292400"/>
            <a:ext cx="758160" cy="508320"/>
          </a:xfrm>
          <a:custGeom>
            <a:avLst/>
            <a:gdLst/>
            <a:ahLst/>
            <a:rect l="0" t="0" r="r" b="b"/>
            <a:pathLst>
              <a:path w="2106" h="1412">
                <a:moveTo>
                  <a:pt x="486" y="386"/>
                </a:moveTo>
                <a:cubicBezTo>
                  <a:pt x="363" y="408"/>
                  <a:pt x="308" y="497"/>
                  <a:pt x="225" y="588"/>
                </a:cubicBezTo>
                <a:cubicBezTo>
                  <a:pt x="105" y="721"/>
                  <a:pt x="0" y="827"/>
                  <a:pt x="2" y="1015"/>
                </a:cubicBezTo>
                <a:cubicBezTo>
                  <a:pt x="4" y="1190"/>
                  <a:pt x="133" y="1301"/>
                  <a:pt x="283" y="1366"/>
                </a:cubicBezTo>
                <a:cubicBezTo>
                  <a:pt x="329" y="1381"/>
                  <a:pt x="376" y="1396"/>
                  <a:pt x="422" y="1411"/>
                </a:cubicBezTo>
                <a:moveTo>
                  <a:pt x="1144" y="657"/>
                </a:moveTo>
                <a:cubicBezTo>
                  <a:pt x="1117" y="671"/>
                  <a:pt x="1128" y="616"/>
                  <a:pt x="1132" y="702"/>
                </a:cubicBezTo>
                <a:cubicBezTo>
                  <a:pt x="1134" y="751"/>
                  <a:pt x="1123" y="816"/>
                  <a:pt x="1162" y="854"/>
                </a:cubicBezTo>
                <a:cubicBezTo>
                  <a:pt x="1203" y="895"/>
                  <a:pt x="1277" y="899"/>
                  <a:pt x="1331" y="893"/>
                </a:cubicBezTo>
                <a:cubicBezTo>
                  <a:pt x="1400" y="885"/>
                  <a:pt x="1451" y="846"/>
                  <a:pt x="1462" y="776"/>
                </a:cubicBezTo>
                <a:cubicBezTo>
                  <a:pt x="1473" y="706"/>
                  <a:pt x="1436" y="638"/>
                  <a:pt x="1371" y="607"/>
                </a:cubicBezTo>
                <a:cubicBezTo>
                  <a:pt x="1279" y="564"/>
                  <a:pt x="1152" y="597"/>
                  <a:pt x="1071" y="645"/>
                </a:cubicBezTo>
                <a:cubicBezTo>
                  <a:pt x="963" y="709"/>
                  <a:pt x="896" y="820"/>
                  <a:pt x="917" y="946"/>
                </a:cubicBezTo>
                <a:cubicBezTo>
                  <a:pt x="935" y="1058"/>
                  <a:pt x="1040" y="1130"/>
                  <a:pt x="1143" y="1161"/>
                </a:cubicBezTo>
                <a:cubicBezTo>
                  <a:pt x="1235" y="1189"/>
                  <a:pt x="1323" y="1174"/>
                  <a:pt x="1416" y="1167"/>
                </a:cubicBezTo>
                <a:moveTo>
                  <a:pt x="1695" y="204"/>
                </a:moveTo>
                <a:cubicBezTo>
                  <a:pt x="1690" y="168"/>
                  <a:pt x="1687" y="136"/>
                  <a:pt x="1693" y="101"/>
                </a:cubicBezTo>
                <a:cubicBezTo>
                  <a:pt x="1717" y="89"/>
                  <a:pt x="1756" y="76"/>
                  <a:pt x="1781" y="98"/>
                </a:cubicBezTo>
                <a:cubicBezTo>
                  <a:pt x="1829" y="140"/>
                  <a:pt x="1834" y="239"/>
                  <a:pt x="1822" y="296"/>
                </a:cubicBezTo>
                <a:cubicBezTo>
                  <a:pt x="1812" y="341"/>
                  <a:pt x="1781" y="382"/>
                  <a:pt x="1745" y="404"/>
                </a:cubicBezTo>
                <a:cubicBezTo>
                  <a:pt x="1748" y="350"/>
                  <a:pt x="1753" y="334"/>
                  <a:pt x="1786" y="286"/>
                </a:cubicBezTo>
                <a:cubicBezTo>
                  <a:pt x="1847" y="199"/>
                  <a:pt x="1946" y="125"/>
                  <a:pt x="1982" y="23"/>
                </a:cubicBezTo>
                <a:cubicBezTo>
                  <a:pt x="1983" y="15"/>
                  <a:pt x="1983" y="8"/>
                  <a:pt x="1984" y="0"/>
                </a:cubicBezTo>
                <a:cubicBezTo>
                  <a:pt x="1920" y="34"/>
                  <a:pt x="1881" y="106"/>
                  <a:pt x="1851" y="175"/>
                </a:cubicBezTo>
                <a:cubicBezTo>
                  <a:pt x="1824" y="237"/>
                  <a:pt x="1790" y="350"/>
                  <a:pt x="1842" y="409"/>
                </a:cubicBezTo>
                <a:cubicBezTo>
                  <a:pt x="1906" y="481"/>
                  <a:pt x="2019" y="476"/>
                  <a:pt x="2105" y="481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143" name="Freeform 5"/>
          <p:cNvSpPr/>
          <p:nvPr/>
        </p:nvSpPr>
        <p:spPr>
          <a:xfrm>
            <a:off x="3179880" y="1359000"/>
            <a:ext cx="1187640" cy="449640"/>
          </a:xfrm>
          <a:custGeom>
            <a:avLst/>
            <a:gdLst/>
            <a:ahLst/>
            <a:rect l="0" t="0" r="r" b="b"/>
            <a:pathLst>
              <a:path w="3299" h="1249">
                <a:moveTo>
                  <a:pt x="247" y="648"/>
                </a:moveTo>
                <a:cubicBezTo>
                  <a:pt x="248" y="636"/>
                  <a:pt x="249" y="626"/>
                  <a:pt x="250" y="613"/>
                </a:cubicBezTo>
                <a:cubicBezTo>
                  <a:pt x="250" y="610"/>
                  <a:pt x="250" y="606"/>
                  <a:pt x="250" y="603"/>
                </a:cubicBezTo>
                <a:cubicBezTo>
                  <a:pt x="260" y="633"/>
                  <a:pt x="267" y="678"/>
                  <a:pt x="273" y="710"/>
                </a:cubicBezTo>
                <a:cubicBezTo>
                  <a:pt x="291" y="811"/>
                  <a:pt x="309" y="914"/>
                  <a:pt x="322" y="1015"/>
                </a:cubicBezTo>
                <a:cubicBezTo>
                  <a:pt x="330" y="1078"/>
                  <a:pt x="328" y="1140"/>
                  <a:pt x="328" y="1203"/>
                </a:cubicBezTo>
                <a:cubicBezTo>
                  <a:pt x="328" y="1209"/>
                  <a:pt x="328" y="1215"/>
                  <a:pt x="328" y="1221"/>
                </a:cubicBezTo>
                <a:moveTo>
                  <a:pt x="0" y="943"/>
                </a:moveTo>
                <a:cubicBezTo>
                  <a:pt x="83" y="963"/>
                  <a:pt x="156" y="973"/>
                  <a:pt x="243" y="970"/>
                </a:cubicBezTo>
                <a:cubicBezTo>
                  <a:pt x="383" y="965"/>
                  <a:pt x="525" y="937"/>
                  <a:pt x="662" y="916"/>
                </a:cubicBezTo>
                <a:cubicBezTo>
                  <a:pt x="689" y="911"/>
                  <a:pt x="716" y="907"/>
                  <a:pt x="743" y="902"/>
                </a:cubicBezTo>
                <a:moveTo>
                  <a:pt x="1166" y="731"/>
                </a:moveTo>
                <a:cubicBezTo>
                  <a:pt x="1179" y="743"/>
                  <a:pt x="1180" y="751"/>
                  <a:pt x="1186" y="768"/>
                </a:cubicBezTo>
                <a:cubicBezTo>
                  <a:pt x="1204" y="817"/>
                  <a:pt x="1224" y="855"/>
                  <a:pt x="1280" y="866"/>
                </a:cubicBezTo>
                <a:cubicBezTo>
                  <a:pt x="1347" y="879"/>
                  <a:pt x="1418" y="870"/>
                  <a:pt x="1474" y="830"/>
                </a:cubicBezTo>
                <a:cubicBezTo>
                  <a:pt x="1516" y="800"/>
                  <a:pt x="1549" y="731"/>
                  <a:pt x="1523" y="679"/>
                </a:cubicBezTo>
                <a:cubicBezTo>
                  <a:pt x="1485" y="600"/>
                  <a:pt x="1393" y="587"/>
                  <a:pt x="1318" y="583"/>
                </a:cubicBezTo>
                <a:cubicBezTo>
                  <a:pt x="1206" y="578"/>
                  <a:pt x="1140" y="650"/>
                  <a:pt x="1098" y="750"/>
                </a:cubicBezTo>
                <a:cubicBezTo>
                  <a:pt x="1065" y="828"/>
                  <a:pt x="1049" y="944"/>
                  <a:pt x="1100" y="1017"/>
                </a:cubicBezTo>
                <a:cubicBezTo>
                  <a:pt x="1159" y="1101"/>
                  <a:pt x="1265" y="1105"/>
                  <a:pt x="1356" y="1107"/>
                </a:cubicBezTo>
                <a:cubicBezTo>
                  <a:pt x="1440" y="1107"/>
                  <a:pt x="1467" y="1108"/>
                  <a:pt x="1516" y="1077"/>
                </a:cubicBezTo>
                <a:moveTo>
                  <a:pt x="1525" y="408"/>
                </a:moveTo>
                <a:cubicBezTo>
                  <a:pt x="1543" y="414"/>
                  <a:pt x="1620" y="424"/>
                  <a:pt x="1659" y="422"/>
                </a:cubicBezTo>
                <a:cubicBezTo>
                  <a:pt x="1776" y="416"/>
                  <a:pt x="1887" y="381"/>
                  <a:pt x="2002" y="364"/>
                </a:cubicBezTo>
                <a:cubicBezTo>
                  <a:pt x="2025" y="361"/>
                  <a:pt x="2047" y="359"/>
                  <a:pt x="2070" y="356"/>
                </a:cubicBezTo>
                <a:moveTo>
                  <a:pt x="2216" y="114"/>
                </a:moveTo>
                <a:cubicBezTo>
                  <a:pt x="2224" y="61"/>
                  <a:pt x="2246" y="68"/>
                  <a:pt x="2298" y="62"/>
                </a:cubicBezTo>
                <a:cubicBezTo>
                  <a:pt x="2335" y="58"/>
                  <a:pt x="2401" y="39"/>
                  <a:pt x="2423" y="79"/>
                </a:cubicBezTo>
                <a:cubicBezTo>
                  <a:pt x="2453" y="133"/>
                  <a:pt x="2442" y="230"/>
                  <a:pt x="2424" y="285"/>
                </a:cubicBezTo>
                <a:cubicBezTo>
                  <a:pt x="2406" y="322"/>
                  <a:pt x="2402" y="332"/>
                  <a:pt x="2387" y="354"/>
                </a:cubicBezTo>
                <a:cubicBezTo>
                  <a:pt x="2362" y="396"/>
                  <a:pt x="2392" y="341"/>
                  <a:pt x="2396" y="336"/>
                </a:cubicBezTo>
                <a:cubicBezTo>
                  <a:pt x="2456" y="256"/>
                  <a:pt x="2521" y="180"/>
                  <a:pt x="2581" y="99"/>
                </a:cubicBezTo>
                <a:cubicBezTo>
                  <a:pt x="2605" y="66"/>
                  <a:pt x="2630" y="33"/>
                  <a:pt x="2655" y="0"/>
                </a:cubicBezTo>
                <a:cubicBezTo>
                  <a:pt x="2614" y="64"/>
                  <a:pt x="2572" y="128"/>
                  <a:pt x="2535" y="195"/>
                </a:cubicBezTo>
                <a:cubicBezTo>
                  <a:pt x="2496" y="267"/>
                  <a:pt x="2413" y="402"/>
                  <a:pt x="2450" y="492"/>
                </a:cubicBezTo>
                <a:cubicBezTo>
                  <a:pt x="2479" y="563"/>
                  <a:pt x="2575" y="583"/>
                  <a:pt x="2639" y="599"/>
                </a:cubicBezTo>
                <a:moveTo>
                  <a:pt x="2972" y="52"/>
                </a:moveTo>
                <a:cubicBezTo>
                  <a:pt x="2972" y="25"/>
                  <a:pt x="2967" y="19"/>
                  <a:pt x="2980" y="8"/>
                </a:cubicBezTo>
                <a:cubicBezTo>
                  <a:pt x="3025" y="48"/>
                  <a:pt x="3076" y="107"/>
                  <a:pt x="3117" y="164"/>
                </a:cubicBezTo>
                <a:cubicBezTo>
                  <a:pt x="3229" y="316"/>
                  <a:pt x="3298" y="467"/>
                  <a:pt x="3277" y="663"/>
                </a:cubicBezTo>
                <a:cubicBezTo>
                  <a:pt x="3261" y="811"/>
                  <a:pt x="3181" y="949"/>
                  <a:pt x="3080" y="1056"/>
                </a:cubicBezTo>
                <a:cubicBezTo>
                  <a:pt x="3001" y="1139"/>
                  <a:pt x="2905" y="1196"/>
                  <a:pt x="2805" y="1248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144" name="Freeform 6"/>
          <p:cNvSpPr/>
          <p:nvPr/>
        </p:nvSpPr>
        <p:spPr>
          <a:xfrm>
            <a:off x="4851360" y="1336680"/>
            <a:ext cx="433800" cy="651240"/>
          </a:xfrm>
          <a:custGeom>
            <a:avLst/>
            <a:gdLst/>
            <a:ahLst/>
            <a:rect l="0" t="0" r="r" b="b"/>
            <a:pathLst>
              <a:path w="1205" h="1809">
                <a:moveTo>
                  <a:pt x="403" y="21"/>
                </a:moveTo>
                <a:cubicBezTo>
                  <a:pt x="419" y="9"/>
                  <a:pt x="421" y="6"/>
                  <a:pt x="432" y="0"/>
                </a:cubicBezTo>
                <a:cubicBezTo>
                  <a:pt x="432" y="95"/>
                  <a:pt x="421" y="186"/>
                  <a:pt x="410" y="281"/>
                </a:cubicBezTo>
                <a:cubicBezTo>
                  <a:pt x="394" y="422"/>
                  <a:pt x="399" y="563"/>
                  <a:pt x="399" y="703"/>
                </a:cubicBezTo>
                <a:cubicBezTo>
                  <a:pt x="399" y="719"/>
                  <a:pt x="399" y="736"/>
                  <a:pt x="399" y="752"/>
                </a:cubicBezTo>
                <a:moveTo>
                  <a:pt x="0" y="1100"/>
                </a:moveTo>
                <a:cubicBezTo>
                  <a:pt x="48" y="1052"/>
                  <a:pt x="174" y="1061"/>
                  <a:pt x="245" y="1049"/>
                </a:cubicBezTo>
                <a:cubicBezTo>
                  <a:pt x="400" y="1024"/>
                  <a:pt x="550" y="989"/>
                  <a:pt x="708" y="989"/>
                </a:cubicBezTo>
                <a:cubicBezTo>
                  <a:pt x="730" y="990"/>
                  <a:pt x="752" y="991"/>
                  <a:pt x="774" y="992"/>
                </a:cubicBezTo>
                <a:moveTo>
                  <a:pt x="436" y="1475"/>
                </a:moveTo>
                <a:cubicBezTo>
                  <a:pt x="485" y="1408"/>
                  <a:pt x="569" y="1412"/>
                  <a:pt x="653" y="1408"/>
                </a:cubicBezTo>
                <a:cubicBezTo>
                  <a:pt x="722" y="1408"/>
                  <a:pt x="739" y="1408"/>
                  <a:pt x="782" y="1408"/>
                </a:cubicBezTo>
                <a:cubicBezTo>
                  <a:pt x="809" y="1473"/>
                  <a:pt x="743" y="1525"/>
                  <a:pt x="697" y="1571"/>
                </a:cubicBezTo>
                <a:cubicBezTo>
                  <a:pt x="647" y="1622"/>
                  <a:pt x="532" y="1685"/>
                  <a:pt x="523" y="1764"/>
                </a:cubicBezTo>
                <a:cubicBezTo>
                  <a:pt x="526" y="1772"/>
                  <a:pt x="528" y="1780"/>
                  <a:pt x="531" y="1788"/>
                </a:cubicBezTo>
                <a:cubicBezTo>
                  <a:pt x="641" y="1808"/>
                  <a:pt x="734" y="1801"/>
                  <a:pt x="843" y="1771"/>
                </a:cubicBezTo>
                <a:cubicBezTo>
                  <a:pt x="988" y="1731"/>
                  <a:pt x="1092" y="1675"/>
                  <a:pt x="1204" y="1578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145" name="Freeform 7"/>
          <p:cNvSpPr/>
          <p:nvPr/>
        </p:nvSpPr>
        <p:spPr>
          <a:xfrm>
            <a:off x="5594400" y="1285920"/>
            <a:ext cx="1486440" cy="399960"/>
          </a:xfrm>
          <a:custGeom>
            <a:avLst/>
            <a:gdLst/>
            <a:ahLst/>
            <a:rect l="0" t="0" r="r" b="b"/>
            <a:pathLst>
              <a:path w="4129" h="1111">
                <a:moveTo>
                  <a:pt x="213" y="698"/>
                </a:moveTo>
                <a:cubicBezTo>
                  <a:pt x="221" y="697"/>
                  <a:pt x="226" y="686"/>
                  <a:pt x="238" y="705"/>
                </a:cubicBezTo>
                <a:cubicBezTo>
                  <a:pt x="251" y="724"/>
                  <a:pt x="253" y="749"/>
                  <a:pt x="270" y="766"/>
                </a:cubicBezTo>
                <a:cubicBezTo>
                  <a:pt x="292" y="787"/>
                  <a:pt x="345" y="787"/>
                  <a:pt x="371" y="776"/>
                </a:cubicBezTo>
                <a:cubicBezTo>
                  <a:pt x="418" y="755"/>
                  <a:pt x="445" y="708"/>
                  <a:pt x="449" y="660"/>
                </a:cubicBezTo>
                <a:cubicBezTo>
                  <a:pt x="455" y="596"/>
                  <a:pt x="407" y="582"/>
                  <a:pt x="353" y="578"/>
                </a:cubicBezTo>
                <a:cubicBezTo>
                  <a:pt x="249" y="570"/>
                  <a:pt x="158" y="627"/>
                  <a:pt x="95" y="706"/>
                </a:cubicBezTo>
                <a:cubicBezTo>
                  <a:pt x="37" y="779"/>
                  <a:pt x="0" y="889"/>
                  <a:pt x="67" y="967"/>
                </a:cubicBezTo>
                <a:cubicBezTo>
                  <a:pt x="145" y="1058"/>
                  <a:pt x="294" y="1083"/>
                  <a:pt x="405" y="1091"/>
                </a:cubicBezTo>
                <a:cubicBezTo>
                  <a:pt x="437" y="1091"/>
                  <a:pt x="468" y="1091"/>
                  <a:pt x="500" y="1091"/>
                </a:cubicBezTo>
                <a:moveTo>
                  <a:pt x="840" y="334"/>
                </a:moveTo>
                <a:cubicBezTo>
                  <a:pt x="847" y="284"/>
                  <a:pt x="874" y="287"/>
                  <a:pt x="921" y="270"/>
                </a:cubicBezTo>
                <a:cubicBezTo>
                  <a:pt x="973" y="252"/>
                  <a:pt x="1140" y="184"/>
                  <a:pt x="1159" y="270"/>
                </a:cubicBezTo>
                <a:cubicBezTo>
                  <a:pt x="1176" y="349"/>
                  <a:pt x="1141" y="413"/>
                  <a:pt x="1089" y="469"/>
                </a:cubicBezTo>
                <a:cubicBezTo>
                  <a:pt x="1067" y="492"/>
                  <a:pt x="1045" y="504"/>
                  <a:pt x="1020" y="521"/>
                </a:cubicBezTo>
                <a:cubicBezTo>
                  <a:pt x="1042" y="501"/>
                  <a:pt x="1074" y="471"/>
                  <a:pt x="1100" y="452"/>
                </a:cubicBezTo>
                <a:cubicBezTo>
                  <a:pt x="1194" y="383"/>
                  <a:pt x="1321" y="322"/>
                  <a:pt x="1368" y="208"/>
                </a:cubicBezTo>
                <a:cubicBezTo>
                  <a:pt x="1370" y="196"/>
                  <a:pt x="1371" y="195"/>
                  <a:pt x="1371" y="188"/>
                </a:cubicBezTo>
                <a:cubicBezTo>
                  <a:pt x="1330" y="214"/>
                  <a:pt x="1283" y="243"/>
                  <a:pt x="1252" y="286"/>
                </a:cubicBezTo>
                <a:cubicBezTo>
                  <a:pt x="1209" y="345"/>
                  <a:pt x="1202" y="409"/>
                  <a:pt x="1266" y="452"/>
                </a:cubicBezTo>
                <a:cubicBezTo>
                  <a:pt x="1342" y="503"/>
                  <a:pt x="1438" y="512"/>
                  <a:pt x="1526" y="524"/>
                </a:cubicBezTo>
                <a:moveTo>
                  <a:pt x="1556" y="1084"/>
                </a:moveTo>
                <a:cubicBezTo>
                  <a:pt x="1613" y="1110"/>
                  <a:pt x="1681" y="1103"/>
                  <a:pt x="1742" y="1090"/>
                </a:cubicBezTo>
                <a:cubicBezTo>
                  <a:pt x="1854" y="1066"/>
                  <a:pt x="1967" y="1019"/>
                  <a:pt x="2076" y="983"/>
                </a:cubicBezTo>
                <a:cubicBezTo>
                  <a:pt x="2159" y="954"/>
                  <a:pt x="2186" y="944"/>
                  <a:pt x="2240" y="922"/>
                </a:cubicBezTo>
                <a:moveTo>
                  <a:pt x="2495" y="737"/>
                </a:moveTo>
                <a:cubicBezTo>
                  <a:pt x="2525" y="719"/>
                  <a:pt x="2546" y="724"/>
                  <a:pt x="2577" y="741"/>
                </a:cubicBezTo>
                <a:cubicBezTo>
                  <a:pt x="2610" y="759"/>
                  <a:pt x="2641" y="774"/>
                  <a:pt x="2677" y="784"/>
                </a:cubicBezTo>
                <a:cubicBezTo>
                  <a:pt x="2716" y="795"/>
                  <a:pt x="2785" y="810"/>
                  <a:pt x="2816" y="777"/>
                </a:cubicBezTo>
                <a:cubicBezTo>
                  <a:pt x="2841" y="750"/>
                  <a:pt x="2844" y="681"/>
                  <a:pt x="2826" y="650"/>
                </a:cubicBezTo>
                <a:cubicBezTo>
                  <a:pt x="2793" y="592"/>
                  <a:pt x="2695" y="589"/>
                  <a:pt x="2640" y="608"/>
                </a:cubicBezTo>
                <a:cubicBezTo>
                  <a:pt x="2539" y="643"/>
                  <a:pt x="2433" y="744"/>
                  <a:pt x="2389" y="840"/>
                </a:cubicBezTo>
                <a:cubicBezTo>
                  <a:pt x="2354" y="914"/>
                  <a:pt x="2361" y="1001"/>
                  <a:pt x="2433" y="1048"/>
                </a:cubicBezTo>
                <a:cubicBezTo>
                  <a:pt x="2517" y="1102"/>
                  <a:pt x="2623" y="1078"/>
                  <a:pt x="2714" y="1066"/>
                </a:cubicBezTo>
                <a:moveTo>
                  <a:pt x="2753" y="377"/>
                </a:moveTo>
                <a:cubicBezTo>
                  <a:pt x="2808" y="377"/>
                  <a:pt x="2861" y="376"/>
                  <a:pt x="2916" y="372"/>
                </a:cubicBezTo>
                <a:cubicBezTo>
                  <a:pt x="2985" y="367"/>
                  <a:pt x="3054" y="361"/>
                  <a:pt x="3123" y="353"/>
                </a:cubicBezTo>
                <a:moveTo>
                  <a:pt x="3165" y="113"/>
                </a:moveTo>
                <a:cubicBezTo>
                  <a:pt x="3172" y="89"/>
                  <a:pt x="3163" y="102"/>
                  <a:pt x="3192" y="96"/>
                </a:cubicBezTo>
                <a:cubicBezTo>
                  <a:pt x="3221" y="90"/>
                  <a:pt x="3279" y="69"/>
                  <a:pt x="3302" y="99"/>
                </a:cubicBezTo>
                <a:cubicBezTo>
                  <a:pt x="3336" y="143"/>
                  <a:pt x="3314" y="222"/>
                  <a:pt x="3286" y="259"/>
                </a:cubicBezTo>
                <a:cubicBezTo>
                  <a:pt x="3263" y="289"/>
                  <a:pt x="3223" y="321"/>
                  <a:pt x="3184" y="326"/>
                </a:cubicBezTo>
                <a:cubicBezTo>
                  <a:pt x="3182" y="326"/>
                  <a:pt x="3181" y="327"/>
                  <a:pt x="3181" y="325"/>
                </a:cubicBezTo>
                <a:cubicBezTo>
                  <a:pt x="3197" y="275"/>
                  <a:pt x="3247" y="245"/>
                  <a:pt x="3291" y="212"/>
                </a:cubicBezTo>
                <a:cubicBezTo>
                  <a:pt x="3343" y="173"/>
                  <a:pt x="3394" y="132"/>
                  <a:pt x="3448" y="96"/>
                </a:cubicBezTo>
                <a:cubicBezTo>
                  <a:pt x="3455" y="92"/>
                  <a:pt x="3461" y="89"/>
                  <a:pt x="3468" y="85"/>
                </a:cubicBezTo>
                <a:cubicBezTo>
                  <a:pt x="3454" y="100"/>
                  <a:pt x="3377" y="167"/>
                  <a:pt x="3347" y="195"/>
                </a:cubicBezTo>
                <a:cubicBezTo>
                  <a:pt x="3313" y="226"/>
                  <a:pt x="3229" y="297"/>
                  <a:pt x="3262" y="356"/>
                </a:cubicBezTo>
                <a:cubicBezTo>
                  <a:pt x="3297" y="418"/>
                  <a:pt x="3394" y="420"/>
                  <a:pt x="3453" y="427"/>
                </a:cubicBezTo>
                <a:moveTo>
                  <a:pt x="3922" y="0"/>
                </a:moveTo>
                <a:cubicBezTo>
                  <a:pt x="3974" y="45"/>
                  <a:pt x="4009" y="89"/>
                  <a:pt x="4040" y="161"/>
                </a:cubicBezTo>
                <a:cubicBezTo>
                  <a:pt x="4089" y="274"/>
                  <a:pt x="4128" y="411"/>
                  <a:pt x="4109" y="536"/>
                </a:cubicBezTo>
                <a:cubicBezTo>
                  <a:pt x="4088" y="669"/>
                  <a:pt x="3991" y="778"/>
                  <a:pt x="3902" y="873"/>
                </a:cubicBezTo>
                <a:cubicBezTo>
                  <a:pt x="3862" y="916"/>
                  <a:pt x="3818" y="961"/>
                  <a:pt x="3768" y="991"/>
                </a:cubicBezTo>
                <a:cubicBezTo>
                  <a:pt x="3761" y="994"/>
                  <a:pt x="3755" y="998"/>
                  <a:pt x="3748" y="1001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146" name="Freeform 8"/>
          <p:cNvSpPr/>
          <p:nvPr/>
        </p:nvSpPr>
        <p:spPr>
          <a:xfrm>
            <a:off x="7517160" y="1157040"/>
            <a:ext cx="1005840" cy="551520"/>
          </a:xfrm>
          <a:custGeom>
            <a:avLst/>
            <a:gdLst/>
            <a:ahLst/>
            <a:rect l="0" t="0" r="r" b="b"/>
            <a:pathLst>
              <a:path w="2794" h="1532">
                <a:moveTo>
                  <a:pt x="336" y="724"/>
                </a:moveTo>
                <a:cubicBezTo>
                  <a:pt x="215" y="749"/>
                  <a:pt x="176" y="809"/>
                  <a:pt x="109" y="913"/>
                </a:cubicBezTo>
                <a:cubicBezTo>
                  <a:pt x="42" y="1014"/>
                  <a:pt x="0" y="1116"/>
                  <a:pt x="15" y="1239"/>
                </a:cubicBezTo>
                <a:cubicBezTo>
                  <a:pt x="27" y="1341"/>
                  <a:pt x="93" y="1440"/>
                  <a:pt x="176" y="1499"/>
                </a:cubicBezTo>
                <a:cubicBezTo>
                  <a:pt x="197" y="1510"/>
                  <a:pt x="217" y="1520"/>
                  <a:pt x="238" y="1531"/>
                </a:cubicBezTo>
                <a:moveTo>
                  <a:pt x="857" y="952"/>
                </a:moveTo>
                <a:cubicBezTo>
                  <a:pt x="874" y="914"/>
                  <a:pt x="875" y="929"/>
                  <a:pt x="906" y="949"/>
                </a:cubicBezTo>
                <a:cubicBezTo>
                  <a:pt x="948" y="976"/>
                  <a:pt x="978" y="1020"/>
                  <a:pt x="1024" y="1042"/>
                </a:cubicBezTo>
                <a:cubicBezTo>
                  <a:pt x="1070" y="1064"/>
                  <a:pt x="1158" y="1077"/>
                  <a:pt x="1196" y="1036"/>
                </a:cubicBezTo>
                <a:cubicBezTo>
                  <a:pt x="1217" y="1013"/>
                  <a:pt x="1227" y="947"/>
                  <a:pt x="1212" y="919"/>
                </a:cubicBezTo>
                <a:cubicBezTo>
                  <a:pt x="1185" y="867"/>
                  <a:pt x="1079" y="879"/>
                  <a:pt x="1037" y="892"/>
                </a:cubicBezTo>
                <a:cubicBezTo>
                  <a:pt x="930" y="924"/>
                  <a:pt x="817" y="1000"/>
                  <a:pt x="746" y="1085"/>
                </a:cubicBezTo>
                <a:cubicBezTo>
                  <a:pt x="708" y="1129"/>
                  <a:pt x="665" y="1214"/>
                  <a:pt x="728" y="1254"/>
                </a:cubicBezTo>
                <a:cubicBezTo>
                  <a:pt x="807" y="1304"/>
                  <a:pt x="938" y="1277"/>
                  <a:pt x="1025" y="1274"/>
                </a:cubicBezTo>
                <a:moveTo>
                  <a:pt x="1514" y="593"/>
                </a:moveTo>
                <a:cubicBezTo>
                  <a:pt x="1462" y="653"/>
                  <a:pt x="1413" y="713"/>
                  <a:pt x="1358" y="771"/>
                </a:cubicBezTo>
                <a:cubicBezTo>
                  <a:pt x="1301" y="829"/>
                  <a:pt x="1242" y="885"/>
                  <a:pt x="1189" y="946"/>
                </a:cubicBezTo>
                <a:cubicBezTo>
                  <a:pt x="1172" y="965"/>
                  <a:pt x="1171" y="962"/>
                  <a:pt x="1154" y="971"/>
                </a:cubicBezTo>
                <a:moveTo>
                  <a:pt x="1093" y="691"/>
                </a:moveTo>
                <a:cubicBezTo>
                  <a:pt x="1124" y="725"/>
                  <a:pt x="1156" y="766"/>
                  <a:pt x="1189" y="799"/>
                </a:cubicBezTo>
                <a:cubicBezTo>
                  <a:pt x="1263" y="872"/>
                  <a:pt x="1363" y="940"/>
                  <a:pt x="1460" y="974"/>
                </a:cubicBezTo>
                <a:cubicBezTo>
                  <a:pt x="1476" y="978"/>
                  <a:pt x="1493" y="982"/>
                  <a:pt x="1509" y="986"/>
                </a:cubicBezTo>
                <a:moveTo>
                  <a:pt x="1826" y="699"/>
                </a:moveTo>
                <a:cubicBezTo>
                  <a:pt x="1878" y="742"/>
                  <a:pt x="1916" y="782"/>
                  <a:pt x="1953" y="841"/>
                </a:cubicBezTo>
                <a:cubicBezTo>
                  <a:pt x="2003" y="924"/>
                  <a:pt x="2022" y="1010"/>
                  <a:pt x="2019" y="1107"/>
                </a:cubicBezTo>
                <a:cubicBezTo>
                  <a:pt x="2016" y="1208"/>
                  <a:pt x="1975" y="1278"/>
                  <a:pt x="1922" y="1360"/>
                </a:cubicBezTo>
                <a:cubicBezTo>
                  <a:pt x="1915" y="1370"/>
                  <a:pt x="1909" y="1380"/>
                  <a:pt x="1902" y="1390"/>
                </a:cubicBezTo>
                <a:moveTo>
                  <a:pt x="2118" y="77"/>
                </a:moveTo>
                <a:cubicBezTo>
                  <a:pt x="2124" y="0"/>
                  <a:pt x="2177" y="21"/>
                  <a:pt x="2248" y="20"/>
                </a:cubicBezTo>
                <a:cubicBezTo>
                  <a:pt x="2371" y="19"/>
                  <a:pt x="2613" y="3"/>
                  <a:pt x="2711" y="99"/>
                </a:cubicBezTo>
                <a:cubicBezTo>
                  <a:pt x="2793" y="179"/>
                  <a:pt x="2626" y="286"/>
                  <a:pt x="2582" y="316"/>
                </a:cubicBezTo>
                <a:cubicBezTo>
                  <a:pt x="2501" y="372"/>
                  <a:pt x="2344" y="406"/>
                  <a:pt x="2281" y="484"/>
                </a:cubicBezTo>
                <a:cubicBezTo>
                  <a:pt x="2281" y="492"/>
                  <a:pt x="2280" y="500"/>
                  <a:pt x="2280" y="508"/>
                </a:cubicBezTo>
                <a:cubicBezTo>
                  <a:pt x="2312" y="567"/>
                  <a:pt x="2409" y="570"/>
                  <a:pt x="2478" y="577"/>
                </a:cubicBezTo>
                <a:cubicBezTo>
                  <a:pt x="2586" y="584"/>
                  <a:pt x="2619" y="586"/>
                  <a:pt x="2690" y="584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147" name="Freeform 9"/>
          <p:cNvSpPr/>
          <p:nvPr/>
        </p:nvSpPr>
        <p:spPr>
          <a:xfrm>
            <a:off x="2518560" y="2750760"/>
            <a:ext cx="213840" cy="494280"/>
          </a:xfrm>
          <a:custGeom>
            <a:avLst/>
            <a:gdLst/>
            <a:ahLst/>
            <a:rect l="0" t="0" r="r" b="b"/>
            <a:pathLst>
              <a:path w="594" h="1373">
                <a:moveTo>
                  <a:pt x="593" y="52"/>
                </a:moveTo>
                <a:cubicBezTo>
                  <a:pt x="497" y="0"/>
                  <a:pt x="440" y="22"/>
                  <a:pt x="347" y="90"/>
                </a:cubicBezTo>
                <a:cubicBezTo>
                  <a:pt x="198" y="200"/>
                  <a:pt x="99" y="364"/>
                  <a:pt x="51" y="541"/>
                </a:cubicBezTo>
                <a:cubicBezTo>
                  <a:pt x="0" y="734"/>
                  <a:pt x="20" y="926"/>
                  <a:pt x="113" y="1102"/>
                </a:cubicBezTo>
                <a:cubicBezTo>
                  <a:pt x="171" y="1214"/>
                  <a:pt x="250" y="1288"/>
                  <a:pt x="341" y="1372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148" name="Freeform 10"/>
          <p:cNvSpPr/>
          <p:nvPr/>
        </p:nvSpPr>
        <p:spPr>
          <a:xfrm>
            <a:off x="954000" y="2710080"/>
            <a:ext cx="322560" cy="165240"/>
          </a:xfrm>
          <a:custGeom>
            <a:avLst/>
            <a:gdLst/>
            <a:ahLst/>
            <a:rect l="0" t="0" r="r" b="b"/>
            <a:pathLst>
              <a:path w="896" h="459">
                <a:moveTo>
                  <a:pt x="0" y="43"/>
                </a:moveTo>
                <a:cubicBezTo>
                  <a:pt x="18" y="41"/>
                  <a:pt x="67" y="37"/>
                  <a:pt x="85" y="35"/>
                </a:cubicBezTo>
                <a:cubicBezTo>
                  <a:pt x="219" y="20"/>
                  <a:pt x="346" y="4"/>
                  <a:pt x="482" y="4"/>
                </a:cubicBezTo>
                <a:cubicBezTo>
                  <a:pt x="553" y="4"/>
                  <a:pt x="610" y="0"/>
                  <a:pt x="652" y="58"/>
                </a:cubicBezTo>
                <a:moveTo>
                  <a:pt x="188" y="458"/>
                </a:moveTo>
                <a:cubicBezTo>
                  <a:pt x="284" y="458"/>
                  <a:pt x="370" y="446"/>
                  <a:pt x="465" y="419"/>
                </a:cubicBezTo>
                <a:cubicBezTo>
                  <a:pt x="579" y="386"/>
                  <a:pt x="686" y="346"/>
                  <a:pt x="803" y="323"/>
                </a:cubicBezTo>
                <a:cubicBezTo>
                  <a:pt x="852" y="314"/>
                  <a:pt x="865" y="312"/>
                  <a:pt x="895" y="303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149" name="Freeform 11"/>
          <p:cNvSpPr/>
          <p:nvPr/>
        </p:nvSpPr>
        <p:spPr>
          <a:xfrm>
            <a:off x="2054160" y="2585880"/>
            <a:ext cx="317880" cy="654480"/>
          </a:xfrm>
          <a:custGeom>
            <a:avLst/>
            <a:gdLst/>
            <a:ahLst/>
            <a:rect l="0" t="0" r="r" b="b"/>
            <a:pathLst>
              <a:path w="883" h="1818">
                <a:moveTo>
                  <a:pt x="232" y="40"/>
                </a:moveTo>
                <a:cubicBezTo>
                  <a:pt x="237" y="18"/>
                  <a:pt x="239" y="14"/>
                  <a:pt x="238" y="0"/>
                </a:cubicBezTo>
                <a:cubicBezTo>
                  <a:pt x="238" y="110"/>
                  <a:pt x="234" y="220"/>
                  <a:pt x="243" y="330"/>
                </a:cubicBezTo>
                <a:cubicBezTo>
                  <a:pt x="251" y="430"/>
                  <a:pt x="264" y="526"/>
                  <a:pt x="264" y="626"/>
                </a:cubicBezTo>
                <a:cubicBezTo>
                  <a:pt x="264" y="681"/>
                  <a:pt x="263" y="724"/>
                  <a:pt x="252" y="776"/>
                </a:cubicBezTo>
                <a:moveTo>
                  <a:pt x="0" y="914"/>
                </a:moveTo>
                <a:cubicBezTo>
                  <a:pt x="78" y="919"/>
                  <a:pt x="138" y="918"/>
                  <a:pt x="216" y="900"/>
                </a:cubicBezTo>
                <a:cubicBezTo>
                  <a:pt x="385" y="866"/>
                  <a:pt x="546" y="833"/>
                  <a:pt x="718" y="823"/>
                </a:cubicBezTo>
                <a:moveTo>
                  <a:pt x="526" y="1127"/>
                </a:moveTo>
                <a:cubicBezTo>
                  <a:pt x="535" y="1109"/>
                  <a:pt x="539" y="1108"/>
                  <a:pt x="539" y="1096"/>
                </a:cubicBezTo>
                <a:cubicBezTo>
                  <a:pt x="480" y="1128"/>
                  <a:pt x="434" y="1167"/>
                  <a:pt x="397" y="1224"/>
                </a:cubicBezTo>
                <a:cubicBezTo>
                  <a:pt x="344" y="1307"/>
                  <a:pt x="333" y="1396"/>
                  <a:pt x="337" y="1492"/>
                </a:cubicBezTo>
                <a:cubicBezTo>
                  <a:pt x="340" y="1554"/>
                  <a:pt x="365" y="1635"/>
                  <a:pt x="429" y="1663"/>
                </a:cubicBezTo>
                <a:cubicBezTo>
                  <a:pt x="492" y="1690"/>
                  <a:pt x="567" y="1666"/>
                  <a:pt x="620" y="1634"/>
                </a:cubicBezTo>
                <a:cubicBezTo>
                  <a:pt x="682" y="1596"/>
                  <a:pt x="732" y="1539"/>
                  <a:pt x="782" y="1488"/>
                </a:cubicBezTo>
                <a:cubicBezTo>
                  <a:pt x="802" y="1467"/>
                  <a:pt x="804" y="1469"/>
                  <a:pt x="824" y="1459"/>
                </a:cubicBezTo>
                <a:cubicBezTo>
                  <a:pt x="836" y="1498"/>
                  <a:pt x="847" y="1536"/>
                  <a:pt x="851" y="1578"/>
                </a:cubicBezTo>
                <a:cubicBezTo>
                  <a:pt x="859" y="1659"/>
                  <a:pt x="865" y="1738"/>
                  <a:pt x="882" y="1817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150" name="Freeform 12"/>
          <p:cNvSpPr/>
          <p:nvPr/>
        </p:nvSpPr>
        <p:spPr>
          <a:xfrm>
            <a:off x="3114000" y="2653560"/>
            <a:ext cx="1763280" cy="444240"/>
          </a:xfrm>
          <a:custGeom>
            <a:avLst/>
            <a:gdLst/>
            <a:ahLst/>
            <a:rect l="0" t="0" r="r" b="b"/>
            <a:pathLst>
              <a:path w="4898" h="1234">
                <a:moveTo>
                  <a:pt x="162" y="641"/>
                </a:moveTo>
                <a:cubicBezTo>
                  <a:pt x="114" y="624"/>
                  <a:pt x="87" y="608"/>
                  <a:pt x="69" y="667"/>
                </a:cubicBezTo>
                <a:cubicBezTo>
                  <a:pt x="54" y="716"/>
                  <a:pt x="57" y="768"/>
                  <a:pt x="57" y="818"/>
                </a:cubicBezTo>
                <a:cubicBezTo>
                  <a:pt x="57" y="877"/>
                  <a:pt x="100" y="888"/>
                  <a:pt x="153" y="891"/>
                </a:cubicBezTo>
                <a:cubicBezTo>
                  <a:pt x="248" y="897"/>
                  <a:pt x="339" y="864"/>
                  <a:pt x="411" y="801"/>
                </a:cubicBezTo>
                <a:cubicBezTo>
                  <a:pt x="476" y="745"/>
                  <a:pt x="486" y="683"/>
                  <a:pt x="490" y="603"/>
                </a:cubicBezTo>
                <a:cubicBezTo>
                  <a:pt x="435" y="547"/>
                  <a:pt x="354" y="546"/>
                  <a:pt x="274" y="570"/>
                </a:cubicBezTo>
                <a:cubicBezTo>
                  <a:pt x="156" y="605"/>
                  <a:pt x="50" y="693"/>
                  <a:pt x="23" y="816"/>
                </a:cubicBezTo>
                <a:cubicBezTo>
                  <a:pt x="0" y="921"/>
                  <a:pt x="25" y="1017"/>
                  <a:pt x="124" y="1069"/>
                </a:cubicBezTo>
                <a:cubicBezTo>
                  <a:pt x="248" y="1134"/>
                  <a:pt x="395" y="1104"/>
                  <a:pt x="524" y="1085"/>
                </a:cubicBezTo>
                <a:moveTo>
                  <a:pt x="672" y="71"/>
                </a:moveTo>
                <a:cubicBezTo>
                  <a:pt x="666" y="49"/>
                  <a:pt x="665" y="43"/>
                  <a:pt x="663" y="23"/>
                </a:cubicBezTo>
                <a:cubicBezTo>
                  <a:pt x="711" y="9"/>
                  <a:pt x="756" y="0"/>
                  <a:pt x="806" y="2"/>
                </a:cubicBezTo>
                <a:cubicBezTo>
                  <a:pt x="819" y="3"/>
                  <a:pt x="831" y="5"/>
                  <a:pt x="844" y="6"/>
                </a:cubicBezTo>
                <a:cubicBezTo>
                  <a:pt x="865" y="91"/>
                  <a:pt x="852" y="136"/>
                  <a:pt x="793" y="205"/>
                </a:cubicBezTo>
                <a:cubicBezTo>
                  <a:pt x="744" y="263"/>
                  <a:pt x="681" y="306"/>
                  <a:pt x="625" y="355"/>
                </a:cubicBezTo>
                <a:cubicBezTo>
                  <a:pt x="601" y="376"/>
                  <a:pt x="615" y="363"/>
                  <a:pt x="608" y="382"/>
                </a:cubicBezTo>
                <a:cubicBezTo>
                  <a:pt x="715" y="382"/>
                  <a:pt x="817" y="373"/>
                  <a:pt x="922" y="348"/>
                </a:cubicBezTo>
                <a:cubicBezTo>
                  <a:pt x="987" y="330"/>
                  <a:pt x="1006" y="325"/>
                  <a:pt x="1045" y="306"/>
                </a:cubicBezTo>
                <a:moveTo>
                  <a:pt x="1033" y="98"/>
                </a:moveTo>
                <a:cubicBezTo>
                  <a:pt x="1024" y="75"/>
                  <a:pt x="1020" y="68"/>
                  <a:pt x="1023" y="52"/>
                </a:cubicBezTo>
                <a:cubicBezTo>
                  <a:pt x="1065" y="41"/>
                  <a:pt x="1107" y="28"/>
                  <a:pt x="1154" y="36"/>
                </a:cubicBezTo>
                <a:cubicBezTo>
                  <a:pt x="1216" y="46"/>
                  <a:pt x="1208" y="113"/>
                  <a:pt x="1209" y="161"/>
                </a:cubicBezTo>
                <a:cubicBezTo>
                  <a:pt x="1210" y="215"/>
                  <a:pt x="1207" y="257"/>
                  <a:pt x="1193" y="309"/>
                </a:cubicBezTo>
                <a:cubicBezTo>
                  <a:pt x="1191" y="317"/>
                  <a:pt x="1190" y="318"/>
                  <a:pt x="1190" y="323"/>
                </a:cubicBezTo>
                <a:cubicBezTo>
                  <a:pt x="1247" y="291"/>
                  <a:pt x="1295" y="251"/>
                  <a:pt x="1339" y="204"/>
                </a:cubicBezTo>
                <a:cubicBezTo>
                  <a:pt x="1389" y="151"/>
                  <a:pt x="1433" y="90"/>
                  <a:pt x="1480" y="35"/>
                </a:cubicBezTo>
                <a:cubicBezTo>
                  <a:pt x="1490" y="22"/>
                  <a:pt x="1495" y="23"/>
                  <a:pt x="1495" y="15"/>
                </a:cubicBezTo>
                <a:cubicBezTo>
                  <a:pt x="1454" y="61"/>
                  <a:pt x="1417" y="103"/>
                  <a:pt x="1391" y="160"/>
                </a:cubicBezTo>
                <a:cubicBezTo>
                  <a:pt x="1364" y="220"/>
                  <a:pt x="1344" y="310"/>
                  <a:pt x="1388" y="366"/>
                </a:cubicBezTo>
                <a:cubicBezTo>
                  <a:pt x="1448" y="442"/>
                  <a:pt x="1557" y="453"/>
                  <a:pt x="1644" y="469"/>
                </a:cubicBezTo>
                <a:moveTo>
                  <a:pt x="2024" y="1052"/>
                </a:moveTo>
                <a:cubicBezTo>
                  <a:pt x="2000" y="1052"/>
                  <a:pt x="2031" y="1052"/>
                  <a:pt x="2055" y="1052"/>
                </a:cubicBezTo>
                <a:cubicBezTo>
                  <a:pt x="2200" y="1052"/>
                  <a:pt x="2344" y="1054"/>
                  <a:pt x="2488" y="1058"/>
                </a:cubicBezTo>
                <a:cubicBezTo>
                  <a:pt x="2554" y="1059"/>
                  <a:pt x="2571" y="1059"/>
                  <a:pt x="2613" y="1059"/>
                </a:cubicBezTo>
                <a:moveTo>
                  <a:pt x="3113" y="887"/>
                </a:moveTo>
                <a:cubicBezTo>
                  <a:pt x="3104" y="874"/>
                  <a:pt x="3101" y="870"/>
                  <a:pt x="3095" y="861"/>
                </a:cubicBezTo>
                <a:cubicBezTo>
                  <a:pt x="3094" y="864"/>
                  <a:pt x="3089" y="872"/>
                  <a:pt x="3088" y="887"/>
                </a:cubicBezTo>
                <a:cubicBezTo>
                  <a:pt x="3086" y="938"/>
                  <a:pt x="3155" y="955"/>
                  <a:pt x="3195" y="964"/>
                </a:cubicBezTo>
                <a:cubicBezTo>
                  <a:pt x="3263" y="980"/>
                  <a:pt x="3365" y="992"/>
                  <a:pt x="3434" y="973"/>
                </a:cubicBezTo>
                <a:cubicBezTo>
                  <a:pt x="3487" y="958"/>
                  <a:pt x="3519" y="907"/>
                  <a:pt x="3508" y="853"/>
                </a:cubicBezTo>
                <a:cubicBezTo>
                  <a:pt x="3493" y="779"/>
                  <a:pt x="3414" y="741"/>
                  <a:pt x="3346" y="732"/>
                </a:cubicBezTo>
                <a:cubicBezTo>
                  <a:pt x="3246" y="719"/>
                  <a:pt x="3187" y="786"/>
                  <a:pt x="3146" y="868"/>
                </a:cubicBezTo>
                <a:cubicBezTo>
                  <a:pt x="3115" y="931"/>
                  <a:pt x="3079" y="1051"/>
                  <a:pt x="3113" y="1121"/>
                </a:cubicBezTo>
                <a:cubicBezTo>
                  <a:pt x="3156" y="1210"/>
                  <a:pt x="3288" y="1222"/>
                  <a:pt x="3371" y="1227"/>
                </a:cubicBezTo>
                <a:cubicBezTo>
                  <a:pt x="3473" y="1233"/>
                  <a:pt x="3543" y="1218"/>
                  <a:pt x="3638" y="1189"/>
                </a:cubicBezTo>
                <a:moveTo>
                  <a:pt x="3663" y="461"/>
                </a:moveTo>
                <a:cubicBezTo>
                  <a:pt x="3657" y="461"/>
                  <a:pt x="3652" y="461"/>
                  <a:pt x="3646" y="461"/>
                </a:cubicBezTo>
                <a:cubicBezTo>
                  <a:pt x="3672" y="483"/>
                  <a:pt x="3689" y="490"/>
                  <a:pt x="3727" y="493"/>
                </a:cubicBezTo>
                <a:cubicBezTo>
                  <a:pt x="3799" y="498"/>
                  <a:pt x="3878" y="497"/>
                  <a:pt x="3949" y="484"/>
                </a:cubicBezTo>
                <a:cubicBezTo>
                  <a:pt x="4011" y="470"/>
                  <a:pt x="4029" y="466"/>
                  <a:pt x="4066" y="448"/>
                </a:cubicBezTo>
                <a:moveTo>
                  <a:pt x="3954" y="263"/>
                </a:moveTo>
                <a:cubicBezTo>
                  <a:pt x="3963" y="239"/>
                  <a:pt x="3938" y="247"/>
                  <a:pt x="3973" y="239"/>
                </a:cubicBezTo>
                <a:cubicBezTo>
                  <a:pt x="4017" y="229"/>
                  <a:pt x="4120" y="217"/>
                  <a:pt x="4160" y="238"/>
                </a:cubicBezTo>
                <a:cubicBezTo>
                  <a:pt x="4212" y="265"/>
                  <a:pt x="4160" y="344"/>
                  <a:pt x="4140" y="366"/>
                </a:cubicBezTo>
                <a:cubicBezTo>
                  <a:pt x="4090" y="423"/>
                  <a:pt x="4024" y="465"/>
                  <a:pt x="3970" y="518"/>
                </a:cubicBezTo>
                <a:cubicBezTo>
                  <a:pt x="3950" y="537"/>
                  <a:pt x="3952" y="539"/>
                  <a:pt x="3951" y="563"/>
                </a:cubicBezTo>
                <a:cubicBezTo>
                  <a:pt x="4016" y="570"/>
                  <a:pt x="4083" y="571"/>
                  <a:pt x="4149" y="568"/>
                </a:cubicBezTo>
                <a:cubicBezTo>
                  <a:pt x="4215" y="563"/>
                  <a:pt x="4237" y="562"/>
                  <a:pt x="4280" y="550"/>
                </a:cubicBezTo>
                <a:moveTo>
                  <a:pt x="4435" y="277"/>
                </a:moveTo>
                <a:cubicBezTo>
                  <a:pt x="4431" y="244"/>
                  <a:pt x="4427" y="234"/>
                  <a:pt x="4464" y="228"/>
                </a:cubicBezTo>
                <a:cubicBezTo>
                  <a:pt x="4487" y="224"/>
                  <a:pt x="4552" y="212"/>
                  <a:pt x="4569" y="236"/>
                </a:cubicBezTo>
                <a:cubicBezTo>
                  <a:pt x="4595" y="272"/>
                  <a:pt x="4568" y="326"/>
                  <a:pt x="4545" y="353"/>
                </a:cubicBezTo>
                <a:cubicBezTo>
                  <a:pt x="4522" y="380"/>
                  <a:pt x="4496" y="393"/>
                  <a:pt x="4466" y="409"/>
                </a:cubicBezTo>
                <a:cubicBezTo>
                  <a:pt x="4500" y="378"/>
                  <a:pt x="4537" y="350"/>
                  <a:pt x="4575" y="323"/>
                </a:cubicBezTo>
                <a:cubicBezTo>
                  <a:pt x="4633" y="282"/>
                  <a:pt x="4699" y="241"/>
                  <a:pt x="4747" y="187"/>
                </a:cubicBezTo>
                <a:cubicBezTo>
                  <a:pt x="4758" y="170"/>
                  <a:pt x="4763" y="168"/>
                  <a:pt x="4761" y="156"/>
                </a:cubicBezTo>
                <a:cubicBezTo>
                  <a:pt x="4708" y="163"/>
                  <a:pt x="4683" y="172"/>
                  <a:pt x="4642" y="214"/>
                </a:cubicBezTo>
                <a:cubicBezTo>
                  <a:pt x="4603" y="254"/>
                  <a:pt x="4555" y="341"/>
                  <a:pt x="4590" y="399"/>
                </a:cubicBezTo>
                <a:cubicBezTo>
                  <a:pt x="4647" y="494"/>
                  <a:pt x="4804" y="495"/>
                  <a:pt x="4897" y="499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151" name="Freeform 13"/>
          <p:cNvSpPr/>
          <p:nvPr/>
        </p:nvSpPr>
        <p:spPr>
          <a:xfrm>
            <a:off x="5122800" y="2705040"/>
            <a:ext cx="117000" cy="333720"/>
          </a:xfrm>
          <a:custGeom>
            <a:avLst/>
            <a:gdLst/>
            <a:ahLst/>
            <a:rect l="0" t="0" r="r" b="b"/>
            <a:pathLst>
              <a:path w="325" h="927">
                <a:moveTo>
                  <a:pt x="0" y="0"/>
                </a:moveTo>
                <a:cubicBezTo>
                  <a:pt x="56" y="41"/>
                  <a:pt x="129" y="88"/>
                  <a:pt x="178" y="138"/>
                </a:cubicBezTo>
                <a:cubicBezTo>
                  <a:pt x="292" y="251"/>
                  <a:pt x="324" y="427"/>
                  <a:pt x="303" y="585"/>
                </a:cubicBezTo>
                <a:cubicBezTo>
                  <a:pt x="285" y="722"/>
                  <a:pt x="203" y="827"/>
                  <a:pt x="116" y="926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152" name="Freeform 14"/>
          <p:cNvSpPr/>
          <p:nvPr/>
        </p:nvSpPr>
        <p:spPr>
          <a:xfrm>
            <a:off x="5476320" y="2590920"/>
            <a:ext cx="634320" cy="397080"/>
          </a:xfrm>
          <a:custGeom>
            <a:avLst/>
            <a:gdLst/>
            <a:ahLst/>
            <a:rect l="0" t="0" r="r" b="b"/>
            <a:pathLst>
              <a:path w="1762" h="1103">
                <a:moveTo>
                  <a:pt x="237" y="646"/>
                </a:moveTo>
                <a:cubicBezTo>
                  <a:pt x="227" y="615"/>
                  <a:pt x="219" y="629"/>
                  <a:pt x="248" y="653"/>
                </a:cubicBezTo>
                <a:cubicBezTo>
                  <a:pt x="328" y="720"/>
                  <a:pt x="433" y="753"/>
                  <a:pt x="533" y="760"/>
                </a:cubicBezTo>
                <a:cubicBezTo>
                  <a:pt x="582" y="763"/>
                  <a:pt x="598" y="763"/>
                  <a:pt x="634" y="740"/>
                </a:cubicBezTo>
                <a:cubicBezTo>
                  <a:pt x="640" y="680"/>
                  <a:pt x="637" y="643"/>
                  <a:pt x="587" y="600"/>
                </a:cubicBezTo>
                <a:cubicBezTo>
                  <a:pt x="522" y="542"/>
                  <a:pt x="424" y="524"/>
                  <a:pt x="340" y="537"/>
                </a:cubicBezTo>
                <a:cubicBezTo>
                  <a:pt x="199" y="559"/>
                  <a:pt x="75" y="673"/>
                  <a:pt x="33" y="808"/>
                </a:cubicBezTo>
                <a:cubicBezTo>
                  <a:pt x="0" y="913"/>
                  <a:pt x="26" y="987"/>
                  <a:pt x="124" y="1039"/>
                </a:cubicBezTo>
                <a:cubicBezTo>
                  <a:pt x="211" y="1085"/>
                  <a:pt x="305" y="1090"/>
                  <a:pt x="400" y="1102"/>
                </a:cubicBezTo>
                <a:moveTo>
                  <a:pt x="842" y="222"/>
                </a:moveTo>
                <a:cubicBezTo>
                  <a:pt x="819" y="201"/>
                  <a:pt x="785" y="179"/>
                  <a:pt x="775" y="147"/>
                </a:cubicBezTo>
                <a:cubicBezTo>
                  <a:pt x="775" y="138"/>
                  <a:pt x="775" y="136"/>
                  <a:pt x="775" y="130"/>
                </a:cubicBezTo>
                <a:cubicBezTo>
                  <a:pt x="805" y="124"/>
                  <a:pt x="853" y="118"/>
                  <a:pt x="883" y="131"/>
                </a:cubicBezTo>
                <a:cubicBezTo>
                  <a:pt x="944" y="157"/>
                  <a:pt x="924" y="225"/>
                  <a:pt x="891" y="263"/>
                </a:cubicBezTo>
                <a:cubicBezTo>
                  <a:pt x="836" y="328"/>
                  <a:pt x="756" y="372"/>
                  <a:pt x="689" y="423"/>
                </a:cubicBezTo>
                <a:cubicBezTo>
                  <a:pt x="656" y="448"/>
                  <a:pt x="656" y="450"/>
                  <a:pt x="660" y="480"/>
                </a:cubicBezTo>
                <a:cubicBezTo>
                  <a:pt x="759" y="491"/>
                  <a:pt x="873" y="501"/>
                  <a:pt x="972" y="484"/>
                </a:cubicBezTo>
                <a:cubicBezTo>
                  <a:pt x="995" y="477"/>
                  <a:pt x="1019" y="471"/>
                  <a:pt x="1042" y="464"/>
                </a:cubicBezTo>
                <a:moveTo>
                  <a:pt x="1194" y="133"/>
                </a:moveTo>
                <a:cubicBezTo>
                  <a:pt x="1196" y="100"/>
                  <a:pt x="1186" y="97"/>
                  <a:pt x="1220" y="90"/>
                </a:cubicBezTo>
                <a:cubicBezTo>
                  <a:pt x="1258" y="82"/>
                  <a:pt x="1316" y="80"/>
                  <a:pt x="1352" y="87"/>
                </a:cubicBezTo>
                <a:cubicBezTo>
                  <a:pt x="1389" y="93"/>
                  <a:pt x="1406" y="132"/>
                  <a:pt x="1394" y="167"/>
                </a:cubicBezTo>
                <a:cubicBezTo>
                  <a:pt x="1374" y="226"/>
                  <a:pt x="1306" y="266"/>
                  <a:pt x="1260" y="302"/>
                </a:cubicBezTo>
                <a:cubicBezTo>
                  <a:pt x="1244" y="315"/>
                  <a:pt x="1229" y="328"/>
                  <a:pt x="1215" y="341"/>
                </a:cubicBezTo>
                <a:cubicBezTo>
                  <a:pt x="1250" y="339"/>
                  <a:pt x="1271" y="340"/>
                  <a:pt x="1309" y="327"/>
                </a:cubicBezTo>
                <a:cubicBezTo>
                  <a:pt x="1378" y="303"/>
                  <a:pt x="1442" y="267"/>
                  <a:pt x="1488" y="206"/>
                </a:cubicBezTo>
                <a:cubicBezTo>
                  <a:pt x="1526" y="156"/>
                  <a:pt x="1554" y="94"/>
                  <a:pt x="1562" y="32"/>
                </a:cubicBezTo>
                <a:cubicBezTo>
                  <a:pt x="1562" y="14"/>
                  <a:pt x="1562" y="11"/>
                  <a:pt x="1562" y="0"/>
                </a:cubicBezTo>
                <a:cubicBezTo>
                  <a:pt x="1528" y="30"/>
                  <a:pt x="1504" y="59"/>
                  <a:pt x="1485" y="108"/>
                </a:cubicBezTo>
                <a:cubicBezTo>
                  <a:pt x="1466" y="157"/>
                  <a:pt x="1452" y="235"/>
                  <a:pt x="1483" y="283"/>
                </a:cubicBezTo>
                <a:cubicBezTo>
                  <a:pt x="1517" y="335"/>
                  <a:pt x="1591" y="348"/>
                  <a:pt x="1647" y="352"/>
                </a:cubicBezTo>
                <a:cubicBezTo>
                  <a:pt x="1704" y="352"/>
                  <a:pt x="1723" y="352"/>
                  <a:pt x="1761" y="352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153" name="Freeform 15"/>
          <p:cNvSpPr/>
          <p:nvPr/>
        </p:nvSpPr>
        <p:spPr>
          <a:xfrm>
            <a:off x="1262160" y="3997080"/>
            <a:ext cx="303480" cy="102600"/>
          </a:xfrm>
          <a:custGeom>
            <a:avLst/>
            <a:gdLst/>
            <a:ahLst/>
            <a:rect l="0" t="0" r="r" b="b"/>
            <a:pathLst>
              <a:path w="843" h="285">
                <a:moveTo>
                  <a:pt x="0" y="26"/>
                </a:moveTo>
                <a:cubicBezTo>
                  <a:pt x="13" y="27"/>
                  <a:pt x="26" y="28"/>
                  <a:pt x="40" y="27"/>
                </a:cubicBezTo>
                <a:cubicBezTo>
                  <a:pt x="132" y="20"/>
                  <a:pt x="223" y="8"/>
                  <a:pt x="315" y="4"/>
                </a:cubicBezTo>
                <a:cubicBezTo>
                  <a:pt x="428" y="0"/>
                  <a:pt x="540" y="2"/>
                  <a:pt x="651" y="2"/>
                </a:cubicBezTo>
                <a:moveTo>
                  <a:pt x="208" y="284"/>
                </a:moveTo>
                <a:cubicBezTo>
                  <a:pt x="311" y="283"/>
                  <a:pt x="395" y="252"/>
                  <a:pt x="497" y="227"/>
                </a:cubicBezTo>
                <a:cubicBezTo>
                  <a:pt x="611" y="198"/>
                  <a:pt x="727" y="176"/>
                  <a:pt x="842" y="154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154" name="Freeform 16"/>
          <p:cNvSpPr/>
          <p:nvPr/>
        </p:nvSpPr>
        <p:spPr>
          <a:xfrm>
            <a:off x="7472160" y="5835600"/>
            <a:ext cx="169920" cy="308160"/>
          </a:xfrm>
          <a:custGeom>
            <a:avLst/>
            <a:gdLst/>
            <a:ahLst/>
            <a:rect l="0" t="0" r="r" b="b"/>
            <a:pathLst>
              <a:path w="472" h="856">
                <a:moveTo>
                  <a:pt x="29" y="591"/>
                </a:moveTo>
                <a:cubicBezTo>
                  <a:pt x="42" y="536"/>
                  <a:pt x="55" y="499"/>
                  <a:pt x="95" y="457"/>
                </a:cubicBezTo>
                <a:cubicBezTo>
                  <a:pt x="114" y="437"/>
                  <a:pt x="124" y="428"/>
                  <a:pt x="122" y="400"/>
                </a:cubicBezTo>
                <a:cubicBezTo>
                  <a:pt x="122" y="397"/>
                  <a:pt x="123" y="396"/>
                  <a:pt x="121" y="396"/>
                </a:cubicBezTo>
                <a:cubicBezTo>
                  <a:pt x="94" y="400"/>
                  <a:pt x="67" y="407"/>
                  <a:pt x="39" y="413"/>
                </a:cubicBezTo>
                <a:moveTo>
                  <a:pt x="272" y="0"/>
                </a:moveTo>
                <a:cubicBezTo>
                  <a:pt x="252" y="81"/>
                  <a:pt x="215" y="155"/>
                  <a:pt x="183" y="232"/>
                </a:cubicBezTo>
                <a:cubicBezTo>
                  <a:pt x="145" y="321"/>
                  <a:pt x="115" y="405"/>
                  <a:pt x="110" y="502"/>
                </a:cubicBezTo>
                <a:cubicBezTo>
                  <a:pt x="107" y="552"/>
                  <a:pt x="106" y="603"/>
                  <a:pt x="124" y="650"/>
                </a:cubicBezTo>
                <a:cubicBezTo>
                  <a:pt x="125" y="652"/>
                  <a:pt x="127" y="655"/>
                  <a:pt x="128" y="657"/>
                </a:cubicBezTo>
                <a:moveTo>
                  <a:pt x="237" y="121"/>
                </a:moveTo>
                <a:cubicBezTo>
                  <a:pt x="272" y="107"/>
                  <a:pt x="307" y="96"/>
                  <a:pt x="344" y="90"/>
                </a:cubicBezTo>
                <a:cubicBezTo>
                  <a:pt x="361" y="87"/>
                  <a:pt x="440" y="74"/>
                  <a:pt x="453" y="89"/>
                </a:cubicBezTo>
                <a:cubicBezTo>
                  <a:pt x="471" y="110"/>
                  <a:pt x="468" y="138"/>
                  <a:pt x="468" y="164"/>
                </a:cubicBezTo>
                <a:cubicBezTo>
                  <a:pt x="469" y="221"/>
                  <a:pt x="456" y="266"/>
                  <a:pt x="444" y="321"/>
                </a:cubicBezTo>
                <a:cubicBezTo>
                  <a:pt x="425" y="412"/>
                  <a:pt x="419" y="509"/>
                  <a:pt x="414" y="601"/>
                </a:cubicBezTo>
                <a:cubicBezTo>
                  <a:pt x="412" y="637"/>
                  <a:pt x="419" y="686"/>
                  <a:pt x="401" y="719"/>
                </a:cubicBezTo>
                <a:cubicBezTo>
                  <a:pt x="390" y="740"/>
                  <a:pt x="384" y="739"/>
                  <a:pt x="362" y="739"/>
                </a:cubicBezTo>
                <a:cubicBezTo>
                  <a:pt x="329" y="739"/>
                  <a:pt x="290" y="693"/>
                  <a:pt x="266" y="674"/>
                </a:cubicBezTo>
                <a:cubicBezTo>
                  <a:pt x="189" y="616"/>
                  <a:pt x="106" y="568"/>
                  <a:pt x="32" y="506"/>
                </a:cubicBezTo>
                <a:cubicBezTo>
                  <a:pt x="0" y="479"/>
                  <a:pt x="3" y="477"/>
                  <a:pt x="8" y="441"/>
                </a:cubicBezTo>
                <a:moveTo>
                  <a:pt x="256" y="220"/>
                </a:moveTo>
                <a:cubicBezTo>
                  <a:pt x="254" y="270"/>
                  <a:pt x="246" y="298"/>
                  <a:pt x="229" y="347"/>
                </a:cubicBezTo>
                <a:cubicBezTo>
                  <a:pt x="200" y="433"/>
                  <a:pt x="169" y="517"/>
                  <a:pt x="166" y="608"/>
                </a:cubicBezTo>
                <a:cubicBezTo>
                  <a:pt x="165" y="640"/>
                  <a:pt x="165" y="621"/>
                  <a:pt x="186" y="630"/>
                </a:cubicBezTo>
                <a:moveTo>
                  <a:pt x="409" y="179"/>
                </a:moveTo>
                <a:cubicBezTo>
                  <a:pt x="406" y="214"/>
                  <a:pt x="385" y="250"/>
                  <a:pt x="364" y="286"/>
                </a:cubicBezTo>
                <a:cubicBezTo>
                  <a:pt x="320" y="360"/>
                  <a:pt x="266" y="430"/>
                  <a:pt x="248" y="516"/>
                </a:cubicBezTo>
                <a:cubicBezTo>
                  <a:pt x="242" y="542"/>
                  <a:pt x="245" y="571"/>
                  <a:pt x="245" y="598"/>
                </a:cubicBezTo>
                <a:cubicBezTo>
                  <a:pt x="284" y="602"/>
                  <a:pt x="277" y="602"/>
                  <a:pt x="312" y="578"/>
                </a:cubicBezTo>
                <a:moveTo>
                  <a:pt x="404" y="255"/>
                </a:moveTo>
                <a:cubicBezTo>
                  <a:pt x="452" y="277"/>
                  <a:pt x="454" y="357"/>
                  <a:pt x="457" y="409"/>
                </a:cubicBezTo>
                <a:cubicBezTo>
                  <a:pt x="464" y="538"/>
                  <a:pt x="437" y="649"/>
                  <a:pt x="403" y="772"/>
                </a:cubicBezTo>
                <a:cubicBezTo>
                  <a:pt x="395" y="800"/>
                  <a:pt x="388" y="827"/>
                  <a:pt x="380" y="855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155" name="Freeform 17"/>
          <p:cNvSpPr/>
          <p:nvPr/>
        </p:nvSpPr>
        <p:spPr>
          <a:xfrm>
            <a:off x="7578720" y="5946480"/>
            <a:ext cx="69840" cy="211680"/>
          </a:xfrm>
          <a:custGeom>
            <a:avLst/>
            <a:gdLst/>
            <a:ahLst/>
            <a:rect l="0" t="0" r="r" b="b"/>
            <a:pathLst>
              <a:path w="194" h="588">
                <a:moveTo>
                  <a:pt x="135" y="8"/>
                </a:moveTo>
                <a:cubicBezTo>
                  <a:pt x="165" y="0"/>
                  <a:pt x="167" y="9"/>
                  <a:pt x="176" y="62"/>
                </a:cubicBezTo>
                <a:cubicBezTo>
                  <a:pt x="193" y="163"/>
                  <a:pt x="188" y="268"/>
                  <a:pt x="152" y="363"/>
                </a:cubicBezTo>
                <a:cubicBezTo>
                  <a:pt x="128" y="431"/>
                  <a:pt x="81" y="532"/>
                  <a:pt x="23" y="579"/>
                </a:cubicBezTo>
                <a:cubicBezTo>
                  <a:pt x="15" y="582"/>
                  <a:pt x="8" y="584"/>
                  <a:pt x="0" y="587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Freeform 1"/>
          <p:cNvSpPr/>
          <p:nvPr/>
        </p:nvSpPr>
        <p:spPr>
          <a:xfrm>
            <a:off x="2371680" y="1065240"/>
            <a:ext cx="201960" cy="30600"/>
          </a:xfrm>
          <a:custGeom>
            <a:avLst/>
            <a:gdLst/>
            <a:ahLst/>
            <a:rect l="0" t="0" r="r" b="b"/>
            <a:pathLst>
              <a:path w="561" h="85">
                <a:moveTo>
                  <a:pt x="0" y="84"/>
                </a:moveTo>
                <a:cubicBezTo>
                  <a:pt x="43" y="60"/>
                  <a:pt x="98" y="56"/>
                  <a:pt x="147" y="49"/>
                </a:cubicBezTo>
                <a:cubicBezTo>
                  <a:pt x="254" y="33"/>
                  <a:pt x="362" y="27"/>
                  <a:pt x="469" y="13"/>
                </a:cubicBezTo>
                <a:cubicBezTo>
                  <a:pt x="499" y="9"/>
                  <a:pt x="530" y="4"/>
                  <a:pt x="560" y="0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62" name="Freeform 2"/>
          <p:cNvSpPr/>
          <p:nvPr/>
        </p:nvSpPr>
        <p:spPr>
          <a:xfrm>
            <a:off x="539640" y="898200"/>
            <a:ext cx="189360" cy="123120"/>
          </a:xfrm>
          <a:custGeom>
            <a:avLst/>
            <a:gdLst/>
            <a:ahLst/>
            <a:rect l="0" t="0" r="r" b="b"/>
            <a:pathLst>
              <a:path w="526" h="342">
                <a:moveTo>
                  <a:pt x="60" y="6"/>
                </a:moveTo>
                <a:cubicBezTo>
                  <a:pt x="39" y="11"/>
                  <a:pt x="22" y="12"/>
                  <a:pt x="0" y="11"/>
                </a:cubicBezTo>
                <a:cubicBezTo>
                  <a:pt x="27" y="8"/>
                  <a:pt x="74" y="8"/>
                  <a:pt x="106" y="8"/>
                </a:cubicBezTo>
                <a:cubicBezTo>
                  <a:pt x="211" y="8"/>
                  <a:pt x="322" y="0"/>
                  <a:pt x="427" y="11"/>
                </a:cubicBezTo>
                <a:cubicBezTo>
                  <a:pt x="480" y="21"/>
                  <a:pt x="493" y="23"/>
                  <a:pt x="525" y="34"/>
                </a:cubicBezTo>
                <a:moveTo>
                  <a:pt x="100" y="337"/>
                </a:moveTo>
                <a:cubicBezTo>
                  <a:pt x="133" y="341"/>
                  <a:pt x="172" y="340"/>
                  <a:pt x="206" y="340"/>
                </a:cubicBezTo>
                <a:cubicBezTo>
                  <a:pt x="310" y="340"/>
                  <a:pt x="412" y="334"/>
                  <a:pt x="515" y="330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63" name="Freeform 3"/>
          <p:cNvSpPr/>
          <p:nvPr/>
        </p:nvSpPr>
        <p:spPr>
          <a:xfrm>
            <a:off x="951840" y="759600"/>
            <a:ext cx="391320" cy="347400"/>
          </a:xfrm>
          <a:custGeom>
            <a:avLst/>
            <a:gdLst/>
            <a:ahLst/>
            <a:rect l="0" t="0" r="r" b="b"/>
            <a:pathLst>
              <a:path w="1087" h="965">
                <a:moveTo>
                  <a:pt x="24" y="663"/>
                </a:moveTo>
                <a:cubicBezTo>
                  <a:pt x="24" y="663"/>
                  <a:pt x="0" y="639"/>
                  <a:pt x="8" y="632"/>
                </a:cubicBezTo>
                <a:cubicBezTo>
                  <a:pt x="32" y="610"/>
                  <a:pt x="91" y="618"/>
                  <a:pt x="120" y="618"/>
                </a:cubicBezTo>
                <a:cubicBezTo>
                  <a:pt x="189" y="618"/>
                  <a:pt x="242" y="654"/>
                  <a:pt x="260" y="725"/>
                </a:cubicBezTo>
                <a:cubicBezTo>
                  <a:pt x="275" y="785"/>
                  <a:pt x="265" y="857"/>
                  <a:pt x="227" y="906"/>
                </a:cubicBezTo>
                <a:cubicBezTo>
                  <a:pt x="204" y="935"/>
                  <a:pt x="175" y="949"/>
                  <a:pt x="144" y="964"/>
                </a:cubicBezTo>
                <a:cubicBezTo>
                  <a:pt x="168" y="926"/>
                  <a:pt x="196" y="893"/>
                  <a:pt x="230" y="860"/>
                </a:cubicBezTo>
                <a:cubicBezTo>
                  <a:pt x="331" y="761"/>
                  <a:pt x="432" y="668"/>
                  <a:pt x="516" y="552"/>
                </a:cubicBezTo>
                <a:cubicBezTo>
                  <a:pt x="539" y="520"/>
                  <a:pt x="533" y="526"/>
                  <a:pt x="544" y="500"/>
                </a:cubicBezTo>
                <a:cubicBezTo>
                  <a:pt x="500" y="526"/>
                  <a:pt x="463" y="554"/>
                  <a:pt x="428" y="596"/>
                </a:cubicBezTo>
                <a:cubicBezTo>
                  <a:pt x="386" y="648"/>
                  <a:pt x="352" y="706"/>
                  <a:pt x="359" y="774"/>
                </a:cubicBezTo>
                <a:cubicBezTo>
                  <a:pt x="365" y="833"/>
                  <a:pt x="429" y="844"/>
                  <a:pt x="477" y="848"/>
                </a:cubicBezTo>
                <a:cubicBezTo>
                  <a:pt x="535" y="848"/>
                  <a:pt x="555" y="848"/>
                  <a:pt x="595" y="848"/>
                </a:cubicBezTo>
                <a:moveTo>
                  <a:pt x="780" y="16"/>
                </a:moveTo>
                <a:cubicBezTo>
                  <a:pt x="742" y="11"/>
                  <a:pt x="707" y="0"/>
                  <a:pt x="683" y="37"/>
                </a:cubicBezTo>
                <a:cubicBezTo>
                  <a:pt x="660" y="73"/>
                  <a:pt x="657" y="140"/>
                  <a:pt x="680" y="176"/>
                </a:cubicBezTo>
                <a:cubicBezTo>
                  <a:pt x="711" y="226"/>
                  <a:pt x="779" y="261"/>
                  <a:pt x="826" y="292"/>
                </a:cubicBezTo>
                <a:cubicBezTo>
                  <a:pt x="879" y="326"/>
                  <a:pt x="944" y="357"/>
                  <a:pt x="982" y="411"/>
                </a:cubicBezTo>
                <a:cubicBezTo>
                  <a:pt x="1001" y="437"/>
                  <a:pt x="1010" y="497"/>
                  <a:pt x="982" y="521"/>
                </a:cubicBezTo>
                <a:cubicBezTo>
                  <a:pt x="945" y="552"/>
                  <a:pt x="875" y="548"/>
                  <a:pt x="831" y="544"/>
                </a:cubicBezTo>
                <a:cubicBezTo>
                  <a:pt x="783" y="540"/>
                  <a:pt x="762" y="516"/>
                  <a:pt x="759" y="468"/>
                </a:cubicBezTo>
                <a:cubicBezTo>
                  <a:pt x="755" y="403"/>
                  <a:pt x="784" y="351"/>
                  <a:pt x="824" y="303"/>
                </a:cubicBezTo>
                <a:cubicBezTo>
                  <a:pt x="879" y="238"/>
                  <a:pt x="951" y="187"/>
                  <a:pt x="1012" y="127"/>
                </a:cubicBezTo>
                <a:cubicBezTo>
                  <a:pt x="1040" y="100"/>
                  <a:pt x="1065" y="75"/>
                  <a:pt x="1086" y="44"/>
                </a:cubicBezTo>
                <a:cubicBezTo>
                  <a:pt x="1051" y="28"/>
                  <a:pt x="1005" y="22"/>
                  <a:pt x="952" y="21"/>
                </a:cubicBezTo>
                <a:cubicBezTo>
                  <a:pt x="890" y="20"/>
                  <a:pt x="816" y="10"/>
                  <a:pt x="759" y="40"/>
                </a:cubicBezTo>
                <a:cubicBezTo>
                  <a:pt x="733" y="54"/>
                  <a:pt x="749" y="85"/>
                  <a:pt x="759" y="100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64" name="Freeform 4"/>
          <p:cNvSpPr/>
          <p:nvPr/>
        </p:nvSpPr>
        <p:spPr>
          <a:xfrm>
            <a:off x="1594800" y="1051920"/>
            <a:ext cx="28080" cy="24840"/>
          </a:xfrm>
          <a:custGeom>
            <a:avLst/>
            <a:gdLst/>
            <a:ahLst/>
            <a:rect l="0" t="0" r="r" b="b"/>
            <a:pathLst>
              <a:path w="78" h="69">
                <a:moveTo>
                  <a:pt x="3" y="24"/>
                </a:moveTo>
                <a:cubicBezTo>
                  <a:pt x="3" y="19"/>
                  <a:pt x="0" y="6"/>
                  <a:pt x="6" y="4"/>
                </a:cubicBezTo>
                <a:cubicBezTo>
                  <a:pt x="13" y="1"/>
                  <a:pt x="22" y="2"/>
                  <a:pt x="30" y="2"/>
                </a:cubicBezTo>
                <a:cubicBezTo>
                  <a:pt x="44" y="2"/>
                  <a:pt x="56" y="0"/>
                  <a:pt x="64" y="13"/>
                </a:cubicBezTo>
                <a:cubicBezTo>
                  <a:pt x="68" y="20"/>
                  <a:pt x="67" y="26"/>
                  <a:pt x="67" y="32"/>
                </a:cubicBezTo>
                <a:cubicBezTo>
                  <a:pt x="70" y="32"/>
                  <a:pt x="74" y="32"/>
                  <a:pt x="77" y="32"/>
                </a:cubicBezTo>
                <a:cubicBezTo>
                  <a:pt x="77" y="43"/>
                  <a:pt x="76" y="51"/>
                  <a:pt x="75" y="62"/>
                </a:cubicBezTo>
                <a:cubicBezTo>
                  <a:pt x="75" y="64"/>
                  <a:pt x="75" y="66"/>
                  <a:pt x="75" y="68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65" name="Freeform 5"/>
          <p:cNvSpPr/>
          <p:nvPr/>
        </p:nvSpPr>
        <p:spPr>
          <a:xfrm>
            <a:off x="1835640" y="868320"/>
            <a:ext cx="174600" cy="333720"/>
          </a:xfrm>
          <a:custGeom>
            <a:avLst/>
            <a:gdLst/>
            <a:ahLst/>
            <a:rect l="0" t="0" r="r" b="b"/>
            <a:pathLst>
              <a:path w="485" h="927">
                <a:moveTo>
                  <a:pt x="484" y="0"/>
                </a:moveTo>
                <a:cubicBezTo>
                  <a:pt x="457" y="9"/>
                  <a:pt x="407" y="53"/>
                  <a:pt x="374" y="89"/>
                </a:cubicBezTo>
                <a:cubicBezTo>
                  <a:pt x="250" y="221"/>
                  <a:pt x="122" y="368"/>
                  <a:pt x="53" y="539"/>
                </a:cubicBezTo>
                <a:cubicBezTo>
                  <a:pt x="13" y="638"/>
                  <a:pt x="0" y="743"/>
                  <a:pt x="81" y="821"/>
                </a:cubicBezTo>
                <a:cubicBezTo>
                  <a:pt x="143" y="882"/>
                  <a:pt x="223" y="900"/>
                  <a:pt x="302" y="926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66" name="Freeform 6"/>
          <p:cNvSpPr/>
          <p:nvPr/>
        </p:nvSpPr>
        <p:spPr>
          <a:xfrm>
            <a:off x="2237400" y="984240"/>
            <a:ext cx="47520" cy="166680"/>
          </a:xfrm>
          <a:custGeom>
            <a:avLst/>
            <a:gdLst/>
            <a:ahLst/>
            <a:rect l="0" t="0" r="r" b="b"/>
            <a:pathLst>
              <a:path w="132" h="463">
                <a:moveTo>
                  <a:pt x="26" y="4"/>
                </a:moveTo>
                <a:cubicBezTo>
                  <a:pt x="0" y="0"/>
                  <a:pt x="17" y="20"/>
                  <a:pt x="24" y="60"/>
                </a:cubicBezTo>
                <a:cubicBezTo>
                  <a:pt x="38" y="135"/>
                  <a:pt x="48" y="211"/>
                  <a:pt x="57" y="286"/>
                </a:cubicBezTo>
                <a:cubicBezTo>
                  <a:pt x="66" y="364"/>
                  <a:pt x="72" y="412"/>
                  <a:pt x="131" y="462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67" name="Freeform 7"/>
          <p:cNvSpPr/>
          <p:nvPr/>
        </p:nvSpPr>
        <p:spPr>
          <a:xfrm>
            <a:off x="2712960" y="766800"/>
            <a:ext cx="302040" cy="339120"/>
          </a:xfrm>
          <a:custGeom>
            <a:avLst/>
            <a:gdLst/>
            <a:ahLst/>
            <a:rect l="0" t="0" r="r" b="b"/>
            <a:pathLst>
              <a:path w="839" h="942">
                <a:moveTo>
                  <a:pt x="0" y="709"/>
                </a:moveTo>
                <a:cubicBezTo>
                  <a:pt x="12" y="697"/>
                  <a:pt x="24" y="690"/>
                  <a:pt x="43" y="685"/>
                </a:cubicBezTo>
                <a:cubicBezTo>
                  <a:pt x="87" y="673"/>
                  <a:pt x="141" y="669"/>
                  <a:pt x="185" y="675"/>
                </a:cubicBezTo>
                <a:cubicBezTo>
                  <a:pt x="244" y="682"/>
                  <a:pt x="257" y="727"/>
                  <a:pt x="260" y="778"/>
                </a:cubicBezTo>
                <a:cubicBezTo>
                  <a:pt x="264" y="833"/>
                  <a:pt x="252" y="873"/>
                  <a:pt x="205" y="907"/>
                </a:cubicBezTo>
                <a:cubicBezTo>
                  <a:pt x="159" y="941"/>
                  <a:pt x="104" y="939"/>
                  <a:pt x="49" y="939"/>
                </a:cubicBezTo>
                <a:cubicBezTo>
                  <a:pt x="47" y="939"/>
                  <a:pt x="45" y="939"/>
                  <a:pt x="43" y="939"/>
                </a:cubicBezTo>
                <a:cubicBezTo>
                  <a:pt x="69" y="899"/>
                  <a:pt x="96" y="881"/>
                  <a:pt x="144" y="854"/>
                </a:cubicBezTo>
                <a:cubicBezTo>
                  <a:pt x="225" y="811"/>
                  <a:pt x="305" y="772"/>
                  <a:pt x="383" y="724"/>
                </a:cubicBezTo>
                <a:cubicBezTo>
                  <a:pt x="431" y="693"/>
                  <a:pt x="478" y="660"/>
                  <a:pt x="520" y="622"/>
                </a:cubicBezTo>
                <a:cubicBezTo>
                  <a:pt x="465" y="635"/>
                  <a:pt x="423" y="665"/>
                  <a:pt x="379" y="702"/>
                </a:cubicBezTo>
                <a:cubicBezTo>
                  <a:pt x="348" y="728"/>
                  <a:pt x="318" y="752"/>
                  <a:pt x="315" y="793"/>
                </a:cubicBezTo>
                <a:cubicBezTo>
                  <a:pt x="315" y="797"/>
                  <a:pt x="315" y="801"/>
                  <a:pt x="315" y="805"/>
                </a:cubicBezTo>
                <a:cubicBezTo>
                  <a:pt x="357" y="818"/>
                  <a:pt x="395" y="817"/>
                  <a:pt x="438" y="817"/>
                </a:cubicBezTo>
                <a:cubicBezTo>
                  <a:pt x="454" y="817"/>
                  <a:pt x="470" y="817"/>
                  <a:pt x="486" y="817"/>
                </a:cubicBezTo>
                <a:moveTo>
                  <a:pt x="838" y="0"/>
                </a:moveTo>
                <a:cubicBezTo>
                  <a:pt x="837" y="0"/>
                  <a:pt x="809" y="9"/>
                  <a:pt x="788" y="19"/>
                </a:cubicBezTo>
                <a:cubicBezTo>
                  <a:pt x="756" y="34"/>
                  <a:pt x="722" y="48"/>
                  <a:pt x="688" y="54"/>
                </a:cubicBezTo>
                <a:cubicBezTo>
                  <a:pt x="664" y="58"/>
                  <a:pt x="635" y="53"/>
                  <a:pt x="611" y="61"/>
                </a:cubicBezTo>
                <a:cubicBezTo>
                  <a:pt x="597" y="66"/>
                  <a:pt x="588" y="72"/>
                  <a:pt x="581" y="87"/>
                </a:cubicBezTo>
                <a:cubicBezTo>
                  <a:pt x="569" y="110"/>
                  <a:pt x="569" y="136"/>
                  <a:pt x="569" y="162"/>
                </a:cubicBezTo>
                <a:cubicBezTo>
                  <a:pt x="569" y="191"/>
                  <a:pt x="569" y="219"/>
                  <a:pt x="572" y="248"/>
                </a:cubicBezTo>
                <a:cubicBezTo>
                  <a:pt x="574" y="266"/>
                  <a:pt x="575" y="285"/>
                  <a:pt x="577" y="303"/>
                </a:cubicBezTo>
                <a:cubicBezTo>
                  <a:pt x="577" y="304"/>
                  <a:pt x="578" y="306"/>
                  <a:pt x="578" y="307"/>
                </a:cubicBezTo>
                <a:moveTo>
                  <a:pt x="637" y="282"/>
                </a:moveTo>
                <a:cubicBezTo>
                  <a:pt x="670" y="270"/>
                  <a:pt x="719" y="250"/>
                  <a:pt x="755" y="262"/>
                </a:cubicBezTo>
                <a:cubicBezTo>
                  <a:pt x="786" y="272"/>
                  <a:pt x="793" y="318"/>
                  <a:pt x="795" y="344"/>
                </a:cubicBezTo>
                <a:cubicBezTo>
                  <a:pt x="798" y="386"/>
                  <a:pt x="800" y="434"/>
                  <a:pt x="780" y="471"/>
                </a:cubicBezTo>
                <a:cubicBezTo>
                  <a:pt x="759" y="509"/>
                  <a:pt x="723" y="531"/>
                  <a:pt x="682" y="540"/>
                </a:cubicBezTo>
                <a:cubicBezTo>
                  <a:pt x="637" y="551"/>
                  <a:pt x="572" y="551"/>
                  <a:pt x="527" y="542"/>
                </a:cubicBezTo>
                <a:cubicBezTo>
                  <a:pt x="506" y="538"/>
                  <a:pt x="437" y="523"/>
                  <a:pt x="425" y="499"/>
                </a:cubicBezTo>
                <a:cubicBezTo>
                  <a:pt x="424" y="491"/>
                  <a:pt x="424" y="488"/>
                  <a:pt x="424" y="483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68" name="Freeform 8"/>
          <p:cNvSpPr/>
          <p:nvPr/>
        </p:nvSpPr>
        <p:spPr>
          <a:xfrm>
            <a:off x="3197160" y="685800"/>
            <a:ext cx="417960" cy="413280"/>
          </a:xfrm>
          <a:custGeom>
            <a:avLst/>
            <a:gdLst/>
            <a:ahLst/>
            <a:rect l="0" t="0" r="r" b="b"/>
            <a:pathLst>
              <a:path w="1161" h="1148">
                <a:moveTo>
                  <a:pt x="0" y="371"/>
                </a:moveTo>
                <a:cubicBezTo>
                  <a:pt x="31" y="447"/>
                  <a:pt x="83" y="515"/>
                  <a:pt x="122" y="588"/>
                </a:cubicBezTo>
                <a:cubicBezTo>
                  <a:pt x="175" y="688"/>
                  <a:pt x="202" y="777"/>
                  <a:pt x="206" y="891"/>
                </a:cubicBezTo>
                <a:cubicBezTo>
                  <a:pt x="209" y="967"/>
                  <a:pt x="207" y="1035"/>
                  <a:pt x="154" y="1095"/>
                </a:cubicBezTo>
                <a:cubicBezTo>
                  <a:pt x="142" y="1109"/>
                  <a:pt x="91" y="1147"/>
                  <a:pt x="69" y="1128"/>
                </a:cubicBezTo>
                <a:cubicBezTo>
                  <a:pt x="54" y="1125"/>
                  <a:pt x="50" y="1121"/>
                  <a:pt x="54" y="1104"/>
                </a:cubicBezTo>
                <a:moveTo>
                  <a:pt x="431" y="115"/>
                </a:moveTo>
                <a:cubicBezTo>
                  <a:pt x="432" y="100"/>
                  <a:pt x="427" y="85"/>
                  <a:pt x="436" y="72"/>
                </a:cubicBezTo>
                <a:cubicBezTo>
                  <a:pt x="449" y="54"/>
                  <a:pt x="468" y="44"/>
                  <a:pt x="488" y="36"/>
                </a:cubicBezTo>
                <a:cubicBezTo>
                  <a:pt x="534" y="19"/>
                  <a:pt x="581" y="13"/>
                  <a:pt x="629" y="12"/>
                </a:cubicBezTo>
                <a:cubicBezTo>
                  <a:pt x="669" y="11"/>
                  <a:pt x="731" y="0"/>
                  <a:pt x="762" y="33"/>
                </a:cubicBezTo>
                <a:cubicBezTo>
                  <a:pt x="788" y="62"/>
                  <a:pt x="769" y="125"/>
                  <a:pt x="752" y="151"/>
                </a:cubicBezTo>
                <a:cubicBezTo>
                  <a:pt x="708" y="218"/>
                  <a:pt x="635" y="265"/>
                  <a:pt x="573" y="317"/>
                </a:cubicBezTo>
                <a:cubicBezTo>
                  <a:pt x="557" y="330"/>
                  <a:pt x="563" y="329"/>
                  <a:pt x="557" y="344"/>
                </a:cubicBezTo>
                <a:cubicBezTo>
                  <a:pt x="650" y="356"/>
                  <a:pt x="744" y="352"/>
                  <a:pt x="837" y="355"/>
                </a:cubicBezTo>
                <a:cubicBezTo>
                  <a:pt x="873" y="356"/>
                  <a:pt x="975" y="341"/>
                  <a:pt x="1005" y="369"/>
                </a:cubicBezTo>
                <a:cubicBezTo>
                  <a:pt x="1010" y="373"/>
                  <a:pt x="999" y="373"/>
                  <a:pt x="995" y="378"/>
                </a:cubicBezTo>
                <a:moveTo>
                  <a:pt x="1080" y="935"/>
                </a:moveTo>
                <a:cubicBezTo>
                  <a:pt x="1082" y="941"/>
                  <a:pt x="1085" y="957"/>
                  <a:pt x="1093" y="959"/>
                </a:cubicBezTo>
                <a:cubicBezTo>
                  <a:pt x="1099" y="960"/>
                  <a:pt x="1105" y="958"/>
                  <a:pt x="1111" y="961"/>
                </a:cubicBezTo>
                <a:cubicBezTo>
                  <a:pt x="1125" y="968"/>
                  <a:pt x="1134" y="975"/>
                  <a:pt x="1135" y="991"/>
                </a:cubicBezTo>
                <a:cubicBezTo>
                  <a:pt x="1136" y="1005"/>
                  <a:pt x="1136" y="1010"/>
                  <a:pt x="1121" y="1011"/>
                </a:cubicBezTo>
                <a:cubicBezTo>
                  <a:pt x="1114" y="1012"/>
                  <a:pt x="1108" y="1011"/>
                  <a:pt x="1101" y="1011"/>
                </a:cubicBezTo>
                <a:cubicBezTo>
                  <a:pt x="1099" y="1004"/>
                  <a:pt x="1095" y="989"/>
                  <a:pt x="1105" y="984"/>
                </a:cubicBezTo>
                <a:cubicBezTo>
                  <a:pt x="1132" y="976"/>
                  <a:pt x="1142" y="973"/>
                  <a:pt x="1160" y="966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69" name="Freeform 9"/>
          <p:cNvSpPr/>
          <p:nvPr/>
        </p:nvSpPr>
        <p:spPr>
          <a:xfrm>
            <a:off x="3888000" y="790560"/>
            <a:ext cx="206280" cy="290880"/>
          </a:xfrm>
          <a:custGeom>
            <a:avLst/>
            <a:gdLst/>
            <a:ahLst/>
            <a:rect l="0" t="0" r="r" b="b"/>
            <a:pathLst>
              <a:path w="573" h="808">
                <a:moveTo>
                  <a:pt x="569" y="57"/>
                </a:moveTo>
                <a:cubicBezTo>
                  <a:pt x="570" y="38"/>
                  <a:pt x="572" y="19"/>
                  <a:pt x="572" y="0"/>
                </a:cubicBezTo>
                <a:cubicBezTo>
                  <a:pt x="491" y="0"/>
                  <a:pt x="444" y="23"/>
                  <a:pt x="376" y="72"/>
                </a:cubicBezTo>
                <a:cubicBezTo>
                  <a:pt x="260" y="155"/>
                  <a:pt x="140" y="262"/>
                  <a:pt x="66" y="386"/>
                </a:cubicBezTo>
                <a:cubicBezTo>
                  <a:pt x="19" y="466"/>
                  <a:pt x="0" y="579"/>
                  <a:pt x="52" y="659"/>
                </a:cubicBezTo>
                <a:cubicBezTo>
                  <a:pt x="121" y="764"/>
                  <a:pt x="278" y="797"/>
                  <a:pt x="393" y="806"/>
                </a:cubicBezTo>
                <a:cubicBezTo>
                  <a:pt x="419" y="806"/>
                  <a:pt x="446" y="807"/>
                  <a:pt x="472" y="807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70" name="Freeform 10"/>
          <p:cNvSpPr/>
          <p:nvPr/>
        </p:nvSpPr>
        <p:spPr>
          <a:xfrm>
            <a:off x="4379400" y="593640"/>
            <a:ext cx="1285560" cy="466920"/>
          </a:xfrm>
          <a:custGeom>
            <a:avLst/>
            <a:gdLst/>
            <a:ahLst/>
            <a:rect l="0" t="0" r="r" b="b"/>
            <a:pathLst>
              <a:path w="3571" h="1297">
                <a:moveTo>
                  <a:pt x="33" y="822"/>
                </a:moveTo>
                <a:cubicBezTo>
                  <a:pt x="44" y="823"/>
                  <a:pt x="41" y="841"/>
                  <a:pt x="41" y="868"/>
                </a:cubicBezTo>
                <a:cubicBezTo>
                  <a:pt x="42" y="942"/>
                  <a:pt x="36" y="1008"/>
                  <a:pt x="23" y="1081"/>
                </a:cubicBezTo>
                <a:cubicBezTo>
                  <a:pt x="13" y="1135"/>
                  <a:pt x="0" y="1200"/>
                  <a:pt x="9" y="1255"/>
                </a:cubicBezTo>
                <a:cubicBezTo>
                  <a:pt x="15" y="1290"/>
                  <a:pt x="36" y="1289"/>
                  <a:pt x="63" y="1296"/>
                </a:cubicBezTo>
                <a:moveTo>
                  <a:pt x="401" y="1038"/>
                </a:moveTo>
                <a:cubicBezTo>
                  <a:pt x="444" y="1027"/>
                  <a:pt x="491" y="1028"/>
                  <a:pt x="535" y="1024"/>
                </a:cubicBezTo>
                <a:cubicBezTo>
                  <a:pt x="617" y="1017"/>
                  <a:pt x="700" y="1008"/>
                  <a:pt x="783" y="1002"/>
                </a:cubicBezTo>
                <a:cubicBezTo>
                  <a:pt x="867" y="995"/>
                  <a:pt x="952" y="989"/>
                  <a:pt x="1036" y="981"/>
                </a:cubicBezTo>
                <a:moveTo>
                  <a:pt x="1390" y="854"/>
                </a:moveTo>
                <a:cubicBezTo>
                  <a:pt x="1407" y="831"/>
                  <a:pt x="1417" y="828"/>
                  <a:pt x="1454" y="823"/>
                </a:cubicBezTo>
                <a:cubicBezTo>
                  <a:pt x="1501" y="817"/>
                  <a:pt x="1571" y="808"/>
                  <a:pt x="1616" y="826"/>
                </a:cubicBezTo>
                <a:cubicBezTo>
                  <a:pt x="1669" y="847"/>
                  <a:pt x="1685" y="894"/>
                  <a:pt x="1684" y="946"/>
                </a:cubicBezTo>
                <a:cubicBezTo>
                  <a:pt x="1683" y="1008"/>
                  <a:pt x="1631" y="1047"/>
                  <a:pt x="1580" y="1075"/>
                </a:cubicBezTo>
                <a:cubicBezTo>
                  <a:pt x="1547" y="1093"/>
                  <a:pt x="1507" y="1101"/>
                  <a:pt x="1470" y="1103"/>
                </a:cubicBezTo>
                <a:cubicBezTo>
                  <a:pt x="1468" y="1103"/>
                  <a:pt x="1467" y="1103"/>
                  <a:pt x="1465" y="1103"/>
                </a:cubicBezTo>
                <a:cubicBezTo>
                  <a:pt x="1498" y="1076"/>
                  <a:pt x="1536" y="1053"/>
                  <a:pt x="1577" y="1031"/>
                </a:cubicBezTo>
                <a:cubicBezTo>
                  <a:pt x="1675" y="979"/>
                  <a:pt x="1766" y="923"/>
                  <a:pt x="1848" y="851"/>
                </a:cubicBezTo>
                <a:cubicBezTo>
                  <a:pt x="1884" y="821"/>
                  <a:pt x="1917" y="789"/>
                  <a:pt x="1943" y="753"/>
                </a:cubicBezTo>
                <a:cubicBezTo>
                  <a:pt x="1901" y="770"/>
                  <a:pt x="1874" y="790"/>
                  <a:pt x="1839" y="823"/>
                </a:cubicBezTo>
                <a:cubicBezTo>
                  <a:pt x="1788" y="872"/>
                  <a:pt x="1762" y="912"/>
                  <a:pt x="1759" y="982"/>
                </a:cubicBezTo>
                <a:cubicBezTo>
                  <a:pt x="1757" y="1031"/>
                  <a:pt x="1783" y="1055"/>
                  <a:pt x="1824" y="1074"/>
                </a:cubicBezTo>
                <a:cubicBezTo>
                  <a:pt x="1857" y="1089"/>
                  <a:pt x="1888" y="1087"/>
                  <a:pt x="1923" y="1088"/>
                </a:cubicBezTo>
                <a:moveTo>
                  <a:pt x="2279" y="674"/>
                </a:moveTo>
                <a:cubicBezTo>
                  <a:pt x="2289" y="696"/>
                  <a:pt x="2294" y="705"/>
                  <a:pt x="2303" y="728"/>
                </a:cubicBezTo>
                <a:cubicBezTo>
                  <a:pt x="2332" y="803"/>
                  <a:pt x="2360" y="871"/>
                  <a:pt x="2365" y="952"/>
                </a:cubicBezTo>
                <a:cubicBezTo>
                  <a:pt x="2370" y="1021"/>
                  <a:pt x="2347" y="1066"/>
                  <a:pt x="2294" y="1110"/>
                </a:cubicBezTo>
                <a:cubicBezTo>
                  <a:pt x="2263" y="1136"/>
                  <a:pt x="2222" y="1147"/>
                  <a:pt x="2182" y="1142"/>
                </a:cubicBezTo>
                <a:cubicBezTo>
                  <a:pt x="2174" y="1140"/>
                  <a:pt x="2166" y="1138"/>
                  <a:pt x="2158" y="1136"/>
                </a:cubicBezTo>
                <a:moveTo>
                  <a:pt x="2449" y="336"/>
                </a:moveTo>
                <a:cubicBezTo>
                  <a:pt x="2449" y="326"/>
                  <a:pt x="2462" y="331"/>
                  <a:pt x="2486" y="331"/>
                </a:cubicBezTo>
                <a:cubicBezTo>
                  <a:pt x="2550" y="331"/>
                  <a:pt x="2614" y="335"/>
                  <a:pt x="2679" y="338"/>
                </a:cubicBezTo>
                <a:cubicBezTo>
                  <a:pt x="2732" y="341"/>
                  <a:pt x="2784" y="343"/>
                  <a:pt x="2837" y="343"/>
                </a:cubicBezTo>
                <a:cubicBezTo>
                  <a:pt x="2840" y="343"/>
                  <a:pt x="2842" y="343"/>
                  <a:pt x="2845" y="343"/>
                </a:cubicBezTo>
                <a:moveTo>
                  <a:pt x="3450" y="19"/>
                </a:moveTo>
                <a:cubicBezTo>
                  <a:pt x="3461" y="11"/>
                  <a:pt x="3467" y="8"/>
                  <a:pt x="3478" y="0"/>
                </a:cubicBezTo>
                <a:cubicBezTo>
                  <a:pt x="3428" y="16"/>
                  <a:pt x="3379" y="37"/>
                  <a:pt x="3329" y="54"/>
                </a:cubicBezTo>
                <a:cubicBezTo>
                  <a:pt x="3291" y="67"/>
                  <a:pt x="3254" y="80"/>
                  <a:pt x="3216" y="94"/>
                </a:cubicBezTo>
                <a:cubicBezTo>
                  <a:pt x="3214" y="95"/>
                  <a:pt x="3197" y="99"/>
                  <a:pt x="3196" y="102"/>
                </a:cubicBezTo>
                <a:cubicBezTo>
                  <a:pt x="3185" y="127"/>
                  <a:pt x="3188" y="190"/>
                  <a:pt x="3187" y="219"/>
                </a:cubicBezTo>
                <a:cubicBezTo>
                  <a:pt x="3186" y="241"/>
                  <a:pt x="3188" y="266"/>
                  <a:pt x="3190" y="286"/>
                </a:cubicBezTo>
                <a:cubicBezTo>
                  <a:pt x="3227" y="286"/>
                  <a:pt x="3260" y="276"/>
                  <a:pt x="3297" y="272"/>
                </a:cubicBezTo>
                <a:cubicBezTo>
                  <a:pt x="3345" y="266"/>
                  <a:pt x="3409" y="262"/>
                  <a:pt x="3457" y="272"/>
                </a:cubicBezTo>
                <a:cubicBezTo>
                  <a:pt x="3493" y="279"/>
                  <a:pt x="3534" y="301"/>
                  <a:pt x="3553" y="334"/>
                </a:cubicBezTo>
                <a:cubicBezTo>
                  <a:pt x="3570" y="363"/>
                  <a:pt x="3568" y="421"/>
                  <a:pt x="3553" y="450"/>
                </a:cubicBezTo>
                <a:cubicBezTo>
                  <a:pt x="3528" y="498"/>
                  <a:pt x="3476" y="534"/>
                  <a:pt x="3427" y="551"/>
                </a:cubicBezTo>
                <a:cubicBezTo>
                  <a:pt x="3359" y="575"/>
                  <a:pt x="3285" y="573"/>
                  <a:pt x="3214" y="573"/>
                </a:cubicBezTo>
                <a:cubicBezTo>
                  <a:pt x="3160" y="573"/>
                  <a:pt x="3142" y="573"/>
                  <a:pt x="3106" y="573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71" name="Freeform 11"/>
          <p:cNvSpPr/>
          <p:nvPr/>
        </p:nvSpPr>
        <p:spPr>
          <a:xfrm>
            <a:off x="498600" y="1655640"/>
            <a:ext cx="289440" cy="157680"/>
          </a:xfrm>
          <a:custGeom>
            <a:avLst/>
            <a:gdLst/>
            <a:ahLst/>
            <a:rect l="0" t="0" r="r" b="b"/>
            <a:pathLst>
              <a:path w="804" h="438">
                <a:moveTo>
                  <a:pt x="0" y="8"/>
                </a:moveTo>
                <a:cubicBezTo>
                  <a:pt x="193" y="8"/>
                  <a:pt x="386" y="1"/>
                  <a:pt x="581" y="0"/>
                </a:cubicBezTo>
                <a:cubicBezTo>
                  <a:pt x="603" y="0"/>
                  <a:pt x="626" y="0"/>
                  <a:pt x="648" y="0"/>
                </a:cubicBezTo>
                <a:moveTo>
                  <a:pt x="34" y="437"/>
                </a:moveTo>
                <a:cubicBezTo>
                  <a:pt x="123" y="435"/>
                  <a:pt x="207" y="417"/>
                  <a:pt x="294" y="399"/>
                </a:cubicBezTo>
                <a:cubicBezTo>
                  <a:pt x="435" y="370"/>
                  <a:pt x="569" y="336"/>
                  <a:pt x="711" y="325"/>
                </a:cubicBezTo>
                <a:cubicBezTo>
                  <a:pt x="742" y="324"/>
                  <a:pt x="772" y="322"/>
                  <a:pt x="803" y="321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72" name="Freeform 12"/>
          <p:cNvSpPr/>
          <p:nvPr/>
        </p:nvSpPr>
        <p:spPr>
          <a:xfrm>
            <a:off x="968400" y="1532520"/>
            <a:ext cx="374400" cy="395280"/>
          </a:xfrm>
          <a:custGeom>
            <a:avLst/>
            <a:gdLst/>
            <a:ahLst/>
            <a:rect l="0" t="0" r="r" b="b"/>
            <a:pathLst>
              <a:path w="1040" h="1098">
                <a:moveTo>
                  <a:pt x="26" y="833"/>
                </a:moveTo>
                <a:cubicBezTo>
                  <a:pt x="17" y="802"/>
                  <a:pt x="0" y="780"/>
                  <a:pt x="29" y="753"/>
                </a:cubicBezTo>
                <a:cubicBezTo>
                  <a:pt x="66" y="718"/>
                  <a:pt x="115" y="710"/>
                  <a:pt x="163" y="708"/>
                </a:cubicBezTo>
                <a:cubicBezTo>
                  <a:pt x="228" y="706"/>
                  <a:pt x="252" y="764"/>
                  <a:pt x="259" y="823"/>
                </a:cubicBezTo>
                <a:cubicBezTo>
                  <a:pt x="268" y="905"/>
                  <a:pt x="252" y="971"/>
                  <a:pt x="205" y="1038"/>
                </a:cubicBezTo>
                <a:cubicBezTo>
                  <a:pt x="190" y="1060"/>
                  <a:pt x="168" y="1078"/>
                  <a:pt x="150" y="1097"/>
                </a:cubicBezTo>
                <a:cubicBezTo>
                  <a:pt x="180" y="1059"/>
                  <a:pt x="218" y="1022"/>
                  <a:pt x="256" y="987"/>
                </a:cubicBezTo>
                <a:cubicBezTo>
                  <a:pt x="334" y="916"/>
                  <a:pt x="405" y="842"/>
                  <a:pt x="467" y="758"/>
                </a:cubicBezTo>
                <a:cubicBezTo>
                  <a:pt x="503" y="709"/>
                  <a:pt x="543" y="656"/>
                  <a:pt x="552" y="595"/>
                </a:cubicBezTo>
                <a:cubicBezTo>
                  <a:pt x="552" y="592"/>
                  <a:pt x="552" y="588"/>
                  <a:pt x="552" y="585"/>
                </a:cubicBezTo>
                <a:cubicBezTo>
                  <a:pt x="511" y="593"/>
                  <a:pt x="492" y="603"/>
                  <a:pt x="461" y="637"/>
                </a:cubicBezTo>
                <a:cubicBezTo>
                  <a:pt x="414" y="687"/>
                  <a:pt x="387" y="738"/>
                  <a:pt x="382" y="806"/>
                </a:cubicBezTo>
                <a:cubicBezTo>
                  <a:pt x="377" y="878"/>
                  <a:pt x="426" y="912"/>
                  <a:pt x="494" y="918"/>
                </a:cubicBezTo>
                <a:cubicBezTo>
                  <a:pt x="563" y="924"/>
                  <a:pt x="613" y="914"/>
                  <a:pt x="674" y="887"/>
                </a:cubicBezTo>
                <a:moveTo>
                  <a:pt x="738" y="73"/>
                </a:moveTo>
                <a:cubicBezTo>
                  <a:pt x="706" y="30"/>
                  <a:pt x="688" y="6"/>
                  <a:pt x="632" y="3"/>
                </a:cubicBezTo>
                <a:cubicBezTo>
                  <a:pt x="577" y="0"/>
                  <a:pt x="539" y="19"/>
                  <a:pt x="521" y="75"/>
                </a:cubicBezTo>
                <a:cubicBezTo>
                  <a:pt x="499" y="148"/>
                  <a:pt x="520" y="214"/>
                  <a:pt x="578" y="262"/>
                </a:cubicBezTo>
                <a:cubicBezTo>
                  <a:pt x="674" y="344"/>
                  <a:pt x="812" y="355"/>
                  <a:pt x="926" y="397"/>
                </a:cubicBezTo>
                <a:cubicBezTo>
                  <a:pt x="982" y="418"/>
                  <a:pt x="1039" y="444"/>
                  <a:pt x="1036" y="511"/>
                </a:cubicBezTo>
                <a:cubicBezTo>
                  <a:pt x="1034" y="568"/>
                  <a:pt x="959" y="589"/>
                  <a:pt x="912" y="595"/>
                </a:cubicBezTo>
                <a:cubicBezTo>
                  <a:pt x="871" y="600"/>
                  <a:pt x="806" y="606"/>
                  <a:pt x="785" y="561"/>
                </a:cubicBezTo>
                <a:cubicBezTo>
                  <a:pt x="761" y="510"/>
                  <a:pt x="777" y="441"/>
                  <a:pt x="799" y="396"/>
                </a:cubicBezTo>
                <a:cubicBezTo>
                  <a:pt x="827" y="336"/>
                  <a:pt x="871" y="284"/>
                  <a:pt x="906" y="228"/>
                </a:cubicBezTo>
                <a:cubicBezTo>
                  <a:pt x="919" y="208"/>
                  <a:pt x="918" y="205"/>
                  <a:pt x="923" y="187"/>
                </a:cubicBezTo>
                <a:cubicBezTo>
                  <a:pt x="876" y="187"/>
                  <a:pt x="838" y="186"/>
                  <a:pt x="793" y="200"/>
                </a:cubicBezTo>
                <a:cubicBezTo>
                  <a:pt x="746" y="214"/>
                  <a:pt x="725" y="225"/>
                  <a:pt x="704" y="264"/>
                </a:cubicBezTo>
                <a:cubicBezTo>
                  <a:pt x="704" y="267"/>
                  <a:pt x="704" y="269"/>
                  <a:pt x="704" y="272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73" name="Freeform 13"/>
          <p:cNvSpPr/>
          <p:nvPr/>
        </p:nvSpPr>
        <p:spPr>
          <a:xfrm>
            <a:off x="1630080" y="1779120"/>
            <a:ext cx="37800" cy="34200"/>
          </a:xfrm>
          <a:custGeom>
            <a:avLst/>
            <a:gdLst/>
            <a:ahLst/>
            <a:rect l="0" t="0" r="r" b="b"/>
            <a:pathLst>
              <a:path w="105" h="95">
                <a:moveTo>
                  <a:pt x="49" y="94"/>
                </a:moveTo>
                <a:cubicBezTo>
                  <a:pt x="44" y="78"/>
                  <a:pt x="20" y="32"/>
                  <a:pt x="36" y="15"/>
                </a:cubicBezTo>
                <a:cubicBezTo>
                  <a:pt x="50" y="0"/>
                  <a:pt x="72" y="1"/>
                  <a:pt x="90" y="1"/>
                </a:cubicBezTo>
                <a:cubicBezTo>
                  <a:pt x="98" y="18"/>
                  <a:pt x="104" y="43"/>
                  <a:pt x="87" y="61"/>
                </a:cubicBezTo>
                <a:cubicBezTo>
                  <a:pt x="70" y="78"/>
                  <a:pt x="42" y="82"/>
                  <a:pt x="20" y="84"/>
                </a:cubicBezTo>
                <a:cubicBezTo>
                  <a:pt x="0" y="86"/>
                  <a:pt x="38" y="58"/>
                  <a:pt x="54" y="43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74" name="Freeform 14"/>
          <p:cNvSpPr/>
          <p:nvPr/>
        </p:nvSpPr>
        <p:spPr>
          <a:xfrm>
            <a:off x="2069280" y="1563120"/>
            <a:ext cx="113760" cy="299520"/>
          </a:xfrm>
          <a:custGeom>
            <a:avLst/>
            <a:gdLst/>
            <a:ahLst/>
            <a:rect l="0" t="0" r="r" b="b"/>
            <a:pathLst>
              <a:path w="316" h="832">
                <a:moveTo>
                  <a:pt x="315" y="46"/>
                </a:moveTo>
                <a:cubicBezTo>
                  <a:pt x="307" y="8"/>
                  <a:pt x="291" y="4"/>
                  <a:pt x="254" y="2"/>
                </a:cubicBezTo>
                <a:cubicBezTo>
                  <a:pt x="211" y="0"/>
                  <a:pt x="171" y="74"/>
                  <a:pt x="153" y="105"/>
                </a:cubicBezTo>
                <a:cubicBezTo>
                  <a:pt x="102" y="187"/>
                  <a:pt x="67" y="277"/>
                  <a:pt x="44" y="370"/>
                </a:cubicBezTo>
                <a:cubicBezTo>
                  <a:pt x="21" y="466"/>
                  <a:pt x="0" y="589"/>
                  <a:pt x="17" y="686"/>
                </a:cubicBezTo>
                <a:cubicBezTo>
                  <a:pt x="30" y="762"/>
                  <a:pt x="89" y="796"/>
                  <a:pt x="148" y="831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75" name="Freeform 15"/>
          <p:cNvSpPr/>
          <p:nvPr/>
        </p:nvSpPr>
        <p:spPr>
          <a:xfrm>
            <a:off x="2398320" y="1457640"/>
            <a:ext cx="1804680" cy="452520"/>
          </a:xfrm>
          <a:custGeom>
            <a:avLst/>
            <a:gdLst/>
            <a:ahLst/>
            <a:rect l="0" t="0" r="r" b="b"/>
            <a:pathLst>
              <a:path w="5013" h="1257">
                <a:moveTo>
                  <a:pt x="19" y="518"/>
                </a:moveTo>
                <a:cubicBezTo>
                  <a:pt x="12" y="506"/>
                  <a:pt x="10" y="503"/>
                  <a:pt x="4" y="497"/>
                </a:cubicBezTo>
                <a:cubicBezTo>
                  <a:pt x="2" y="514"/>
                  <a:pt x="1" y="549"/>
                  <a:pt x="1" y="570"/>
                </a:cubicBezTo>
                <a:cubicBezTo>
                  <a:pt x="1" y="633"/>
                  <a:pt x="0" y="692"/>
                  <a:pt x="11" y="754"/>
                </a:cubicBezTo>
                <a:cubicBezTo>
                  <a:pt x="20" y="803"/>
                  <a:pt x="34" y="850"/>
                  <a:pt x="44" y="899"/>
                </a:cubicBezTo>
                <a:cubicBezTo>
                  <a:pt x="49" y="925"/>
                  <a:pt x="56" y="954"/>
                  <a:pt x="85" y="965"/>
                </a:cubicBezTo>
                <a:cubicBezTo>
                  <a:pt x="94" y="966"/>
                  <a:pt x="102" y="968"/>
                  <a:pt x="111" y="969"/>
                </a:cubicBezTo>
                <a:moveTo>
                  <a:pt x="466" y="829"/>
                </a:moveTo>
                <a:cubicBezTo>
                  <a:pt x="467" y="811"/>
                  <a:pt x="464" y="812"/>
                  <a:pt x="487" y="803"/>
                </a:cubicBezTo>
                <a:cubicBezTo>
                  <a:pt x="579" y="769"/>
                  <a:pt x="686" y="764"/>
                  <a:pt x="783" y="756"/>
                </a:cubicBezTo>
                <a:cubicBezTo>
                  <a:pt x="859" y="751"/>
                  <a:pt x="884" y="749"/>
                  <a:pt x="934" y="740"/>
                </a:cubicBezTo>
                <a:moveTo>
                  <a:pt x="1102" y="587"/>
                </a:moveTo>
                <a:cubicBezTo>
                  <a:pt x="1101" y="587"/>
                  <a:pt x="1068" y="570"/>
                  <a:pt x="1080" y="560"/>
                </a:cubicBezTo>
                <a:cubicBezTo>
                  <a:pt x="1113" y="532"/>
                  <a:pt x="1184" y="531"/>
                  <a:pt x="1224" y="529"/>
                </a:cubicBezTo>
                <a:cubicBezTo>
                  <a:pt x="1281" y="526"/>
                  <a:pt x="1388" y="508"/>
                  <a:pt x="1434" y="549"/>
                </a:cubicBezTo>
                <a:cubicBezTo>
                  <a:pt x="1484" y="593"/>
                  <a:pt x="1426" y="682"/>
                  <a:pt x="1397" y="714"/>
                </a:cubicBezTo>
                <a:cubicBezTo>
                  <a:pt x="1328" y="791"/>
                  <a:pt x="1230" y="839"/>
                  <a:pt x="1141" y="889"/>
                </a:cubicBezTo>
                <a:cubicBezTo>
                  <a:pt x="1113" y="905"/>
                  <a:pt x="1088" y="916"/>
                  <a:pt x="1071" y="938"/>
                </a:cubicBezTo>
                <a:cubicBezTo>
                  <a:pt x="1117" y="939"/>
                  <a:pt x="1167" y="942"/>
                  <a:pt x="1214" y="938"/>
                </a:cubicBezTo>
                <a:cubicBezTo>
                  <a:pt x="1327" y="927"/>
                  <a:pt x="1439" y="902"/>
                  <a:pt x="1547" y="873"/>
                </a:cubicBezTo>
                <a:moveTo>
                  <a:pt x="1865" y="622"/>
                </a:moveTo>
                <a:cubicBezTo>
                  <a:pt x="1862" y="605"/>
                  <a:pt x="1862" y="590"/>
                  <a:pt x="1861" y="573"/>
                </a:cubicBezTo>
                <a:cubicBezTo>
                  <a:pt x="1903" y="565"/>
                  <a:pt x="1958" y="552"/>
                  <a:pt x="1991" y="585"/>
                </a:cubicBezTo>
                <a:cubicBezTo>
                  <a:pt x="2027" y="621"/>
                  <a:pt x="2026" y="679"/>
                  <a:pt x="2022" y="726"/>
                </a:cubicBezTo>
                <a:cubicBezTo>
                  <a:pt x="2018" y="779"/>
                  <a:pt x="1993" y="817"/>
                  <a:pt x="1944" y="838"/>
                </a:cubicBezTo>
                <a:cubicBezTo>
                  <a:pt x="1908" y="854"/>
                  <a:pt x="1868" y="855"/>
                  <a:pt x="1829" y="855"/>
                </a:cubicBezTo>
                <a:cubicBezTo>
                  <a:pt x="1827" y="855"/>
                  <a:pt x="1824" y="855"/>
                  <a:pt x="1822" y="855"/>
                </a:cubicBezTo>
                <a:cubicBezTo>
                  <a:pt x="1836" y="816"/>
                  <a:pt x="1853" y="801"/>
                  <a:pt x="1889" y="772"/>
                </a:cubicBezTo>
                <a:cubicBezTo>
                  <a:pt x="1976" y="701"/>
                  <a:pt x="2071" y="636"/>
                  <a:pt x="2168" y="581"/>
                </a:cubicBezTo>
                <a:cubicBezTo>
                  <a:pt x="2203" y="561"/>
                  <a:pt x="2258" y="544"/>
                  <a:pt x="2277" y="504"/>
                </a:cubicBezTo>
                <a:cubicBezTo>
                  <a:pt x="2277" y="492"/>
                  <a:pt x="2277" y="488"/>
                  <a:pt x="2277" y="480"/>
                </a:cubicBezTo>
                <a:cubicBezTo>
                  <a:pt x="2258" y="464"/>
                  <a:pt x="2254" y="458"/>
                  <a:pt x="2226" y="457"/>
                </a:cubicBezTo>
                <a:cubicBezTo>
                  <a:pt x="2187" y="456"/>
                  <a:pt x="2168" y="489"/>
                  <a:pt x="2154" y="522"/>
                </a:cubicBezTo>
                <a:cubicBezTo>
                  <a:pt x="2135" y="565"/>
                  <a:pt x="2128" y="635"/>
                  <a:pt x="2138" y="681"/>
                </a:cubicBezTo>
                <a:cubicBezTo>
                  <a:pt x="2148" y="725"/>
                  <a:pt x="2185" y="762"/>
                  <a:pt x="2229" y="773"/>
                </a:cubicBezTo>
                <a:cubicBezTo>
                  <a:pt x="2255" y="780"/>
                  <a:pt x="2326" y="786"/>
                  <a:pt x="2349" y="770"/>
                </a:cubicBezTo>
                <a:cubicBezTo>
                  <a:pt x="2354" y="763"/>
                  <a:pt x="2360" y="755"/>
                  <a:pt x="2365" y="748"/>
                </a:cubicBezTo>
                <a:moveTo>
                  <a:pt x="2489" y="8"/>
                </a:moveTo>
                <a:cubicBezTo>
                  <a:pt x="2474" y="9"/>
                  <a:pt x="2473" y="10"/>
                  <a:pt x="2460" y="16"/>
                </a:cubicBezTo>
                <a:cubicBezTo>
                  <a:pt x="2405" y="42"/>
                  <a:pt x="2350" y="57"/>
                  <a:pt x="2289" y="62"/>
                </a:cubicBezTo>
                <a:cubicBezTo>
                  <a:pt x="2270" y="64"/>
                  <a:pt x="2234" y="57"/>
                  <a:pt x="2217" y="68"/>
                </a:cubicBezTo>
                <a:cubicBezTo>
                  <a:pt x="2206" y="75"/>
                  <a:pt x="2202" y="86"/>
                  <a:pt x="2198" y="98"/>
                </a:cubicBezTo>
                <a:cubicBezTo>
                  <a:pt x="2190" y="123"/>
                  <a:pt x="2189" y="153"/>
                  <a:pt x="2189" y="179"/>
                </a:cubicBezTo>
                <a:cubicBezTo>
                  <a:pt x="2189" y="199"/>
                  <a:pt x="2184" y="222"/>
                  <a:pt x="2198" y="237"/>
                </a:cubicBezTo>
                <a:cubicBezTo>
                  <a:pt x="2209" y="249"/>
                  <a:pt x="2229" y="244"/>
                  <a:pt x="2244" y="244"/>
                </a:cubicBezTo>
                <a:cubicBezTo>
                  <a:pt x="2280" y="244"/>
                  <a:pt x="2309" y="232"/>
                  <a:pt x="2344" y="226"/>
                </a:cubicBezTo>
                <a:cubicBezTo>
                  <a:pt x="2377" y="221"/>
                  <a:pt x="2428" y="216"/>
                  <a:pt x="2460" y="228"/>
                </a:cubicBezTo>
                <a:cubicBezTo>
                  <a:pt x="2502" y="244"/>
                  <a:pt x="2546" y="292"/>
                  <a:pt x="2553" y="337"/>
                </a:cubicBezTo>
                <a:cubicBezTo>
                  <a:pt x="2561" y="386"/>
                  <a:pt x="2542" y="406"/>
                  <a:pt x="2499" y="425"/>
                </a:cubicBezTo>
                <a:cubicBezTo>
                  <a:pt x="2407" y="464"/>
                  <a:pt x="2286" y="453"/>
                  <a:pt x="2189" y="449"/>
                </a:cubicBezTo>
                <a:cubicBezTo>
                  <a:pt x="2166" y="448"/>
                  <a:pt x="2146" y="445"/>
                  <a:pt x="2128" y="437"/>
                </a:cubicBezTo>
                <a:cubicBezTo>
                  <a:pt x="2128" y="436"/>
                  <a:pt x="2128" y="434"/>
                  <a:pt x="2128" y="433"/>
                </a:cubicBezTo>
                <a:moveTo>
                  <a:pt x="2774" y="638"/>
                </a:moveTo>
                <a:cubicBezTo>
                  <a:pt x="2762" y="638"/>
                  <a:pt x="2759" y="638"/>
                  <a:pt x="2752" y="638"/>
                </a:cubicBezTo>
                <a:cubicBezTo>
                  <a:pt x="2769" y="638"/>
                  <a:pt x="2782" y="638"/>
                  <a:pt x="2799" y="638"/>
                </a:cubicBezTo>
                <a:cubicBezTo>
                  <a:pt x="2869" y="638"/>
                  <a:pt x="2940" y="628"/>
                  <a:pt x="3010" y="621"/>
                </a:cubicBezTo>
                <a:cubicBezTo>
                  <a:pt x="3075" y="614"/>
                  <a:pt x="3139" y="603"/>
                  <a:pt x="3204" y="594"/>
                </a:cubicBezTo>
                <a:cubicBezTo>
                  <a:pt x="3215" y="592"/>
                  <a:pt x="3231" y="600"/>
                  <a:pt x="3235" y="590"/>
                </a:cubicBezTo>
                <a:cubicBezTo>
                  <a:pt x="3235" y="589"/>
                  <a:pt x="3226" y="588"/>
                  <a:pt x="3225" y="588"/>
                </a:cubicBezTo>
                <a:moveTo>
                  <a:pt x="3693" y="583"/>
                </a:moveTo>
                <a:cubicBezTo>
                  <a:pt x="3686" y="581"/>
                  <a:pt x="3667" y="580"/>
                  <a:pt x="3662" y="572"/>
                </a:cubicBezTo>
                <a:cubicBezTo>
                  <a:pt x="3660" y="568"/>
                  <a:pt x="3658" y="563"/>
                  <a:pt x="3663" y="559"/>
                </a:cubicBezTo>
                <a:cubicBezTo>
                  <a:pt x="3690" y="537"/>
                  <a:pt x="3772" y="544"/>
                  <a:pt x="3803" y="543"/>
                </a:cubicBezTo>
                <a:cubicBezTo>
                  <a:pt x="3846" y="542"/>
                  <a:pt x="3918" y="529"/>
                  <a:pt x="3952" y="562"/>
                </a:cubicBezTo>
                <a:cubicBezTo>
                  <a:pt x="3981" y="590"/>
                  <a:pt x="3970" y="664"/>
                  <a:pt x="3955" y="694"/>
                </a:cubicBezTo>
                <a:cubicBezTo>
                  <a:pt x="3924" y="757"/>
                  <a:pt x="3856" y="805"/>
                  <a:pt x="3798" y="841"/>
                </a:cubicBezTo>
                <a:cubicBezTo>
                  <a:pt x="3787" y="848"/>
                  <a:pt x="3784" y="848"/>
                  <a:pt x="3779" y="854"/>
                </a:cubicBezTo>
                <a:cubicBezTo>
                  <a:pt x="3820" y="833"/>
                  <a:pt x="3864" y="811"/>
                  <a:pt x="3906" y="789"/>
                </a:cubicBezTo>
                <a:cubicBezTo>
                  <a:pt x="3983" y="749"/>
                  <a:pt x="4057" y="705"/>
                  <a:pt x="4119" y="644"/>
                </a:cubicBezTo>
                <a:cubicBezTo>
                  <a:pt x="4150" y="613"/>
                  <a:pt x="4178" y="582"/>
                  <a:pt x="4182" y="538"/>
                </a:cubicBezTo>
                <a:cubicBezTo>
                  <a:pt x="4138" y="538"/>
                  <a:pt x="4119" y="541"/>
                  <a:pt x="4079" y="570"/>
                </a:cubicBezTo>
                <a:cubicBezTo>
                  <a:pt x="4035" y="602"/>
                  <a:pt x="3995" y="647"/>
                  <a:pt x="3980" y="700"/>
                </a:cubicBezTo>
                <a:cubicBezTo>
                  <a:pt x="3972" y="729"/>
                  <a:pt x="3970" y="757"/>
                  <a:pt x="4001" y="766"/>
                </a:cubicBezTo>
                <a:cubicBezTo>
                  <a:pt x="4045" y="779"/>
                  <a:pt x="4121" y="781"/>
                  <a:pt x="4165" y="772"/>
                </a:cubicBezTo>
                <a:cubicBezTo>
                  <a:pt x="4178" y="767"/>
                  <a:pt x="4191" y="761"/>
                  <a:pt x="4205" y="756"/>
                </a:cubicBezTo>
                <a:moveTo>
                  <a:pt x="4131" y="108"/>
                </a:moveTo>
                <a:cubicBezTo>
                  <a:pt x="4131" y="163"/>
                  <a:pt x="4131" y="215"/>
                  <a:pt x="4135" y="269"/>
                </a:cubicBezTo>
                <a:cubicBezTo>
                  <a:pt x="4138" y="308"/>
                  <a:pt x="4138" y="347"/>
                  <a:pt x="4138" y="388"/>
                </a:cubicBezTo>
                <a:cubicBezTo>
                  <a:pt x="4138" y="399"/>
                  <a:pt x="4138" y="411"/>
                  <a:pt x="4138" y="422"/>
                </a:cubicBezTo>
                <a:moveTo>
                  <a:pt x="4342" y="111"/>
                </a:moveTo>
                <a:cubicBezTo>
                  <a:pt x="4310" y="140"/>
                  <a:pt x="4284" y="174"/>
                  <a:pt x="4273" y="216"/>
                </a:cubicBezTo>
                <a:cubicBezTo>
                  <a:pt x="4263" y="254"/>
                  <a:pt x="4261" y="306"/>
                  <a:pt x="4288" y="335"/>
                </a:cubicBezTo>
                <a:cubicBezTo>
                  <a:pt x="4317" y="366"/>
                  <a:pt x="4370" y="375"/>
                  <a:pt x="4410" y="367"/>
                </a:cubicBezTo>
                <a:cubicBezTo>
                  <a:pt x="4457" y="358"/>
                  <a:pt x="4477" y="313"/>
                  <a:pt x="4481" y="270"/>
                </a:cubicBezTo>
                <a:cubicBezTo>
                  <a:pt x="4485" y="228"/>
                  <a:pt x="4487" y="177"/>
                  <a:pt x="4461" y="142"/>
                </a:cubicBezTo>
                <a:cubicBezTo>
                  <a:pt x="4442" y="116"/>
                  <a:pt x="4417" y="113"/>
                  <a:pt x="4388" y="112"/>
                </a:cubicBezTo>
                <a:cubicBezTo>
                  <a:pt x="4354" y="111"/>
                  <a:pt x="4349" y="138"/>
                  <a:pt x="4343" y="166"/>
                </a:cubicBezTo>
                <a:moveTo>
                  <a:pt x="4697" y="5"/>
                </a:moveTo>
                <a:cubicBezTo>
                  <a:pt x="4756" y="0"/>
                  <a:pt x="4793" y="14"/>
                  <a:pt x="4840" y="55"/>
                </a:cubicBezTo>
                <a:cubicBezTo>
                  <a:pt x="4926" y="130"/>
                  <a:pt x="4977" y="238"/>
                  <a:pt x="4994" y="350"/>
                </a:cubicBezTo>
                <a:cubicBezTo>
                  <a:pt x="5012" y="471"/>
                  <a:pt x="5003" y="596"/>
                  <a:pt x="4946" y="704"/>
                </a:cubicBezTo>
                <a:cubicBezTo>
                  <a:pt x="4884" y="821"/>
                  <a:pt x="4773" y="885"/>
                  <a:pt x="4652" y="925"/>
                </a:cubicBezTo>
                <a:moveTo>
                  <a:pt x="2926" y="303"/>
                </a:moveTo>
                <a:cubicBezTo>
                  <a:pt x="2926" y="291"/>
                  <a:pt x="2926" y="278"/>
                  <a:pt x="2926" y="266"/>
                </a:cubicBezTo>
                <a:cubicBezTo>
                  <a:pt x="2923" y="271"/>
                  <a:pt x="2915" y="272"/>
                  <a:pt x="2911" y="283"/>
                </a:cubicBezTo>
                <a:cubicBezTo>
                  <a:pt x="2906" y="295"/>
                  <a:pt x="2907" y="303"/>
                  <a:pt x="2907" y="316"/>
                </a:cubicBezTo>
                <a:cubicBezTo>
                  <a:pt x="2903" y="433"/>
                  <a:pt x="2882" y="585"/>
                  <a:pt x="2911" y="697"/>
                </a:cubicBezTo>
                <a:cubicBezTo>
                  <a:pt x="2926" y="755"/>
                  <a:pt x="2949" y="801"/>
                  <a:pt x="2952" y="863"/>
                </a:cubicBezTo>
                <a:cubicBezTo>
                  <a:pt x="2955" y="937"/>
                  <a:pt x="2942" y="996"/>
                  <a:pt x="2923" y="1064"/>
                </a:cubicBezTo>
                <a:cubicBezTo>
                  <a:pt x="2911" y="1107"/>
                  <a:pt x="2890" y="1153"/>
                  <a:pt x="2887" y="1198"/>
                </a:cubicBezTo>
                <a:cubicBezTo>
                  <a:pt x="2885" y="1228"/>
                  <a:pt x="2892" y="1228"/>
                  <a:pt x="2919" y="1240"/>
                </a:cubicBezTo>
                <a:cubicBezTo>
                  <a:pt x="2936" y="1247"/>
                  <a:pt x="2955" y="1250"/>
                  <a:pt x="2972" y="1256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76" name="Freeform 16"/>
          <p:cNvSpPr/>
          <p:nvPr/>
        </p:nvSpPr>
        <p:spPr>
          <a:xfrm>
            <a:off x="4814280" y="1774080"/>
            <a:ext cx="48240" cy="15480"/>
          </a:xfrm>
          <a:custGeom>
            <a:avLst/>
            <a:gdLst/>
            <a:ahLst/>
            <a:rect l="0" t="0" r="r" b="b"/>
            <a:pathLst>
              <a:path w="134" h="43">
                <a:moveTo>
                  <a:pt x="2" y="42"/>
                </a:moveTo>
                <a:cubicBezTo>
                  <a:pt x="2" y="37"/>
                  <a:pt x="0" y="25"/>
                  <a:pt x="5" y="24"/>
                </a:cubicBezTo>
                <a:cubicBezTo>
                  <a:pt x="7" y="24"/>
                  <a:pt x="8" y="24"/>
                  <a:pt x="9" y="21"/>
                </a:cubicBezTo>
                <a:cubicBezTo>
                  <a:pt x="10" y="20"/>
                  <a:pt x="11" y="16"/>
                  <a:pt x="12" y="15"/>
                </a:cubicBezTo>
                <a:cubicBezTo>
                  <a:pt x="17" y="10"/>
                  <a:pt x="24" y="8"/>
                  <a:pt x="30" y="6"/>
                </a:cubicBezTo>
                <a:cubicBezTo>
                  <a:pt x="48" y="0"/>
                  <a:pt x="70" y="2"/>
                  <a:pt x="89" y="2"/>
                </a:cubicBezTo>
                <a:cubicBezTo>
                  <a:pt x="102" y="2"/>
                  <a:pt x="115" y="2"/>
                  <a:pt x="128" y="2"/>
                </a:cubicBezTo>
                <a:cubicBezTo>
                  <a:pt x="129" y="10"/>
                  <a:pt x="133" y="28"/>
                  <a:pt x="125" y="33"/>
                </a:cubicBezTo>
                <a:cubicBezTo>
                  <a:pt x="111" y="42"/>
                  <a:pt x="90" y="40"/>
                  <a:pt x="74" y="40"/>
                </a:cubicBezTo>
                <a:cubicBezTo>
                  <a:pt x="68" y="40"/>
                  <a:pt x="67" y="40"/>
                  <a:pt x="64" y="40"/>
                </a:cubicBezTo>
                <a:cubicBezTo>
                  <a:pt x="70" y="25"/>
                  <a:pt x="79" y="27"/>
                  <a:pt x="98" y="20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77" name="Freeform 17"/>
          <p:cNvSpPr/>
          <p:nvPr/>
        </p:nvSpPr>
        <p:spPr>
          <a:xfrm>
            <a:off x="5585040" y="1620720"/>
            <a:ext cx="693720" cy="577800"/>
          </a:xfrm>
          <a:custGeom>
            <a:avLst/>
            <a:gdLst/>
            <a:ahLst/>
            <a:rect l="0" t="0" r="r" b="b"/>
            <a:pathLst>
              <a:path w="1927" h="1605">
                <a:moveTo>
                  <a:pt x="1315" y="408"/>
                </a:moveTo>
                <a:cubicBezTo>
                  <a:pt x="1330" y="400"/>
                  <a:pt x="1341" y="392"/>
                  <a:pt x="1354" y="381"/>
                </a:cubicBezTo>
                <a:cubicBezTo>
                  <a:pt x="1342" y="380"/>
                  <a:pt x="1293" y="378"/>
                  <a:pt x="1279" y="378"/>
                </a:cubicBezTo>
                <a:cubicBezTo>
                  <a:pt x="1180" y="378"/>
                  <a:pt x="1081" y="378"/>
                  <a:pt x="982" y="385"/>
                </a:cubicBezTo>
                <a:cubicBezTo>
                  <a:pt x="908" y="390"/>
                  <a:pt x="796" y="386"/>
                  <a:pt x="732" y="432"/>
                </a:cubicBezTo>
                <a:cubicBezTo>
                  <a:pt x="709" y="449"/>
                  <a:pt x="714" y="470"/>
                  <a:pt x="711" y="495"/>
                </a:cubicBezTo>
                <a:cubicBezTo>
                  <a:pt x="711" y="500"/>
                  <a:pt x="711" y="506"/>
                  <a:pt x="711" y="511"/>
                </a:cubicBezTo>
                <a:cubicBezTo>
                  <a:pt x="763" y="542"/>
                  <a:pt x="813" y="547"/>
                  <a:pt x="873" y="554"/>
                </a:cubicBezTo>
                <a:cubicBezTo>
                  <a:pt x="1001" y="569"/>
                  <a:pt x="1132" y="566"/>
                  <a:pt x="1258" y="591"/>
                </a:cubicBezTo>
                <a:cubicBezTo>
                  <a:pt x="1268" y="593"/>
                  <a:pt x="1288" y="601"/>
                  <a:pt x="1297" y="604"/>
                </a:cubicBezTo>
                <a:cubicBezTo>
                  <a:pt x="1277" y="611"/>
                  <a:pt x="1240" y="617"/>
                  <a:pt x="1212" y="619"/>
                </a:cubicBezTo>
                <a:cubicBezTo>
                  <a:pt x="1127" y="624"/>
                  <a:pt x="1042" y="628"/>
                  <a:pt x="958" y="638"/>
                </a:cubicBezTo>
                <a:cubicBezTo>
                  <a:pt x="856" y="650"/>
                  <a:pt x="755" y="666"/>
                  <a:pt x="660" y="708"/>
                </a:cubicBezTo>
                <a:cubicBezTo>
                  <a:pt x="611" y="730"/>
                  <a:pt x="554" y="762"/>
                  <a:pt x="542" y="820"/>
                </a:cubicBezTo>
                <a:cubicBezTo>
                  <a:pt x="542" y="841"/>
                  <a:pt x="542" y="848"/>
                  <a:pt x="547" y="861"/>
                </a:cubicBezTo>
                <a:cubicBezTo>
                  <a:pt x="625" y="898"/>
                  <a:pt x="699" y="898"/>
                  <a:pt x="785" y="898"/>
                </a:cubicBezTo>
                <a:cubicBezTo>
                  <a:pt x="891" y="898"/>
                  <a:pt x="998" y="897"/>
                  <a:pt x="1104" y="902"/>
                </a:cubicBezTo>
                <a:cubicBezTo>
                  <a:pt x="1109" y="902"/>
                  <a:pt x="1115" y="902"/>
                  <a:pt x="1120" y="902"/>
                </a:cubicBezTo>
                <a:moveTo>
                  <a:pt x="11" y="1304"/>
                </a:moveTo>
                <a:cubicBezTo>
                  <a:pt x="10" y="1310"/>
                  <a:pt x="0" y="1329"/>
                  <a:pt x="6" y="1337"/>
                </a:cubicBezTo>
                <a:cubicBezTo>
                  <a:pt x="21" y="1356"/>
                  <a:pt x="67" y="1349"/>
                  <a:pt x="87" y="1349"/>
                </a:cubicBezTo>
                <a:cubicBezTo>
                  <a:pt x="141" y="1349"/>
                  <a:pt x="186" y="1348"/>
                  <a:pt x="232" y="1317"/>
                </a:cubicBezTo>
                <a:cubicBezTo>
                  <a:pt x="270" y="1292"/>
                  <a:pt x="287" y="1254"/>
                  <a:pt x="290" y="1210"/>
                </a:cubicBezTo>
                <a:cubicBezTo>
                  <a:pt x="292" y="1185"/>
                  <a:pt x="296" y="1156"/>
                  <a:pt x="274" y="1140"/>
                </a:cubicBezTo>
                <a:cubicBezTo>
                  <a:pt x="265" y="1134"/>
                  <a:pt x="261" y="1139"/>
                  <a:pt x="254" y="1136"/>
                </a:cubicBezTo>
                <a:cubicBezTo>
                  <a:pt x="263" y="1167"/>
                  <a:pt x="244" y="1165"/>
                  <a:pt x="283" y="1189"/>
                </a:cubicBezTo>
                <a:cubicBezTo>
                  <a:pt x="338" y="1223"/>
                  <a:pt x="406" y="1235"/>
                  <a:pt x="465" y="1262"/>
                </a:cubicBezTo>
                <a:cubicBezTo>
                  <a:pt x="502" y="1279"/>
                  <a:pt x="537" y="1298"/>
                  <a:pt x="542" y="1341"/>
                </a:cubicBezTo>
                <a:cubicBezTo>
                  <a:pt x="547" y="1384"/>
                  <a:pt x="523" y="1399"/>
                  <a:pt x="492" y="1424"/>
                </a:cubicBezTo>
                <a:cubicBezTo>
                  <a:pt x="466" y="1444"/>
                  <a:pt x="437" y="1461"/>
                  <a:pt x="426" y="1493"/>
                </a:cubicBezTo>
                <a:cubicBezTo>
                  <a:pt x="426" y="1505"/>
                  <a:pt x="426" y="1508"/>
                  <a:pt x="426" y="1516"/>
                </a:cubicBezTo>
                <a:cubicBezTo>
                  <a:pt x="466" y="1527"/>
                  <a:pt x="502" y="1533"/>
                  <a:pt x="545" y="1536"/>
                </a:cubicBezTo>
                <a:cubicBezTo>
                  <a:pt x="598" y="1539"/>
                  <a:pt x="651" y="1541"/>
                  <a:pt x="704" y="1541"/>
                </a:cubicBezTo>
                <a:moveTo>
                  <a:pt x="967" y="1362"/>
                </a:moveTo>
                <a:cubicBezTo>
                  <a:pt x="972" y="1351"/>
                  <a:pt x="928" y="1357"/>
                  <a:pt x="982" y="1355"/>
                </a:cubicBezTo>
                <a:cubicBezTo>
                  <a:pt x="1033" y="1353"/>
                  <a:pt x="1084" y="1355"/>
                  <a:pt x="1133" y="1369"/>
                </a:cubicBezTo>
                <a:cubicBezTo>
                  <a:pt x="1160" y="1377"/>
                  <a:pt x="1173" y="1385"/>
                  <a:pt x="1190" y="1405"/>
                </a:cubicBezTo>
                <a:moveTo>
                  <a:pt x="938" y="1572"/>
                </a:moveTo>
                <a:cubicBezTo>
                  <a:pt x="953" y="1598"/>
                  <a:pt x="993" y="1597"/>
                  <a:pt x="1023" y="1598"/>
                </a:cubicBezTo>
                <a:cubicBezTo>
                  <a:pt x="1093" y="1601"/>
                  <a:pt x="1168" y="1604"/>
                  <a:pt x="1237" y="1591"/>
                </a:cubicBezTo>
                <a:cubicBezTo>
                  <a:pt x="1252" y="1587"/>
                  <a:pt x="1267" y="1584"/>
                  <a:pt x="1282" y="1580"/>
                </a:cubicBezTo>
                <a:moveTo>
                  <a:pt x="1601" y="1261"/>
                </a:moveTo>
                <a:cubicBezTo>
                  <a:pt x="1602" y="1260"/>
                  <a:pt x="1608" y="1249"/>
                  <a:pt x="1610" y="1249"/>
                </a:cubicBezTo>
                <a:cubicBezTo>
                  <a:pt x="1619" y="1250"/>
                  <a:pt x="1608" y="1272"/>
                  <a:pt x="1606" y="1277"/>
                </a:cubicBezTo>
                <a:cubicBezTo>
                  <a:pt x="1587" y="1328"/>
                  <a:pt x="1563" y="1375"/>
                  <a:pt x="1558" y="1430"/>
                </a:cubicBezTo>
                <a:cubicBezTo>
                  <a:pt x="1552" y="1493"/>
                  <a:pt x="1576" y="1515"/>
                  <a:pt x="1633" y="1537"/>
                </a:cubicBezTo>
                <a:cubicBezTo>
                  <a:pt x="1684" y="1557"/>
                  <a:pt x="1755" y="1562"/>
                  <a:pt x="1809" y="1554"/>
                </a:cubicBezTo>
                <a:cubicBezTo>
                  <a:pt x="1860" y="1546"/>
                  <a:pt x="1866" y="1508"/>
                  <a:pt x="1868" y="1465"/>
                </a:cubicBezTo>
                <a:cubicBezTo>
                  <a:pt x="1870" y="1404"/>
                  <a:pt x="1857" y="1357"/>
                  <a:pt x="1816" y="1311"/>
                </a:cubicBezTo>
                <a:cubicBezTo>
                  <a:pt x="1779" y="1269"/>
                  <a:pt x="1734" y="1261"/>
                  <a:pt x="1682" y="1255"/>
                </a:cubicBezTo>
                <a:moveTo>
                  <a:pt x="1785" y="0"/>
                </a:moveTo>
                <a:cubicBezTo>
                  <a:pt x="1748" y="19"/>
                  <a:pt x="1715" y="44"/>
                  <a:pt x="1680" y="68"/>
                </a:cubicBezTo>
                <a:cubicBezTo>
                  <a:pt x="1602" y="122"/>
                  <a:pt x="1530" y="187"/>
                  <a:pt x="1446" y="231"/>
                </a:cubicBezTo>
                <a:cubicBezTo>
                  <a:pt x="1412" y="249"/>
                  <a:pt x="1380" y="256"/>
                  <a:pt x="1342" y="257"/>
                </a:cubicBezTo>
                <a:cubicBezTo>
                  <a:pt x="1340" y="257"/>
                  <a:pt x="1338" y="257"/>
                  <a:pt x="1336" y="257"/>
                </a:cubicBezTo>
                <a:cubicBezTo>
                  <a:pt x="1336" y="220"/>
                  <a:pt x="1336" y="200"/>
                  <a:pt x="1364" y="172"/>
                </a:cubicBezTo>
                <a:cubicBezTo>
                  <a:pt x="1400" y="137"/>
                  <a:pt x="1442" y="127"/>
                  <a:pt x="1490" y="126"/>
                </a:cubicBezTo>
                <a:cubicBezTo>
                  <a:pt x="1542" y="124"/>
                  <a:pt x="1567" y="169"/>
                  <a:pt x="1601" y="203"/>
                </a:cubicBezTo>
                <a:cubicBezTo>
                  <a:pt x="1668" y="269"/>
                  <a:pt x="1734" y="295"/>
                  <a:pt x="1827" y="295"/>
                </a:cubicBezTo>
                <a:cubicBezTo>
                  <a:pt x="1881" y="295"/>
                  <a:pt x="1911" y="264"/>
                  <a:pt x="1919" y="210"/>
                </a:cubicBezTo>
                <a:cubicBezTo>
                  <a:pt x="1926" y="162"/>
                  <a:pt x="1923" y="101"/>
                  <a:pt x="1897" y="59"/>
                </a:cubicBezTo>
                <a:cubicBezTo>
                  <a:pt x="1876" y="24"/>
                  <a:pt x="1842" y="6"/>
                  <a:pt x="1803" y="3"/>
                </a:cubicBezTo>
                <a:cubicBezTo>
                  <a:pt x="1750" y="0"/>
                  <a:pt x="1722" y="34"/>
                  <a:pt x="1694" y="75"/>
                </a:cubicBezTo>
                <a:cubicBezTo>
                  <a:pt x="1687" y="87"/>
                  <a:pt x="1680" y="98"/>
                  <a:pt x="1673" y="110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78" name="Freeform 18"/>
          <p:cNvSpPr/>
          <p:nvPr/>
        </p:nvSpPr>
        <p:spPr>
          <a:xfrm>
            <a:off x="6564240" y="1647360"/>
            <a:ext cx="150480" cy="311040"/>
          </a:xfrm>
          <a:custGeom>
            <a:avLst/>
            <a:gdLst/>
            <a:ahLst/>
            <a:rect l="0" t="0" r="r" b="b"/>
            <a:pathLst>
              <a:path w="418" h="864">
                <a:moveTo>
                  <a:pt x="396" y="35"/>
                </a:moveTo>
                <a:cubicBezTo>
                  <a:pt x="395" y="30"/>
                  <a:pt x="417" y="0"/>
                  <a:pt x="398" y="1"/>
                </a:cubicBezTo>
                <a:cubicBezTo>
                  <a:pt x="338" y="3"/>
                  <a:pt x="233" y="138"/>
                  <a:pt x="196" y="176"/>
                </a:cubicBezTo>
                <a:cubicBezTo>
                  <a:pt x="113" y="266"/>
                  <a:pt x="42" y="372"/>
                  <a:pt x="18" y="494"/>
                </a:cubicBezTo>
                <a:cubicBezTo>
                  <a:pt x="0" y="585"/>
                  <a:pt x="4" y="677"/>
                  <a:pt x="70" y="747"/>
                </a:cubicBezTo>
                <a:cubicBezTo>
                  <a:pt x="127" y="806"/>
                  <a:pt x="209" y="837"/>
                  <a:pt x="286" y="852"/>
                </a:cubicBezTo>
                <a:cubicBezTo>
                  <a:pt x="343" y="860"/>
                  <a:pt x="361" y="863"/>
                  <a:pt x="399" y="860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79" name="Freeform 19"/>
          <p:cNvSpPr/>
          <p:nvPr/>
        </p:nvSpPr>
        <p:spPr>
          <a:xfrm>
            <a:off x="6919920" y="1629000"/>
            <a:ext cx="520920" cy="484560"/>
          </a:xfrm>
          <a:custGeom>
            <a:avLst/>
            <a:gdLst/>
            <a:ahLst/>
            <a:rect l="0" t="0" r="r" b="b"/>
            <a:pathLst>
              <a:path w="1447" h="1346">
                <a:moveTo>
                  <a:pt x="8" y="182"/>
                </a:moveTo>
                <a:cubicBezTo>
                  <a:pt x="3" y="170"/>
                  <a:pt x="1" y="169"/>
                  <a:pt x="0" y="162"/>
                </a:cubicBezTo>
                <a:cubicBezTo>
                  <a:pt x="39" y="160"/>
                  <a:pt x="77" y="160"/>
                  <a:pt x="116" y="160"/>
                </a:cubicBezTo>
                <a:cubicBezTo>
                  <a:pt x="159" y="160"/>
                  <a:pt x="199" y="159"/>
                  <a:pt x="241" y="172"/>
                </a:cubicBezTo>
                <a:cubicBezTo>
                  <a:pt x="249" y="175"/>
                  <a:pt x="251" y="176"/>
                  <a:pt x="256" y="175"/>
                </a:cubicBezTo>
                <a:moveTo>
                  <a:pt x="831" y="22"/>
                </a:moveTo>
                <a:cubicBezTo>
                  <a:pt x="803" y="9"/>
                  <a:pt x="785" y="5"/>
                  <a:pt x="752" y="5"/>
                </a:cubicBezTo>
                <a:cubicBezTo>
                  <a:pt x="704" y="5"/>
                  <a:pt x="651" y="0"/>
                  <a:pt x="604" y="12"/>
                </a:cubicBezTo>
                <a:cubicBezTo>
                  <a:pt x="592" y="15"/>
                  <a:pt x="576" y="22"/>
                  <a:pt x="567" y="30"/>
                </a:cubicBezTo>
                <a:cubicBezTo>
                  <a:pt x="550" y="44"/>
                  <a:pt x="544" y="61"/>
                  <a:pt x="537" y="80"/>
                </a:cubicBezTo>
                <a:cubicBezTo>
                  <a:pt x="526" y="110"/>
                  <a:pt x="523" y="145"/>
                  <a:pt x="519" y="176"/>
                </a:cubicBezTo>
                <a:cubicBezTo>
                  <a:pt x="514" y="213"/>
                  <a:pt x="515" y="250"/>
                  <a:pt x="519" y="286"/>
                </a:cubicBezTo>
                <a:cubicBezTo>
                  <a:pt x="540" y="288"/>
                  <a:pt x="561" y="289"/>
                  <a:pt x="583" y="289"/>
                </a:cubicBezTo>
                <a:cubicBezTo>
                  <a:pt x="616" y="289"/>
                  <a:pt x="644" y="275"/>
                  <a:pt x="675" y="265"/>
                </a:cubicBezTo>
                <a:cubicBezTo>
                  <a:pt x="689" y="260"/>
                  <a:pt x="718" y="247"/>
                  <a:pt x="734" y="253"/>
                </a:cubicBezTo>
                <a:cubicBezTo>
                  <a:pt x="753" y="260"/>
                  <a:pt x="758" y="263"/>
                  <a:pt x="766" y="290"/>
                </a:cubicBezTo>
                <a:cubicBezTo>
                  <a:pt x="780" y="337"/>
                  <a:pt x="782" y="400"/>
                  <a:pt x="749" y="438"/>
                </a:cubicBezTo>
                <a:cubicBezTo>
                  <a:pt x="704" y="489"/>
                  <a:pt x="627" y="503"/>
                  <a:pt x="564" y="510"/>
                </a:cubicBezTo>
                <a:cubicBezTo>
                  <a:pt x="467" y="521"/>
                  <a:pt x="367" y="515"/>
                  <a:pt x="270" y="515"/>
                </a:cubicBezTo>
                <a:moveTo>
                  <a:pt x="361" y="991"/>
                </a:moveTo>
                <a:cubicBezTo>
                  <a:pt x="360" y="991"/>
                  <a:pt x="358" y="991"/>
                  <a:pt x="356" y="991"/>
                </a:cubicBezTo>
                <a:cubicBezTo>
                  <a:pt x="357" y="993"/>
                  <a:pt x="350" y="996"/>
                  <a:pt x="353" y="999"/>
                </a:cubicBezTo>
                <a:cubicBezTo>
                  <a:pt x="361" y="1008"/>
                  <a:pt x="339" y="999"/>
                  <a:pt x="364" y="1008"/>
                </a:cubicBezTo>
                <a:cubicBezTo>
                  <a:pt x="387" y="1017"/>
                  <a:pt x="424" y="1010"/>
                  <a:pt x="448" y="1010"/>
                </a:cubicBezTo>
                <a:cubicBezTo>
                  <a:pt x="493" y="1010"/>
                  <a:pt x="533" y="988"/>
                  <a:pt x="558" y="950"/>
                </a:cubicBezTo>
                <a:cubicBezTo>
                  <a:pt x="574" y="926"/>
                  <a:pt x="577" y="905"/>
                  <a:pt x="577" y="878"/>
                </a:cubicBezTo>
                <a:cubicBezTo>
                  <a:pt x="577" y="861"/>
                  <a:pt x="581" y="859"/>
                  <a:pt x="568" y="852"/>
                </a:cubicBezTo>
                <a:cubicBezTo>
                  <a:pt x="562" y="849"/>
                  <a:pt x="533" y="846"/>
                  <a:pt x="528" y="852"/>
                </a:cubicBezTo>
                <a:cubicBezTo>
                  <a:pt x="515" y="868"/>
                  <a:pt x="522" y="897"/>
                  <a:pt x="535" y="910"/>
                </a:cubicBezTo>
                <a:cubicBezTo>
                  <a:pt x="585" y="960"/>
                  <a:pt x="671" y="982"/>
                  <a:pt x="735" y="1007"/>
                </a:cubicBezTo>
                <a:cubicBezTo>
                  <a:pt x="768" y="1020"/>
                  <a:pt x="836" y="1039"/>
                  <a:pt x="856" y="1072"/>
                </a:cubicBezTo>
                <a:cubicBezTo>
                  <a:pt x="867" y="1089"/>
                  <a:pt x="870" y="1112"/>
                  <a:pt x="854" y="1128"/>
                </a:cubicBezTo>
                <a:cubicBezTo>
                  <a:pt x="811" y="1173"/>
                  <a:pt x="735" y="1181"/>
                  <a:pt x="717" y="1251"/>
                </a:cubicBezTo>
                <a:cubicBezTo>
                  <a:pt x="711" y="1275"/>
                  <a:pt x="711" y="1304"/>
                  <a:pt x="731" y="1318"/>
                </a:cubicBezTo>
                <a:cubicBezTo>
                  <a:pt x="770" y="1345"/>
                  <a:pt x="841" y="1333"/>
                  <a:pt x="886" y="1333"/>
                </a:cubicBezTo>
                <a:moveTo>
                  <a:pt x="1311" y="173"/>
                </a:moveTo>
                <a:cubicBezTo>
                  <a:pt x="1314" y="167"/>
                  <a:pt x="1306" y="142"/>
                  <a:pt x="1314" y="150"/>
                </a:cubicBezTo>
                <a:cubicBezTo>
                  <a:pt x="1362" y="197"/>
                  <a:pt x="1387" y="330"/>
                  <a:pt x="1401" y="389"/>
                </a:cubicBezTo>
                <a:cubicBezTo>
                  <a:pt x="1433" y="525"/>
                  <a:pt x="1446" y="663"/>
                  <a:pt x="1441" y="801"/>
                </a:cubicBezTo>
                <a:cubicBezTo>
                  <a:pt x="1437" y="916"/>
                  <a:pt x="1400" y="1009"/>
                  <a:pt x="1331" y="1100"/>
                </a:cubicBezTo>
                <a:cubicBezTo>
                  <a:pt x="1299" y="1141"/>
                  <a:pt x="1262" y="1173"/>
                  <a:pt x="1222" y="1207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80" name="Freeform 20"/>
          <p:cNvSpPr/>
          <p:nvPr/>
        </p:nvSpPr>
        <p:spPr>
          <a:xfrm>
            <a:off x="7752240" y="1541520"/>
            <a:ext cx="711000" cy="375120"/>
          </a:xfrm>
          <a:custGeom>
            <a:avLst/>
            <a:gdLst/>
            <a:ahLst/>
            <a:rect l="0" t="0" r="r" b="b"/>
            <a:pathLst>
              <a:path w="1975" h="1042">
                <a:moveTo>
                  <a:pt x="272" y="456"/>
                </a:moveTo>
                <a:cubicBezTo>
                  <a:pt x="218" y="482"/>
                  <a:pt x="179" y="507"/>
                  <a:pt x="137" y="556"/>
                </a:cubicBezTo>
                <a:cubicBezTo>
                  <a:pt x="78" y="622"/>
                  <a:pt x="22" y="702"/>
                  <a:pt x="10" y="792"/>
                </a:cubicBezTo>
                <a:cubicBezTo>
                  <a:pt x="0" y="867"/>
                  <a:pt x="10" y="923"/>
                  <a:pt x="67" y="974"/>
                </a:cubicBezTo>
                <a:cubicBezTo>
                  <a:pt x="116" y="1018"/>
                  <a:pt x="179" y="1037"/>
                  <a:pt x="243" y="1041"/>
                </a:cubicBezTo>
                <a:cubicBezTo>
                  <a:pt x="259" y="1041"/>
                  <a:pt x="275" y="1041"/>
                  <a:pt x="291" y="1041"/>
                </a:cubicBezTo>
                <a:moveTo>
                  <a:pt x="401" y="786"/>
                </a:moveTo>
                <a:cubicBezTo>
                  <a:pt x="439" y="786"/>
                  <a:pt x="477" y="788"/>
                  <a:pt x="515" y="789"/>
                </a:cubicBezTo>
                <a:cubicBezTo>
                  <a:pt x="564" y="790"/>
                  <a:pt x="613" y="790"/>
                  <a:pt x="662" y="790"/>
                </a:cubicBezTo>
                <a:moveTo>
                  <a:pt x="756" y="700"/>
                </a:moveTo>
                <a:cubicBezTo>
                  <a:pt x="780" y="691"/>
                  <a:pt x="803" y="686"/>
                  <a:pt x="834" y="686"/>
                </a:cubicBezTo>
                <a:cubicBezTo>
                  <a:pt x="869" y="686"/>
                  <a:pt x="899" y="680"/>
                  <a:pt x="907" y="724"/>
                </a:cubicBezTo>
                <a:cubicBezTo>
                  <a:pt x="917" y="778"/>
                  <a:pt x="882" y="807"/>
                  <a:pt x="840" y="834"/>
                </a:cubicBezTo>
                <a:cubicBezTo>
                  <a:pt x="801" y="858"/>
                  <a:pt x="753" y="875"/>
                  <a:pt x="708" y="880"/>
                </a:cubicBezTo>
                <a:cubicBezTo>
                  <a:pt x="707" y="880"/>
                  <a:pt x="705" y="880"/>
                  <a:pt x="704" y="880"/>
                </a:cubicBezTo>
                <a:cubicBezTo>
                  <a:pt x="755" y="840"/>
                  <a:pt x="810" y="815"/>
                  <a:pt x="868" y="786"/>
                </a:cubicBezTo>
                <a:cubicBezTo>
                  <a:pt x="927" y="756"/>
                  <a:pt x="984" y="721"/>
                  <a:pt x="1036" y="680"/>
                </a:cubicBezTo>
                <a:cubicBezTo>
                  <a:pt x="1053" y="666"/>
                  <a:pt x="1059" y="657"/>
                  <a:pt x="1071" y="642"/>
                </a:cubicBezTo>
                <a:cubicBezTo>
                  <a:pt x="1046" y="639"/>
                  <a:pt x="1021" y="638"/>
                  <a:pt x="992" y="652"/>
                </a:cubicBezTo>
                <a:cubicBezTo>
                  <a:pt x="944" y="675"/>
                  <a:pt x="891" y="715"/>
                  <a:pt x="874" y="767"/>
                </a:cubicBezTo>
                <a:cubicBezTo>
                  <a:pt x="859" y="814"/>
                  <a:pt x="878" y="848"/>
                  <a:pt x="919" y="872"/>
                </a:cubicBezTo>
                <a:cubicBezTo>
                  <a:pt x="967" y="899"/>
                  <a:pt x="1019" y="903"/>
                  <a:pt x="1072" y="905"/>
                </a:cubicBezTo>
                <a:moveTo>
                  <a:pt x="1381" y="525"/>
                </a:moveTo>
                <a:cubicBezTo>
                  <a:pt x="1403" y="557"/>
                  <a:pt x="1429" y="589"/>
                  <a:pt x="1451" y="622"/>
                </a:cubicBezTo>
                <a:cubicBezTo>
                  <a:pt x="1492" y="685"/>
                  <a:pt x="1505" y="749"/>
                  <a:pt x="1508" y="823"/>
                </a:cubicBezTo>
                <a:cubicBezTo>
                  <a:pt x="1511" y="884"/>
                  <a:pt x="1504" y="934"/>
                  <a:pt x="1450" y="969"/>
                </a:cubicBezTo>
                <a:cubicBezTo>
                  <a:pt x="1416" y="991"/>
                  <a:pt x="1377" y="986"/>
                  <a:pt x="1339" y="984"/>
                </a:cubicBezTo>
                <a:moveTo>
                  <a:pt x="1572" y="286"/>
                </a:moveTo>
                <a:cubicBezTo>
                  <a:pt x="1581" y="282"/>
                  <a:pt x="1588" y="279"/>
                  <a:pt x="1597" y="276"/>
                </a:cubicBezTo>
                <a:cubicBezTo>
                  <a:pt x="1621" y="267"/>
                  <a:pt x="1645" y="254"/>
                  <a:pt x="1662" y="234"/>
                </a:cubicBezTo>
                <a:cubicBezTo>
                  <a:pt x="1682" y="210"/>
                  <a:pt x="1687" y="179"/>
                  <a:pt x="1688" y="148"/>
                </a:cubicBezTo>
                <a:cubicBezTo>
                  <a:pt x="1689" y="112"/>
                  <a:pt x="1696" y="63"/>
                  <a:pt x="1679" y="31"/>
                </a:cubicBezTo>
                <a:cubicBezTo>
                  <a:pt x="1671" y="16"/>
                  <a:pt x="1659" y="6"/>
                  <a:pt x="1645" y="0"/>
                </a:cubicBezTo>
                <a:cubicBezTo>
                  <a:pt x="1639" y="0"/>
                  <a:pt x="1637" y="0"/>
                  <a:pt x="1633" y="0"/>
                </a:cubicBezTo>
                <a:cubicBezTo>
                  <a:pt x="1630" y="22"/>
                  <a:pt x="1622" y="51"/>
                  <a:pt x="1636" y="73"/>
                </a:cubicBezTo>
                <a:cubicBezTo>
                  <a:pt x="1669" y="126"/>
                  <a:pt x="1741" y="155"/>
                  <a:pt x="1793" y="185"/>
                </a:cubicBezTo>
                <a:cubicBezTo>
                  <a:pt x="1828" y="204"/>
                  <a:pt x="1887" y="224"/>
                  <a:pt x="1911" y="260"/>
                </a:cubicBezTo>
                <a:cubicBezTo>
                  <a:pt x="1934" y="295"/>
                  <a:pt x="1896" y="317"/>
                  <a:pt x="1873" y="334"/>
                </a:cubicBezTo>
                <a:cubicBezTo>
                  <a:pt x="1835" y="362"/>
                  <a:pt x="1788" y="386"/>
                  <a:pt x="1770" y="433"/>
                </a:cubicBezTo>
                <a:cubicBezTo>
                  <a:pt x="1754" y="474"/>
                  <a:pt x="1766" y="504"/>
                  <a:pt x="1799" y="529"/>
                </a:cubicBezTo>
                <a:cubicBezTo>
                  <a:pt x="1851" y="565"/>
                  <a:pt x="1914" y="579"/>
                  <a:pt x="1974" y="594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81" name="Freeform 21"/>
          <p:cNvSpPr/>
          <p:nvPr/>
        </p:nvSpPr>
        <p:spPr>
          <a:xfrm>
            <a:off x="5860800" y="2691360"/>
            <a:ext cx="358560" cy="209880"/>
          </a:xfrm>
          <a:custGeom>
            <a:avLst/>
            <a:gdLst/>
            <a:ahLst/>
            <a:rect l="0" t="0" r="r" b="b"/>
            <a:pathLst>
              <a:path w="996" h="583">
                <a:moveTo>
                  <a:pt x="17" y="86"/>
                </a:moveTo>
                <a:cubicBezTo>
                  <a:pt x="12" y="86"/>
                  <a:pt x="0" y="86"/>
                  <a:pt x="25" y="86"/>
                </a:cubicBezTo>
                <a:moveTo>
                  <a:pt x="793" y="48"/>
                </a:moveTo>
                <a:cubicBezTo>
                  <a:pt x="793" y="37"/>
                  <a:pt x="795" y="27"/>
                  <a:pt x="789" y="18"/>
                </a:cubicBezTo>
                <a:cubicBezTo>
                  <a:pt x="784" y="12"/>
                  <a:pt x="767" y="27"/>
                  <a:pt x="765" y="28"/>
                </a:cubicBezTo>
                <a:cubicBezTo>
                  <a:pt x="750" y="35"/>
                  <a:pt x="744" y="38"/>
                  <a:pt x="735" y="45"/>
                </a:cubicBezTo>
                <a:moveTo>
                  <a:pt x="265" y="506"/>
                </a:moveTo>
                <a:cubicBezTo>
                  <a:pt x="256" y="506"/>
                  <a:pt x="254" y="506"/>
                  <a:pt x="248" y="506"/>
                </a:cubicBezTo>
                <a:cubicBezTo>
                  <a:pt x="255" y="500"/>
                  <a:pt x="265" y="495"/>
                  <a:pt x="275" y="492"/>
                </a:cubicBezTo>
                <a:cubicBezTo>
                  <a:pt x="280" y="490"/>
                  <a:pt x="288" y="490"/>
                  <a:pt x="293" y="487"/>
                </a:cubicBezTo>
                <a:cubicBezTo>
                  <a:pt x="300" y="483"/>
                  <a:pt x="309" y="477"/>
                  <a:pt x="317" y="473"/>
                </a:cubicBezTo>
                <a:cubicBezTo>
                  <a:pt x="338" y="463"/>
                  <a:pt x="362" y="458"/>
                  <a:pt x="385" y="454"/>
                </a:cubicBezTo>
                <a:cubicBezTo>
                  <a:pt x="393" y="452"/>
                  <a:pt x="401" y="451"/>
                  <a:pt x="409" y="449"/>
                </a:cubicBezTo>
                <a:cubicBezTo>
                  <a:pt x="393" y="449"/>
                  <a:pt x="371" y="446"/>
                  <a:pt x="359" y="452"/>
                </a:cubicBezTo>
                <a:moveTo>
                  <a:pt x="21" y="85"/>
                </a:moveTo>
                <a:cubicBezTo>
                  <a:pt x="10" y="72"/>
                  <a:pt x="5" y="69"/>
                  <a:pt x="5" y="52"/>
                </a:cubicBezTo>
                <a:cubicBezTo>
                  <a:pt x="5" y="37"/>
                  <a:pt x="23" y="40"/>
                  <a:pt x="36" y="40"/>
                </a:cubicBezTo>
                <a:cubicBezTo>
                  <a:pt x="56" y="39"/>
                  <a:pt x="92" y="33"/>
                  <a:pt x="111" y="41"/>
                </a:cubicBezTo>
                <a:cubicBezTo>
                  <a:pt x="120" y="49"/>
                  <a:pt x="122" y="51"/>
                  <a:pt x="123" y="59"/>
                </a:cubicBezTo>
                <a:cubicBezTo>
                  <a:pt x="123" y="77"/>
                  <a:pt x="124" y="78"/>
                  <a:pt x="103" y="79"/>
                </a:cubicBezTo>
                <a:cubicBezTo>
                  <a:pt x="78" y="81"/>
                  <a:pt x="53" y="81"/>
                  <a:pt x="31" y="72"/>
                </a:cubicBezTo>
                <a:cubicBezTo>
                  <a:pt x="25" y="33"/>
                  <a:pt x="75" y="37"/>
                  <a:pt x="106" y="33"/>
                </a:cubicBezTo>
                <a:cubicBezTo>
                  <a:pt x="127" y="31"/>
                  <a:pt x="148" y="29"/>
                  <a:pt x="169" y="27"/>
                </a:cubicBezTo>
                <a:moveTo>
                  <a:pt x="895" y="24"/>
                </a:moveTo>
                <a:cubicBezTo>
                  <a:pt x="886" y="16"/>
                  <a:pt x="882" y="11"/>
                  <a:pt x="877" y="4"/>
                </a:cubicBezTo>
                <a:cubicBezTo>
                  <a:pt x="901" y="4"/>
                  <a:pt x="930" y="0"/>
                  <a:pt x="953" y="8"/>
                </a:cubicBezTo>
                <a:cubicBezTo>
                  <a:pt x="971" y="14"/>
                  <a:pt x="995" y="35"/>
                  <a:pt x="986" y="58"/>
                </a:cubicBezTo>
                <a:cubicBezTo>
                  <a:pt x="974" y="87"/>
                  <a:pt x="912" y="80"/>
                  <a:pt x="889" y="80"/>
                </a:cubicBezTo>
                <a:cubicBezTo>
                  <a:pt x="860" y="80"/>
                  <a:pt x="810" y="89"/>
                  <a:pt x="782" y="77"/>
                </a:cubicBezTo>
                <a:cubicBezTo>
                  <a:pt x="778" y="75"/>
                  <a:pt x="780" y="75"/>
                  <a:pt x="788" y="76"/>
                </a:cubicBezTo>
                <a:moveTo>
                  <a:pt x="513" y="498"/>
                </a:moveTo>
                <a:cubicBezTo>
                  <a:pt x="533" y="487"/>
                  <a:pt x="547" y="481"/>
                  <a:pt x="570" y="480"/>
                </a:cubicBezTo>
                <a:cubicBezTo>
                  <a:pt x="591" y="479"/>
                  <a:pt x="617" y="474"/>
                  <a:pt x="624" y="499"/>
                </a:cubicBezTo>
                <a:cubicBezTo>
                  <a:pt x="630" y="519"/>
                  <a:pt x="629" y="553"/>
                  <a:pt x="613" y="566"/>
                </a:cubicBezTo>
                <a:cubicBezTo>
                  <a:pt x="593" y="582"/>
                  <a:pt x="567" y="581"/>
                  <a:pt x="543" y="581"/>
                </a:cubicBezTo>
                <a:cubicBezTo>
                  <a:pt x="525" y="581"/>
                  <a:pt x="549" y="556"/>
                  <a:pt x="562" y="543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82" name="Freeform 22"/>
          <p:cNvSpPr/>
          <p:nvPr/>
        </p:nvSpPr>
        <p:spPr>
          <a:xfrm>
            <a:off x="6740640" y="2576880"/>
            <a:ext cx="832320" cy="362160"/>
          </a:xfrm>
          <a:custGeom>
            <a:avLst/>
            <a:gdLst/>
            <a:ahLst/>
            <a:rect l="0" t="0" r="r" b="b"/>
            <a:pathLst>
              <a:path w="2312" h="1006">
                <a:moveTo>
                  <a:pt x="356" y="591"/>
                </a:moveTo>
                <a:cubicBezTo>
                  <a:pt x="324" y="580"/>
                  <a:pt x="288" y="571"/>
                  <a:pt x="250" y="579"/>
                </a:cubicBezTo>
                <a:cubicBezTo>
                  <a:pt x="174" y="596"/>
                  <a:pt x="93" y="640"/>
                  <a:pt x="45" y="704"/>
                </a:cubicBezTo>
                <a:cubicBezTo>
                  <a:pt x="17" y="741"/>
                  <a:pt x="0" y="819"/>
                  <a:pt x="15" y="865"/>
                </a:cubicBezTo>
                <a:cubicBezTo>
                  <a:pt x="42" y="946"/>
                  <a:pt x="148" y="987"/>
                  <a:pt x="223" y="1000"/>
                </a:cubicBezTo>
                <a:cubicBezTo>
                  <a:pt x="243" y="1002"/>
                  <a:pt x="263" y="1003"/>
                  <a:pt x="284" y="1005"/>
                </a:cubicBezTo>
                <a:moveTo>
                  <a:pt x="858" y="663"/>
                </a:moveTo>
                <a:cubicBezTo>
                  <a:pt x="805" y="645"/>
                  <a:pt x="748" y="644"/>
                  <a:pt x="692" y="658"/>
                </a:cubicBezTo>
                <a:cubicBezTo>
                  <a:pt x="643" y="670"/>
                  <a:pt x="564" y="695"/>
                  <a:pt x="548" y="750"/>
                </a:cubicBezTo>
                <a:cubicBezTo>
                  <a:pt x="533" y="804"/>
                  <a:pt x="584" y="817"/>
                  <a:pt x="625" y="823"/>
                </a:cubicBezTo>
                <a:cubicBezTo>
                  <a:pt x="679" y="830"/>
                  <a:pt x="745" y="833"/>
                  <a:pt x="794" y="807"/>
                </a:cubicBezTo>
                <a:cubicBezTo>
                  <a:pt x="826" y="790"/>
                  <a:pt x="845" y="758"/>
                  <a:pt x="861" y="726"/>
                </a:cubicBezTo>
                <a:cubicBezTo>
                  <a:pt x="865" y="717"/>
                  <a:pt x="866" y="716"/>
                  <a:pt x="867" y="711"/>
                </a:cubicBezTo>
                <a:cubicBezTo>
                  <a:pt x="867" y="737"/>
                  <a:pt x="866" y="761"/>
                  <a:pt x="873" y="787"/>
                </a:cubicBezTo>
                <a:cubicBezTo>
                  <a:pt x="884" y="830"/>
                  <a:pt x="906" y="835"/>
                  <a:pt x="946" y="842"/>
                </a:cubicBezTo>
                <a:moveTo>
                  <a:pt x="1181" y="592"/>
                </a:moveTo>
                <a:cubicBezTo>
                  <a:pt x="1183" y="588"/>
                  <a:pt x="1185" y="585"/>
                  <a:pt x="1187" y="581"/>
                </a:cubicBezTo>
                <a:cubicBezTo>
                  <a:pt x="1209" y="589"/>
                  <a:pt x="1210" y="598"/>
                  <a:pt x="1218" y="626"/>
                </a:cubicBezTo>
                <a:cubicBezTo>
                  <a:pt x="1235" y="687"/>
                  <a:pt x="1236" y="749"/>
                  <a:pt x="1236" y="812"/>
                </a:cubicBezTo>
                <a:cubicBezTo>
                  <a:pt x="1236" y="863"/>
                  <a:pt x="1239" y="914"/>
                  <a:pt x="1229" y="964"/>
                </a:cubicBezTo>
                <a:moveTo>
                  <a:pt x="1045" y="740"/>
                </a:moveTo>
                <a:cubicBezTo>
                  <a:pt x="1081" y="721"/>
                  <a:pt x="1120" y="727"/>
                  <a:pt x="1160" y="727"/>
                </a:cubicBezTo>
                <a:cubicBezTo>
                  <a:pt x="1227" y="727"/>
                  <a:pt x="1292" y="732"/>
                  <a:pt x="1359" y="733"/>
                </a:cubicBezTo>
                <a:cubicBezTo>
                  <a:pt x="1409" y="733"/>
                  <a:pt x="1424" y="733"/>
                  <a:pt x="1456" y="733"/>
                </a:cubicBezTo>
                <a:moveTo>
                  <a:pt x="1497" y="601"/>
                </a:moveTo>
                <a:cubicBezTo>
                  <a:pt x="1481" y="568"/>
                  <a:pt x="1465" y="534"/>
                  <a:pt x="1443" y="505"/>
                </a:cubicBezTo>
                <a:cubicBezTo>
                  <a:pt x="1439" y="546"/>
                  <a:pt x="1435" y="588"/>
                  <a:pt x="1434" y="629"/>
                </a:cubicBezTo>
                <a:cubicBezTo>
                  <a:pt x="1433" y="693"/>
                  <a:pt x="1427" y="763"/>
                  <a:pt x="1437" y="826"/>
                </a:cubicBezTo>
                <a:cubicBezTo>
                  <a:pt x="1441" y="852"/>
                  <a:pt x="1446" y="858"/>
                  <a:pt x="1470" y="860"/>
                </a:cubicBezTo>
                <a:cubicBezTo>
                  <a:pt x="1508" y="863"/>
                  <a:pt x="1540" y="834"/>
                  <a:pt x="1571" y="816"/>
                </a:cubicBezTo>
                <a:cubicBezTo>
                  <a:pt x="1612" y="793"/>
                  <a:pt x="1643" y="779"/>
                  <a:pt x="1690" y="777"/>
                </a:cubicBezTo>
                <a:cubicBezTo>
                  <a:pt x="1724" y="776"/>
                  <a:pt x="1732" y="803"/>
                  <a:pt x="1724" y="835"/>
                </a:cubicBezTo>
                <a:cubicBezTo>
                  <a:pt x="1712" y="882"/>
                  <a:pt x="1651" y="911"/>
                  <a:pt x="1609" y="922"/>
                </a:cubicBezTo>
                <a:cubicBezTo>
                  <a:pt x="1562" y="934"/>
                  <a:pt x="1485" y="938"/>
                  <a:pt x="1439" y="919"/>
                </a:cubicBezTo>
                <a:cubicBezTo>
                  <a:pt x="1414" y="908"/>
                  <a:pt x="1419" y="889"/>
                  <a:pt x="1418" y="867"/>
                </a:cubicBezTo>
                <a:moveTo>
                  <a:pt x="1977" y="492"/>
                </a:moveTo>
                <a:cubicBezTo>
                  <a:pt x="2036" y="500"/>
                  <a:pt x="2069" y="518"/>
                  <a:pt x="2080" y="584"/>
                </a:cubicBezTo>
                <a:cubicBezTo>
                  <a:pt x="2089" y="649"/>
                  <a:pt x="2079" y="720"/>
                  <a:pt x="2047" y="777"/>
                </a:cubicBezTo>
                <a:cubicBezTo>
                  <a:pt x="2019" y="828"/>
                  <a:pt x="1975" y="866"/>
                  <a:pt x="1917" y="876"/>
                </a:cubicBezTo>
                <a:cubicBezTo>
                  <a:pt x="1883" y="877"/>
                  <a:pt x="1871" y="877"/>
                  <a:pt x="1848" y="877"/>
                </a:cubicBezTo>
                <a:moveTo>
                  <a:pt x="1929" y="19"/>
                </a:moveTo>
                <a:cubicBezTo>
                  <a:pt x="1941" y="11"/>
                  <a:pt x="1955" y="0"/>
                  <a:pt x="1971" y="15"/>
                </a:cubicBezTo>
                <a:cubicBezTo>
                  <a:pt x="2035" y="78"/>
                  <a:pt x="2049" y="213"/>
                  <a:pt x="2060" y="296"/>
                </a:cubicBezTo>
                <a:cubicBezTo>
                  <a:pt x="2064" y="327"/>
                  <a:pt x="2064" y="358"/>
                  <a:pt x="2065" y="389"/>
                </a:cubicBezTo>
                <a:cubicBezTo>
                  <a:pt x="2040" y="374"/>
                  <a:pt x="2032" y="370"/>
                  <a:pt x="2029" y="334"/>
                </a:cubicBezTo>
                <a:cubicBezTo>
                  <a:pt x="2024" y="280"/>
                  <a:pt x="2038" y="250"/>
                  <a:pt x="2078" y="212"/>
                </a:cubicBezTo>
                <a:cubicBezTo>
                  <a:pt x="2112" y="179"/>
                  <a:pt x="2145" y="164"/>
                  <a:pt x="2192" y="163"/>
                </a:cubicBezTo>
                <a:cubicBezTo>
                  <a:pt x="2235" y="162"/>
                  <a:pt x="2254" y="195"/>
                  <a:pt x="2265" y="234"/>
                </a:cubicBezTo>
                <a:cubicBezTo>
                  <a:pt x="2279" y="285"/>
                  <a:pt x="2274" y="341"/>
                  <a:pt x="2274" y="393"/>
                </a:cubicBezTo>
                <a:cubicBezTo>
                  <a:pt x="2274" y="436"/>
                  <a:pt x="2274" y="474"/>
                  <a:pt x="2288" y="515"/>
                </a:cubicBezTo>
                <a:cubicBezTo>
                  <a:pt x="2293" y="531"/>
                  <a:pt x="2302" y="542"/>
                  <a:pt x="2310" y="555"/>
                </a:cubicBezTo>
                <a:cubicBezTo>
                  <a:pt x="2310" y="556"/>
                  <a:pt x="2311" y="556"/>
                  <a:pt x="2311" y="557"/>
                </a:cubicBezTo>
                <a:moveTo>
                  <a:pt x="1650" y="377"/>
                </a:moveTo>
                <a:cubicBezTo>
                  <a:pt x="1642" y="377"/>
                  <a:pt x="1641" y="377"/>
                  <a:pt x="1636" y="377"/>
                </a:cubicBezTo>
                <a:cubicBezTo>
                  <a:pt x="1628" y="377"/>
                  <a:pt x="1625" y="373"/>
                  <a:pt x="1642" y="377"/>
                </a:cubicBezTo>
                <a:cubicBezTo>
                  <a:pt x="1682" y="386"/>
                  <a:pt x="1719" y="397"/>
                  <a:pt x="1759" y="399"/>
                </a:cubicBezTo>
                <a:cubicBezTo>
                  <a:pt x="1780" y="400"/>
                  <a:pt x="1872" y="410"/>
                  <a:pt x="1884" y="394"/>
                </a:cubicBezTo>
                <a:cubicBezTo>
                  <a:pt x="1884" y="376"/>
                  <a:pt x="1875" y="375"/>
                  <a:pt x="1857" y="372"/>
                </a:cubicBezTo>
                <a:cubicBezTo>
                  <a:pt x="1844" y="370"/>
                  <a:pt x="1831" y="371"/>
                  <a:pt x="1818" y="371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83" name="Freeform 23"/>
          <p:cNvSpPr/>
          <p:nvPr/>
        </p:nvSpPr>
        <p:spPr>
          <a:xfrm>
            <a:off x="7827840" y="3122640"/>
            <a:ext cx="3600" cy="3600"/>
          </a:xfrm>
          <a:custGeom>
            <a:avLst/>
            <a:gdLst/>
            <a:ahLst/>
            <a:rect l="0" t="0" r="r" b="b"/>
            <a:pathLst>
              <a:path w="10" h="10">
                <a:moveTo>
                  <a:pt x="9" y="9"/>
                </a:moveTo>
                <a:cubicBezTo>
                  <a:pt x="9" y="3"/>
                  <a:pt x="9" y="2"/>
                  <a:pt x="0" y="0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84" name="Freeform 24"/>
          <p:cNvSpPr/>
          <p:nvPr/>
        </p:nvSpPr>
        <p:spPr>
          <a:xfrm>
            <a:off x="6572160" y="3068640"/>
            <a:ext cx="2264040" cy="478080"/>
          </a:xfrm>
          <a:custGeom>
            <a:avLst/>
            <a:gdLst/>
            <a:ahLst/>
            <a:rect l="0" t="0" r="r" b="b"/>
            <a:pathLst>
              <a:path w="6289" h="1328">
                <a:moveTo>
                  <a:pt x="1429" y="399"/>
                </a:moveTo>
                <a:cubicBezTo>
                  <a:pt x="1424" y="401"/>
                  <a:pt x="1391" y="405"/>
                  <a:pt x="1405" y="405"/>
                </a:cubicBezTo>
                <a:cubicBezTo>
                  <a:pt x="1481" y="405"/>
                  <a:pt x="1609" y="389"/>
                  <a:pt x="1673" y="440"/>
                </a:cubicBezTo>
                <a:cubicBezTo>
                  <a:pt x="1676" y="445"/>
                  <a:pt x="1679" y="451"/>
                  <a:pt x="1682" y="456"/>
                </a:cubicBezTo>
                <a:moveTo>
                  <a:pt x="1230" y="604"/>
                </a:moveTo>
                <a:cubicBezTo>
                  <a:pt x="1275" y="606"/>
                  <a:pt x="1322" y="607"/>
                  <a:pt x="1367" y="609"/>
                </a:cubicBezTo>
                <a:cubicBezTo>
                  <a:pt x="1460" y="612"/>
                  <a:pt x="1553" y="622"/>
                  <a:pt x="1647" y="628"/>
                </a:cubicBezTo>
                <a:moveTo>
                  <a:pt x="2081" y="480"/>
                </a:moveTo>
                <a:cubicBezTo>
                  <a:pt x="2076" y="459"/>
                  <a:pt x="2079" y="456"/>
                  <a:pt x="2101" y="451"/>
                </a:cubicBezTo>
                <a:cubicBezTo>
                  <a:pt x="2107" y="450"/>
                  <a:pt x="2135" y="448"/>
                  <a:pt x="2139" y="441"/>
                </a:cubicBezTo>
                <a:cubicBezTo>
                  <a:pt x="2142" y="437"/>
                  <a:pt x="2138" y="426"/>
                  <a:pt x="2136" y="423"/>
                </a:cubicBezTo>
                <a:cubicBezTo>
                  <a:pt x="2134" y="419"/>
                  <a:pt x="2132" y="416"/>
                  <a:pt x="2130" y="413"/>
                </a:cubicBezTo>
                <a:cubicBezTo>
                  <a:pt x="2145" y="412"/>
                  <a:pt x="2169" y="413"/>
                  <a:pt x="2186" y="412"/>
                </a:cubicBezTo>
                <a:cubicBezTo>
                  <a:pt x="2239" y="410"/>
                  <a:pt x="2293" y="410"/>
                  <a:pt x="2346" y="409"/>
                </a:cubicBezTo>
                <a:cubicBezTo>
                  <a:pt x="2371" y="409"/>
                  <a:pt x="2396" y="409"/>
                  <a:pt x="2421" y="409"/>
                </a:cubicBezTo>
                <a:moveTo>
                  <a:pt x="2501" y="305"/>
                </a:moveTo>
                <a:cubicBezTo>
                  <a:pt x="2508" y="327"/>
                  <a:pt x="2513" y="330"/>
                  <a:pt x="2522" y="351"/>
                </a:cubicBezTo>
                <a:cubicBezTo>
                  <a:pt x="2548" y="411"/>
                  <a:pt x="2567" y="472"/>
                  <a:pt x="2569" y="537"/>
                </a:cubicBezTo>
                <a:cubicBezTo>
                  <a:pt x="2569" y="547"/>
                  <a:pt x="2569" y="556"/>
                  <a:pt x="2569" y="566"/>
                </a:cubicBezTo>
                <a:cubicBezTo>
                  <a:pt x="2581" y="523"/>
                  <a:pt x="2601" y="484"/>
                  <a:pt x="2624" y="446"/>
                </a:cubicBezTo>
                <a:cubicBezTo>
                  <a:pt x="2651" y="402"/>
                  <a:pt x="2680" y="357"/>
                  <a:pt x="2735" y="350"/>
                </a:cubicBezTo>
                <a:cubicBezTo>
                  <a:pt x="2777" y="345"/>
                  <a:pt x="2791" y="359"/>
                  <a:pt x="2810" y="395"/>
                </a:cubicBezTo>
                <a:cubicBezTo>
                  <a:pt x="2833" y="437"/>
                  <a:pt x="2844" y="487"/>
                  <a:pt x="2855" y="533"/>
                </a:cubicBezTo>
                <a:cubicBezTo>
                  <a:pt x="2863" y="566"/>
                  <a:pt x="2865" y="597"/>
                  <a:pt x="2865" y="631"/>
                </a:cubicBezTo>
                <a:moveTo>
                  <a:pt x="2404" y="3"/>
                </a:moveTo>
                <a:cubicBezTo>
                  <a:pt x="2356" y="21"/>
                  <a:pt x="2338" y="40"/>
                  <a:pt x="2299" y="81"/>
                </a:cubicBezTo>
                <a:cubicBezTo>
                  <a:pt x="2210" y="173"/>
                  <a:pt x="2118" y="261"/>
                  <a:pt x="2039" y="362"/>
                </a:cubicBezTo>
                <a:cubicBezTo>
                  <a:pt x="1956" y="468"/>
                  <a:pt x="1897" y="581"/>
                  <a:pt x="1874" y="716"/>
                </a:cubicBezTo>
                <a:cubicBezTo>
                  <a:pt x="1853" y="837"/>
                  <a:pt x="1844" y="1000"/>
                  <a:pt x="1867" y="1122"/>
                </a:cubicBezTo>
                <a:cubicBezTo>
                  <a:pt x="1875" y="1162"/>
                  <a:pt x="1896" y="1236"/>
                  <a:pt x="1939" y="1254"/>
                </a:cubicBezTo>
                <a:cubicBezTo>
                  <a:pt x="1967" y="1266"/>
                  <a:pt x="1990" y="1253"/>
                  <a:pt x="2014" y="1244"/>
                </a:cubicBezTo>
                <a:cubicBezTo>
                  <a:pt x="2022" y="1240"/>
                  <a:pt x="2029" y="1235"/>
                  <a:pt x="2037" y="1231"/>
                </a:cubicBezTo>
                <a:moveTo>
                  <a:pt x="1534" y="200"/>
                </a:moveTo>
                <a:cubicBezTo>
                  <a:pt x="1452" y="185"/>
                  <a:pt x="1369" y="189"/>
                  <a:pt x="1285" y="189"/>
                </a:cubicBezTo>
                <a:cubicBezTo>
                  <a:pt x="992" y="189"/>
                  <a:pt x="695" y="177"/>
                  <a:pt x="403" y="206"/>
                </a:cubicBezTo>
                <a:cubicBezTo>
                  <a:pt x="355" y="211"/>
                  <a:pt x="311" y="220"/>
                  <a:pt x="265" y="231"/>
                </a:cubicBezTo>
                <a:cubicBezTo>
                  <a:pt x="283" y="237"/>
                  <a:pt x="323" y="249"/>
                  <a:pt x="350" y="252"/>
                </a:cubicBezTo>
                <a:cubicBezTo>
                  <a:pt x="592" y="282"/>
                  <a:pt x="831" y="327"/>
                  <a:pt x="1070" y="375"/>
                </a:cubicBezTo>
                <a:cubicBezTo>
                  <a:pt x="1143" y="390"/>
                  <a:pt x="1240" y="398"/>
                  <a:pt x="1307" y="433"/>
                </a:cubicBezTo>
                <a:cubicBezTo>
                  <a:pt x="1311" y="435"/>
                  <a:pt x="1309" y="443"/>
                  <a:pt x="1310" y="443"/>
                </a:cubicBezTo>
                <a:cubicBezTo>
                  <a:pt x="1205" y="513"/>
                  <a:pt x="1084" y="540"/>
                  <a:pt x="961" y="563"/>
                </a:cubicBezTo>
                <a:cubicBezTo>
                  <a:pt x="676" y="615"/>
                  <a:pt x="386" y="624"/>
                  <a:pt x="100" y="668"/>
                </a:cubicBezTo>
                <a:cubicBezTo>
                  <a:pt x="44" y="679"/>
                  <a:pt x="32" y="680"/>
                  <a:pt x="0" y="691"/>
                </a:cubicBezTo>
                <a:cubicBezTo>
                  <a:pt x="35" y="709"/>
                  <a:pt x="68" y="734"/>
                  <a:pt x="130" y="743"/>
                </a:cubicBezTo>
                <a:cubicBezTo>
                  <a:pt x="362" y="777"/>
                  <a:pt x="1138" y="662"/>
                  <a:pt x="1295" y="825"/>
                </a:cubicBezTo>
                <a:cubicBezTo>
                  <a:pt x="1301" y="832"/>
                  <a:pt x="1270" y="830"/>
                  <a:pt x="1272" y="839"/>
                </a:cubicBezTo>
                <a:moveTo>
                  <a:pt x="245" y="1281"/>
                </a:moveTo>
                <a:cubicBezTo>
                  <a:pt x="269" y="1294"/>
                  <a:pt x="280" y="1295"/>
                  <a:pt x="308" y="1295"/>
                </a:cubicBezTo>
                <a:cubicBezTo>
                  <a:pt x="347" y="1295"/>
                  <a:pt x="382" y="1274"/>
                  <a:pt x="415" y="1254"/>
                </a:cubicBezTo>
                <a:cubicBezTo>
                  <a:pt x="455" y="1230"/>
                  <a:pt x="499" y="1201"/>
                  <a:pt x="533" y="1168"/>
                </a:cubicBezTo>
                <a:cubicBezTo>
                  <a:pt x="551" y="1150"/>
                  <a:pt x="552" y="1141"/>
                  <a:pt x="554" y="1118"/>
                </a:cubicBezTo>
                <a:cubicBezTo>
                  <a:pt x="527" y="1114"/>
                  <a:pt x="498" y="1113"/>
                  <a:pt x="470" y="1115"/>
                </a:cubicBezTo>
                <a:cubicBezTo>
                  <a:pt x="452" y="1116"/>
                  <a:pt x="430" y="1128"/>
                  <a:pt x="439" y="1151"/>
                </a:cubicBezTo>
                <a:cubicBezTo>
                  <a:pt x="451" y="1181"/>
                  <a:pt x="523" y="1183"/>
                  <a:pt x="548" y="1190"/>
                </a:cubicBezTo>
                <a:cubicBezTo>
                  <a:pt x="579" y="1199"/>
                  <a:pt x="633" y="1207"/>
                  <a:pt x="643" y="1243"/>
                </a:cubicBezTo>
                <a:cubicBezTo>
                  <a:pt x="652" y="1274"/>
                  <a:pt x="622" y="1283"/>
                  <a:pt x="600" y="1295"/>
                </a:cubicBezTo>
                <a:cubicBezTo>
                  <a:pt x="587" y="1302"/>
                  <a:pt x="580" y="1308"/>
                  <a:pt x="569" y="1317"/>
                </a:cubicBezTo>
                <a:cubicBezTo>
                  <a:pt x="578" y="1321"/>
                  <a:pt x="583" y="1327"/>
                  <a:pt x="609" y="1327"/>
                </a:cubicBezTo>
                <a:cubicBezTo>
                  <a:pt x="657" y="1327"/>
                  <a:pt x="703" y="1327"/>
                  <a:pt x="751" y="1320"/>
                </a:cubicBezTo>
                <a:moveTo>
                  <a:pt x="944" y="1231"/>
                </a:moveTo>
                <a:cubicBezTo>
                  <a:pt x="994" y="1221"/>
                  <a:pt x="1041" y="1221"/>
                  <a:pt x="1092" y="1221"/>
                </a:cubicBezTo>
                <a:cubicBezTo>
                  <a:pt x="1132" y="1221"/>
                  <a:pt x="1164" y="1221"/>
                  <a:pt x="1200" y="1238"/>
                </a:cubicBezTo>
                <a:moveTo>
                  <a:pt x="1046" y="1290"/>
                </a:moveTo>
                <a:cubicBezTo>
                  <a:pt x="1109" y="1290"/>
                  <a:pt x="1173" y="1294"/>
                  <a:pt x="1236" y="1285"/>
                </a:cubicBezTo>
                <a:cubicBezTo>
                  <a:pt x="1250" y="1283"/>
                  <a:pt x="1263" y="1280"/>
                  <a:pt x="1277" y="1278"/>
                </a:cubicBezTo>
                <a:moveTo>
                  <a:pt x="1457" y="1169"/>
                </a:moveTo>
                <a:cubicBezTo>
                  <a:pt x="1433" y="1187"/>
                  <a:pt x="1413" y="1210"/>
                  <a:pt x="1404" y="1240"/>
                </a:cubicBezTo>
                <a:cubicBezTo>
                  <a:pt x="1400" y="1253"/>
                  <a:pt x="1402" y="1269"/>
                  <a:pt x="1402" y="1282"/>
                </a:cubicBezTo>
                <a:cubicBezTo>
                  <a:pt x="1429" y="1289"/>
                  <a:pt x="1463" y="1294"/>
                  <a:pt x="1490" y="1285"/>
                </a:cubicBezTo>
                <a:cubicBezTo>
                  <a:pt x="1522" y="1275"/>
                  <a:pt x="1550" y="1247"/>
                  <a:pt x="1555" y="1214"/>
                </a:cubicBezTo>
                <a:cubicBezTo>
                  <a:pt x="1560" y="1181"/>
                  <a:pt x="1559" y="1134"/>
                  <a:pt x="1547" y="1103"/>
                </a:cubicBezTo>
                <a:cubicBezTo>
                  <a:pt x="1533" y="1067"/>
                  <a:pt x="1511" y="1064"/>
                  <a:pt x="1477" y="1055"/>
                </a:cubicBezTo>
                <a:moveTo>
                  <a:pt x="1567" y="11"/>
                </a:moveTo>
                <a:cubicBezTo>
                  <a:pt x="1546" y="15"/>
                  <a:pt x="1541" y="23"/>
                  <a:pt x="1523" y="37"/>
                </a:cubicBezTo>
                <a:cubicBezTo>
                  <a:pt x="1482" y="69"/>
                  <a:pt x="1436" y="100"/>
                  <a:pt x="1388" y="119"/>
                </a:cubicBezTo>
                <a:cubicBezTo>
                  <a:pt x="1328" y="143"/>
                  <a:pt x="1268" y="147"/>
                  <a:pt x="1204" y="148"/>
                </a:cubicBezTo>
                <a:cubicBezTo>
                  <a:pt x="1170" y="148"/>
                  <a:pt x="1152" y="149"/>
                  <a:pt x="1123" y="137"/>
                </a:cubicBezTo>
                <a:cubicBezTo>
                  <a:pt x="1117" y="101"/>
                  <a:pt x="1125" y="90"/>
                  <a:pt x="1159" y="70"/>
                </a:cubicBezTo>
                <a:cubicBezTo>
                  <a:pt x="1205" y="44"/>
                  <a:pt x="1256" y="38"/>
                  <a:pt x="1308" y="37"/>
                </a:cubicBezTo>
                <a:cubicBezTo>
                  <a:pt x="1355" y="36"/>
                  <a:pt x="1371" y="41"/>
                  <a:pt x="1405" y="72"/>
                </a:cubicBezTo>
                <a:cubicBezTo>
                  <a:pt x="1435" y="100"/>
                  <a:pt x="1460" y="120"/>
                  <a:pt x="1501" y="130"/>
                </a:cubicBezTo>
                <a:cubicBezTo>
                  <a:pt x="1556" y="143"/>
                  <a:pt x="1616" y="137"/>
                  <a:pt x="1672" y="137"/>
                </a:cubicBezTo>
                <a:moveTo>
                  <a:pt x="1724" y="67"/>
                </a:moveTo>
                <a:cubicBezTo>
                  <a:pt x="1723" y="47"/>
                  <a:pt x="1723" y="31"/>
                  <a:pt x="1699" y="28"/>
                </a:cubicBezTo>
                <a:cubicBezTo>
                  <a:pt x="1679" y="25"/>
                  <a:pt x="1648" y="24"/>
                  <a:pt x="1629" y="30"/>
                </a:cubicBezTo>
                <a:cubicBezTo>
                  <a:pt x="1618" y="33"/>
                  <a:pt x="1615" y="42"/>
                  <a:pt x="1615" y="52"/>
                </a:cubicBezTo>
                <a:cubicBezTo>
                  <a:pt x="1615" y="56"/>
                  <a:pt x="1615" y="61"/>
                  <a:pt x="1615" y="65"/>
                </a:cubicBezTo>
                <a:moveTo>
                  <a:pt x="2451" y="999"/>
                </a:moveTo>
                <a:cubicBezTo>
                  <a:pt x="2445" y="996"/>
                  <a:pt x="2437" y="992"/>
                  <a:pt x="2431" y="989"/>
                </a:cubicBezTo>
                <a:cubicBezTo>
                  <a:pt x="2445" y="989"/>
                  <a:pt x="2466" y="992"/>
                  <a:pt x="2481" y="987"/>
                </a:cubicBezTo>
                <a:cubicBezTo>
                  <a:pt x="2510" y="978"/>
                  <a:pt x="2552" y="958"/>
                  <a:pt x="2569" y="932"/>
                </a:cubicBezTo>
                <a:cubicBezTo>
                  <a:pt x="2584" y="909"/>
                  <a:pt x="2580" y="878"/>
                  <a:pt x="2580" y="853"/>
                </a:cubicBezTo>
                <a:cubicBezTo>
                  <a:pt x="2580" y="831"/>
                  <a:pt x="2575" y="826"/>
                  <a:pt x="2562" y="811"/>
                </a:cubicBezTo>
                <a:cubicBezTo>
                  <a:pt x="2565" y="831"/>
                  <a:pt x="2556" y="834"/>
                  <a:pt x="2576" y="854"/>
                </a:cubicBezTo>
                <a:cubicBezTo>
                  <a:pt x="2610" y="889"/>
                  <a:pt x="2657" y="909"/>
                  <a:pt x="2697" y="936"/>
                </a:cubicBezTo>
                <a:cubicBezTo>
                  <a:pt x="2721" y="952"/>
                  <a:pt x="2739" y="964"/>
                  <a:pt x="2740" y="993"/>
                </a:cubicBezTo>
                <a:cubicBezTo>
                  <a:pt x="2741" y="1018"/>
                  <a:pt x="2725" y="1028"/>
                  <a:pt x="2713" y="1048"/>
                </a:cubicBezTo>
                <a:cubicBezTo>
                  <a:pt x="2707" y="1058"/>
                  <a:pt x="2696" y="1079"/>
                  <a:pt x="2702" y="1092"/>
                </a:cubicBezTo>
                <a:cubicBezTo>
                  <a:pt x="2713" y="1114"/>
                  <a:pt x="2737" y="1114"/>
                  <a:pt x="2762" y="1115"/>
                </a:cubicBezTo>
                <a:cubicBezTo>
                  <a:pt x="2792" y="1115"/>
                  <a:pt x="2802" y="1115"/>
                  <a:pt x="2822" y="1115"/>
                </a:cubicBezTo>
                <a:moveTo>
                  <a:pt x="3378" y="140"/>
                </a:moveTo>
                <a:cubicBezTo>
                  <a:pt x="3378" y="152"/>
                  <a:pt x="3373" y="144"/>
                  <a:pt x="3375" y="156"/>
                </a:cubicBezTo>
                <a:cubicBezTo>
                  <a:pt x="3388" y="233"/>
                  <a:pt x="3417" y="306"/>
                  <a:pt x="3429" y="384"/>
                </a:cubicBezTo>
                <a:cubicBezTo>
                  <a:pt x="3451" y="522"/>
                  <a:pt x="3457" y="679"/>
                  <a:pt x="3423" y="814"/>
                </a:cubicBezTo>
                <a:cubicBezTo>
                  <a:pt x="3401" y="903"/>
                  <a:pt x="3349" y="982"/>
                  <a:pt x="3265" y="1021"/>
                </a:cubicBezTo>
                <a:cubicBezTo>
                  <a:pt x="3244" y="1031"/>
                  <a:pt x="3218" y="1039"/>
                  <a:pt x="3195" y="1041"/>
                </a:cubicBezTo>
                <a:cubicBezTo>
                  <a:pt x="3195" y="1039"/>
                  <a:pt x="3195" y="1038"/>
                  <a:pt x="3195" y="1036"/>
                </a:cubicBezTo>
                <a:moveTo>
                  <a:pt x="3833" y="643"/>
                </a:moveTo>
                <a:cubicBezTo>
                  <a:pt x="3829" y="632"/>
                  <a:pt x="3826" y="627"/>
                  <a:pt x="3826" y="616"/>
                </a:cubicBezTo>
                <a:cubicBezTo>
                  <a:pt x="3841" y="616"/>
                  <a:pt x="3856" y="610"/>
                  <a:pt x="3862" y="626"/>
                </a:cubicBezTo>
                <a:cubicBezTo>
                  <a:pt x="3862" y="627"/>
                  <a:pt x="3865" y="647"/>
                  <a:pt x="3863" y="648"/>
                </a:cubicBezTo>
                <a:cubicBezTo>
                  <a:pt x="3860" y="648"/>
                  <a:pt x="3860" y="648"/>
                  <a:pt x="3858" y="648"/>
                </a:cubicBezTo>
                <a:cubicBezTo>
                  <a:pt x="3866" y="638"/>
                  <a:pt x="3882" y="639"/>
                  <a:pt x="3896" y="639"/>
                </a:cubicBezTo>
                <a:cubicBezTo>
                  <a:pt x="3900" y="639"/>
                  <a:pt x="3904" y="639"/>
                  <a:pt x="3908" y="639"/>
                </a:cubicBezTo>
                <a:moveTo>
                  <a:pt x="4612" y="520"/>
                </a:moveTo>
                <a:cubicBezTo>
                  <a:pt x="4623" y="516"/>
                  <a:pt x="4635" y="513"/>
                  <a:pt x="4646" y="509"/>
                </a:cubicBezTo>
                <a:cubicBezTo>
                  <a:pt x="4650" y="508"/>
                  <a:pt x="4652" y="509"/>
                  <a:pt x="4651" y="506"/>
                </a:cubicBezTo>
                <a:cubicBezTo>
                  <a:pt x="4643" y="501"/>
                  <a:pt x="4631" y="493"/>
                  <a:pt x="4616" y="490"/>
                </a:cubicBezTo>
                <a:cubicBezTo>
                  <a:pt x="4576" y="481"/>
                  <a:pt x="4536" y="480"/>
                  <a:pt x="4495" y="481"/>
                </a:cubicBezTo>
                <a:cubicBezTo>
                  <a:pt x="4427" y="483"/>
                  <a:pt x="4373" y="515"/>
                  <a:pt x="4324" y="560"/>
                </a:cubicBezTo>
                <a:cubicBezTo>
                  <a:pt x="4272" y="607"/>
                  <a:pt x="4257" y="652"/>
                  <a:pt x="4255" y="721"/>
                </a:cubicBezTo>
                <a:cubicBezTo>
                  <a:pt x="4253" y="788"/>
                  <a:pt x="4313" y="818"/>
                  <a:pt x="4372" y="834"/>
                </a:cubicBezTo>
                <a:cubicBezTo>
                  <a:pt x="4432" y="850"/>
                  <a:pt x="4527" y="859"/>
                  <a:pt x="4588" y="842"/>
                </a:cubicBezTo>
                <a:cubicBezTo>
                  <a:pt x="4643" y="827"/>
                  <a:pt x="4658" y="776"/>
                  <a:pt x="4661" y="726"/>
                </a:cubicBezTo>
                <a:cubicBezTo>
                  <a:pt x="4664" y="685"/>
                  <a:pt x="4661" y="643"/>
                  <a:pt x="4661" y="602"/>
                </a:cubicBezTo>
                <a:cubicBezTo>
                  <a:pt x="4661" y="629"/>
                  <a:pt x="4661" y="639"/>
                  <a:pt x="4661" y="667"/>
                </a:cubicBezTo>
                <a:cubicBezTo>
                  <a:pt x="4661" y="700"/>
                  <a:pt x="4642" y="813"/>
                  <a:pt x="4666" y="839"/>
                </a:cubicBezTo>
                <a:cubicBezTo>
                  <a:pt x="4672" y="845"/>
                  <a:pt x="4674" y="848"/>
                  <a:pt x="4680" y="846"/>
                </a:cubicBezTo>
                <a:moveTo>
                  <a:pt x="4740" y="56"/>
                </a:moveTo>
                <a:cubicBezTo>
                  <a:pt x="4745" y="88"/>
                  <a:pt x="4752" y="119"/>
                  <a:pt x="4758" y="151"/>
                </a:cubicBezTo>
                <a:cubicBezTo>
                  <a:pt x="4768" y="201"/>
                  <a:pt x="4773" y="251"/>
                  <a:pt x="4778" y="302"/>
                </a:cubicBezTo>
                <a:cubicBezTo>
                  <a:pt x="4780" y="320"/>
                  <a:pt x="4780" y="337"/>
                  <a:pt x="4780" y="355"/>
                </a:cubicBezTo>
                <a:cubicBezTo>
                  <a:pt x="4780" y="304"/>
                  <a:pt x="4772" y="247"/>
                  <a:pt x="4792" y="199"/>
                </a:cubicBezTo>
                <a:cubicBezTo>
                  <a:pt x="4818" y="137"/>
                  <a:pt x="4869" y="89"/>
                  <a:pt x="4925" y="53"/>
                </a:cubicBezTo>
                <a:cubicBezTo>
                  <a:pt x="4964" y="28"/>
                  <a:pt x="5005" y="15"/>
                  <a:pt x="5048" y="0"/>
                </a:cubicBezTo>
                <a:moveTo>
                  <a:pt x="5288" y="182"/>
                </a:moveTo>
                <a:cubicBezTo>
                  <a:pt x="5294" y="192"/>
                  <a:pt x="5299" y="192"/>
                  <a:pt x="5302" y="216"/>
                </a:cubicBezTo>
                <a:cubicBezTo>
                  <a:pt x="5310" y="273"/>
                  <a:pt x="5312" y="332"/>
                  <a:pt x="5312" y="390"/>
                </a:cubicBezTo>
                <a:cubicBezTo>
                  <a:pt x="5313" y="479"/>
                  <a:pt x="5308" y="577"/>
                  <a:pt x="5314" y="662"/>
                </a:cubicBezTo>
                <a:cubicBezTo>
                  <a:pt x="5328" y="637"/>
                  <a:pt x="5340" y="609"/>
                  <a:pt x="5356" y="585"/>
                </a:cubicBezTo>
                <a:cubicBezTo>
                  <a:pt x="5377" y="552"/>
                  <a:pt x="5406" y="527"/>
                  <a:pt x="5445" y="522"/>
                </a:cubicBezTo>
                <a:cubicBezTo>
                  <a:pt x="5483" y="517"/>
                  <a:pt x="5505" y="534"/>
                  <a:pt x="5511" y="573"/>
                </a:cubicBezTo>
                <a:cubicBezTo>
                  <a:pt x="5518" y="621"/>
                  <a:pt x="5511" y="666"/>
                  <a:pt x="5467" y="693"/>
                </a:cubicBezTo>
                <a:cubicBezTo>
                  <a:pt x="5417" y="723"/>
                  <a:pt x="5318" y="721"/>
                  <a:pt x="5266" y="699"/>
                </a:cubicBezTo>
                <a:cubicBezTo>
                  <a:pt x="5220" y="679"/>
                  <a:pt x="5220" y="651"/>
                  <a:pt x="5220" y="608"/>
                </a:cubicBezTo>
                <a:moveTo>
                  <a:pt x="5517" y="119"/>
                </a:moveTo>
                <a:cubicBezTo>
                  <a:pt x="5516" y="111"/>
                  <a:pt x="5515" y="108"/>
                  <a:pt x="5515" y="99"/>
                </a:cubicBezTo>
                <a:cubicBezTo>
                  <a:pt x="5539" y="107"/>
                  <a:pt x="5559" y="134"/>
                  <a:pt x="5569" y="160"/>
                </a:cubicBezTo>
                <a:cubicBezTo>
                  <a:pt x="5580" y="188"/>
                  <a:pt x="5584" y="235"/>
                  <a:pt x="5578" y="265"/>
                </a:cubicBezTo>
                <a:cubicBezTo>
                  <a:pt x="5574" y="285"/>
                  <a:pt x="5558" y="300"/>
                  <a:pt x="5539" y="303"/>
                </a:cubicBezTo>
                <a:cubicBezTo>
                  <a:pt x="5532" y="303"/>
                  <a:pt x="5530" y="303"/>
                  <a:pt x="5526" y="303"/>
                </a:cubicBezTo>
                <a:cubicBezTo>
                  <a:pt x="5524" y="287"/>
                  <a:pt x="5516" y="259"/>
                  <a:pt x="5522" y="241"/>
                </a:cubicBezTo>
                <a:cubicBezTo>
                  <a:pt x="5533" y="209"/>
                  <a:pt x="5559" y="175"/>
                  <a:pt x="5583" y="152"/>
                </a:cubicBezTo>
                <a:cubicBezTo>
                  <a:pt x="5605" y="131"/>
                  <a:pt x="5632" y="117"/>
                  <a:pt x="5663" y="114"/>
                </a:cubicBezTo>
                <a:cubicBezTo>
                  <a:pt x="5693" y="111"/>
                  <a:pt x="5702" y="122"/>
                  <a:pt x="5711" y="151"/>
                </a:cubicBezTo>
                <a:cubicBezTo>
                  <a:pt x="5722" y="185"/>
                  <a:pt x="5717" y="224"/>
                  <a:pt x="5717" y="259"/>
                </a:cubicBezTo>
                <a:cubicBezTo>
                  <a:pt x="5717" y="281"/>
                  <a:pt x="5715" y="304"/>
                  <a:pt x="5715" y="326"/>
                </a:cubicBezTo>
                <a:cubicBezTo>
                  <a:pt x="5715" y="327"/>
                  <a:pt x="5715" y="327"/>
                  <a:pt x="5715" y="328"/>
                </a:cubicBezTo>
                <a:moveTo>
                  <a:pt x="5843" y="222"/>
                </a:moveTo>
                <a:cubicBezTo>
                  <a:pt x="5847" y="215"/>
                  <a:pt x="5876" y="218"/>
                  <a:pt x="5885" y="219"/>
                </a:cubicBezTo>
                <a:cubicBezTo>
                  <a:pt x="5912" y="222"/>
                  <a:pt x="5938" y="231"/>
                  <a:pt x="5964" y="237"/>
                </a:cubicBezTo>
                <a:moveTo>
                  <a:pt x="6046" y="213"/>
                </a:moveTo>
                <a:cubicBezTo>
                  <a:pt x="6050" y="207"/>
                  <a:pt x="6043" y="209"/>
                  <a:pt x="6049" y="205"/>
                </a:cubicBezTo>
                <a:cubicBezTo>
                  <a:pt x="6068" y="191"/>
                  <a:pt x="6086" y="190"/>
                  <a:pt x="6094" y="162"/>
                </a:cubicBezTo>
                <a:cubicBezTo>
                  <a:pt x="6101" y="135"/>
                  <a:pt x="6099" y="99"/>
                  <a:pt x="6097" y="72"/>
                </a:cubicBezTo>
                <a:cubicBezTo>
                  <a:pt x="6096" y="52"/>
                  <a:pt x="6091" y="29"/>
                  <a:pt x="6079" y="13"/>
                </a:cubicBezTo>
                <a:cubicBezTo>
                  <a:pt x="6077" y="12"/>
                  <a:pt x="6075" y="11"/>
                  <a:pt x="6073" y="10"/>
                </a:cubicBezTo>
                <a:cubicBezTo>
                  <a:pt x="6067" y="15"/>
                  <a:pt x="6066" y="5"/>
                  <a:pt x="6064" y="14"/>
                </a:cubicBezTo>
                <a:cubicBezTo>
                  <a:pt x="6056" y="44"/>
                  <a:pt x="6100" y="64"/>
                  <a:pt x="6118" y="76"/>
                </a:cubicBezTo>
                <a:cubicBezTo>
                  <a:pt x="6151" y="97"/>
                  <a:pt x="6191" y="115"/>
                  <a:pt x="6213" y="149"/>
                </a:cubicBezTo>
                <a:cubicBezTo>
                  <a:pt x="6222" y="163"/>
                  <a:pt x="6225" y="196"/>
                  <a:pt x="6218" y="212"/>
                </a:cubicBezTo>
                <a:cubicBezTo>
                  <a:pt x="6207" y="235"/>
                  <a:pt x="6184" y="251"/>
                  <a:pt x="6173" y="274"/>
                </a:cubicBezTo>
                <a:cubicBezTo>
                  <a:pt x="6167" y="286"/>
                  <a:pt x="6164" y="310"/>
                  <a:pt x="6175" y="321"/>
                </a:cubicBezTo>
                <a:cubicBezTo>
                  <a:pt x="6197" y="343"/>
                  <a:pt x="6232" y="351"/>
                  <a:pt x="6258" y="365"/>
                </a:cubicBezTo>
                <a:cubicBezTo>
                  <a:pt x="6274" y="374"/>
                  <a:pt x="6278" y="377"/>
                  <a:pt x="6288" y="382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85" name="Freeform 25"/>
          <p:cNvSpPr/>
          <p:nvPr/>
        </p:nvSpPr>
        <p:spPr>
          <a:xfrm>
            <a:off x="588960" y="3886920"/>
            <a:ext cx="2950560" cy="659880"/>
          </a:xfrm>
          <a:custGeom>
            <a:avLst/>
            <a:gdLst/>
            <a:ahLst/>
            <a:rect l="0" t="0" r="r" b="b"/>
            <a:pathLst>
              <a:path w="8196" h="1833">
                <a:moveTo>
                  <a:pt x="83" y="884"/>
                </a:moveTo>
                <a:cubicBezTo>
                  <a:pt x="79" y="880"/>
                  <a:pt x="72" y="875"/>
                  <a:pt x="70" y="871"/>
                </a:cubicBezTo>
                <a:cubicBezTo>
                  <a:pt x="69" y="869"/>
                  <a:pt x="71" y="865"/>
                  <a:pt x="70" y="863"/>
                </a:cubicBezTo>
                <a:cubicBezTo>
                  <a:pt x="72" y="861"/>
                  <a:pt x="71" y="859"/>
                  <a:pt x="73" y="857"/>
                </a:cubicBezTo>
                <a:cubicBezTo>
                  <a:pt x="87" y="847"/>
                  <a:pt x="32" y="857"/>
                  <a:pt x="89" y="848"/>
                </a:cubicBezTo>
                <a:cubicBezTo>
                  <a:pt x="154" y="837"/>
                  <a:pt x="224" y="838"/>
                  <a:pt x="290" y="837"/>
                </a:cubicBezTo>
                <a:cubicBezTo>
                  <a:pt x="375" y="836"/>
                  <a:pt x="467" y="826"/>
                  <a:pt x="549" y="853"/>
                </a:cubicBezTo>
                <a:cubicBezTo>
                  <a:pt x="580" y="868"/>
                  <a:pt x="589" y="869"/>
                  <a:pt x="599" y="890"/>
                </a:cubicBezTo>
                <a:moveTo>
                  <a:pt x="0" y="1188"/>
                </a:moveTo>
                <a:cubicBezTo>
                  <a:pt x="64" y="1198"/>
                  <a:pt x="127" y="1202"/>
                  <a:pt x="192" y="1203"/>
                </a:cubicBezTo>
                <a:cubicBezTo>
                  <a:pt x="310" y="1204"/>
                  <a:pt x="428" y="1201"/>
                  <a:pt x="546" y="1205"/>
                </a:cubicBezTo>
                <a:moveTo>
                  <a:pt x="1154" y="1089"/>
                </a:moveTo>
                <a:cubicBezTo>
                  <a:pt x="1154" y="1048"/>
                  <a:pt x="1145" y="1040"/>
                  <a:pt x="1178" y="1017"/>
                </a:cubicBezTo>
                <a:cubicBezTo>
                  <a:pt x="1228" y="983"/>
                  <a:pt x="1317" y="979"/>
                  <a:pt x="1375" y="989"/>
                </a:cubicBezTo>
                <a:cubicBezTo>
                  <a:pt x="1428" y="998"/>
                  <a:pt x="1468" y="1026"/>
                  <a:pt x="1476" y="1081"/>
                </a:cubicBezTo>
                <a:cubicBezTo>
                  <a:pt x="1485" y="1144"/>
                  <a:pt x="1436" y="1188"/>
                  <a:pt x="1388" y="1220"/>
                </a:cubicBezTo>
                <a:cubicBezTo>
                  <a:pt x="1351" y="1245"/>
                  <a:pt x="1301" y="1269"/>
                  <a:pt x="1257" y="1277"/>
                </a:cubicBezTo>
                <a:cubicBezTo>
                  <a:pt x="1252" y="1277"/>
                  <a:pt x="1251" y="1277"/>
                  <a:pt x="1248" y="1277"/>
                </a:cubicBezTo>
                <a:cubicBezTo>
                  <a:pt x="1319" y="1241"/>
                  <a:pt x="1392" y="1208"/>
                  <a:pt x="1463" y="1171"/>
                </a:cubicBezTo>
                <a:cubicBezTo>
                  <a:pt x="1561" y="1119"/>
                  <a:pt x="1654" y="1063"/>
                  <a:pt x="1733" y="984"/>
                </a:cubicBezTo>
                <a:cubicBezTo>
                  <a:pt x="1762" y="954"/>
                  <a:pt x="1778" y="928"/>
                  <a:pt x="1794" y="891"/>
                </a:cubicBezTo>
                <a:cubicBezTo>
                  <a:pt x="1772" y="875"/>
                  <a:pt x="1747" y="874"/>
                  <a:pt x="1706" y="890"/>
                </a:cubicBezTo>
                <a:cubicBezTo>
                  <a:pt x="1633" y="918"/>
                  <a:pt x="1539" y="975"/>
                  <a:pt x="1515" y="1055"/>
                </a:cubicBezTo>
                <a:cubicBezTo>
                  <a:pt x="1504" y="1094"/>
                  <a:pt x="1509" y="1138"/>
                  <a:pt x="1551" y="1154"/>
                </a:cubicBezTo>
                <a:cubicBezTo>
                  <a:pt x="1604" y="1175"/>
                  <a:pt x="1667" y="1168"/>
                  <a:pt x="1722" y="1169"/>
                </a:cubicBezTo>
                <a:moveTo>
                  <a:pt x="1951" y="271"/>
                </a:moveTo>
                <a:cubicBezTo>
                  <a:pt x="1926" y="252"/>
                  <a:pt x="1919" y="245"/>
                  <a:pt x="1890" y="241"/>
                </a:cubicBezTo>
                <a:cubicBezTo>
                  <a:pt x="1871" y="287"/>
                  <a:pt x="1864" y="324"/>
                  <a:pt x="1863" y="374"/>
                </a:cubicBezTo>
                <a:cubicBezTo>
                  <a:pt x="1862" y="448"/>
                  <a:pt x="1903" y="495"/>
                  <a:pt x="1951" y="548"/>
                </a:cubicBezTo>
                <a:cubicBezTo>
                  <a:pt x="2005" y="607"/>
                  <a:pt x="2065" y="664"/>
                  <a:pt x="2112" y="729"/>
                </a:cubicBezTo>
                <a:cubicBezTo>
                  <a:pt x="2143" y="771"/>
                  <a:pt x="2190" y="850"/>
                  <a:pt x="2167" y="907"/>
                </a:cubicBezTo>
                <a:cubicBezTo>
                  <a:pt x="2146" y="960"/>
                  <a:pt x="2073" y="958"/>
                  <a:pt x="2028" y="959"/>
                </a:cubicBezTo>
                <a:cubicBezTo>
                  <a:pt x="1977" y="960"/>
                  <a:pt x="1927" y="931"/>
                  <a:pt x="1915" y="876"/>
                </a:cubicBezTo>
                <a:cubicBezTo>
                  <a:pt x="1898" y="798"/>
                  <a:pt x="1935" y="737"/>
                  <a:pt x="1975" y="674"/>
                </a:cubicBezTo>
                <a:cubicBezTo>
                  <a:pt x="2019" y="604"/>
                  <a:pt x="2076" y="555"/>
                  <a:pt x="2131" y="495"/>
                </a:cubicBezTo>
                <a:cubicBezTo>
                  <a:pt x="2135" y="490"/>
                  <a:pt x="2136" y="490"/>
                  <a:pt x="2136" y="487"/>
                </a:cubicBezTo>
                <a:cubicBezTo>
                  <a:pt x="2107" y="482"/>
                  <a:pt x="2078" y="478"/>
                  <a:pt x="2049" y="472"/>
                </a:cubicBezTo>
                <a:cubicBezTo>
                  <a:pt x="2016" y="464"/>
                  <a:pt x="1986" y="454"/>
                  <a:pt x="1958" y="437"/>
                </a:cubicBezTo>
                <a:cubicBezTo>
                  <a:pt x="1954" y="435"/>
                  <a:pt x="1952" y="428"/>
                  <a:pt x="1948" y="427"/>
                </a:cubicBezTo>
                <a:cubicBezTo>
                  <a:pt x="1922" y="418"/>
                  <a:pt x="1891" y="445"/>
                  <a:pt x="1873" y="457"/>
                </a:cubicBezTo>
                <a:cubicBezTo>
                  <a:pt x="1863" y="464"/>
                  <a:pt x="1852" y="471"/>
                  <a:pt x="1842" y="478"/>
                </a:cubicBezTo>
                <a:moveTo>
                  <a:pt x="1575" y="269"/>
                </a:moveTo>
                <a:cubicBezTo>
                  <a:pt x="1567" y="238"/>
                  <a:pt x="1580" y="246"/>
                  <a:pt x="1559" y="219"/>
                </a:cubicBezTo>
                <a:cubicBezTo>
                  <a:pt x="1536" y="190"/>
                  <a:pt x="1532" y="187"/>
                  <a:pt x="1499" y="200"/>
                </a:cubicBezTo>
                <a:cubicBezTo>
                  <a:pt x="1349" y="258"/>
                  <a:pt x="1182" y="458"/>
                  <a:pt x="1084" y="577"/>
                </a:cubicBezTo>
                <a:cubicBezTo>
                  <a:pt x="940" y="750"/>
                  <a:pt x="803" y="941"/>
                  <a:pt x="728" y="1154"/>
                </a:cubicBezTo>
                <a:cubicBezTo>
                  <a:pt x="690" y="1263"/>
                  <a:pt x="657" y="1428"/>
                  <a:pt x="717" y="1536"/>
                </a:cubicBezTo>
                <a:cubicBezTo>
                  <a:pt x="803" y="1690"/>
                  <a:pt x="1029" y="1742"/>
                  <a:pt x="1184" y="1781"/>
                </a:cubicBezTo>
                <a:cubicBezTo>
                  <a:pt x="1286" y="1807"/>
                  <a:pt x="1386" y="1820"/>
                  <a:pt x="1490" y="1832"/>
                </a:cubicBezTo>
                <a:moveTo>
                  <a:pt x="2646" y="1079"/>
                </a:moveTo>
                <a:cubicBezTo>
                  <a:pt x="2640" y="1079"/>
                  <a:pt x="2640" y="1079"/>
                  <a:pt x="2634" y="1079"/>
                </a:cubicBezTo>
                <a:cubicBezTo>
                  <a:pt x="2740" y="1079"/>
                  <a:pt x="2847" y="1077"/>
                  <a:pt x="2953" y="1082"/>
                </a:cubicBezTo>
                <a:cubicBezTo>
                  <a:pt x="3004" y="1084"/>
                  <a:pt x="3053" y="1087"/>
                  <a:pt x="3101" y="1105"/>
                </a:cubicBezTo>
                <a:cubicBezTo>
                  <a:pt x="3119" y="1112"/>
                  <a:pt x="3105" y="1111"/>
                  <a:pt x="3123" y="1109"/>
                </a:cubicBezTo>
                <a:cubicBezTo>
                  <a:pt x="3160" y="1105"/>
                  <a:pt x="3196" y="1106"/>
                  <a:pt x="3233" y="1106"/>
                </a:cubicBezTo>
                <a:moveTo>
                  <a:pt x="3515" y="994"/>
                </a:moveTo>
                <a:cubicBezTo>
                  <a:pt x="3505" y="972"/>
                  <a:pt x="3498" y="965"/>
                  <a:pt x="3481" y="949"/>
                </a:cubicBezTo>
                <a:cubicBezTo>
                  <a:pt x="3475" y="943"/>
                  <a:pt x="3471" y="938"/>
                  <a:pt x="3466" y="931"/>
                </a:cubicBezTo>
                <a:cubicBezTo>
                  <a:pt x="3484" y="921"/>
                  <a:pt x="3498" y="912"/>
                  <a:pt x="3526" y="907"/>
                </a:cubicBezTo>
                <a:cubicBezTo>
                  <a:pt x="3586" y="896"/>
                  <a:pt x="3644" y="894"/>
                  <a:pt x="3705" y="894"/>
                </a:cubicBezTo>
                <a:cubicBezTo>
                  <a:pt x="3762" y="894"/>
                  <a:pt x="3788" y="911"/>
                  <a:pt x="3793" y="969"/>
                </a:cubicBezTo>
                <a:cubicBezTo>
                  <a:pt x="3798" y="1036"/>
                  <a:pt x="3775" y="1086"/>
                  <a:pt x="3729" y="1134"/>
                </a:cubicBezTo>
                <a:cubicBezTo>
                  <a:pt x="3691" y="1174"/>
                  <a:pt x="3644" y="1196"/>
                  <a:pt x="3595" y="1218"/>
                </a:cubicBezTo>
                <a:cubicBezTo>
                  <a:pt x="3585" y="1223"/>
                  <a:pt x="3575" y="1230"/>
                  <a:pt x="3569" y="1234"/>
                </a:cubicBezTo>
                <a:cubicBezTo>
                  <a:pt x="3645" y="1234"/>
                  <a:pt x="3721" y="1237"/>
                  <a:pt x="3796" y="1227"/>
                </a:cubicBezTo>
                <a:cubicBezTo>
                  <a:pt x="3849" y="1220"/>
                  <a:pt x="3929" y="1216"/>
                  <a:pt x="3978" y="1191"/>
                </a:cubicBezTo>
                <a:cubicBezTo>
                  <a:pt x="3980" y="1188"/>
                  <a:pt x="3983" y="1184"/>
                  <a:pt x="3985" y="1181"/>
                </a:cubicBezTo>
                <a:moveTo>
                  <a:pt x="4067" y="890"/>
                </a:moveTo>
                <a:cubicBezTo>
                  <a:pt x="4085" y="858"/>
                  <a:pt x="4104" y="849"/>
                  <a:pt x="4141" y="838"/>
                </a:cubicBezTo>
                <a:cubicBezTo>
                  <a:pt x="4170" y="829"/>
                  <a:pt x="4233" y="814"/>
                  <a:pt x="4261" y="831"/>
                </a:cubicBezTo>
                <a:cubicBezTo>
                  <a:pt x="4309" y="860"/>
                  <a:pt x="4302" y="930"/>
                  <a:pt x="4303" y="976"/>
                </a:cubicBezTo>
                <a:cubicBezTo>
                  <a:pt x="4304" y="1040"/>
                  <a:pt x="4284" y="1085"/>
                  <a:pt x="4237" y="1128"/>
                </a:cubicBezTo>
                <a:cubicBezTo>
                  <a:pt x="4212" y="1151"/>
                  <a:pt x="4192" y="1155"/>
                  <a:pt x="4160" y="1159"/>
                </a:cubicBezTo>
                <a:cubicBezTo>
                  <a:pt x="4158" y="1159"/>
                  <a:pt x="4157" y="1159"/>
                  <a:pt x="4155" y="1159"/>
                </a:cubicBezTo>
                <a:cubicBezTo>
                  <a:pt x="4170" y="1124"/>
                  <a:pt x="4187" y="1106"/>
                  <a:pt x="4216" y="1078"/>
                </a:cubicBezTo>
                <a:cubicBezTo>
                  <a:pt x="4284" y="1012"/>
                  <a:pt x="4358" y="954"/>
                  <a:pt x="4428" y="890"/>
                </a:cubicBezTo>
                <a:cubicBezTo>
                  <a:pt x="4460" y="861"/>
                  <a:pt x="4483" y="837"/>
                  <a:pt x="4498" y="800"/>
                </a:cubicBezTo>
                <a:cubicBezTo>
                  <a:pt x="4498" y="798"/>
                  <a:pt x="4498" y="797"/>
                  <a:pt x="4498" y="795"/>
                </a:cubicBezTo>
                <a:cubicBezTo>
                  <a:pt x="4459" y="806"/>
                  <a:pt x="4428" y="842"/>
                  <a:pt x="4409" y="881"/>
                </a:cubicBezTo>
                <a:cubicBezTo>
                  <a:pt x="4390" y="920"/>
                  <a:pt x="4379" y="992"/>
                  <a:pt x="4394" y="1034"/>
                </a:cubicBezTo>
                <a:cubicBezTo>
                  <a:pt x="4411" y="1083"/>
                  <a:pt x="4466" y="1103"/>
                  <a:pt x="4512" y="1110"/>
                </a:cubicBezTo>
                <a:cubicBezTo>
                  <a:pt x="4562" y="1118"/>
                  <a:pt x="4620" y="1117"/>
                  <a:pt x="4670" y="1113"/>
                </a:cubicBezTo>
                <a:cubicBezTo>
                  <a:pt x="4678" y="1112"/>
                  <a:pt x="4686" y="1110"/>
                  <a:pt x="4694" y="1109"/>
                </a:cubicBezTo>
                <a:moveTo>
                  <a:pt x="4801" y="129"/>
                </a:moveTo>
                <a:cubicBezTo>
                  <a:pt x="4813" y="102"/>
                  <a:pt x="4823" y="88"/>
                  <a:pt x="4858" y="94"/>
                </a:cubicBezTo>
                <a:cubicBezTo>
                  <a:pt x="4896" y="101"/>
                  <a:pt x="4882" y="189"/>
                  <a:pt x="4882" y="215"/>
                </a:cubicBezTo>
                <a:cubicBezTo>
                  <a:pt x="4882" y="283"/>
                  <a:pt x="4876" y="342"/>
                  <a:pt x="4865" y="408"/>
                </a:cubicBezTo>
                <a:cubicBezTo>
                  <a:pt x="4857" y="453"/>
                  <a:pt x="4847" y="501"/>
                  <a:pt x="4843" y="546"/>
                </a:cubicBezTo>
                <a:cubicBezTo>
                  <a:pt x="4843" y="552"/>
                  <a:pt x="4843" y="557"/>
                  <a:pt x="4843" y="563"/>
                </a:cubicBezTo>
                <a:moveTo>
                  <a:pt x="5183" y="87"/>
                </a:moveTo>
                <a:cubicBezTo>
                  <a:pt x="5188" y="68"/>
                  <a:pt x="5189" y="39"/>
                  <a:pt x="5204" y="24"/>
                </a:cubicBezTo>
                <a:cubicBezTo>
                  <a:pt x="5218" y="10"/>
                  <a:pt x="5240" y="12"/>
                  <a:pt x="5259" y="14"/>
                </a:cubicBezTo>
                <a:cubicBezTo>
                  <a:pt x="5304" y="18"/>
                  <a:pt x="5362" y="47"/>
                  <a:pt x="5378" y="93"/>
                </a:cubicBezTo>
                <a:cubicBezTo>
                  <a:pt x="5398" y="148"/>
                  <a:pt x="5367" y="186"/>
                  <a:pt x="5322" y="212"/>
                </a:cubicBezTo>
                <a:cubicBezTo>
                  <a:pt x="5274" y="239"/>
                  <a:pt x="5118" y="222"/>
                  <a:pt x="5164" y="252"/>
                </a:cubicBezTo>
                <a:cubicBezTo>
                  <a:pt x="5170" y="252"/>
                  <a:pt x="5175" y="252"/>
                  <a:pt x="5181" y="252"/>
                </a:cubicBezTo>
                <a:cubicBezTo>
                  <a:pt x="5244" y="253"/>
                  <a:pt x="5329" y="247"/>
                  <a:pt x="5374" y="302"/>
                </a:cubicBezTo>
                <a:cubicBezTo>
                  <a:pt x="5408" y="344"/>
                  <a:pt x="5379" y="397"/>
                  <a:pt x="5346" y="426"/>
                </a:cubicBezTo>
                <a:cubicBezTo>
                  <a:pt x="5304" y="462"/>
                  <a:pt x="5250" y="479"/>
                  <a:pt x="5198" y="491"/>
                </a:cubicBezTo>
                <a:cubicBezTo>
                  <a:pt x="5161" y="500"/>
                  <a:pt x="5126" y="505"/>
                  <a:pt x="5093" y="524"/>
                </a:cubicBezTo>
                <a:cubicBezTo>
                  <a:pt x="5089" y="527"/>
                  <a:pt x="5084" y="530"/>
                  <a:pt x="5080" y="533"/>
                </a:cubicBezTo>
                <a:moveTo>
                  <a:pt x="5487" y="1012"/>
                </a:moveTo>
                <a:cubicBezTo>
                  <a:pt x="5468" y="1012"/>
                  <a:pt x="5448" y="1012"/>
                  <a:pt x="5429" y="1012"/>
                </a:cubicBezTo>
                <a:cubicBezTo>
                  <a:pt x="5475" y="1013"/>
                  <a:pt x="5522" y="1015"/>
                  <a:pt x="5568" y="1016"/>
                </a:cubicBezTo>
                <a:cubicBezTo>
                  <a:pt x="5719" y="1018"/>
                  <a:pt x="5871" y="1009"/>
                  <a:pt x="6021" y="1019"/>
                </a:cubicBezTo>
                <a:cubicBezTo>
                  <a:pt x="6058" y="1021"/>
                  <a:pt x="6016" y="1020"/>
                  <a:pt x="6011" y="1020"/>
                </a:cubicBezTo>
                <a:cubicBezTo>
                  <a:pt x="6000" y="1020"/>
                  <a:pt x="5984" y="1018"/>
                  <a:pt x="5975" y="1017"/>
                </a:cubicBezTo>
                <a:moveTo>
                  <a:pt x="6249" y="810"/>
                </a:moveTo>
                <a:cubicBezTo>
                  <a:pt x="6260" y="779"/>
                  <a:pt x="6232" y="779"/>
                  <a:pt x="6287" y="771"/>
                </a:cubicBezTo>
                <a:cubicBezTo>
                  <a:pt x="6369" y="759"/>
                  <a:pt x="6481" y="754"/>
                  <a:pt x="6557" y="792"/>
                </a:cubicBezTo>
                <a:cubicBezTo>
                  <a:pt x="6604" y="815"/>
                  <a:pt x="6638" y="881"/>
                  <a:pt x="6616" y="934"/>
                </a:cubicBezTo>
                <a:cubicBezTo>
                  <a:pt x="6592" y="993"/>
                  <a:pt x="6512" y="1035"/>
                  <a:pt x="6455" y="1051"/>
                </a:cubicBezTo>
                <a:cubicBezTo>
                  <a:pt x="6418" y="1061"/>
                  <a:pt x="6382" y="1058"/>
                  <a:pt x="6345" y="1056"/>
                </a:cubicBezTo>
                <a:cubicBezTo>
                  <a:pt x="6367" y="1011"/>
                  <a:pt x="6387" y="1000"/>
                  <a:pt x="6442" y="976"/>
                </a:cubicBezTo>
                <a:cubicBezTo>
                  <a:pt x="6537" y="934"/>
                  <a:pt x="6636" y="904"/>
                  <a:pt x="6730" y="860"/>
                </a:cubicBezTo>
                <a:cubicBezTo>
                  <a:pt x="6793" y="831"/>
                  <a:pt x="6890" y="791"/>
                  <a:pt x="6933" y="732"/>
                </a:cubicBezTo>
                <a:cubicBezTo>
                  <a:pt x="6935" y="725"/>
                  <a:pt x="6936" y="719"/>
                  <a:pt x="6938" y="712"/>
                </a:cubicBezTo>
                <a:cubicBezTo>
                  <a:pt x="6913" y="694"/>
                  <a:pt x="6889" y="680"/>
                  <a:pt x="6840" y="689"/>
                </a:cubicBezTo>
                <a:cubicBezTo>
                  <a:pt x="6789" y="699"/>
                  <a:pt x="6730" y="739"/>
                  <a:pt x="6704" y="785"/>
                </a:cubicBezTo>
                <a:cubicBezTo>
                  <a:pt x="6691" y="807"/>
                  <a:pt x="6683" y="862"/>
                  <a:pt x="6707" y="881"/>
                </a:cubicBezTo>
                <a:cubicBezTo>
                  <a:pt x="6762" y="924"/>
                  <a:pt x="6860" y="913"/>
                  <a:pt x="6924" y="913"/>
                </a:cubicBezTo>
                <a:cubicBezTo>
                  <a:pt x="6955" y="913"/>
                  <a:pt x="6963" y="913"/>
                  <a:pt x="6982" y="913"/>
                </a:cubicBezTo>
                <a:moveTo>
                  <a:pt x="6968" y="165"/>
                </a:moveTo>
                <a:cubicBezTo>
                  <a:pt x="6981" y="154"/>
                  <a:pt x="6980" y="168"/>
                  <a:pt x="6988" y="192"/>
                </a:cubicBezTo>
                <a:cubicBezTo>
                  <a:pt x="7006" y="249"/>
                  <a:pt x="7011" y="303"/>
                  <a:pt x="7012" y="363"/>
                </a:cubicBezTo>
                <a:cubicBezTo>
                  <a:pt x="7013" y="424"/>
                  <a:pt x="7015" y="484"/>
                  <a:pt x="7004" y="544"/>
                </a:cubicBezTo>
                <a:cubicBezTo>
                  <a:pt x="7002" y="554"/>
                  <a:pt x="7000" y="563"/>
                  <a:pt x="6998" y="573"/>
                </a:cubicBezTo>
                <a:moveTo>
                  <a:pt x="7437" y="151"/>
                </a:moveTo>
                <a:cubicBezTo>
                  <a:pt x="7380" y="134"/>
                  <a:pt x="7331" y="136"/>
                  <a:pt x="7274" y="158"/>
                </a:cubicBezTo>
                <a:cubicBezTo>
                  <a:pt x="7214" y="181"/>
                  <a:pt x="7170" y="216"/>
                  <a:pt x="7162" y="281"/>
                </a:cubicBezTo>
                <a:cubicBezTo>
                  <a:pt x="7153" y="362"/>
                  <a:pt x="7233" y="407"/>
                  <a:pt x="7291" y="447"/>
                </a:cubicBezTo>
                <a:cubicBezTo>
                  <a:pt x="7345" y="485"/>
                  <a:pt x="7423" y="517"/>
                  <a:pt x="7457" y="577"/>
                </a:cubicBezTo>
                <a:cubicBezTo>
                  <a:pt x="7481" y="619"/>
                  <a:pt x="7465" y="659"/>
                  <a:pt x="7423" y="675"/>
                </a:cubicBezTo>
                <a:cubicBezTo>
                  <a:pt x="7391" y="687"/>
                  <a:pt x="7314" y="697"/>
                  <a:pt x="7282" y="680"/>
                </a:cubicBezTo>
                <a:cubicBezTo>
                  <a:pt x="7279" y="675"/>
                  <a:pt x="7275" y="671"/>
                  <a:pt x="7272" y="666"/>
                </a:cubicBezTo>
                <a:cubicBezTo>
                  <a:pt x="7273" y="610"/>
                  <a:pt x="7295" y="591"/>
                  <a:pt x="7331" y="547"/>
                </a:cubicBezTo>
                <a:cubicBezTo>
                  <a:pt x="7397" y="465"/>
                  <a:pt x="7486" y="389"/>
                  <a:pt x="7538" y="298"/>
                </a:cubicBezTo>
                <a:cubicBezTo>
                  <a:pt x="7547" y="275"/>
                  <a:pt x="7550" y="270"/>
                  <a:pt x="7548" y="255"/>
                </a:cubicBezTo>
                <a:cubicBezTo>
                  <a:pt x="7501" y="233"/>
                  <a:pt x="7456" y="234"/>
                  <a:pt x="7404" y="234"/>
                </a:cubicBezTo>
                <a:cubicBezTo>
                  <a:pt x="7375" y="234"/>
                  <a:pt x="7321" y="219"/>
                  <a:pt x="7314" y="259"/>
                </a:cubicBezTo>
                <a:cubicBezTo>
                  <a:pt x="7314" y="274"/>
                  <a:pt x="7314" y="279"/>
                  <a:pt x="7322" y="286"/>
                </a:cubicBezTo>
                <a:moveTo>
                  <a:pt x="7969" y="25"/>
                </a:moveTo>
                <a:cubicBezTo>
                  <a:pt x="8019" y="8"/>
                  <a:pt x="8031" y="0"/>
                  <a:pt x="8074" y="44"/>
                </a:cubicBezTo>
                <a:cubicBezTo>
                  <a:pt x="8192" y="165"/>
                  <a:pt x="8191" y="364"/>
                  <a:pt x="8193" y="520"/>
                </a:cubicBezTo>
                <a:cubicBezTo>
                  <a:pt x="8195" y="676"/>
                  <a:pt x="8180" y="824"/>
                  <a:pt x="8126" y="972"/>
                </a:cubicBezTo>
                <a:cubicBezTo>
                  <a:pt x="8087" y="1078"/>
                  <a:pt x="8031" y="1186"/>
                  <a:pt x="7942" y="1258"/>
                </a:cubicBezTo>
                <a:cubicBezTo>
                  <a:pt x="7872" y="1315"/>
                  <a:pt x="7794" y="1331"/>
                  <a:pt x="7710" y="1356"/>
                </a:cubicBezTo>
                <a:moveTo>
                  <a:pt x="5972" y="755"/>
                </a:moveTo>
                <a:cubicBezTo>
                  <a:pt x="5963" y="747"/>
                  <a:pt x="5959" y="738"/>
                  <a:pt x="5948" y="733"/>
                </a:cubicBezTo>
                <a:cubicBezTo>
                  <a:pt x="5935" y="727"/>
                  <a:pt x="5921" y="725"/>
                  <a:pt x="5908" y="719"/>
                </a:cubicBezTo>
                <a:cubicBezTo>
                  <a:pt x="5902" y="716"/>
                  <a:pt x="5896" y="711"/>
                  <a:pt x="5890" y="709"/>
                </a:cubicBezTo>
                <a:cubicBezTo>
                  <a:pt x="5878" y="706"/>
                  <a:pt x="5863" y="708"/>
                  <a:pt x="5851" y="706"/>
                </a:cubicBezTo>
                <a:cubicBezTo>
                  <a:pt x="5851" y="705"/>
                  <a:pt x="5851" y="705"/>
                  <a:pt x="5850" y="705"/>
                </a:cubicBezTo>
                <a:cubicBezTo>
                  <a:pt x="5850" y="836"/>
                  <a:pt x="5850" y="967"/>
                  <a:pt x="5859" y="1098"/>
                </a:cubicBezTo>
                <a:cubicBezTo>
                  <a:pt x="5865" y="1184"/>
                  <a:pt x="5868" y="1269"/>
                  <a:pt x="5868" y="1356"/>
                </a:cubicBezTo>
                <a:cubicBezTo>
                  <a:pt x="5868" y="1424"/>
                  <a:pt x="5871" y="1502"/>
                  <a:pt x="5859" y="1569"/>
                </a:cubicBezTo>
                <a:cubicBezTo>
                  <a:pt x="5856" y="1588"/>
                  <a:pt x="5846" y="1592"/>
                  <a:pt x="5835" y="1605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86" name="Freeform 26"/>
          <p:cNvSpPr/>
          <p:nvPr/>
        </p:nvSpPr>
        <p:spPr>
          <a:xfrm>
            <a:off x="3898800" y="3763800"/>
            <a:ext cx="692280" cy="692640"/>
          </a:xfrm>
          <a:custGeom>
            <a:avLst/>
            <a:gdLst/>
            <a:ahLst/>
            <a:rect l="0" t="0" r="r" b="b"/>
            <a:pathLst>
              <a:path w="1923" h="1924">
                <a:moveTo>
                  <a:pt x="26" y="989"/>
                </a:moveTo>
                <a:cubicBezTo>
                  <a:pt x="26" y="976"/>
                  <a:pt x="25" y="958"/>
                  <a:pt x="24" y="947"/>
                </a:cubicBezTo>
                <a:cubicBezTo>
                  <a:pt x="23" y="943"/>
                  <a:pt x="24" y="940"/>
                  <a:pt x="26" y="938"/>
                </a:cubicBezTo>
                <a:cubicBezTo>
                  <a:pt x="28" y="936"/>
                  <a:pt x="33" y="934"/>
                  <a:pt x="35" y="934"/>
                </a:cubicBezTo>
                <a:cubicBezTo>
                  <a:pt x="45" y="933"/>
                  <a:pt x="56" y="934"/>
                  <a:pt x="66" y="934"/>
                </a:cubicBezTo>
                <a:cubicBezTo>
                  <a:pt x="64" y="947"/>
                  <a:pt x="62" y="948"/>
                  <a:pt x="47" y="952"/>
                </a:cubicBezTo>
                <a:cubicBezTo>
                  <a:pt x="36" y="955"/>
                  <a:pt x="12" y="962"/>
                  <a:pt x="0" y="957"/>
                </a:cubicBezTo>
                <a:cubicBezTo>
                  <a:pt x="0" y="956"/>
                  <a:pt x="0" y="956"/>
                  <a:pt x="0" y="955"/>
                </a:cubicBezTo>
                <a:cubicBezTo>
                  <a:pt x="13" y="942"/>
                  <a:pt x="36" y="937"/>
                  <a:pt x="55" y="934"/>
                </a:cubicBezTo>
                <a:cubicBezTo>
                  <a:pt x="82" y="929"/>
                  <a:pt x="108" y="930"/>
                  <a:pt x="135" y="930"/>
                </a:cubicBezTo>
                <a:cubicBezTo>
                  <a:pt x="136" y="937"/>
                  <a:pt x="140" y="962"/>
                  <a:pt x="136" y="968"/>
                </a:cubicBezTo>
                <a:cubicBezTo>
                  <a:pt x="122" y="986"/>
                  <a:pt x="88" y="986"/>
                  <a:pt x="69" y="986"/>
                </a:cubicBezTo>
                <a:cubicBezTo>
                  <a:pt x="48" y="987"/>
                  <a:pt x="38" y="989"/>
                  <a:pt x="36" y="966"/>
                </a:cubicBezTo>
                <a:cubicBezTo>
                  <a:pt x="35" y="951"/>
                  <a:pt x="62" y="957"/>
                  <a:pt x="69" y="957"/>
                </a:cubicBezTo>
                <a:moveTo>
                  <a:pt x="1466" y="465"/>
                </a:moveTo>
                <a:cubicBezTo>
                  <a:pt x="1478" y="462"/>
                  <a:pt x="1489" y="460"/>
                  <a:pt x="1500" y="458"/>
                </a:cubicBezTo>
                <a:cubicBezTo>
                  <a:pt x="1468" y="459"/>
                  <a:pt x="1438" y="464"/>
                  <a:pt x="1406" y="470"/>
                </a:cubicBezTo>
                <a:cubicBezTo>
                  <a:pt x="1319" y="485"/>
                  <a:pt x="1230" y="500"/>
                  <a:pt x="1142" y="506"/>
                </a:cubicBezTo>
                <a:cubicBezTo>
                  <a:pt x="1095" y="509"/>
                  <a:pt x="991" y="493"/>
                  <a:pt x="956" y="513"/>
                </a:cubicBezTo>
                <a:cubicBezTo>
                  <a:pt x="952" y="515"/>
                  <a:pt x="958" y="523"/>
                  <a:pt x="954" y="526"/>
                </a:cubicBezTo>
                <a:cubicBezTo>
                  <a:pt x="965" y="533"/>
                  <a:pt x="952" y="537"/>
                  <a:pt x="981" y="546"/>
                </a:cubicBezTo>
                <a:cubicBezTo>
                  <a:pt x="1089" y="579"/>
                  <a:pt x="1210" y="585"/>
                  <a:pt x="1321" y="605"/>
                </a:cubicBezTo>
                <a:cubicBezTo>
                  <a:pt x="1413" y="621"/>
                  <a:pt x="1512" y="636"/>
                  <a:pt x="1596" y="677"/>
                </a:cubicBezTo>
                <a:cubicBezTo>
                  <a:pt x="1608" y="683"/>
                  <a:pt x="1614" y="692"/>
                  <a:pt x="1621" y="697"/>
                </a:cubicBezTo>
                <a:cubicBezTo>
                  <a:pt x="1585" y="704"/>
                  <a:pt x="1547" y="709"/>
                  <a:pt x="1509" y="714"/>
                </a:cubicBezTo>
                <a:cubicBezTo>
                  <a:pt x="1365" y="731"/>
                  <a:pt x="1231" y="764"/>
                  <a:pt x="1096" y="816"/>
                </a:cubicBezTo>
                <a:cubicBezTo>
                  <a:pt x="1025" y="843"/>
                  <a:pt x="953" y="872"/>
                  <a:pt x="881" y="895"/>
                </a:cubicBezTo>
                <a:cubicBezTo>
                  <a:pt x="797" y="922"/>
                  <a:pt x="712" y="941"/>
                  <a:pt x="627" y="963"/>
                </a:cubicBezTo>
                <a:cubicBezTo>
                  <a:pt x="593" y="972"/>
                  <a:pt x="582" y="979"/>
                  <a:pt x="556" y="993"/>
                </a:cubicBezTo>
                <a:cubicBezTo>
                  <a:pt x="569" y="1018"/>
                  <a:pt x="558" y="1022"/>
                  <a:pt x="592" y="1042"/>
                </a:cubicBezTo>
                <a:cubicBezTo>
                  <a:pt x="677" y="1092"/>
                  <a:pt x="797" y="1104"/>
                  <a:pt x="893" y="1113"/>
                </a:cubicBezTo>
                <a:cubicBezTo>
                  <a:pt x="952" y="1118"/>
                  <a:pt x="1391" y="1068"/>
                  <a:pt x="1425" y="1120"/>
                </a:cubicBezTo>
                <a:cubicBezTo>
                  <a:pt x="1425" y="1130"/>
                  <a:pt x="1422" y="1134"/>
                  <a:pt x="1409" y="1134"/>
                </a:cubicBezTo>
                <a:moveTo>
                  <a:pt x="791" y="1788"/>
                </a:moveTo>
                <a:cubicBezTo>
                  <a:pt x="793" y="1788"/>
                  <a:pt x="820" y="1788"/>
                  <a:pt x="824" y="1787"/>
                </a:cubicBezTo>
                <a:cubicBezTo>
                  <a:pt x="859" y="1781"/>
                  <a:pt x="902" y="1768"/>
                  <a:pt x="933" y="1750"/>
                </a:cubicBezTo>
                <a:cubicBezTo>
                  <a:pt x="964" y="1732"/>
                  <a:pt x="982" y="1708"/>
                  <a:pt x="985" y="1672"/>
                </a:cubicBezTo>
                <a:cubicBezTo>
                  <a:pt x="988" y="1642"/>
                  <a:pt x="986" y="1620"/>
                  <a:pt x="964" y="1599"/>
                </a:cubicBezTo>
                <a:cubicBezTo>
                  <a:pt x="952" y="1587"/>
                  <a:pt x="931" y="1575"/>
                  <a:pt x="914" y="1570"/>
                </a:cubicBezTo>
                <a:cubicBezTo>
                  <a:pt x="909" y="1569"/>
                  <a:pt x="903" y="1571"/>
                  <a:pt x="898" y="1570"/>
                </a:cubicBezTo>
                <a:cubicBezTo>
                  <a:pt x="894" y="1599"/>
                  <a:pt x="893" y="1610"/>
                  <a:pt x="918" y="1630"/>
                </a:cubicBezTo>
                <a:cubicBezTo>
                  <a:pt x="952" y="1657"/>
                  <a:pt x="992" y="1672"/>
                  <a:pt x="1025" y="1699"/>
                </a:cubicBezTo>
                <a:cubicBezTo>
                  <a:pt x="1041" y="1712"/>
                  <a:pt x="1060" y="1728"/>
                  <a:pt x="1063" y="1750"/>
                </a:cubicBezTo>
                <a:cubicBezTo>
                  <a:pt x="1066" y="1772"/>
                  <a:pt x="1063" y="1795"/>
                  <a:pt x="1057" y="1816"/>
                </a:cubicBezTo>
                <a:cubicBezTo>
                  <a:pt x="1054" y="1826"/>
                  <a:pt x="1050" y="1847"/>
                  <a:pt x="1054" y="1857"/>
                </a:cubicBezTo>
                <a:cubicBezTo>
                  <a:pt x="1062" y="1877"/>
                  <a:pt x="1110" y="1886"/>
                  <a:pt x="1127" y="1890"/>
                </a:cubicBezTo>
                <a:cubicBezTo>
                  <a:pt x="1157" y="1895"/>
                  <a:pt x="1167" y="1897"/>
                  <a:pt x="1187" y="1898"/>
                </a:cubicBezTo>
                <a:moveTo>
                  <a:pt x="1304" y="1788"/>
                </a:moveTo>
                <a:cubicBezTo>
                  <a:pt x="1311" y="1755"/>
                  <a:pt x="1349" y="1759"/>
                  <a:pt x="1381" y="1758"/>
                </a:cubicBezTo>
                <a:cubicBezTo>
                  <a:pt x="1429" y="1756"/>
                  <a:pt x="1484" y="1751"/>
                  <a:pt x="1530" y="1768"/>
                </a:cubicBezTo>
                <a:cubicBezTo>
                  <a:pt x="1545" y="1776"/>
                  <a:pt x="1550" y="1776"/>
                  <a:pt x="1551" y="1788"/>
                </a:cubicBezTo>
                <a:moveTo>
                  <a:pt x="1331" y="1923"/>
                </a:moveTo>
                <a:cubicBezTo>
                  <a:pt x="1402" y="1923"/>
                  <a:pt x="1472" y="1923"/>
                  <a:pt x="1543" y="1923"/>
                </a:cubicBezTo>
                <a:moveTo>
                  <a:pt x="1863" y="1682"/>
                </a:moveTo>
                <a:cubicBezTo>
                  <a:pt x="1830" y="1679"/>
                  <a:pt x="1806" y="1676"/>
                  <a:pt x="1773" y="1692"/>
                </a:cubicBezTo>
                <a:cubicBezTo>
                  <a:pt x="1732" y="1712"/>
                  <a:pt x="1702" y="1742"/>
                  <a:pt x="1696" y="1788"/>
                </a:cubicBezTo>
                <a:cubicBezTo>
                  <a:pt x="1690" y="1835"/>
                  <a:pt x="1711" y="1851"/>
                  <a:pt x="1757" y="1856"/>
                </a:cubicBezTo>
                <a:cubicBezTo>
                  <a:pt x="1794" y="1860"/>
                  <a:pt x="1871" y="1869"/>
                  <a:pt x="1896" y="1834"/>
                </a:cubicBezTo>
                <a:cubicBezTo>
                  <a:pt x="1922" y="1798"/>
                  <a:pt x="1886" y="1752"/>
                  <a:pt x="1863" y="1729"/>
                </a:cubicBezTo>
                <a:cubicBezTo>
                  <a:pt x="1837" y="1703"/>
                  <a:pt x="1797" y="1674"/>
                  <a:pt x="1760" y="1665"/>
                </a:cubicBezTo>
                <a:cubicBezTo>
                  <a:pt x="1747" y="1664"/>
                  <a:pt x="1744" y="1664"/>
                  <a:pt x="1736" y="1662"/>
                </a:cubicBezTo>
                <a:moveTo>
                  <a:pt x="1363" y="74"/>
                </a:moveTo>
                <a:cubicBezTo>
                  <a:pt x="1359" y="58"/>
                  <a:pt x="1354" y="43"/>
                  <a:pt x="1348" y="29"/>
                </a:cubicBezTo>
                <a:cubicBezTo>
                  <a:pt x="1327" y="37"/>
                  <a:pt x="1326" y="35"/>
                  <a:pt x="1304" y="52"/>
                </a:cubicBezTo>
                <a:cubicBezTo>
                  <a:pt x="1257" y="88"/>
                  <a:pt x="1215" y="121"/>
                  <a:pt x="1163" y="150"/>
                </a:cubicBezTo>
                <a:cubicBezTo>
                  <a:pt x="1106" y="182"/>
                  <a:pt x="1045" y="208"/>
                  <a:pt x="981" y="223"/>
                </a:cubicBezTo>
                <a:cubicBezTo>
                  <a:pt x="959" y="228"/>
                  <a:pt x="943" y="227"/>
                  <a:pt x="923" y="223"/>
                </a:cubicBezTo>
                <a:cubicBezTo>
                  <a:pt x="919" y="191"/>
                  <a:pt x="913" y="165"/>
                  <a:pt x="937" y="139"/>
                </a:cubicBezTo>
                <a:cubicBezTo>
                  <a:pt x="968" y="105"/>
                  <a:pt x="1015" y="84"/>
                  <a:pt x="1060" y="78"/>
                </a:cubicBezTo>
                <a:cubicBezTo>
                  <a:pt x="1112" y="71"/>
                  <a:pt x="1172" y="71"/>
                  <a:pt x="1221" y="87"/>
                </a:cubicBezTo>
                <a:cubicBezTo>
                  <a:pt x="1292" y="110"/>
                  <a:pt x="1341" y="160"/>
                  <a:pt x="1403" y="196"/>
                </a:cubicBezTo>
                <a:cubicBezTo>
                  <a:pt x="1430" y="212"/>
                  <a:pt x="1457" y="218"/>
                  <a:pt x="1488" y="219"/>
                </a:cubicBezTo>
                <a:cubicBezTo>
                  <a:pt x="1516" y="220"/>
                  <a:pt x="1534" y="222"/>
                  <a:pt x="1554" y="199"/>
                </a:cubicBezTo>
                <a:cubicBezTo>
                  <a:pt x="1573" y="177"/>
                  <a:pt x="1570" y="151"/>
                  <a:pt x="1570" y="124"/>
                </a:cubicBezTo>
                <a:cubicBezTo>
                  <a:pt x="1570" y="94"/>
                  <a:pt x="1556" y="71"/>
                  <a:pt x="1537" y="48"/>
                </a:cubicBezTo>
                <a:cubicBezTo>
                  <a:pt x="1524" y="32"/>
                  <a:pt x="1507" y="16"/>
                  <a:pt x="1489" y="5"/>
                </a:cubicBezTo>
                <a:cubicBezTo>
                  <a:pt x="1484" y="2"/>
                  <a:pt x="1480" y="2"/>
                  <a:pt x="1476" y="0"/>
                </a:cubicBezTo>
                <a:cubicBezTo>
                  <a:pt x="1463" y="27"/>
                  <a:pt x="1450" y="57"/>
                  <a:pt x="1442" y="88"/>
                </a:cubicBezTo>
                <a:cubicBezTo>
                  <a:pt x="1440" y="97"/>
                  <a:pt x="1438" y="105"/>
                  <a:pt x="1436" y="114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87" name="Freeform 27"/>
          <p:cNvSpPr/>
          <p:nvPr/>
        </p:nvSpPr>
        <p:spPr>
          <a:xfrm>
            <a:off x="4807800" y="3963240"/>
            <a:ext cx="752400" cy="426600"/>
          </a:xfrm>
          <a:custGeom>
            <a:avLst/>
            <a:gdLst/>
            <a:ahLst/>
            <a:rect l="0" t="0" r="r" b="b"/>
            <a:pathLst>
              <a:path w="2090" h="1185">
                <a:moveTo>
                  <a:pt x="340" y="24"/>
                </a:moveTo>
                <a:cubicBezTo>
                  <a:pt x="337" y="21"/>
                  <a:pt x="340" y="19"/>
                  <a:pt x="337" y="16"/>
                </a:cubicBezTo>
                <a:cubicBezTo>
                  <a:pt x="335" y="14"/>
                  <a:pt x="333" y="10"/>
                  <a:pt x="331" y="9"/>
                </a:cubicBezTo>
                <a:cubicBezTo>
                  <a:pt x="330" y="8"/>
                  <a:pt x="327" y="6"/>
                  <a:pt x="325" y="5"/>
                </a:cubicBezTo>
                <a:cubicBezTo>
                  <a:pt x="315" y="2"/>
                  <a:pt x="292" y="0"/>
                  <a:pt x="283" y="3"/>
                </a:cubicBezTo>
                <a:cubicBezTo>
                  <a:pt x="235" y="20"/>
                  <a:pt x="180" y="79"/>
                  <a:pt x="148" y="116"/>
                </a:cubicBezTo>
                <a:cubicBezTo>
                  <a:pt x="46" y="230"/>
                  <a:pt x="5" y="365"/>
                  <a:pt x="2" y="515"/>
                </a:cubicBezTo>
                <a:cubicBezTo>
                  <a:pt x="0" y="620"/>
                  <a:pt x="39" y="692"/>
                  <a:pt x="109" y="770"/>
                </a:cubicBezTo>
                <a:cubicBezTo>
                  <a:pt x="171" y="839"/>
                  <a:pt x="266" y="935"/>
                  <a:pt x="359" y="960"/>
                </a:cubicBezTo>
                <a:cubicBezTo>
                  <a:pt x="368" y="961"/>
                  <a:pt x="377" y="962"/>
                  <a:pt x="386" y="963"/>
                </a:cubicBezTo>
                <a:moveTo>
                  <a:pt x="787" y="409"/>
                </a:moveTo>
                <a:cubicBezTo>
                  <a:pt x="798" y="377"/>
                  <a:pt x="861" y="391"/>
                  <a:pt x="890" y="391"/>
                </a:cubicBezTo>
                <a:cubicBezTo>
                  <a:pt x="955" y="391"/>
                  <a:pt x="1025" y="382"/>
                  <a:pt x="1087" y="405"/>
                </a:cubicBezTo>
                <a:cubicBezTo>
                  <a:pt x="1108" y="413"/>
                  <a:pt x="1119" y="421"/>
                  <a:pt x="1130" y="438"/>
                </a:cubicBezTo>
                <a:moveTo>
                  <a:pt x="1539" y="31"/>
                </a:moveTo>
                <a:cubicBezTo>
                  <a:pt x="1544" y="27"/>
                  <a:pt x="1549" y="23"/>
                  <a:pt x="1554" y="19"/>
                </a:cubicBezTo>
                <a:cubicBezTo>
                  <a:pt x="1532" y="20"/>
                  <a:pt x="1512" y="23"/>
                  <a:pt x="1490" y="26"/>
                </a:cubicBezTo>
                <a:cubicBezTo>
                  <a:pt x="1439" y="33"/>
                  <a:pt x="1386" y="30"/>
                  <a:pt x="1334" y="30"/>
                </a:cubicBezTo>
                <a:cubicBezTo>
                  <a:pt x="1315" y="30"/>
                  <a:pt x="1297" y="30"/>
                  <a:pt x="1278" y="30"/>
                </a:cubicBezTo>
                <a:cubicBezTo>
                  <a:pt x="1284" y="31"/>
                  <a:pt x="1287" y="24"/>
                  <a:pt x="1293" y="27"/>
                </a:cubicBezTo>
                <a:cubicBezTo>
                  <a:pt x="1309" y="36"/>
                  <a:pt x="1314" y="50"/>
                  <a:pt x="1317" y="67"/>
                </a:cubicBezTo>
                <a:cubicBezTo>
                  <a:pt x="1323" y="108"/>
                  <a:pt x="1305" y="159"/>
                  <a:pt x="1321" y="198"/>
                </a:cubicBezTo>
                <a:cubicBezTo>
                  <a:pt x="1321" y="199"/>
                  <a:pt x="1332" y="221"/>
                  <a:pt x="1335" y="222"/>
                </a:cubicBezTo>
                <a:cubicBezTo>
                  <a:pt x="1354" y="229"/>
                  <a:pt x="1379" y="212"/>
                  <a:pt x="1396" y="208"/>
                </a:cubicBezTo>
                <a:cubicBezTo>
                  <a:pt x="1435" y="200"/>
                  <a:pt x="1478" y="198"/>
                  <a:pt x="1517" y="201"/>
                </a:cubicBezTo>
                <a:cubicBezTo>
                  <a:pt x="1556" y="204"/>
                  <a:pt x="1583" y="227"/>
                  <a:pt x="1588" y="267"/>
                </a:cubicBezTo>
                <a:cubicBezTo>
                  <a:pt x="1595" y="317"/>
                  <a:pt x="1582" y="352"/>
                  <a:pt x="1548" y="388"/>
                </a:cubicBezTo>
                <a:cubicBezTo>
                  <a:pt x="1506" y="431"/>
                  <a:pt x="1449" y="448"/>
                  <a:pt x="1390" y="452"/>
                </a:cubicBezTo>
                <a:cubicBezTo>
                  <a:pt x="1340" y="456"/>
                  <a:pt x="1278" y="448"/>
                  <a:pt x="1233" y="455"/>
                </a:cubicBezTo>
                <a:moveTo>
                  <a:pt x="951" y="976"/>
                </a:moveTo>
                <a:cubicBezTo>
                  <a:pt x="959" y="978"/>
                  <a:pt x="955" y="978"/>
                  <a:pt x="963" y="979"/>
                </a:cubicBezTo>
                <a:cubicBezTo>
                  <a:pt x="991" y="981"/>
                  <a:pt x="1020" y="980"/>
                  <a:pt x="1048" y="980"/>
                </a:cubicBezTo>
                <a:cubicBezTo>
                  <a:pt x="1076" y="980"/>
                  <a:pt x="1102" y="983"/>
                  <a:pt x="1127" y="969"/>
                </a:cubicBezTo>
                <a:cubicBezTo>
                  <a:pt x="1147" y="958"/>
                  <a:pt x="1152" y="944"/>
                  <a:pt x="1156" y="923"/>
                </a:cubicBezTo>
                <a:cubicBezTo>
                  <a:pt x="1158" y="914"/>
                  <a:pt x="1156" y="903"/>
                  <a:pt x="1153" y="897"/>
                </a:cubicBezTo>
                <a:cubicBezTo>
                  <a:pt x="1151" y="897"/>
                  <a:pt x="1150" y="897"/>
                  <a:pt x="1148" y="897"/>
                </a:cubicBezTo>
                <a:cubicBezTo>
                  <a:pt x="1145" y="908"/>
                  <a:pt x="1137" y="876"/>
                  <a:pt x="1140" y="907"/>
                </a:cubicBezTo>
                <a:cubicBezTo>
                  <a:pt x="1144" y="940"/>
                  <a:pt x="1169" y="946"/>
                  <a:pt x="1197" y="960"/>
                </a:cubicBezTo>
                <a:cubicBezTo>
                  <a:pt x="1237" y="981"/>
                  <a:pt x="1324" y="997"/>
                  <a:pt x="1350" y="1039"/>
                </a:cubicBezTo>
                <a:cubicBezTo>
                  <a:pt x="1354" y="1045"/>
                  <a:pt x="1361" y="1069"/>
                  <a:pt x="1356" y="1076"/>
                </a:cubicBezTo>
                <a:cubicBezTo>
                  <a:pt x="1344" y="1093"/>
                  <a:pt x="1301" y="1100"/>
                  <a:pt x="1302" y="1124"/>
                </a:cubicBezTo>
                <a:cubicBezTo>
                  <a:pt x="1303" y="1148"/>
                  <a:pt x="1359" y="1146"/>
                  <a:pt x="1373" y="1148"/>
                </a:cubicBezTo>
                <a:cubicBezTo>
                  <a:pt x="1421" y="1156"/>
                  <a:pt x="1468" y="1160"/>
                  <a:pt x="1516" y="1161"/>
                </a:cubicBezTo>
                <a:moveTo>
                  <a:pt x="1955" y="108"/>
                </a:moveTo>
                <a:cubicBezTo>
                  <a:pt x="1961" y="86"/>
                  <a:pt x="1949" y="60"/>
                  <a:pt x="1972" y="102"/>
                </a:cubicBezTo>
                <a:cubicBezTo>
                  <a:pt x="2014" y="177"/>
                  <a:pt x="2034" y="275"/>
                  <a:pt x="2049" y="358"/>
                </a:cubicBezTo>
                <a:cubicBezTo>
                  <a:pt x="2072" y="489"/>
                  <a:pt x="2089" y="641"/>
                  <a:pt x="2072" y="773"/>
                </a:cubicBezTo>
                <a:cubicBezTo>
                  <a:pt x="2056" y="900"/>
                  <a:pt x="1992" y="1015"/>
                  <a:pt x="1892" y="1093"/>
                </a:cubicBezTo>
                <a:cubicBezTo>
                  <a:pt x="1845" y="1130"/>
                  <a:pt x="1788" y="1155"/>
                  <a:pt x="1736" y="1184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88" name="Freeform 28"/>
          <p:cNvSpPr/>
          <p:nvPr/>
        </p:nvSpPr>
        <p:spPr>
          <a:xfrm>
            <a:off x="5779080" y="3935520"/>
            <a:ext cx="639720" cy="346320"/>
          </a:xfrm>
          <a:custGeom>
            <a:avLst/>
            <a:gdLst/>
            <a:ahLst/>
            <a:rect l="0" t="0" r="r" b="b"/>
            <a:pathLst>
              <a:path w="1777" h="962">
                <a:moveTo>
                  <a:pt x="250" y="413"/>
                </a:moveTo>
                <a:cubicBezTo>
                  <a:pt x="244" y="394"/>
                  <a:pt x="241" y="368"/>
                  <a:pt x="219" y="362"/>
                </a:cubicBezTo>
                <a:cubicBezTo>
                  <a:pt x="184" y="352"/>
                  <a:pt x="154" y="387"/>
                  <a:pt x="134" y="410"/>
                </a:cubicBezTo>
                <a:cubicBezTo>
                  <a:pt x="81" y="470"/>
                  <a:pt x="45" y="544"/>
                  <a:pt x="26" y="621"/>
                </a:cubicBezTo>
                <a:cubicBezTo>
                  <a:pt x="11" y="681"/>
                  <a:pt x="0" y="763"/>
                  <a:pt x="41" y="814"/>
                </a:cubicBezTo>
                <a:cubicBezTo>
                  <a:pt x="109" y="898"/>
                  <a:pt x="249" y="934"/>
                  <a:pt x="348" y="952"/>
                </a:cubicBezTo>
                <a:cubicBezTo>
                  <a:pt x="372" y="955"/>
                  <a:pt x="396" y="958"/>
                  <a:pt x="420" y="961"/>
                </a:cubicBezTo>
                <a:moveTo>
                  <a:pt x="646" y="680"/>
                </a:moveTo>
                <a:cubicBezTo>
                  <a:pt x="657" y="666"/>
                  <a:pt x="717" y="674"/>
                  <a:pt x="737" y="674"/>
                </a:cubicBezTo>
                <a:cubicBezTo>
                  <a:pt x="804" y="674"/>
                  <a:pt x="872" y="673"/>
                  <a:pt x="938" y="676"/>
                </a:cubicBezTo>
                <a:cubicBezTo>
                  <a:pt x="976" y="678"/>
                  <a:pt x="986" y="679"/>
                  <a:pt x="1010" y="678"/>
                </a:cubicBezTo>
                <a:moveTo>
                  <a:pt x="1092" y="503"/>
                </a:moveTo>
                <a:cubicBezTo>
                  <a:pt x="1085" y="539"/>
                  <a:pt x="1078" y="575"/>
                  <a:pt x="1077" y="612"/>
                </a:cubicBezTo>
                <a:cubicBezTo>
                  <a:pt x="1075" y="663"/>
                  <a:pt x="1075" y="712"/>
                  <a:pt x="1085" y="762"/>
                </a:cubicBezTo>
                <a:cubicBezTo>
                  <a:pt x="1089" y="784"/>
                  <a:pt x="1094" y="806"/>
                  <a:pt x="1097" y="829"/>
                </a:cubicBezTo>
                <a:moveTo>
                  <a:pt x="1359" y="495"/>
                </a:moveTo>
                <a:cubicBezTo>
                  <a:pt x="1377" y="471"/>
                  <a:pt x="1394" y="484"/>
                  <a:pt x="1410" y="511"/>
                </a:cubicBezTo>
                <a:cubicBezTo>
                  <a:pt x="1443" y="570"/>
                  <a:pt x="1449" y="642"/>
                  <a:pt x="1453" y="708"/>
                </a:cubicBezTo>
                <a:cubicBezTo>
                  <a:pt x="1456" y="759"/>
                  <a:pt x="1470" y="843"/>
                  <a:pt x="1452" y="893"/>
                </a:cubicBezTo>
                <a:cubicBezTo>
                  <a:pt x="1437" y="934"/>
                  <a:pt x="1398" y="935"/>
                  <a:pt x="1362" y="937"/>
                </a:cubicBezTo>
                <a:moveTo>
                  <a:pt x="1426" y="317"/>
                </a:moveTo>
                <a:cubicBezTo>
                  <a:pt x="1432" y="314"/>
                  <a:pt x="1436" y="310"/>
                  <a:pt x="1443" y="307"/>
                </a:cubicBezTo>
                <a:cubicBezTo>
                  <a:pt x="1453" y="303"/>
                  <a:pt x="1463" y="300"/>
                  <a:pt x="1471" y="293"/>
                </a:cubicBezTo>
                <a:cubicBezTo>
                  <a:pt x="1497" y="267"/>
                  <a:pt x="1504" y="226"/>
                  <a:pt x="1510" y="191"/>
                </a:cubicBezTo>
                <a:cubicBezTo>
                  <a:pt x="1518" y="149"/>
                  <a:pt x="1526" y="85"/>
                  <a:pt x="1516" y="43"/>
                </a:cubicBezTo>
                <a:cubicBezTo>
                  <a:pt x="1512" y="26"/>
                  <a:pt x="1496" y="10"/>
                  <a:pt x="1483" y="0"/>
                </a:cubicBezTo>
                <a:cubicBezTo>
                  <a:pt x="1482" y="0"/>
                  <a:pt x="1482" y="0"/>
                  <a:pt x="1481" y="0"/>
                </a:cubicBezTo>
                <a:cubicBezTo>
                  <a:pt x="1480" y="27"/>
                  <a:pt x="1478" y="30"/>
                  <a:pt x="1500" y="52"/>
                </a:cubicBezTo>
                <a:cubicBezTo>
                  <a:pt x="1556" y="106"/>
                  <a:pt x="1636" y="126"/>
                  <a:pt x="1703" y="163"/>
                </a:cubicBezTo>
                <a:cubicBezTo>
                  <a:pt x="1712" y="168"/>
                  <a:pt x="1746" y="187"/>
                  <a:pt x="1739" y="204"/>
                </a:cubicBezTo>
                <a:cubicBezTo>
                  <a:pt x="1729" y="229"/>
                  <a:pt x="1691" y="238"/>
                  <a:pt x="1665" y="250"/>
                </a:cubicBezTo>
                <a:cubicBezTo>
                  <a:pt x="1635" y="264"/>
                  <a:pt x="1615" y="276"/>
                  <a:pt x="1612" y="310"/>
                </a:cubicBezTo>
                <a:cubicBezTo>
                  <a:pt x="1609" y="352"/>
                  <a:pt x="1639" y="361"/>
                  <a:pt x="1671" y="380"/>
                </a:cubicBezTo>
                <a:cubicBezTo>
                  <a:pt x="1709" y="403"/>
                  <a:pt x="1738" y="422"/>
                  <a:pt x="1765" y="457"/>
                </a:cubicBezTo>
                <a:cubicBezTo>
                  <a:pt x="1769" y="462"/>
                  <a:pt x="1772" y="467"/>
                  <a:pt x="1776" y="472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89" name="Freeform 29"/>
          <p:cNvSpPr/>
          <p:nvPr/>
        </p:nvSpPr>
        <p:spPr>
          <a:xfrm>
            <a:off x="6632640" y="3917160"/>
            <a:ext cx="257400" cy="259920"/>
          </a:xfrm>
          <a:custGeom>
            <a:avLst/>
            <a:gdLst/>
            <a:ahLst/>
            <a:rect l="0" t="0" r="r" b="b"/>
            <a:pathLst>
              <a:path w="715" h="722">
                <a:moveTo>
                  <a:pt x="0" y="535"/>
                </a:moveTo>
                <a:cubicBezTo>
                  <a:pt x="1" y="524"/>
                  <a:pt x="1" y="505"/>
                  <a:pt x="2" y="491"/>
                </a:cubicBezTo>
                <a:cubicBezTo>
                  <a:pt x="2" y="483"/>
                  <a:pt x="2" y="481"/>
                  <a:pt x="3" y="476"/>
                </a:cubicBezTo>
                <a:cubicBezTo>
                  <a:pt x="44" y="468"/>
                  <a:pt x="85" y="467"/>
                  <a:pt x="127" y="469"/>
                </a:cubicBezTo>
                <a:cubicBezTo>
                  <a:pt x="166" y="471"/>
                  <a:pt x="207" y="485"/>
                  <a:pt x="216" y="528"/>
                </a:cubicBezTo>
                <a:cubicBezTo>
                  <a:pt x="224" y="568"/>
                  <a:pt x="215" y="604"/>
                  <a:pt x="191" y="634"/>
                </a:cubicBezTo>
                <a:cubicBezTo>
                  <a:pt x="172" y="657"/>
                  <a:pt x="149" y="677"/>
                  <a:pt x="122" y="689"/>
                </a:cubicBezTo>
                <a:cubicBezTo>
                  <a:pt x="116" y="692"/>
                  <a:pt x="115" y="694"/>
                  <a:pt x="110" y="693"/>
                </a:cubicBezTo>
                <a:cubicBezTo>
                  <a:pt x="136" y="666"/>
                  <a:pt x="165" y="645"/>
                  <a:pt x="198" y="625"/>
                </a:cubicBezTo>
                <a:cubicBezTo>
                  <a:pt x="250" y="593"/>
                  <a:pt x="327" y="556"/>
                  <a:pt x="361" y="500"/>
                </a:cubicBezTo>
                <a:cubicBezTo>
                  <a:pt x="363" y="494"/>
                  <a:pt x="363" y="493"/>
                  <a:pt x="363" y="490"/>
                </a:cubicBezTo>
                <a:cubicBezTo>
                  <a:pt x="323" y="490"/>
                  <a:pt x="294" y="498"/>
                  <a:pt x="262" y="522"/>
                </a:cubicBezTo>
                <a:cubicBezTo>
                  <a:pt x="225" y="550"/>
                  <a:pt x="196" y="584"/>
                  <a:pt x="191" y="629"/>
                </a:cubicBezTo>
                <a:cubicBezTo>
                  <a:pt x="187" y="671"/>
                  <a:pt x="209" y="690"/>
                  <a:pt x="247" y="704"/>
                </a:cubicBezTo>
                <a:cubicBezTo>
                  <a:pt x="291" y="720"/>
                  <a:pt x="340" y="720"/>
                  <a:pt x="387" y="721"/>
                </a:cubicBezTo>
                <a:cubicBezTo>
                  <a:pt x="396" y="721"/>
                  <a:pt x="404" y="721"/>
                  <a:pt x="413" y="721"/>
                </a:cubicBezTo>
                <a:moveTo>
                  <a:pt x="369" y="240"/>
                </a:moveTo>
                <a:cubicBezTo>
                  <a:pt x="380" y="224"/>
                  <a:pt x="359" y="234"/>
                  <a:pt x="377" y="229"/>
                </a:cubicBezTo>
                <a:cubicBezTo>
                  <a:pt x="395" y="224"/>
                  <a:pt x="402" y="230"/>
                  <a:pt x="418" y="214"/>
                </a:cubicBezTo>
                <a:cubicBezTo>
                  <a:pt x="435" y="197"/>
                  <a:pt x="432" y="164"/>
                  <a:pt x="432" y="142"/>
                </a:cubicBezTo>
                <a:cubicBezTo>
                  <a:pt x="432" y="108"/>
                  <a:pt x="426" y="78"/>
                  <a:pt x="417" y="44"/>
                </a:cubicBezTo>
                <a:cubicBezTo>
                  <a:pt x="414" y="34"/>
                  <a:pt x="409" y="9"/>
                  <a:pt x="400" y="2"/>
                </a:cubicBezTo>
                <a:cubicBezTo>
                  <a:pt x="398" y="0"/>
                  <a:pt x="398" y="7"/>
                  <a:pt x="396" y="5"/>
                </a:cubicBezTo>
                <a:cubicBezTo>
                  <a:pt x="404" y="37"/>
                  <a:pt x="430" y="54"/>
                  <a:pt x="458" y="74"/>
                </a:cubicBezTo>
                <a:cubicBezTo>
                  <a:pt x="502" y="106"/>
                  <a:pt x="555" y="130"/>
                  <a:pt x="595" y="168"/>
                </a:cubicBezTo>
                <a:cubicBezTo>
                  <a:pt x="615" y="188"/>
                  <a:pt x="623" y="210"/>
                  <a:pt x="618" y="238"/>
                </a:cubicBezTo>
                <a:cubicBezTo>
                  <a:pt x="613" y="266"/>
                  <a:pt x="587" y="278"/>
                  <a:pt x="571" y="299"/>
                </a:cubicBezTo>
                <a:cubicBezTo>
                  <a:pt x="562" y="311"/>
                  <a:pt x="547" y="343"/>
                  <a:pt x="557" y="359"/>
                </a:cubicBezTo>
                <a:cubicBezTo>
                  <a:pt x="573" y="385"/>
                  <a:pt x="622" y="402"/>
                  <a:pt x="649" y="415"/>
                </a:cubicBezTo>
                <a:cubicBezTo>
                  <a:pt x="674" y="427"/>
                  <a:pt x="694" y="436"/>
                  <a:pt x="714" y="456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90" name="Freeform 30"/>
          <p:cNvSpPr/>
          <p:nvPr/>
        </p:nvSpPr>
        <p:spPr>
          <a:xfrm>
            <a:off x="407880" y="4597560"/>
            <a:ext cx="4594680" cy="1109880"/>
          </a:xfrm>
          <a:custGeom>
            <a:avLst/>
            <a:gdLst/>
            <a:ahLst/>
            <a:rect l="0" t="0" r="r" b="b"/>
            <a:pathLst>
              <a:path w="12763" h="3083">
                <a:moveTo>
                  <a:pt x="46" y="1679"/>
                </a:moveTo>
                <a:cubicBezTo>
                  <a:pt x="53" y="1680"/>
                  <a:pt x="57" y="1681"/>
                  <a:pt x="65" y="1681"/>
                </a:cubicBezTo>
                <a:cubicBezTo>
                  <a:pt x="124" y="1682"/>
                  <a:pt x="184" y="1670"/>
                  <a:pt x="243" y="1668"/>
                </a:cubicBezTo>
                <a:cubicBezTo>
                  <a:pt x="298" y="1666"/>
                  <a:pt x="384" y="1653"/>
                  <a:pt x="435" y="1679"/>
                </a:cubicBezTo>
                <a:cubicBezTo>
                  <a:pt x="440" y="1684"/>
                  <a:pt x="445" y="1688"/>
                  <a:pt x="450" y="1693"/>
                </a:cubicBezTo>
                <a:moveTo>
                  <a:pt x="0" y="2004"/>
                </a:moveTo>
                <a:cubicBezTo>
                  <a:pt x="0" y="2033"/>
                  <a:pt x="39" y="2025"/>
                  <a:pt x="61" y="2026"/>
                </a:cubicBezTo>
                <a:cubicBezTo>
                  <a:pt x="140" y="2028"/>
                  <a:pt x="214" y="2020"/>
                  <a:pt x="292" y="2012"/>
                </a:cubicBezTo>
                <a:cubicBezTo>
                  <a:pt x="315" y="2010"/>
                  <a:pt x="403" y="1993"/>
                  <a:pt x="426" y="2009"/>
                </a:cubicBezTo>
                <a:cubicBezTo>
                  <a:pt x="428" y="2014"/>
                  <a:pt x="430" y="2019"/>
                  <a:pt x="432" y="2024"/>
                </a:cubicBezTo>
                <a:moveTo>
                  <a:pt x="1163" y="1312"/>
                </a:moveTo>
                <a:cubicBezTo>
                  <a:pt x="1167" y="1305"/>
                  <a:pt x="1172" y="1287"/>
                  <a:pt x="1169" y="1294"/>
                </a:cubicBezTo>
                <a:cubicBezTo>
                  <a:pt x="1161" y="1312"/>
                  <a:pt x="1197" y="1176"/>
                  <a:pt x="1163" y="1315"/>
                </a:cubicBezTo>
                <a:cubicBezTo>
                  <a:pt x="1122" y="1484"/>
                  <a:pt x="1029" y="1620"/>
                  <a:pt x="941" y="1768"/>
                </a:cubicBezTo>
                <a:cubicBezTo>
                  <a:pt x="900" y="1837"/>
                  <a:pt x="819" y="1954"/>
                  <a:pt x="847" y="2043"/>
                </a:cubicBezTo>
                <a:cubicBezTo>
                  <a:pt x="879" y="2144"/>
                  <a:pt x="1035" y="2145"/>
                  <a:pt x="1115" y="2157"/>
                </a:cubicBezTo>
                <a:moveTo>
                  <a:pt x="1673" y="1810"/>
                </a:moveTo>
                <a:cubicBezTo>
                  <a:pt x="1664" y="1793"/>
                  <a:pt x="1661" y="1786"/>
                  <a:pt x="1655" y="1770"/>
                </a:cubicBezTo>
                <a:cubicBezTo>
                  <a:pt x="1684" y="1761"/>
                  <a:pt x="1715" y="1749"/>
                  <a:pt x="1749" y="1757"/>
                </a:cubicBezTo>
                <a:cubicBezTo>
                  <a:pt x="1836" y="1777"/>
                  <a:pt x="1862" y="1852"/>
                  <a:pt x="1864" y="1930"/>
                </a:cubicBezTo>
                <a:cubicBezTo>
                  <a:pt x="1866" y="1991"/>
                  <a:pt x="1829" y="2022"/>
                  <a:pt x="1776" y="2046"/>
                </a:cubicBezTo>
                <a:cubicBezTo>
                  <a:pt x="1748" y="2059"/>
                  <a:pt x="1723" y="2057"/>
                  <a:pt x="1693" y="2056"/>
                </a:cubicBezTo>
                <a:cubicBezTo>
                  <a:pt x="1687" y="2007"/>
                  <a:pt x="1697" y="1984"/>
                  <a:pt x="1737" y="1950"/>
                </a:cubicBezTo>
                <a:cubicBezTo>
                  <a:pt x="1815" y="1883"/>
                  <a:pt x="1918" y="1856"/>
                  <a:pt x="2010" y="1817"/>
                </a:cubicBezTo>
                <a:cubicBezTo>
                  <a:pt x="1999" y="1819"/>
                  <a:pt x="1986" y="1822"/>
                  <a:pt x="1975" y="1823"/>
                </a:cubicBezTo>
                <a:cubicBezTo>
                  <a:pt x="1972" y="1823"/>
                  <a:pt x="1945" y="1826"/>
                  <a:pt x="1942" y="1822"/>
                </a:cubicBezTo>
                <a:cubicBezTo>
                  <a:pt x="1928" y="1805"/>
                  <a:pt x="1935" y="1756"/>
                  <a:pt x="1947" y="1741"/>
                </a:cubicBezTo>
                <a:cubicBezTo>
                  <a:pt x="1961" y="1728"/>
                  <a:pt x="1965" y="1724"/>
                  <a:pt x="1975" y="1717"/>
                </a:cubicBezTo>
                <a:cubicBezTo>
                  <a:pt x="1975" y="1717"/>
                  <a:pt x="2010" y="1678"/>
                  <a:pt x="1955" y="1741"/>
                </a:cubicBezTo>
                <a:cubicBezTo>
                  <a:pt x="1910" y="1792"/>
                  <a:pt x="1861" y="1849"/>
                  <a:pt x="1849" y="1918"/>
                </a:cubicBezTo>
                <a:cubicBezTo>
                  <a:pt x="1840" y="1968"/>
                  <a:pt x="1860" y="2002"/>
                  <a:pt x="1909" y="2014"/>
                </a:cubicBezTo>
                <a:cubicBezTo>
                  <a:pt x="1960" y="2027"/>
                  <a:pt x="2031" y="2022"/>
                  <a:pt x="2082" y="2012"/>
                </a:cubicBezTo>
                <a:cubicBezTo>
                  <a:pt x="2134" y="1998"/>
                  <a:pt x="2152" y="1993"/>
                  <a:pt x="2185" y="1977"/>
                </a:cubicBezTo>
                <a:moveTo>
                  <a:pt x="2286" y="1328"/>
                </a:moveTo>
                <a:cubicBezTo>
                  <a:pt x="2277" y="1313"/>
                  <a:pt x="2263" y="1267"/>
                  <a:pt x="2237" y="1270"/>
                </a:cubicBezTo>
                <a:cubicBezTo>
                  <a:pt x="2190" y="1275"/>
                  <a:pt x="2099" y="1323"/>
                  <a:pt x="2085" y="1370"/>
                </a:cubicBezTo>
                <a:cubicBezTo>
                  <a:pt x="2068" y="1426"/>
                  <a:pt x="2127" y="1450"/>
                  <a:pt x="2167" y="1467"/>
                </a:cubicBezTo>
                <a:cubicBezTo>
                  <a:pt x="2263" y="1508"/>
                  <a:pt x="2413" y="1526"/>
                  <a:pt x="2474" y="1621"/>
                </a:cubicBezTo>
                <a:cubicBezTo>
                  <a:pt x="2497" y="1656"/>
                  <a:pt x="2491" y="1708"/>
                  <a:pt x="2456" y="1731"/>
                </a:cubicBezTo>
                <a:cubicBezTo>
                  <a:pt x="2433" y="1746"/>
                  <a:pt x="2368" y="1753"/>
                  <a:pt x="2343" y="1740"/>
                </a:cubicBezTo>
                <a:cubicBezTo>
                  <a:pt x="2302" y="1719"/>
                  <a:pt x="2291" y="1655"/>
                  <a:pt x="2301" y="1615"/>
                </a:cubicBezTo>
                <a:cubicBezTo>
                  <a:pt x="2318" y="1547"/>
                  <a:pt x="2389" y="1498"/>
                  <a:pt x="2434" y="1449"/>
                </a:cubicBezTo>
                <a:cubicBezTo>
                  <a:pt x="2468" y="1413"/>
                  <a:pt x="2505" y="1379"/>
                  <a:pt x="2510" y="1328"/>
                </a:cubicBezTo>
                <a:cubicBezTo>
                  <a:pt x="2514" y="1289"/>
                  <a:pt x="2471" y="1282"/>
                  <a:pt x="2441" y="1278"/>
                </a:cubicBezTo>
                <a:cubicBezTo>
                  <a:pt x="2379" y="1269"/>
                  <a:pt x="2269" y="1252"/>
                  <a:pt x="2216" y="1294"/>
                </a:cubicBezTo>
                <a:cubicBezTo>
                  <a:pt x="2188" y="1317"/>
                  <a:pt x="2196" y="1355"/>
                  <a:pt x="2195" y="1386"/>
                </a:cubicBezTo>
                <a:moveTo>
                  <a:pt x="2993" y="1916"/>
                </a:moveTo>
                <a:cubicBezTo>
                  <a:pt x="2961" y="1916"/>
                  <a:pt x="2951" y="1916"/>
                  <a:pt x="2932" y="1905"/>
                </a:cubicBezTo>
                <a:cubicBezTo>
                  <a:pt x="2967" y="1895"/>
                  <a:pt x="3003" y="1885"/>
                  <a:pt x="3039" y="1879"/>
                </a:cubicBezTo>
                <a:cubicBezTo>
                  <a:pt x="3125" y="1865"/>
                  <a:pt x="3212" y="1863"/>
                  <a:pt x="3299" y="1863"/>
                </a:cubicBezTo>
                <a:cubicBezTo>
                  <a:pt x="3332" y="1863"/>
                  <a:pt x="3367" y="1860"/>
                  <a:pt x="3399" y="1867"/>
                </a:cubicBezTo>
                <a:moveTo>
                  <a:pt x="3636" y="1661"/>
                </a:moveTo>
                <a:cubicBezTo>
                  <a:pt x="3647" y="1650"/>
                  <a:pt x="3648" y="1652"/>
                  <a:pt x="3663" y="1648"/>
                </a:cubicBezTo>
                <a:cubicBezTo>
                  <a:pt x="3718" y="1633"/>
                  <a:pt x="3773" y="1632"/>
                  <a:pt x="3830" y="1634"/>
                </a:cubicBezTo>
                <a:cubicBezTo>
                  <a:pt x="3896" y="1636"/>
                  <a:pt x="3938" y="1658"/>
                  <a:pt x="3936" y="1728"/>
                </a:cubicBezTo>
                <a:cubicBezTo>
                  <a:pt x="3935" y="1796"/>
                  <a:pt x="3878" y="1838"/>
                  <a:pt x="3833" y="1882"/>
                </a:cubicBezTo>
                <a:cubicBezTo>
                  <a:pt x="3817" y="1898"/>
                  <a:pt x="3802" y="1914"/>
                  <a:pt x="3788" y="1932"/>
                </a:cubicBezTo>
                <a:cubicBezTo>
                  <a:pt x="3807" y="1932"/>
                  <a:pt x="3842" y="1932"/>
                  <a:pt x="3861" y="1929"/>
                </a:cubicBezTo>
                <a:cubicBezTo>
                  <a:pt x="3977" y="1914"/>
                  <a:pt x="4095" y="1900"/>
                  <a:pt x="4206" y="1863"/>
                </a:cubicBezTo>
                <a:moveTo>
                  <a:pt x="4267" y="1669"/>
                </a:moveTo>
                <a:cubicBezTo>
                  <a:pt x="4282" y="1627"/>
                  <a:pt x="4270" y="1632"/>
                  <a:pt x="4330" y="1631"/>
                </a:cubicBezTo>
                <a:cubicBezTo>
                  <a:pt x="4381" y="1630"/>
                  <a:pt x="4420" y="1633"/>
                  <a:pt x="4447" y="1683"/>
                </a:cubicBezTo>
                <a:cubicBezTo>
                  <a:pt x="4466" y="1719"/>
                  <a:pt x="4475" y="1793"/>
                  <a:pt x="4444" y="1823"/>
                </a:cubicBezTo>
                <a:cubicBezTo>
                  <a:pt x="4422" y="1845"/>
                  <a:pt x="4387" y="1846"/>
                  <a:pt x="4358" y="1847"/>
                </a:cubicBezTo>
                <a:cubicBezTo>
                  <a:pt x="4356" y="1847"/>
                  <a:pt x="4354" y="1847"/>
                  <a:pt x="4352" y="1847"/>
                </a:cubicBezTo>
                <a:cubicBezTo>
                  <a:pt x="4369" y="1811"/>
                  <a:pt x="4386" y="1799"/>
                  <a:pt x="4424" y="1775"/>
                </a:cubicBezTo>
                <a:cubicBezTo>
                  <a:pt x="4525" y="1712"/>
                  <a:pt x="4635" y="1652"/>
                  <a:pt x="4723" y="1572"/>
                </a:cubicBezTo>
                <a:cubicBezTo>
                  <a:pt x="4734" y="1559"/>
                  <a:pt x="4739" y="1558"/>
                  <a:pt x="4737" y="1548"/>
                </a:cubicBezTo>
                <a:cubicBezTo>
                  <a:pt x="4698" y="1545"/>
                  <a:pt x="4671" y="1543"/>
                  <a:pt x="4632" y="1559"/>
                </a:cubicBezTo>
                <a:cubicBezTo>
                  <a:pt x="4589" y="1576"/>
                  <a:pt x="4533" y="1605"/>
                  <a:pt x="4521" y="1655"/>
                </a:cubicBezTo>
                <a:cubicBezTo>
                  <a:pt x="4510" y="1702"/>
                  <a:pt x="4530" y="1729"/>
                  <a:pt x="4568" y="1754"/>
                </a:cubicBezTo>
                <a:cubicBezTo>
                  <a:pt x="4608" y="1780"/>
                  <a:pt x="4654" y="1783"/>
                  <a:pt x="4700" y="1785"/>
                </a:cubicBezTo>
                <a:cubicBezTo>
                  <a:pt x="4737" y="1786"/>
                  <a:pt x="4769" y="1784"/>
                  <a:pt x="4805" y="1778"/>
                </a:cubicBezTo>
                <a:moveTo>
                  <a:pt x="4772" y="1209"/>
                </a:moveTo>
                <a:cubicBezTo>
                  <a:pt x="4771" y="1193"/>
                  <a:pt x="4772" y="1188"/>
                  <a:pt x="4762" y="1181"/>
                </a:cubicBezTo>
                <a:cubicBezTo>
                  <a:pt x="4762" y="1289"/>
                  <a:pt x="4746" y="1408"/>
                  <a:pt x="4764" y="1515"/>
                </a:cubicBezTo>
                <a:cubicBezTo>
                  <a:pt x="4772" y="1565"/>
                  <a:pt x="4793" y="1606"/>
                  <a:pt x="4819" y="1648"/>
                </a:cubicBezTo>
                <a:moveTo>
                  <a:pt x="5031" y="1172"/>
                </a:moveTo>
                <a:cubicBezTo>
                  <a:pt x="5026" y="1164"/>
                  <a:pt x="4996" y="1131"/>
                  <a:pt x="5007" y="1116"/>
                </a:cubicBezTo>
                <a:cubicBezTo>
                  <a:pt x="5026" y="1092"/>
                  <a:pt x="5075" y="1090"/>
                  <a:pt x="5101" y="1090"/>
                </a:cubicBezTo>
                <a:cubicBezTo>
                  <a:pt x="5154" y="1091"/>
                  <a:pt x="5192" y="1115"/>
                  <a:pt x="5220" y="1161"/>
                </a:cubicBezTo>
                <a:cubicBezTo>
                  <a:pt x="5236" y="1187"/>
                  <a:pt x="5248" y="1234"/>
                  <a:pt x="5220" y="1257"/>
                </a:cubicBezTo>
                <a:cubicBezTo>
                  <a:pt x="5199" y="1274"/>
                  <a:pt x="5166" y="1280"/>
                  <a:pt x="5141" y="1288"/>
                </a:cubicBezTo>
                <a:cubicBezTo>
                  <a:pt x="5149" y="1291"/>
                  <a:pt x="5175" y="1298"/>
                  <a:pt x="5186" y="1300"/>
                </a:cubicBezTo>
                <a:cubicBezTo>
                  <a:pt x="5241" y="1310"/>
                  <a:pt x="5314" y="1326"/>
                  <a:pt x="5350" y="1374"/>
                </a:cubicBezTo>
                <a:cubicBezTo>
                  <a:pt x="5391" y="1429"/>
                  <a:pt x="5358" y="1489"/>
                  <a:pt x="5313" y="1524"/>
                </a:cubicBezTo>
                <a:cubicBezTo>
                  <a:pt x="5263" y="1564"/>
                  <a:pt x="5198" y="1576"/>
                  <a:pt x="5147" y="1613"/>
                </a:cubicBezTo>
                <a:cubicBezTo>
                  <a:pt x="5134" y="1626"/>
                  <a:pt x="5130" y="1628"/>
                  <a:pt x="5129" y="1639"/>
                </a:cubicBezTo>
                <a:moveTo>
                  <a:pt x="5434" y="1849"/>
                </a:moveTo>
                <a:cubicBezTo>
                  <a:pt x="5447" y="1835"/>
                  <a:pt x="5461" y="1839"/>
                  <a:pt x="5490" y="1839"/>
                </a:cubicBezTo>
                <a:cubicBezTo>
                  <a:pt x="5571" y="1839"/>
                  <a:pt x="5649" y="1829"/>
                  <a:pt x="5730" y="1823"/>
                </a:cubicBezTo>
                <a:cubicBezTo>
                  <a:pt x="5798" y="1818"/>
                  <a:pt x="5865" y="1819"/>
                  <a:pt x="5933" y="1819"/>
                </a:cubicBezTo>
                <a:cubicBezTo>
                  <a:pt x="5951" y="1819"/>
                  <a:pt x="5956" y="1819"/>
                  <a:pt x="5967" y="1819"/>
                </a:cubicBezTo>
                <a:moveTo>
                  <a:pt x="5715" y="1632"/>
                </a:moveTo>
                <a:cubicBezTo>
                  <a:pt x="5712" y="1623"/>
                  <a:pt x="5712" y="1605"/>
                  <a:pt x="5707" y="1621"/>
                </a:cubicBezTo>
                <a:cubicBezTo>
                  <a:pt x="5732" y="1663"/>
                  <a:pt x="5740" y="1698"/>
                  <a:pt x="5743" y="1747"/>
                </a:cubicBezTo>
                <a:cubicBezTo>
                  <a:pt x="5748" y="1823"/>
                  <a:pt x="5750" y="1910"/>
                  <a:pt x="5782" y="1981"/>
                </a:cubicBezTo>
                <a:cubicBezTo>
                  <a:pt x="5790" y="1994"/>
                  <a:pt x="5797" y="2006"/>
                  <a:pt x="5805" y="2019"/>
                </a:cubicBezTo>
                <a:moveTo>
                  <a:pt x="6291" y="1790"/>
                </a:moveTo>
                <a:cubicBezTo>
                  <a:pt x="6300" y="1757"/>
                  <a:pt x="6265" y="1785"/>
                  <a:pt x="6319" y="1767"/>
                </a:cubicBezTo>
                <a:cubicBezTo>
                  <a:pt x="6355" y="1755"/>
                  <a:pt x="6411" y="1753"/>
                  <a:pt x="6446" y="1768"/>
                </a:cubicBezTo>
                <a:cubicBezTo>
                  <a:pt x="6498" y="1790"/>
                  <a:pt x="6515" y="1831"/>
                  <a:pt x="6517" y="1882"/>
                </a:cubicBezTo>
                <a:cubicBezTo>
                  <a:pt x="6519" y="1929"/>
                  <a:pt x="6506" y="1968"/>
                  <a:pt x="6464" y="1994"/>
                </a:cubicBezTo>
                <a:cubicBezTo>
                  <a:pt x="6440" y="2009"/>
                  <a:pt x="6417" y="2008"/>
                  <a:pt x="6390" y="2009"/>
                </a:cubicBezTo>
                <a:cubicBezTo>
                  <a:pt x="6420" y="1985"/>
                  <a:pt x="6455" y="1966"/>
                  <a:pt x="6491" y="1946"/>
                </a:cubicBezTo>
                <a:cubicBezTo>
                  <a:pt x="6608" y="1880"/>
                  <a:pt x="6743" y="1773"/>
                  <a:pt x="6814" y="1657"/>
                </a:cubicBezTo>
                <a:cubicBezTo>
                  <a:pt x="6821" y="1637"/>
                  <a:pt x="6824" y="1634"/>
                  <a:pt x="6823" y="1621"/>
                </a:cubicBezTo>
                <a:cubicBezTo>
                  <a:pt x="6760" y="1621"/>
                  <a:pt x="6711" y="1625"/>
                  <a:pt x="6653" y="1654"/>
                </a:cubicBezTo>
                <a:cubicBezTo>
                  <a:pt x="6599" y="1681"/>
                  <a:pt x="6570" y="1707"/>
                  <a:pt x="6571" y="1768"/>
                </a:cubicBezTo>
                <a:cubicBezTo>
                  <a:pt x="6572" y="1820"/>
                  <a:pt x="6622" y="1845"/>
                  <a:pt x="6666" y="1860"/>
                </a:cubicBezTo>
                <a:cubicBezTo>
                  <a:pt x="6714" y="1877"/>
                  <a:pt x="6764" y="1875"/>
                  <a:pt x="6814" y="1875"/>
                </a:cubicBezTo>
                <a:cubicBezTo>
                  <a:pt x="6823" y="1875"/>
                  <a:pt x="6832" y="1875"/>
                  <a:pt x="6841" y="1875"/>
                </a:cubicBezTo>
                <a:moveTo>
                  <a:pt x="6856" y="1236"/>
                </a:moveTo>
                <a:cubicBezTo>
                  <a:pt x="6856" y="1231"/>
                  <a:pt x="6856" y="1227"/>
                  <a:pt x="6856" y="1222"/>
                </a:cubicBezTo>
                <a:cubicBezTo>
                  <a:pt x="6852" y="1273"/>
                  <a:pt x="6852" y="1325"/>
                  <a:pt x="6856" y="1376"/>
                </a:cubicBezTo>
                <a:cubicBezTo>
                  <a:pt x="6861" y="1445"/>
                  <a:pt x="6880" y="1507"/>
                  <a:pt x="6905" y="1571"/>
                </a:cubicBezTo>
                <a:cubicBezTo>
                  <a:pt x="6919" y="1604"/>
                  <a:pt x="6922" y="1613"/>
                  <a:pt x="6935" y="1631"/>
                </a:cubicBezTo>
                <a:moveTo>
                  <a:pt x="7233" y="1082"/>
                </a:moveTo>
                <a:cubicBezTo>
                  <a:pt x="7183" y="1055"/>
                  <a:pt x="7186" y="1064"/>
                  <a:pt x="7154" y="1107"/>
                </a:cubicBezTo>
                <a:cubicBezTo>
                  <a:pt x="7120" y="1152"/>
                  <a:pt x="7091" y="1189"/>
                  <a:pt x="7098" y="1249"/>
                </a:cubicBezTo>
                <a:cubicBezTo>
                  <a:pt x="7109" y="1337"/>
                  <a:pt x="7188" y="1393"/>
                  <a:pt x="7253" y="1443"/>
                </a:cubicBezTo>
                <a:cubicBezTo>
                  <a:pt x="7298" y="1477"/>
                  <a:pt x="7377" y="1511"/>
                  <a:pt x="7396" y="1571"/>
                </a:cubicBezTo>
                <a:cubicBezTo>
                  <a:pt x="7410" y="1615"/>
                  <a:pt x="7381" y="1630"/>
                  <a:pt x="7342" y="1635"/>
                </a:cubicBezTo>
                <a:cubicBezTo>
                  <a:pt x="7311" y="1639"/>
                  <a:pt x="7267" y="1642"/>
                  <a:pt x="7245" y="1615"/>
                </a:cubicBezTo>
                <a:cubicBezTo>
                  <a:pt x="7225" y="1590"/>
                  <a:pt x="7234" y="1543"/>
                  <a:pt x="7251" y="1520"/>
                </a:cubicBezTo>
                <a:cubicBezTo>
                  <a:pt x="7302" y="1449"/>
                  <a:pt x="7381" y="1410"/>
                  <a:pt x="7424" y="1331"/>
                </a:cubicBezTo>
                <a:cubicBezTo>
                  <a:pt x="7413" y="1287"/>
                  <a:pt x="7376" y="1287"/>
                  <a:pt x="7330" y="1282"/>
                </a:cubicBezTo>
                <a:cubicBezTo>
                  <a:pt x="7299" y="1278"/>
                  <a:pt x="7245" y="1269"/>
                  <a:pt x="7223" y="1294"/>
                </a:cubicBezTo>
                <a:cubicBezTo>
                  <a:pt x="7212" y="1311"/>
                  <a:pt x="7209" y="1316"/>
                  <a:pt x="7205" y="1329"/>
                </a:cubicBezTo>
                <a:moveTo>
                  <a:pt x="8019" y="1168"/>
                </a:moveTo>
                <a:cubicBezTo>
                  <a:pt x="8024" y="1163"/>
                  <a:pt x="8014" y="1150"/>
                  <a:pt x="8022" y="1149"/>
                </a:cubicBezTo>
                <a:cubicBezTo>
                  <a:pt x="8050" y="1146"/>
                  <a:pt x="8063" y="1161"/>
                  <a:pt x="8083" y="1178"/>
                </a:cubicBezTo>
                <a:cubicBezTo>
                  <a:pt x="8142" y="1227"/>
                  <a:pt x="8184" y="1298"/>
                  <a:pt x="8213" y="1368"/>
                </a:cubicBezTo>
                <a:cubicBezTo>
                  <a:pt x="8250" y="1457"/>
                  <a:pt x="8274" y="1558"/>
                  <a:pt x="8283" y="1654"/>
                </a:cubicBezTo>
                <a:cubicBezTo>
                  <a:pt x="8291" y="1738"/>
                  <a:pt x="8303" y="1840"/>
                  <a:pt x="8252" y="1912"/>
                </a:cubicBezTo>
                <a:cubicBezTo>
                  <a:pt x="8188" y="2003"/>
                  <a:pt x="8059" y="2051"/>
                  <a:pt x="7962" y="2094"/>
                </a:cubicBezTo>
                <a:cubicBezTo>
                  <a:pt x="7884" y="2126"/>
                  <a:pt x="7860" y="2136"/>
                  <a:pt x="7810" y="2157"/>
                </a:cubicBezTo>
                <a:moveTo>
                  <a:pt x="12762" y="0"/>
                </a:moveTo>
                <a:cubicBezTo>
                  <a:pt x="12756" y="9"/>
                  <a:pt x="12756" y="40"/>
                  <a:pt x="12746" y="53"/>
                </a:cubicBezTo>
                <a:cubicBezTo>
                  <a:pt x="12667" y="160"/>
                  <a:pt x="12564" y="255"/>
                  <a:pt x="12464" y="343"/>
                </a:cubicBezTo>
                <a:cubicBezTo>
                  <a:pt x="12220" y="557"/>
                  <a:pt x="11940" y="734"/>
                  <a:pt x="11691" y="944"/>
                </a:cubicBezTo>
                <a:cubicBezTo>
                  <a:pt x="11495" y="1109"/>
                  <a:pt x="11292" y="1275"/>
                  <a:pt x="11087" y="1429"/>
                </a:cubicBezTo>
                <a:cubicBezTo>
                  <a:pt x="10730" y="1697"/>
                  <a:pt x="10322" y="1757"/>
                  <a:pt x="9920" y="1918"/>
                </a:cubicBezTo>
                <a:cubicBezTo>
                  <a:pt x="9745" y="1988"/>
                  <a:pt x="9602" y="2113"/>
                  <a:pt x="9432" y="2193"/>
                </a:cubicBezTo>
                <a:cubicBezTo>
                  <a:pt x="9308" y="2251"/>
                  <a:pt x="9256" y="2298"/>
                  <a:pt x="9160" y="2390"/>
                </a:cubicBezTo>
                <a:cubicBezTo>
                  <a:pt x="9016" y="2528"/>
                  <a:pt x="8850" y="2652"/>
                  <a:pt x="8701" y="2781"/>
                </a:cubicBezTo>
                <a:cubicBezTo>
                  <a:pt x="8606" y="2863"/>
                  <a:pt x="8495" y="2895"/>
                  <a:pt x="8379" y="2936"/>
                </a:cubicBezTo>
                <a:cubicBezTo>
                  <a:pt x="8389" y="2956"/>
                  <a:pt x="8393" y="2972"/>
                  <a:pt x="8406" y="2990"/>
                </a:cubicBezTo>
                <a:moveTo>
                  <a:pt x="8525" y="2792"/>
                </a:moveTo>
                <a:cubicBezTo>
                  <a:pt x="8520" y="2798"/>
                  <a:pt x="8519" y="2805"/>
                  <a:pt x="8519" y="2824"/>
                </a:cubicBezTo>
                <a:cubicBezTo>
                  <a:pt x="8519" y="2855"/>
                  <a:pt x="8505" y="2876"/>
                  <a:pt x="8479" y="2894"/>
                </a:cubicBezTo>
                <a:cubicBezTo>
                  <a:pt x="8429" y="2930"/>
                  <a:pt x="8352" y="2927"/>
                  <a:pt x="8312" y="2977"/>
                </a:cubicBezTo>
                <a:cubicBezTo>
                  <a:pt x="8302" y="2990"/>
                  <a:pt x="8302" y="3002"/>
                  <a:pt x="8301" y="3017"/>
                </a:cubicBezTo>
                <a:lnTo>
                  <a:pt x="8301" y="3018"/>
                </a:lnTo>
                <a:cubicBezTo>
                  <a:pt x="8361" y="3018"/>
                  <a:pt x="8423" y="3013"/>
                  <a:pt x="8482" y="3024"/>
                </a:cubicBezTo>
                <a:cubicBezTo>
                  <a:pt x="8527" y="3033"/>
                  <a:pt x="8600" y="3038"/>
                  <a:pt x="8635" y="3071"/>
                </a:cubicBezTo>
                <a:cubicBezTo>
                  <a:pt x="8642" y="3075"/>
                  <a:pt x="8645" y="3076"/>
                  <a:pt x="8644" y="3082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91" name="Freeform 31"/>
          <p:cNvSpPr/>
          <p:nvPr/>
        </p:nvSpPr>
        <p:spPr>
          <a:xfrm>
            <a:off x="6319800" y="4610160"/>
            <a:ext cx="309600" cy="1546560"/>
          </a:xfrm>
          <a:custGeom>
            <a:avLst/>
            <a:gdLst/>
            <a:ahLst/>
            <a:rect l="0" t="0" r="r" b="b"/>
            <a:pathLst>
              <a:path w="860" h="4296">
                <a:moveTo>
                  <a:pt x="823" y="29"/>
                </a:moveTo>
                <a:cubicBezTo>
                  <a:pt x="813" y="17"/>
                  <a:pt x="803" y="10"/>
                  <a:pt x="792" y="0"/>
                </a:cubicBezTo>
                <a:cubicBezTo>
                  <a:pt x="797" y="23"/>
                  <a:pt x="806" y="34"/>
                  <a:pt x="810" y="57"/>
                </a:cubicBezTo>
                <a:cubicBezTo>
                  <a:pt x="859" y="312"/>
                  <a:pt x="779" y="617"/>
                  <a:pt x="716" y="864"/>
                </a:cubicBezTo>
                <a:cubicBezTo>
                  <a:pt x="652" y="1113"/>
                  <a:pt x="581" y="1357"/>
                  <a:pt x="524" y="1609"/>
                </a:cubicBezTo>
                <a:cubicBezTo>
                  <a:pt x="482" y="1794"/>
                  <a:pt x="460" y="1964"/>
                  <a:pt x="459" y="2153"/>
                </a:cubicBezTo>
                <a:cubicBezTo>
                  <a:pt x="459" y="2290"/>
                  <a:pt x="478" y="2442"/>
                  <a:pt x="442" y="2574"/>
                </a:cubicBezTo>
                <a:cubicBezTo>
                  <a:pt x="417" y="2668"/>
                  <a:pt x="360" y="2761"/>
                  <a:pt x="302" y="2837"/>
                </a:cubicBezTo>
                <a:cubicBezTo>
                  <a:pt x="225" y="2938"/>
                  <a:pt x="95" y="3010"/>
                  <a:pt x="54" y="3135"/>
                </a:cubicBezTo>
                <a:cubicBezTo>
                  <a:pt x="34" y="3197"/>
                  <a:pt x="77" y="3234"/>
                  <a:pt x="80" y="3287"/>
                </a:cubicBezTo>
                <a:cubicBezTo>
                  <a:pt x="83" y="3340"/>
                  <a:pt x="76" y="3395"/>
                  <a:pt x="76" y="3449"/>
                </a:cubicBezTo>
                <a:cubicBezTo>
                  <a:pt x="76" y="3546"/>
                  <a:pt x="51" y="3615"/>
                  <a:pt x="35" y="3707"/>
                </a:cubicBezTo>
                <a:cubicBezTo>
                  <a:pt x="15" y="3818"/>
                  <a:pt x="25" y="3935"/>
                  <a:pt x="25" y="4048"/>
                </a:cubicBezTo>
                <a:cubicBezTo>
                  <a:pt x="25" y="4138"/>
                  <a:pt x="20" y="4212"/>
                  <a:pt x="0" y="4295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92" name="Freeform 32"/>
          <p:cNvSpPr/>
          <p:nvPr/>
        </p:nvSpPr>
        <p:spPr>
          <a:xfrm>
            <a:off x="830160" y="5679000"/>
            <a:ext cx="4950360" cy="770760"/>
          </a:xfrm>
          <a:custGeom>
            <a:avLst/>
            <a:gdLst/>
            <a:ahLst/>
            <a:rect l="0" t="0" r="r" b="b"/>
            <a:pathLst>
              <a:path w="13751" h="2141">
                <a:moveTo>
                  <a:pt x="57" y="959"/>
                </a:moveTo>
                <a:cubicBezTo>
                  <a:pt x="49" y="959"/>
                  <a:pt x="44" y="958"/>
                  <a:pt x="37" y="956"/>
                </a:cubicBezTo>
                <a:cubicBezTo>
                  <a:pt x="36" y="956"/>
                  <a:pt x="35" y="955"/>
                  <a:pt x="34" y="954"/>
                </a:cubicBezTo>
                <a:cubicBezTo>
                  <a:pt x="31" y="951"/>
                  <a:pt x="25" y="951"/>
                  <a:pt x="22" y="948"/>
                </a:cubicBezTo>
                <a:cubicBezTo>
                  <a:pt x="21" y="947"/>
                  <a:pt x="20" y="946"/>
                  <a:pt x="21" y="944"/>
                </a:cubicBezTo>
                <a:cubicBezTo>
                  <a:pt x="21" y="942"/>
                  <a:pt x="21" y="941"/>
                  <a:pt x="24" y="942"/>
                </a:cubicBezTo>
                <a:cubicBezTo>
                  <a:pt x="24" y="951"/>
                  <a:pt x="26" y="956"/>
                  <a:pt x="18" y="962"/>
                </a:cubicBezTo>
                <a:cubicBezTo>
                  <a:pt x="12" y="966"/>
                  <a:pt x="6" y="965"/>
                  <a:pt x="0" y="966"/>
                </a:cubicBezTo>
                <a:cubicBezTo>
                  <a:pt x="21" y="953"/>
                  <a:pt x="41" y="941"/>
                  <a:pt x="66" y="934"/>
                </a:cubicBezTo>
                <a:cubicBezTo>
                  <a:pt x="68" y="933"/>
                  <a:pt x="90" y="929"/>
                  <a:pt x="94" y="932"/>
                </a:cubicBezTo>
                <a:cubicBezTo>
                  <a:pt x="97" y="934"/>
                  <a:pt x="102" y="949"/>
                  <a:pt x="103" y="954"/>
                </a:cubicBezTo>
                <a:cubicBezTo>
                  <a:pt x="105" y="970"/>
                  <a:pt x="100" y="975"/>
                  <a:pt x="85" y="981"/>
                </a:cubicBezTo>
                <a:cubicBezTo>
                  <a:pt x="75" y="985"/>
                  <a:pt x="68" y="985"/>
                  <a:pt x="63" y="983"/>
                </a:cubicBezTo>
                <a:cubicBezTo>
                  <a:pt x="83" y="962"/>
                  <a:pt x="108" y="948"/>
                  <a:pt x="137" y="942"/>
                </a:cubicBezTo>
                <a:cubicBezTo>
                  <a:pt x="150" y="939"/>
                  <a:pt x="164" y="941"/>
                  <a:pt x="177" y="941"/>
                </a:cubicBezTo>
                <a:cubicBezTo>
                  <a:pt x="180" y="949"/>
                  <a:pt x="179" y="959"/>
                  <a:pt x="179" y="968"/>
                </a:cubicBezTo>
                <a:cubicBezTo>
                  <a:pt x="179" y="980"/>
                  <a:pt x="156" y="982"/>
                  <a:pt x="146" y="983"/>
                </a:cubicBezTo>
                <a:cubicBezTo>
                  <a:pt x="135" y="984"/>
                  <a:pt x="123" y="983"/>
                  <a:pt x="112" y="983"/>
                </a:cubicBezTo>
                <a:moveTo>
                  <a:pt x="2099" y="318"/>
                </a:moveTo>
                <a:cubicBezTo>
                  <a:pt x="2094" y="316"/>
                  <a:pt x="2123" y="306"/>
                  <a:pt x="2103" y="301"/>
                </a:cubicBezTo>
                <a:cubicBezTo>
                  <a:pt x="2061" y="291"/>
                  <a:pt x="2007" y="309"/>
                  <a:pt x="1967" y="318"/>
                </a:cubicBezTo>
                <a:cubicBezTo>
                  <a:pt x="1773" y="359"/>
                  <a:pt x="1578" y="399"/>
                  <a:pt x="1381" y="426"/>
                </a:cubicBezTo>
                <a:cubicBezTo>
                  <a:pt x="1343" y="431"/>
                  <a:pt x="1306" y="437"/>
                  <a:pt x="1268" y="442"/>
                </a:cubicBezTo>
                <a:cubicBezTo>
                  <a:pt x="1266" y="442"/>
                  <a:pt x="1264" y="442"/>
                  <a:pt x="1262" y="442"/>
                </a:cubicBezTo>
                <a:cubicBezTo>
                  <a:pt x="1372" y="447"/>
                  <a:pt x="1481" y="455"/>
                  <a:pt x="1591" y="462"/>
                </a:cubicBezTo>
                <a:cubicBezTo>
                  <a:pt x="1684" y="468"/>
                  <a:pt x="1790" y="471"/>
                  <a:pt x="1881" y="492"/>
                </a:cubicBezTo>
                <a:cubicBezTo>
                  <a:pt x="1881" y="494"/>
                  <a:pt x="1881" y="495"/>
                  <a:pt x="1881" y="496"/>
                </a:cubicBezTo>
                <a:cubicBezTo>
                  <a:pt x="1847" y="502"/>
                  <a:pt x="1813" y="508"/>
                  <a:pt x="1779" y="517"/>
                </a:cubicBezTo>
                <a:cubicBezTo>
                  <a:pt x="1551" y="578"/>
                  <a:pt x="1352" y="687"/>
                  <a:pt x="1144" y="795"/>
                </a:cubicBezTo>
                <a:cubicBezTo>
                  <a:pt x="1055" y="841"/>
                  <a:pt x="964" y="888"/>
                  <a:pt x="885" y="951"/>
                </a:cubicBezTo>
                <a:cubicBezTo>
                  <a:pt x="847" y="981"/>
                  <a:pt x="850" y="996"/>
                  <a:pt x="835" y="1033"/>
                </a:cubicBezTo>
                <a:cubicBezTo>
                  <a:pt x="880" y="1040"/>
                  <a:pt x="934" y="1044"/>
                  <a:pt x="984" y="1037"/>
                </a:cubicBezTo>
                <a:cubicBezTo>
                  <a:pt x="1081" y="1023"/>
                  <a:pt x="1656" y="870"/>
                  <a:pt x="1712" y="965"/>
                </a:cubicBezTo>
                <a:cubicBezTo>
                  <a:pt x="1716" y="972"/>
                  <a:pt x="1658" y="996"/>
                  <a:pt x="1657" y="997"/>
                </a:cubicBezTo>
                <a:moveTo>
                  <a:pt x="1068" y="1881"/>
                </a:moveTo>
                <a:cubicBezTo>
                  <a:pt x="1075" y="1873"/>
                  <a:pt x="1059" y="1877"/>
                  <a:pt x="1077" y="1868"/>
                </a:cubicBezTo>
                <a:cubicBezTo>
                  <a:pt x="1099" y="1857"/>
                  <a:pt x="1125" y="1849"/>
                  <a:pt x="1148" y="1841"/>
                </a:cubicBezTo>
                <a:cubicBezTo>
                  <a:pt x="1185" y="1828"/>
                  <a:pt x="1226" y="1815"/>
                  <a:pt x="1253" y="1785"/>
                </a:cubicBezTo>
                <a:cubicBezTo>
                  <a:pt x="1269" y="1768"/>
                  <a:pt x="1271" y="1750"/>
                  <a:pt x="1271" y="1727"/>
                </a:cubicBezTo>
                <a:cubicBezTo>
                  <a:pt x="1271" y="1707"/>
                  <a:pt x="1275" y="1692"/>
                  <a:pt x="1259" y="1680"/>
                </a:cubicBezTo>
                <a:cubicBezTo>
                  <a:pt x="1252" y="1675"/>
                  <a:pt x="1234" y="1678"/>
                  <a:pt x="1225" y="1678"/>
                </a:cubicBezTo>
                <a:cubicBezTo>
                  <a:pt x="1223" y="1703"/>
                  <a:pt x="1217" y="1716"/>
                  <a:pt x="1235" y="1737"/>
                </a:cubicBezTo>
                <a:cubicBezTo>
                  <a:pt x="1263" y="1768"/>
                  <a:pt x="1303" y="1789"/>
                  <a:pt x="1333" y="1819"/>
                </a:cubicBezTo>
                <a:cubicBezTo>
                  <a:pt x="1347" y="1833"/>
                  <a:pt x="1360" y="1849"/>
                  <a:pt x="1365" y="1869"/>
                </a:cubicBezTo>
                <a:cubicBezTo>
                  <a:pt x="1371" y="1889"/>
                  <a:pt x="1372" y="1912"/>
                  <a:pt x="1374" y="1933"/>
                </a:cubicBezTo>
                <a:cubicBezTo>
                  <a:pt x="1376" y="1951"/>
                  <a:pt x="1376" y="1972"/>
                  <a:pt x="1392" y="1983"/>
                </a:cubicBezTo>
                <a:cubicBezTo>
                  <a:pt x="1406" y="1993"/>
                  <a:pt x="1429" y="1990"/>
                  <a:pt x="1445" y="1990"/>
                </a:cubicBezTo>
                <a:cubicBezTo>
                  <a:pt x="1471" y="1990"/>
                  <a:pt x="1494" y="1989"/>
                  <a:pt x="1520" y="1986"/>
                </a:cubicBezTo>
                <a:moveTo>
                  <a:pt x="1611" y="1820"/>
                </a:moveTo>
                <a:cubicBezTo>
                  <a:pt x="1635" y="1797"/>
                  <a:pt x="1663" y="1785"/>
                  <a:pt x="1696" y="1780"/>
                </a:cubicBezTo>
                <a:cubicBezTo>
                  <a:pt x="1738" y="1774"/>
                  <a:pt x="1783" y="1776"/>
                  <a:pt x="1826" y="1776"/>
                </a:cubicBezTo>
                <a:moveTo>
                  <a:pt x="1657" y="1966"/>
                </a:moveTo>
                <a:cubicBezTo>
                  <a:pt x="1702" y="1963"/>
                  <a:pt x="1743" y="1948"/>
                  <a:pt x="1787" y="1939"/>
                </a:cubicBezTo>
                <a:cubicBezTo>
                  <a:pt x="1820" y="1932"/>
                  <a:pt x="1854" y="1927"/>
                  <a:pt x="1887" y="1921"/>
                </a:cubicBezTo>
                <a:moveTo>
                  <a:pt x="2379" y="1642"/>
                </a:moveTo>
                <a:cubicBezTo>
                  <a:pt x="2341" y="1639"/>
                  <a:pt x="2308" y="1631"/>
                  <a:pt x="2275" y="1655"/>
                </a:cubicBezTo>
                <a:cubicBezTo>
                  <a:pt x="2238" y="1683"/>
                  <a:pt x="2223" y="1736"/>
                  <a:pt x="2215" y="1779"/>
                </a:cubicBezTo>
                <a:cubicBezTo>
                  <a:pt x="2211" y="1801"/>
                  <a:pt x="2212" y="1823"/>
                  <a:pt x="2212" y="1845"/>
                </a:cubicBezTo>
                <a:cubicBezTo>
                  <a:pt x="2238" y="1857"/>
                  <a:pt x="2274" y="1867"/>
                  <a:pt x="2304" y="1857"/>
                </a:cubicBezTo>
                <a:cubicBezTo>
                  <a:pt x="2345" y="1844"/>
                  <a:pt x="2378" y="1812"/>
                  <a:pt x="2384" y="1770"/>
                </a:cubicBezTo>
                <a:cubicBezTo>
                  <a:pt x="2391" y="1720"/>
                  <a:pt x="2346" y="1690"/>
                  <a:pt x="2307" y="1667"/>
                </a:cubicBezTo>
                <a:cubicBezTo>
                  <a:pt x="2265" y="1643"/>
                  <a:pt x="2225" y="1645"/>
                  <a:pt x="2179" y="1645"/>
                </a:cubicBezTo>
                <a:moveTo>
                  <a:pt x="1517" y="131"/>
                </a:moveTo>
                <a:cubicBezTo>
                  <a:pt x="1506" y="131"/>
                  <a:pt x="1454" y="139"/>
                  <a:pt x="1450" y="124"/>
                </a:cubicBezTo>
                <a:cubicBezTo>
                  <a:pt x="1444" y="102"/>
                  <a:pt x="1456" y="89"/>
                  <a:pt x="1472" y="76"/>
                </a:cubicBezTo>
                <a:cubicBezTo>
                  <a:pt x="1486" y="65"/>
                  <a:pt x="1500" y="57"/>
                  <a:pt x="1517" y="53"/>
                </a:cubicBezTo>
                <a:cubicBezTo>
                  <a:pt x="1519" y="53"/>
                  <a:pt x="1521" y="53"/>
                  <a:pt x="1523" y="53"/>
                </a:cubicBezTo>
                <a:cubicBezTo>
                  <a:pt x="1524" y="69"/>
                  <a:pt x="1524" y="72"/>
                  <a:pt x="1535" y="84"/>
                </a:cubicBezTo>
                <a:cubicBezTo>
                  <a:pt x="1549" y="101"/>
                  <a:pt x="1564" y="108"/>
                  <a:pt x="1586" y="112"/>
                </a:cubicBezTo>
                <a:cubicBezTo>
                  <a:pt x="1614" y="117"/>
                  <a:pt x="1646" y="115"/>
                  <a:pt x="1674" y="114"/>
                </a:cubicBezTo>
                <a:cubicBezTo>
                  <a:pt x="1698" y="113"/>
                  <a:pt x="1741" y="104"/>
                  <a:pt x="1754" y="80"/>
                </a:cubicBezTo>
                <a:cubicBezTo>
                  <a:pt x="1758" y="73"/>
                  <a:pt x="1757" y="66"/>
                  <a:pt x="1757" y="58"/>
                </a:cubicBezTo>
                <a:cubicBezTo>
                  <a:pt x="1757" y="50"/>
                  <a:pt x="1755" y="42"/>
                  <a:pt x="1754" y="36"/>
                </a:cubicBezTo>
                <a:cubicBezTo>
                  <a:pt x="1753" y="31"/>
                  <a:pt x="1755" y="31"/>
                  <a:pt x="1751" y="28"/>
                </a:cubicBezTo>
                <a:cubicBezTo>
                  <a:pt x="1745" y="23"/>
                  <a:pt x="1737" y="19"/>
                  <a:pt x="1730" y="14"/>
                </a:cubicBezTo>
                <a:cubicBezTo>
                  <a:pt x="1727" y="12"/>
                  <a:pt x="1721" y="5"/>
                  <a:pt x="1718" y="4"/>
                </a:cubicBezTo>
                <a:cubicBezTo>
                  <a:pt x="1700" y="0"/>
                  <a:pt x="1681" y="11"/>
                  <a:pt x="1666" y="18"/>
                </a:cubicBezTo>
                <a:cubicBezTo>
                  <a:pt x="1618" y="40"/>
                  <a:pt x="1570" y="60"/>
                  <a:pt x="1520" y="76"/>
                </a:cubicBezTo>
                <a:cubicBezTo>
                  <a:pt x="1494" y="84"/>
                  <a:pt x="1468" y="92"/>
                  <a:pt x="1441" y="98"/>
                </a:cubicBezTo>
                <a:cubicBezTo>
                  <a:pt x="1445" y="100"/>
                  <a:pt x="1458" y="105"/>
                  <a:pt x="1465" y="107"/>
                </a:cubicBezTo>
                <a:cubicBezTo>
                  <a:pt x="1480" y="112"/>
                  <a:pt x="1494" y="117"/>
                  <a:pt x="1505" y="128"/>
                </a:cubicBezTo>
                <a:cubicBezTo>
                  <a:pt x="1510" y="132"/>
                  <a:pt x="1507" y="133"/>
                  <a:pt x="1508" y="138"/>
                </a:cubicBezTo>
                <a:moveTo>
                  <a:pt x="10711" y="780"/>
                </a:moveTo>
                <a:cubicBezTo>
                  <a:pt x="10724" y="772"/>
                  <a:pt x="10740" y="764"/>
                  <a:pt x="10747" y="750"/>
                </a:cubicBezTo>
                <a:cubicBezTo>
                  <a:pt x="10748" y="748"/>
                  <a:pt x="10746" y="744"/>
                  <a:pt x="10747" y="742"/>
                </a:cubicBezTo>
                <a:cubicBezTo>
                  <a:pt x="10733" y="740"/>
                  <a:pt x="10714" y="738"/>
                  <a:pt x="10699" y="740"/>
                </a:cubicBezTo>
                <a:cubicBezTo>
                  <a:pt x="10652" y="746"/>
                  <a:pt x="10602" y="783"/>
                  <a:pt x="10566" y="812"/>
                </a:cubicBezTo>
                <a:cubicBezTo>
                  <a:pt x="10521" y="849"/>
                  <a:pt x="10474" y="904"/>
                  <a:pt x="10463" y="963"/>
                </a:cubicBezTo>
                <a:cubicBezTo>
                  <a:pt x="10452" y="1023"/>
                  <a:pt x="10474" y="1053"/>
                  <a:pt x="10526" y="1080"/>
                </a:cubicBezTo>
                <a:cubicBezTo>
                  <a:pt x="10603" y="1122"/>
                  <a:pt x="10698" y="1132"/>
                  <a:pt x="10784" y="1139"/>
                </a:cubicBezTo>
                <a:cubicBezTo>
                  <a:pt x="10812" y="1140"/>
                  <a:pt x="10840" y="1142"/>
                  <a:pt x="10868" y="1143"/>
                </a:cubicBezTo>
                <a:moveTo>
                  <a:pt x="11032" y="956"/>
                </a:moveTo>
                <a:cubicBezTo>
                  <a:pt x="11033" y="945"/>
                  <a:pt x="11039" y="949"/>
                  <a:pt x="11057" y="949"/>
                </a:cubicBezTo>
                <a:cubicBezTo>
                  <a:pt x="11108" y="948"/>
                  <a:pt x="11161" y="949"/>
                  <a:pt x="11212" y="945"/>
                </a:cubicBezTo>
                <a:cubicBezTo>
                  <a:pt x="11234" y="943"/>
                  <a:pt x="11257" y="943"/>
                  <a:pt x="11278" y="937"/>
                </a:cubicBezTo>
                <a:moveTo>
                  <a:pt x="11351" y="818"/>
                </a:moveTo>
                <a:cubicBezTo>
                  <a:pt x="11361" y="813"/>
                  <a:pt x="11367" y="812"/>
                  <a:pt x="11378" y="812"/>
                </a:cubicBezTo>
                <a:cubicBezTo>
                  <a:pt x="11391" y="812"/>
                  <a:pt x="11388" y="851"/>
                  <a:pt x="11388" y="858"/>
                </a:cubicBezTo>
                <a:cubicBezTo>
                  <a:pt x="11389" y="893"/>
                  <a:pt x="11385" y="928"/>
                  <a:pt x="11391" y="963"/>
                </a:cubicBezTo>
                <a:cubicBezTo>
                  <a:pt x="11393" y="976"/>
                  <a:pt x="11395" y="995"/>
                  <a:pt x="11409" y="1001"/>
                </a:cubicBezTo>
                <a:cubicBezTo>
                  <a:pt x="11412" y="1002"/>
                  <a:pt x="11415" y="1002"/>
                  <a:pt x="11418" y="1003"/>
                </a:cubicBezTo>
                <a:moveTo>
                  <a:pt x="11683" y="822"/>
                </a:moveTo>
                <a:cubicBezTo>
                  <a:pt x="11708" y="816"/>
                  <a:pt x="11745" y="808"/>
                  <a:pt x="11771" y="815"/>
                </a:cubicBezTo>
                <a:cubicBezTo>
                  <a:pt x="11812" y="826"/>
                  <a:pt x="11818" y="876"/>
                  <a:pt x="11820" y="911"/>
                </a:cubicBezTo>
                <a:cubicBezTo>
                  <a:pt x="11822" y="950"/>
                  <a:pt x="11826" y="993"/>
                  <a:pt x="11808" y="1028"/>
                </a:cubicBezTo>
                <a:cubicBezTo>
                  <a:pt x="11794" y="1056"/>
                  <a:pt x="11769" y="1067"/>
                  <a:pt x="11740" y="1075"/>
                </a:cubicBezTo>
                <a:cubicBezTo>
                  <a:pt x="11724" y="1079"/>
                  <a:pt x="11714" y="1080"/>
                  <a:pt x="11698" y="1080"/>
                </a:cubicBezTo>
                <a:moveTo>
                  <a:pt x="11935" y="623"/>
                </a:moveTo>
                <a:cubicBezTo>
                  <a:pt x="11937" y="622"/>
                  <a:pt x="11943" y="616"/>
                  <a:pt x="11948" y="614"/>
                </a:cubicBezTo>
                <a:cubicBezTo>
                  <a:pt x="11964" y="606"/>
                  <a:pt x="11976" y="599"/>
                  <a:pt x="11981" y="581"/>
                </a:cubicBezTo>
                <a:cubicBezTo>
                  <a:pt x="11986" y="563"/>
                  <a:pt x="11987" y="534"/>
                  <a:pt x="11984" y="516"/>
                </a:cubicBezTo>
                <a:cubicBezTo>
                  <a:pt x="11979" y="491"/>
                  <a:pt x="11950" y="470"/>
                  <a:pt x="11928" y="460"/>
                </a:cubicBezTo>
                <a:cubicBezTo>
                  <a:pt x="11918" y="455"/>
                  <a:pt x="11906" y="455"/>
                  <a:pt x="11896" y="453"/>
                </a:cubicBezTo>
                <a:cubicBezTo>
                  <a:pt x="11916" y="475"/>
                  <a:pt x="11936" y="490"/>
                  <a:pt x="11970" y="502"/>
                </a:cubicBezTo>
                <a:cubicBezTo>
                  <a:pt x="12025" y="522"/>
                  <a:pt x="12083" y="533"/>
                  <a:pt x="12139" y="549"/>
                </a:cubicBezTo>
                <a:cubicBezTo>
                  <a:pt x="12165" y="557"/>
                  <a:pt x="12178" y="560"/>
                  <a:pt x="12196" y="578"/>
                </a:cubicBezTo>
                <a:cubicBezTo>
                  <a:pt x="12182" y="602"/>
                  <a:pt x="12173" y="602"/>
                  <a:pt x="12142" y="613"/>
                </a:cubicBezTo>
                <a:cubicBezTo>
                  <a:pt x="12109" y="625"/>
                  <a:pt x="12063" y="639"/>
                  <a:pt x="12056" y="678"/>
                </a:cubicBezTo>
                <a:cubicBezTo>
                  <a:pt x="12051" y="706"/>
                  <a:pt x="12062" y="720"/>
                  <a:pt x="12086" y="733"/>
                </a:cubicBezTo>
                <a:cubicBezTo>
                  <a:pt x="12116" y="750"/>
                  <a:pt x="12151" y="753"/>
                  <a:pt x="12184" y="760"/>
                </a:cubicBezTo>
                <a:cubicBezTo>
                  <a:pt x="12202" y="764"/>
                  <a:pt x="12221" y="768"/>
                  <a:pt x="12239" y="772"/>
                </a:cubicBezTo>
                <a:moveTo>
                  <a:pt x="12866" y="869"/>
                </a:moveTo>
                <a:cubicBezTo>
                  <a:pt x="12879" y="859"/>
                  <a:pt x="12856" y="862"/>
                  <a:pt x="12893" y="858"/>
                </a:cubicBezTo>
                <a:cubicBezTo>
                  <a:pt x="12930" y="854"/>
                  <a:pt x="12968" y="856"/>
                  <a:pt x="13005" y="856"/>
                </a:cubicBezTo>
                <a:cubicBezTo>
                  <a:pt x="13029" y="856"/>
                  <a:pt x="13030" y="857"/>
                  <a:pt x="13039" y="877"/>
                </a:cubicBezTo>
                <a:cubicBezTo>
                  <a:pt x="13033" y="920"/>
                  <a:pt x="13007" y="938"/>
                  <a:pt x="12970" y="962"/>
                </a:cubicBezTo>
                <a:cubicBezTo>
                  <a:pt x="12935" y="985"/>
                  <a:pt x="12896" y="1003"/>
                  <a:pt x="12858" y="1020"/>
                </a:cubicBezTo>
                <a:cubicBezTo>
                  <a:pt x="12852" y="1022"/>
                  <a:pt x="12851" y="1022"/>
                  <a:pt x="12848" y="1024"/>
                </a:cubicBezTo>
                <a:cubicBezTo>
                  <a:pt x="12898" y="1024"/>
                  <a:pt x="12936" y="1013"/>
                  <a:pt x="12984" y="997"/>
                </a:cubicBezTo>
                <a:cubicBezTo>
                  <a:pt x="13048" y="975"/>
                  <a:pt x="13105" y="948"/>
                  <a:pt x="13162" y="912"/>
                </a:cubicBezTo>
                <a:cubicBezTo>
                  <a:pt x="13191" y="893"/>
                  <a:pt x="13212" y="878"/>
                  <a:pt x="13228" y="851"/>
                </a:cubicBezTo>
                <a:cubicBezTo>
                  <a:pt x="13228" y="850"/>
                  <a:pt x="13228" y="849"/>
                  <a:pt x="13228" y="848"/>
                </a:cubicBezTo>
                <a:cubicBezTo>
                  <a:pt x="13188" y="848"/>
                  <a:pt x="13162" y="849"/>
                  <a:pt x="13126" y="869"/>
                </a:cubicBezTo>
                <a:cubicBezTo>
                  <a:pt x="13099" y="884"/>
                  <a:pt x="13063" y="905"/>
                  <a:pt x="13055" y="938"/>
                </a:cubicBezTo>
                <a:cubicBezTo>
                  <a:pt x="13055" y="950"/>
                  <a:pt x="13055" y="953"/>
                  <a:pt x="13055" y="961"/>
                </a:cubicBezTo>
                <a:cubicBezTo>
                  <a:pt x="13070" y="977"/>
                  <a:pt x="13092" y="976"/>
                  <a:pt x="13116" y="976"/>
                </a:cubicBezTo>
                <a:cubicBezTo>
                  <a:pt x="13143" y="976"/>
                  <a:pt x="13170" y="975"/>
                  <a:pt x="13197" y="973"/>
                </a:cubicBezTo>
                <a:moveTo>
                  <a:pt x="13343" y="599"/>
                </a:moveTo>
                <a:cubicBezTo>
                  <a:pt x="13354" y="593"/>
                  <a:pt x="13359" y="590"/>
                  <a:pt x="13369" y="583"/>
                </a:cubicBezTo>
                <a:cubicBezTo>
                  <a:pt x="13392" y="567"/>
                  <a:pt x="13388" y="543"/>
                  <a:pt x="13388" y="517"/>
                </a:cubicBezTo>
                <a:cubicBezTo>
                  <a:pt x="13388" y="484"/>
                  <a:pt x="13376" y="457"/>
                  <a:pt x="13361" y="427"/>
                </a:cubicBezTo>
                <a:cubicBezTo>
                  <a:pt x="13348" y="401"/>
                  <a:pt x="13334" y="377"/>
                  <a:pt x="13305" y="367"/>
                </a:cubicBezTo>
                <a:cubicBezTo>
                  <a:pt x="13300" y="365"/>
                  <a:pt x="13297" y="367"/>
                  <a:pt x="13292" y="366"/>
                </a:cubicBezTo>
                <a:cubicBezTo>
                  <a:pt x="13306" y="394"/>
                  <a:pt x="13317" y="401"/>
                  <a:pt x="13350" y="416"/>
                </a:cubicBezTo>
                <a:cubicBezTo>
                  <a:pt x="13415" y="445"/>
                  <a:pt x="13487" y="466"/>
                  <a:pt x="13555" y="486"/>
                </a:cubicBezTo>
                <a:cubicBezTo>
                  <a:pt x="13576" y="492"/>
                  <a:pt x="13628" y="499"/>
                  <a:pt x="13637" y="524"/>
                </a:cubicBezTo>
                <a:cubicBezTo>
                  <a:pt x="13648" y="554"/>
                  <a:pt x="13612" y="566"/>
                  <a:pt x="13592" y="578"/>
                </a:cubicBezTo>
                <a:cubicBezTo>
                  <a:pt x="13568" y="592"/>
                  <a:pt x="13530" y="608"/>
                  <a:pt x="13522" y="638"/>
                </a:cubicBezTo>
                <a:cubicBezTo>
                  <a:pt x="13513" y="669"/>
                  <a:pt x="13532" y="688"/>
                  <a:pt x="13559" y="701"/>
                </a:cubicBezTo>
                <a:cubicBezTo>
                  <a:pt x="13612" y="726"/>
                  <a:pt x="13671" y="737"/>
                  <a:pt x="13728" y="747"/>
                </a:cubicBezTo>
                <a:cubicBezTo>
                  <a:pt x="13742" y="749"/>
                  <a:pt x="13744" y="748"/>
                  <a:pt x="13750" y="753"/>
                </a:cubicBezTo>
                <a:moveTo>
                  <a:pt x="3863" y="2101"/>
                </a:moveTo>
                <a:cubicBezTo>
                  <a:pt x="3858" y="2103"/>
                  <a:pt x="3851" y="2106"/>
                  <a:pt x="3846" y="2107"/>
                </a:cubicBezTo>
                <a:cubicBezTo>
                  <a:pt x="3840" y="2109"/>
                  <a:pt x="3832" y="2109"/>
                  <a:pt x="3825" y="2111"/>
                </a:cubicBezTo>
                <a:cubicBezTo>
                  <a:pt x="4160" y="2113"/>
                  <a:pt x="4494" y="2107"/>
                  <a:pt x="4829" y="2107"/>
                </a:cubicBezTo>
                <a:cubicBezTo>
                  <a:pt x="5128" y="2107"/>
                  <a:pt x="5425" y="2088"/>
                  <a:pt x="5724" y="2086"/>
                </a:cubicBezTo>
                <a:cubicBezTo>
                  <a:pt x="6012" y="2084"/>
                  <a:pt x="6299" y="2080"/>
                  <a:pt x="6586" y="2108"/>
                </a:cubicBezTo>
                <a:cubicBezTo>
                  <a:pt x="6918" y="2140"/>
                  <a:pt x="7264" y="2115"/>
                  <a:pt x="7595" y="2100"/>
                </a:cubicBezTo>
                <a:cubicBezTo>
                  <a:pt x="7895" y="2087"/>
                  <a:pt x="8194" y="2080"/>
                  <a:pt x="8494" y="2059"/>
                </a:cubicBezTo>
                <a:cubicBezTo>
                  <a:pt x="8700" y="2044"/>
                  <a:pt x="8906" y="2019"/>
                  <a:pt x="9112" y="2004"/>
                </a:cubicBezTo>
                <a:cubicBezTo>
                  <a:pt x="9392" y="1983"/>
                  <a:pt x="9673" y="1978"/>
                  <a:pt x="9952" y="1954"/>
                </a:cubicBezTo>
                <a:cubicBezTo>
                  <a:pt x="10022" y="1948"/>
                  <a:pt x="10093" y="1944"/>
                  <a:pt x="10163" y="1937"/>
                </a:cubicBezTo>
                <a:cubicBezTo>
                  <a:pt x="10185" y="1935"/>
                  <a:pt x="10194" y="1936"/>
                  <a:pt x="10216" y="1933"/>
                </a:cubicBezTo>
                <a:cubicBezTo>
                  <a:pt x="10208" y="1933"/>
                  <a:pt x="10201" y="1933"/>
                  <a:pt x="10193" y="1933"/>
                </a:cubicBezTo>
                <a:moveTo>
                  <a:pt x="9840" y="1021"/>
                </a:moveTo>
                <a:cubicBezTo>
                  <a:pt x="9849" y="1024"/>
                  <a:pt x="9867" y="1029"/>
                  <a:pt x="9858" y="1028"/>
                </a:cubicBezTo>
                <a:cubicBezTo>
                  <a:pt x="9857" y="1028"/>
                  <a:pt x="9856" y="1027"/>
                  <a:pt x="9855" y="1027"/>
                </a:cubicBezTo>
                <a:cubicBezTo>
                  <a:pt x="9853" y="1026"/>
                  <a:pt x="9849" y="1025"/>
                  <a:pt x="9849" y="1023"/>
                </a:cubicBezTo>
                <a:cubicBezTo>
                  <a:pt x="9850" y="1018"/>
                  <a:pt x="9869" y="1021"/>
                  <a:pt x="9873" y="1021"/>
                </a:cubicBezTo>
                <a:cubicBezTo>
                  <a:pt x="9884" y="1021"/>
                  <a:pt x="9905" y="1021"/>
                  <a:pt x="9911" y="1034"/>
                </a:cubicBezTo>
                <a:cubicBezTo>
                  <a:pt x="9921" y="1057"/>
                  <a:pt x="9885" y="1059"/>
                  <a:pt x="9874" y="1061"/>
                </a:cubicBezTo>
                <a:cubicBezTo>
                  <a:pt x="9844" y="1066"/>
                  <a:pt x="9815" y="1064"/>
                  <a:pt x="9785" y="1064"/>
                </a:cubicBezTo>
                <a:cubicBezTo>
                  <a:pt x="9768" y="1064"/>
                  <a:pt x="9808" y="1062"/>
                  <a:pt x="9825" y="1061"/>
                </a:cubicBezTo>
                <a:moveTo>
                  <a:pt x="12569" y="1041"/>
                </a:moveTo>
                <a:cubicBezTo>
                  <a:pt x="12569" y="1037"/>
                  <a:pt x="12563" y="1033"/>
                  <a:pt x="12566" y="1031"/>
                </a:cubicBezTo>
                <a:cubicBezTo>
                  <a:pt x="12571" y="1027"/>
                  <a:pt x="12593" y="1031"/>
                  <a:pt x="12600" y="1031"/>
                </a:cubicBezTo>
                <a:cubicBezTo>
                  <a:pt x="12602" y="1031"/>
                  <a:pt x="12603" y="1031"/>
                  <a:pt x="12605" y="1031"/>
                </a:cubicBezTo>
                <a:cubicBezTo>
                  <a:pt x="12589" y="1038"/>
                  <a:pt x="12566" y="1039"/>
                  <a:pt x="12547" y="1040"/>
                </a:cubicBezTo>
                <a:cubicBezTo>
                  <a:pt x="12541" y="1040"/>
                  <a:pt x="12505" y="1040"/>
                  <a:pt x="12509" y="1040"/>
                </a:cubicBezTo>
                <a:cubicBezTo>
                  <a:pt x="12520" y="1040"/>
                  <a:pt x="12559" y="1035"/>
                  <a:pt x="12563" y="1044"/>
                </a:cubicBezTo>
                <a:moveTo>
                  <a:pt x="3915" y="1114"/>
                </a:moveTo>
                <a:cubicBezTo>
                  <a:pt x="3918" y="1103"/>
                  <a:pt x="3911" y="1098"/>
                  <a:pt x="3927" y="1095"/>
                </a:cubicBezTo>
                <a:cubicBezTo>
                  <a:pt x="3970" y="1088"/>
                  <a:pt x="4018" y="1099"/>
                  <a:pt x="4061" y="1101"/>
                </a:cubicBezTo>
                <a:cubicBezTo>
                  <a:pt x="4105" y="1103"/>
                  <a:pt x="4150" y="1103"/>
                  <a:pt x="4194" y="1105"/>
                </a:cubicBezTo>
                <a:cubicBezTo>
                  <a:pt x="4229" y="1106"/>
                  <a:pt x="4263" y="1107"/>
                  <a:pt x="4298" y="1107"/>
                </a:cubicBezTo>
                <a:cubicBezTo>
                  <a:pt x="4321" y="1107"/>
                  <a:pt x="4345" y="1107"/>
                  <a:pt x="4368" y="1108"/>
                </a:cubicBezTo>
                <a:moveTo>
                  <a:pt x="4538" y="994"/>
                </a:moveTo>
                <a:cubicBezTo>
                  <a:pt x="4535" y="982"/>
                  <a:pt x="4534" y="982"/>
                  <a:pt x="4528" y="973"/>
                </a:cubicBezTo>
                <a:cubicBezTo>
                  <a:pt x="4545" y="999"/>
                  <a:pt x="4562" y="1024"/>
                  <a:pt x="4577" y="1052"/>
                </a:cubicBezTo>
                <a:cubicBezTo>
                  <a:pt x="4597" y="1088"/>
                  <a:pt x="4613" y="1128"/>
                  <a:pt x="4616" y="1171"/>
                </a:cubicBezTo>
                <a:cubicBezTo>
                  <a:pt x="4618" y="1200"/>
                  <a:pt x="4616" y="1231"/>
                  <a:pt x="4616" y="1260"/>
                </a:cubicBezTo>
                <a:moveTo>
                  <a:pt x="4980" y="924"/>
                </a:moveTo>
                <a:cubicBezTo>
                  <a:pt x="4981" y="916"/>
                  <a:pt x="4971" y="903"/>
                  <a:pt x="4978" y="908"/>
                </a:cubicBezTo>
                <a:cubicBezTo>
                  <a:pt x="5024" y="939"/>
                  <a:pt x="5070" y="1011"/>
                  <a:pt x="5095" y="1059"/>
                </a:cubicBezTo>
                <a:cubicBezTo>
                  <a:pt x="5126" y="1116"/>
                  <a:pt x="5148" y="1210"/>
                  <a:pt x="5124" y="1276"/>
                </a:cubicBezTo>
                <a:cubicBezTo>
                  <a:pt x="5088" y="1375"/>
                  <a:pt x="4971" y="1437"/>
                  <a:pt x="4881" y="1477"/>
                </a:cubicBezTo>
                <a:cubicBezTo>
                  <a:pt x="4796" y="1514"/>
                  <a:pt x="4706" y="1534"/>
                  <a:pt x="4616" y="1556"/>
                </a:cubicBezTo>
                <a:moveTo>
                  <a:pt x="3876" y="865"/>
                </a:moveTo>
                <a:cubicBezTo>
                  <a:pt x="3842" y="895"/>
                  <a:pt x="3811" y="927"/>
                  <a:pt x="3785" y="970"/>
                </a:cubicBezTo>
                <a:cubicBezTo>
                  <a:pt x="3740" y="1044"/>
                  <a:pt x="3705" y="1122"/>
                  <a:pt x="3697" y="1210"/>
                </a:cubicBezTo>
                <a:cubicBezTo>
                  <a:pt x="3688" y="1307"/>
                  <a:pt x="3699" y="1390"/>
                  <a:pt x="3775" y="1457"/>
                </a:cubicBezTo>
                <a:cubicBezTo>
                  <a:pt x="3842" y="1515"/>
                  <a:pt x="3937" y="1535"/>
                  <a:pt x="4022" y="1552"/>
                </a:cubicBezTo>
                <a:cubicBezTo>
                  <a:pt x="4084" y="1562"/>
                  <a:pt x="4103" y="1565"/>
                  <a:pt x="4144" y="1564"/>
                </a:cubicBezTo>
                <a:moveTo>
                  <a:pt x="4958" y="776"/>
                </a:moveTo>
                <a:cubicBezTo>
                  <a:pt x="4968" y="772"/>
                  <a:pt x="4921" y="780"/>
                  <a:pt x="4965" y="772"/>
                </a:cubicBezTo>
                <a:cubicBezTo>
                  <a:pt x="4987" y="768"/>
                  <a:pt x="5004" y="766"/>
                  <a:pt x="5020" y="752"/>
                </a:cubicBezTo>
                <a:cubicBezTo>
                  <a:pt x="5037" y="738"/>
                  <a:pt x="5050" y="706"/>
                  <a:pt x="5059" y="687"/>
                </a:cubicBezTo>
                <a:cubicBezTo>
                  <a:pt x="5071" y="662"/>
                  <a:pt x="5096" y="585"/>
                  <a:pt x="5071" y="561"/>
                </a:cubicBezTo>
                <a:cubicBezTo>
                  <a:pt x="5056" y="546"/>
                  <a:pt x="5031" y="542"/>
                  <a:pt x="5011" y="541"/>
                </a:cubicBezTo>
                <a:cubicBezTo>
                  <a:pt x="5006" y="541"/>
                  <a:pt x="5001" y="541"/>
                  <a:pt x="4996" y="541"/>
                </a:cubicBezTo>
                <a:cubicBezTo>
                  <a:pt x="5008" y="558"/>
                  <a:pt x="5021" y="565"/>
                  <a:pt x="5043" y="575"/>
                </a:cubicBezTo>
                <a:cubicBezTo>
                  <a:pt x="5103" y="601"/>
                  <a:pt x="5236" y="634"/>
                  <a:pt x="5274" y="690"/>
                </a:cubicBezTo>
                <a:cubicBezTo>
                  <a:pt x="5283" y="704"/>
                  <a:pt x="5284" y="720"/>
                  <a:pt x="5271" y="733"/>
                </a:cubicBezTo>
                <a:cubicBezTo>
                  <a:pt x="5253" y="751"/>
                  <a:pt x="5215" y="762"/>
                  <a:pt x="5205" y="787"/>
                </a:cubicBezTo>
                <a:cubicBezTo>
                  <a:pt x="5197" y="808"/>
                  <a:pt x="5197" y="822"/>
                  <a:pt x="5217" y="833"/>
                </a:cubicBezTo>
                <a:cubicBezTo>
                  <a:pt x="5255" y="853"/>
                  <a:pt x="5310" y="849"/>
                  <a:pt x="5351" y="849"/>
                </a:cubicBezTo>
                <a:cubicBezTo>
                  <a:pt x="5403" y="849"/>
                  <a:pt x="5457" y="847"/>
                  <a:pt x="5508" y="852"/>
                </a:cubicBezTo>
                <a:moveTo>
                  <a:pt x="6676" y="350"/>
                </a:moveTo>
                <a:cubicBezTo>
                  <a:pt x="6676" y="338"/>
                  <a:pt x="6675" y="336"/>
                  <a:pt x="6671" y="329"/>
                </a:cubicBezTo>
                <a:cubicBezTo>
                  <a:pt x="6670" y="328"/>
                  <a:pt x="6670" y="327"/>
                  <a:pt x="6670" y="326"/>
                </a:cubicBezTo>
                <a:cubicBezTo>
                  <a:pt x="6687" y="321"/>
                  <a:pt x="6711" y="320"/>
                  <a:pt x="6729" y="318"/>
                </a:cubicBezTo>
                <a:cubicBezTo>
                  <a:pt x="6778" y="314"/>
                  <a:pt x="6826" y="311"/>
                  <a:pt x="6877" y="311"/>
                </a:cubicBezTo>
                <a:cubicBezTo>
                  <a:pt x="6897" y="311"/>
                  <a:pt x="6917" y="311"/>
                  <a:pt x="6937" y="311"/>
                </a:cubicBezTo>
                <a:cubicBezTo>
                  <a:pt x="6950" y="311"/>
                  <a:pt x="6922" y="311"/>
                  <a:pt x="6918" y="311"/>
                </a:cubicBezTo>
                <a:cubicBezTo>
                  <a:pt x="6911" y="311"/>
                  <a:pt x="6902" y="308"/>
                  <a:pt x="6900" y="316"/>
                </a:cubicBezTo>
                <a:cubicBezTo>
                  <a:pt x="6900" y="323"/>
                  <a:pt x="6900" y="326"/>
                  <a:pt x="6900" y="331"/>
                </a:cubicBezTo>
                <a:moveTo>
                  <a:pt x="7255" y="270"/>
                </a:moveTo>
                <a:cubicBezTo>
                  <a:pt x="7256" y="260"/>
                  <a:pt x="7258" y="250"/>
                  <a:pt x="7260" y="240"/>
                </a:cubicBezTo>
                <a:cubicBezTo>
                  <a:pt x="7261" y="237"/>
                  <a:pt x="7263" y="231"/>
                  <a:pt x="7263" y="229"/>
                </a:cubicBezTo>
                <a:cubicBezTo>
                  <a:pt x="7263" y="228"/>
                  <a:pt x="7263" y="228"/>
                  <a:pt x="7263" y="227"/>
                </a:cubicBezTo>
                <a:cubicBezTo>
                  <a:pt x="7218" y="227"/>
                  <a:pt x="7171" y="225"/>
                  <a:pt x="7128" y="229"/>
                </a:cubicBezTo>
                <a:lnTo>
                  <a:pt x="7127" y="229"/>
                </a:lnTo>
                <a:cubicBezTo>
                  <a:pt x="7127" y="245"/>
                  <a:pt x="7116" y="357"/>
                  <a:pt x="7130" y="362"/>
                </a:cubicBezTo>
                <a:cubicBezTo>
                  <a:pt x="7190" y="386"/>
                  <a:pt x="7274" y="342"/>
                  <a:pt x="7335" y="367"/>
                </a:cubicBezTo>
                <a:cubicBezTo>
                  <a:pt x="7348" y="372"/>
                  <a:pt x="7354" y="378"/>
                  <a:pt x="7362" y="388"/>
                </a:cubicBezTo>
                <a:cubicBezTo>
                  <a:pt x="7371" y="399"/>
                  <a:pt x="7371" y="420"/>
                  <a:pt x="7374" y="434"/>
                </a:cubicBezTo>
                <a:cubicBezTo>
                  <a:pt x="7378" y="452"/>
                  <a:pt x="7379" y="469"/>
                  <a:pt x="7379" y="487"/>
                </a:cubicBezTo>
                <a:cubicBezTo>
                  <a:pt x="7379" y="496"/>
                  <a:pt x="7383" y="525"/>
                  <a:pt x="7377" y="531"/>
                </a:cubicBezTo>
                <a:cubicBezTo>
                  <a:pt x="7370" y="538"/>
                  <a:pt x="7355" y="538"/>
                  <a:pt x="7346" y="542"/>
                </a:cubicBezTo>
                <a:cubicBezTo>
                  <a:pt x="7327" y="550"/>
                  <a:pt x="7309" y="555"/>
                  <a:pt x="7288" y="559"/>
                </a:cubicBezTo>
                <a:cubicBezTo>
                  <a:pt x="7260" y="565"/>
                  <a:pt x="7231" y="563"/>
                  <a:pt x="7203" y="563"/>
                </a:cubicBezTo>
                <a:cubicBezTo>
                  <a:pt x="7165" y="563"/>
                  <a:pt x="7128" y="564"/>
                  <a:pt x="7091" y="559"/>
                </a:cubicBezTo>
                <a:cubicBezTo>
                  <a:pt x="7079" y="557"/>
                  <a:pt x="7067" y="556"/>
                  <a:pt x="7055" y="556"/>
                </a:cubicBezTo>
                <a:cubicBezTo>
                  <a:pt x="7042" y="556"/>
                  <a:pt x="7036" y="557"/>
                  <a:pt x="7028" y="562"/>
                </a:cubicBezTo>
                <a:moveTo>
                  <a:pt x="7517" y="418"/>
                </a:moveTo>
                <a:cubicBezTo>
                  <a:pt x="7526" y="417"/>
                  <a:pt x="7542" y="415"/>
                  <a:pt x="7553" y="414"/>
                </a:cubicBezTo>
                <a:cubicBezTo>
                  <a:pt x="7589" y="412"/>
                  <a:pt x="7625" y="411"/>
                  <a:pt x="7661" y="408"/>
                </a:cubicBezTo>
                <a:cubicBezTo>
                  <a:pt x="7698" y="405"/>
                  <a:pt x="7734" y="400"/>
                  <a:pt x="7771" y="397"/>
                </a:cubicBezTo>
                <a:cubicBezTo>
                  <a:pt x="7789" y="396"/>
                  <a:pt x="7807" y="394"/>
                  <a:pt x="7825" y="394"/>
                </a:cubicBezTo>
                <a:cubicBezTo>
                  <a:pt x="7828" y="394"/>
                  <a:pt x="7831" y="394"/>
                  <a:pt x="7834" y="394"/>
                </a:cubicBezTo>
                <a:cubicBezTo>
                  <a:pt x="7819" y="394"/>
                  <a:pt x="7813" y="394"/>
                  <a:pt x="7802" y="397"/>
                </a:cubicBezTo>
                <a:moveTo>
                  <a:pt x="7583" y="349"/>
                </a:moveTo>
                <a:cubicBezTo>
                  <a:pt x="7583" y="342"/>
                  <a:pt x="7583" y="335"/>
                  <a:pt x="7583" y="328"/>
                </a:cubicBezTo>
                <a:cubicBezTo>
                  <a:pt x="7589" y="348"/>
                  <a:pt x="7595" y="367"/>
                  <a:pt x="7598" y="388"/>
                </a:cubicBezTo>
                <a:cubicBezTo>
                  <a:pt x="7603" y="423"/>
                  <a:pt x="7605" y="460"/>
                  <a:pt x="7611" y="495"/>
                </a:cubicBezTo>
                <a:cubicBezTo>
                  <a:pt x="7614" y="514"/>
                  <a:pt x="7617" y="534"/>
                  <a:pt x="7620" y="553"/>
                </a:cubicBezTo>
                <a:cubicBezTo>
                  <a:pt x="7621" y="561"/>
                  <a:pt x="7624" y="568"/>
                  <a:pt x="7625" y="575"/>
                </a:cubicBezTo>
                <a:cubicBezTo>
                  <a:pt x="7625" y="580"/>
                  <a:pt x="7625" y="582"/>
                  <a:pt x="7625" y="585"/>
                </a:cubicBezTo>
                <a:moveTo>
                  <a:pt x="7525" y="444"/>
                </a:moveTo>
                <a:cubicBezTo>
                  <a:pt x="7527" y="436"/>
                  <a:pt x="7521" y="437"/>
                  <a:pt x="7531" y="434"/>
                </a:cubicBezTo>
                <a:cubicBezTo>
                  <a:pt x="7562" y="426"/>
                  <a:pt x="7593" y="428"/>
                  <a:pt x="7625" y="426"/>
                </a:cubicBezTo>
                <a:cubicBezTo>
                  <a:pt x="7665" y="424"/>
                  <a:pt x="7706" y="424"/>
                  <a:pt x="7746" y="424"/>
                </a:cubicBezTo>
                <a:cubicBezTo>
                  <a:pt x="7771" y="424"/>
                  <a:pt x="7800" y="425"/>
                  <a:pt x="7823" y="423"/>
                </a:cubicBezTo>
                <a:moveTo>
                  <a:pt x="7673" y="253"/>
                </a:moveTo>
                <a:cubicBezTo>
                  <a:pt x="7672" y="249"/>
                  <a:pt x="7670" y="246"/>
                  <a:pt x="7669" y="242"/>
                </a:cubicBezTo>
                <a:cubicBezTo>
                  <a:pt x="7668" y="237"/>
                  <a:pt x="7668" y="236"/>
                  <a:pt x="7666" y="233"/>
                </a:cubicBezTo>
                <a:cubicBezTo>
                  <a:pt x="7666" y="240"/>
                  <a:pt x="7664" y="245"/>
                  <a:pt x="7665" y="252"/>
                </a:cubicBezTo>
                <a:cubicBezTo>
                  <a:pt x="7672" y="287"/>
                  <a:pt x="7678" y="321"/>
                  <a:pt x="7680" y="357"/>
                </a:cubicBezTo>
                <a:cubicBezTo>
                  <a:pt x="7683" y="398"/>
                  <a:pt x="7684" y="438"/>
                  <a:pt x="7691" y="479"/>
                </a:cubicBezTo>
                <a:cubicBezTo>
                  <a:pt x="7696" y="508"/>
                  <a:pt x="7703" y="536"/>
                  <a:pt x="7704" y="566"/>
                </a:cubicBezTo>
                <a:cubicBezTo>
                  <a:pt x="7705" y="582"/>
                  <a:pt x="7710" y="619"/>
                  <a:pt x="7699" y="631"/>
                </a:cubicBezTo>
                <a:cubicBezTo>
                  <a:pt x="7698" y="632"/>
                  <a:pt x="7696" y="633"/>
                  <a:pt x="7695" y="634"/>
                </a:cubicBezTo>
                <a:moveTo>
                  <a:pt x="7980" y="370"/>
                </a:moveTo>
                <a:cubicBezTo>
                  <a:pt x="7997" y="368"/>
                  <a:pt x="8014" y="370"/>
                  <a:pt x="8023" y="352"/>
                </a:cubicBezTo>
                <a:cubicBezTo>
                  <a:pt x="8028" y="341"/>
                  <a:pt x="8026" y="327"/>
                  <a:pt x="8026" y="315"/>
                </a:cubicBezTo>
                <a:cubicBezTo>
                  <a:pt x="8027" y="291"/>
                  <a:pt x="8004" y="279"/>
                  <a:pt x="7984" y="270"/>
                </a:cubicBezTo>
                <a:cubicBezTo>
                  <a:pt x="7966" y="262"/>
                  <a:pt x="7948" y="256"/>
                  <a:pt x="7929" y="252"/>
                </a:cubicBezTo>
                <a:cubicBezTo>
                  <a:pt x="7923" y="251"/>
                  <a:pt x="7919" y="250"/>
                  <a:pt x="7913" y="250"/>
                </a:cubicBezTo>
                <a:cubicBezTo>
                  <a:pt x="7912" y="250"/>
                  <a:pt x="7912" y="250"/>
                  <a:pt x="7911" y="250"/>
                </a:cubicBezTo>
                <a:cubicBezTo>
                  <a:pt x="7934" y="264"/>
                  <a:pt x="7957" y="273"/>
                  <a:pt x="7989" y="279"/>
                </a:cubicBezTo>
                <a:cubicBezTo>
                  <a:pt x="8042" y="289"/>
                  <a:pt x="8103" y="290"/>
                  <a:pt x="8153" y="312"/>
                </a:cubicBezTo>
                <a:cubicBezTo>
                  <a:pt x="8175" y="322"/>
                  <a:pt x="8173" y="329"/>
                  <a:pt x="8177" y="349"/>
                </a:cubicBezTo>
                <a:cubicBezTo>
                  <a:pt x="8182" y="374"/>
                  <a:pt x="8139" y="402"/>
                  <a:pt x="8123" y="418"/>
                </a:cubicBezTo>
                <a:cubicBezTo>
                  <a:pt x="8094" y="446"/>
                  <a:pt x="8073" y="469"/>
                  <a:pt x="8072" y="510"/>
                </a:cubicBezTo>
                <a:cubicBezTo>
                  <a:pt x="8071" y="544"/>
                  <a:pt x="8080" y="555"/>
                  <a:pt x="8114" y="569"/>
                </a:cubicBezTo>
                <a:cubicBezTo>
                  <a:pt x="8158" y="587"/>
                  <a:pt x="8207" y="592"/>
                  <a:pt x="8254" y="595"/>
                </a:cubicBezTo>
                <a:cubicBezTo>
                  <a:pt x="8268" y="596"/>
                  <a:pt x="8300" y="592"/>
                  <a:pt x="8314" y="598"/>
                </a:cubicBezTo>
                <a:cubicBezTo>
                  <a:pt x="8299" y="598"/>
                  <a:pt x="8291" y="598"/>
                  <a:pt x="8280" y="598"/>
                </a:cubicBezTo>
                <a:moveTo>
                  <a:pt x="8354" y="492"/>
                </a:moveTo>
                <a:cubicBezTo>
                  <a:pt x="8360" y="482"/>
                  <a:pt x="8340" y="491"/>
                  <a:pt x="8366" y="482"/>
                </a:cubicBezTo>
                <a:cubicBezTo>
                  <a:pt x="8396" y="472"/>
                  <a:pt x="8428" y="469"/>
                  <a:pt x="8459" y="467"/>
                </a:cubicBezTo>
                <a:cubicBezTo>
                  <a:pt x="8485" y="465"/>
                  <a:pt x="8510" y="466"/>
                  <a:pt x="8536" y="466"/>
                </a:cubicBezTo>
                <a:cubicBezTo>
                  <a:pt x="8549" y="466"/>
                  <a:pt x="8561" y="466"/>
                  <a:pt x="8574" y="466"/>
                </a:cubicBezTo>
                <a:moveTo>
                  <a:pt x="8839" y="83"/>
                </a:moveTo>
                <a:cubicBezTo>
                  <a:pt x="8839" y="80"/>
                  <a:pt x="8839" y="76"/>
                  <a:pt x="8839" y="73"/>
                </a:cubicBezTo>
                <a:cubicBezTo>
                  <a:pt x="8846" y="75"/>
                  <a:pt x="8849" y="71"/>
                  <a:pt x="8852" y="76"/>
                </a:cubicBezTo>
                <a:cubicBezTo>
                  <a:pt x="8858" y="84"/>
                  <a:pt x="8858" y="95"/>
                  <a:pt x="8864" y="104"/>
                </a:cubicBezTo>
                <a:cubicBezTo>
                  <a:pt x="8875" y="122"/>
                  <a:pt x="8889" y="136"/>
                  <a:pt x="8899" y="155"/>
                </a:cubicBezTo>
                <a:cubicBezTo>
                  <a:pt x="8919" y="190"/>
                  <a:pt x="8932" y="229"/>
                  <a:pt x="8945" y="267"/>
                </a:cubicBezTo>
                <a:cubicBezTo>
                  <a:pt x="8958" y="306"/>
                  <a:pt x="8971" y="345"/>
                  <a:pt x="8985" y="383"/>
                </a:cubicBezTo>
                <a:cubicBezTo>
                  <a:pt x="8996" y="413"/>
                  <a:pt x="9013" y="436"/>
                  <a:pt x="9029" y="463"/>
                </a:cubicBezTo>
                <a:cubicBezTo>
                  <a:pt x="9036" y="475"/>
                  <a:pt x="9043" y="491"/>
                  <a:pt x="9040" y="505"/>
                </a:cubicBezTo>
                <a:cubicBezTo>
                  <a:pt x="9038" y="517"/>
                  <a:pt x="9036" y="512"/>
                  <a:pt x="9024" y="519"/>
                </a:cubicBezTo>
                <a:moveTo>
                  <a:pt x="7467" y="836"/>
                </a:moveTo>
                <a:cubicBezTo>
                  <a:pt x="7423" y="836"/>
                  <a:pt x="7398" y="842"/>
                  <a:pt x="7358" y="863"/>
                </a:cubicBezTo>
                <a:cubicBezTo>
                  <a:pt x="7317" y="885"/>
                  <a:pt x="7273" y="908"/>
                  <a:pt x="7240" y="942"/>
                </a:cubicBezTo>
                <a:cubicBezTo>
                  <a:pt x="7204" y="979"/>
                  <a:pt x="7196" y="1018"/>
                  <a:pt x="7194" y="1066"/>
                </a:cubicBezTo>
                <a:cubicBezTo>
                  <a:pt x="7192" y="1131"/>
                  <a:pt x="7206" y="1169"/>
                  <a:pt x="7247" y="1220"/>
                </a:cubicBezTo>
                <a:cubicBezTo>
                  <a:pt x="7302" y="1287"/>
                  <a:pt x="7384" y="1332"/>
                  <a:pt x="7468" y="1349"/>
                </a:cubicBezTo>
                <a:cubicBezTo>
                  <a:pt x="7481" y="1352"/>
                  <a:pt x="7499" y="1353"/>
                  <a:pt x="7509" y="1358"/>
                </a:cubicBezTo>
                <a:cubicBezTo>
                  <a:pt x="7507" y="1358"/>
                  <a:pt x="7506" y="1359"/>
                  <a:pt x="7504" y="1359"/>
                </a:cubicBezTo>
                <a:moveTo>
                  <a:pt x="7628" y="1523"/>
                </a:moveTo>
                <a:cubicBezTo>
                  <a:pt x="7623" y="1517"/>
                  <a:pt x="7622" y="1517"/>
                  <a:pt x="7620" y="1513"/>
                </a:cubicBezTo>
                <a:cubicBezTo>
                  <a:pt x="7640" y="1514"/>
                  <a:pt x="7654" y="1517"/>
                  <a:pt x="7674" y="1522"/>
                </a:cubicBezTo>
                <a:cubicBezTo>
                  <a:pt x="7681" y="1524"/>
                  <a:pt x="7693" y="1528"/>
                  <a:pt x="7701" y="1527"/>
                </a:cubicBezTo>
                <a:cubicBezTo>
                  <a:pt x="7709" y="1526"/>
                  <a:pt x="7708" y="1524"/>
                  <a:pt x="7714" y="1519"/>
                </a:cubicBezTo>
                <a:cubicBezTo>
                  <a:pt x="7726" y="1509"/>
                  <a:pt x="7739" y="1494"/>
                  <a:pt x="7750" y="1484"/>
                </a:cubicBezTo>
                <a:cubicBezTo>
                  <a:pt x="7770" y="1464"/>
                  <a:pt x="7786" y="1442"/>
                  <a:pt x="7799" y="1417"/>
                </a:cubicBezTo>
                <a:cubicBezTo>
                  <a:pt x="7815" y="1386"/>
                  <a:pt x="7824" y="1362"/>
                  <a:pt x="7826" y="1328"/>
                </a:cubicBezTo>
                <a:cubicBezTo>
                  <a:pt x="7827" y="1318"/>
                  <a:pt x="7826" y="1307"/>
                  <a:pt x="7826" y="1297"/>
                </a:cubicBezTo>
                <a:cubicBezTo>
                  <a:pt x="7808" y="1295"/>
                  <a:pt x="7789" y="1289"/>
                  <a:pt x="7770" y="1293"/>
                </a:cubicBezTo>
                <a:cubicBezTo>
                  <a:pt x="7763" y="1294"/>
                  <a:pt x="7726" y="1310"/>
                  <a:pt x="7743" y="1325"/>
                </a:cubicBezTo>
                <a:cubicBezTo>
                  <a:pt x="7772" y="1350"/>
                  <a:pt x="7824" y="1352"/>
                  <a:pt x="7859" y="1359"/>
                </a:cubicBezTo>
                <a:cubicBezTo>
                  <a:pt x="7913" y="1370"/>
                  <a:pt x="7969" y="1381"/>
                  <a:pt x="8019" y="1406"/>
                </a:cubicBezTo>
                <a:cubicBezTo>
                  <a:pt x="8041" y="1417"/>
                  <a:pt x="8051" y="1432"/>
                  <a:pt x="8046" y="1457"/>
                </a:cubicBezTo>
                <a:cubicBezTo>
                  <a:pt x="8041" y="1482"/>
                  <a:pt x="7997" y="1494"/>
                  <a:pt x="7980" y="1509"/>
                </a:cubicBezTo>
                <a:cubicBezTo>
                  <a:pt x="7964" y="1523"/>
                  <a:pt x="7947" y="1554"/>
                  <a:pt x="7956" y="1577"/>
                </a:cubicBezTo>
                <a:cubicBezTo>
                  <a:pt x="7971" y="1616"/>
                  <a:pt x="8044" y="1625"/>
                  <a:pt x="8078" y="1632"/>
                </a:cubicBezTo>
                <a:cubicBezTo>
                  <a:pt x="8128" y="1642"/>
                  <a:pt x="8180" y="1646"/>
                  <a:pt x="8231" y="1648"/>
                </a:cubicBezTo>
                <a:cubicBezTo>
                  <a:pt x="8237" y="1648"/>
                  <a:pt x="8244" y="1648"/>
                  <a:pt x="8250" y="1648"/>
                </a:cubicBezTo>
                <a:moveTo>
                  <a:pt x="6814" y="190"/>
                </a:moveTo>
                <a:cubicBezTo>
                  <a:pt x="6818" y="183"/>
                  <a:pt x="6826" y="172"/>
                  <a:pt x="6828" y="164"/>
                </a:cubicBezTo>
                <a:cubicBezTo>
                  <a:pt x="6829" y="160"/>
                  <a:pt x="6829" y="154"/>
                  <a:pt x="6829" y="149"/>
                </a:cubicBezTo>
                <a:cubicBezTo>
                  <a:pt x="6829" y="147"/>
                  <a:pt x="6829" y="144"/>
                  <a:pt x="6829" y="142"/>
                </a:cubicBezTo>
                <a:cubicBezTo>
                  <a:pt x="6833" y="153"/>
                  <a:pt x="6841" y="167"/>
                  <a:pt x="6843" y="179"/>
                </a:cubicBezTo>
                <a:cubicBezTo>
                  <a:pt x="6848" y="204"/>
                  <a:pt x="6848" y="230"/>
                  <a:pt x="6852" y="256"/>
                </a:cubicBezTo>
                <a:cubicBezTo>
                  <a:pt x="6856" y="282"/>
                  <a:pt x="6862" y="310"/>
                  <a:pt x="6871" y="335"/>
                </a:cubicBezTo>
                <a:cubicBezTo>
                  <a:pt x="6881" y="357"/>
                  <a:pt x="6890" y="375"/>
                  <a:pt x="6900" y="396"/>
                </a:cubicBezTo>
                <a:cubicBezTo>
                  <a:pt x="6909" y="416"/>
                  <a:pt x="6912" y="433"/>
                  <a:pt x="6912" y="455"/>
                </a:cubicBezTo>
                <a:cubicBezTo>
                  <a:pt x="6912" y="466"/>
                  <a:pt x="6907" y="481"/>
                  <a:pt x="6918" y="485"/>
                </a:cubicBezTo>
                <a:cubicBezTo>
                  <a:pt x="6928" y="488"/>
                  <a:pt x="6941" y="486"/>
                  <a:pt x="6951" y="486"/>
                </a:cubicBezTo>
                <a:cubicBezTo>
                  <a:pt x="6939" y="491"/>
                  <a:pt x="6923" y="497"/>
                  <a:pt x="6909" y="502"/>
                </a:cubicBezTo>
                <a:cubicBezTo>
                  <a:pt x="6905" y="503"/>
                  <a:pt x="6900" y="505"/>
                  <a:pt x="6896" y="506"/>
                </a:cubicBezTo>
                <a:moveTo>
                  <a:pt x="7045" y="274"/>
                </a:moveTo>
                <a:cubicBezTo>
                  <a:pt x="7048" y="271"/>
                  <a:pt x="7050" y="268"/>
                  <a:pt x="7052" y="265"/>
                </a:cubicBezTo>
                <a:lnTo>
                  <a:pt x="7052" y="264"/>
                </a:lnTo>
                <a:cubicBezTo>
                  <a:pt x="7049" y="264"/>
                  <a:pt x="7041" y="263"/>
                  <a:pt x="7036" y="263"/>
                </a:cubicBezTo>
                <a:cubicBezTo>
                  <a:pt x="7012" y="263"/>
                  <a:pt x="6988" y="262"/>
                  <a:pt x="6964" y="267"/>
                </a:cubicBezTo>
                <a:cubicBezTo>
                  <a:pt x="6918" y="276"/>
                  <a:pt x="6874" y="291"/>
                  <a:pt x="6831" y="309"/>
                </a:cubicBezTo>
                <a:cubicBezTo>
                  <a:pt x="6806" y="320"/>
                  <a:pt x="6787" y="332"/>
                  <a:pt x="6765" y="347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93" name="Freeform 33"/>
          <p:cNvSpPr/>
          <p:nvPr/>
        </p:nvSpPr>
        <p:spPr>
          <a:xfrm>
            <a:off x="5895360" y="4446360"/>
            <a:ext cx="1828440" cy="257760"/>
          </a:xfrm>
          <a:custGeom>
            <a:avLst/>
            <a:gdLst/>
            <a:ahLst/>
            <a:rect l="0" t="0" r="r" b="b"/>
            <a:pathLst>
              <a:path w="5079" h="716">
                <a:moveTo>
                  <a:pt x="2953" y="68"/>
                </a:moveTo>
                <a:cubicBezTo>
                  <a:pt x="2938" y="88"/>
                  <a:pt x="2892" y="117"/>
                  <a:pt x="2867" y="134"/>
                </a:cubicBezTo>
                <a:cubicBezTo>
                  <a:pt x="2788" y="189"/>
                  <a:pt x="2712" y="250"/>
                  <a:pt x="2669" y="339"/>
                </a:cubicBezTo>
                <a:cubicBezTo>
                  <a:pt x="2641" y="397"/>
                  <a:pt x="2635" y="475"/>
                  <a:pt x="2673" y="529"/>
                </a:cubicBezTo>
                <a:cubicBezTo>
                  <a:pt x="2716" y="589"/>
                  <a:pt x="2790" y="627"/>
                  <a:pt x="2861" y="642"/>
                </a:cubicBezTo>
                <a:cubicBezTo>
                  <a:pt x="2882" y="644"/>
                  <a:pt x="2902" y="647"/>
                  <a:pt x="2923" y="649"/>
                </a:cubicBezTo>
                <a:moveTo>
                  <a:pt x="3335" y="481"/>
                </a:moveTo>
                <a:cubicBezTo>
                  <a:pt x="3327" y="460"/>
                  <a:pt x="3303" y="493"/>
                  <a:pt x="3286" y="504"/>
                </a:cubicBezTo>
                <a:cubicBezTo>
                  <a:pt x="3261" y="520"/>
                  <a:pt x="3227" y="537"/>
                  <a:pt x="3235" y="574"/>
                </a:cubicBezTo>
                <a:cubicBezTo>
                  <a:pt x="3244" y="612"/>
                  <a:pt x="3311" y="608"/>
                  <a:pt x="3339" y="609"/>
                </a:cubicBezTo>
                <a:cubicBezTo>
                  <a:pt x="3367" y="609"/>
                  <a:pt x="3374" y="609"/>
                  <a:pt x="3391" y="609"/>
                </a:cubicBezTo>
                <a:cubicBezTo>
                  <a:pt x="3404" y="574"/>
                  <a:pt x="3388" y="557"/>
                  <a:pt x="3358" y="534"/>
                </a:cubicBezTo>
                <a:cubicBezTo>
                  <a:pt x="3317" y="502"/>
                  <a:pt x="3267" y="480"/>
                  <a:pt x="3222" y="455"/>
                </a:cubicBezTo>
                <a:cubicBezTo>
                  <a:pt x="3218" y="453"/>
                  <a:pt x="3213" y="450"/>
                  <a:pt x="3209" y="448"/>
                </a:cubicBezTo>
                <a:cubicBezTo>
                  <a:pt x="3243" y="456"/>
                  <a:pt x="3278" y="467"/>
                  <a:pt x="3313" y="475"/>
                </a:cubicBezTo>
                <a:moveTo>
                  <a:pt x="3486" y="465"/>
                </a:moveTo>
                <a:cubicBezTo>
                  <a:pt x="3486" y="444"/>
                  <a:pt x="3478" y="437"/>
                  <a:pt x="3501" y="432"/>
                </a:cubicBezTo>
                <a:cubicBezTo>
                  <a:pt x="3538" y="423"/>
                  <a:pt x="3597" y="419"/>
                  <a:pt x="3626" y="448"/>
                </a:cubicBezTo>
                <a:cubicBezTo>
                  <a:pt x="3663" y="485"/>
                  <a:pt x="3656" y="553"/>
                  <a:pt x="3656" y="600"/>
                </a:cubicBezTo>
                <a:cubicBezTo>
                  <a:pt x="3656" y="634"/>
                  <a:pt x="3667" y="691"/>
                  <a:pt x="3645" y="715"/>
                </a:cubicBezTo>
                <a:cubicBezTo>
                  <a:pt x="3623" y="703"/>
                  <a:pt x="3629" y="697"/>
                  <a:pt x="3629" y="663"/>
                </a:cubicBezTo>
                <a:cubicBezTo>
                  <a:pt x="3629" y="608"/>
                  <a:pt x="3649" y="566"/>
                  <a:pt x="3687" y="525"/>
                </a:cubicBezTo>
                <a:cubicBezTo>
                  <a:pt x="3729" y="480"/>
                  <a:pt x="3787" y="452"/>
                  <a:pt x="3847" y="444"/>
                </a:cubicBezTo>
                <a:cubicBezTo>
                  <a:pt x="3897" y="437"/>
                  <a:pt x="3918" y="444"/>
                  <a:pt x="3922" y="495"/>
                </a:cubicBezTo>
                <a:cubicBezTo>
                  <a:pt x="3926" y="551"/>
                  <a:pt x="3922" y="610"/>
                  <a:pt x="3922" y="666"/>
                </a:cubicBezTo>
                <a:moveTo>
                  <a:pt x="4007" y="439"/>
                </a:moveTo>
                <a:cubicBezTo>
                  <a:pt x="4007" y="428"/>
                  <a:pt x="4007" y="426"/>
                  <a:pt x="4007" y="419"/>
                </a:cubicBezTo>
                <a:cubicBezTo>
                  <a:pt x="4015" y="455"/>
                  <a:pt x="4015" y="489"/>
                  <a:pt x="4014" y="526"/>
                </a:cubicBezTo>
                <a:cubicBezTo>
                  <a:pt x="4013" y="572"/>
                  <a:pt x="4002" y="620"/>
                  <a:pt x="4032" y="657"/>
                </a:cubicBezTo>
                <a:cubicBezTo>
                  <a:pt x="4050" y="679"/>
                  <a:pt x="4071" y="680"/>
                  <a:pt x="4094" y="670"/>
                </a:cubicBezTo>
                <a:cubicBezTo>
                  <a:pt x="4104" y="626"/>
                  <a:pt x="4103" y="583"/>
                  <a:pt x="4102" y="537"/>
                </a:cubicBezTo>
                <a:cubicBezTo>
                  <a:pt x="4101" y="493"/>
                  <a:pt x="4095" y="449"/>
                  <a:pt x="4098" y="405"/>
                </a:cubicBezTo>
                <a:cubicBezTo>
                  <a:pt x="4101" y="367"/>
                  <a:pt x="4159" y="381"/>
                  <a:pt x="4186" y="381"/>
                </a:cubicBezTo>
                <a:moveTo>
                  <a:pt x="4365" y="441"/>
                </a:moveTo>
                <a:cubicBezTo>
                  <a:pt x="4402" y="455"/>
                  <a:pt x="4436" y="472"/>
                  <a:pt x="4466" y="499"/>
                </a:cubicBezTo>
                <a:cubicBezTo>
                  <a:pt x="4487" y="518"/>
                  <a:pt x="4505" y="541"/>
                  <a:pt x="4529" y="557"/>
                </a:cubicBezTo>
                <a:cubicBezTo>
                  <a:pt x="4537" y="561"/>
                  <a:pt x="4539" y="561"/>
                  <a:pt x="4544" y="563"/>
                </a:cubicBezTo>
                <a:cubicBezTo>
                  <a:pt x="4542" y="521"/>
                  <a:pt x="4540" y="496"/>
                  <a:pt x="4504" y="467"/>
                </a:cubicBezTo>
                <a:cubicBezTo>
                  <a:pt x="4487" y="454"/>
                  <a:pt x="4455" y="438"/>
                  <a:pt x="4432" y="447"/>
                </a:cubicBezTo>
                <a:cubicBezTo>
                  <a:pt x="4401" y="459"/>
                  <a:pt x="4362" y="522"/>
                  <a:pt x="4347" y="550"/>
                </a:cubicBezTo>
                <a:cubicBezTo>
                  <a:pt x="4330" y="583"/>
                  <a:pt x="4322" y="626"/>
                  <a:pt x="4359" y="644"/>
                </a:cubicBezTo>
                <a:cubicBezTo>
                  <a:pt x="4420" y="674"/>
                  <a:pt x="4538" y="671"/>
                  <a:pt x="4598" y="644"/>
                </a:cubicBezTo>
                <a:cubicBezTo>
                  <a:pt x="4643" y="624"/>
                  <a:pt x="4668" y="585"/>
                  <a:pt x="4675" y="537"/>
                </a:cubicBezTo>
                <a:cubicBezTo>
                  <a:pt x="4684" y="477"/>
                  <a:pt x="4676" y="411"/>
                  <a:pt x="4676" y="351"/>
                </a:cubicBezTo>
                <a:cubicBezTo>
                  <a:pt x="4675" y="368"/>
                  <a:pt x="4676" y="362"/>
                  <a:pt x="4683" y="378"/>
                </a:cubicBezTo>
                <a:cubicBezTo>
                  <a:pt x="4701" y="421"/>
                  <a:pt x="4713" y="458"/>
                  <a:pt x="4718" y="504"/>
                </a:cubicBezTo>
                <a:cubicBezTo>
                  <a:pt x="4722" y="535"/>
                  <a:pt x="4731" y="564"/>
                  <a:pt x="4735" y="594"/>
                </a:cubicBezTo>
                <a:cubicBezTo>
                  <a:pt x="4737" y="606"/>
                  <a:pt x="4740" y="630"/>
                  <a:pt x="4741" y="634"/>
                </a:cubicBezTo>
                <a:cubicBezTo>
                  <a:pt x="4801" y="623"/>
                  <a:pt x="4857" y="605"/>
                  <a:pt x="4913" y="580"/>
                </a:cubicBezTo>
                <a:cubicBezTo>
                  <a:pt x="4961" y="559"/>
                  <a:pt x="5018" y="535"/>
                  <a:pt x="5035" y="481"/>
                </a:cubicBezTo>
                <a:cubicBezTo>
                  <a:pt x="5048" y="439"/>
                  <a:pt x="5039" y="384"/>
                  <a:pt x="5029" y="343"/>
                </a:cubicBezTo>
                <a:cubicBezTo>
                  <a:pt x="5016" y="293"/>
                  <a:pt x="4994" y="247"/>
                  <a:pt x="4969" y="203"/>
                </a:cubicBezTo>
                <a:cubicBezTo>
                  <a:pt x="4959" y="186"/>
                  <a:pt x="4957" y="182"/>
                  <a:pt x="4949" y="172"/>
                </a:cubicBezTo>
                <a:cubicBezTo>
                  <a:pt x="4949" y="178"/>
                  <a:pt x="4944" y="240"/>
                  <a:pt x="4941" y="258"/>
                </a:cubicBezTo>
                <a:cubicBezTo>
                  <a:pt x="4927" y="333"/>
                  <a:pt x="4909" y="425"/>
                  <a:pt x="4938" y="499"/>
                </a:cubicBezTo>
                <a:cubicBezTo>
                  <a:pt x="4957" y="548"/>
                  <a:pt x="4996" y="608"/>
                  <a:pt x="5039" y="639"/>
                </a:cubicBezTo>
                <a:cubicBezTo>
                  <a:pt x="5045" y="642"/>
                  <a:pt x="5051" y="646"/>
                  <a:pt x="5057" y="649"/>
                </a:cubicBezTo>
                <a:moveTo>
                  <a:pt x="4871" y="508"/>
                </a:moveTo>
                <a:cubicBezTo>
                  <a:pt x="4905" y="505"/>
                  <a:pt x="4944" y="507"/>
                  <a:pt x="4981" y="512"/>
                </a:cubicBezTo>
                <a:cubicBezTo>
                  <a:pt x="5003" y="515"/>
                  <a:pt x="5064" y="516"/>
                  <a:pt x="5078" y="540"/>
                </a:cubicBezTo>
                <a:cubicBezTo>
                  <a:pt x="5078" y="542"/>
                  <a:pt x="5078" y="544"/>
                  <a:pt x="5078" y="546"/>
                </a:cubicBezTo>
                <a:moveTo>
                  <a:pt x="167" y="29"/>
                </a:moveTo>
                <a:cubicBezTo>
                  <a:pt x="178" y="29"/>
                  <a:pt x="179" y="29"/>
                  <a:pt x="190" y="29"/>
                </a:cubicBezTo>
                <a:cubicBezTo>
                  <a:pt x="283" y="29"/>
                  <a:pt x="374" y="29"/>
                  <a:pt x="466" y="38"/>
                </a:cubicBezTo>
                <a:cubicBezTo>
                  <a:pt x="618" y="53"/>
                  <a:pt x="769" y="44"/>
                  <a:pt x="921" y="49"/>
                </a:cubicBezTo>
                <a:cubicBezTo>
                  <a:pt x="1078" y="54"/>
                  <a:pt x="1236" y="70"/>
                  <a:pt x="1392" y="76"/>
                </a:cubicBezTo>
                <a:cubicBezTo>
                  <a:pt x="1488" y="80"/>
                  <a:pt x="1585" y="83"/>
                  <a:pt x="1681" y="91"/>
                </a:cubicBezTo>
                <a:cubicBezTo>
                  <a:pt x="1793" y="100"/>
                  <a:pt x="1902" y="111"/>
                  <a:pt x="2014" y="111"/>
                </a:cubicBezTo>
                <a:cubicBezTo>
                  <a:pt x="2130" y="111"/>
                  <a:pt x="2245" y="117"/>
                  <a:pt x="2361" y="121"/>
                </a:cubicBezTo>
                <a:cubicBezTo>
                  <a:pt x="2400" y="122"/>
                  <a:pt x="2437" y="121"/>
                  <a:pt x="2475" y="117"/>
                </a:cubicBezTo>
                <a:cubicBezTo>
                  <a:pt x="2491" y="115"/>
                  <a:pt x="2508" y="114"/>
                  <a:pt x="2524" y="112"/>
                </a:cubicBezTo>
                <a:cubicBezTo>
                  <a:pt x="2491" y="105"/>
                  <a:pt x="2457" y="97"/>
                  <a:pt x="2423" y="91"/>
                </a:cubicBezTo>
                <a:cubicBezTo>
                  <a:pt x="2136" y="44"/>
                  <a:pt x="1844" y="45"/>
                  <a:pt x="1554" y="45"/>
                </a:cubicBezTo>
                <a:cubicBezTo>
                  <a:pt x="1456" y="45"/>
                  <a:pt x="1362" y="47"/>
                  <a:pt x="1266" y="59"/>
                </a:cubicBezTo>
                <a:cubicBezTo>
                  <a:pt x="1077" y="82"/>
                  <a:pt x="890" y="87"/>
                  <a:pt x="700" y="89"/>
                </a:cubicBezTo>
                <a:cubicBezTo>
                  <a:pt x="619" y="90"/>
                  <a:pt x="545" y="105"/>
                  <a:pt x="465" y="112"/>
                </a:cubicBezTo>
                <a:cubicBezTo>
                  <a:pt x="354" y="122"/>
                  <a:pt x="233" y="129"/>
                  <a:pt x="123" y="111"/>
                </a:cubicBezTo>
                <a:cubicBezTo>
                  <a:pt x="88" y="105"/>
                  <a:pt x="78" y="103"/>
                  <a:pt x="56" y="98"/>
                </a:cubicBezTo>
                <a:cubicBezTo>
                  <a:pt x="42" y="94"/>
                  <a:pt x="0" y="90"/>
                  <a:pt x="14" y="89"/>
                </a:cubicBezTo>
                <a:cubicBezTo>
                  <a:pt x="78" y="84"/>
                  <a:pt x="149" y="111"/>
                  <a:pt x="214" y="115"/>
                </a:cubicBezTo>
                <a:cubicBezTo>
                  <a:pt x="446" y="128"/>
                  <a:pt x="681" y="103"/>
                  <a:pt x="912" y="93"/>
                </a:cubicBezTo>
                <a:cubicBezTo>
                  <a:pt x="1249" y="79"/>
                  <a:pt x="1622" y="107"/>
                  <a:pt x="1954" y="46"/>
                </a:cubicBezTo>
                <a:cubicBezTo>
                  <a:pt x="1966" y="40"/>
                  <a:pt x="1969" y="41"/>
                  <a:pt x="1973" y="33"/>
                </a:cubicBezTo>
                <a:cubicBezTo>
                  <a:pt x="1963" y="28"/>
                  <a:pt x="1986" y="1"/>
                  <a:pt x="1975" y="1"/>
                </a:cubicBezTo>
                <a:cubicBezTo>
                  <a:pt x="1942" y="0"/>
                  <a:pt x="1905" y="9"/>
                  <a:pt x="1872" y="11"/>
                </a:cubicBezTo>
                <a:cubicBezTo>
                  <a:pt x="1673" y="20"/>
                  <a:pt x="1474" y="22"/>
                  <a:pt x="1276" y="29"/>
                </a:cubicBezTo>
                <a:cubicBezTo>
                  <a:pt x="1198" y="32"/>
                  <a:pt x="1119" y="34"/>
                  <a:pt x="1041" y="35"/>
                </a:cubicBezTo>
                <a:cubicBezTo>
                  <a:pt x="1028" y="35"/>
                  <a:pt x="1026" y="35"/>
                  <a:pt x="1018" y="35"/>
                </a:cubicBezTo>
                <a:cubicBezTo>
                  <a:pt x="1267" y="35"/>
                  <a:pt x="1512" y="16"/>
                  <a:pt x="1761" y="4"/>
                </a:cubicBezTo>
                <a:cubicBezTo>
                  <a:pt x="1763" y="4"/>
                  <a:pt x="1979" y="1"/>
                  <a:pt x="1923" y="1"/>
                </a:cubicBezTo>
                <a:cubicBezTo>
                  <a:pt x="1906" y="1"/>
                  <a:pt x="1888" y="1"/>
                  <a:pt x="1871" y="1"/>
                </a:cubicBezTo>
                <a:cubicBezTo>
                  <a:pt x="1771" y="1"/>
                  <a:pt x="1671" y="1"/>
                  <a:pt x="1571" y="1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94" name="Freeform 34"/>
          <p:cNvSpPr/>
          <p:nvPr/>
        </p:nvSpPr>
        <p:spPr>
          <a:xfrm>
            <a:off x="6076800" y="4695840"/>
            <a:ext cx="2900880" cy="506520"/>
          </a:xfrm>
          <a:custGeom>
            <a:avLst/>
            <a:gdLst/>
            <a:ahLst/>
            <a:rect l="0" t="0" r="r" b="b"/>
            <a:pathLst>
              <a:path w="8058" h="1407">
                <a:moveTo>
                  <a:pt x="2499" y="514"/>
                </a:moveTo>
                <a:cubicBezTo>
                  <a:pt x="2530" y="521"/>
                  <a:pt x="2505" y="496"/>
                  <a:pt x="2523" y="532"/>
                </a:cubicBezTo>
                <a:cubicBezTo>
                  <a:pt x="2535" y="557"/>
                  <a:pt x="2541" y="576"/>
                  <a:pt x="2568" y="587"/>
                </a:cubicBezTo>
                <a:cubicBezTo>
                  <a:pt x="2585" y="594"/>
                  <a:pt x="2637" y="602"/>
                  <a:pt x="2654" y="593"/>
                </a:cubicBezTo>
                <a:cubicBezTo>
                  <a:pt x="2681" y="579"/>
                  <a:pt x="2685" y="530"/>
                  <a:pt x="2679" y="505"/>
                </a:cubicBezTo>
                <a:cubicBezTo>
                  <a:pt x="2669" y="462"/>
                  <a:pt x="2617" y="434"/>
                  <a:pt x="2578" y="425"/>
                </a:cubicBezTo>
                <a:cubicBezTo>
                  <a:pt x="2515" y="411"/>
                  <a:pt x="2452" y="421"/>
                  <a:pt x="2395" y="449"/>
                </a:cubicBezTo>
                <a:cubicBezTo>
                  <a:pt x="2343" y="475"/>
                  <a:pt x="2301" y="510"/>
                  <a:pt x="2293" y="569"/>
                </a:cubicBezTo>
                <a:cubicBezTo>
                  <a:pt x="2284" y="638"/>
                  <a:pt x="2354" y="638"/>
                  <a:pt x="2405" y="642"/>
                </a:cubicBezTo>
                <a:cubicBezTo>
                  <a:pt x="2514" y="651"/>
                  <a:pt x="2626" y="650"/>
                  <a:pt x="2733" y="627"/>
                </a:cubicBezTo>
                <a:cubicBezTo>
                  <a:pt x="2828" y="607"/>
                  <a:pt x="2990" y="569"/>
                  <a:pt x="3059" y="492"/>
                </a:cubicBezTo>
                <a:cubicBezTo>
                  <a:pt x="3063" y="484"/>
                  <a:pt x="3065" y="483"/>
                  <a:pt x="3064" y="478"/>
                </a:cubicBezTo>
                <a:cubicBezTo>
                  <a:pt x="3023" y="477"/>
                  <a:pt x="3004" y="477"/>
                  <a:pt x="2965" y="498"/>
                </a:cubicBezTo>
                <a:cubicBezTo>
                  <a:pt x="2904" y="531"/>
                  <a:pt x="2851" y="574"/>
                  <a:pt x="2805" y="625"/>
                </a:cubicBezTo>
                <a:cubicBezTo>
                  <a:pt x="2774" y="659"/>
                  <a:pt x="2745" y="691"/>
                  <a:pt x="2711" y="722"/>
                </a:cubicBezTo>
                <a:moveTo>
                  <a:pt x="2776" y="531"/>
                </a:moveTo>
                <a:cubicBezTo>
                  <a:pt x="2813" y="525"/>
                  <a:pt x="2834" y="536"/>
                  <a:pt x="2867" y="553"/>
                </a:cubicBezTo>
                <a:cubicBezTo>
                  <a:pt x="2917" y="579"/>
                  <a:pt x="2933" y="605"/>
                  <a:pt x="2948" y="656"/>
                </a:cubicBezTo>
                <a:cubicBezTo>
                  <a:pt x="2956" y="684"/>
                  <a:pt x="2955" y="690"/>
                  <a:pt x="2975" y="707"/>
                </a:cubicBezTo>
                <a:moveTo>
                  <a:pt x="3320" y="285"/>
                </a:moveTo>
                <a:cubicBezTo>
                  <a:pt x="3323" y="292"/>
                  <a:pt x="3326" y="338"/>
                  <a:pt x="3326" y="357"/>
                </a:cubicBezTo>
                <a:cubicBezTo>
                  <a:pt x="3326" y="419"/>
                  <a:pt x="3323" y="481"/>
                  <a:pt x="3322" y="543"/>
                </a:cubicBezTo>
                <a:cubicBezTo>
                  <a:pt x="3321" y="598"/>
                  <a:pt x="3324" y="649"/>
                  <a:pt x="3335" y="703"/>
                </a:cubicBezTo>
                <a:cubicBezTo>
                  <a:pt x="3339" y="719"/>
                  <a:pt x="3340" y="723"/>
                  <a:pt x="3346" y="732"/>
                </a:cubicBezTo>
                <a:moveTo>
                  <a:pt x="3216" y="559"/>
                </a:moveTo>
                <a:cubicBezTo>
                  <a:pt x="3261" y="540"/>
                  <a:pt x="3315" y="545"/>
                  <a:pt x="3364" y="547"/>
                </a:cubicBezTo>
                <a:cubicBezTo>
                  <a:pt x="3443" y="550"/>
                  <a:pt x="3514" y="562"/>
                  <a:pt x="3589" y="586"/>
                </a:cubicBezTo>
                <a:moveTo>
                  <a:pt x="4319" y="395"/>
                </a:moveTo>
                <a:cubicBezTo>
                  <a:pt x="4311" y="382"/>
                  <a:pt x="4303" y="371"/>
                  <a:pt x="4295" y="358"/>
                </a:cubicBezTo>
                <a:cubicBezTo>
                  <a:pt x="4294" y="357"/>
                  <a:pt x="4294" y="356"/>
                  <a:pt x="4293" y="355"/>
                </a:cubicBezTo>
                <a:cubicBezTo>
                  <a:pt x="4293" y="429"/>
                  <a:pt x="4299" y="498"/>
                  <a:pt x="4316" y="571"/>
                </a:cubicBezTo>
                <a:cubicBezTo>
                  <a:pt x="4330" y="632"/>
                  <a:pt x="4341" y="689"/>
                  <a:pt x="4347" y="751"/>
                </a:cubicBezTo>
                <a:moveTo>
                  <a:pt x="4138" y="577"/>
                </a:moveTo>
                <a:cubicBezTo>
                  <a:pt x="4150" y="576"/>
                  <a:pt x="4208" y="572"/>
                  <a:pt x="4224" y="573"/>
                </a:cubicBezTo>
                <a:cubicBezTo>
                  <a:pt x="4320" y="577"/>
                  <a:pt x="4416" y="577"/>
                  <a:pt x="4513" y="577"/>
                </a:cubicBezTo>
                <a:cubicBezTo>
                  <a:pt x="4538" y="577"/>
                  <a:pt x="4562" y="577"/>
                  <a:pt x="4587" y="577"/>
                </a:cubicBezTo>
                <a:cubicBezTo>
                  <a:pt x="4579" y="598"/>
                  <a:pt x="4565" y="609"/>
                  <a:pt x="4555" y="629"/>
                </a:cubicBezTo>
                <a:cubicBezTo>
                  <a:pt x="4540" y="658"/>
                  <a:pt x="4537" y="694"/>
                  <a:pt x="4568" y="711"/>
                </a:cubicBezTo>
                <a:cubicBezTo>
                  <a:pt x="4627" y="744"/>
                  <a:pt x="4745" y="747"/>
                  <a:pt x="4809" y="732"/>
                </a:cubicBezTo>
                <a:cubicBezTo>
                  <a:pt x="4857" y="721"/>
                  <a:pt x="4855" y="671"/>
                  <a:pt x="4831" y="639"/>
                </a:cubicBezTo>
                <a:cubicBezTo>
                  <a:pt x="4799" y="596"/>
                  <a:pt x="4754" y="577"/>
                  <a:pt x="4702" y="573"/>
                </a:cubicBezTo>
                <a:cubicBezTo>
                  <a:pt x="4667" y="570"/>
                  <a:pt x="4601" y="558"/>
                  <a:pt x="4587" y="599"/>
                </a:cubicBezTo>
                <a:cubicBezTo>
                  <a:pt x="4587" y="605"/>
                  <a:pt x="4587" y="612"/>
                  <a:pt x="4587" y="618"/>
                </a:cubicBezTo>
                <a:moveTo>
                  <a:pt x="5550" y="452"/>
                </a:moveTo>
                <a:cubicBezTo>
                  <a:pt x="5564" y="418"/>
                  <a:pt x="5534" y="437"/>
                  <a:pt x="5510" y="447"/>
                </a:cubicBezTo>
                <a:cubicBezTo>
                  <a:pt x="5461" y="468"/>
                  <a:pt x="5401" y="496"/>
                  <a:pt x="5391" y="553"/>
                </a:cubicBezTo>
                <a:cubicBezTo>
                  <a:pt x="5382" y="602"/>
                  <a:pt x="5419" y="626"/>
                  <a:pt x="5462" y="636"/>
                </a:cubicBezTo>
                <a:cubicBezTo>
                  <a:pt x="5500" y="645"/>
                  <a:pt x="5555" y="651"/>
                  <a:pt x="5579" y="614"/>
                </a:cubicBezTo>
                <a:cubicBezTo>
                  <a:pt x="5597" y="586"/>
                  <a:pt x="5592" y="528"/>
                  <a:pt x="5589" y="497"/>
                </a:cubicBezTo>
                <a:cubicBezTo>
                  <a:pt x="5586" y="468"/>
                  <a:pt x="5524" y="411"/>
                  <a:pt x="5553" y="418"/>
                </a:cubicBezTo>
                <a:cubicBezTo>
                  <a:pt x="5553" y="409"/>
                  <a:pt x="5557" y="412"/>
                  <a:pt x="5567" y="429"/>
                </a:cubicBezTo>
                <a:moveTo>
                  <a:pt x="5700" y="560"/>
                </a:moveTo>
                <a:cubicBezTo>
                  <a:pt x="5704" y="545"/>
                  <a:pt x="5710" y="543"/>
                  <a:pt x="5722" y="531"/>
                </a:cubicBezTo>
                <a:cubicBezTo>
                  <a:pt x="5743" y="510"/>
                  <a:pt x="5760" y="488"/>
                  <a:pt x="5767" y="458"/>
                </a:cubicBezTo>
                <a:cubicBezTo>
                  <a:pt x="5775" y="425"/>
                  <a:pt x="5770" y="388"/>
                  <a:pt x="5770" y="355"/>
                </a:cubicBezTo>
                <a:cubicBezTo>
                  <a:pt x="5770" y="340"/>
                  <a:pt x="5770" y="325"/>
                  <a:pt x="5770" y="310"/>
                </a:cubicBezTo>
                <a:cubicBezTo>
                  <a:pt x="5817" y="331"/>
                  <a:pt x="5863" y="361"/>
                  <a:pt x="5902" y="395"/>
                </a:cubicBezTo>
                <a:cubicBezTo>
                  <a:pt x="5936" y="424"/>
                  <a:pt x="5960" y="453"/>
                  <a:pt x="5963" y="498"/>
                </a:cubicBezTo>
                <a:cubicBezTo>
                  <a:pt x="5965" y="522"/>
                  <a:pt x="5959" y="530"/>
                  <a:pt x="5952" y="549"/>
                </a:cubicBezTo>
                <a:cubicBezTo>
                  <a:pt x="5952" y="553"/>
                  <a:pt x="5952" y="554"/>
                  <a:pt x="5952" y="556"/>
                </a:cubicBezTo>
                <a:moveTo>
                  <a:pt x="6549" y="435"/>
                </a:moveTo>
                <a:cubicBezTo>
                  <a:pt x="6447" y="396"/>
                  <a:pt x="6358" y="388"/>
                  <a:pt x="6247" y="391"/>
                </a:cubicBezTo>
                <a:cubicBezTo>
                  <a:pt x="6178" y="393"/>
                  <a:pt x="6098" y="398"/>
                  <a:pt x="6087" y="477"/>
                </a:cubicBezTo>
                <a:cubicBezTo>
                  <a:pt x="6078" y="539"/>
                  <a:pt x="6144" y="565"/>
                  <a:pt x="6195" y="573"/>
                </a:cubicBezTo>
                <a:cubicBezTo>
                  <a:pt x="6264" y="584"/>
                  <a:pt x="6353" y="585"/>
                  <a:pt x="6411" y="539"/>
                </a:cubicBezTo>
                <a:cubicBezTo>
                  <a:pt x="6464" y="496"/>
                  <a:pt x="6457" y="425"/>
                  <a:pt x="6458" y="365"/>
                </a:cubicBezTo>
                <a:cubicBezTo>
                  <a:pt x="6459" y="296"/>
                  <a:pt x="6455" y="228"/>
                  <a:pt x="6451" y="158"/>
                </a:cubicBezTo>
                <a:cubicBezTo>
                  <a:pt x="6450" y="148"/>
                  <a:pt x="6453" y="109"/>
                  <a:pt x="6454" y="104"/>
                </a:cubicBezTo>
                <a:cubicBezTo>
                  <a:pt x="6481" y="148"/>
                  <a:pt x="6481" y="189"/>
                  <a:pt x="6477" y="241"/>
                </a:cubicBezTo>
                <a:cubicBezTo>
                  <a:pt x="6472" y="315"/>
                  <a:pt x="6460" y="385"/>
                  <a:pt x="6463" y="460"/>
                </a:cubicBezTo>
                <a:cubicBezTo>
                  <a:pt x="6465" y="499"/>
                  <a:pt x="6476" y="560"/>
                  <a:pt x="6521" y="574"/>
                </a:cubicBezTo>
                <a:cubicBezTo>
                  <a:pt x="6528" y="574"/>
                  <a:pt x="6535" y="574"/>
                  <a:pt x="6542" y="574"/>
                </a:cubicBezTo>
                <a:moveTo>
                  <a:pt x="6590" y="429"/>
                </a:moveTo>
                <a:cubicBezTo>
                  <a:pt x="6600" y="388"/>
                  <a:pt x="6605" y="343"/>
                  <a:pt x="6643" y="316"/>
                </a:cubicBezTo>
                <a:cubicBezTo>
                  <a:pt x="6652" y="314"/>
                  <a:pt x="6653" y="313"/>
                  <a:pt x="6658" y="313"/>
                </a:cubicBezTo>
                <a:cubicBezTo>
                  <a:pt x="6658" y="356"/>
                  <a:pt x="6652" y="395"/>
                  <a:pt x="6645" y="438"/>
                </a:cubicBezTo>
                <a:cubicBezTo>
                  <a:pt x="6639" y="472"/>
                  <a:pt x="6635" y="506"/>
                  <a:pt x="6634" y="540"/>
                </a:cubicBezTo>
                <a:moveTo>
                  <a:pt x="6691" y="214"/>
                </a:moveTo>
                <a:cubicBezTo>
                  <a:pt x="6674" y="214"/>
                  <a:pt x="6681" y="225"/>
                  <a:pt x="6681" y="241"/>
                </a:cubicBezTo>
                <a:moveTo>
                  <a:pt x="6921" y="408"/>
                </a:moveTo>
                <a:cubicBezTo>
                  <a:pt x="6920" y="403"/>
                  <a:pt x="6919" y="393"/>
                  <a:pt x="6921" y="398"/>
                </a:cubicBezTo>
                <a:cubicBezTo>
                  <a:pt x="6935" y="428"/>
                  <a:pt x="6946" y="464"/>
                  <a:pt x="6949" y="497"/>
                </a:cubicBezTo>
                <a:cubicBezTo>
                  <a:pt x="6950" y="514"/>
                  <a:pt x="6956" y="553"/>
                  <a:pt x="6943" y="567"/>
                </a:cubicBezTo>
                <a:cubicBezTo>
                  <a:pt x="6942" y="567"/>
                  <a:pt x="6941" y="567"/>
                  <a:pt x="6940" y="567"/>
                </a:cubicBezTo>
                <a:cubicBezTo>
                  <a:pt x="6944" y="536"/>
                  <a:pt x="6951" y="518"/>
                  <a:pt x="6967" y="490"/>
                </a:cubicBezTo>
                <a:cubicBezTo>
                  <a:pt x="6988" y="453"/>
                  <a:pt x="7013" y="422"/>
                  <a:pt x="7053" y="405"/>
                </a:cubicBezTo>
                <a:cubicBezTo>
                  <a:pt x="7076" y="395"/>
                  <a:pt x="7101" y="396"/>
                  <a:pt x="7125" y="401"/>
                </a:cubicBezTo>
                <a:cubicBezTo>
                  <a:pt x="7130" y="443"/>
                  <a:pt x="7128" y="470"/>
                  <a:pt x="7114" y="510"/>
                </a:cubicBezTo>
                <a:cubicBezTo>
                  <a:pt x="7104" y="536"/>
                  <a:pt x="7101" y="543"/>
                  <a:pt x="7098" y="561"/>
                </a:cubicBezTo>
                <a:moveTo>
                  <a:pt x="7365" y="421"/>
                </a:moveTo>
                <a:cubicBezTo>
                  <a:pt x="7354" y="399"/>
                  <a:pt x="7385" y="395"/>
                  <a:pt x="7341" y="404"/>
                </a:cubicBezTo>
                <a:cubicBezTo>
                  <a:pt x="7296" y="413"/>
                  <a:pt x="7235" y="442"/>
                  <a:pt x="7228" y="490"/>
                </a:cubicBezTo>
                <a:cubicBezTo>
                  <a:pt x="7223" y="525"/>
                  <a:pt x="7245" y="532"/>
                  <a:pt x="7276" y="535"/>
                </a:cubicBezTo>
                <a:cubicBezTo>
                  <a:pt x="7295" y="537"/>
                  <a:pt x="7333" y="544"/>
                  <a:pt x="7340" y="522"/>
                </a:cubicBezTo>
                <a:cubicBezTo>
                  <a:pt x="7344" y="510"/>
                  <a:pt x="7336" y="493"/>
                  <a:pt x="7350" y="485"/>
                </a:cubicBezTo>
                <a:cubicBezTo>
                  <a:pt x="7359" y="480"/>
                  <a:pt x="7382" y="488"/>
                  <a:pt x="7389" y="491"/>
                </a:cubicBezTo>
                <a:cubicBezTo>
                  <a:pt x="7417" y="502"/>
                  <a:pt x="7441" y="509"/>
                  <a:pt x="7471" y="510"/>
                </a:cubicBezTo>
                <a:cubicBezTo>
                  <a:pt x="7508" y="511"/>
                  <a:pt x="7531" y="498"/>
                  <a:pt x="7551" y="467"/>
                </a:cubicBezTo>
                <a:cubicBezTo>
                  <a:pt x="7569" y="437"/>
                  <a:pt x="7573" y="403"/>
                  <a:pt x="7585" y="371"/>
                </a:cubicBezTo>
                <a:cubicBezTo>
                  <a:pt x="7591" y="354"/>
                  <a:pt x="7598" y="352"/>
                  <a:pt x="7608" y="340"/>
                </a:cubicBezTo>
                <a:cubicBezTo>
                  <a:pt x="7609" y="345"/>
                  <a:pt x="7614" y="369"/>
                  <a:pt x="7615" y="378"/>
                </a:cubicBezTo>
                <a:cubicBezTo>
                  <a:pt x="7619" y="418"/>
                  <a:pt x="7621" y="457"/>
                  <a:pt x="7624" y="497"/>
                </a:cubicBezTo>
                <a:cubicBezTo>
                  <a:pt x="7626" y="517"/>
                  <a:pt x="7625" y="548"/>
                  <a:pt x="7642" y="563"/>
                </a:cubicBezTo>
                <a:cubicBezTo>
                  <a:pt x="7646" y="563"/>
                  <a:pt x="7649" y="563"/>
                  <a:pt x="7653" y="563"/>
                </a:cubicBezTo>
                <a:moveTo>
                  <a:pt x="7700" y="482"/>
                </a:moveTo>
                <a:cubicBezTo>
                  <a:pt x="7709" y="456"/>
                  <a:pt x="7716" y="433"/>
                  <a:pt x="7745" y="424"/>
                </a:cubicBezTo>
                <a:cubicBezTo>
                  <a:pt x="7763" y="419"/>
                  <a:pt x="7793" y="418"/>
                  <a:pt x="7808" y="429"/>
                </a:cubicBezTo>
                <a:cubicBezTo>
                  <a:pt x="7827" y="443"/>
                  <a:pt x="7838" y="465"/>
                  <a:pt x="7864" y="470"/>
                </a:cubicBezTo>
                <a:cubicBezTo>
                  <a:pt x="7885" y="470"/>
                  <a:pt x="7893" y="470"/>
                  <a:pt x="7907" y="470"/>
                </a:cubicBezTo>
                <a:moveTo>
                  <a:pt x="7995" y="401"/>
                </a:moveTo>
                <a:cubicBezTo>
                  <a:pt x="8000" y="381"/>
                  <a:pt x="8003" y="359"/>
                  <a:pt x="8014" y="344"/>
                </a:cubicBezTo>
                <a:lnTo>
                  <a:pt x="8015" y="344"/>
                </a:lnTo>
                <a:cubicBezTo>
                  <a:pt x="8015" y="458"/>
                  <a:pt x="8018" y="572"/>
                  <a:pt x="8018" y="687"/>
                </a:cubicBezTo>
                <a:cubicBezTo>
                  <a:pt x="8018" y="733"/>
                  <a:pt x="8031" y="801"/>
                  <a:pt x="8004" y="842"/>
                </a:cubicBezTo>
                <a:cubicBezTo>
                  <a:pt x="7996" y="855"/>
                  <a:pt x="7958" y="864"/>
                  <a:pt x="7945" y="852"/>
                </a:cubicBezTo>
                <a:cubicBezTo>
                  <a:pt x="7929" y="837"/>
                  <a:pt x="7927" y="779"/>
                  <a:pt x="7939" y="761"/>
                </a:cubicBezTo>
                <a:cubicBezTo>
                  <a:pt x="7960" y="730"/>
                  <a:pt x="8008" y="724"/>
                  <a:pt x="8040" y="713"/>
                </a:cubicBezTo>
                <a:cubicBezTo>
                  <a:pt x="8051" y="709"/>
                  <a:pt x="8054" y="710"/>
                  <a:pt x="8057" y="704"/>
                </a:cubicBezTo>
                <a:moveTo>
                  <a:pt x="2484" y="29"/>
                </a:moveTo>
                <a:cubicBezTo>
                  <a:pt x="2449" y="22"/>
                  <a:pt x="2427" y="0"/>
                  <a:pt x="2389" y="5"/>
                </a:cubicBezTo>
                <a:cubicBezTo>
                  <a:pt x="2345" y="10"/>
                  <a:pt x="2321" y="27"/>
                  <a:pt x="2283" y="49"/>
                </a:cubicBezTo>
                <a:cubicBezTo>
                  <a:pt x="2138" y="135"/>
                  <a:pt x="2000" y="227"/>
                  <a:pt x="1849" y="304"/>
                </a:cubicBezTo>
                <a:cubicBezTo>
                  <a:pt x="1652" y="403"/>
                  <a:pt x="1479" y="513"/>
                  <a:pt x="1314" y="659"/>
                </a:cubicBezTo>
                <a:cubicBezTo>
                  <a:pt x="1130" y="822"/>
                  <a:pt x="998" y="985"/>
                  <a:pt x="756" y="1062"/>
                </a:cubicBezTo>
                <a:cubicBezTo>
                  <a:pt x="576" y="1120"/>
                  <a:pt x="390" y="1178"/>
                  <a:pt x="230" y="1282"/>
                </a:cubicBezTo>
                <a:cubicBezTo>
                  <a:pt x="161" y="1327"/>
                  <a:pt x="50" y="1374"/>
                  <a:pt x="0" y="1406"/>
                </a:cubicBezTo>
                <a:cubicBezTo>
                  <a:pt x="9" y="1405"/>
                  <a:pt x="18" y="1403"/>
                  <a:pt x="27" y="1402"/>
                </a:cubicBezTo>
                <a:moveTo>
                  <a:pt x="1038" y="748"/>
                </a:moveTo>
                <a:cubicBezTo>
                  <a:pt x="985" y="788"/>
                  <a:pt x="939" y="837"/>
                  <a:pt x="887" y="879"/>
                </a:cubicBezTo>
                <a:cubicBezTo>
                  <a:pt x="817" y="936"/>
                  <a:pt x="747" y="993"/>
                  <a:pt x="674" y="1046"/>
                </a:cubicBezTo>
                <a:cubicBezTo>
                  <a:pt x="580" y="1112"/>
                  <a:pt x="483" y="1169"/>
                  <a:pt x="377" y="1216"/>
                </a:cubicBezTo>
                <a:cubicBezTo>
                  <a:pt x="301" y="1250"/>
                  <a:pt x="221" y="1277"/>
                  <a:pt x="143" y="1305"/>
                </a:cubicBezTo>
                <a:cubicBezTo>
                  <a:pt x="288" y="1305"/>
                  <a:pt x="457" y="1279"/>
                  <a:pt x="598" y="1317"/>
                </a:cubicBezTo>
                <a:cubicBezTo>
                  <a:pt x="613" y="1321"/>
                  <a:pt x="670" y="1341"/>
                  <a:pt x="659" y="1369"/>
                </a:cubicBezTo>
                <a:cubicBezTo>
                  <a:pt x="649" y="1394"/>
                  <a:pt x="652" y="1372"/>
                  <a:pt x="634" y="1393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95" name="Freeform 35"/>
          <p:cNvSpPr/>
          <p:nvPr/>
        </p:nvSpPr>
        <p:spPr>
          <a:xfrm>
            <a:off x="6081840" y="5221440"/>
            <a:ext cx="1578240" cy="390960"/>
          </a:xfrm>
          <a:custGeom>
            <a:avLst/>
            <a:gdLst/>
            <a:ahLst/>
            <a:rect l="0" t="0" r="r" b="b"/>
            <a:pathLst>
              <a:path w="4384" h="1086">
                <a:moveTo>
                  <a:pt x="1968" y="102"/>
                </a:moveTo>
                <a:cubicBezTo>
                  <a:pt x="1914" y="83"/>
                  <a:pt x="1891" y="73"/>
                  <a:pt x="1842" y="108"/>
                </a:cubicBezTo>
                <a:cubicBezTo>
                  <a:pt x="1715" y="198"/>
                  <a:pt x="1603" y="343"/>
                  <a:pt x="1537" y="483"/>
                </a:cubicBezTo>
                <a:cubicBezTo>
                  <a:pt x="1504" y="555"/>
                  <a:pt x="1483" y="655"/>
                  <a:pt x="1526" y="726"/>
                </a:cubicBezTo>
                <a:cubicBezTo>
                  <a:pt x="1571" y="802"/>
                  <a:pt x="1654" y="826"/>
                  <a:pt x="1732" y="850"/>
                </a:cubicBezTo>
                <a:moveTo>
                  <a:pt x="2280" y="419"/>
                </a:moveTo>
                <a:cubicBezTo>
                  <a:pt x="2290" y="396"/>
                  <a:pt x="2333" y="403"/>
                  <a:pt x="2356" y="402"/>
                </a:cubicBezTo>
                <a:cubicBezTo>
                  <a:pt x="2416" y="400"/>
                  <a:pt x="2484" y="393"/>
                  <a:pt x="2543" y="406"/>
                </a:cubicBezTo>
                <a:cubicBezTo>
                  <a:pt x="2550" y="408"/>
                  <a:pt x="2557" y="410"/>
                  <a:pt x="2564" y="412"/>
                </a:cubicBezTo>
                <a:moveTo>
                  <a:pt x="2716" y="181"/>
                </a:moveTo>
                <a:cubicBezTo>
                  <a:pt x="2711" y="174"/>
                  <a:pt x="2712" y="161"/>
                  <a:pt x="2711" y="178"/>
                </a:cubicBezTo>
                <a:cubicBezTo>
                  <a:pt x="2708" y="258"/>
                  <a:pt x="2713" y="339"/>
                  <a:pt x="2708" y="419"/>
                </a:cubicBezTo>
                <a:cubicBezTo>
                  <a:pt x="2706" y="457"/>
                  <a:pt x="2704" y="494"/>
                  <a:pt x="2704" y="532"/>
                </a:cubicBezTo>
                <a:cubicBezTo>
                  <a:pt x="2704" y="457"/>
                  <a:pt x="2706" y="388"/>
                  <a:pt x="2740" y="319"/>
                </a:cubicBezTo>
                <a:cubicBezTo>
                  <a:pt x="2766" y="266"/>
                  <a:pt x="2796" y="233"/>
                  <a:pt x="2850" y="211"/>
                </a:cubicBezTo>
                <a:cubicBezTo>
                  <a:pt x="2885" y="197"/>
                  <a:pt x="2929" y="188"/>
                  <a:pt x="2967" y="194"/>
                </a:cubicBezTo>
                <a:cubicBezTo>
                  <a:pt x="2971" y="195"/>
                  <a:pt x="2974" y="197"/>
                  <a:pt x="2978" y="198"/>
                </a:cubicBezTo>
                <a:cubicBezTo>
                  <a:pt x="2983" y="248"/>
                  <a:pt x="2982" y="293"/>
                  <a:pt x="2971" y="343"/>
                </a:cubicBezTo>
                <a:cubicBezTo>
                  <a:pt x="2956" y="409"/>
                  <a:pt x="2936" y="473"/>
                  <a:pt x="2925" y="539"/>
                </a:cubicBezTo>
                <a:cubicBezTo>
                  <a:pt x="2919" y="581"/>
                  <a:pt x="2917" y="593"/>
                  <a:pt x="2917" y="619"/>
                </a:cubicBezTo>
                <a:moveTo>
                  <a:pt x="2328" y="933"/>
                </a:moveTo>
                <a:cubicBezTo>
                  <a:pt x="2336" y="933"/>
                  <a:pt x="2335" y="933"/>
                  <a:pt x="2343" y="933"/>
                </a:cubicBezTo>
                <a:cubicBezTo>
                  <a:pt x="2386" y="933"/>
                  <a:pt x="2427" y="934"/>
                  <a:pt x="2468" y="917"/>
                </a:cubicBezTo>
                <a:cubicBezTo>
                  <a:pt x="2511" y="899"/>
                  <a:pt x="2550" y="865"/>
                  <a:pt x="2555" y="818"/>
                </a:cubicBezTo>
                <a:cubicBezTo>
                  <a:pt x="2559" y="782"/>
                  <a:pt x="2538" y="779"/>
                  <a:pt x="2506" y="775"/>
                </a:cubicBezTo>
                <a:cubicBezTo>
                  <a:pt x="2481" y="772"/>
                  <a:pt x="2459" y="775"/>
                  <a:pt x="2437" y="779"/>
                </a:cubicBezTo>
                <a:cubicBezTo>
                  <a:pt x="2437" y="817"/>
                  <a:pt x="2445" y="825"/>
                  <a:pt x="2482" y="843"/>
                </a:cubicBezTo>
                <a:cubicBezTo>
                  <a:pt x="2540" y="872"/>
                  <a:pt x="2615" y="881"/>
                  <a:pt x="2664" y="925"/>
                </a:cubicBezTo>
                <a:cubicBezTo>
                  <a:pt x="2682" y="941"/>
                  <a:pt x="2672" y="963"/>
                  <a:pt x="2659" y="976"/>
                </a:cubicBezTo>
                <a:cubicBezTo>
                  <a:pt x="2639" y="996"/>
                  <a:pt x="2590" y="1014"/>
                  <a:pt x="2584" y="1045"/>
                </a:cubicBezTo>
                <a:cubicBezTo>
                  <a:pt x="2584" y="1055"/>
                  <a:pt x="2584" y="1058"/>
                  <a:pt x="2584" y="1065"/>
                </a:cubicBezTo>
                <a:cubicBezTo>
                  <a:pt x="2624" y="1080"/>
                  <a:pt x="2664" y="1084"/>
                  <a:pt x="2707" y="1085"/>
                </a:cubicBezTo>
                <a:cubicBezTo>
                  <a:pt x="2751" y="1085"/>
                  <a:pt x="2766" y="1085"/>
                  <a:pt x="2796" y="1085"/>
                </a:cubicBezTo>
                <a:moveTo>
                  <a:pt x="3613" y="211"/>
                </a:moveTo>
                <a:cubicBezTo>
                  <a:pt x="3613" y="225"/>
                  <a:pt x="3613" y="220"/>
                  <a:pt x="3613" y="234"/>
                </a:cubicBezTo>
                <a:cubicBezTo>
                  <a:pt x="3613" y="291"/>
                  <a:pt x="3623" y="347"/>
                  <a:pt x="3625" y="404"/>
                </a:cubicBezTo>
                <a:cubicBezTo>
                  <a:pt x="3628" y="484"/>
                  <a:pt x="3628" y="562"/>
                  <a:pt x="3607" y="639"/>
                </a:cubicBezTo>
                <a:cubicBezTo>
                  <a:pt x="3587" y="711"/>
                  <a:pt x="3559" y="788"/>
                  <a:pt x="3515" y="849"/>
                </a:cubicBezTo>
                <a:cubicBezTo>
                  <a:pt x="3483" y="894"/>
                  <a:pt x="3443" y="919"/>
                  <a:pt x="3393" y="940"/>
                </a:cubicBezTo>
                <a:cubicBezTo>
                  <a:pt x="3378" y="945"/>
                  <a:pt x="3374" y="947"/>
                  <a:pt x="3364" y="946"/>
                </a:cubicBezTo>
                <a:moveTo>
                  <a:pt x="4110" y="751"/>
                </a:moveTo>
                <a:cubicBezTo>
                  <a:pt x="4113" y="752"/>
                  <a:pt x="4108" y="753"/>
                  <a:pt x="4111" y="753"/>
                </a:cubicBezTo>
                <a:cubicBezTo>
                  <a:pt x="4159" y="758"/>
                  <a:pt x="4207" y="757"/>
                  <a:pt x="4256" y="764"/>
                </a:cubicBezTo>
                <a:cubicBezTo>
                  <a:pt x="4291" y="769"/>
                  <a:pt x="4332" y="775"/>
                  <a:pt x="4365" y="789"/>
                </a:cubicBezTo>
                <a:cubicBezTo>
                  <a:pt x="4380" y="795"/>
                  <a:pt x="4381" y="801"/>
                  <a:pt x="4383" y="814"/>
                </a:cubicBezTo>
                <a:moveTo>
                  <a:pt x="4058" y="911"/>
                </a:moveTo>
                <a:cubicBezTo>
                  <a:pt x="4061" y="936"/>
                  <a:pt x="4092" y="933"/>
                  <a:pt x="4113" y="935"/>
                </a:cubicBezTo>
                <a:cubicBezTo>
                  <a:pt x="4167" y="940"/>
                  <a:pt x="4220" y="944"/>
                  <a:pt x="4274" y="946"/>
                </a:cubicBezTo>
                <a:cubicBezTo>
                  <a:pt x="4307" y="947"/>
                  <a:pt x="4339" y="947"/>
                  <a:pt x="4372" y="947"/>
                </a:cubicBezTo>
                <a:moveTo>
                  <a:pt x="1307" y="0"/>
                </a:moveTo>
                <a:cubicBezTo>
                  <a:pt x="1301" y="1"/>
                  <a:pt x="1283" y="2"/>
                  <a:pt x="1274" y="4"/>
                </a:cubicBezTo>
                <a:cubicBezTo>
                  <a:pt x="1246" y="11"/>
                  <a:pt x="1227" y="27"/>
                  <a:pt x="1201" y="40"/>
                </a:cubicBezTo>
                <a:cubicBezTo>
                  <a:pt x="1133" y="74"/>
                  <a:pt x="1061" y="97"/>
                  <a:pt x="988" y="117"/>
                </a:cubicBezTo>
                <a:cubicBezTo>
                  <a:pt x="805" y="168"/>
                  <a:pt x="612" y="193"/>
                  <a:pt x="442" y="280"/>
                </a:cubicBezTo>
                <a:cubicBezTo>
                  <a:pt x="408" y="297"/>
                  <a:pt x="375" y="325"/>
                  <a:pt x="338" y="336"/>
                </a:cubicBezTo>
                <a:cubicBezTo>
                  <a:pt x="314" y="343"/>
                  <a:pt x="307" y="343"/>
                  <a:pt x="282" y="346"/>
                </a:cubicBezTo>
                <a:moveTo>
                  <a:pt x="618" y="36"/>
                </a:moveTo>
                <a:cubicBezTo>
                  <a:pt x="576" y="36"/>
                  <a:pt x="564" y="42"/>
                  <a:pt x="530" y="69"/>
                </a:cubicBezTo>
                <a:cubicBezTo>
                  <a:pt x="481" y="108"/>
                  <a:pt x="432" y="149"/>
                  <a:pt x="387" y="192"/>
                </a:cubicBezTo>
                <a:cubicBezTo>
                  <a:pt x="295" y="280"/>
                  <a:pt x="203" y="367"/>
                  <a:pt x="90" y="428"/>
                </a:cubicBezTo>
                <a:cubicBezTo>
                  <a:pt x="62" y="443"/>
                  <a:pt x="25" y="452"/>
                  <a:pt x="0" y="474"/>
                </a:cubicBezTo>
                <a:cubicBezTo>
                  <a:pt x="0" y="476"/>
                  <a:pt x="0" y="478"/>
                  <a:pt x="0" y="480"/>
                </a:cubicBezTo>
                <a:cubicBezTo>
                  <a:pt x="62" y="493"/>
                  <a:pt x="121" y="498"/>
                  <a:pt x="185" y="502"/>
                </a:cubicBezTo>
                <a:cubicBezTo>
                  <a:pt x="338" y="513"/>
                  <a:pt x="489" y="523"/>
                  <a:pt x="640" y="553"/>
                </a:cubicBezTo>
                <a:cubicBezTo>
                  <a:pt x="672" y="559"/>
                  <a:pt x="690" y="568"/>
                  <a:pt x="714" y="578"/>
                </a:cubicBezTo>
                <a:cubicBezTo>
                  <a:pt x="666" y="578"/>
                  <a:pt x="616" y="581"/>
                  <a:pt x="568" y="576"/>
                </a:cubicBezTo>
                <a:lnTo>
                  <a:pt x="568" y="575"/>
                </a:ln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96" name="Freeform 36"/>
          <p:cNvSpPr/>
          <p:nvPr/>
        </p:nvSpPr>
        <p:spPr>
          <a:xfrm>
            <a:off x="7916400" y="5261040"/>
            <a:ext cx="483480" cy="339840"/>
          </a:xfrm>
          <a:custGeom>
            <a:avLst/>
            <a:gdLst/>
            <a:ahLst/>
            <a:rect l="0" t="0" r="r" b="b"/>
            <a:pathLst>
              <a:path w="1343" h="944">
                <a:moveTo>
                  <a:pt x="367" y="548"/>
                </a:moveTo>
                <a:cubicBezTo>
                  <a:pt x="377" y="540"/>
                  <a:pt x="383" y="536"/>
                  <a:pt x="388" y="526"/>
                </a:cubicBezTo>
                <a:cubicBezTo>
                  <a:pt x="389" y="524"/>
                  <a:pt x="387" y="522"/>
                  <a:pt x="388" y="520"/>
                </a:cubicBezTo>
                <a:cubicBezTo>
                  <a:pt x="317" y="520"/>
                  <a:pt x="259" y="536"/>
                  <a:pt x="194" y="570"/>
                </a:cubicBezTo>
                <a:cubicBezTo>
                  <a:pt x="131" y="602"/>
                  <a:pt x="48" y="648"/>
                  <a:pt x="22" y="719"/>
                </a:cubicBezTo>
                <a:cubicBezTo>
                  <a:pt x="0" y="781"/>
                  <a:pt x="30" y="824"/>
                  <a:pt x="80" y="857"/>
                </a:cubicBezTo>
                <a:cubicBezTo>
                  <a:pt x="147" y="901"/>
                  <a:pt x="231" y="928"/>
                  <a:pt x="310" y="939"/>
                </a:cubicBezTo>
                <a:cubicBezTo>
                  <a:pt x="328" y="940"/>
                  <a:pt x="346" y="942"/>
                  <a:pt x="363" y="943"/>
                </a:cubicBezTo>
                <a:moveTo>
                  <a:pt x="478" y="736"/>
                </a:moveTo>
                <a:cubicBezTo>
                  <a:pt x="489" y="724"/>
                  <a:pt x="531" y="733"/>
                  <a:pt x="549" y="736"/>
                </a:cubicBezTo>
                <a:cubicBezTo>
                  <a:pt x="608" y="746"/>
                  <a:pt x="665" y="757"/>
                  <a:pt x="724" y="758"/>
                </a:cubicBezTo>
                <a:moveTo>
                  <a:pt x="839" y="533"/>
                </a:moveTo>
                <a:cubicBezTo>
                  <a:pt x="839" y="555"/>
                  <a:pt x="840" y="568"/>
                  <a:pt x="838" y="590"/>
                </a:cubicBezTo>
                <a:cubicBezTo>
                  <a:pt x="834" y="637"/>
                  <a:pt x="826" y="683"/>
                  <a:pt x="818" y="730"/>
                </a:cubicBezTo>
                <a:cubicBezTo>
                  <a:pt x="813" y="761"/>
                  <a:pt x="809" y="792"/>
                  <a:pt x="809" y="823"/>
                </a:cubicBezTo>
                <a:cubicBezTo>
                  <a:pt x="809" y="846"/>
                  <a:pt x="806" y="833"/>
                  <a:pt x="817" y="841"/>
                </a:cubicBezTo>
                <a:moveTo>
                  <a:pt x="1008" y="589"/>
                </a:moveTo>
                <a:cubicBezTo>
                  <a:pt x="1023" y="584"/>
                  <a:pt x="1036" y="584"/>
                  <a:pt x="1050" y="595"/>
                </a:cubicBezTo>
                <a:cubicBezTo>
                  <a:pt x="1083" y="621"/>
                  <a:pt x="1095" y="661"/>
                  <a:pt x="1098" y="701"/>
                </a:cubicBezTo>
                <a:cubicBezTo>
                  <a:pt x="1102" y="749"/>
                  <a:pt x="1100" y="796"/>
                  <a:pt x="1066" y="834"/>
                </a:cubicBezTo>
                <a:cubicBezTo>
                  <a:pt x="1029" y="875"/>
                  <a:pt x="985" y="882"/>
                  <a:pt x="933" y="883"/>
                </a:cubicBezTo>
                <a:cubicBezTo>
                  <a:pt x="923" y="883"/>
                  <a:pt x="913" y="883"/>
                  <a:pt x="903" y="883"/>
                </a:cubicBezTo>
                <a:moveTo>
                  <a:pt x="1050" y="278"/>
                </a:moveTo>
                <a:cubicBezTo>
                  <a:pt x="1051" y="259"/>
                  <a:pt x="1038" y="271"/>
                  <a:pt x="1052" y="257"/>
                </a:cubicBezTo>
                <a:cubicBezTo>
                  <a:pt x="1076" y="233"/>
                  <a:pt x="1098" y="222"/>
                  <a:pt x="1107" y="185"/>
                </a:cubicBezTo>
                <a:cubicBezTo>
                  <a:pt x="1116" y="148"/>
                  <a:pt x="1111" y="106"/>
                  <a:pt x="1111" y="68"/>
                </a:cubicBezTo>
                <a:cubicBezTo>
                  <a:pt x="1111" y="41"/>
                  <a:pt x="1105" y="21"/>
                  <a:pt x="1081" y="7"/>
                </a:cubicBezTo>
                <a:cubicBezTo>
                  <a:pt x="1070" y="0"/>
                  <a:pt x="1066" y="9"/>
                  <a:pt x="1056" y="9"/>
                </a:cubicBezTo>
                <a:cubicBezTo>
                  <a:pt x="1051" y="58"/>
                  <a:pt x="1050" y="87"/>
                  <a:pt x="1081" y="128"/>
                </a:cubicBezTo>
                <a:cubicBezTo>
                  <a:pt x="1136" y="202"/>
                  <a:pt x="1218" y="244"/>
                  <a:pt x="1287" y="302"/>
                </a:cubicBezTo>
                <a:cubicBezTo>
                  <a:pt x="1300" y="313"/>
                  <a:pt x="1321" y="340"/>
                  <a:pt x="1309" y="360"/>
                </a:cubicBezTo>
                <a:cubicBezTo>
                  <a:pt x="1293" y="387"/>
                  <a:pt x="1237" y="404"/>
                  <a:pt x="1214" y="428"/>
                </a:cubicBezTo>
                <a:cubicBezTo>
                  <a:pt x="1183" y="459"/>
                  <a:pt x="1177" y="488"/>
                  <a:pt x="1177" y="530"/>
                </a:cubicBezTo>
                <a:cubicBezTo>
                  <a:pt x="1177" y="575"/>
                  <a:pt x="1220" y="597"/>
                  <a:pt x="1257" y="616"/>
                </a:cubicBezTo>
                <a:cubicBezTo>
                  <a:pt x="1285" y="630"/>
                  <a:pt x="1313" y="637"/>
                  <a:pt x="1342" y="644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97" name="Freeform 37"/>
          <p:cNvSpPr/>
          <p:nvPr/>
        </p:nvSpPr>
        <p:spPr>
          <a:xfrm>
            <a:off x="7842240" y="6019920"/>
            <a:ext cx="36720" cy="9720"/>
          </a:xfrm>
          <a:custGeom>
            <a:avLst/>
            <a:gdLst/>
            <a:ahLst/>
            <a:rect l="0" t="0" r="r" b="b"/>
            <a:pathLst>
              <a:path w="102" h="27">
                <a:moveTo>
                  <a:pt x="101" y="26"/>
                </a:moveTo>
                <a:cubicBezTo>
                  <a:pt x="83" y="20"/>
                  <a:pt x="66" y="18"/>
                  <a:pt x="48" y="14"/>
                </a:cubicBezTo>
                <a:cubicBezTo>
                  <a:pt x="45" y="12"/>
                  <a:pt x="37" y="9"/>
                  <a:pt x="36" y="6"/>
                </a:cubicBezTo>
                <a:cubicBezTo>
                  <a:pt x="35" y="5"/>
                  <a:pt x="36" y="1"/>
                  <a:pt x="36" y="0"/>
                </a:cubicBezTo>
                <a:cubicBezTo>
                  <a:pt x="44" y="0"/>
                  <a:pt x="53" y="0"/>
                  <a:pt x="61" y="0"/>
                </a:cubicBezTo>
                <a:cubicBezTo>
                  <a:pt x="43" y="2"/>
                  <a:pt x="25" y="3"/>
                  <a:pt x="7" y="4"/>
                </a:cubicBezTo>
                <a:cubicBezTo>
                  <a:pt x="3" y="4"/>
                  <a:pt x="2" y="4"/>
                  <a:pt x="0" y="4"/>
                </a:cubicBezTo>
                <a:cubicBezTo>
                  <a:pt x="18" y="4"/>
                  <a:pt x="34" y="3"/>
                  <a:pt x="52" y="1"/>
                </a:cubicBezTo>
                <a:cubicBezTo>
                  <a:pt x="60" y="0"/>
                  <a:pt x="61" y="0"/>
                  <a:pt x="66" y="0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98" name="Freeform 38"/>
          <p:cNvSpPr/>
          <p:nvPr/>
        </p:nvSpPr>
        <p:spPr>
          <a:xfrm>
            <a:off x="8062920" y="5843520"/>
            <a:ext cx="654120" cy="467280"/>
          </a:xfrm>
          <a:custGeom>
            <a:avLst/>
            <a:gdLst/>
            <a:ahLst/>
            <a:rect l="0" t="0" r="r" b="b"/>
            <a:pathLst>
              <a:path w="1817" h="1298">
                <a:moveTo>
                  <a:pt x="5" y="207"/>
                </a:moveTo>
                <a:cubicBezTo>
                  <a:pt x="6" y="198"/>
                  <a:pt x="0" y="203"/>
                  <a:pt x="11" y="197"/>
                </a:cubicBezTo>
                <a:cubicBezTo>
                  <a:pt x="25" y="189"/>
                  <a:pt x="41" y="190"/>
                  <a:pt x="57" y="191"/>
                </a:cubicBezTo>
                <a:cubicBezTo>
                  <a:pt x="79" y="192"/>
                  <a:pt x="80" y="229"/>
                  <a:pt x="81" y="246"/>
                </a:cubicBezTo>
                <a:cubicBezTo>
                  <a:pt x="82" y="268"/>
                  <a:pt x="85" y="297"/>
                  <a:pt x="78" y="318"/>
                </a:cubicBezTo>
                <a:cubicBezTo>
                  <a:pt x="76" y="324"/>
                  <a:pt x="68" y="335"/>
                  <a:pt x="66" y="339"/>
                </a:cubicBezTo>
                <a:cubicBezTo>
                  <a:pt x="67" y="309"/>
                  <a:pt x="75" y="291"/>
                  <a:pt x="89" y="264"/>
                </a:cubicBezTo>
                <a:cubicBezTo>
                  <a:pt x="106" y="231"/>
                  <a:pt x="125" y="200"/>
                  <a:pt x="157" y="180"/>
                </a:cubicBezTo>
                <a:cubicBezTo>
                  <a:pt x="170" y="172"/>
                  <a:pt x="201" y="163"/>
                  <a:pt x="214" y="177"/>
                </a:cubicBezTo>
                <a:cubicBezTo>
                  <a:pt x="234" y="199"/>
                  <a:pt x="241" y="239"/>
                  <a:pt x="244" y="267"/>
                </a:cubicBezTo>
                <a:cubicBezTo>
                  <a:pt x="248" y="303"/>
                  <a:pt x="237" y="349"/>
                  <a:pt x="250" y="381"/>
                </a:cubicBezTo>
                <a:moveTo>
                  <a:pt x="649" y="32"/>
                </a:moveTo>
                <a:cubicBezTo>
                  <a:pt x="649" y="133"/>
                  <a:pt x="649" y="236"/>
                  <a:pt x="649" y="337"/>
                </a:cubicBezTo>
                <a:moveTo>
                  <a:pt x="417" y="247"/>
                </a:moveTo>
                <a:cubicBezTo>
                  <a:pt x="424" y="234"/>
                  <a:pt x="470" y="241"/>
                  <a:pt x="486" y="241"/>
                </a:cubicBezTo>
                <a:cubicBezTo>
                  <a:pt x="541" y="241"/>
                  <a:pt x="595" y="244"/>
                  <a:pt x="649" y="246"/>
                </a:cubicBezTo>
                <a:cubicBezTo>
                  <a:pt x="684" y="247"/>
                  <a:pt x="720" y="246"/>
                  <a:pt x="755" y="246"/>
                </a:cubicBezTo>
                <a:moveTo>
                  <a:pt x="877" y="236"/>
                </a:moveTo>
                <a:cubicBezTo>
                  <a:pt x="886" y="239"/>
                  <a:pt x="902" y="241"/>
                  <a:pt x="917" y="241"/>
                </a:cubicBezTo>
                <a:cubicBezTo>
                  <a:pt x="943" y="241"/>
                  <a:pt x="986" y="251"/>
                  <a:pt x="1003" y="229"/>
                </a:cubicBezTo>
                <a:cubicBezTo>
                  <a:pt x="1020" y="206"/>
                  <a:pt x="1025" y="172"/>
                  <a:pt x="1029" y="146"/>
                </a:cubicBezTo>
                <a:cubicBezTo>
                  <a:pt x="1031" y="133"/>
                  <a:pt x="1044" y="62"/>
                  <a:pt x="1030" y="52"/>
                </a:cubicBezTo>
                <a:cubicBezTo>
                  <a:pt x="1024" y="48"/>
                  <a:pt x="1012" y="49"/>
                  <a:pt x="1006" y="53"/>
                </a:cubicBezTo>
                <a:cubicBezTo>
                  <a:pt x="994" y="60"/>
                  <a:pt x="992" y="94"/>
                  <a:pt x="996" y="105"/>
                </a:cubicBezTo>
                <a:cubicBezTo>
                  <a:pt x="1010" y="139"/>
                  <a:pt x="1058" y="157"/>
                  <a:pt x="1085" y="178"/>
                </a:cubicBezTo>
                <a:cubicBezTo>
                  <a:pt x="1106" y="194"/>
                  <a:pt x="1138" y="215"/>
                  <a:pt x="1145" y="244"/>
                </a:cubicBezTo>
                <a:cubicBezTo>
                  <a:pt x="1149" y="261"/>
                  <a:pt x="1145" y="284"/>
                  <a:pt x="1142" y="301"/>
                </a:cubicBezTo>
                <a:cubicBezTo>
                  <a:pt x="1139" y="320"/>
                  <a:pt x="1138" y="340"/>
                  <a:pt x="1135" y="358"/>
                </a:cubicBezTo>
                <a:cubicBezTo>
                  <a:pt x="1131" y="380"/>
                  <a:pt x="1121" y="400"/>
                  <a:pt x="1117" y="421"/>
                </a:cubicBezTo>
                <a:cubicBezTo>
                  <a:pt x="1115" y="431"/>
                  <a:pt x="1111" y="444"/>
                  <a:pt x="1120" y="452"/>
                </a:cubicBezTo>
                <a:cubicBezTo>
                  <a:pt x="1142" y="471"/>
                  <a:pt x="1206" y="463"/>
                  <a:pt x="1233" y="463"/>
                </a:cubicBezTo>
                <a:moveTo>
                  <a:pt x="1388" y="314"/>
                </a:moveTo>
                <a:cubicBezTo>
                  <a:pt x="1429" y="314"/>
                  <a:pt x="1470" y="318"/>
                  <a:pt x="1511" y="318"/>
                </a:cubicBezTo>
                <a:cubicBezTo>
                  <a:pt x="1519" y="318"/>
                  <a:pt x="1528" y="318"/>
                  <a:pt x="1536" y="318"/>
                </a:cubicBezTo>
                <a:moveTo>
                  <a:pt x="1816" y="0"/>
                </a:moveTo>
                <a:cubicBezTo>
                  <a:pt x="1816" y="58"/>
                  <a:pt x="1811" y="114"/>
                  <a:pt x="1803" y="172"/>
                </a:cubicBezTo>
                <a:cubicBezTo>
                  <a:pt x="1795" y="226"/>
                  <a:pt x="1786" y="280"/>
                  <a:pt x="1773" y="332"/>
                </a:cubicBezTo>
                <a:cubicBezTo>
                  <a:pt x="1766" y="360"/>
                  <a:pt x="1760" y="388"/>
                  <a:pt x="1755" y="416"/>
                </a:cubicBezTo>
                <a:cubicBezTo>
                  <a:pt x="1754" y="423"/>
                  <a:pt x="1752" y="429"/>
                  <a:pt x="1751" y="435"/>
                </a:cubicBezTo>
                <a:moveTo>
                  <a:pt x="1524" y="942"/>
                </a:moveTo>
                <a:cubicBezTo>
                  <a:pt x="1516" y="941"/>
                  <a:pt x="1519" y="942"/>
                  <a:pt x="1511" y="941"/>
                </a:cubicBezTo>
                <a:cubicBezTo>
                  <a:pt x="1467" y="937"/>
                  <a:pt x="1413" y="932"/>
                  <a:pt x="1370" y="942"/>
                </a:cubicBezTo>
                <a:cubicBezTo>
                  <a:pt x="1311" y="956"/>
                  <a:pt x="1250" y="998"/>
                  <a:pt x="1220" y="1049"/>
                </a:cubicBezTo>
                <a:cubicBezTo>
                  <a:pt x="1201" y="1082"/>
                  <a:pt x="1181" y="1156"/>
                  <a:pt x="1199" y="1193"/>
                </a:cubicBezTo>
                <a:cubicBezTo>
                  <a:pt x="1222" y="1240"/>
                  <a:pt x="1296" y="1267"/>
                  <a:pt x="1341" y="1282"/>
                </a:cubicBezTo>
                <a:cubicBezTo>
                  <a:pt x="1386" y="1297"/>
                  <a:pt x="1429" y="1296"/>
                  <a:pt x="1474" y="1296"/>
                </a:cubicBezTo>
                <a:cubicBezTo>
                  <a:pt x="1496" y="1296"/>
                  <a:pt x="1517" y="1296"/>
                  <a:pt x="1536" y="1283"/>
                </a:cubicBezTo>
                <a:cubicBezTo>
                  <a:pt x="1540" y="1280"/>
                  <a:pt x="1542" y="1279"/>
                  <a:pt x="1541" y="1275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99" name="Freeform 39"/>
          <p:cNvSpPr/>
          <p:nvPr/>
        </p:nvSpPr>
        <p:spPr>
          <a:xfrm>
            <a:off x="8722440" y="6324480"/>
            <a:ext cx="155160" cy="132120"/>
          </a:xfrm>
          <a:custGeom>
            <a:avLst/>
            <a:gdLst/>
            <a:ahLst/>
            <a:rect l="0" t="0" r="r" b="b"/>
            <a:pathLst>
              <a:path w="431" h="367">
                <a:moveTo>
                  <a:pt x="2" y="85"/>
                </a:moveTo>
                <a:cubicBezTo>
                  <a:pt x="10" y="83"/>
                  <a:pt x="0" y="67"/>
                  <a:pt x="23" y="92"/>
                </a:cubicBezTo>
                <a:cubicBezTo>
                  <a:pt x="50" y="120"/>
                  <a:pt x="71" y="158"/>
                  <a:pt x="88" y="194"/>
                </a:cubicBezTo>
                <a:cubicBezTo>
                  <a:pt x="107" y="234"/>
                  <a:pt x="122" y="278"/>
                  <a:pt x="137" y="320"/>
                </a:cubicBezTo>
                <a:cubicBezTo>
                  <a:pt x="142" y="335"/>
                  <a:pt x="147" y="350"/>
                  <a:pt x="151" y="365"/>
                </a:cubicBezTo>
                <a:lnTo>
                  <a:pt x="151" y="366"/>
                </a:lnTo>
                <a:cubicBezTo>
                  <a:pt x="146" y="339"/>
                  <a:pt x="144" y="316"/>
                  <a:pt x="144" y="289"/>
                </a:cubicBezTo>
                <a:cubicBezTo>
                  <a:pt x="144" y="235"/>
                  <a:pt x="165" y="200"/>
                  <a:pt x="198" y="158"/>
                </a:cubicBezTo>
                <a:cubicBezTo>
                  <a:pt x="242" y="106"/>
                  <a:pt x="292" y="66"/>
                  <a:pt x="351" y="35"/>
                </a:cubicBezTo>
                <a:cubicBezTo>
                  <a:pt x="377" y="22"/>
                  <a:pt x="404" y="11"/>
                  <a:pt x="430" y="0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</p:spTree>
  </p:cSld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6" name="Freeform 1"/>
          <p:cNvSpPr/>
          <p:nvPr/>
        </p:nvSpPr>
        <p:spPr>
          <a:xfrm>
            <a:off x="-100080" y="402480"/>
            <a:ext cx="1033920" cy="305640"/>
          </a:xfrm>
          <a:custGeom>
            <a:avLst/>
            <a:gdLst/>
            <a:ahLst/>
            <a:rect l="0" t="0" r="r" b="b"/>
            <a:pathLst>
              <a:path w="2872" h="849">
                <a:moveTo>
                  <a:pt x="63" y="85"/>
                </a:moveTo>
                <a:cubicBezTo>
                  <a:pt x="50" y="87"/>
                  <a:pt x="3" y="92"/>
                  <a:pt x="0" y="92"/>
                </a:cubicBezTo>
                <a:cubicBezTo>
                  <a:pt x="78" y="89"/>
                  <a:pt x="156" y="77"/>
                  <a:pt x="234" y="70"/>
                </a:cubicBezTo>
                <a:cubicBezTo>
                  <a:pt x="362" y="59"/>
                  <a:pt x="491" y="46"/>
                  <a:pt x="622" y="46"/>
                </a:cubicBezTo>
                <a:cubicBezTo>
                  <a:pt x="657" y="46"/>
                  <a:pt x="681" y="48"/>
                  <a:pt x="713" y="57"/>
                </a:cubicBezTo>
                <a:moveTo>
                  <a:pt x="508" y="22"/>
                </a:moveTo>
                <a:cubicBezTo>
                  <a:pt x="489" y="23"/>
                  <a:pt x="496" y="0"/>
                  <a:pt x="493" y="33"/>
                </a:cubicBezTo>
                <a:cubicBezTo>
                  <a:pt x="488" y="94"/>
                  <a:pt x="480" y="147"/>
                  <a:pt x="465" y="207"/>
                </a:cubicBezTo>
                <a:cubicBezTo>
                  <a:pt x="447" y="277"/>
                  <a:pt x="421" y="348"/>
                  <a:pt x="414" y="420"/>
                </a:cubicBezTo>
                <a:cubicBezTo>
                  <a:pt x="410" y="459"/>
                  <a:pt x="404" y="513"/>
                  <a:pt x="437" y="541"/>
                </a:cubicBezTo>
                <a:cubicBezTo>
                  <a:pt x="446" y="546"/>
                  <a:pt x="456" y="552"/>
                  <a:pt x="465" y="557"/>
                </a:cubicBezTo>
                <a:moveTo>
                  <a:pt x="979" y="340"/>
                </a:moveTo>
                <a:cubicBezTo>
                  <a:pt x="939" y="334"/>
                  <a:pt x="912" y="325"/>
                  <a:pt x="880" y="352"/>
                </a:cubicBezTo>
                <a:cubicBezTo>
                  <a:pt x="846" y="380"/>
                  <a:pt x="830" y="414"/>
                  <a:pt x="828" y="455"/>
                </a:cubicBezTo>
                <a:cubicBezTo>
                  <a:pt x="825" y="507"/>
                  <a:pt x="861" y="519"/>
                  <a:pt x="908" y="523"/>
                </a:cubicBezTo>
                <a:cubicBezTo>
                  <a:pt x="979" y="529"/>
                  <a:pt x="1056" y="527"/>
                  <a:pt x="1119" y="489"/>
                </a:cubicBezTo>
                <a:cubicBezTo>
                  <a:pt x="1157" y="466"/>
                  <a:pt x="1183" y="407"/>
                  <a:pt x="1164" y="363"/>
                </a:cubicBezTo>
                <a:cubicBezTo>
                  <a:pt x="1140" y="306"/>
                  <a:pt x="1066" y="276"/>
                  <a:pt x="1010" y="270"/>
                </a:cubicBezTo>
                <a:cubicBezTo>
                  <a:pt x="952" y="264"/>
                  <a:pt x="893" y="273"/>
                  <a:pt x="877" y="337"/>
                </a:cubicBezTo>
                <a:cubicBezTo>
                  <a:pt x="877" y="346"/>
                  <a:pt x="877" y="356"/>
                  <a:pt x="877" y="365"/>
                </a:cubicBezTo>
                <a:moveTo>
                  <a:pt x="1356" y="346"/>
                </a:moveTo>
                <a:cubicBezTo>
                  <a:pt x="1356" y="373"/>
                  <a:pt x="1356" y="390"/>
                  <a:pt x="1356" y="417"/>
                </a:cubicBezTo>
                <a:cubicBezTo>
                  <a:pt x="1356" y="499"/>
                  <a:pt x="1352" y="578"/>
                  <a:pt x="1340" y="660"/>
                </a:cubicBezTo>
                <a:cubicBezTo>
                  <a:pt x="1332" y="719"/>
                  <a:pt x="1324" y="776"/>
                  <a:pt x="1323" y="835"/>
                </a:cubicBezTo>
                <a:cubicBezTo>
                  <a:pt x="1323" y="839"/>
                  <a:pt x="1323" y="844"/>
                  <a:pt x="1323" y="848"/>
                </a:cubicBezTo>
                <a:moveTo>
                  <a:pt x="1373" y="380"/>
                </a:moveTo>
                <a:cubicBezTo>
                  <a:pt x="1374" y="337"/>
                  <a:pt x="1368" y="311"/>
                  <a:pt x="1416" y="300"/>
                </a:cubicBezTo>
                <a:cubicBezTo>
                  <a:pt x="1466" y="288"/>
                  <a:pt x="1500" y="304"/>
                  <a:pt x="1529" y="345"/>
                </a:cubicBezTo>
                <a:cubicBezTo>
                  <a:pt x="1560" y="389"/>
                  <a:pt x="1580" y="471"/>
                  <a:pt x="1557" y="523"/>
                </a:cubicBezTo>
                <a:cubicBezTo>
                  <a:pt x="1531" y="581"/>
                  <a:pt x="1459" y="620"/>
                  <a:pt x="1398" y="630"/>
                </a:cubicBezTo>
                <a:cubicBezTo>
                  <a:pt x="1374" y="634"/>
                  <a:pt x="1325" y="640"/>
                  <a:pt x="1319" y="609"/>
                </a:cubicBezTo>
                <a:cubicBezTo>
                  <a:pt x="1319" y="601"/>
                  <a:pt x="1319" y="594"/>
                  <a:pt x="1319" y="586"/>
                </a:cubicBezTo>
                <a:moveTo>
                  <a:pt x="1680" y="327"/>
                </a:moveTo>
                <a:cubicBezTo>
                  <a:pt x="1685" y="320"/>
                  <a:pt x="1677" y="296"/>
                  <a:pt x="1686" y="337"/>
                </a:cubicBezTo>
                <a:cubicBezTo>
                  <a:pt x="1697" y="387"/>
                  <a:pt x="1705" y="437"/>
                  <a:pt x="1713" y="488"/>
                </a:cubicBezTo>
                <a:cubicBezTo>
                  <a:pt x="1720" y="536"/>
                  <a:pt x="1722" y="581"/>
                  <a:pt x="1722" y="629"/>
                </a:cubicBezTo>
                <a:cubicBezTo>
                  <a:pt x="1722" y="655"/>
                  <a:pt x="1728" y="674"/>
                  <a:pt x="1701" y="680"/>
                </a:cubicBezTo>
                <a:moveTo>
                  <a:pt x="1696" y="94"/>
                </a:moveTo>
                <a:cubicBezTo>
                  <a:pt x="1696" y="74"/>
                  <a:pt x="1696" y="71"/>
                  <a:pt x="1696" y="59"/>
                </a:cubicBezTo>
                <a:cubicBezTo>
                  <a:pt x="1703" y="98"/>
                  <a:pt x="1727" y="134"/>
                  <a:pt x="1750" y="166"/>
                </a:cubicBezTo>
                <a:cubicBezTo>
                  <a:pt x="1762" y="181"/>
                  <a:pt x="1774" y="197"/>
                  <a:pt x="1786" y="212"/>
                </a:cubicBezTo>
                <a:moveTo>
                  <a:pt x="2171" y="365"/>
                </a:moveTo>
                <a:cubicBezTo>
                  <a:pt x="2169" y="354"/>
                  <a:pt x="2176" y="348"/>
                  <a:pt x="2164" y="345"/>
                </a:cubicBezTo>
                <a:cubicBezTo>
                  <a:pt x="2106" y="332"/>
                  <a:pt x="2039" y="385"/>
                  <a:pt x="1996" y="416"/>
                </a:cubicBezTo>
                <a:cubicBezTo>
                  <a:pt x="1938" y="457"/>
                  <a:pt x="1907" y="493"/>
                  <a:pt x="1904" y="563"/>
                </a:cubicBezTo>
                <a:cubicBezTo>
                  <a:pt x="1901" y="635"/>
                  <a:pt x="1986" y="657"/>
                  <a:pt x="2044" y="672"/>
                </a:cubicBezTo>
                <a:cubicBezTo>
                  <a:pt x="2107" y="688"/>
                  <a:pt x="2168" y="688"/>
                  <a:pt x="2232" y="690"/>
                </a:cubicBezTo>
                <a:moveTo>
                  <a:pt x="2801" y="333"/>
                </a:moveTo>
                <a:cubicBezTo>
                  <a:pt x="2801" y="305"/>
                  <a:pt x="2805" y="291"/>
                  <a:pt x="2773" y="288"/>
                </a:cubicBezTo>
                <a:cubicBezTo>
                  <a:pt x="2735" y="285"/>
                  <a:pt x="2698" y="287"/>
                  <a:pt x="2667" y="311"/>
                </a:cubicBezTo>
                <a:cubicBezTo>
                  <a:pt x="2649" y="325"/>
                  <a:pt x="2629" y="365"/>
                  <a:pt x="2642" y="389"/>
                </a:cubicBezTo>
                <a:cubicBezTo>
                  <a:pt x="2667" y="433"/>
                  <a:pt x="2741" y="454"/>
                  <a:pt x="2782" y="477"/>
                </a:cubicBezTo>
                <a:cubicBezTo>
                  <a:pt x="2798" y="486"/>
                  <a:pt x="2871" y="520"/>
                  <a:pt x="2849" y="554"/>
                </a:cubicBezTo>
                <a:cubicBezTo>
                  <a:pt x="2821" y="598"/>
                  <a:pt x="2727" y="608"/>
                  <a:pt x="2682" y="614"/>
                </a:cubicBezTo>
                <a:cubicBezTo>
                  <a:pt x="2680" y="614"/>
                  <a:pt x="2584" y="621"/>
                  <a:pt x="2586" y="612"/>
                </a:cubicBezTo>
                <a:cubicBezTo>
                  <a:pt x="2589" y="607"/>
                  <a:pt x="2593" y="602"/>
                  <a:pt x="2596" y="597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157" name="Freeform 2"/>
          <p:cNvSpPr/>
          <p:nvPr/>
        </p:nvSpPr>
        <p:spPr>
          <a:xfrm>
            <a:off x="1374840" y="436680"/>
            <a:ext cx="1794960" cy="309600"/>
          </a:xfrm>
          <a:custGeom>
            <a:avLst/>
            <a:gdLst/>
            <a:ahLst/>
            <a:rect l="0" t="0" r="r" b="b"/>
            <a:pathLst>
              <a:path w="4986" h="860">
                <a:moveTo>
                  <a:pt x="145" y="201"/>
                </a:moveTo>
                <a:cubicBezTo>
                  <a:pt x="144" y="175"/>
                  <a:pt x="143" y="148"/>
                  <a:pt x="143" y="121"/>
                </a:cubicBezTo>
                <a:cubicBezTo>
                  <a:pt x="139" y="200"/>
                  <a:pt x="132" y="274"/>
                  <a:pt x="111" y="352"/>
                </a:cubicBezTo>
                <a:cubicBezTo>
                  <a:pt x="79" y="472"/>
                  <a:pt x="15" y="588"/>
                  <a:pt x="5" y="715"/>
                </a:cubicBezTo>
                <a:cubicBezTo>
                  <a:pt x="0" y="777"/>
                  <a:pt x="26" y="816"/>
                  <a:pt x="85" y="839"/>
                </a:cubicBezTo>
                <a:cubicBezTo>
                  <a:pt x="126" y="855"/>
                  <a:pt x="189" y="859"/>
                  <a:pt x="224" y="829"/>
                </a:cubicBezTo>
                <a:cubicBezTo>
                  <a:pt x="261" y="796"/>
                  <a:pt x="265" y="718"/>
                  <a:pt x="251" y="674"/>
                </a:cubicBezTo>
                <a:cubicBezTo>
                  <a:pt x="226" y="594"/>
                  <a:pt x="158" y="533"/>
                  <a:pt x="105" y="473"/>
                </a:cubicBezTo>
                <a:cubicBezTo>
                  <a:pt x="80" y="446"/>
                  <a:pt x="61" y="421"/>
                  <a:pt x="44" y="392"/>
                </a:cubicBezTo>
                <a:cubicBezTo>
                  <a:pt x="67" y="376"/>
                  <a:pt x="102" y="361"/>
                  <a:pt x="135" y="351"/>
                </a:cubicBezTo>
                <a:cubicBezTo>
                  <a:pt x="223" y="323"/>
                  <a:pt x="319" y="308"/>
                  <a:pt x="399" y="260"/>
                </a:cubicBezTo>
                <a:cubicBezTo>
                  <a:pt x="429" y="242"/>
                  <a:pt x="443" y="225"/>
                  <a:pt x="458" y="197"/>
                </a:cubicBezTo>
                <a:cubicBezTo>
                  <a:pt x="458" y="196"/>
                  <a:pt x="458" y="194"/>
                  <a:pt x="458" y="193"/>
                </a:cubicBezTo>
                <a:cubicBezTo>
                  <a:pt x="469" y="201"/>
                  <a:pt x="466" y="192"/>
                  <a:pt x="484" y="210"/>
                </a:cubicBezTo>
                <a:cubicBezTo>
                  <a:pt x="540" y="267"/>
                  <a:pt x="560" y="334"/>
                  <a:pt x="563" y="411"/>
                </a:cubicBezTo>
                <a:cubicBezTo>
                  <a:pt x="564" y="427"/>
                  <a:pt x="563" y="443"/>
                  <a:pt x="567" y="458"/>
                </a:cubicBezTo>
                <a:cubicBezTo>
                  <a:pt x="570" y="468"/>
                  <a:pt x="577" y="480"/>
                  <a:pt x="584" y="486"/>
                </a:cubicBezTo>
                <a:cubicBezTo>
                  <a:pt x="591" y="492"/>
                  <a:pt x="594" y="491"/>
                  <a:pt x="603" y="493"/>
                </a:cubicBezTo>
                <a:cubicBezTo>
                  <a:pt x="625" y="498"/>
                  <a:pt x="630" y="486"/>
                  <a:pt x="646" y="474"/>
                </a:cubicBezTo>
                <a:cubicBezTo>
                  <a:pt x="663" y="462"/>
                  <a:pt x="668" y="457"/>
                  <a:pt x="684" y="443"/>
                </a:cubicBezTo>
                <a:moveTo>
                  <a:pt x="834" y="160"/>
                </a:moveTo>
                <a:cubicBezTo>
                  <a:pt x="814" y="192"/>
                  <a:pt x="794" y="227"/>
                  <a:pt x="777" y="263"/>
                </a:cubicBezTo>
                <a:cubicBezTo>
                  <a:pt x="755" y="307"/>
                  <a:pt x="724" y="384"/>
                  <a:pt x="752" y="434"/>
                </a:cubicBezTo>
                <a:cubicBezTo>
                  <a:pt x="782" y="487"/>
                  <a:pt x="861" y="504"/>
                  <a:pt x="916" y="509"/>
                </a:cubicBezTo>
                <a:cubicBezTo>
                  <a:pt x="954" y="512"/>
                  <a:pt x="969" y="511"/>
                  <a:pt x="997" y="494"/>
                </a:cubicBezTo>
                <a:cubicBezTo>
                  <a:pt x="996" y="426"/>
                  <a:pt x="973" y="404"/>
                  <a:pt x="925" y="354"/>
                </a:cubicBezTo>
                <a:cubicBezTo>
                  <a:pt x="877" y="303"/>
                  <a:pt x="821" y="261"/>
                  <a:pt x="772" y="210"/>
                </a:cubicBezTo>
                <a:cubicBezTo>
                  <a:pt x="764" y="201"/>
                  <a:pt x="760" y="201"/>
                  <a:pt x="761" y="194"/>
                </a:cubicBezTo>
                <a:cubicBezTo>
                  <a:pt x="808" y="210"/>
                  <a:pt x="853" y="231"/>
                  <a:pt x="901" y="246"/>
                </a:cubicBezTo>
                <a:cubicBezTo>
                  <a:pt x="919" y="251"/>
                  <a:pt x="937" y="255"/>
                  <a:pt x="955" y="260"/>
                </a:cubicBezTo>
                <a:moveTo>
                  <a:pt x="1085" y="271"/>
                </a:moveTo>
                <a:cubicBezTo>
                  <a:pt x="1084" y="260"/>
                  <a:pt x="1074" y="241"/>
                  <a:pt x="1076" y="232"/>
                </a:cubicBezTo>
                <a:cubicBezTo>
                  <a:pt x="1076" y="228"/>
                  <a:pt x="1079" y="228"/>
                  <a:pt x="1086" y="231"/>
                </a:cubicBezTo>
                <a:cubicBezTo>
                  <a:pt x="1133" y="256"/>
                  <a:pt x="1167" y="289"/>
                  <a:pt x="1200" y="332"/>
                </a:cubicBezTo>
                <a:cubicBezTo>
                  <a:pt x="1233" y="374"/>
                  <a:pt x="1251" y="416"/>
                  <a:pt x="1256" y="468"/>
                </a:cubicBezTo>
                <a:cubicBezTo>
                  <a:pt x="1259" y="495"/>
                  <a:pt x="1253" y="475"/>
                  <a:pt x="1244" y="487"/>
                </a:cubicBezTo>
                <a:cubicBezTo>
                  <a:pt x="1216" y="478"/>
                  <a:pt x="1209" y="481"/>
                  <a:pt x="1205" y="444"/>
                </a:cubicBezTo>
                <a:cubicBezTo>
                  <a:pt x="1201" y="402"/>
                  <a:pt x="1208" y="368"/>
                  <a:pt x="1238" y="336"/>
                </a:cubicBezTo>
                <a:cubicBezTo>
                  <a:pt x="1269" y="302"/>
                  <a:pt x="1301" y="291"/>
                  <a:pt x="1344" y="290"/>
                </a:cubicBezTo>
                <a:cubicBezTo>
                  <a:pt x="1392" y="288"/>
                  <a:pt x="1411" y="313"/>
                  <a:pt x="1438" y="351"/>
                </a:cubicBezTo>
                <a:cubicBezTo>
                  <a:pt x="1466" y="391"/>
                  <a:pt x="1484" y="434"/>
                  <a:pt x="1505" y="478"/>
                </a:cubicBezTo>
                <a:cubicBezTo>
                  <a:pt x="1513" y="496"/>
                  <a:pt x="1523" y="512"/>
                  <a:pt x="1532" y="530"/>
                </a:cubicBezTo>
                <a:cubicBezTo>
                  <a:pt x="1532" y="467"/>
                  <a:pt x="1522" y="400"/>
                  <a:pt x="1551" y="344"/>
                </a:cubicBezTo>
                <a:cubicBezTo>
                  <a:pt x="1574" y="298"/>
                  <a:pt x="1609" y="264"/>
                  <a:pt x="1660" y="257"/>
                </a:cubicBezTo>
                <a:cubicBezTo>
                  <a:pt x="1722" y="248"/>
                  <a:pt x="1764" y="272"/>
                  <a:pt x="1810" y="310"/>
                </a:cubicBezTo>
                <a:cubicBezTo>
                  <a:pt x="1872" y="362"/>
                  <a:pt x="1923" y="430"/>
                  <a:pt x="1930" y="512"/>
                </a:cubicBezTo>
                <a:cubicBezTo>
                  <a:pt x="1930" y="541"/>
                  <a:pt x="1930" y="549"/>
                  <a:pt x="1930" y="567"/>
                </a:cubicBezTo>
                <a:moveTo>
                  <a:pt x="2337" y="288"/>
                </a:moveTo>
                <a:cubicBezTo>
                  <a:pt x="2332" y="269"/>
                  <a:pt x="2330" y="254"/>
                  <a:pt x="2328" y="234"/>
                </a:cubicBezTo>
                <a:cubicBezTo>
                  <a:pt x="2374" y="238"/>
                  <a:pt x="2391" y="240"/>
                  <a:pt x="2431" y="271"/>
                </a:cubicBezTo>
                <a:cubicBezTo>
                  <a:pt x="2509" y="333"/>
                  <a:pt x="2610" y="416"/>
                  <a:pt x="2641" y="514"/>
                </a:cubicBezTo>
                <a:cubicBezTo>
                  <a:pt x="2645" y="529"/>
                  <a:pt x="2639" y="537"/>
                  <a:pt x="2640" y="547"/>
                </a:cubicBezTo>
                <a:cubicBezTo>
                  <a:pt x="2595" y="544"/>
                  <a:pt x="2562" y="534"/>
                  <a:pt x="2537" y="490"/>
                </a:cubicBezTo>
                <a:cubicBezTo>
                  <a:pt x="2517" y="455"/>
                  <a:pt x="2511" y="388"/>
                  <a:pt x="2530" y="352"/>
                </a:cubicBezTo>
                <a:cubicBezTo>
                  <a:pt x="2553" y="308"/>
                  <a:pt x="2611" y="271"/>
                  <a:pt x="2658" y="264"/>
                </a:cubicBezTo>
                <a:cubicBezTo>
                  <a:pt x="2713" y="255"/>
                  <a:pt x="2734" y="279"/>
                  <a:pt x="2762" y="324"/>
                </a:cubicBezTo>
                <a:cubicBezTo>
                  <a:pt x="2792" y="373"/>
                  <a:pt x="2814" y="429"/>
                  <a:pt x="2825" y="484"/>
                </a:cubicBezTo>
                <a:cubicBezTo>
                  <a:pt x="2828" y="498"/>
                  <a:pt x="2826" y="529"/>
                  <a:pt x="2828" y="540"/>
                </a:cubicBezTo>
                <a:cubicBezTo>
                  <a:pt x="2828" y="534"/>
                  <a:pt x="2828" y="527"/>
                  <a:pt x="2828" y="521"/>
                </a:cubicBezTo>
                <a:cubicBezTo>
                  <a:pt x="2828" y="480"/>
                  <a:pt x="2822" y="454"/>
                  <a:pt x="2847" y="421"/>
                </a:cubicBezTo>
                <a:cubicBezTo>
                  <a:pt x="2878" y="382"/>
                  <a:pt x="2926" y="346"/>
                  <a:pt x="2977" y="341"/>
                </a:cubicBezTo>
                <a:cubicBezTo>
                  <a:pt x="3016" y="337"/>
                  <a:pt x="3032" y="356"/>
                  <a:pt x="3044" y="392"/>
                </a:cubicBezTo>
                <a:cubicBezTo>
                  <a:pt x="3064" y="450"/>
                  <a:pt x="3047" y="515"/>
                  <a:pt x="3070" y="570"/>
                </a:cubicBezTo>
                <a:moveTo>
                  <a:pt x="3435" y="325"/>
                </a:moveTo>
                <a:cubicBezTo>
                  <a:pt x="3397" y="299"/>
                  <a:pt x="3362" y="290"/>
                  <a:pt x="3313" y="298"/>
                </a:cubicBezTo>
                <a:cubicBezTo>
                  <a:pt x="3244" y="309"/>
                  <a:pt x="3177" y="350"/>
                  <a:pt x="3168" y="422"/>
                </a:cubicBezTo>
                <a:cubicBezTo>
                  <a:pt x="3161" y="481"/>
                  <a:pt x="3212" y="503"/>
                  <a:pt x="3261" y="514"/>
                </a:cubicBezTo>
                <a:cubicBezTo>
                  <a:pt x="3302" y="524"/>
                  <a:pt x="3365" y="530"/>
                  <a:pt x="3402" y="507"/>
                </a:cubicBezTo>
                <a:cubicBezTo>
                  <a:pt x="3430" y="491"/>
                  <a:pt x="3450" y="458"/>
                  <a:pt x="3457" y="427"/>
                </a:cubicBezTo>
                <a:cubicBezTo>
                  <a:pt x="3459" y="418"/>
                  <a:pt x="3459" y="411"/>
                  <a:pt x="3460" y="402"/>
                </a:cubicBezTo>
                <a:cubicBezTo>
                  <a:pt x="3465" y="412"/>
                  <a:pt x="3474" y="433"/>
                  <a:pt x="3481" y="444"/>
                </a:cubicBezTo>
                <a:cubicBezTo>
                  <a:pt x="3507" y="485"/>
                  <a:pt x="3542" y="501"/>
                  <a:pt x="3589" y="505"/>
                </a:cubicBezTo>
                <a:cubicBezTo>
                  <a:pt x="3672" y="511"/>
                  <a:pt x="3752" y="500"/>
                  <a:pt x="3831" y="473"/>
                </a:cubicBezTo>
                <a:cubicBezTo>
                  <a:pt x="3900" y="449"/>
                  <a:pt x="3969" y="421"/>
                  <a:pt x="3979" y="343"/>
                </a:cubicBezTo>
                <a:cubicBezTo>
                  <a:pt x="3989" y="262"/>
                  <a:pt x="3941" y="186"/>
                  <a:pt x="3907" y="117"/>
                </a:cubicBezTo>
                <a:cubicBezTo>
                  <a:pt x="3889" y="82"/>
                  <a:pt x="3871" y="32"/>
                  <a:pt x="3846" y="0"/>
                </a:cubicBezTo>
                <a:cubicBezTo>
                  <a:pt x="3843" y="0"/>
                  <a:pt x="3842" y="0"/>
                  <a:pt x="3840" y="0"/>
                </a:cubicBezTo>
                <a:cubicBezTo>
                  <a:pt x="3830" y="59"/>
                  <a:pt x="3827" y="115"/>
                  <a:pt x="3827" y="175"/>
                </a:cubicBezTo>
                <a:cubicBezTo>
                  <a:pt x="3826" y="285"/>
                  <a:pt x="3880" y="357"/>
                  <a:pt x="3919" y="454"/>
                </a:cubicBezTo>
                <a:cubicBezTo>
                  <a:pt x="3926" y="478"/>
                  <a:pt x="3929" y="484"/>
                  <a:pt x="3927" y="500"/>
                </a:cubicBezTo>
                <a:moveTo>
                  <a:pt x="3663" y="394"/>
                </a:moveTo>
                <a:cubicBezTo>
                  <a:pt x="3689" y="373"/>
                  <a:pt x="3707" y="365"/>
                  <a:pt x="3755" y="360"/>
                </a:cubicBezTo>
                <a:cubicBezTo>
                  <a:pt x="3828" y="352"/>
                  <a:pt x="3901" y="346"/>
                  <a:pt x="3973" y="336"/>
                </a:cubicBezTo>
                <a:cubicBezTo>
                  <a:pt x="4010" y="330"/>
                  <a:pt x="4125" y="326"/>
                  <a:pt x="4145" y="281"/>
                </a:cubicBezTo>
                <a:cubicBezTo>
                  <a:pt x="4164" y="238"/>
                  <a:pt x="4156" y="187"/>
                  <a:pt x="4156" y="140"/>
                </a:cubicBezTo>
                <a:cubicBezTo>
                  <a:pt x="4156" y="95"/>
                  <a:pt x="4156" y="49"/>
                  <a:pt x="4156" y="3"/>
                </a:cubicBezTo>
                <a:cubicBezTo>
                  <a:pt x="4156" y="21"/>
                  <a:pt x="4156" y="12"/>
                  <a:pt x="4156" y="30"/>
                </a:cubicBezTo>
                <a:cubicBezTo>
                  <a:pt x="4156" y="165"/>
                  <a:pt x="4159" y="288"/>
                  <a:pt x="4192" y="418"/>
                </a:cubicBezTo>
                <a:cubicBezTo>
                  <a:pt x="4200" y="448"/>
                  <a:pt x="4212" y="472"/>
                  <a:pt x="4224" y="500"/>
                </a:cubicBezTo>
                <a:cubicBezTo>
                  <a:pt x="4228" y="494"/>
                  <a:pt x="4238" y="484"/>
                  <a:pt x="4244" y="474"/>
                </a:cubicBezTo>
                <a:cubicBezTo>
                  <a:pt x="4266" y="437"/>
                  <a:pt x="4287" y="405"/>
                  <a:pt x="4318" y="374"/>
                </a:cubicBezTo>
                <a:cubicBezTo>
                  <a:pt x="4338" y="353"/>
                  <a:pt x="4384" y="312"/>
                  <a:pt x="4419" y="329"/>
                </a:cubicBezTo>
                <a:cubicBezTo>
                  <a:pt x="4453" y="347"/>
                  <a:pt x="4459" y="388"/>
                  <a:pt x="4480" y="415"/>
                </a:cubicBezTo>
                <a:cubicBezTo>
                  <a:pt x="4508" y="451"/>
                  <a:pt x="4532" y="473"/>
                  <a:pt x="4580" y="481"/>
                </a:cubicBezTo>
                <a:cubicBezTo>
                  <a:pt x="4641" y="491"/>
                  <a:pt x="4706" y="487"/>
                  <a:pt x="4762" y="463"/>
                </a:cubicBezTo>
                <a:cubicBezTo>
                  <a:pt x="4873" y="415"/>
                  <a:pt x="4925" y="311"/>
                  <a:pt x="4935" y="197"/>
                </a:cubicBezTo>
                <a:cubicBezTo>
                  <a:pt x="4935" y="192"/>
                  <a:pt x="4935" y="186"/>
                  <a:pt x="4935" y="181"/>
                </a:cubicBezTo>
                <a:cubicBezTo>
                  <a:pt x="4896" y="185"/>
                  <a:pt x="4891" y="171"/>
                  <a:pt x="4854" y="208"/>
                </a:cubicBezTo>
                <a:cubicBezTo>
                  <a:pt x="4802" y="260"/>
                  <a:pt x="4795" y="348"/>
                  <a:pt x="4840" y="404"/>
                </a:cubicBezTo>
                <a:cubicBezTo>
                  <a:pt x="4877" y="449"/>
                  <a:pt x="4933" y="478"/>
                  <a:pt x="4969" y="524"/>
                </a:cubicBezTo>
                <a:cubicBezTo>
                  <a:pt x="4981" y="537"/>
                  <a:pt x="4985" y="539"/>
                  <a:pt x="4983" y="550"/>
                </a:cubicBezTo>
                <a:cubicBezTo>
                  <a:pt x="4942" y="559"/>
                  <a:pt x="4893" y="562"/>
                  <a:pt x="4847" y="563"/>
                </a:cubicBezTo>
                <a:cubicBezTo>
                  <a:pt x="4791" y="564"/>
                  <a:pt x="4736" y="563"/>
                  <a:pt x="4680" y="563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158" name="Freeform 3"/>
          <p:cNvSpPr/>
          <p:nvPr/>
        </p:nvSpPr>
        <p:spPr>
          <a:xfrm>
            <a:off x="3432240" y="473040"/>
            <a:ext cx="302400" cy="176400"/>
          </a:xfrm>
          <a:custGeom>
            <a:avLst/>
            <a:gdLst/>
            <a:ahLst/>
            <a:rect l="0" t="0" r="r" b="b"/>
            <a:pathLst>
              <a:path w="840" h="490">
                <a:moveTo>
                  <a:pt x="267" y="69"/>
                </a:moveTo>
                <a:cubicBezTo>
                  <a:pt x="267" y="46"/>
                  <a:pt x="267" y="23"/>
                  <a:pt x="271" y="0"/>
                </a:cubicBezTo>
                <a:cubicBezTo>
                  <a:pt x="271" y="88"/>
                  <a:pt x="269" y="177"/>
                  <a:pt x="273" y="266"/>
                </a:cubicBezTo>
                <a:cubicBezTo>
                  <a:pt x="276" y="325"/>
                  <a:pt x="282" y="382"/>
                  <a:pt x="296" y="439"/>
                </a:cubicBezTo>
                <a:cubicBezTo>
                  <a:pt x="303" y="466"/>
                  <a:pt x="305" y="472"/>
                  <a:pt x="309" y="489"/>
                </a:cubicBezTo>
                <a:moveTo>
                  <a:pt x="0" y="290"/>
                </a:moveTo>
                <a:cubicBezTo>
                  <a:pt x="66" y="283"/>
                  <a:pt x="134" y="284"/>
                  <a:pt x="201" y="285"/>
                </a:cubicBezTo>
                <a:cubicBezTo>
                  <a:pt x="283" y="286"/>
                  <a:pt x="363" y="291"/>
                  <a:pt x="445" y="294"/>
                </a:cubicBezTo>
                <a:cubicBezTo>
                  <a:pt x="503" y="296"/>
                  <a:pt x="556" y="299"/>
                  <a:pt x="605" y="321"/>
                </a:cubicBezTo>
                <a:cubicBezTo>
                  <a:pt x="602" y="348"/>
                  <a:pt x="594" y="361"/>
                  <a:pt x="584" y="387"/>
                </a:cubicBezTo>
                <a:cubicBezTo>
                  <a:pt x="574" y="411"/>
                  <a:pt x="570" y="435"/>
                  <a:pt x="596" y="446"/>
                </a:cubicBezTo>
                <a:cubicBezTo>
                  <a:pt x="641" y="466"/>
                  <a:pt x="717" y="459"/>
                  <a:pt x="764" y="455"/>
                </a:cubicBezTo>
                <a:cubicBezTo>
                  <a:pt x="811" y="451"/>
                  <a:pt x="839" y="436"/>
                  <a:pt x="838" y="387"/>
                </a:cubicBezTo>
                <a:cubicBezTo>
                  <a:pt x="837" y="344"/>
                  <a:pt x="795" y="312"/>
                  <a:pt x="758" y="297"/>
                </a:cubicBezTo>
                <a:cubicBezTo>
                  <a:pt x="703" y="275"/>
                  <a:pt x="624" y="279"/>
                  <a:pt x="569" y="296"/>
                </a:cubicBezTo>
                <a:cubicBezTo>
                  <a:pt x="558" y="300"/>
                  <a:pt x="547" y="305"/>
                  <a:pt x="536" y="309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159" name="Freeform 4"/>
          <p:cNvSpPr/>
          <p:nvPr/>
        </p:nvSpPr>
        <p:spPr>
          <a:xfrm>
            <a:off x="4046400" y="446040"/>
            <a:ext cx="708840" cy="196920"/>
          </a:xfrm>
          <a:custGeom>
            <a:avLst/>
            <a:gdLst/>
            <a:ahLst/>
            <a:rect l="0" t="0" r="r" b="b"/>
            <a:pathLst>
              <a:path w="1969" h="547">
                <a:moveTo>
                  <a:pt x="95" y="64"/>
                </a:moveTo>
                <a:cubicBezTo>
                  <a:pt x="96" y="42"/>
                  <a:pt x="98" y="81"/>
                  <a:pt x="96" y="103"/>
                </a:cubicBezTo>
                <a:cubicBezTo>
                  <a:pt x="88" y="189"/>
                  <a:pt x="52" y="269"/>
                  <a:pt x="30" y="351"/>
                </a:cubicBezTo>
                <a:cubicBezTo>
                  <a:pt x="21" y="383"/>
                  <a:pt x="0" y="461"/>
                  <a:pt x="30" y="490"/>
                </a:cubicBezTo>
                <a:cubicBezTo>
                  <a:pt x="65" y="509"/>
                  <a:pt x="79" y="516"/>
                  <a:pt x="108" y="516"/>
                </a:cubicBezTo>
                <a:moveTo>
                  <a:pt x="367" y="241"/>
                </a:moveTo>
                <a:cubicBezTo>
                  <a:pt x="367" y="227"/>
                  <a:pt x="367" y="213"/>
                  <a:pt x="368" y="199"/>
                </a:cubicBezTo>
                <a:cubicBezTo>
                  <a:pt x="380" y="210"/>
                  <a:pt x="397" y="227"/>
                  <a:pt x="410" y="239"/>
                </a:cubicBezTo>
                <a:cubicBezTo>
                  <a:pt x="460" y="286"/>
                  <a:pt x="525" y="316"/>
                  <a:pt x="593" y="323"/>
                </a:cubicBezTo>
                <a:cubicBezTo>
                  <a:pt x="618" y="326"/>
                  <a:pt x="644" y="323"/>
                  <a:pt x="668" y="319"/>
                </a:cubicBezTo>
                <a:cubicBezTo>
                  <a:pt x="676" y="295"/>
                  <a:pt x="686" y="253"/>
                  <a:pt x="668" y="229"/>
                </a:cubicBezTo>
                <a:cubicBezTo>
                  <a:pt x="632" y="183"/>
                  <a:pt x="554" y="181"/>
                  <a:pt x="502" y="185"/>
                </a:cubicBezTo>
                <a:cubicBezTo>
                  <a:pt x="428" y="191"/>
                  <a:pt x="372" y="234"/>
                  <a:pt x="324" y="289"/>
                </a:cubicBezTo>
                <a:cubicBezTo>
                  <a:pt x="300" y="316"/>
                  <a:pt x="257" y="379"/>
                  <a:pt x="277" y="420"/>
                </a:cubicBezTo>
                <a:cubicBezTo>
                  <a:pt x="307" y="480"/>
                  <a:pt x="423" y="496"/>
                  <a:pt x="478" y="505"/>
                </a:cubicBezTo>
                <a:cubicBezTo>
                  <a:pt x="504" y="508"/>
                  <a:pt x="531" y="510"/>
                  <a:pt x="557" y="513"/>
                </a:cubicBezTo>
                <a:moveTo>
                  <a:pt x="1166" y="253"/>
                </a:moveTo>
                <a:cubicBezTo>
                  <a:pt x="1135" y="209"/>
                  <a:pt x="1119" y="200"/>
                  <a:pt x="1064" y="199"/>
                </a:cubicBezTo>
                <a:cubicBezTo>
                  <a:pt x="997" y="197"/>
                  <a:pt x="942" y="229"/>
                  <a:pt x="896" y="278"/>
                </a:cubicBezTo>
                <a:cubicBezTo>
                  <a:pt x="880" y="295"/>
                  <a:pt x="842" y="355"/>
                  <a:pt x="865" y="382"/>
                </a:cubicBezTo>
                <a:cubicBezTo>
                  <a:pt x="900" y="422"/>
                  <a:pt x="1015" y="423"/>
                  <a:pt x="1061" y="413"/>
                </a:cubicBezTo>
                <a:cubicBezTo>
                  <a:pt x="1108" y="403"/>
                  <a:pt x="1135" y="362"/>
                  <a:pt x="1146" y="319"/>
                </a:cubicBezTo>
                <a:cubicBezTo>
                  <a:pt x="1154" y="286"/>
                  <a:pt x="1152" y="249"/>
                  <a:pt x="1152" y="215"/>
                </a:cubicBezTo>
                <a:cubicBezTo>
                  <a:pt x="1152" y="255"/>
                  <a:pt x="1143" y="302"/>
                  <a:pt x="1163" y="338"/>
                </a:cubicBezTo>
                <a:cubicBezTo>
                  <a:pt x="1176" y="361"/>
                  <a:pt x="1214" y="392"/>
                  <a:pt x="1244" y="382"/>
                </a:cubicBezTo>
                <a:cubicBezTo>
                  <a:pt x="1273" y="372"/>
                  <a:pt x="1280" y="349"/>
                  <a:pt x="1286" y="315"/>
                </a:cubicBezTo>
                <a:cubicBezTo>
                  <a:pt x="1301" y="226"/>
                  <a:pt x="1297" y="137"/>
                  <a:pt x="1323" y="50"/>
                </a:cubicBezTo>
                <a:cubicBezTo>
                  <a:pt x="1328" y="33"/>
                  <a:pt x="1334" y="13"/>
                  <a:pt x="1344" y="0"/>
                </a:cubicBezTo>
                <a:cubicBezTo>
                  <a:pt x="1346" y="0"/>
                  <a:pt x="1348" y="0"/>
                  <a:pt x="1350" y="0"/>
                </a:cubicBezTo>
                <a:cubicBezTo>
                  <a:pt x="1369" y="31"/>
                  <a:pt x="1388" y="62"/>
                  <a:pt x="1405" y="95"/>
                </a:cubicBezTo>
                <a:cubicBezTo>
                  <a:pt x="1429" y="142"/>
                  <a:pt x="1447" y="186"/>
                  <a:pt x="1450" y="240"/>
                </a:cubicBezTo>
                <a:cubicBezTo>
                  <a:pt x="1452" y="271"/>
                  <a:pt x="1453" y="307"/>
                  <a:pt x="1448" y="337"/>
                </a:cubicBezTo>
                <a:cubicBezTo>
                  <a:pt x="1445" y="355"/>
                  <a:pt x="1437" y="355"/>
                  <a:pt x="1456" y="360"/>
                </a:cubicBezTo>
                <a:cubicBezTo>
                  <a:pt x="1485" y="360"/>
                  <a:pt x="1497" y="360"/>
                  <a:pt x="1517" y="360"/>
                </a:cubicBezTo>
                <a:moveTo>
                  <a:pt x="1725" y="30"/>
                </a:moveTo>
                <a:cubicBezTo>
                  <a:pt x="1722" y="24"/>
                  <a:pt x="1721" y="8"/>
                  <a:pt x="1720" y="14"/>
                </a:cubicBezTo>
                <a:cubicBezTo>
                  <a:pt x="1689" y="150"/>
                  <a:pt x="1720" y="546"/>
                  <a:pt x="1720" y="406"/>
                </a:cubicBezTo>
                <a:cubicBezTo>
                  <a:pt x="1720" y="356"/>
                  <a:pt x="1711" y="299"/>
                  <a:pt x="1729" y="251"/>
                </a:cubicBezTo>
                <a:cubicBezTo>
                  <a:pt x="1749" y="198"/>
                  <a:pt x="1788" y="145"/>
                  <a:pt x="1837" y="116"/>
                </a:cubicBezTo>
                <a:cubicBezTo>
                  <a:pt x="1873" y="95"/>
                  <a:pt x="1898" y="104"/>
                  <a:pt x="1914" y="139"/>
                </a:cubicBezTo>
                <a:cubicBezTo>
                  <a:pt x="1944" y="203"/>
                  <a:pt x="1957" y="281"/>
                  <a:pt x="1962" y="351"/>
                </a:cubicBezTo>
                <a:cubicBezTo>
                  <a:pt x="1965" y="401"/>
                  <a:pt x="1956" y="460"/>
                  <a:pt x="1968" y="506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160" name="Freeform 5"/>
          <p:cNvSpPr/>
          <p:nvPr/>
        </p:nvSpPr>
        <p:spPr>
          <a:xfrm>
            <a:off x="4993560" y="446040"/>
            <a:ext cx="39240" cy="149760"/>
          </a:xfrm>
          <a:custGeom>
            <a:avLst/>
            <a:gdLst/>
            <a:ahLst/>
            <a:rect l="0" t="0" r="r" b="b"/>
            <a:pathLst>
              <a:path w="109" h="416">
                <a:moveTo>
                  <a:pt x="56" y="44"/>
                </a:moveTo>
                <a:cubicBezTo>
                  <a:pt x="66" y="31"/>
                  <a:pt x="71" y="28"/>
                  <a:pt x="87" y="26"/>
                </a:cubicBezTo>
                <a:cubicBezTo>
                  <a:pt x="94" y="25"/>
                  <a:pt x="101" y="26"/>
                  <a:pt x="108" y="26"/>
                </a:cubicBezTo>
                <a:cubicBezTo>
                  <a:pt x="97" y="24"/>
                  <a:pt x="89" y="18"/>
                  <a:pt x="83" y="8"/>
                </a:cubicBezTo>
                <a:cubicBezTo>
                  <a:pt x="81" y="3"/>
                  <a:pt x="81" y="3"/>
                  <a:pt x="81" y="0"/>
                </a:cubicBezTo>
                <a:cubicBezTo>
                  <a:pt x="83" y="12"/>
                  <a:pt x="85" y="21"/>
                  <a:pt x="86" y="33"/>
                </a:cubicBezTo>
                <a:moveTo>
                  <a:pt x="27" y="359"/>
                </a:moveTo>
                <a:cubicBezTo>
                  <a:pt x="27" y="370"/>
                  <a:pt x="32" y="373"/>
                  <a:pt x="42" y="377"/>
                </a:cubicBezTo>
                <a:cubicBezTo>
                  <a:pt x="47" y="379"/>
                  <a:pt x="52" y="380"/>
                  <a:pt x="56" y="381"/>
                </a:cubicBezTo>
                <a:cubicBezTo>
                  <a:pt x="56" y="385"/>
                  <a:pt x="57" y="394"/>
                  <a:pt x="54" y="396"/>
                </a:cubicBezTo>
                <a:cubicBezTo>
                  <a:pt x="40" y="403"/>
                  <a:pt x="15" y="402"/>
                  <a:pt x="3" y="411"/>
                </a:cubicBezTo>
                <a:cubicBezTo>
                  <a:pt x="0" y="413"/>
                  <a:pt x="7" y="414"/>
                  <a:pt x="11" y="415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161" name="Freeform 6"/>
          <p:cNvSpPr/>
          <p:nvPr/>
        </p:nvSpPr>
        <p:spPr>
          <a:xfrm>
            <a:off x="383760" y="914760"/>
            <a:ext cx="160920" cy="312480"/>
          </a:xfrm>
          <a:custGeom>
            <a:avLst/>
            <a:gdLst/>
            <a:ahLst/>
            <a:rect l="0" t="0" r="r" b="b"/>
            <a:pathLst>
              <a:path w="447" h="868">
                <a:moveTo>
                  <a:pt x="446" y="33"/>
                </a:moveTo>
                <a:cubicBezTo>
                  <a:pt x="386" y="11"/>
                  <a:pt x="337" y="0"/>
                  <a:pt x="277" y="35"/>
                </a:cubicBezTo>
                <a:cubicBezTo>
                  <a:pt x="155" y="105"/>
                  <a:pt x="71" y="252"/>
                  <a:pt x="36" y="385"/>
                </a:cubicBezTo>
                <a:cubicBezTo>
                  <a:pt x="7" y="491"/>
                  <a:pt x="0" y="621"/>
                  <a:pt x="61" y="715"/>
                </a:cubicBezTo>
                <a:cubicBezTo>
                  <a:pt x="133" y="828"/>
                  <a:pt x="251" y="844"/>
                  <a:pt x="370" y="867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162" name="Freeform 7"/>
          <p:cNvSpPr/>
          <p:nvPr/>
        </p:nvSpPr>
        <p:spPr>
          <a:xfrm>
            <a:off x="544680" y="970560"/>
            <a:ext cx="195480" cy="251640"/>
          </a:xfrm>
          <a:custGeom>
            <a:avLst/>
            <a:gdLst/>
            <a:ahLst/>
            <a:rect l="0" t="0" r="r" b="b"/>
            <a:pathLst>
              <a:path w="543" h="699">
                <a:moveTo>
                  <a:pt x="54" y="76"/>
                </a:moveTo>
                <a:cubicBezTo>
                  <a:pt x="54" y="94"/>
                  <a:pt x="54" y="107"/>
                  <a:pt x="54" y="124"/>
                </a:cubicBezTo>
                <a:cubicBezTo>
                  <a:pt x="54" y="183"/>
                  <a:pt x="53" y="240"/>
                  <a:pt x="45" y="299"/>
                </a:cubicBezTo>
                <a:cubicBezTo>
                  <a:pt x="39" y="345"/>
                  <a:pt x="29" y="382"/>
                  <a:pt x="8" y="422"/>
                </a:cubicBezTo>
                <a:moveTo>
                  <a:pt x="542" y="417"/>
                </a:moveTo>
                <a:cubicBezTo>
                  <a:pt x="542" y="292"/>
                  <a:pt x="539" y="204"/>
                  <a:pt x="446" y="107"/>
                </a:cubicBezTo>
                <a:cubicBezTo>
                  <a:pt x="373" y="31"/>
                  <a:pt x="288" y="7"/>
                  <a:pt x="187" y="3"/>
                </a:cubicBezTo>
                <a:cubicBezTo>
                  <a:pt x="112" y="0"/>
                  <a:pt x="46" y="18"/>
                  <a:pt x="18" y="94"/>
                </a:cubicBezTo>
                <a:cubicBezTo>
                  <a:pt x="12" y="136"/>
                  <a:pt x="9" y="147"/>
                  <a:pt x="11" y="175"/>
                </a:cubicBezTo>
                <a:moveTo>
                  <a:pt x="18" y="652"/>
                </a:moveTo>
                <a:cubicBezTo>
                  <a:pt x="1" y="654"/>
                  <a:pt x="7" y="653"/>
                  <a:pt x="0" y="656"/>
                </a:cubicBezTo>
                <a:cubicBezTo>
                  <a:pt x="13" y="671"/>
                  <a:pt x="22" y="682"/>
                  <a:pt x="44" y="687"/>
                </a:cubicBezTo>
                <a:cubicBezTo>
                  <a:pt x="92" y="698"/>
                  <a:pt x="144" y="694"/>
                  <a:pt x="192" y="694"/>
                </a:cubicBezTo>
                <a:cubicBezTo>
                  <a:pt x="253" y="694"/>
                  <a:pt x="317" y="698"/>
                  <a:pt x="378" y="690"/>
                </a:cubicBezTo>
                <a:cubicBezTo>
                  <a:pt x="425" y="682"/>
                  <a:pt x="440" y="679"/>
                  <a:pt x="471" y="670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163" name="Freeform 8"/>
          <p:cNvSpPr/>
          <p:nvPr/>
        </p:nvSpPr>
        <p:spPr>
          <a:xfrm>
            <a:off x="1158120" y="907920"/>
            <a:ext cx="871200" cy="306720"/>
          </a:xfrm>
          <a:custGeom>
            <a:avLst/>
            <a:gdLst/>
            <a:ahLst/>
            <a:rect l="0" t="0" r="r" b="b"/>
            <a:pathLst>
              <a:path w="2420" h="852">
                <a:moveTo>
                  <a:pt x="28" y="398"/>
                </a:moveTo>
                <a:cubicBezTo>
                  <a:pt x="28" y="378"/>
                  <a:pt x="28" y="359"/>
                  <a:pt x="28" y="339"/>
                </a:cubicBezTo>
                <a:cubicBezTo>
                  <a:pt x="28" y="329"/>
                  <a:pt x="28" y="293"/>
                  <a:pt x="28" y="345"/>
                </a:cubicBezTo>
                <a:cubicBezTo>
                  <a:pt x="28" y="423"/>
                  <a:pt x="22" y="501"/>
                  <a:pt x="16" y="579"/>
                </a:cubicBezTo>
                <a:cubicBezTo>
                  <a:pt x="11" y="650"/>
                  <a:pt x="5" y="722"/>
                  <a:pt x="3" y="793"/>
                </a:cubicBezTo>
                <a:cubicBezTo>
                  <a:pt x="2" y="819"/>
                  <a:pt x="0" y="832"/>
                  <a:pt x="12" y="851"/>
                </a:cubicBezTo>
                <a:moveTo>
                  <a:pt x="82" y="282"/>
                </a:moveTo>
                <a:cubicBezTo>
                  <a:pt x="84" y="247"/>
                  <a:pt x="94" y="247"/>
                  <a:pt x="130" y="243"/>
                </a:cubicBezTo>
                <a:cubicBezTo>
                  <a:pt x="168" y="239"/>
                  <a:pt x="200" y="237"/>
                  <a:pt x="219" y="275"/>
                </a:cubicBezTo>
                <a:cubicBezTo>
                  <a:pt x="239" y="315"/>
                  <a:pt x="250" y="392"/>
                  <a:pt x="232" y="435"/>
                </a:cubicBezTo>
                <a:cubicBezTo>
                  <a:pt x="216" y="474"/>
                  <a:pt x="170" y="500"/>
                  <a:pt x="133" y="515"/>
                </a:cubicBezTo>
                <a:cubicBezTo>
                  <a:pt x="117" y="521"/>
                  <a:pt x="106" y="521"/>
                  <a:pt x="89" y="521"/>
                </a:cubicBezTo>
                <a:moveTo>
                  <a:pt x="696" y="435"/>
                </a:moveTo>
                <a:cubicBezTo>
                  <a:pt x="648" y="419"/>
                  <a:pt x="603" y="409"/>
                  <a:pt x="552" y="415"/>
                </a:cubicBezTo>
                <a:cubicBezTo>
                  <a:pt x="488" y="422"/>
                  <a:pt x="438" y="459"/>
                  <a:pt x="395" y="504"/>
                </a:cubicBezTo>
                <a:cubicBezTo>
                  <a:pt x="378" y="522"/>
                  <a:pt x="321" y="599"/>
                  <a:pt x="343" y="629"/>
                </a:cubicBezTo>
                <a:cubicBezTo>
                  <a:pt x="376" y="674"/>
                  <a:pt x="430" y="664"/>
                  <a:pt x="483" y="665"/>
                </a:cubicBezTo>
                <a:cubicBezTo>
                  <a:pt x="553" y="666"/>
                  <a:pt x="681" y="658"/>
                  <a:pt x="702" y="570"/>
                </a:cubicBezTo>
                <a:cubicBezTo>
                  <a:pt x="708" y="547"/>
                  <a:pt x="705" y="527"/>
                  <a:pt x="707" y="504"/>
                </a:cubicBezTo>
                <a:cubicBezTo>
                  <a:pt x="743" y="546"/>
                  <a:pt x="776" y="583"/>
                  <a:pt x="838" y="571"/>
                </a:cubicBezTo>
                <a:cubicBezTo>
                  <a:pt x="873" y="564"/>
                  <a:pt x="892" y="544"/>
                  <a:pt x="908" y="510"/>
                </a:cubicBezTo>
                <a:cubicBezTo>
                  <a:pt x="924" y="474"/>
                  <a:pt x="920" y="427"/>
                  <a:pt x="920" y="388"/>
                </a:cubicBezTo>
                <a:cubicBezTo>
                  <a:pt x="920" y="368"/>
                  <a:pt x="920" y="347"/>
                  <a:pt x="920" y="327"/>
                </a:cubicBezTo>
                <a:cubicBezTo>
                  <a:pt x="942" y="371"/>
                  <a:pt x="959" y="389"/>
                  <a:pt x="1007" y="411"/>
                </a:cubicBezTo>
                <a:cubicBezTo>
                  <a:pt x="1037" y="426"/>
                  <a:pt x="1072" y="431"/>
                  <a:pt x="1095" y="457"/>
                </a:cubicBezTo>
                <a:cubicBezTo>
                  <a:pt x="1111" y="475"/>
                  <a:pt x="1102" y="500"/>
                  <a:pt x="1102" y="521"/>
                </a:cubicBezTo>
                <a:cubicBezTo>
                  <a:pt x="1102" y="525"/>
                  <a:pt x="1102" y="529"/>
                  <a:pt x="1102" y="533"/>
                </a:cubicBezTo>
                <a:cubicBezTo>
                  <a:pt x="1139" y="534"/>
                  <a:pt x="1177" y="537"/>
                  <a:pt x="1214" y="535"/>
                </a:cubicBezTo>
                <a:cubicBezTo>
                  <a:pt x="1282" y="532"/>
                  <a:pt x="1357" y="503"/>
                  <a:pt x="1402" y="449"/>
                </a:cubicBezTo>
                <a:cubicBezTo>
                  <a:pt x="1439" y="404"/>
                  <a:pt x="1433" y="323"/>
                  <a:pt x="1423" y="270"/>
                </a:cubicBezTo>
                <a:cubicBezTo>
                  <a:pt x="1415" y="227"/>
                  <a:pt x="1395" y="186"/>
                  <a:pt x="1378" y="146"/>
                </a:cubicBezTo>
                <a:cubicBezTo>
                  <a:pt x="1374" y="137"/>
                  <a:pt x="1365" y="126"/>
                  <a:pt x="1362" y="120"/>
                </a:cubicBezTo>
                <a:cubicBezTo>
                  <a:pt x="1351" y="152"/>
                  <a:pt x="1342" y="183"/>
                  <a:pt x="1339" y="219"/>
                </a:cubicBezTo>
                <a:cubicBezTo>
                  <a:pt x="1335" y="272"/>
                  <a:pt x="1331" y="334"/>
                  <a:pt x="1344" y="386"/>
                </a:cubicBezTo>
                <a:cubicBezTo>
                  <a:pt x="1354" y="427"/>
                  <a:pt x="1381" y="470"/>
                  <a:pt x="1408" y="500"/>
                </a:cubicBezTo>
                <a:cubicBezTo>
                  <a:pt x="1425" y="519"/>
                  <a:pt x="1439" y="526"/>
                  <a:pt x="1459" y="539"/>
                </a:cubicBezTo>
                <a:moveTo>
                  <a:pt x="1341" y="420"/>
                </a:moveTo>
                <a:cubicBezTo>
                  <a:pt x="1349" y="400"/>
                  <a:pt x="1382" y="402"/>
                  <a:pt x="1405" y="400"/>
                </a:cubicBezTo>
                <a:cubicBezTo>
                  <a:pt x="1464" y="394"/>
                  <a:pt x="1522" y="386"/>
                  <a:pt x="1581" y="376"/>
                </a:cubicBezTo>
                <a:cubicBezTo>
                  <a:pt x="1588" y="375"/>
                  <a:pt x="1595" y="374"/>
                  <a:pt x="1602" y="373"/>
                </a:cubicBezTo>
                <a:cubicBezTo>
                  <a:pt x="1607" y="409"/>
                  <a:pt x="1618" y="443"/>
                  <a:pt x="1627" y="478"/>
                </a:cubicBezTo>
                <a:cubicBezTo>
                  <a:pt x="1639" y="521"/>
                  <a:pt x="1649" y="568"/>
                  <a:pt x="1670" y="608"/>
                </a:cubicBezTo>
                <a:cubicBezTo>
                  <a:pt x="1671" y="609"/>
                  <a:pt x="1671" y="609"/>
                  <a:pt x="1672" y="610"/>
                </a:cubicBezTo>
                <a:moveTo>
                  <a:pt x="1744" y="175"/>
                </a:moveTo>
                <a:cubicBezTo>
                  <a:pt x="1744" y="198"/>
                  <a:pt x="1744" y="222"/>
                  <a:pt x="1744" y="245"/>
                </a:cubicBezTo>
                <a:moveTo>
                  <a:pt x="2072" y="370"/>
                </a:moveTo>
                <a:cubicBezTo>
                  <a:pt x="2040" y="348"/>
                  <a:pt x="2026" y="342"/>
                  <a:pt x="1979" y="341"/>
                </a:cubicBezTo>
                <a:cubicBezTo>
                  <a:pt x="1915" y="340"/>
                  <a:pt x="1872" y="352"/>
                  <a:pt x="1827" y="401"/>
                </a:cubicBezTo>
                <a:cubicBezTo>
                  <a:pt x="1805" y="426"/>
                  <a:pt x="1772" y="486"/>
                  <a:pt x="1791" y="521"/>
                </a:cubicBezTo>
                <a:cubicBezTo>
                  <a:pt x="1816" y="566"/>
                  <a:pt x="1894" y="563"/>
                  <a:pt x="1936" y="564"/>
                </a:cubicBezTo>
                <a:cubicBezTo>
                  <a:pt x="1978" y="565"/>
                  <a:pt x="1996" y="566"/>
                  <a:pt x="2015" y="528"/>
                </a:cubicBezTo>
                <a:cubicBezTo>
                  <a:pt x="2026" y="506"/>
                  <a:pt x="2027" y="488"/>
                  <a:pt x="2028" y="465"/>
                </a:cubicBezTo>
                <a:cubicBezTo>
                  <a:pt x="2028" y="464"/>
                  <a:pt x="2028" y="462"/>
                  <a:pt x="2028" y="461"/>
                </a:cubicBezTo>
                <a:cubicBezTo>
                  <a:pt x="2039" y="484"/>
                  <a:pt x="2038" y="495"/>
                  <a:pt x="2060" y="512"/>
                </a:cubicBezTo>
                <a:cubicBezTo>
                  <a:pt x="2094" y="537"/>
                  <a:pt x="2153" y="539"/>
                  <a:pt x="2193" y="533"/>
                </a:cubicBezTo>
                <a:cubicBezTo>
                  <a:pt x="2252" y="525"/>
                  <a:pt x="2312" y="485"/>
                  <a:pt x="2337" y="430"/>
                </a:cubicBezTo>
                <a:cubicBezTo>
                  <a:pt x="2359" y="380"/>
                  <a:pt x="2349" y="297"/>
                  <a:pt x="2342" y="245"/>
                </a:cubicBezTo>
                <a:cubicBezTo>
                  <a:pt x="2331" y="167"/>
                  <a:pt x="2315" y="88"/>
                  <a:pt x="2300" y="11"/>
                </a:cubicBezTo>
                <a:cubicBezTo>
                  <a:pt x="2299" y="7"/>
                  <a:pt x="2298" y="4"/>
                  <a:pt x="2297" y="0"/>
                </a:cubicBezTo>
                <a:cubicBezTo>
                  <a:pt x="2295" y="43"/>
                  <a:pt x="2292" y="87"/>
                  <a:pt x="2291" y="130"/>
                </a:cubicBezTo>
                <a:cubicBezTo>
                  <a:pt x="2289" y="215"/>
                  <a:pt x="2305" y="274"/>
                  <a:pt x="2345" y="348"/>
                </a:cubicBezTo>
                <a:cubicBezTo>
                  <a:pt x="2369" y="392"/>
                  <a:pt x="2408" y="433"/>
                  <a:pt x="2419" y="483"/>
                </a:cubicBezTo>
                <a:cubicBezTo>
                  <a:pt x="2419" y="489"/>
                  <a:pt x="2419" y="495"/>
                  <a:pt x="2419" y="501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164" name="Freeform 9"/>
          <p:cNvSpPr/>
          <p:nvPr/>
        </p:nvSpPr>
        <p:spPr>
          <a:xfrm>
            <a:off x="2433600" y="918000"/>
            <a:ext cx="1224360" cy="282240"/>
          </a:xfrm>
          <a:custGeom>
            <a:avLst/>
            <a:gdLst/>
            <a:ahLst/>
            <a:rect l="0" t="0" r="r" b="b"/>
            <a:pathLst>
              <a:path w="3401" h="784">
                <a:moveTo>
                  <a:pt x="0" y="275"/>
                </a:moveTo>
                <a:cubicBezTo>
                  <a:pt x="9" y="255"/>
                  <a:pt x="14" y="231"/>
                  <a:pt x="25" y="213"/>
                </a:cubicBezTo>
                <a:cubicBezTo>
                  <a:pt x="30" y="206"/>
                  <a:pt x="38" y="202"/>
                  <a:pt x="43" y="195"/>
                </a:cubicBezTo>
                <a:cubicBezTo>
                  <a:pt x="45" y="205"/>
                  <a:pt x="55" y="209"/>
                  <a:pt x="56" y="237"/>
                </a:cubicBezTo>
                <a:cubicBezTo>
                  <a:pt x="59" y="316"/>
                  <a:pt x="53" y="394"/>
                  <a:pt x="46" y="473"/>
                </a:cubicBezTo>
                <a:cubicBezTo>
                  <a:pt x="40" y="541"/>
                  <a:pt x="33" y="614"/>
                  <a:pt x="73" y="675"/>
                </a:cubicBezTo>
                <a:cubicBezTo>
                  <a:pt x="106" y="725"/>
                  <a:pt x="157" y="761"/>
                  <a:pt x="216" y="773"/>
                </a:cubicBezTo>
                <a:cubicBezTo>
                  <a:pt x="261" y="782"/>
                  <a:pt x="321" y="783"/>
                  <a:pt x="359" y="755"/>
                </a:cubicBezTo>
                <a:cubicBezTo>
                  <a:pt x="429" y="702"/>
                  <a:pt x="424" y="598"/>
                  <a:pt x="422" y="522"/>
                </a:cubicBezTo>
                <a:cubicBezTo>
                  <a:pt x="421" y="473"/>
                  <a:pt x="406" y="438"/>
                  <a:pt x="376" y="398"/>
                </a:cubicBezTo>
                <a:cubicBezTo>
                  <a:pt x="369" y="389"/>
                  <a:pt x="358" y="378"/>
                  <a:pt x="352" y="371"/>
                </a:cubicBezTo>
                <a:cubicBezTo>
                  <a:pt x="390" y="370"/>
                  <a:pt x="425" y="367"/>
                  <a:pt x="462" y="356"/>
                </a:cubicBezTo>
                <a:cubicBezTo>
                  <a:pt x="482" y="350"/>
                  <a:pt x="505" y="341"/>
                  <a:pt x="516" y="323"/>
                </a:cubicBezTo>
                <a:cubicBezTo>
                  <a:pt x="519" y="318"/>
                  <a:pt x="515" y="311"/>
                  <a:pt x="517" y="306"/>
                </a:cubicBezTo>
                <a:cubicBezTo>
                  <a:pt x="503" y="305"/>
                  <a:pt x="479" y="301"/>
                  <a:pt x="465" y="305"/>
                </a:cubicBezTo>
                <a:cubicBezTo>
                  <a:pt x="443" y="311"/>
                  <a:pt x="430" y="328"/>
                  <a:pt x="438" y="356"/>
                </a:cubicBezTo>
                <a:cubicBezTo>
                  <a:pt x="449" y="395"/>
                  <a:pt x="471" y="410"/>
                  <a:pt x="511" y="426"/>
                </a:cubicBezTo>
                <a:cubicBezTo>
                  <a:pt x="550" y="442"/>
                  <a:pt x="596" y="450"/>
                  <a:pt x="638" y="452"/>
                </a:cubicBezTo>
                <a:cubicBezTo>
                  <a:pt x="648" y="453"/>
                  <a:pt x="684" y="447"/>
                  <a:pt x="693" y="453"/>
                </a:cubicBezTo>
                <a:cubicBezTo>
                  <a:pt x="696" y="455"/>
                  <a:pt x="685" y="462"/>
                  <a:pt x="689" y="464"/>
                </a:cubicBezTo>
                <a:cubicBezTo>
                  <a:pt x="689" y="465"/>
                  <a:pt x="689" y="465"/>
                  <a:pt x="689" y="466"/>
                </a:cubicBezTo>
                <a:moveTo>
                  <a:pt x="150" y="440"/>
                </a:moveTo>
                <a:cubicBezTo>
                  <a:pt x="155" y="437"/>
                  <a:pt x="161" y="430"/>
                  <a:pt x="167" y="427"/>
                </a:cubicBezTo>
                <a:cubicBezTo>
                  <a:pt x="195" y="413"/>
                  <a:pt x="228" y="408"/>
                  <a:pt x="258" y="402"/>
                </a:cubicBezTo>
                <a:cubicBezTo>
                  <a:pt x="308" y="393"/>
                  <a:pt x="359" y="385"/>
                  <a:pt x="410" y="381"/>
                </a:cubicBezTo>
                <a:cubicBezTo>
                  <a:pt x="424" y="380"/>
                  <a:pt x="439" y="380"/>
                  <a:pt x="453" y="380"/>
                </a:cubicBezTo>
                <a:moveTo>
                  <a:pt x="665" y="388"/>
                </a:moveTo>
                <a:cubicBezTo>
                  <a:pt x="666" y="387"/>
                  <a:pt x="667" y="393"/>
                  <a:pt x="668" y="391"/>
                </a:cubicBezTo>
                <a:cubicBezTo>
                  <a:pt x="676" y="381"/>
                  <a:pt x="686" y="363"/>
                  <a:pt x="688" y="350"/>
                </a:cubicBezTo>
                <a:cubicBezTo>
                  <a:pt x="692" y="326"/>
                  <a:pt x="693" y="286"/>
                  <a:pt x="685" y="263"/>
                </a:cubicBezTo>
                <a:cubicBezTo>
                  <a:pt x="676" y="238"/>
                  <a:pt x="655" y="237"/>
                  <a:pt x="632" y="237"/>
                </a:cubicBezTo>
                <a:cubicBezTo>
                  <a:pt x="596" y="236"/>
                  <a:pt x="567" y="237"/>
                  <a:pt x="537" y="260"/>
                </a:cubicBezTo>
                <a:cubicBezTo>
                  <a:pt x="525" y="269"/>
                  <a:pt x="514" y="287"/>
                  <a:pt x="520" y="303"/>
                </a:cubicBezTo>
                <a:cubicBezTo>
                  <a:pt x="530" y="326"/>
                  <a:pt x="623" y="330"/>
                  <a:pt x="643" y="333"/>
                </a:cubicBezTo>
                <a:cubicBezTo>
                  <a:pt x="712" y="342"/>
                  <a:pt x="782" y="349"/>
                  <a:pt x="851" y="360"/>
                </a:cubicBezTo>
                <a:cubicBezTo>
                  <a:pt x="880" y="365"/>
                  <a:pt x="932" y="368"/>
                  <a:pt x="948" y="398"/>
                </a:cubicBezTo>
                <a:cubicBezTo>
                  <a:pt x="960" y="421"/>
                  <a:pt x="934" y="444"/>
                  <a:pt x="920" y="457"/>
                </a:cubicBezTo>
                <a:cubicBezTo>
                  <a:pt x="895" y="480"/>
                  <a:pt x="868" y="497"/>
                  <a:pt x="841" y="517"/>
                </a:cubicBezTo>
                <a:cubicBezTo>
                  <a:pt x="831" y="524"/>
                  <a:pt x="823" y="533"/>
                  <a:pt x="817" y="542"/>
                </a:cubicBezTo>
                <a:cubicBezTo>
                  <a:pt x="817" y="543"/>
                  <a:pt x="817" y="544"/>
                  <a:pt x="817" y="545"/>
                </a:cubicBezTo>
                <a:cubicBezTo>
                  <a:pt x="888" y="545"/>
                  <a:pt x="960" y="551"/>
                  <a:pt x="1030" y="539"/>
                </a:cubicBezTo>
                <a:cubicBezTo>
                  <a:pt x="1058" y="533"/>
                  <a:pt x="1065" y="531"/>
                  <a:pt x="1081" y="522"/>
                </a:cubicBezTo>
                <a:moveTo>
                  <a:pt x="1250" y="270"/>
                </a:moveTo>
                <a:cubicBezTo>
                  <a:pt x="1253" y="259"/>
                  <a:pt x="1254" y="250"/>
                  <a:pt x="1256" y="239"/>
                </a:cubicBezTo>
                <a:cubicBezTo>
                  <a:pt x="1216" y="239"/>
                  <a:pt x="1198" y="247"/>
                  <a:pt x="1166" y="273"/>
                </a:cubicBezTo>
                <a:cubicBezTo>
                  <a:pt x="1135" y="299"/>
                  <a:pt x="1104" y="329"/>
                  <a:pt x="1098" y="370"/>
                </a:cubicBezTo>
                <a:cubicBezTo>
                  <a:pt x="1093" y="403"/>
                  <a:pt x="1110" y="407"/>
                  <a:pt x="1141" y="409"/>
                </a:cubicBezTo>
                <a:cubicBezTo>
                  <a:pt x="1189" y="412"/>
                  <a:pt x="1239" y="412"/>
                  <a:pt x="1283" y="390"/>
                </a:cubicBezTo>
                <a:cubicBezTo>
                  <a:pt x="1312" y="375"/>
                  <a:pt x="1327" y="349"/>
                  <a:pt x="1336" y="319"/>
                </a:cubicBezTo>
                <a:cubicBezTo>
                  <a:pt x="1338" y="311"/>
                  <a:pt x="1338" y="309"/>
                  <a:pt x="1338" y="305"/>
                </a:cubicBezTo>
                <a:cubicBezTo>
                  <a:pt x="1338" y="334"/>
                  <a:pt x="1336" y="358"/>
                  <a:pt x="1353" y="384"/>
                </a:cubicBezTo>
                <a:cubicBezTo>
                  <a:pt x="1374" y="416"/>
                  <a:pt x="1408" y="441"/>
                  <a:pt x="1445" y="450"/>
                </a:cubicBezTo>
                <a:cubicBezTo>
                  <a:pt x="1486" y="456"/>
                  <a:pt x="1501" y="458"/>
                  <a:pt x="1530" y="457"/>
                </a:cubicBezTo>
                <a:moveTo>
                  <a:pt x="1855" y="275"/>
                </a:moveTo>
                <a:cubicBezTo>
                  <a:pt x="1850" y="242"/>
                  <a:pt x="1835" y="249"/>
                  <a:pt x="1802" y="249"/>
                </a:cubicBezTo>
                <a:cubicBezTo>
                  <a:pt x="1744" y="249"/>
                  <a:pt x="1698" y="279"/>
                  <a:pt x="1657" y="318"/>
                </a:cubicBezTo>
                <a:cubicBezTo>
                  <a:pt x="1624" y="350"/>
                  <a:pt x="1599" y="398"/>
                  <a:pt x="1609" y="446"/>
                </a:cubicBezTo>
                <a:cubicBezTo>
                  <a:pt x="1619" y="495"/>
                  <a:pt x="1690" y="505"/>
                  <a:pt x="1731" y="508"/>
                </a:cubicBezTo>
                <a:cubicBezTo>
                  <a:pt x="1775" y="508"/>
                  <a:pt x="1789" y="508"/>
                  <a:pt x="1818" y="508"/>
                </a:cubicBezTo>
                <a:moveTo>
                  <a:pt x="2167" y="27"/>
                </a:moveTo>
                <a:cubicBezTo>
                  <a:pt x="2151" y="33"/>
                  <a:pt x="2157" y="0"/>
                  <a:pt x="2152" y="48"/>
                </a:cubicBezTo>
                <a:cubicBezTo>
                  <a:pt x="2147" y="100"/>
                  <a:pt x="2148" y="162"/>
                  <a:pt x="2155" y="213"/>
                </a:cubicBezTo>
                <a:cubicBezTo>
                  <a:pt x="2164" y="276"/>
                  <a:pt x="2178" y="336"/>
                  <a:pt x="2185" y="399"/>
                </a:cubicBezTo>
                <a:cubicBezTo>
                  <a:pt x="2189" y="432"/>
                  <a:pt x="2185" y="470"/>
                  <a:pt x="2212" y="495"/>
                </a:cubicBezTo>
                <a:cubicBezTo>
                  <a:pt x="2216" y="496"/>
                  <a:pt x="2221" y="499"/>
                  <a:pt x="2225" y="501"/>
                </a:cubicBezTo>
                <a:moveTo>
                  <a:pt x="2052" y="424"/>
                </a:moveTo>
                <a:cubicBezTo>
                  <a:pt x="2086" y="413"/>
                  <a:pt x="2129" y="403"/>
                  <a:pt x="2166" y="395"/>
                </a:cubicBezTo>
                <a:cubicBezTo>
                  <a:pt x="2243" y="379"/>
                  <a:pt x="2323" y="366"/>
                  <a:pt x="2398" y="340"/>
                </a:cubicBezTo>
                <a:cubicBezTo>
                  <a:pt x="2436" y="327"/>
                  <a:pt x="2500" y="305"/>
                  <a:pt x="2520" y="266"/>
                </a:cubicBezTo>
                <a:cubicBezTo>
                  <a:pt x="2523" y="260"/>
                  <a:pt x="2520" y="256"/>
                  <a:pt x="2522" y="250"/>
                </a:cubicBezTo>
                <a:cubicBezTo>
                  <a:pt x="2503" y="258"/>
                  <a:pt x="2488" y="261"/>
                  <a:pt x="2479" y="285"/>
                </a:cubicBezTo>
                <a:cubicBezTo>
                  <a:pt x="2472" y="304"/>
                  <a:pt x="2476" y="328"/>
                  <a:pt x="2476" y="348"/>
                </a:cubicBezTo>
                <a:cubicBezTo>
                  <a:pt x="2476" y="365"/>
                  <a:pt x="2482" y="371"/>
                  <a:pt x="2491" y="384"/>
                </a:cubicBezTo>
                <a:lnTo>
                  <a:pt x="2491" y="385"/>
                </a:lnTo>
                <a:moveTo>
                  <a:pt x="2468" y="64"/>
                </a:moveTo>
                <a:cubicBezTo>
                  <a:pt x="2468" y="53"/>
                  <a:pt x="2469" y="51"/>
                  <a:pt x="2465" y="46"/>
                </a:cubicBezTo>
                <a:cubicBezTo>
                  <a:pt x="2493" y="56"/>
                  <a:pt x="2517" y="82"/>
                  <a:pt x="2540" y="102"/>
                </a:cubicBezTo>
                <a:moveTo>
                  <a:pt x="2810" y="211"/>
                </a:moveTo>
                <a:cubicBezTo>
                  <a:pt x="2790" y="200"/>
                  <a:pt x="2781" y="199"/>
                  <a:pt x="2761" y="213"/>
                </a:cubicBezTo>
                <a:cubicBezTo>
                  <a:pt x="2724" y="242"/>
                  <a:pt x="2691" y="275"/>
                  <a:pt x="2683" y="322"/>
                </a:cubicBezTo>
                <a:cubicBezTo>
                  <a:pt x="2676" y="369"/>
                  <a:pt x="2682" y="407"/>
                  <a:pt x="2726" y="432"/>
                </a:cubicBezTo>
                <a:cubicBezTo>
                  <a:pt x="2764" y="453"/>
                  <a:pt x="2835" y="460"/>
                  <a:pt x="2867" y="427"/>
                </a:cubicBezTo>
                <a:cubicBezTo>
                  <a:pt x="2899" y="393"/>
                  <a:pt x="2892" y="346"/>
                  <a:pt x="2892" y="305"/>
                </a:cubicBezTo>
                <a:cubicBezTo>
                  <a:pt x="2892" y="259"/>
                  <a:pt x="2879" y="227"/>
                  <a:pt x="2840" y="200"/>
                </a:cubicBezTo>
                <a:cubicBezTo>
                  <a:pt x="2831" y="193"/>
                  <a:pt x="2793" y="180"/>
                  <a:pt x="2782" y="193"/>
                </a:cubicBezTo>
                <a:cubicBezTo>
                  <a:pt x="2772" y="205"/>
                  <a:pt x="2774" y="227"/>
                  <a:pt x="2773" y="242"/>
                </a:cubicBezTo>
                <a:moveTo>
                  <a:pt x="2972" y="207"/>
                </a:moveTo>
                <a:cubicBezTo>
                  <a:pt x="2990" y="185"/>
                  <a:pt x="3003" y="174"/>
                  <a:pt x="3032" y="167"/>
                </a:cubicBezTo>
                <a:cubicBezTo>
                  <a:pt x="3061" y="160"/>
                  <a:pt x="3081" y="163"/>
                  <a:pt x="3102" y="184"/>
                </a:cubicBezTo>
                <a:cubicBezTo>
                  <a:pt x="3139" y="220"/>
                  <a:pt x="3155" y="269"/>
                  <a:pt x="3163" y="318"/>
                </a:cubicBezTo>
                <a:cubicBezTo>
                  <a:pt x="3169" y="359"/>
                  <a:pt x="3167" y="403"/>
                  <a:pt x="3166" y="444"/>
                </a:cubicBezTo>
                <a:cubicBezTo>
                  <a:pt x="3165" y="459"/>
                  <a:pt x="3161" y="454"/>
                  <a:pt x="3159" y="459"/>
                </a:cubicBezTo>
                <a:cubicBezTo>
                  <a:pt x="3143" y="451"/>
                  <a:pt x="3140" y="462"/>
                  <a:pt x="3135" y="434"/>
                </a:cubicBezTo>
                <a:cubicBezTo>
                  <a:pt x="3129" y="397"/>
                  <a:pt x="3133" y="358"/>
                  <a:pt x="3151" y="326"/>
                </a:cubicBezTo>
                <a:cubicBezTo>
                  <a:pt x="3173" y="287"/>
                  <a:pt x="3208" y="251"/>
                  <a:pt x="3247" y="227"/>
                </a:cubicBezTo>
                <a:cubicBezTo>
                  <a:pt x="3267" y="215"/>
                  <a:pt x="3297" y="217"/>
                  <a:pt x="3316" y="230"/>
                </a:cubicBezTo>
                <a:cubicBezTo>
                  <a:pt x="3353" y="256"/>
                  <a:pt x="3373" y="301"/>
                  <a:pt x="3387" y="341"/>
                </a:cubicBezTo>
                <a:cubicBezTo>
                  <a:pt x="3398" y="376"/>
                  <a:pt x="3400" y="407"/>
                  <a:pt x="3400" y="443"/>
                </a:cubicBezTo>
                <a:cubicBezTo>
                  <a:pt x="3400" y="471"/>
                  <a:pt x="3395" y="478"/>
                  <a:pt x="3371" y="490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165" name="Freeform 10"/>
          <p:cNvSpPr/>
          <p:nvPr/>
        </p:nvSpPr>
        <p:spPr>
          <a:xfrm>
            <a:off x="3938040" y="820800"/>
            <a:ext cx="1207440" cy="249480"/>
          </a:xfrm>
          <a:custGeom>
            <a:avLst/>
            <a:gdLst/>
            <a:ahLst/>
            <a:rect l="0" t="0" r="r" b="b"/>
            <a:pathLst>
              <a:path w="3354" h="693">
                <a:moveTo>
                  <a:pt x="18" y="531"/>
                </a:moveTo>
                <a:cubicBezTo>
                  <a:pt x="13" y="516"/>
                  <a:pt x="6" y="503"/>
                  <a:pt x="4" y="487"/>
                </a:cubicBezTo>
                <a:cubicBezTo>
                  <a:pt x="2" y="472"/>
                  <a:pt x="0" y="453"/>
                  <a:pt x="12" y="443"/>
                </a:cubicBezTo>
                <a:cubicBezTo>
                  <a:pt x="39" y="420"/>
                  <a:pt x="102" y="449"/>
                  <a:pt x="122" y="463"/>
                </a:cubicBezTo>
                <a:cubicBezTo>
                  <a:pt x="171" y="497"/>
                  <a:pt x="208" y="549"/>
                  <a:pt x="229" y="605"/>
                </a:cubicBezTo>
                <a:cubicBezTo>
                  <a:pt x="240" y="634"/>
                  <a:pt x="238" y="662"/>
                  <a:pt x="238" y="692"/>
                </a:cubicBezTo>
                <a:cubicBezTo>
                  <a:pt x="215" y="681"/>
                  <a:pt x="202" y="678"/>
                  <a:pt x="198" y="645"/>
                </a:cubicBezTo>
                <a:cubicBezTo>
                  <a:pt x="193" y="606"/>
                  <a:pt x="197" y="565"/>
                  <a:pt x="222" y="534"/>
                </a:cubicBezTo>
                <a:cubicBezTo>
                  <a:pt x="252" y="497"/>
                  <a:pt x="290" y="492"/>
                  <a:pt x="334" y="491"/>
                </a:cubicBezTo>
                <a:cubicBezTo>
                  <a:pt x="389" y="490"/>
                  <a:pt x="425" y="506"/>
                  <a:pt x="468" y="539"/>
                </a:cubicBezTo>
                <a:cubicBezTo>
                  <a:pt x="496" y="560"/>
                  <a:pt x="523" y="586"/>
                  <a:pt x="538" y="618"/>
                </a:cubicBezTo>
                <a:cubicBezTo>
                  <a:pt x="539" y="621"/>
                  <a:pt x="540" y="623"/>
                  <a:pt x="541" y="626"/>
                </a:cubicBezTo>
                <a:cubicBezTo>
                  <a:pt x="539" y="621"/>
                  <a:pt x="527" y="600"/>
                  <a:pt x="526" y="581"/>
                </a:cubicBezTo>
                <a:cubicBezTo>
                  <a:pt x="523" y="532"/>
                  <a:pt x="540" y="506"/>
                  <a:pt x="577" y="475"/>
                </a:cubicBezTo>
                <a:cubicBezTo>
                  <a:pt x="623" y="437"/>
                  <a:pt x="670" y="421"/>
                  <a:pt x="728" y="420"/>
                </a:cubicBezTo>
                <a:cubicBezTo>
                  <a:pt x="762" y="419"/>
                  <a:pt x="778" y="454"/>
                  <a:pt x="787" y="484"/>
                </a:cubicBezTo>
                <a:cubicBezTo>
                  <a:pt x="797" y="517"/>
                  <a:pt x="792" y="556"/>
                  <a:pt x="792" y="590"/>
                </a:cubicBezTo>
                <a:cubicBezTo>
                  <a:pt x="792" y="605"/>
                  <a:pt x="790" y="618"/>
                  <a:pt x="789" y="632"/>
                </a:cubicBezTo>
                <a:moveTo>
                  <a:pt x="926" y="412"/>
                </a:moveTo>
                <a:cubicBezTo>
                  <a:pt x="935" y="398"/>
                  <a:pt x="926" y="381"/>
                  <a:pt x="956" y="391"/>
                </a:cubicBezTo>
                <a:cubicBezTo>
                  <a:pt x="1034" y="416"/>
                  <a:pt x="1086" y="491"/>
                  <a:pt x="1172" y="503"/>
                </a:cubicBezTo>
                <a:cubicBezTo>
                  <a:pt x="1201" y="507"/>
                  <a:pt x="1224" y="507"/>
                  <a:pt x="1238" y="480"/>
                </a:cubicBezTo>
                <a:cubicBezTo>
                  <a:pt x="1250" y="456"/>
                  <a:pt x="1252" y="397"/>
                  <a:pt x="1242" y="372"/>
                </a:cubicBezTo>
                <a:cubicBezTo>
                  <a:pt x="1219" y="312"/>
                  <a:pt x="1136" y="309"/>
                  <a:pt x="1084" y="315"/>
                </a:cubicBezTo>
                <a:cubicBezTo>
                  <a:pt x="1007" y="324"/>
                  <a:pt x="936" y="372"/>
                  <a:pt x="887" y="431"/>
                </a:cubicBezTo>
                <a:cubicBezTo>
                  <a:pt x="863" y="460"/>
                  <a:pt x="824" y="533"/>
                  <a:pt x="850" y="573"/>
                </a:cubicBezTo>
                <a:cubicBezTo>
                  <a:pt x="895" y="642"/>
                  <a:pt x="1039" y="649"/>
                  <a:pt x="1109" y="652"/>
                </a:cubicBezTo>
                <a:cubicBezTo>
                  <a:pt x="1211" y="657"/>
                  <a:pt x="1311" y="652"/>
                  <a:pt x="1408" y="620"/>
                </a:cubicBezTo>
                <a:cubicBezTo>
                  <a:pt x="1489" y="593"/>
                  <a:pt x="1541" y="547"/>
                  <a:pt x="1552" y="460"/>
                </a:cubicBezTo>
                <a:cubicBezTo>
                  <a:pt x="1563" y="374"/>
                  <a:pt x="1550" y="283"/>
                  <a:pt x="1522" y="202"/>
                </a:cubicBezTo>
                <a:cubicBezTo>
                  <a:pt x="1515" y="182"/>
                  <a:pt x="1507" y="162"/>
                  <a:pt x="1500" y="143"/>
                </a:cubicBezTo>
                <a:cubicBezTo>
                  <a:pt x="1500" y="163"/>
                  <a:pt x="1499" y="195"/>
                  <a:pt x="1499" y="216"/>
                </a:cubicBezTo>
                <a:cubicBezTo>
                  <a:pt x="1500" y="289"/>
                  <a:pt x="1519" y="360"/>
                  <a:pt x="1539" y="430"/>
                </a:cubicBezTo>
                <a:cubicBezTo>
                  <a:pt x="1555" y="487"/>
                  <a:pt x="1579" y="544"/>
                  <a:pt x="1585" y="603"/>
                </a:cubicBezTo>
                <a:cubicBezTo>
                  <a:pt x="1587" y="621"/>
                  <a:pt x="1585" y="641"/>
                  <a:pt x="1585" y="660"/>
                </a:cubicBezTo>
                <a:moveTo>
                  <a:pt x="1424" y="540"/>
                </a:moveTo>
                <a:cubicBezTo>
                  <a:pt x="1476" y="532"/>
                  <a:pt x="1529" y="530"/>
                  <a:pt x="1581" y="520"/>
                </a:cubicBezTo>
                <a:cubicBezTo>
                  <a:pt x="1659" y="505"/>
                  <a:pt x="1745" y="491"/>
                  <a:pt x="1817" y="457"/>
                </a:cubicBezTo>
                <a:cubicBezTo>
                  <a:pt x="1904" y="416"/>
                  <a:pt x="1938" y="323"/>
                  <a:pt x="1950" y="232"/>
                </a:cubicBezTo>
                <a:cubicBezTo>
                  <a:pt x="1953" y="212"/>
                  <a:pt x="1951" y="191"/>
                  <a:pt x="1951" y="171"/>
                </a:cubicBezTo>
                <a:cubicBezTo>
                  <a:pt x="1928" y="207"/>
                  <a:pt x="1905" y="243"/>
                  <a:pt x="1891" y="285"/>
                </a:cubicBezTo>
                <a:cubicBezTo>
                  <a:pt x="1870" y="349"/>
                  <a:pt x="1869" y="417"/>
                  <a:pt x="1872" y="483"/>
                </a:cubicBezTo>
                <a:cubicBezTo>
                  <a:pt x="1874" y="528"/>
                  <a:pt x="1889" y="565"/>
                  <a:pt x="1923" y="595"/>
                </a:cubicBezTo>
                <a:cubicBezTo>
                  <a:pt x="1949" y="617"/>
                  <a:pt x="1979" y="605"/>
                  <a:pt x="2002" y="588"/>
                </a:cubicBezTo>
                <a:cubicBezTo>
                  <a:pt x="2040" y="560"/>
                  <a:pt x="2067" y="524"/>
                  <a:pt x="2108" y="499"/>
                </a:cubicBezTo>
                <a:cubicBezTo>
                  <a:pt x="2126" y="488"/>
                  <a:pt x="2157" y="473"/>
                  <a:pt x="2173" y="492"/>
                </a:cubicBezTo>
                <a:cubicBezTo>
                  <a:pt x="2190" y="511"/>
                  <a:pt x="2182" y="547"/>
                  <a:pt x="2194" y="569"/>
                </a:cubicBezTo>
                <a:cubicBezTo>
                  <a:pt x="2215" y="607"/>
                  <a:pt x="2261" y="599"/>
                  <a:pt x="2299" y="599"/>
                </a:cubicBezTo>
                <a:cubicBezTo>
                  <a:pt x="2356" y="599"/>
                  <a:pt x="2397" y="590"/>
                  <a:pt x="2445" y="557"/>
                </a:cubicBezTo>
                <a:cubicBezTo>
                  <a:pt x="2491" y="526"/>
                  <a:pt x="2528" y="486"/>
                  <a:pt x="2551" y="437"/>
                </a:cubicBezTo>
                <a:cubicBezTo>
                  <a:pt x="2527" y="463"/>
                  <a:pt x="2497" y="488"/>
                  <a:pt x="2485" y="524"/>
                </a:cubicBezTo>
                <a:cubicBezTo>
                  <a:pt x="2480" y="540"/>
                  <a:pt x="2475" y="585"/>
                  <a:pt x="2488" y="599"/>
                </a:cubicBezTo>
                <a:cubicBezTo>
                  <a:pt x="2509" y="622"/>
                  <a:pt x="2552" y="605"/>
                  <a:pt x="2570" y="594"/>
                </a:cubicBezTo>
                <a:cubicBezTo>
                  <a:pt x="2608" y="571"/>
                  <a:pt x="2613" y="505"/>
                  <a:pt x="2616" y="467"/>
                </a:cubicBezTo>
                <a:cubicBezTo>
                  <a:pt x="2618" y="444"/>
                  <a:pt x="2618" y="422"/>
                  <a:pt x="2619" y="399"/>
                </a:cubicBezTo>
                <a:moveTo>
                  <a:pt x="3122" y="440"/>
                </a:moveTo>
                <a:cubicBezTo>
                  <a:pt x="3126" y="427"/>
                  <a:pt x="3130" y="416"/>
                  <a:pt x="3131" y="403"/>
                </a:cubicBezTo>
                <a:cubicBezTo>
                  <a:pt x="3131" y="392"/>
                  <a:pt x="3131" y="389"/>
                  <a:pt x="3131" y="382"/>
                </a:cubicBezTo>
                <a:cubicBezTo>
                  <a:pt x="3089" y="366"/>
                  <a:pt x="3033" y="361"/>
                  <a:pt x="2988" y="369"/>
                </a:cubicBezTo>
                <a:cubicBezTo>
                  <a:pt x="2926" y="380"/>
                  <a:pt x="2863" y="411"/>
                  <a:pt x="2827" y="463"/>
                </a:cubicBezTo>
                <a:cubicBezTo>
                  <a:pt x="2810" y="487"/>
                  <a:pt x="2813" y="504"/>
                  <a:pt x="2813" y="531"/>
                </a:cubicBezTo>
                <a:cubicBezTo>
                  <a:pt x="2848" y="547"/>
                  <a:pt x="2876" y="555"/>
                  <a:pt x="2924" y="553"/>
                </a:cubicBezTo>
                <a:cubicBezTo>
                  <a:pt x="2999" y="550"/>
                  <a:pt x="3068" y="512"/>
                  <a:pt x="3122" y="461"/>
                </a:cubicBezTo>
                <a:cubicBezTo>
                  <a:pt x="3182" y="405"/>
                  <a:pt x="3209" y="333"/>
                  <a:pt x="3226" y="254"/>
                </a:cubicBezTo>
                <a:cubicBezTo>
                  <a:pt x="3240" y="188"/>
                  <a:pt x="3246" y="119"/>
                  <a:pt x="3256" y="52"/>
                </a:cubicBezTo>
                <a:cubicBezTo>
                  <a:pt x="3259" y="35"/>
                  <a:pt x="3262" y="17"/>
                  <a:pt x="3264" y="0"/>
                </a:cubicBezTo>
                <a:cubicBezTo>
                  <a:pt x="3223" y="47"/>
                  <a:pt x="3183" y="95"/>
                  <a:pt x="3149" y="148"/>
                </a:cubicBezTo>
                <a:cubicBezTo>
                  <a:pt x="3101" y="225"/>
                  <a:pt x="3070" y="298"/>
                  <a:pt x="3077" y="391"/>
                </a:cubicBezTo>
                <a:cubicBezTo>
                  <a:pt x="3082" y="457"/>
                  <a:pt x="3124" y="514"/>
                  <a:pt x="3176" y="553"/>
                </a:cubicBezTo>
                <a:cubicBezTo>
                  <a:pt x="3214" y="581"/>
                  <a:pt x="3253" y="587"/>
                  <a:pt x="3298" y="588"/>
                </a:cubicBezTo>
                <a:cubicBezTo>
                  <a:pt x="3321" y="588"/>
                  <a:pt x="3344" y="594"/>
                  <a:pt x="3353" y="578"/>
                </a:cubicBezTo>
                <a:cubicBezTo>
                  <a:pt x="3353" y="574"/>
                  <a:pt x="3353" y="571"/>
                  <a:pt x="3353" y="567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166" name="Freeform 11"/>
          <p:cNvSpPr/>
          <p:nvPr/>
        </p:nvSpPr>
        <p:spPr>
          <a:xfrm>
            <a:off x="439560" y="1424520"/>
            <a:ext cx="330840" cy="271800"/>
          </a:xfrm>
          <a:custGeom>
            <a:avLst/>
            <a:gdLst/>
            <a:ahLst/>
            <a:rect l="0" t="0" r="r" b="b"/>
            <a:pathLst>
              <a:path w="919" h="755">
                <a:moveTo>
                  <a:pt x="332" y="297"/>
                </a:moveTo>
                <a:cubicBezTo>
                  <a:pt x="330" y="293"/>
                  <a:pt x="331" y="291"/>
                  <a:pt x="329" y="287"/>
                </a:cubicBezTo>
                <a:cubicBezTo>
                  <a:pt x="325" y="278"/>
                  <a:pt x="316" y="270"/>
                  <a:pt x="311" y="264"/>
                </a:cubicBezTo>
                <a:cubicBezTo>
                  <a:pt x="323" y="260"/>
                  <a:pt x="354" y="252"/>
                  <a:pt x="372" y="250"/>
                </a:cubicBezTo>
                <a:cubicBezTo>
                  <a:pt x="422" y="245"/>
                  <a:pt x="543" y="220"/>
                  <a:pt x="583" y="259"/>
                </a:cubicBezTo>
                <a:cubicBezTo>
                  <a:pt x="623" y="298"/>
                  <a:pt x="574" y="359"/>
                  <a:pt x="549" y="385"/>
                </a:cubicBezTo>
                <a:cubicBezTo>
                  <a:pt x="510" y="428"/>
                  <a:pt x="460" y="465"/>
                  <a:pt x="413" y="500"/>
                </a:cubicBezTo>
                <a:cubicBezTo>
                  <a:pt x="393" y="514"/>
                  <a:pt x="389" y="516"/>
                  <a:pt x="382" y="536"/>
                </a:cubicBezTo>
                <a:cubicBezTo>
                  <a:pt x="414" y="536"/>
                  <a:pt x="443" y="537"/>
                  <a:pt x="475" y="528"/>
                </a:cubicBezTo>
                <a:cubicBezTo>
                  <a:pt x="530" y="514"/>
                  <a:pt x="583" y="493"/>
                  <a:pt x="633" y="465"/>
                </a:cubicBezTo>
                <a:moveTo>
                  <a:pt x="546" y="5"/>
                </a:moveTo>
                <a:cubicBezTo>
                  <a:pt x="451" y="0"/>
                  <a:pt x="385" y="4"/>
                  <a:pt x="299" y="51"/>
                </a:cubicBezTo>
                <a:cubicBezTo>
                  <a:pt x="163" y="124"/>
                  <a:pt x="41" y="242"/>
                  <a:pt x="17" y="402"/>
                </a:cubicBezTo>
                <a:cubicBezTo>
                  <a:pt x="0" y="515"/>
                  <a:pt x="70" y="585"/>
                  <a:pt x="158" y="641"/>
                </a:cubicBezTo>
                <a:cubicBezTo>
                  <a:pt x="270" y="711"/>
                  <a:pt x="434" y="754"/>
                  <a:pt x="567" y="726"/>
                </a:cubicBezTo>
                <a:cubicBezTo>
                  <a:pt x="687" y="701"/>
                  <a:pt x="842" y="601"/>
                  <a:pt x="883" y="479"/>
                </a:cubicBezTo>
                <a:cubicBezTo>
                  <a:pt x="918" y="375"/>
                  <a:pt x="878" y="281"/>
                  <a:pt x="814" y="202"/>
                </a:cubicBezTo>
                <a:cubicBezTo>
                  <a:pt x="756" y="130"/>
                  <a:pt x="669" y="60"/>
                  <a:pt x="576" y="45"/>
                </a:cubicBezTo>
                <a:cubicBezTo>
                  <a:pt x="505" y="33"/>
                  <a:pt x="448" y="50"/>
                  <a:pt x="423" y="122"/>
                </a:cubicBezTo>
                <a:cubicBezTo>
                  <a:pt x="414" y="174"/>
                  <a:pt x="411" y="191"/>
                  <a:pt x="414" y="225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167" name="Freeform 12"/>
          <p:cNvSpPr/>
          <p:nvPr/>
        </p:nvSpPr>
        <p:spPr>
          <a:xfrm>
            <a:off x="1143000" y="1450440"/>
            <a:ext cx="1037520" cy="280440"/>
          </a:xfrm>
          <a:custGeom>
            <a:avLst/>
            <a:gdLst/>
            <a:ahLst/>
            <a:rect l="0" t="0" r="r" b="b"/>
            <a:pathLst>
              <a:path w="2882" h="779">
                <a:moveTo>
                  <a:pt x="100" y="228"/>
                </a:moveTo>
                <a:cubicBezTo>
                  <a:pt x="105" y="228"/>
                  <a:pt x="95" y="238"/>
                  <a:pt x="100" y="238"/>
                </a:cubicBezTo>
                <a:cubicBezTo>
                  <a:pt x="143" y="240"/>
                  <a:pt x="200" y="209"/>
                  <a:pt x="246" y="207"/>
                </a:cubicBezTo>
                <a:cubicBezTo>
                  <a:pt x="325" y="203"/>
                  <a:pt x="417" y="195"/>
                  <a:pt x="491" y="226"/>
                </a:cubicBezTo>
                <a:cubicBezTo>
                  <a:pt x="566" y="258"/>
                  <a:pt x="569" y="326"/>
                  <a:pt x="571" y="396"/>
                </a:cubicBezTo>
                <a:cubicBezTo>
                  <a:pt x="573" y="480"/>
                  <a:pt x="544" y="549"/>
                  <a:pt x="492" y="614"/>
                </a:cubicBezTo>
                <a:cubicBezTo>
                  <a:pt x="440" y="679"/>
                  <a:pt x="368" y="715"/>
                  <a:pt x="288" y="735"/>
                </a:cubicBezTo>
                <a:cubicBezTo>
                  <a:pt x="194" y="757"/>
                  <a:pt x="96" y="751"/>
                  <a:pt x="0" y="751"/>
                </a:cubicBezTo>
                <a:moveTo>
                  <a:pt x="82" y="275"/>
                </a:moveTo>
                <a:cubicBezTo>
                  <a:pt x="111" y="297"/>
                  <a:pt x="128" y="320"/>
                  <a:pt x="139" y="355"/>
                </a:cubicBezTo>
                <a:cubicBezTo>
                  <a:pt x="158" y="417"/>
                  <a:pt x="149" y="488"/>
                  <a:pt x="149" y="552"/>
                </a:cubicBezTo>
                <a:cubicBezTo>
                  <a:pt x="149" y="595"/>
                  <a:pt x="137" y="651"/>
                  <a:pt x="166" y="678"/>
                </a:cubicBezTo>
                <a:moveTo>
                  <a:pt x="731" y="417"/>
                </a:moveTo>
                <a:cubicBezTo>
                  <a:pt x="748" y="433"/>
                  <a:pt x="753" y="453"/>
                  <a:pt x="755" y="482"/>
                </a:cubicBezTo>
                <a:cubicBezTo>
                  <a:pt x="759" y="540"/>
                  <a:pt x="757" y="598"/>
                  <a:pt x="746" y="654"/>
                </a:cubicBezTo>
                <a:cubicBezTo>
                  <a:pt x="739" y="692"/>
                  <a:pt x="733" y="734"/>
                  <a:pt x="719" y="770"/>
                </a:cubicBezTo>
                <a:cubicBezTo>
                  <a:pt x="716" y="775"/>
                  <a:pt x="717" y="778"/>
                  <a:pt x="713" y="777"/>
                </a:cubicBezTo>
                <a:moveTo>
                  <a:pt x="738" y="150"/>
                </a:moveTo>
                <a:cubicBezTo>
                  <a:pt x="731" y="140"/>
                  <a:pt x="728" y="140"/>
                  <a:pt x="729" y="134"/>
                </a:cubicBezTo>
                <a:cubicBezTo>
                  <a:pt x="744" y="162"/>
                  <a:pt x="747" y="194"/>
                  <a:pt x="759" y="226"/>
                </a:cubicBezTo>
                <a:cubicBezTo>
                  <a:pt x="763" y="235"/>
                  <a:pt x="766" y="244"/>
                  <a:pt x="770" y="253"/>
                </a:cubicBezTo>
                <a:moveTo>
                  <a:pt x="919" y="385"/>
                </a:moveTo>
                <a:cubicBezTo>
                  <a:pt x="919" y="375"/>
                  <a:pt x="919" y="366"/>
                  <a:pt x="919" y="356"/>
                </a:cubicBezTo>
                <a:cubicBezTo>
                  <a:pt x="922" y="393"/>
                  <a:pt x="929" y="426"/>
                  <a:pt x="938" y="462"/>
                </a:cubicBezTo>
                <a:cubicBezTo>
                  <a:pt x="951" y="513"/>
                  <a:pt x="962" y="564"/>
                  <a:pt x="989" y="608"/>
                </a:cubicBezTo>
                <a:cubicBezTo>
                  <a:pt x="1003" y="632"/>
                  <a:pt x="1015" y="639"/>
                  <a:pt x="1035" y="648"/>
                </a:cubicBezTo>
                <a:cubicBezTo>
                  <a:pt x="1048" y="627"/>
                  <a:pt x="1068" y="585"/>
                  <a:pt x="1080" y="555"/>
                </a:cubicBezTo>
                <a:cubicBezTo>
                  <a:pt x="1106" y="490"/>
                  <a:pt x="1127" y="425"/>
                  <a:pt x="1154" y="362"/>
                </a:cubicBezTo>
                <a:cubicBezTo>
                  <a:pt x="1172" y="320"/>
                  <a:pt x="1189" y="296"/>
                  <a:pt x="1220" y="263"/>
                </a:cubicBezTo>
                <a:moveTo>
                  <a:pt x="1360" y="307"/>
                </a:moveTo>
                <a:cubicBezTo>
                  <a:pt x="1370" y="319"/>
                  <a:pt x="1373" y="323"/>
                  <a:pt x="1375" y="341"/>
                </a:cubicBezTo>
                <a:cubicBezTo>
                  <a:pt x="1379" y="381"/>
                  <a:pt x="1377" y="421"/>
                  <a:pt x="1377" y="461"/>
                </a:cubicBezTo>
                <a:cubicBezTo>
                  <a:pt x="1377" y="495"/>
                  <a:pt x="1374" y="525"/>
                  <a:pt x="1369" y="558"/>
                </a:cubicBezTo>
                <a:cubicBezTo>
                  <a:pt x="1368" y="565"/>
                  <a:pt x="1370" y="579"/>
                  <a:pt x="1362" y="580"/>
                </a:cubicBezTo>
                <a:cubicBezTo>
                  <a:pt x="1361" y="579"/>
                  <a:pt x="1359" y="579"/>
                  <a:pt x="1358" y="578"/>
                </a:cubicBezTo>
                <a:moveTo>
                  <a:pt x="1429" y="151"/>
                </a:moveTo>
                <a:cubicBezTo>
                  <a:pt x="1434" y="151"/>
                  <a:pt x="1427" y="142"/>
                  <a:pt x="1441" y="150"/>
                </a:cubicBezTo>
                <a:cubicBezTo>
                  <a:pt x="1469" y="167"/>
                  <a:pt x="1491" y="184"/>
                  <a:pt x="1524" y="196"/>
                </a:cubicBezTo>
                <a:cubicBezTo>
                  <a:pt x="1572" y="213"/>
                  <a:pt x="1624" y="215"/>
                  <a:pt x="1672" y="231"/>
                </a:cubicBezTo>
                <a:cubicBezTo>
                  <a:pt x="1674" y="233"/>
                  <a:pt x="1675" y="232"/>
                  <a:pt x="1675" y="234"/>
                </a:cubicBezTo>
                <a:cubicBezTo>
                  <a:pt x="1641" y="237"/>
                  <a:pt x="1571" y="238"/>
                  <a:pt x="1554" y="275"/>
                </a:cubicBezTo>
                <a:cubicBezTo>
                  <a:pt x="1543" y="301"/>
                  <a:pt x="1560" y="320"/>
                  <a:pt x="1578" y="332"/>
                </a:cubicBezTo>
                <a:cubicBezTo>
                  <a:pt x="1627" y="365"/>
                  <a:pt x="1684" y="386"/>
                  <a:pt x="1727" y="428"/>
                </a:cubicBezTo>
                <a:cubicBezTo>
                  <a:pt x="1738" y="438"/>
                  <a:pt x="1758" y="471"/>
                  <a:pt x="1747" y="488"/>
                </a:cubicBezTo>
                <a:cubicBezTo>
                  <a:pt x="1735" y="508"/>
                  <a:pt x="1714" y="513"/>
                  <a:pt x="1689" y="515"/>
                </a:cubicBezTo>
                <a:cubicBezTo>
                  <a:pt x="1668" y="515"/>
                  <a:pt x="1662" y="515"/>
                  <a:pt x="1648" y="515"/>
                </a:cubicBezTo>
                <a:moveTo>
                  <a:pt x="1896" y="252"/>
                </a:moveTo>
                <a:cubicBezTo>
                  <a:pt x="1904" y="281"/>
                  <a:pt x="1912" y="312"/>
                  <a:pt x="1918" y="342"/>
                </a:cubicBezTo>
                <a:cubicBezTo>
                  <a:pt x="1927" y="383"/>
                  <a:pt x="1940" y="424"/>
                  <a:pt x="1948" y="465"/>
                </a:cubicBezTo>
                <a:cubicBezTo>
                  <a:pt x="1951" y="479"/>
                  <a:pt x="1953" y="493"/>
                  <a:pt x="1954" y="508"/>
                </a:cubicBezTo>
                <a:moveTo>
                  <a:pt x="1884" y="23"/>
                </a:moveTo>
                <a:cubicBezTo>
                  <a:pt x="1870" y="0"/>
                  <a:pt x="1900" y="74"/>
                  <a:pt x="1905" y="81"/>
                </a:cubicBezTo>
                <a:cubicBezTo>
                  <a:pt x="1931" y="114"/>
                  <a:pt x="1940" y="126"/>
                  <a:pt x="1965" y="140"/>
                </a:cubicBezTo>
                <a:moveTo>
                  <a:pt x="2288" y="238"/>
                </a:moveTo>
                <a:cubicBezTo>
                  <a:pt x="2287" y="224"/>
                  <a:pt x="2291" y="216"/>
                  <a:pt x="2263" y="231"/>
                </a:cubicBezTo>
                <a:cubicBezTo>
                  <a:pt x="2228" y="250"/>
                  <a:pt x="2187" y="291"/>
                  <a:pt x="2178" y="331"/>
                </a:cubicBezTo>
                <a:cubicBezTo>
                  <a:pt x="2172" y="356"/>
                  <a:pt x="2174" y="391"/>
                  <a:pt x="2199" y="404"/>
                </a:cubicBezTo>
                <a:cubicBezTo>
                  <a:pt x="2218" y="414"/>
                  <a:pt x="2266" y="415"/>
                  <a:pt x="2285" y="402"/>
                </a:cubicBezTo>
                <a:cubicBezTo>
                  <a:pt x="2311" y="383"/>
                  <a:pt x="2310" y="338"/>
                  <a:pt x="2306" y="310"/>
                </a:cubicBezTo>
                <a:cubicBezTo>
                  <a:pt x="2301" y="274"/>
                  <a:pt x="2277" y="243"/>
                  <a:pt x="2249" y="223"/>
                </a:cubicBezTo>
                <a:cubicBezTo>
                  <a:pt x="2238" y="217"/>
                  <a:pt x="2235" y="215"/>
                  <a:pt x="2227" y="214"/>
                </a:cubicBezTo>
                <a:moveTo>
                  <a:pt x="2442" y="206"/>
                </a:moveTo>
                <a:cubicBezTo>
                  <a:pt x="2453" y="180"/>
                  <a:pt x="2469" y="176"/>
                  <a:pt x="2498" y="175"/>
                </a:cubicBezTo>
                <a:cubicBezTo>
                  <a:pt x="2532" y="173"/>
                  <a:pt x="2572" y="169"/>
                  <a:pt x="2603" y="187"/>
                </a:cubicBezTo>
                <a:cubicBezTo>
                  <a:pt x="2647" y="211"/>
                  <a:pt x="2667" y="255"/>
                  <a:pt x="2674" y="303"/>
                </a:cubicBezTo>
                <a:cubicBezTo>
                  <a:pt x="2679" y="340"/>
                  <a:pt x="2687" y="408"/>
                  <a:pt x="2673" y="444"/>
                </a:cubicBezTo>
                <a:cubicBezTo>
                  <a:pt x="2662" y="471"/>
                  <a:pt x="2639" y="477"/>
                  <a:pt x="2613" y="478"/>
                </a:cubicBezTo>
                <a:cubicBezTo>
                  <a:pt x="2578" y="479"/>
                  <a:pt x="2554" y="465"/>
                  <a:pt x="2546" y="428"/>
                </a:cubicBezTo>
                <a:cubicBezTo>
                  <a:pt x="2536" y="379"/>
                  <a:pt x="2555" y="341"/>
                  <a:pt x="2586" y="304"/>
                </a:cubicBezTo>
                <a:cubicBezTo>
                  <a:pt x="2621" y="262"/>
                  <a:pt x="2670" y="216"/>
                  <a:pt x="2724" y="201"/>
                </a:cubicBezTo>
                <a:cubicBezTo>
                  <a:pt x="2760" y="191"/>
                  <a:pt x="2805" y="195"/>
                  <a:pt x="2834" y="217"/>
                </a:cubicBezTo>
                <a:cubicBezTo>
                  <a:pt x="2876" y="248"/>
                  <a:pt x="2879" y="291"/>
                  <a:pt x="2880" y="339"/>
                </a:cubicBezTo>
                <a:cubicBezTo>
                  <a:pt x="2881" y="390"/>
                  <a:pt x="2868" y="436"/>
                  <a:pt x="2858" y="485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168" name="Freeform 13"/>
          <p:cNvSpPr/>
          <p:nvPr/>
        </p:nvSpPr>
        <p:spPr>
          <a:xfrm>
            <a:off x="2563920" y="1298520"/>
            <a:ext cx="1251360" cy="329040"/>
          </a:xfrm>
          <a:custGeom>
            <a:avLst/>
            <a:gdLst/>
            <a:ahLst/>
            <a:rect l="0" t="0" r="r" b="b"/>
            <a:pathLst>
              <a:path w="3476" h="914">
                <a:moveTo>
                  <a:pt x="33" y="680"/>
                </a:moveTo>
                <a:cubicBezTo>
                  <a:pt x="9" y="661"/>
                  <a:pt x="9" y="659"/>
                  <a:pt x="0" y="632"/>
                </a:cubicBezTo>
                <a:cubicBezTo>
                  <a:pt x="29" y="653"/>
                  <a:pt x="51" y="676"/>
                  <a:pt x="73" y="707"/>
                </a:cubicBezTo>
                <a:cubicBezTo>
                  <a:pt x="109" y="757"/>
                  <a:pt x="136" y="808"/>
                  <a:pt x="142" y="870"/>
                </a:cubicBezTo>
                <a:cubicBezTo>
                  <a:pt x="143" y="882"/>
                  <a:pt x="141" y="902"/>
                  <a:pt x="141" y="913"/>
                </a:cubicBezTo>
                <a:cubicBezTo>
                  <a:pt x="133" y="879"/>
                  <a:pt x="130" y="853"/>
                  <a:pt x="130" y="817"/>
                </a:cubicBezTo>
                <a:cubicBezTo>
                  <a:pt x="130" y="758"/>
                  <a:pt x="168" y="719"/>
                  <a:pt x="215" y="687"/>
                </a:cubicBezTo>
                <a:cubicBezTo>
                  <a:pt x="240" y="670"/>
                  <a:pt x="294" y="647"/>
                  <a:pt x="326" y="663"/>
                </a:cubicBezTo>
                <a:cubicBezTo>
                  <a:pt x="361" y="681"/>
                  <a:pt x="392" y="734"/>
                  <a:pt x="406" y="771"/>
                </a:cubicBezTo>
                <a:cubicBezTo>
                  <a:pt x="416" y="796"/>
                  <a:pt x="417" y="819"/>
                  <a:pt x="418" y="845"/>
                </a:cubicBezTo>
                <a:lnTo>
                  <a:pt x="418" y="846"/>
                </a:lnTo>
                <a:cubicBezTo>
                  <a:pt x="419" y="827"/>
                  <a:pt x="411" y="811"/>
                  <a:pt x="428" y="787"/>
                </a:cubicBezTo>
                <a:cubicBezTo>
                  <a:pt x="460" y="742"/>
                  <a:pt x="518" y="705"/>
                  <a:pt x="564" y="677"/>
                </a:cubicBezTo>
                <a:cubicBezTo>
                  <a:pt x="588" y="662"/>
                  <a:pt x="636" y="631"/>
                  <a:pt x="668" y="642"/>
                </a:cubicBezTo>
                <a:cubicBezTo>
                  <a:pt x="703" y="654"/>
                  <a:pt x="711" y="706"/>
                  <a:pt x="719" y="736"/>
                </a:cubicBezTo>
                <a:cubicBezTo>
                  <a:pt x="727" y="769"/>
                  <a:pt x="728" y="809"/>
                  <a:pt x="731" y="838"/>
                </a:cubicBezTo>
                <a:moveTo>
                  <a:pt x="899" y="573"/>
                </a:moveTo>
                <a:cubicBezTo>
                  <a:pt x="922" y="567"/>
                  <a:pt x="913" y="556"/>
                  <a:pt x="937" y="573"/>
                </a:cubicBezTo>
                <a:cubicBezTo>
                  <a:pt x="989" y="609"/>
                  <a:pt x="1016" y="639"/>
                  <a:pt x="1084" y="652"/>
                </a:cubicBezTo>
                <a:cubicBezTo>
                  <a:pt x="1121" y="659"/>
                  <a:pt x="1236" y="680"/>
                  <a:pt x="1266" y="649"/>
                </a:cubicBezTo>
                <a:cubicBezTo>
                  <a:pt x="1282" y="633"/>
                  <a:pt x="1278" y="575"/>
                  <a:pt x="1270" y="556"/>
                </a:cubicBezTo>
                <a:cubicBezTo>
                  <a:pt x="1253" y="514"/>
                  <a:pt x="1207" y="484"/>
                  <a:pt x="1164" y="479"/>
                </a:cubicBezTo>
                <a:cubicBezTo>
                  <a:pt x="1084" y="469"/>
                  <a:pt x="1027" y="508"/>
                  <a:pt x="966" y="555"/>
                </a:cubicBezTo>
                <a:cubicBezTo>
                  <a:pt x="928" y="585"/>
                  <a:pt x="845" y="651"/>
                  <a:pt x="867" y="713"/>
                </a:cubicBezTo>
                <a:cubicBezTo>
                  <a:pt x="887" y="772"/>
                  <a:pt x="989" y="798"/>
                  <a:pt x="1040" y="808"/>
                </a:cubicBezTo>
                <a:cubicBezTo>
                  <a:pt x="1138" y="827"/>
                  <a:pt x="1239" y="817"/>
                  <a:pt x="1333" y="790"/>
                </a:cubicBezTo>
                <a:cubicBezTo>
                  <a:pt x="1423" y="764"/>
                  <a:pt x="1526" y="726"/>
                  <a:pt x="1591" y="655"/>
                </a:cubicBezTo>
                <a:cubicBezTo>
                  <a:pt x="1639" y="603"/>
                  <a:pt x="1640" y="540"/>
                  <a:pt x="1641" y="474"/>
                </a:cubicBezTo>
                <a:cubicBezTo>
                  <a:pt x="1642" y="418"/>
                  <a:pt x="1646" y="339"/>
                  <a:pt x="1613" y="292"/>
                </a:cubicBezTo>
                <a:cubicBezTo>
                  <a:pt x="1603" y="280"/>
                  <a:pt x="1601" y="276"/>
                  <a:pt x="1591" y="276"/>
                </a:cubicBezTo>
                <a:cubicBezTo>
                  <a:pt x="1576" y="292"/>
                  <a:pt x="1566" y="289"/>
                  <a:pt x="1558" y="324"/>
                </a:cubicBezTo>
                <a:cubicBezTo>
                  <a:pt x="1540" y="408"/>
                  <a:pt x="1543" y="500"/>
                  <a:pt x="1573" y="579"/>
                </a:cubicBezTo>
                <a:cubicBezTo>
                  <a:pt x="1593" y="631"/>
                  <a:pt x="1681" y="736"/>
                  <a:pt x="1658" y="798"/>
                </a:cubicBezTo>
                <a:cubicBezTo>
                  <a:pt x="1658" y="811"/>
                  <a:pt x="1658" y="816"/>
                  <a:pt x="1644" y="814"/>
                </a:cubicBezTo>
                <a:moveTo>
                  <a:pt x="1397" y="568"/>
                </a:moveTo>
                <a:cubicBezTo>
                  <a:pt x="1457" y="553"/>
                  <a:pt x="1517" y="555"/>
                  <a:pt x="1579" y="549"/>
                </a:cubicBezTo>
                <a:cubicBezTo>
                  <a:pt x="1675" y="540"/>
                  <a:pt x="1774" y="526"/>
                  <a:pt x="1868" y="507"/>
                </a:cubicBezTo>
                <a:cubicBezTo>
                  <a:pt x="1932" y="494"/>
                  <a:pt x="2018" y="480"/>
                  <a:pt x="2051" y="413"/>
                </a:cubicBezTo>
                <a:cubicBezTo>
                  <a:pt x="2065" y="386"/>
                  <a:pt x="2068" y="327"/>
                  <a:pt x="2057" y="298"/>
                </a:cubicBezTo>
                <a:cubicBezTo>
                  <a:pt x="2049" y="287"/>
                  <a:pt x="2047" y="284"/>
                  <a:pt x="2039" y="280"/>
                </a:cubicBezTo>
                <a:cubicBezTo>
                  <a:pt x="2012" y="292"/>
                  <a:pt x="2014" y="275"/>
                  <a:pt x="1993" y="313"/>
                </a:cubicBezTo>
                <a:cubicBezTo>
                  <a:pt x="1953" y="387"/>
                  <a:pt x="1947" y="481"/>
                  <a:pt x="1950" y="563"/>
                </a:cubicBezTo>
                <a:cubicBezTo>
                  <a:pt x="1951" y="597"/>
                  <a:pt x="1967" y="671"/>
                  <a:pt x="2009" y="683"/>
                </a:cubicBezTo>
                <a:cubicBezTo>
                  <a:pt x="2054" y="696"/>
                  <a:pt x="2078" y="659"/>
                  <a:pt x="2105" y="628"/>
                </a:cubicBezTo>
                <a:cubicBezTo>
                  <a:pt x="2148" y="578"/>
                  <a:pt x="2184" y="523"/>
                  <a:pt x="2236" y="482"/>
                </a:cubicBezTo>
                <a:cubicBezTo>
                  <a:pt x="2273" y="451"/>
                  <a:pt x="2299" y="444"/>
                  <a:pt x="2342" y="438"/>
                </a:cubicBezTo>
                <a:cubicBezTo>
                  <a:pt x="2344" y="473"/>
                  <a:pt x="2345" y="506"/>
                  <a:pt x="2345" y="539"/>
                </a:cubicBezTo>
                <a:cubicBezTo>
                  <a:pt x="2345" y="558"/>
                  <a:pt x="2338" y="587"/>
                  <a:pt x="2354" y="598"/>
                </a:cubicBezTo>
                <a:cubicBezTo>
                  <a:pt x="2382" y="617"/>
                  <a:pt x="2447" y="596"/>
                  <a:pt x="2472" y="586"/>
                </a:cubicBezTo>
                <a:cubicBezTo>
                  <a:pt x="2537" y="561"/>
                  <a:pt x="2577" y="518"/>
                  <a:pt x="2615" y="463"/>
                </a:cubicBezTo>
                <a:cubicBezTo>
                  <a:pt x="2615" y="515"/>
                  <a:pt x="2599" y="591"/>
                  <a:pt x="2641" y="628"/>
                </a:cubicBezTo>
                <a:cubicBezTo>
                  <a:pt x="2668" y="651"/>
                  <a:pt x="2730" y="666"/>
                  <a:pt x="2765" y="655"/>
                </a:cubicBezTo>
                <a:cubicBezTo>
                  <a:pt x="2804" y="642"/>
                  <a:pt x="2823" y="624"/>
                  <a:pt x="2844" y="586"/>
                </a:cubicBezTo>
                <a:cubicBezTo>
                  <a:pt x="2862" y="553"/>
                  <a:pt x="2855" y="511"/>
                  <a:pt x="2836" y="482"/>
                </a:cubicBezTo>
                <a:cubicBezTo>
                  <a:pt x="2813" y="444"/>
                  <a:pt x="2785" y="444"/>
                  <a:pt x="2748" y="441"/>
                </a:cubicBezTo>
                <a:cubicBezTo>
                  <a:pt x="2742" y="441"/>
                  <a:pt x="2736" y="441"/>
                  <a:pt x="2730" y="441"/>
                </a:cubicBezTo>
                <a:moveTo>
                  <a:pt x="3334" y="500"/>
                </a:moveTo>
                <a:cubicBezTo>
                  <a:pt x="3341" y="470"/>
                  <a:pt x="3347" y="471"/>
                  <a:pt x="3315" y="453"/>
                </a:cubicBezTo>
                <a:cubicBezTo>
                  <a:pt x="3279" y="435"/>
                  <a:pt x="3219" y="432"/>
                  <a:pt x="3182" y="448"/>
                </a:cubicBezTo>
                <a:cubicBezTo>
                  <a:pt x="3131" y="472"/>
                  <a:pt x="3054" y="530"/>
                  <a:pt x="3034" y="584"/>
                </a:cubicBezTo>
                <a:cubicBezTo>
                  <a:pt x="3033" y="612"/>
                  <a:pt x="3033" y="621"/>
                  <a:pt x="3033" y="639"/>
                </a:cubicBezTo>
                <a:cubicBezTo>
                  <a:pt x="3077" y="662"/>
                  <a:pt x="3121" y="679"/>
                  <a:pt x="3173" y="669"/>
                </a:cubicBezTo>
                <a:cubicBezTo>
                  <a:pt x="3240" y="656"/>
                  <a:pt x="3289" y="598"/>
                  <a:pt x="3324" y="543"/>
                </a:cubicBezTo>
                <a:cubicBezTo>
                  <a:pt x="3382" y="449"/>
                  <a:pt x="3402" y="337"/>
                  <a:pt x="3414" y="231"/>
                </a:cubicBezTo>
                <a:cubicBezTo>
                  <a:pt x="3424" y="144"/>
                  <a:pt x="3436" y="75"/>
                  <a:pt x="3475" y="0"/>
                </a:cubicBezTo>
                <a:cubicBezTo>
                  <a:pt x="3443" y="79"/>
                  <a:pt x="3379" y="143"/>
                  <a:pt x="3332" y="217"/>
                </a:cubicBezTo>
                <a:cubicBezTo>
                  <a:pt x="3275" y="305"/>
                  <a:pt x="3231" y="396"/>
                  <a:pt x="3248" y="505"/>
                </a:cubicBezTo>
                <a:cubicBezTo>
                  <a:pt x="3259" y="576"/>
                  <a:pt x="3283" y="632"/>
                  <a:pt x="3284" y="706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169" name="Freeform 14"/>
          <p:cNvSpPr/>
          <p:nvPr/>
        </p:nvSpPr>
        <p:spPr>
          <a:xfrm>
            <a:off x="467640" y="1919160"/>
            <a:ext cx="346680" cy="267120"/>
          </a:xfrm>
          <a:custGeom>
            <a:avLst/>
            <a:gdLst/>
            <a:ahLst/>
            <a:rect l="0" t="0" r="r" b="b"/>
            <a:pathLst>
              <a:path w="963" h="742">
                <a:moveTo>
                  <a:pt x="353" y="189"/>
                </a:moveTo>
                <a:cubicBezTo>
                  <a:pt x="342" y="189"/>
                  <a:pt x="333" y="187"/>
                  <a:pt x="322" y="186"/>
                </a:cubicBezTo>
                <a:cubicBezTo>
                  <a:pt x="330" y="172"/>
                  <a:pt x="303" y="177"/>
                  <a:pt x="329" y="172"/>
                </a:cubicBezTo>
                <a:cubicBezTo>
                  <a:pt x="364" y="166"/>
                  <a:pt x="427" y="164"/>
                  <a:pt x="453" y="188"/>
                </a:cubicBezTo>
                <a:cubicBezTo>
                  <a:pt x="480" y="213"/>
                  <a:pt x="477" y="246"/>
                  <a:pt x="477" y="278"/>
                </a:cubicBezTo>
                <a:cubicBezTo>
                  <a:pt x="477" y="300"/>
                  <a:pt x="473" y="306"/>
                  <a:pt x="462" y="323"/>
                </a:cubicBezTo>
                <a:cubicBezTo>
                  <a:pt x="490" y="322"/>
                  <a:pt x="526" y="311"/>
                  <a:pt x="553" y="318"/>
                </a:cubicBezTo>
                <a:cubicBezTo>
                  <a:pt x="602" y="331"/>
                  <a:pt x="594" y="396"/>
                  <a:pt x="595" y="433"/>
                </a:cubicBezTo>
                <a:cubicBezTo>
                  <a:pt x="596" y="493"/>
                  <a:pt x="571" y="542"/>
                  <a:pt x="517" y="574"/>
                </a:cubicBezTo>
                <a:cubicBezTo>
                  <a:pt x="461" y="607"/>
                  <a:pt x="332" y="632"/>
                  <a:pt x="268" y="609"/>
                </a:cubicBezTo>
                <a:cubicBezTo>
                  <a:pt x="215" y="590"/>
                  <a:pt x="218" y="541"/>
                  <a:pt x="211" y="497"/>
                </a:cubicBezTo>
                <a:moveTo>
                  <a:pt x="340" y="0"/>
                </a:moveTo>
                <a:cubicBezTo>
                  <a:pt x="261" y="0"/>
                  <a:pt x="216" y="9"/>
                  <a:pt x="156" y="68"/>
                </a:cubicBezTo>
                <a:cubicBezTo>
                  <a:pt x="82" y="140"/>
                  <a:pt x="42" y="230"/>
                  <a:pt x="23" y="330"/>
                </a:cubicBezTo>
                <a:cubicBezTo>
                  <a:pt x="0" y="448"/>
                  <a:pt x="4" y="547"/>
                  <a:pt x="100" y="630"/>
                </a:cubicBezTo>
                <a:cubicBezTo>
                  <a:pt x="214" y="727"/>
                  <a:pt x="395" y="741"/>
                  <a:pt x="538" y="727"/>
                </a:cubicBezTo>
                <a:cubicBezTo>
                  <a:pt x="671" y="714"/>
                  <a:pt x="807" y="649"/>
                  <a:pt x="890" y="543"/>
                </a:cubicBezTo>
                <a:cubicBezTo>
                  <a:pt x="953" y="462"/>
                  <a:pt x="962" y="370"/>
                  <a:pt x="959" y="271"/>
                </a:cubicBezTo>
                <a:cubicBezTo>
                  <a:pt x="956" y="186"/>
                  <a:pt x="933" y="91"/>
                  <a:pt x="862" y="35"/>
                </a:cubicBezTo>
                <a:cubicBezTo>
                  <a:pt x="829" y="9"/>
                  <a:pt x="778" y="8"/>
                  <a:pt x="738" y="8"/>
                </a:cubicBezTo>
                <a:cubicBezTo>
                  <a:pt x="654" y="7"/>
                  <a:pt x="585" y="58"/>
                  <a:pt x="511" y="93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170" name="Freeform 15"/>
          <p:cNvSpPr/>
          <p:nvPr/>
        </p:nvSpPr>
        <p:spPr>
          <a:xfrm>
            <a:off x="1382760" y="1730520"/>
            <a:ext cx="4458240" cy="247680"/>
          </a:xfrm>
          <a:custGeom>
            <a:avLst/>
            <a:gdLst/>
            <a:ahLst/>
            <a:rect l="0" t="0" r="r" b="b"/>
            <a:pathLst>
              <a:path w="12384" h="688">
                <a:moveTo>
                  <a:pt x="9" y="657"/>
                </a:moveTo>
                <a:cubicBezTo>
                  <a:pt x="6" y="646"/>
                  <a:pt x="2" y="634"/>
                  <a:pt x="0" y="623"/>
                </a:cubicBezTo>
                <a:cubicBezTo>
                  <a:pt x="1" y="646"/>
                  <a:pt x="5" y="665"/>
                  <a:pt x="10" y="687"/>
                </a:cubicBezTo>
                <a:moveTo>
                  <a:pt x="12354" y="12"/>
                </a:moveTo>
                <a:cubicBezTo>
                  <a:pt x="12362" y="0"/>
                  <a:pt x="12371" y="17"/>
                  <a:pt x="12383" y="26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171" name="Freeform 16"/>
          <p:cNvSpPr/>
          <p:nvPr/>
        </p:nvSpPr>
        <p:spPr>
          <a:xfrm>
            <a:off x="1036800" y="1911240"/>
            <a:ext cx="1236960" cy="406800"/>
          </a:xfrm>
          <a:custGeom>
            <a:avLst/>
            <a:gdLst/>
            <a:ahLst/>
            <a:rect l="0" t="0" r="r" b="b"/>
            <a:pathLst>
              <a:path w="3436" h="1130">
                <a:moveTo>
                  <a:pt x="232" y="220"/>
                </a:moveTo>
                <a:cubicBezTo>
                  <a:pt x="235" y="203"/>
                  <a:pt x="234" y="189"/>
                  <a:pt x="250" y="179"/>
                </a:cubicBezTo>
                <a:cubicBezTo>
                  <a:pt x="259" y="174"/>
                  <a:pt x="273" y="171"/>
                  <a:pt x="283" y="169"/>
                </a:cubicBezTo>
                <a:cubicBezTo>
                  <a:pt x="286" y="169"/>
                  <a:pt x="287" y="169"/>
                  <a:pt x="289" y="169"/>
                </a:cubicBezTo>
                <a:cubicBezTo>
                  <a:pt x="253" y="169"/>
                  <a:pt x="216" y="166"/>
                  <a:pt x="180" y="174"/>
                </a:cubicBezTo>
                <a:cubicBezTo>
                  <a:pt x="147" y="181"/>
                  <a:pt x="109" y="190"/>
                  <a:pt x="82" y="211"/>
                </a:cubicBezTo>
                <a:cubicBezTo>
                  <a:pt x="74" y="219"/>
                  <a:pt x="71" y="221"/>
                  <a:pt x="73" y="230"/>
                </a:cubicBezTo>
                <a:cubicBezTo>
                  <a:pt x="95" y="256"/>
                  <a:pt x="107" y="258"/>
                  <a:pt x="147" y="269"/>
                </a:cubicBezTo>
                <a:cubicBezTo>
                  <a:pt x="211" y="285"/>
                  <a:pt x="277" y="294"/>
                  <a:pt x="340" y="318"/>
                </a:cubicBezTo>
                <a:cubicBezTo>
                  <a:pt x="379" y="333"/>
                  <a:pt x="422" y="356"/>
                  <a:pt x="431" y="401"/>
                </a:cubicBezTo>
                <a:cubicBezTo>
                  <a:pt x="439" y="444"/>
                  <a:pt x="410" y="466"/>
                  <a:pt x="376" y="485"/>
                </a:cubicBezTo>
                <a:cubicBezTo>
                  <a:pt x="319" y="518"/>
                  <a:pt x="248" y="526"/>
                  <a:pt x="183" y="530"/>
                </a:cubicBezTo>
                <a:cubicBezTo>
                  <a:pt x="174" y="531"/>
                  <a:pt x="0" y="534"/>
                  <a:pt x="0" y="531"/>
                </a:cubicBezTo>
                <a:cubicBezTo>
                  <a:pt x="0" y="520"/>
                  <a:pt x="3" y="516"/>
                  <a:pt x="13" y="512"/>
                </a:cubicBezTo>
                <a:moveTo>
                  <a:pt x="635" y="50"/>
                </a:moveTo>
                <a:cubicBezTo>
                  <a:pt x="630" y="37"/>
                  <a:pt x="625" y="29"/>
                  <a:pt x="619" y="19"/>
                </a:cubicBezTo>
                <a:cubicBezTo>
                  <a:pt x="611" y="48"/>
                  <a:pt x="602" y="85"/>
                  <a:pt x="598" y="118"/>
                </a:cubicBezTo>
                <a:cubicBezTo>
                  <a:pt x="588" y="205"/>
                  <a:pt x="583" y="300"/>
                  <a:pt x="596" y="387"/>
                </a:cubicBezTo>
                <a:cubicBezTo>
                  <a:pt x="604" y="438"/>
                  <a:pt x="624" y="484"/>
                  <a:pt x="646" y="530"/>
                </a:cubicBezTo>
                <a:moveTo>
                  <a:pt x="532" y="319"/>
                </a:moveTo>
                <a:cubicBezTo>
                  <a:pt x="541" y="288"/>
                  <a:pt x="566" y="293"/>
                  <a:pt x="598" y="292"/>
                </a:cubicBezTo>
                <a:cubicBezTo>
                  <a:pt x="652" y="291"/>
                  <a:pt x="692" y="292"/>
                  <a:pt x="741" y="315"/>
                </a:cubicBezTo>
                <a:cubicBezTo>
                  <a:pt x="752" y="321"/>
                  <a:pt x="762" y="326"/>
                  <a:pt x="773" y="332"/>
                </a:cubicBezTo>
                <a:moveTo>
                  <a:pt x="923" y="371"/>
                </a:moveTo>
                <a:cubicBezTo>
                  <a:pt x="920" y="361"/>
                  <a:pt x="919" y="352"/>
                  <a:pt x="918" y="342"/>
                </a:cubicBezTo>
                <a:cubicBezTo>
                  <a:pt x="918" y="339"/>
                  <a:pt x="918" y="339"/>
                  <a:pt x="918" y="345"/>
                </a:cubicBezTo>
                <a:cubicBezTo>
                  <a:pt x="922" y="381"/>
                  <a:pt x="933" y="422"/>
                  <a:pt x="948" y="455"/>
                </a:cubicBezTo>
                <a:cubicBezTo>
                  <a:pt x="959" y="480"/>
                  <a:pt x="972" y="515"/>
                  <a:pt x="989" y="536"/>
                </a:cubicBezTo>
                <a:cubicBezTo>
                  <a:pt x="997" y="546"/>
                  <a:pt x="1004" y="544"/>
                  <a:pt x="1015" y="545"/>
                </a:cubicBezTo>
                <a:moveTo>
                  <a:pt x="1140" y="438"/>
                </a:moveTo>
                <a:cubicBezTo>
                  <a:pt x="1143" y="432"/>
                  <a:pt x="1151" y="423"/>
                  <a:pt x="1155" y="414"/>
                </a:cubicBezTo>
                <a:cubicBezTo>
                  <a:pt x="1176" y="363"/>
                  <a:pt x="1174" y="298"/>
                  <a:pt x="1167" y="248"/>
                </a:cubicBezTo>
                <a:cubicBezTo>
                  <a:pt x="1167" y="247"/>
                  <a:pt x="1166" y="246"/>
                  <a:pt x="1166" y="245"/>
                </a:cubicBezTo>
                <a:cubicBezTo>
                  <a:pt x="1193" y="258"/>
                  <a:pt x="1222" y="269"/>
                  <a:pt x="1249" y="282"/>
                </a:cubicBezTo>
                <a:cubicBezTo>
                  <a:pt x="1300" y="307"/>
                  <a:pt x="1355" y="326"/>
                  <a:pt x="1403" y="357"/>
                </a:cubicBezTo>
                <a:cubicBezTo>
                  <a:pt x="1439" y="380"/>
                  <a:pt x="1453" y="402"/>
                  <a:pt x="1455" y="443"/>
                </a:cubicBezTo>
                <a:cubicBezTo>
                  <a:pt x="1457" y="483"/>
                  <a:pt x="1436" y="566"/>
                  <a:pt x="1476" y="584"/>
                </a:cubicBezTo>
                <a:cubicBezTo>
                  <a:pt x="1511" y="600"/>
                  <a:pt x="1576" y="587"/>
                  <a:pt x="1609" y="575"/>
                </a:cubicBezTo>
                <a:cubicBezTo>
                  <a:pt x="1711" y="538"/>
                  <a:pt x="1846" y="453"/>
                  <a:pt x="1870" y="338"/>
                </a:cubicBezTo>
                <a:cubicBezTo>
                  <a:pt x="1882" y="280"/>
                  <a:pt x="1871" y="217"/>
                  <a:pt x="1841" y="166"/>
                </a:cubicBezTo>
                <a:cubicBezTo>
                  <a:pt x="1816" y="123"/>
                  <a:pt x="1777" y="81"/>
                  <a:pt x="1738" y="50"/>
                </a:cubicBezTo>
                <a:cubicBezTo>
                  <a:pt x="1728" y="42"/>
                  <a:pt x="1716" y="35"/>
                  <a:pt x="1706" y="28"/>
                </a:cubicBezTo>
                <a:cubicBezTo>
                  <a:pt x="1706" y="69"/>
                  <a:pt x="1705" y="104"/>
                  <a:pt x="1718" y="144"/>
                </a:cubicBezTo>
                <a:cubicBezTo>
                  <a:pt x="1739" y="214"/>
                  <a:pt x="1772" y="281"/>
                  <a:pt x="1817" y="339"/>
                </a:cubicBezTo>
                <a:cubicBezTo>
                  <a:pt x="1855" y="388"/>
                  <a:pt x="1902" y="429"/>
                  <a:pt x="1944" y="475"/>
                </a:cubicBezTo>
                <a:cubicBezTo>
                  <a:pt x="1960" y="493"/>
                  <a:pt x="1960" y="486"/>
                  <a:pt x="1978" y="494"/>
                </a:cubicBezTo>
                <a:moveTo>
                  <a:pt x="2038" y="335"/>
                </a:moveTo>
                <a:cubicBezTo>
                  <a:pt x="2039" y="312"/>
                  <a:pt x="2037" y="281"/>
                  <a:pt x="2048" y="260"/>
                </a:cubicBezTo>
                <a:cubicBezTo>
                  <a:pt x="2049" y="259"/>
                  <a:pt x="2051" y="258"/>
                  <a:pt x="2052" y="257"/>
                </a:cubicBezTo>
                <a:cubicBezTo>
                  <a:pt x="2056" y="265"/>
                  <a:pt x="2070" y="288"/>
                  <a:pt x="2074" y="300"/>
                </a:cubicBezTo>
                <a:cubicBezTo>
                  <a:pt x="2089" y="345"/>
                  <a:pt x="2100" y="392"/>
                  <a:pt x="2114" y="438"/>
                </a:cubicBezTo>
                <a:cubicBezTo>
                  <a:pt x="2119" y="455"/>
                  <a:pt x="2123" y="496"/>
                  <a:pt x="2143" y="505"/>
                </a:cubicBezTo>
                <a:cubicBezTo>
                  <a:pt x="2147" y="505"/>
                  <a:pt x="2150" y="505"/>
                  <a:pt x="2154" y="505"/>
                </a:cubicBezTo>
                <a:moveTo>
                  <a:pt x="2179" y="11"/>
                </a:moveTo>
                <a:cubicBezTo>
                  <a:pt x="2175" y="7"/>
                  <a:pt x="2172" y="4"/>
                  <a:pt x="2168" y="0"/>
                </a:cubicBezTo>
                <a:cubicBezTo>
                  <a:pt x="2164" y="20"/>
                  <a:pt x="2170" y="27"/>
                  <a:pt x="2179" y="49"/>
                </a:cubicBezTo>
                <a:cubicBezTo>
                  <a:pt x="2190" y="75"/>
                  <a:pt x="2194" y="84"/>
                  <a:pt x="2202" y="101"/>
                </a:cubicBezTo>
                <a:moveTo>
                  <a:pt x="2345" y="284"/>
                </a:moveTo>
                <a:cubicBezTo>
                  <a:pt x="2353" y="283"/>
                  <a:pt x="2339" y="264"/>
                  <a:pt x="2361" y="292"/>
                </a:cubicBezTo>
                <a:cubicBezTo>
                  <a:pt x="2394" y="335"/>
                  <a:pt x="2416" y="393"/>
                  <a:pt x="2467" y="418"/>
                </a:cubicBezTo>
                <a:cubicBezTo>
                  <a:pt x="2483" y="426"/>
                  <a:pt x="2493" y="422"/>
                  <a:pt x="2502" y="409"/>
                </a:cubicBezTo>
                <a:cubicBezTo>
                  <a:pt x="2521" y="381"/>
                  <a:pt x="2524" y="338"/>
                  <a:pt x="2532" y="305"/>
                </a:cubicBezTo>
                <a:cubicBezTo>
                  <a:pt x="2539" y="279"/>
                  <a:pt x="2549" y="219"/>
                  <a:pt x="2583" y="210"/>
                </a:cubicBezTo>
                <a:cubicBezTo>
                  <a:pt x="2616" y="201"/>
                  <a:pt x="2633" y="254"/>
                  <a:pt x="2644" y="274"/>
                </a:cubicBezTo>
                <a:cubicBezTo>
                  <a:pt x="2662" y="310"/>
                  <a:pt x="2669" y="322"/>
                  <a:pt x="2685" y="345"/>
                </a:cubicBezTo>
                <a:moveTo>
                  <a:pt x="3147" y="330"/>
                </a:moveTo>
                <a:cubicBezTo>
                  <a:pt x="3172" y="285"/>
                  <a:pt x="3183" y="256"/>
                  <a:pt x="3180" y="204"/>
                </a:cubicBezTo>
                <a:cubicBezTo>
                  <a:pt x="3178" y="163"/>
                  <a:pt x="3155" y="152"/>
                  <a:pt x="3120" y="142"/>
                </a:cubicBezTo>
                <a:cubicBezTo>
                  <a:pt x="3081" y="131"/>
                  <a:pt x="3060" y="174"/>
                  <a:pt x="3050" y="203"/>
                </a:cubicBezTo>
                <a:cubicBezTo>
                  <a:pt x="3037" y="241"/>
                  <a:pt x="3031" y="308"/>
                  <a:pt x="3049" y="345"/>
                </a:cubicBezTo>
                <a:cubicBezTo>
                  <a:pt x="3056" y="359"/>
                  <a:pt x="3081" y="387"/>
                  <a:pt x="3098" y="391"/>
                </a:cubicBezTo>
                <a:cubicBezTo>
                  <a:pt x="3111" y="394"/>
                  <a:pt x="3106" y="391"/>
                  <a:pt x="3115" y="384"/>
                </a:cubicBezTo>
                <a:cubicBezTo>
                  <a:pt x="3136" y="368"/>
                  <a:pt x="3130" y="367"/>
                  <a:pt x="3157" y="359"/>
                </a:cubicBezTo>
                <a:cubicBezTo>
                  <a:pt x="3187" y="393"/>
                  <a:pt x="3202" y="418"/>
                  <a:pt x="3217" y="467"/>
                </a:cubicBezTo>
                <a:cubicBezTo>
                  <a:pt x="3246" y="563"/>
                  <a:pt x="3271" y="660"/>
                  <a:pt x="3302" y="755"/>
                </a:cubicBezTo>
                <a:cubicBezTo>
                  <a:pt x="3330" y="839"/>
                  <a:pt x="3356" y="920"/>
                  <a:pt x="3362" y="1009"/>
                </a:cubicBezTo>
                <a:cubicBezTo>
                  <a:pt x="3366" y="1071"/>
                  <a:pt x="3347" y="1106"/>
                  <a:pt x="3284" y="1118"/>
                </a:cubicBezTo>
                <a:cubicBezTo>
                  <a:pt x="3230" y="1129"/>
                  <a:pt x="3165" y="1125"/>
                  <a:pt x="3118" y="1095"/>
                </a:cubicBezTo>
                <a:cubicBezTo>
                  <a:pt x="3075" y="1067"/>
                  <a:pt x="3055" y="1010"/>
                  <a:pt x="3068" y="960"/>
                </a:cubicBezTo>
                <a:cubicBezTo>
                  <a:pt x="3093" y="859"/>
                  <a:pt x="3209" y="769"/>
                  <a:pt x="3287" y="710"/>
                </a:cubicBezTo>
                <a:cubicBezTo>
                  <a:pt x="3332" y="676"/>
                  <a:pt x="3378" y="646"/>
                  <a:pt x="3435" y="643"/>
                </a:cubicBezTo>
                <a:cubicBezTo>
                  <a:pt x="3435" y="645"/>
                  <a:pt x="3435" y="648"/>
                  <a:pt x="3435" y="650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172" name="Freeform 17"/>
          <p:cNvSpPr/>
          <p:nvPr/>
        </p:nvSpPr>
        <p:spPr>
          <a:xfrm>
            <a:off x="2530440" y="1868400"/>
            <a:ext cx="1152000" cy="206640"/>
          </a:xfrm>
          <a:custGeom>
            <a:avLst/>
            <a:gdLst/>
            <a:ahLst/>
            <a:rect l="0" t="0" r="r" b="b"/>
            <a:pathLst>
              <a:path w="3200" h="574">
                <a:moveTo>
                  <a:pt x="0" y="346"/>
                </a:moveTo>
                <a:cubicBezTo>
                  <a:pt x="38" y="373"/>
                  <a:pt x="65" y="408"/>
                  <a:pt x="100" y="438"/>
                </a:cubicBezTo>
                <a:cubicBezTo>
                  <a:pt x="133" y="467"/>
                  <a:pt x="170" y="488"/>
                  <a:pt x="205" y="514"/>
                </a:cubicBezTo>
                <a:cubicBezTo>
                  <a:pt x="219" y="525"/>
                  <a:pt x="230" y="536"/>
                  <a:pt x="242" y="549"/>
                </a:cubicBezTo>
                <a:cubicBezTo>
                  <a:pt x="239" y="549"/>
                  <a:pt x="224" y="554"/>
                  <a:pt x="216" y="552"/>
                </a:cubicBezTo>
                <a:cubicBezTo>
                  <a:pt x="215" y="551"/>
                  <a:pt x="214" y="550"/>
                  <a:pt x="213" y="549"/>
                </a:cubicBezTo>
                <a:cubicBezTo>
                  <a:pt x="214" y="545"/>
                  <a:pt x="215" y="545"/>
                  <a:pt x="216" y="541"/>
                </a:cubicBezTo>
                <a:cubicBezTo>
                  <a:pt x="217" y="535"/>
                  <a:pt x="218" y="521"/>
                  <a:pt x="218" y="512"/>
                </a:cubicBezTo>
                <a:cubicBezTo>
                  <a:pt x="218" y="484"/>
                  <a:pt x="220" y="457"/>
                  <a:pt x="226" y="429"/>
                </a:cubicBezTo>
                <a:cubicBezTo>
                  <a:pt x="235" y="392"/>
                  <a:pt x="251" y="361"/>
                  <a:pt x="278" y="335"/>
                </a:cubicBezTo>
                <a:cubicBezTo>
                  <a:pt x="293" y="321"/>
                  <a:pt x="318" y="309"/>
                  <a:pt x="339" y="315"/>
                </a:cubicBezTo>
                <a:cubicBezTo>
                  <a:pt x="362" y="322"/>
                  <a:pt x="370" y="375"/>
                  <a:pt x="375" y="393"/>
                </a:cubicBezTo>
                <a:cubicBezTo>
                  <a:pt x="384" y="429"/>
                  <a:pt x="389" y="464"/>
                  <a:pt x="403" y="498"/>
                </a:cubicBezTo>
                <a:cubicBezTo>
                  <a:pt x="412" y="519"/>
                  <a:pt x="425" y="542"/>
                  <a:pt x="445" y="554"/>
                </a:cubicBezTo>
                <a:cubicBezTo>
                  <a:pt x="449" y="556"/>
                  <a:pt x="453" y="557"/>
                  <a:pt x="457" y="559"/>
                </a:cubicBezTo>
                <a:moveTo>
                  <a:pt x="554" y="326"/>
                </a:moveTo>
                <a:cubicBezTo>
                  <a:pt x="564" y="312"/>
                  <a:pt x="558" y="316"/>
                  <a:pt x="573" y="314"/>
                </a:cubicBezTo>
                <a:cubicBezTo>
                  <a:pt x="590" y="311"/>
                  <a:pt x="610" y="358"/>
                  <a:pt x="618" y="370"/>
                </a:cubicBezTo>
                <a:cubicBezTo>
                  <a:pt x="634" y="395"/>
                  <a:pt x="652" y="430"/>
                  <a:pt x="678" y="446"/>
                </a:cubicBezTo>
                <a:cubicBezTo>
                  <a:pt x="696" y="457"/>
                  <a:pt x="724" y="462"/>
                  <a:pt x="744" y="458"/>
                </a:cubicBezTo>
                <a:cubicBezTo>
                  <a:pt x="773" y="452"/>
                  <a:pt x="784" y="415"/>
                  <a:pt x="791" y="390"/>
                </a:cubicBezTo>
                <a:cubicBezTo>
                  <a:pt x="797" y="364"/>
                  <a:pt x="799" y="337"/>
                  <a:pt x="799" y="310"/>
                </a:cubicBezTo>
                <a:cubicBezTo>
                  <a:pt x="804" y="317"/>
                  <a:pt x="815" y="336"/>
                  <a:pt x="820" y="349"/>
                </a:cubicBezTo>
                <a:cubicBezTo>
                  <a:pt x="837" y="392"/>
                  <a:pt x="857" y="427"/>
                  <a:pt x="886" y="463"/>
                </a:cubicBezTo>
                <a:moveTo>
                  <a:pt x="1030" y="252"/>
                </a:moveTo>
                <a:cubicBezTo>
                  <a:pt x="1030" y="239"/>
                  <a:pt x="1030" y="226"/>
                  <a:pt x="1030" y="213"/>
                </a:cubicBezTo>
                <a:cubicBezTo>
                  <a:pt x="1054" y="214"/>
                  <a:pt x="1058" y="214"/>
                  <a:pt x="1077" y="233"/>
                </a:cubicBezTo>
                <a:cubicBezTo>
                  <a:pt x="1109" y="265"/>
                  <a:pt x="1136" y="306"/>
                  <a:pt x="1150" y="350"/>
                </a:cubicBezTo>
                <a:cubicBezTo>
                  <a:pt x="1153" y="360"/>
                  <a:pt x="1157" y="463"/>
                  <a:pt x="1157" y="415"/>
                </a:cubicBezTo>
                <a:cubicBezTo>
                  <a:pt x="1157" y="377"/>
                  <a:pt x="1153" y="344"/>
                  <a:pt x="1174" y="310"/>
                </a:cubicBezTo>
                <a:cubicBezTo>
                  <a:pt x="1193" y="276"/>
                  <a:pt x="1217" y="260"/>
                  <a:pt x="1253" y="258"/>
                </a:cubicBezTo>
                <a:cubicBezTo>
                  <a:pt x="1293" y="255"/>
                  <a:pt x="1305" y="280"/>
                  <a:pt x="1321" y="315"/>
                </a:cubicBezTo>
                <a:cubicBezTo>
                  <a:pt x="1337" y="348"/>
                  <a:pt x="1342" y="382"/>
                  <a:pt x="1344" y="418"/>
                </a:cubicBezTo>
                <a:cubicBezTo>
                  <a:pt x="1345" y="426"/>
                  <a:pt x="1344" y="433"/>
                  <a:pt x="1344" y="441"/>
                </a:cubicBezTo>
                <a:cubicBezTo>
                  <a:pt x="1343" y="413"/>
                  <a:pt x="1340" y="385"/>
                  <a:pt x="1339" y="357"/>
                </a:cubicBezTo>
                <a:cubicBezTo>
                  <a:pt x="1338" y="312"/>
                  <a:pt x="1333" y="263"/>
                  <a:pt x="1357" y="223"/>
                </a:cubicBezTo>
                <a:cubicBezTo>
                  <a:pt x="1377" y="190"/>
                  <a:pt x="1405" y="175"/>
                  <a:pt x="1442" y="173"/>
                </a:cubicBezTo>
                <a:cubicBezTo>
                  <a:pt x="1483" y="171"/>
                  <a:pt x="1507" y="225"/>
                  <a:pt x="1520" y="259"/>
                </a:cubicBezTo>
                <a:cubicBezTo>
                  <a:pt x="1540" y="311"/>
                  <a:pt x="1547" y="366"/>
                  <a:pt x="1566" y="416"/>
                </a:cubicBezTo>
                <a:cubicBezTo>
                  <a:pt x="1574" y="435"/>
                  <a:pt x="1575" y="439"/>
                  <a:pt x="1584" y="448"/>
                </a:cubicBezTo>
                <a:moveTo>
                  <a:pt x="1683" y="77"/>
                </a:moveTo>
                <a:cubicBezTo>
                  <a:pt x="1683" y="51"/>
                  <a:pt x="1683" y="26"/>
                  <a:pt x="1683" y="0"/>
                </a:cubicBezTo>
                <a:cubicBezTo>
                  <a:pt x="1687" y="44"/>
                  <a:pt x="1694" y="86"/>
                  <a:pt x="1704" y="130"/>
                </a:cubicBezTo>
                <a:cubicBezTo>
                  <a:pt x="1718" y="195"/>
                  <a:pt x="1736" y="259"/>
                  <a:pt x="1763" y="322"/>
                </a:cubicBezTo>
                <a:cubicBezTo>
                  <a:pt x="1775" y="349"/>
                  <a:pt x="1788" y="389"/>
                  <a:pt x="1808" y="412"/>
                </a:cubicBezTo>
                <a:cubicBezTo>
                  <a:pt x="1813" y="417"/>
                  <a:pt x="1815" y="419"/>
                  <a:pt x="1820" y="418"/>
                </a:cubicBezTo>
                <a:cubicBezTo>
                  <a:pt x="1839" y="395"/>
                  <a:pt x="1854" y="370"/>
                  <a:pt x="1871" y="344"/>
                </a:cubicBezTo>
                <a:cubicBezTo>
                  <a:pt x="1891" y="313"/>
                  <a:pt x="1918" y="271"/>
                  <a:pt x="1956" y="262"/>
                </a:cubicBezTo>
                <a:cubicBezTo>
                  <a:pt x="1993" y="253"/>
                  <a:pt x="2016" y="269"/>
                  <a:pt x="2029" y="305"/>
                </a:cubicBezTo>
                <a:cubicBezTo>
                  <a:pt x="2048" y="354"/>
                  <a:pt x="2045" y="407"/>
                  <a:pt x="2045" y="458"/>
                </a:cubicBezTo>
                <a:cubicBezTo>
                  <a:pt x="2045" y="496"/>
                  <a:pt x="2043" y="519"/>
                  <a:pt x="2000" y="524"/>
                </a:cubicBezTo>
                <a:cubicBezTo>
                  <a:pt x="1954" y="529"/>
                  <a:pt x="1914" y="522"/>
                  <a:pt x="1887" y="480"/>
                </a:cubicBezTo>
                <a:cubicBezTo>
                  <a:pt x="1867" y="449"/>
                  <a:pt x="1873" y="410"/>
                  <a:pt x="1872" y="376"/>
                </a:cubicBezTo>
                <a:moveTo>
                  <a:pt x="2012" y="202"/>
                </a:moveTo>
                <a:cubicBezTo>
                  <a:pt x="2047" y="210"/>
                  <a:pt x="2048" y="213"/>
                  <a:pt x="2072" y="246"/>
                </a:cubicBezTo>
                <a:cubicBezTo>
                  <a:pt x="2101" y="285"/>
                  <a:pt x="2119" y="328"/>
                  <a:pt x="2163" y="354"/>
                </a:cubicBezTo>
                <a:cubicBezTo>
                  <a:pt x="2208" y="381"/>
                  <a:pt x="2324" y="410"/>
                  <a:pt x="2363" y="364"/>
                </a:cubicBezTo>
                <a:cubicBezTo>
                  <a:pt x="2398" y="322"/>
                  <a:pt x="2386" y="243"/>
                  <a:pt x="2386" y="193"/>
                </a:cubicBezTo>
                <a:cubicBezTo>
                  <a:pt x="2386" y="162"/>
                  <a:pt x="2377" y="107"/>
                  <a:pt x="2339" y="96"/>
                </a:cubicBezTo>
                <a:cubicBezTo>
                  <a:pt x="2301" y="85"/>
                  <a:pt x="2272" y="112"/>
                  <a:pt x="2248" y="139"/>
                </a:cubicBezTo>
                <a:cubicBezTo>
                  <a:pt x="2185" y="210"/>
                  <a:pt x="2141" y="326"/>
                  <a:pt x="2157" y="422"/>
                </a:cubicBezTo>
                <a:cubicBezTo>
                  <a:pt x="2166" y="480"/>
                  <a:pt x="2223" y="502"/>
                  <a:pt x="2275" y="508"/>
                </a:cubicBezTo>
                <a:cubicBezTo>
                  <a:pt x="2335" y="515"/>
                  <a:pt x="2387" y="504"/>
                  <a:pt x="2437" y="469"/>
                </a:cubicBezTo>
                <a:cubicBezTo>
                  <a:pt x="2488" y="433"/>
                  <a:pt x="2537" y="382"/>
                  <a:pt x="2547" y="318"/>
                </a:cubicBezTo>
                <a:cubicBezTo>
                  <a:pt x="2556" y="258"/>
                  <a:pt x="2544" y="203"/>
                  <a:pt x="2520" y="151"/>
                </a:cubicBezTo>
                <a:cubicBezTo>
                  <a:pt x="2510" y="129"/>
                  <a:pt x="2497" y="107"/>
                  <a:pt x="2484" y="86"/>
                </a:cubicBezTo>
                <a:lnTo>
                  <a:pt x="2483" y="86"/>
                </a:lnTo>
                <a:cubicBezTo>
                  <a:pt x="2503" y="121"/>
                  <a:pt x="2522" y="149"/>
                  <a:pt x="2554" y="179"/>
                </a:cubicBezTo>
                <a:cubicBezTo>
                  <a:pt x="2602" y="224"/>
                  <a:pt x="2664" y="258"/>
                  <a:pt x="2705" y="312"/>
                </a:cubicBezTo>
                <a:cubicBezTo>
                  <a:pt x="2737" y="353"/>
                  <a:pt x="2728" y="397"/>
                  <a:pt x="2701" y="436"/>
                </a:cubicBezTo>
                <a:cubicBezTo>
                  <a:pt x="2688" y="454"/>
                  <a:pt x="2648" y="484"/>
                  <a:pt x="2668" y="493"/>
                </a:cubicBezTo>
                <a:cubicBezTo>
                  <a:pt x="2685" y="501"/>
                  <a:pt x="2720" y="492"/>
                  <a:pt x="2737" y="485"/>
                </a:cubicBezTo>
                <a:cubicBezTo>
                  <a:pt x="2749" y="479"/>
                  <a:pt x="2761" y="472"/>
                  <a:pt x="2773" y="466"/>
                </a:cubicBezTo>
                <a:moveTo>
                  <a:pt x="2889" y="386"/>
                </a:moveTo>
                <a:cubicBezTo>
                  <a:pt x="2936" y="339"/>
                  <a:pt x="2968" y="304"/>
                  <a:pt x="2986" y="238"/>
                </a:cubicBezTo>
                <a:cubicBezTo>
                  <a:pt x="2992" y="215"/>
                  <a:pt x="3004" y="165"/>
                  <a:pt x="2994" y="141"/>
                </a:cubicBezTo>
                <a:cubicBezTo>
                  <a:pt x="2991" y="139"/>
                  <a:pt x="2989" y="136"/>
                  <a:pt x="2986" y="134"/>
                </a:cubicBezTo>
                <a:cubicBezTo>
                  <a:pt x="2967" y="140"/>
                  <a:pt x="2965" y="146"/>
                  <a:pt x="2961" y="172"/>
                </a:cubicBezTo>
                <a:cubicBezTo>
                  <a:pt x="2954" y="218"/>
                  <a:pt x="2956" y="265"/>
                  <a:pt x="2986" y="304"/>
                </a:cubicBezTo>
                <a:cubicBezTo>
                  <a:pt x="3027" y="354"/>
                  <a:pt x="3086" y="388"/>
                  <a:pt x="3131" y="435"/>
                </a:cubicBezTo>
                <a:cubicBezTo>
                  <a:pt x="3148" y="453"/>
                  <a:pt x="3199" y="513"/>
                  <a:pt x="3162" y="541"/>
                </a:cubicBezTo>
                <a:cubicBezTo>
                  <a:pt x="3119" y="573"/>
                  <a:pt x="3040" y="569"/>
                  <a:pt x="2989" y="572"/>
                </a:cubicBezTo>
                <a:cubicBezTo>
                  <a:pt x="2964" y="573"/>
                  <a:pt x="2938" y="573"/>
                  <a:pt x="2913" y="573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173" name="Freeform 18"/>
          <p:cNvSpPr/>
          <p:nvPr/>
        </p:nvSpPr>
        <p:spPr>
          <a:xfrm>
            <a:off x="3851280" y="1898640"/>
            <a:ext cx="257400" cy="221040"/>
          </a:xfrm>
          <a:custGeom>
            <a:avLst/>
            <a:gdLst/>
            <a:ahLst/>
            <a:rect l="0" t="0" r="r" b="b"/>
            <a:pathLst>
              <a:path w="715" h="614">
                <a:moveTo>
                  <a:pt x="42" y="137"/>
                </a:moveTo>
                <a:cubicBezTo>
                  <a:pt x="33" y="178"/>
                  <a:pt x="12" y="219"/>
                  <a:pt x="7" y="262"/>
                </a:cubicBezTo>
                <a:cubicBezTo>
                  <a:pt x="2" y="304"/>
                  <a:pt x="0" y="347"/>
                  <a:pt x="46" y="362"/>
                </a:cubicBezTo>
                <a:cubicBezTo>
                  <a:pt x="83" y="374"/>
                  <a:pt x="135" y="371"/>
                  <a:pt x="161" y="340"/>
                </a:cubicBezTo>
                <a:cubicBezTo>
                  <a:pt x="190" y="302"/>
                  <a:pt x="183" y="236"/>
                  <a:pt x="182" y="192"/>
                </a:cubicBezTo>
                <a:cubicBezTo>
                  <a:pt x="179" y="130"/>
                  <a:pt x="154" y="79"/>
                  <a:pt x="127" y="25"/>
                </a:cubicBezTo>
                <a:cubicBezTo>
                  <a:pt x="117" y="45"/>
                  <a:pt x="113" y="69"/>
                  <a:pt x="114" y="99"/>
                </a:cubicBezTo>
                <a:cubicBezTo>
                  <a:pt x="116" y="160"/>
                  <a:pt x="169" y="188"/>
                  <a:pt x="222" y="203"/>
                </a:cubicBezTo>
                <a:cubicBezTo>
                  <a:pt x="268" y="215"/>
                  <a:pt x="354" y="222"/>
                  <a:pt x="399" y="205"/>
                </a:cubicBezTo>
                <a:cubicBezTo>
                  <a:pt x="447" y="187"/>
                  <a:pt x="441" y="141"/>
                  <a:pt x="441" y="100"/>
                </a:cubicBezTo>
                <a:cubicBezTo>
                  <a:pt x="441" y="61"/>
                  <a:pt x="434" y="33"/>
                  <a:pt x="416" y="0"/>
                </a:cubicBezTo>
                <a:cubicBezTo>
                  <a:pt x="398" y="22"/>
                  <a:pt x="387" y="50"/>
                  <a:pt x="380" y="83"/>
                </a:cubicBezTo>
                <a:cubicBezTo>
                  <a:pt x="364" y="155"/>
                  <a:pt x="362" y="241"/>
                  <a:pt x="384" y="314"/>
                </a:cubicBezTo>
                <a:cubicBezTo>
                  <a:pt x="412" y="404"/>
                  <a:pt x="467" y="483"/>
                  <a:pt x="477" y="579"/>
                </a:cubicBezTo>
                <a:cubicBezTo>
                  <a:pt x="477" y="598"/>
                  <a:pt x="477" y="602"/>
                  <a:pt x="477" y="613"/>
                </a:cubicBezTo>
                <a:moveTo>
                  <a:pt x="347" y="448"/>
                </a:moveTo>
                <a:cubicBezTo>
                  <a:pt x="384" y="417"/>
                  <a:pt x="421" y="411"/>
                  <a:pt x="469" y="404"/>
                </a:cubicBezTo>
                <a:cubicBezTo>
                  <a:pt x="549" y="392"/>
                  <a:pt x="632" y="385"/>
                  <a:pt x="714" y="372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174" name="Freeform 19"/>
          <p:cNvSpPr/>
          <p:nvPr/>
        </p:nvSpPr>
        <p:spPr>
          <a:xfrm>
            <a:off x="4357800" y="1716120"/>
            <a:ext cx="885960" cy="317880"/>
          </a:xfrm>
          <a:custGeom>
            <a:avLst/>
            <a:gdLst/>
            <a:ahLst/>
            <a:rect l="0" t="0" r="r" b="b"/>
            <a:pathLst>
              <a:path w="2461" h="883">
                <a:moveTo>
                  <a:pt x="174" y="525"/>
                </a:moveTo>
                <a:cubicBezTo>
                  <a:pt x="167" y="503"/>
                  <a:pt x="159" y="507"/>
                  <a:pt x="129" y="523"/>
                </a:cubicBezTo>
                <a:cubicBezTo>
                  <a:pt x="87" y="545"/>
                  <a:pt x="29" y="577"/>
                  <a:pt x="16" y="627"/>
                </a:cubicBezTo>
                <a:cubicBezTo>
                  <a:pt x="0" y="685"/>
                  <a:pt x="46" y="706"/>
                  <a:pt x="88" y="731"/>
                </a:cubicBezTo>
                <a:cubicBezTo>
                  <a:pt x="131" y="757"/>
                  <a:pt x="190" y="781"/>
                  <a:pt x="212" y="830"/>
                </a:cubicBezTo>
                <a:cubicBezTo>
                  <a:pt x="214" y="847"/>
                  <a:pt x="215" y="852"/>
                  <a:pt x="214" y="863"/>
                </a:cubicBezTo>
                <a:cubicBezTo>
                  <a:pt x="176" y="875"/>
                  <a:pt x="135" y="882"/>
                  <a:pt x="95" y="876"/>
                </a:cubicBezTo>
                <a:cubicBezTo>
                  <a:pt x="57" y="870"/>
                  <a:pt x="34" y="835"/>
                  <a:pt x="44" y="797"/>
                </a:cubicBezTo>
                <a:cubicBezTo>
                  <a:pt x="49" y="787"/>
                  <a:pt x="54" y="776"/>
                  <a:pt x="59" y="766"/>
                </a:cubicBezTo>
                <a:moveTo>
                  <a:pt x="371" y="536"/>
                </a:moveTo>
                <a:cubicBezTo>
                  <a:pt x="396" y="531"/>
                  <a:pt x="407" y="528"/>
                  <a:pt x="425" y="550"/>
                </a:cubicBezTo>
                <a:cubicBezTo>
                  <a:pt x="451" y="581"/>
                  <a:pt x="465" y="622"/>
                  <a:pt x="498" y="649"/>
                </a:cubicBezTo>
                <a:cubicBezTo>
                  <a:pt x="538" y="681"/>
                  <a:pt x="587" y="680"/>
                  <a:pt x="634" y="681"/>
                </a:cubicBezTo>
                <a:cubicBezTo>
                  <a:pt x="681" y="682"/>
                  <a:pt x="732" y="669"/>
                  <a:pt x="760" y="627"/>
                </a:cubicBezTo>
                <a:cubicBezTo>
                  <a:pt x="778" y="600"/>
                  <a:pt x="781" y="543"/>
                  <a:pt x="758" y="518"/>
                </a:cubicBezTo>
                <a:cubicBezTo>
                  <a:pt x="728" y="484"/>
                  <a:pt x="650" y="481"/>
                  <a:pt x="611" y="495"/>
                </a:cubicBezTo>
                <a:cubicBezTo>
                  <a:pt x="541" y="519"/>
                  <a:pt x="474" y="589"/>
                  <a:pt x="438" y="652"/>
                </a:cubicBezTo>
                <a:cubicBezTo>
                  <a:pt x="413" y="696"/>
                  <a:pt x="395" y="772"/>
                  <a:pt x="440" y="809"/>
                </a:cubicBezTo>
                <a:cubicBezTo>
                  <a:pt x="492" y="853"/>
                  <a:pt x="567" y="854"/>
                  <a:pt x="629" y="865"/>
                </a:cubicBezTo>
                <a:moveTo>
                  <a:pt x="1186" y="533"/>
                </a:moveTo>
                <a:cubicBezTo>
                  <a:pt x="1140" y="519"/>
                  <a:pt x="1099" y="514"/>
                  <a:pt x="1053" y="536"/>
                </a:cubicBezTo>
                <a:cubicBezTo>
                  <a:pt x="1006" y="558"/>
                  <a:pt x="963" y="597"/>
                  <a:pt x="954" y="650"/>
                </a:cubicBezTo>
                <a:cubicBezTo>
                  <a:pt x="944" y="714"/>
                  <a:pt x="978" y="743"/>
                  <a:pt x="1036" y="760"/>
                </a:cubicBezTo>
                <a:cubicBezTo>
                  <a:pt x="1052" y="763"/>
                  <a:pt x="1069" y="766"/>
                  <a:pt x="1085" y="769"/>
                </a:cubicBezTo>
                <a:moveTo>
                  <a:pt x="1393" y="581"/>
                </a:moveTo>
                <a:cubicBezTo>
                  <a:pt x="1393" y="570"/>
                  <a:pt x="1393" y="568"/>
                  <a:pt x="1393" y="561"/>
                </a:cubicBezTo>
                <a:cubicBezTo>
                  <a:pt x="1370" y="576"/>
                  <a:pt x="1354" y="591"/>
                  <a:pt x="1341" y="618"/>
                </a:cubicBezTo>
                <a:cubicBezTo>
                  <a:pt x="1330" y="641"/>
                  <a:pt x="1313" y="700"/>
                  <a:pt x="1335" y="723"/>
                </a:cubicBezTo>
                <a:cubicBezTo>
                  <a:pt x="1351" y="740"/>
                  <a:pt x="1409" y="748"/>
                  <a:pt x="1430" y="739"/>
                </a:cubicBezTo>
                <a:cubicBezTo>
                  <a:pt x="1468" y="723"/>
                  <a:pt x="1469" y="671"/>
                  <a:pt x="1470" y="638"/>
                </a:cubicBezTo>
                <a:cubicBezTo>
                  <a:pt x="1471" y="587"/>
                  <a:pt x="1454" y="567"/>
                  <a:pt x="1414" y="539"/>
                </a:cubicBezTo>
                <a:cubicBezTo>
                  <a:pt x="1408" y="535"/>
                  <a:pt x="1402" y="532"/>
                  <a:pt x="1396" y="528"/>
                </a:cubicBezTo>
                <a:cubicBezTo>
                  <a:pt x="1375" y="526"/>
                  <a:pt x="1375" y="526"/>
                  <a:pt x="1403" y="532"/>
                </a:cubicBezTo>
                <a:cubicBezTo>
                  <a:pt x="1432" y="538"/>
                  <a:pt x="1484" y="544"/>
                  <a:pt x="1513" y="533"/>
                </a:cubicBezTo>
                <a:cubicBezTo>
                  <a:pt x="1533" y="525"/>
                  <a:pt x="1548" y="509"/>
                  <a:pt x="1570" y="506"/>
                </a:cubicBezTo>
                <a:cubicBezTo>
                  <a:pt x="1596" y="502"/>
                  <a:pt x="1605" y="508"/>
                  <a:pt x="1615" y="532"/>
                </a:cubicBezTo>
                <a:cubicBezTo>
                  <a:pt x="1638" y="585"/>
                  <a:pt x="1642" y="650"/>
                  <a:pt x="1645" y="707"/>
                </a:cubicBezTo>
                <a:cubicBezTo>
                  <a:pt x="1645" y="709"/>
                  <a:pt x="1645" y="711"/>
                  <a:pt x="1645" y="713"/>
                </a:cubicBezTo>
                <a:cubicBezTo>
                  <a:pt x="1645" y="675"/>
                  <a:pt x="1650" y="649"/>
                  <a:pt x="1669" y="615"/>
                </a:cubicBezTo>
                <a:cubicBezTo>
                  <a:pt x="1691" y="576"/>
                  <a:pt x="1724" y="539"/>
                  <a:pt x="1766" y="522"/>
                </a:cubicBezTo>
                <a:cubicBezTo>
                  <a:pt x="1795" y="510"/>
                  <a:pt x="1858" y="502"/>
                  <a:pt x="1886" y="522"/>
                </a:cubicBezTo>
                <a:cubicBezTo>
                  <a:pt x="1930" y="554"/>
                  <a:pt x="1927" y="624"/>
                  <a:pt x="1938" y="671"/>
                </a:cubicBezTo>
                <a:cubicBezTo>
                  <a:pt x="1947" y="707"/>
                  <a:pt x="1957" y="712"/>
                  <a:pt x="1986" y="731"/>
                </a:cubicBezTo>
                <a:moveTo>
                  <a:pt x="2358" y="525"/>
                </a:moveTo>
                <a:cubicBezTo>
                  <a:pt x="2359" y="500"/>
                  <a:pt x="2359" y="475"/>
                  <a:pt x="2359" y="450"/>
                </a:cubicBezTo>
                <a:cubicBezTo>
                  <a:pt x="2324" y="435"/>
                  <a:pt x="2269" y="427"/>
                  <a:pt x="2230" y="440"/>
                </a:cubicBezTo>
                <a:cubicBezTo>
                  <a:pt x="2182" y="457"/>
                  <a:pt x="2135" y="506"/>
                  <a:pt x="2125" y="557"/>
                </a:cubicBezTo>
                <a:cubicBezTo>
                  <a:pt x="2116" y="600"/>
                  <a:pt x="2125" y="636"/>
                  <a:pt x="2170" y="650"/>
                </a:cubicBezTo>
                <a:cubicBezTo>
                  <a:pt x="2220" y="666"/>
                  <a:pt x="2281" y="655"/>
                  <a:pt x="2325" y="627"/>
                </a:cubicBezTo>
                <a:cubicBezTo>
                  <a:pt x="2382" y="591"/>
                  <a:pt x="2423" y="535"/>
                  <a:pt x="2440" y="470"/>
                </a:cubicBezTo>
                <a:cubicBezTo>
                  <a:pt x="2460" y="393"/>
                  <a:pt x="2453" y="302"/>
                  <a:pt x="2438" y="225"/>
                </a:cubicBezTo>
                <a:cubicBezTo>
                  <a:pt x="2425" y="156"/>
                  <a:pt x="2412" y="97"/>
                  <a:pt x="2412" y="27"/>
                </a:cubicBezTo>
                <a:cubicBezTo>
                  <a:pt x="2412" y="18"/>
                  <a:pt x="2413" y="9"/>
                  <a:pt x="2413" y="0"/>
                </a:cubicBezTo>
                <a:cubicBezTo>
                  <a:pt x="2425" y="64"/>
                  <a:pt x="2425" y="126"/>
                  <a:pt x="2425" y="191"/>
                </a:cubicBezTo>
                <a:cubicBezTo>
                  <a:pt x="2425" y="282"/>
                  <a:pt x="2419" y="372"/>
                  <a:pt x="2416" y="463"/>
                </a:cubicBezTo>
                <a:cubicBezTo>
                  <a:pt x="2414" y="529"/>
                  <a:pt x="2410" y="580"/>
                  <a:pt x="2438" y="636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175" name="Freeform 20"/>
          <p:cNvSpPr/>
          <p:nvPr/>
        </p:nvSpPr>
        <p:spPr>
          <a:xfrm>
            <a:off x="5532480" y="1690560"/>
            <a:ext cx="719640" cy="271800"/>
          </a:xfrm>
          <a:custGeom>
            <a:avLst/>
            <a:gdLst/>
            <a:ahLst/>
            <a:rect l="0" t="0" r="r" b="b"/>
            <a:pathLst>
              <a:path w="1999" h="755">
                <a:moveTo>
                  <a:pt x="0" y="228"/>
                </a:moveTo>
                <a:cubicBezTo>
                  <a:pt x="12" y="222"/>
                  <a:pt x="16" y="238"/>
                  <a:pt x="26" y="271"/>
                </a:cubicBezTo>
                <a:cubicBezTo>
                  <a:pt x="53" y="364"/>
                  <a:pt x="62" y="463"/>
                  <a:pt x="81" y="558"/>
                </a:cubicBezTo>
                <a:cubicBezTo>
                  <a:pt x="94" y="624"/>
                  <a:pt x="107" y="691"/>
                  <a:pt x="130" y="754"/>
                </a:cubicBezTo>
                <a:moveTo>
                  <a:pt x="537" y="489"/>
                </a:moveTo>
                <a:cubicBezTo>
                  <a:pt x="516" y="534"/>
                  <a:pt x="456" y="554"/>
                  <a:pt x="409" y="571"/>
                </a:cubicBezTo>
                <a:cubicBezTo>
                  <a:pt x="324" y="601"/>
                  <a:pt x="234" y="620"/>
                  <a:pt x="145" y="629"/>
                </a:cubicBezTo>
                <a:cubicBezTo>
                  <a:pt x="113" y="629"/>
                  <a:pt x="222" y="615"/>
                  <a:pt x="227" y="614"/>
                </a:cubicBezTo>
                <a:cubicBezTo>
                  <a:pt x="282" y="608"/>
                  <a:pt x="346" y="603"/>
                  <a:pt x="401" y="610"/>
                </a:cubicBezTo>
                <a:cubicBezTo>
                  <a:pt x="434" y="614"/>
                  <a:pt x="468" y="631"/>
                  <a:pt x="494" y="652"/>
                </a:cubicBezTo>
                <a:cubicBezTo>
                  <a:pt x="515" y="669"/>
                  <a:pt x="523" y="690"/>
                  <a:pt x="552" y="692"/>
                </a:cubicBezTo>
                <a:cubicBezTo>
                  <a:pt x="556" y="692"/>
                  <a:pt x="560" y="692"/>
                  <a:pt x="564" y="692"/>
                </a:cubicBezTo>
                <a:moveTo>
                  <a:pt x="727" y="502"/>
                </a:moveTo>
                <a:cubicBezTo>
                  <a:pt x="737" y="516"/>
                  <a:pt x="740" y="533"/>
                  <a:pt x="746" y="552"/>
                </a:cubicBezTo>
                <a:cubicBezTo>
                  <a:pt x="756" y="585"/>
                  <a:pt x="769" y="618"/>
                  <a:pt x="783" y="649"/>
                </a:cubicBezTo>
                <a:cubicBezTo>
                  <a:pt x="790" y="664"/>
                  <a:pt x="791" y="668"/>
                  <a:pt x="798" y="676"/>
                </a:cubicBezTo>
                <a:moveTo>
                  <a:pt x="1041" y="460"/>
                </a:moveTo>
                <a:cubicBezTo>
                  <a:pt x="1045" y="465"/>
                  <a:pt x="1051" y="471"/>
                  <a:pt x="1055" y="477"/>
                </a:cubicBezTo>
                <a:cubicBezTo>
                  <a:pt x="1067" y="497"/>
                  <a:pt x="1074" y="521"/>
                  <a:pt x="1086" y="542"/>
                </a:cubicBezTo>
                <a:cubicBezTo>
                  <a:pt x="1105" y="575"/>
                  <a:pt x="1129" y="605"/>
                  <a:pt x="1159" y="629"/>
                </a:cubicBezTo>
                <a:cubicBezTo>
                  <a:pt x="1186" y="650"/>
                  <a:pt x="1210" y="651"/>
                  <a:pt x="1243" y="651"/>
                </a:cubicBezTo>
                <a:cubicBezTo>
                  <a:pt x="1308" y="652"/>
                  <a:pt x="1351" y="640"/>
                  <a:pt x="1411" y="614"/>
                </a:cubicBezTo>
                <a:cubicBezTo>
                  <a:pt x="1465" y="588"/>
                  <a:pt x="1483" y="579"/>
                  <a:pt x="1519" y="561"/>
                </a:cubicBezTo>
                <a:moveTo>
                  <a:pt x="1745" y="443"/>
                </a:moveTo>
                <a:cubicBezTo>
                  <a:pt x="1761" y="424"/>
                  <a:pt x="1756" y="430"/>
                  <a:pt x="1762" y="409"/>
                </a:cubicBezTo>
                <a:cubicBezTo>
                  <a:pt x="1740" y="400"/>
                  <a:pt x="1726" y="395"/>
                  <a:pt x="1701" y="395"/>
                </a:cubicBezTo>
                <a:cubicBezTo>
                  <a:pt x="1665" y="394"/>
                  <a:pt x="1644" y="408"/>
                  <a:pt x="1617" y="432"/>
                </a:cubicBezTo>
                <a:cubicBezTo>
                  <a:pt x="1585" y="461"/>
                  <a:pt x="1562" y="489"/>
                  <a:pt x="1560" y="532"/>
                </a:cubicBezTo>
                <a:cubicBezTo>
                  <a:pt x="1559" y="567"/>
                  <a:pt x="1574" y="572"/>
                  <a:pt x="1608" y="574"/>
                </a:cubicBezTo>
                <a:cubicBezTo>
                  <a:pt x="1672" y="578"/>
                  <a:pt x="1726" y="568"/>
                  <a:pt x="1783" y="539"/>
                </a:cubicBezTo>
                <a:cubicBezTo>
                  <a:pt x="1873" y="493"/>
                  <a:pt x="1911" y="420"/>
                  <a:pt x="1938" y="327"/>
                </a:cubicBezTo>
                <a:cubicBezTo>
                  <a:pt x="1960" y="254"/>
                  <a:pt x="1971" y="177"/>
                  <a:pt x="1985" y="103"/>
                </a:cubicBezTo>
                <a:cubicBezTo>
                  <a:pt x="1992" y="68"/>
                  <a:pt x="1996" y="35"/>
                  <a:pt x="1998" y="0"/>
                </a:cubicBezTo>
                <a:cubicBezTo>
                  <a:pt x="1978" y="36"/>
                  <a:pt x="1957" y="72"/>
                  <a:pt x="1941" y="110"/>
                </a:cubicBezTo>
                <a:cubicBezTo>
                  <a:pt x="1900" y="206"/>
                  <a:pt x="1891" y="301"/>
                  <a:pt x="1890" y="405"/>
                </a:cubicBezTo>
                <a:cubicBezTo>
                  <a:pt x="1889" y="477"/>
                  <a:pt x="1893" y="539"/>
                  <a:pt x="1933" y="601"/>
                </a:cubicBezTo>
                <a:cubicBezTo>
                  <a:pt x="1941" y="610"/>
                  <a:pt x="1948" y="620"/>
                  <a:pt x="1956" y="629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176" name="Freeform 21"/>
          <p:cNvSpPr/>
          <p:nvPr/>
        </p:nvSpPr>
        <p:spPr>
          <a:xfrm>
            <a:off x="478440" y="2323800"/>
            <a:ext cx="246960" cy="357840"/>
          </a:xfrm>
          <a:custGeom>
            <a:avLst/>
            <a:gdLst/>
            <a:ahLst/>
            <a:rect l="0" t="0" r="r" b="b"/>
            <a:pathLst>
              <a:path w="686" h="994">
                <a:moveTo>
                  <a:pt x="431" y="129"/>
                </a:moveTo>
                <a:cubicBezTo>
                  <a:pt x="424" y="125"/>
                  <a:pt x="404" y="113"/>
                  <a:pt x="392" y="107"/>
                </a:cubicBezTo>
                <a:cubicBezTo>
                  <a:pt x="381" y="102"/>
                  <a:pt x="368" y="97"/>
                  <a:pt x="357" y="93"/>
                </a:cubicBezTo>
                <a:cubicBezTo>
                  <a:pt x="355" y="93"/>
                  <a:pt x="354" y="93"/>
                  <a:pt x="353" y="93"/>
                </a:cubicBezTo>
                <a:cubicBezTo>
                  <a:pt x="340" y="136"/>
                  <a:pt x="328" y="181"/>
                  <a:pt x="314" y="226"/>
                </a:cubicBezTo>
                <a:cubicBezTo>
                  <a:pt x="281" y="336"/>
                  <a:pt x="253" y="447"/>
                  <a:pt x="219" y="556"/>
                </a:cubicBezTo>
                <a:cubicBezTo>
                  <a:pt x="203" y="606"/>
                  <a:pt x="183" y="700"/>
                  <a:pt x="124" y="721"/>
                </a:cubicBezTo>
                <a:cubicBezTo>
                  <a:pt x="112" y="723"/>
                  <a:pt x="110" y="723"/>
                  <a:pt x="103" y="723"/>
                </a:cubicBezTo>
                <a:cubicBezTo>
                  <a:pt x="101" y="687"/>
                  <a:pt x="98" y="675"/>
                  <a:pt x="130" y="644"/>
                </a:cubicBezTo>
                <a:cubicBezTo>
                  <a:pt x="197" y="579"/>
                  <a:pt x="299" y="540"/>
                  <a:pt x="390" y="521"/>
                </a:cubicBezTo>
                <a:cubicBezTo>
                  <a:pt x="449" y="508"/>
                  <a:pt x="539" y="498"/>
                  <a:pt x="598" y="520"/>
                </a:cubicBezTo>
                <a:cubicBezTo>
                  <a:pt x="623" y="529"/>
                  <a:pt x="628" y="545"/>
                  <a:pt x="636" y="566"/>
                </a:cubicBezTo>
                <a:cubicBezTo>
                  <a:pt x="636" y="570"/>
                  <a:pt x="636" y="571"/>
                  <a:pt x="636" y="573"/>
                </a:cubicBezTo>
                <a:cubicBezTo>
                  <a:pt x="614" y="563"/>
                  <a:pt x="596" y="551"/>
                  <a:pt x="577" y="532"/>
                </a:cubicBezTo>
                <a:cubicBezTo>
                  <a:pt x="555" y="509"/>
                  <a:pt x="533" y="482"/>
                  <a:pt x="514" y="455"/>
                </a:cubicBezTo>
                <a:cubicBezTo>
                  <a:pt x="514" y="454"/>
                  <a:pt x="514" y="454"/>
                  <a:pt x="514" y="453"/>
                </a:cubicBezTo>
                <a:cubicBezTo>
                  <a:pt x="525" y="489"/>
                  <a:pt x="539" y="527"/>
                  <a:pt x="544" y="566"/>
                </a:cubicBezTo>
                <a:cubicBezTo>
                  <a:pt x="554" y="641"/>
                  <a:pt x="548" y="720"/>
                  <a:pt x="548" y="796"/>
                </a:cubicBezTo>
                <a:moveTo>
                  <a:pt x="308" y="6"/>
                </a:moveTo>
                <a:cubicBezTo>
                  <a:pt x="257" y="5"/>
                  <a:pt x="214" y="0"/>
                  <a:pt x="169" y="27"/>
                </a:cubicBezTo>
                <a:cubicBezTo>
                  <a:pt x="85" y="75"/>
                  <a:pt x="44" y="171"/>
                  <a:pt x="25" y="263"/>
                </a:cubicBezTo>
                <a:cubicBezTo>
                  <a:pt x="0" y="384"/>
                  <a:pt x="4" y="529"/>
                  <a:pt x="22" y="651"/>
                </a:cubicBezTo>
                <a:cubicBezTo>
                  <a:pt x="36" y="745"/>
                  <a:pt x="64" y="885"/>
                  <a:pt x="151" y="941"/>
                </a:cubicBezTo>
                <a:cubicBezTo>
                  <a:pt x="231" y="993"/>
                  <a:pt x="346" y="954"/>
                  <a:pt x="419" y="911"/>
                </a:cubicBezTo>
                <a:cubicBezTo>
                  <a:pt x="524" y="849"/>
                  <a:pt x="617" y="750"/>
                  <a:pt x="655" y="631"/>
                </a:cubicBezTo>
                <a:cubicBezTo>
                  <a:pt x="685" y="539"/>
                  <a:pt x="679" y="434"/>
                  <a:pt x="623" y="356"/>
                </a:cubicBezTo>
                <a:cubicBezTo>
                  <a:pt x="576" y="290"/>
                  <a:pt x="505" y="243"/>
                  <a:pt x="430" y="218"/>
                </a:cubicBezTo>
                <a:cubicBezTo>
                  <a:pt x="403" y="209"/>
                  <a:pt x="283" y="175"/>
                  <a:pt x="255" y="198"/>
                </a:cubicBezTo>
                <a:cubicBezTo>
                  <a:pt x="229" y="218"/>
                  <a:pt x="249" y="225"/>
                  <a:pt x="240" y="253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177" name="Freeform 22"/>
          <p:cNvSpPr/>
          <p:nvPr/>
        </p:nvSpPr>
        <p:spPr>
          <a:xfrm>
            <a:off x="1002600" y="2295360"/>
            <a:ext cx="1109160" cy="306720"/>
          </a:xfrm>
          <a:custGeom>
            <a:avLst/>
            <a:gdLst/>
            <a:ahLst/>
            <a:rect l="0" t="0" r="r" b="b"/>
            <a:pathLst>
              <a:path w="3081" h="852">
                <a:moveTo>
                  <a:pt x="15" y="200"/>
                </a:moveTo>
                <a:cubicBezTo>
                  <a:pt x="0" y="166"/>
                  <a:pt x="1" y="149"/>
                  <a:pt x="39" y="133"/>
                </a:cubicBezTo>
                <a:cubicBezTo>
                  <a:pt x="112" y="103"/>
                  <a:pt x="194" y="85"/>
                  <a:pt x="270" y="68"/>
                </a:cubicBezTo>
                <a:cubicBezTo>
                  <a:pt x="368" y="46"/>
                  <a:pt x="464" y="39"/>
                  <a:pt x="565" y="36"/>
                </a:cubicBezTo>
                <a:cubicBezTo>
                  <a:pt x="595" y="35"/>
                  <a:pt x="603" y="35"/>
                  <a:pt x="622" y="31"/>
                </a:cubicBezTo>
                <a:moveTo>
                  <a:pt x="424" y="26"/>
                </a:moveTo>
                <a:cubicBezTo>
                  <a:pt x="424" y="78"/>
                  <a:pt x="438" y="115"/>
                  <a:pt x="451" y="165"/>
                </a:cubicBezTo>
                <a:cubicBezTo>
                  <a:pt x="471" y="239"/>
                  <a:pt x="477" y="312"/>
                  <a:pt x="483" y="388"/>
                </a:cubicBezTo>
                <a:cubicBezTo>
                  <a:pt x="488" y="451"/>
                  <a:pt x="486" y="544"/>
                  <a:pt x="525" y="597"/>
                </a:cubicBezTo>
                <a:cubicBezTo>
                  <a:pt x="534" y="604"/>
                  <a:pt x="544" y="612"/>
                  <a:pt x="553" y="619"/>
                </a:cubicBezTo>
                <a:moveTo>
                  <a:pt x="1059" y="226"/>
                </a:moveTo>
                <a:cubicBezTo>
                  <a:pt x="1030" y="192"/>
                  <a:pt x="1016" y="190"/>
                  <a:pt x="971" y="190"/>
                </a:cubicBezTo>
                <a:cubicBezTo>
                  <a:pt x="928" y="190"/>
                  <a:pt x="898" y="212"/>
                  <a:pt x="877" y="249"/>
                </a:cubicBezTo>
                <a:cubicBezTo>
                  <a:pt x="863" y="275"/>
                  <a:pt x="851" y="323"/>
                  <a:pt x="871" y="349"/>
                </a:cubicBezTo>
                <a:cubicBezTo>
                  <a:pt x="895" y="381"/>
                  <a:pt x="963" y="391"/>
                  <a:pt x="999" y="382"/>
                </a:cubicBezTo>
                <a:cubicBezTo>
                  <a:pt x="1035" y="373"/>
                  <a:pt x="1046" y="332"/>
                  <a:pt x="1053" y="300"/>
                </a:cubicBezTo>
                <a:cubicBezTo>
                  <a:pt x="1056" y="282"/>
                  <a:pt x="1057" y="277"/>
                  <a:pt x="1056" y="265"/>
                </a:cubicBezTo>
                <a:cubicBezTo>
                  <a:pt x="1059" y="252"/>
                  <a:pt x="1050" y="250"/>
                  <a:pt x="1057" y="278"/>
                </a:cubicBezTo>
                <a:cubicBezTo>
                  <a:pt x="1067" y="319"/>
                  <a:pt x="1090" y="363"/>
                  <a:pt x="1123" y="391"/>
                </a:cubicBezTo>
                <a:cubicBezTo>
                  <a:pt x="1132" y="397"/>
                  <a:pt x="1141" y="402"/>
                  <a:pt x="1150" y="408"/>
                </a:cubicBezTo>
                <a:moveTo>
                  <a:pt x="1292" y="243"/>
                </a:moveTo>
                <a:cubicBezTo>
                  <a:pt x="1291" y="234"/>
                  <a:pt x="1291" y="226"/>
                  <a:pt x="1290" y="217"/>
                </a:cubicBezTo>
                <a:cubicBezTo>
                  <a:pt x="1299" y="241"/>
                  <a:pt x="1309" y="255"/>
                  <a:pt x="1327" y="275"/>
                </a:cubicBezTo>
                <a:cubicBezTo>
                  <a:pt x="1352" y="302"/>
                  <a:pt x="1381" y="326"/>
                  <a:pt x="1415" y="343"/>
                </a:cubicBezTo>
                <a:cubicBezTo>
                  <a:pt x="1438" y="355"/>
                  <a:pt x="1462" y="356"/>
                  <a:pt x="1476" y="336"/>
                </a:cubicBezTo>
                <a:cubicBezTo>
                  <a:pt x="1489" y="318"/>
                  <a:pt x="1497" y="295"/>
                  <a:pt x="1509" y="276"/>
                </a:cubicBezTo>
                <a:cubicBezTo>
                  <a:pt x="1522" y="293"/>
                  <a:pt x="1535" y="296"/>
                  <a:pt x="1545" y="333"/>
                </a:cubicBezTo>
                <a:cubicBezTo>
                  <a:pt x="1572" y="451"/>
                  <a:pt x="1574" y="572"/>
                  <a:pt x="1589" y="691"/>
                </a:cubicBezTo>
                <a:cubicBezTo>
                  <a:pt x="1596" y="749"/>
                  <a:pt x="1609" y="800"/>
                  <a:pt x="1636" y="851"/>
                </a:cubicBezTo>
                <a:moveTo>
                  <a:pt x="1810" y="35"/>
                </a:moveTo>
                <a:cubicBezTo>
                  <a:pt x="1794" y="17"/>
                  <a:pt x="1789" y="13"/>
                  <a:pt x="1774" y="0"/>
                </a:cubicBezTo>
                <a:cubicBezTo>
                  <a:pt x="1777" y="49"/>
                  <a:pt x="1784" y="87"/>
                  <a:pt x="1801" y="134"/>
                </a:cubicBezTo>
                <a:cubicBezTo>
                  <a:pt x="1832" y="221"/>
                  <a:pt x="1874" y="303"/>
                  <a:pt x="1911" y="388"/>
                </a:cubicBezTo>
                <a:cubicBezTo>
                  <a:pt x="1939" y="453"/>
                  <a:pt x="1958" y="519"/>
                  <a:pt x="1980" y="585"/>
                </a:cubicBezTo>
                <a:moveTo>
                  <a:pt x="2224" y="333"/>
                </a:moveTo>
                <a:cubicBezTo>
                  <a:pt x="2215" y="331"/>
                  <a:pt x="2217" y="307"/>
                  <a:pt x="2212" y="343"/>
                </a:cubicBezTo>
                <a:cubicBezTo>
                  <a:pt x="2207" y="380"/>
                  <a:pt x="2205" y="425"/>
                  <a:pt x="2224" y="459"/>
                </a:cubicBezTo>
                <a:cubicBezTo>
                  <a:pt x="2243" y="493"/>
                  <a:pt x="2283" y="520"/>
                  <a:pt x="2321" y="526"/>
                </a:cubicBezTo>
                <a:cubicBezTo>
                  <a:pt x="2350" y="530"/>
                  <a:pt x="2373" y="528"/>
                  <a:pt x="2378" y="495"/>
                </a:cubicBezTo>
                <a:cubicBezTo>
                  <a:pt x="2387" y="443"/>
                  <a:pt x="2368" y="410"/>
                  <a:pt x="2336" y="371"/>
                </a:cubicBezTo>
                <a:cubicBezTo>
                  <a:pt x="2304" y="332"/>
                  <a:pt x="2265" y="304"/>
                  <a:pt x="2227" y="272"/>
                </a:cubicBezTo>
                <a:cubicBezTo>
                  <a:pt x="2218" y="264"/>
                  <a:pt x="2238" y="274"/>
                  <a:pt x="2248" y="279"/>
                </a:cubicBezTo>
                <a:moveTo>
                  <a:pt x="2698" y="468"/>
                </a:moveTo>
                <a:cubicBezTo>
                  <a:pt x="2692" y="458"/>
                  <a:pt x="2683" y="470"/>
                  <a:pt x="2688" y="444"/>
                </a:cubicBezTo>
                <a:cubicBezTo>
                  <a:pt x="2694" y="412"/>
                  <a:pt x="2722" y="382"/>
                  <a:pt x="2735" y="354"/>
                </a:cubicBezTo>
                <a:cubicBezTo>
                  <a:pt x="2753" y="316"/>
                  <a:pt x="2761" y="278"/>
                  <a:pt x="2762" y="237"/>
                </a:cubicBezTo>
                <a:cubicBezTo>
                  <a:pt x="2763" y="217"/>
                  <a:pt x="2762" y="196"/>
                  <a:pt x="2762" y="176"/>
                </a:cubicBezTo>
                <a:cubicBezTo>
                  <a:pt x="2798" y="182"/>
                  <a:pt x="2829" y="192"/>
                  <a:pt x="2864" y="206"/>
                </a:cubicBezTo>
                <a:cubicBezTo>
                  <a:pt x="2913" y="227"/>
                  <a:pt x="2970" y="253"/>
                  <a:pt x="3001" y="299"/>
                </a:cubicBezTo>
                <a:cubicBezTo>
                  <a:pt x="3027" y="338"/>
                  <a:pt x="3022" y="384"/>
                  <a:pt x="3022" y="429"/>
                </a:cubicBezTo>
                <a:cubicBezTo>
                  <a:pt x="3022" y="461"/>
                  <a:pt x="3015" y="491"/>
                  <a:pt x="3014" y="523"/>
                </a:cubicBezTo>
                <a:cubicBezTo>
                  <a:pt x="3013" y="561"/>
                  <a:pt x="3051" y="572"/>
                  <a:pt x="3080" y="588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178" name="Freeform 23"/>
          <p:cNvSpPr/>
          <p:nvPr/>
        </p:nvSpPr>
        <p:spPr>
          <a:xfrm>
            <a:off x="2520720" y="2254320"/>
            <a:ext cx="1062360" cy="251280"/>
          </a:xfrm>
          <a:custGeom>
            <a:avLst/>
            <a:gdLst/>
            <a:ahLst/>
            <a:rect l="0" t="0" r="r" b="b"/>
            <a:pathLst>
              <a:path w="2951" h="698">
                <a:moveTo>
                  <a:pt x="176" y="186"/>
                </a:moveTo>
                <a:cubicBezTo>
                  <a:pt x="140" y="174"/>
                  <a:pt x="115" y="171"/>
                  <a:pt x="78" y="186"/>
                </a:cubicBezTo>
                <a:cubicBezTo>
                  <a:pt x="39" y="201"/>
                  <a:pt x="11" y="220"/>
                  <a:pt x="6" y="263"/>
                </a:cubicBezTo>
                <a:cubicBezTo>
                  <a:pt x="0" y="314"/>
                  <a:pt x="33" y="334"/>
                  <a:pt x="75" y="357"/>
                </a:cubicBezTo>
                <a:cubicBezTo>
                  <a:pt x="118" y="378"/>
                  <a:pt x="216" y="390"/>
                  <a:pt x="237" y="440"/>
                </a:cubicBezTo>
                <a:cubicBezTo>
                  <a:pt x="254" y="480"/>
                  <a:pt x="209" y="493"/>
                  <a:pt x="180" y="502"/>
                </a:cubicBezTo>
                <a:cubicBezTo>
                  <a:pt x="176" y="503"/>
                  <a:pt x="76" y="522"/>
                  <a:pt x="76" y="515"/>
                </a:cubicBezTo>
                <a:cubicBezTo>
                  <a:pt x="77" y="497"/>
                  <a:pt x="115" y="478"/>
                  <a:pt x="122" y="473"/>
                </a:cubicBezTo>
                <a:moveTo>
                  <a:pt x="437" y="204"/>
                </a:moveTo>
                <a:cubicBezTo>
                  <a:pt x="475" y="208"/>
                  <a:pt x="493" y="212"/>
                  <a:pt x="525" y="239"/>
                </a:cubicBezTo>
                <a:cubicBezTo>
                  <a:pt x="557" y="266"/>
                  <a:pt x="579" y="305"/>
                  <a:pt x="610" y="331"/>
                </a:cubicBezTo>
                <a:cubicBezTo>
                  <a:pt x="620" y="339"/>
                  <a:pt x="634" y="353"/>
                  <a:pt x="649" y="346"/>
                </a:cubicBezTo>
                <a:cubicBezTo>
                  <a:pt x="671" y="338"/>
                  <a:pt x="694" y="298"/>
                  <a:pt x="699" y="276"/>
                </a:cubicBezTo>
                <a:cubicBezTo>
                  <a:pt x="703" y="259"/>
                  <a:pt x="715" y="217"/>
                  <a:pt x="695" y="205"/>
                </a:cubicBezTo>
                <a:cubicBezTo>
                  <a:pt x="664" y="186"/>
                  <a:pt x="612" y="196"/>
                  <a:pt x="585" y="215"/>
                </a:cubicBezTo>
                <a:cubicBezTo>
                  <a:pt x="528" y="254"/>
                  <a:pt x="506" y="323"/>
                  <a:pt x="513" y="391"/>
                </a:cubicBezTo>
                <a:cubicBezTo>
                  <a:pt x="518" y="441"/>
                  <a:pt x="571" y="462"/>
                  <a:pt x="616" y="467"/>
                </a:cubicBezTo>
                <a:cubicBezTo>
                  <a:pt x="698" y="476"/>
                  <a:pt x="777" y="463"/>
                  <a:pt x="849" y="423"/>
                </a:cubicBezTo>
                <a:cubicBezTo>
                  <a:pt x="902" y="393"/>
                  <a:pt x="936" y="353"/>
                  <a:pt x="955" y="293"/>
                </a:cubicBezTo>
                <a:cubicBezTo>
                  <a:pt x="970" y="249"/>
                  <a:pt x="965" y="202"/>
                  <a:pt x="965" y="156"/>
                </a:cubicBezTo>
                <a:cubicBezTo>
                  <a:pt x="965" y="142"/>
                  <a:pt x="961" y="134"/>
                  <a:pt x="960" y="126"/>
                </a:cubicBezTo>
                <a:cubicBezTo>
                  <a:pt x="960" y="129"/>
                  <a:pt x="951" y="152"/>
                  <a:pt x="954" y="164"/>
                </a:cubicBezTo>
                <a:cubicBezTo>
                  <a:pt x="964" y="202"/>
                  <a:pt x="1019" y="228"/>
                  <a:pt x="1048" y="248"/>
                </a:cubicBezTo>
                <a:cubicBezTo>
                  <a:pt x="1093" y="280"/>
                  <a:pt x="1159" y="309"/>
                  <a:pt x="1167" y="373"/>
                </a:cubicBezTo>
                <a:cubicBezTo>
                  <a:pt x="1171" y="401"/>
                  <a:pt x="1167" y="431"/>
                  <a:pt x="1167" y="459"/>
                </a:cubicBezTo>
                <a:cubicBezTo>
                  <a:pt x="1196" y="463"/>
                  <a:pt x="1216" y="465"/>
                  <a:pt x="1246" y="453"/>
                </a:cubicBezTo>
                <a:cubicBezTo>
                  <a:pt x="1333" y="418"/>
                  <a:pt x="1428" y="363"/>
                  <a:pt x="1499" y="301"/>
                </a:cubicBezTo>
                <a:cubicBezTo>
                  <a:pt x="1508" y="293"/>
                  <a:pt x="1514" y="284"/>
                  <a:pt x="1521" y="277"/>
                </a:cubicBezTo>
                <a:cubicBezTo>
                  <a:pt x="1521" y="308"/>
                  <a:pt x="1512" y="354"/>
                  <a:pt x="1527" y="382"/>
                </a:cubicBezTo>
                <a:cubicBezTo>
                  <a:pt x="1539" y="404"/>
                  <a:pt x="1558" y="397"/>
                  <a:pt x="1576" y="402"/>
                </a:cubicBezTo>
                <a:moveTo>
                  <a:pt x="1582" y="38"/>
                </a:moveTo>
                <a:cubicBezTo>
                  <a:pt x="1575" y="17"/>
                  <a:pt x="1574" y="13"/>
                  <a:pt x="1571" y="0"/>
                </a:cubicBezTo>
                <a:cubicBezTo>
                  <a:pt x="1582" y="23"/>
                  <a:pt x="1595" y="44"/>
                  <a:pt x="1603" y="70"/>
                </a:cubicBezTo>
                <a:cubicBezTo>
                  <a:pt x="1606" y="82"/>
                  <a:pt x="1610" y="94"/>
                  <a:pt x="1613" y="106"/>
                </a:cubicBezTo>
                <a:moveTo>
                  <a:pt x="1783" y="204"/>
                </a:moveTo>
                <a:cubicBezTo>
                  <a:pt x="1798" y="206"/>
                  <a:pt x="1809" y="208"/>
                  <a:pt x="1824" y="212"/>
                </a:cubicBezTo>
                <a:cubicBezTo>
                  <a:pt x="1847" y="219"/>
                  <a:pt x="1864" y="222"/>
                  <a:pt x="1888" y="223"/>
                </a:cubicBezTo>
                <a:cubicBezTo>
                  <a:pt x="1921" y="224"/>
                  <a:pt x="1945" y="223"/>
                  <a:pt x="1974" y="207"/>
                </a:cubicBezTo>
                <a:cubicBezTo>
                  <a:pt x="2016" y="184"/>
                  <a:pt x="2022" y="156"/>
                  <a:pt x="2031" y="115"/>
                </a:cubicBezTo>
                <a:cubicBezTo>
                  <a:pt x="2001" y="113"/>
                  <a:pt x="1987" y="100"/>
                  <a:pt x="1958" y="121"/>
                </a:cubicBezTo>
                <a:cubicBezTo>
                  <a:pt x="1917" y="149"/>
                  <a:pt x="1886" y="233"/>
                  <a:pt x="1877" y="279"/>
                </a:cubicBezTo>
                <a:cubicBezTo>
                  <a:pt x="1870" y="317"/>
                  <a:pt x="1864" y="366"/>
                  <a:pt x="1897" y="391"/>
                </a:cubicBezTo>
                <a:cubicBezTo>
                  <a:pt x="1961" y="440"/>
                  <a:pt x="2124" y="409"/>
                  <a:pt x="2191" y="392"/>
                </a:cubicBezTo>
                <a:cubicBezTo>
                  <a:pt x="2324" y="359"/>
                  <a:pt x="2504" y="301"/>
                  <a:pt x="2595" y="189"/>
                </a:cubicBezTo>
                <a:cubicBezTo>
                  <a:pt x="2610" y="171"/>
                  <a:pt x="2650" y="93"/>
                  <a:pt x="2628" y="67"/>
                </a:cubicBezTo>
                <a:cubicBezTo>
                  <a:pt x="2608" y="44"/>
                  <a:pt x="2558" y="55"/>
                  <a:pt x="2541" y="73"/>
                </a:cubicBezTo>
                <a:cubicBezTo>
                  <a:pt x="2516" y="99"/>
                  <a:pt x="2507" y="176"/>
                  <a:pt x="2518" y="209"/>
                </a:cubicBezTo>
                <a:cubicBezTo>
                  <a:pt x="2544" y="286"/>
                  <a:pt x="2653" y="319"/>
                  <a:pt x="2718" y="351"/>
                </a:cubicBezTo>
                <a:cubicBezTo>
                  <a:pt x="2786" y="382"/>
                  <a:pt x="2899" y="408"/>
                  <a:pt x="2922" y="491"/>
                </a:cubicBezTo>
                <a:cubicBezTo>
                  <a:pt x="2950" y="594"/>
                  <a:pt x="2727" y="667"/>
                  <a:pt x="2670" y="697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179" name="Freeform 24"/>
          <p:cNvSpPr/>
          <p:nvPr/>
        </p:nvSpPr>
        <p:spPr>
          <a:xfrm>
            <a:off x="2185920" y="2854440"/>
            <a:ext cx="1281600" cy="113040"/>
          </a:xfrm>
          <a:custGeom>
            <a:avLst/>
            <a:gdLst/>
            <a:ahLst/>
            <a:rect l="0" t="0" r="r" b="b"/>
            <a:pathLst>
              <a:path w="3560" h="314">
                <a:moveTo>
                  <a:pt x="0" y="228"/>
                </a:moveTo>
                <a:cubicBezTo>
                  <a:pt x="7" y="262"/>
                  <a:pt x="25" y="285"/>
                  <a:pt x="45" y="313"/>
                </a:cubicBezTo>
                <a:moveTo>
                  <a:pt x="3509" y="20"/>
                </a:moveTo>
                <a:cubicBezTo>
                  <a:pt x="3543" y="0"/>
                  <a:pt x="3545" y="27"/>
                  <a:pt x="3559" y="57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180" name="Freeform 25"/>
          <p:cNvSpPr/>
          <p:nvPr/>
        </p:nvSpPr>
        <p:spPr>
          <a:xfrm>
            <a:off x="432360" y="2819880"/>
            <a:ext cx="374400" cy="450000"/>
          </a:xfrm>
          <a:custGeom>
            <a:avLst/>
            <a:gdLst/>
            <a:ahLst/>
            <a:rect l="0" t="0" r="r" b="b"/>
            <a:pathLst>
              <a:path w="1040" h="1250">
                <a:moveTo>
                  <a:pt x="440" y="511"/>
                </a:moveTo>
                <a:cubicBezTo>
                  <a:pt x="414" y="471"/>
                  <a:pt x="378" y="456"/>
                  <a:pt x="329" y="448"/>
                </a:cubicBezTo>
                <a:cubicBezTo>
                  <a:pt x="310" y="445"/>
                  <a:pt x="251" y="436"/>
                  <a:pt x="231" y="448"/>
                </a:cubicBezTo>
                <a:cubicBezTo>
                  <a:pt x="207" y="463"/>
                  <a:pt x="207" y="509"/>
                  <a:pt x="211" y="533"/>
                </a:cubicBezTo>
                <a:cubicBezTo>
                  <a:pt x="220" y="590"/>
                  <a:pt x="284" y="629"/>
                  <a:pt x="323" y="663"/>
                </a:cubicBezTo>
                <a:cubicBezTo>
                  <a:pt x="374" y="710"/>
                  <a:pt x="429" y="755"/>
                  <a:pt x="461" y="819"/>
                </a:cubicBezTo>
                <a:cubicBezTo>
                  <a:pt x="476" y="848"/>
                  <a:pt x="488" y="892"/>
                  <a:pt x="452" y="906"/>
                </a:cubicBezTo>
                <a:cubicBezTo>
                  <a:pt x="424" y="917"/>
                  <a:pt x="389" y="912"/>
                  <a:pt x="360" y="912"/>
                </a:cubicBezTo>
                <a:moveTo>
                  <a:pt x="360" y="336"/>
                </a:moveTo>
                <a:cubicBezTo>
                  <a:pt x="379" y="306"/>
                  <a:pt x="407" y="308"/>
                  <a:pt x="443" y="305"/>
                </a:cubicBezTo>
                <a:cubicBezTo>
                  <a:pt x="490" y="301"/>
                  <a:pt x="535" y="296"/>
                  <a:pt x="582" y="290"/>
                </a:cubicBezTo>
                <a:cubicBezTo>
                  <a:pt x="608" y="287"/>
                  <a:pt x="634" y="282"/>
                  <a:pt x="660" y="276"/>
                </a:cubicBezTo>
                <a:moveTo>
                  <a:pt x="582" y="88"/>
                </a:moveTo>
                <a:cubicBezTo>
                  <a:pt x="498" y="89"/>
                  <a:pt x="450" y="102"/>
                  <a:pt x="382" y="159"/>
                </a:cubicBezTo>
                <a:cubicBezTo>
                  <a:pt x="247" y="272"/>
                  <a:pt x="144" y="445"/>
                  <a:pt x="82" y="610"/>
                </a:cubicBezTo>
                <a:cubicBezTo>
                  <a:pt x="33" y="740"/>
                  <a:pt x="0" y="915"/>
                  <a:pt x="65" y="1047"/>
                </a:cubicBezTo>
                <a:cubicBezTo>
                  <a:pt x="139" y="1202"/>
                  <a:pt x="298" y="1244"/>
                  <a:pt x="452" y="1247"/>
                </a:cubicBezTo>
                <a:cubicBezTo>
                  <a:pt x="580" y="1249"/>
                  <a:pt x="681" y="1201"/>
                  <a:pt x="771" y="1111"/>
                </a:cubicBezTo>
                <a:cubicBezTo>
                  <a:pt x="964" y="921"/>
                  <a:pt x="1039" y="593"/>
                  <a:pt x="977" y="330"/>
                </a:cubicBezTo>
                <a:cubicBezTo>
                  <a:pt x="947" y="200"/>
                  <a:pt x="864" y="88"/>
                  <a:pt x="741" y="36"/>
                </a:cubicBezTo>
                <a:cubicBezTo>
                  <a:pt x="658" y="0"/>
                  <a:pt x="553" y="2"/>
                  <a:pt x="483" y="63"/>
                </a:cubicBezTo>
                <a:cubicBezTo>
                  <a:pt x="380" y="152"/>
                  <a:pt x="361" y="289"/>
                  <a:pt x="330" y="414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181" name="Freeform 26"/>
          <p:cNvSpPr/>
          <p:nvPr/>
        </p:nvSpPr>
        <p:spPr>
          <a:xfrm>
            <a:off x="1141560" y="2868480"/>
            <a:ext cx="1429200" cy="254160"/>
          </a:xfrm>
          <a:custGeom>
            <a:avLst/>
            <a:gdLst/>
            <a:ahLst/>
            <a:rect l="0" t="0" r="r" b="b"/>
            <a:pathLst>
              <a:path w="3970" h="706">
                <a:moveTo>
                  <a:pt x="154" y="317"/>
                </a:moveTo>
                <a:cubicBezTo>
                  <a:pt x="154" y="308"/>
                  <a:pt x="154" y="296"/>
                  <a:pt x="151" y="288"/>
                </a:cubicBezTo>
                <a:cubicBezTo>
                  <a:pt x="149" y="284"/>
                  <a:pt x="146" y="279"/>
                  <a:pt x="144" y="275"/>
                </a:cubicBezTo>
                <a:moveTo>
                  <a:pt x="74" y="134"/>
                </a:moveTo>
                <a:cubicBezTo>
                  <a:pt x="69" y="125"/>
                  <a:pt x="67" y="115"/>
                  <a:pt x="63" y="107"/>
                </a:cubicBezTo>
                <a:cubicBezTo>
                  <a:pt x="61" y="104"/>
                  <a:pt x="60" y="104"/>
                  <a:pt x="60" y="102"/>
                </a:cubicBezTo>
                <a:cubicBezTo>
                  <a:pt x="51" y="156"/>
                  <a:pt x="48" y="212"/>
                  <a:pt x="42" y="267"/>
                </a:cubicBezTo>
                <a:cubicBezTo>
                  <a:pt x="33" y="345"/>
                  <a:pt x="23" y="421"/>
                  <a:pt x="14" y="499"/>
                </a:cubicBezTo>
                <a:cubicBezTo>
                  <a:pt x="8" y="547"/>
                  <a:pt x="1" y="594"/>
                  <a:pt x="0" y="643"/>
                </a:cubicBezTo>
                <a:cubicBezTo>
                  <a:pt x="0" y="644"/>
                  <a:pt x="0" y="646"/>
                  <a:pt x="0" y="647"/>
                </a:cubicBezTo>
                <a:moveTo>
                  <a:pt x="30" y="120"/>
                </a:moveTo>
                <a:cubicBezTo>
                  <a:pt x="30" y="93"/>
                  <a:pt x="27" y="87"/>
                  <a:pt x="39" y="74"/>
                </a:cubicBezTo>
                <a:cubicBezTo>
                  <a:pt x="74" y="74"/>
                  <a:pt x="101" y="70"/>
                  <a:pt x="130" y="93"/>
                </a:cubicBezTo>
                <a:cubicBezTo>
                  <a:pt x="181" y="133"/>
                  <a:pt x="204" y="198"/>
                  <a:pt x="238" y="250"/>
                </a:cubicBezTo>
                <a:cubicBezTo>
                  <a:pt x="259" y="282"/>
                  <a:pt x="282" y="307"/>
                  <a:pt x="315" y="324"/>
                </a:cubicBezTo>
                <a:moveTo>
                  <a:pt x="375" y="106"/>
                </a:moveTo>
                <a:cubicBezTo>
                  <a:pt x="349" y="114"/>
                  <a:pt x="346" y="141"/>
                  <a:pt x="327" y="178"/>
                </a:cubicBezTo>
                <a:cubicBezTo>
                  <a:pt x="293" y="247"/>
                  <a:pt x="254" y="311"/>
                  <a:pt x="212" y="374"/>
                </a:cubicBezTo>
                <a:cubicBezTo>
                  <a:pt x="198" y="396"/>
                  <a:pt x="184" y="420"/>
                  <a:pt x="169" y="441"/>
                </a:cubicBezTo>
                <a:cubicBezTo>
                  <a:pt x="169" y="440"/>
                  <a:pt x="169" y="440"/>
                  <a:pt x="169" y="439"/>
                </a:cubicBezTo>
                <a:cubicBezTo>
                  <a:pt x="195" y="391"/>
                  <a:pt x="228" y="348"/>
                  <a:pt x="256" y="302"/>
                </a:cubicBezTo>
                <a:cubicBezTo>
                  <a:pt x="294" y="237"/>
                  <a:pt x="326" y="168"/>
                  <a:pt x="369" y="106"/>
                </a:cubicBezTo>
                <a:cubicBezTo>
                  <a:pt x="388" y="79"/>
                  <a:pt x="392" y="73"/>
                  <a:pt x="421" y="67"/>
                </a:cubicBezTo>
                <a:cubicBezTo>
                  <a:pt x="433" y="108"/>
                  <a:pt x="438" y="158"/>
                  <a:pt x="438" y="210"/>
                </a:cubicBezTo>
                <a:cubicBezTo>
                  <a:pt x="438" y="284"/>
                  <a:pt x="431" y="355"/>
                  <a:pt x="430" y="428"/>
                </a:cubicBezTo>
                <a:cubicBezTo>
                  <a:pt x="429" y="473"/>
                  <a:pt x="425" y="511"/>
                  <a:pt x="444" y="549"/>
                </a:cubicBezTo>
                <a:moveTo>
                  <a:pt x="714" y="249"/>
                </a:moveTo>
                <a:cubicBezTo>
                  <a:pt x="680" y="233"/>
                  <a:pt x="661" y="227"/>
                  <a:pt x="630" y="256"/>
                </a:cubicBezTo>
                <a:cubicBezTo>
                  <a:pt x="589" y="295"/>
                  <a:pt x="564" y="348"/>
                  <a:pt x="548" y="400"/>
                </a:cubicBezTo>
                <a:cubicBezTo>
                  <a:pt x="538" y="434"/>
                  <a:pt x="513" y="530"/>
                  <a:pt x="552" y="554"/>
                </a:cubicBezTo>
                <a:cubicBezTo>
                  <a:pt x="583" y="573"/>
                  <a:pt x="651" y="564"/>
                  <a:pt x="681" y="548"/>
                </a:cubicBezTo>
                <a:cubicBezTo>
                  <a:pt x="728" y="522"/>
                  <a:pt x="752" y="473"/>
                  <a:pt x="767" y="424"/>
                </a:cubicBezTo>
                <a:cubicBezTo>
                  <a:pt x="775" y="398"/>
                  <a:pt x="776" y="373"/>
                  <a:pt x="779" y="347"/>
                </a:cubicBezTo>
                <a:cubicBezTo>
                  <a:pt x="786" y="356"/>
                  <a:pt x="800" y="376"/>
                  <a:pt x="806" y="396"/>
                </a:cubicBezTo>
                <a:cubicBezTo>
                  <a:pt x="820" y="443"/>
                  <a:pt x="819" y="491"/>
                  <a:pt x="828" y="538"/>
                </a:cubicBezTo>
                <a:cubicBezTo>
                  <a:pt x="831" y="547"/>
                  <a:pt x="833" y="555"/>
                  <a:pt x="836" y="564"/>
                </a:cubicBezTo>
                <a:moveTo>
                  <a:pt x="1261" y="242"/>
                </a:moveTo>
                <a:cubicBezTo>
                  <a:pt x="1180" y="237"/>
                  <a:pt x="1140" y="256"/>
                  <a:pt x="1071" y="301"/>
                </a:cubicBezTo>
                <a:cubicBezTo>
                  <a:pt x="1011" y="340"/>
                  <a:pt x="943" y="387"/>
                  <a:pt x="928" y="462"/>
                </a:cubicBezTo>
                <a:cubicBezTo>
                  <a:pt x="914" y="532"/>
                  <a:pt x="937" y="575"/>
                  <a:pt x="999" y="609"/>
                </a:cubicBezTo>
                <a:cubicBezTo>
                  <a:pt x="1047" y="635"/>
                  <a:pt x="1097" y="638"/>
                  <a:pt x="1149" y="644"/>
                </a:cubicBezTo>
                <a:moveTo>
                  <a:pt x="1454" y="17"/>
                </a:moveTo>
                <a:cubicBezTo>
                  <a:pt x="1457" y="8"/>
                  <a:pt x="1459" y="5"/>
                  <a:pt x="1461" y="0"/>
                </a:cubicBezTo>
                <a:cubicBezTo>
                  <a:pt x="1462" y="7"/>
                  <a:pt x="1465" y="43"/>
                  <a:pt x="1465" y="50"/>
                </a:cubicBezTo>
                <a:cubicBezTo>
                  <a:pt x="1465" y="164"/>
                  <a:pt x="1451" y="287"/>
                  <a:pt x="1468" y="399"/>
                </a:cubicBezTo>
                <a:cubicBezTo>
                  <a:pt x="1476" y="451"/>
                  <a:pt x="1494" y="500"/>
                  <a:pt x="1523" y="544"/>
                </a:cubicBezTo>
                <a:cubicBezTo>
                  <a:pt x="1540" y="567"/>
                  <a:pt x="1546" y="575"/>
                  <a:pt x="1565" y="582"/>
                </a:cubicBezTo>
                <a:moveTo>
                  <a:pt x="1802" y="345"/>
                </a:moveTo>
                <a:cubicBezTo>
                  <a:pt x="1761" y="352"/>
                  <a:pt x="1746" y="381"/>
                  <a:pt x="1725" y="419"/>
                </a:cubicBezTo>
                <a:cubicBezTo>
                  <a:pt x="1710" y="445"/>
                  <a:pt x="1689" y="485"/>
                  <a:pt x="1701" y="517"/>
                </a:cubicBezTo>
                <a:cubicBezTo>
                  <a:pt x="1716" y="558"/>
                  <a:pt x="1779" y="553"/>
                  <a:pt x="1813" y="554"/>
                </a:cubicBezTo>
                <a:cubicBezTo>
                  <a:pt x="1860" y="555"/>
                  <a:pt x="1896" y="536"/>
                  <a:pt x="1904" y="486"/>
                </a:cubicBezTo>
                <a:cubicBezTo>
                  <a:pt x="1913" y="434"/>
                  <a:pt x="1896" y="398"/>
                  <a:pt x="1862" y="360"/>
                </a:cubicBezTo>
                <a:cubicBezTo>
                  <a:pt x="1858" y="356"/>
                  <a:pt x="1802" y="299"/>
                  <a:pt x="1790" y="317"/>
                </a:cubicBezTo>
                <a:cubicBezTo>
                  <a:pt x="1782" y="329"/>
                  <a:pt x="1785" y="345"/>
                  <a:pt x="1785" y="359"/>
                </a:cubicBezTo>
                <a:moveTo>
                  <a:pt x="1862" y="340"/>
                </a:moveTo>
                <a:cubicBezTo>
                  <a:pt x="1863" y="344"/>
                  <a:pt x="1867" y="331"/>
                  <a:pt x="1868" y="335"/>
                </a:cubicBezTo>
                <a:cubicBezTo>
                  <a:pt x="1878" y="400"/>
                  <a:pt x="1870" y="494"/>
                  <a:pt x="1851" y="555"/>
                </a:cubicBezTo>
                <a:cubicBezTo>
                  <a:pt x="1841" y="585"/>
                  <a:pt x="1830" y="613"/>
                  <a:pt x="1828" y="645"/>
                </a:cubicBezTo>
                <a:cubicBezTo>
                  <a:pt x="1827" y="665"/>
                  <a:pt x="1825" y="669"/>
                  <a:pt x="1841" y="678"/>
                </a:cubicBezTo>
                <a:cubicBezTo>
                  <a:pt x="1870" y="695"/>
                  <a:pt x="1934" y="694"/>
                  <a:pt x="1968" y="695"/>
                </a:cubicBezTo>
                <a:cubicBezTo>
                  <a:pt x="1996" y="696"/>
                  <a:pt x="2055" y="705"/>
                  <a:pt x="2075" y="680"/>
                </a:cubicBezTo>
                <a:cubicBezTo>
                  <a:pt x="2087" y="664"/>
                  <a:pt x="2094" y="635"/>
                  <a:pt x="2102" y="617"/>
                </a:cubicBezTo>
                <a:cubicBezTo>
                  <a:pt x="2110" y="600"/>
                  <a:pt x="2118" y="583"/>
                  <a:pt x="2121" y="565"/>
                </a:cubicBezTo>
                <a:cubicBezTo>
                  <a:pt x="2125" y="537"/>
                  <a:pt x="2127" y="491"/>
                  <a:pt x="2112" y="468"/>
                </a:cubicBezTo>
                <a:cubicBezTo>
                  <a:pt x="2104" y="455"/>
                  <a:pt x="2086" y="449"/>
                  <a:pt x="2075" y="439"/>
                </a:cubicBezTo>
                <a:cubicBezTo>
                  <a:pt x="2071" y="436"/>
                  <a:pt x="2069" y="430"/>
                  <a:pt x="2066" y="427"/>
                </a:cubicBezTo>
                <a:cubicBezTo>
                  <a:pt x="2064" y="427"/>
                  <a:pt x="2064" y="427"/>
                  <a:pt x="2064" y="426"/>
                </a:cubicBezTo>
                <a:cubicBezTo>
                  <a:pt x="2062" y="459"/>
                  <a:pt x="2057" y="491"/>
                  <a:pt x="2054" y="524"/>
                </a:cubicBezTo>
                <a:cubicBezTo>
                  <a:pt x="2052" y="550"/>
                  <a:pt x="2051" y="575"/>
                  <a:pt x="2051" y="601"/>
                </a:cubicBezTo>
                <a:cubicBezTo>
                  <a:pt x="2051" y="627"/>
                  <a:pt x="2053" y="634"/>
                  <a:pt x="2069" y="654"/>
                </a:cubicBezTo>
                <a:cubicBezTo>
                  <a:pt x="2084" y="673"/>
                  <a:pt x="2115" y="682"/>
                  <a:pt x="2139" y="674"/>
                </a:cubicBezTo>
                <a:cubicBezTo>
                  <a:pt x="2170" y="664"/>
                  <a:pt x="2185" y="641"/>
                  <a:pt x="2203" y="616"/>
                </a:cubicBezTo>
                <a:cubicBezTo>
                  <a:pt x="2225" y="586"/>
                  <a:pt x="2237" y="547"/>
                  <a:pt x="2252" y="514"/>
                </a:cubicBezTo>
                <a:cubicBezTo>
                  <a:pt x="2262" y="493"/>
                  <a:pt x="2270" y="472"/>
                  <a:pt x="2287" y="455"/>
                </a:cubicBezTo>
                <a:cubicBezTo>
                  <a:pt x="2291" y="455"/>
                  <a:pt x="2293" y="455"/>
                  <a:pt x="2296" y="455"/>
                </a:cubicBezTo>
                <a:cubicBezTo>
                  <a:pt x="2302" y="471"/>
                  <a:pt x="2309" y="496"/>
                  <a:pt x="2316" y="514"/>
                </a:cubicBezTo>
                <a:cubicBezTo>
                  <a:pt x="2341" y="575"/>
                  <a:pt x="2385" y="624"/>
                  <a:pt x="2452" y="637"/>
                </a:cubicBezTo>
                <a:cubicBezTo>
                  <a:pt x="2476" y="642"/>
                  <a:pt x="2533" y="649"/>
                  <a:pt x="2555" y="635"/>
                </a:cubicBezTo>
                <a:cubicBezTo>
                  <a:pt x="2582" y="617"/>
                  <a:pt x="2584" y="580"/>
                  <a:pt x="2586" y="552"/>
                </a:cubicBezTo>
                <a:cubicBezTo>
                  <a:pt x="2589" y="505"/>
                  <a:pt x="2594" y="444"/>
                  <a:pt x="2576" y="400"/>
                </a:cubicBezTo>
                <a:cubicBezTo>
                  <a:pt x="2573" y="392"/>
                  <a:pt x="2567" y="387"/>
                  <a:pt x="2564" y="382"/>
                </a:cubicBezTo>
                <a:cubicBezTo>
                  <a:pt x="2562" y="382"/>
                  <a:pt x="2560" y="382"/>
                  <a:pt x="2558" y="382"/>
                </a:cubicBezTo>
                <a:cubicBezTo>
                  <a:pt x="2559" y="391"/>
                  <a:pt x="2544" y="397"/>
                  <a:pt x="2550" y="404"/>
                </a:cubicBezTo>
                <a:cubicBezTo>
                  <a:pt x="2563" y="420"/>
                  <a:pt x="2583" y="424"/>
                  <a:pt x="2603" y="432"/>
                </a:cubicBezTo>
                <a:cubicBezTo>
                  <a:pt x="2638" y="447"/>
                  <a:pt x="2667" y="454"/>
                  <a:pt x="2694" y="483"/>
                </a:cubicBezTo>
                <a:cubicBezTo>
                  <a:pt x="2722" y="513"/>
                  <a:pt x="2710" y="577"/>
                  <a:pt x="2710" y="614"/>
                </a:cubicBezTo>
                <a:cubicBezTo>
                  <a:pt x="2710" y="633"/>
                  <a:pt x="2706" y="653"/>
                  <a:pt x="2724" y="665"/>
                </a:cubicBezTo>
                <a:cubicBezTo>
                  <a:pt x="2744" y="679"/>
                  <a:pt x="2790" y="677"/>
                  <a:pt x="2812" y="673"/>
                </a:cubicBezTo>
                <a:cubicBezTo>
                  <a:pt x="2866" y="664"/>
                  <a:pt x="2921" y="631"/>
                  <a:pt x="2962" y="596"/>
                </a:cubicBezTo>
                <a:cubicBezTo>
                  <a:pt x="3000" y="564"/>
                  <a:pt x="3012" y="533"/>
                  <a:pt x="3013" y="486"/>
                </a:cubicBezTo>
                <a:cubicBezTo>
                  <a:pt x="3013" y="471"/>
                  <a:pt x="3009" y="459"/>
                  <a:pt x="3008" y="446"/>
                </a:cubicBezTo>
                <a:cubicBezTo>
                  <a:pt x="3003" y="457"/>
                  <a:pt x="2994" y="450"/>
                  <a:pt x="2988" y="479"/>
                </a:cubicBezTo>
                <a:cubicBezTo>
                  <a:pt x="2981" y="512"/>
                  <a:pt x="2981" y="561"/>
                  <a:pt x="2989" y="594"/>
                </a:cubicBezTo>
                <a:cubicBezTo>
                  <a:pt x="2995" y="619"/>
                  <a:pt x="3014" y="655"/>
                  <a:pt x="3037" y="667"/>
                </a:cubicBezTo>
                <a:cubicBezTo>
                  <a:pt x="3050" y="674"/>
                  <a:pt x="3058" y="668"/>
                  <a:pt x="3070" y="673"/>
                </a:cubicBezTo>
                <a:moveTo>
                  <a:pt x="3264" y="394"/>
                </a:moveTo>
                <a:cubicBezTo>
                  <a:pt x="3251" y="380"/>
                  <a:pt x="3245" y="401"/>
                  <a:pt x="3226" y="424"/>
                </a:cubicBezTo>
                <a:cubicBezTo>
                  <a:pt x="3193" y="465"/>
                  <a:pt x="3181" y="497"/>
                  <a:pt x="3179" y="549"/>
                </a:cubicBezTo>
                <a:cubicBezTo>
                  <a:pt x="3178" y="590"/>
                  <a:pt x="3207" y="597"/>
                  <a:pt x="3243" y="599"/>
                </a:cubicBezTo>
                <a:cubicBezTo>
                  <a:pt x="3287" y="602"/>
                  <a:pt x="3329" y="601"/>
                  <a:pt x="3364" y="571"/>
                </a:cubicBezTo>
                <a:cubicBezTo>
                  <a:pt x="3388" y="550"/>
                  <a:pt x="3388" y="518"/>
                  <a:pt x="3389" y="489"/>
                </a:cubicBezTo>
                <a:cubicBezTo>
                  <a:pt x="3389" y="483"/>
                  <a:pt x="3392" y="473"/>
                  <a:pt x="3392" y="472"/>
                </a:cubicBezTo>
                <a:cubicBezTo>
                  <a:pt x="3400" y="491"/>
                  <a:pt x="3407" y="517"/>
                  <a:pt x="3410" y="541"/>
                </a:cubicBezTo>
                <a:cubicBezTo>
                  <a:pt x="3415" y="582"/>
                  <a:pt x="3415" y="631"/>
                  <a:pt x="3432" y="670"/>
                </a:cubicBezTo>
                <a:cubicBezTo>
                  <a:pt x="3435" y="674"/>
                  <a:pt x="3437" y="677"/>
                  <a:pt x="3440" y="681"/>
                </a:cubicBezTo>
                <a:moveTo>
                  <a:pt x="3520" y="343"/>
                </a:moveTo>
                <a:cubicBezTo>
                  <a:pt x="3531" y="338"/>
                  <a:pt x="3545" y="329"/>
                  <a:pt x="3559" y="335"/>
                </a:cubicBezTo>
                <a:cubicBezTo>
                  <a:pt x="3598" y="351"/>
                  <a:pt x="3617" y="454"/>
                  <a:pt x="3629" y="488"/>
                </a:cubicBezTo>
                <a:cubicBezTo>
                  <a:pt x="3640" y="520"/>
                  <a:pt x="3646" y="556"/>
                  <a:pt x="3660" y="587"/>
                </a:cubicBezTo>
                <a:cubicBezTo>
                  <a:pt x="3664" y="592"/>
                  <a:pt x="3665" y="592"/>
                  <a:pt x="3665" y="595"/>
                </a:cubicBezTo>
                <a:cubicBezTo>
                  <a:pt x="3665" y="541"/>
                  <a:pt x="3660" y="487"/>
                  <a:pt x="3675" y="435"/>
                </a:cubicBezTo>
                <a:cubicBezTo>
                  <a:pt x="3692" y="376"/>
                  <a:pt x="3734" y="326"/>
                  <a:pt x="3793" y="304"/>
                </a:cubicBezTo>
                <a:cubicBezTo>
                  <a:pt x="3833" y="289"/>
                  <a:pt x="3876" y="288"/>
                  <a:pt x="3896" y="329"/>
                </a:cubicBezTo>
                <a:cubicBezTo>
                  <a:pt x="3919" y="375"/>
                  <a:pt x="3927" y="434"/>
                  <a:pt x="3938" y="485"/>
                </a:cubicBezTo>
                <a:cubicBezTo>
                  <a:pt x="3948" y="531"/>
                  <a:pt x="3957" y="577"/>
                  <a:pt x="3963" y="624"/>
                </a:cubicBezTo>
                <a:cubicBezTo>
                  <a:pt x="3966" y="648"/>
                  <a:pt x="3966" y="655"/>
                  <a:pt x="3969" y="670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1182" name="Freeform 27"/>
          <p:cNvSpPr/>
          <p:nvPr/>
        </p:nvSpPr>
        <p:spPr>
          <a:xfrm>
            <a:off x="2916360" y="2905200"/>
            <a:ext cx="878040" cy="190800"/>
          </a:xfrm>
          <a:custGeom>
            <a:avLst/>
            <a:gdLst/>
            <a:ahLst/>
            <a:rect l="0" t="0" r="r" b="b"/>
            <a:pathLst>
              <a:path w="2439" h="530">
                <a:moveTo>
                  <a:pt x="238" y="61"/>
                </a:moveTo>
                <a:cubicBezTo>
                  <a:pt x="251" y="32"/>
                  <a:pt x="255" y="24"/>
                  <a:pt x="252" y="3"/>
                </a:cubicBezTo>
                <a:cubicBezTo>
                  <a:pt x="199" y="23"/>
                  <a:pt x="148" y="45"/>
                  <a:pt x="98" y="74"/>
                </a:cubicBezTo>
                <a:cubicBezTo>
                  <a:pt x="56" y="98"/>
                  <a:pt x="0" y="127"/>
                  <a:pt x="9" y="185"/>
                </a:cubicBezTo>
                <a:cubicBezTo>
                  <a:pt x="18" y="241"/>
                  <a:pt x="116" y="271"/>
                  <a:pt x="159" y="291"/>
                </a:cubicBezTo>
                <a:cubicBezTo>
                  <a:pt x="215" y="316"/>
                  <a:pt x="286" y="337"/>
                  <a:pt x="334" y="378"/>
                </a:cubicBezTo>
                <a:cubicBezTo>
                  <a:pt x="354" y="395"/>
                  <a:pt x="338" y="394"/>
                  <a:pt x="335" y="407"/>
                </a:cubicBezTo>
                <a:cubicBezTo>
                  <a:pt x="282" y="412"/>
                  <a:pt x="226" y="415"/>
                  <a:pt x="173" y="411"/>
                </a:cubicBezTo>
                <a:cubicBezTo>
                  <a:pt x="137" y="408"/>
                  <a:pt x="135" y="400"/>
                  <a:pt x="111" y="388"/>
                </a:cubicBezTo>
                <a:cubicBezTo>
                  <a:pt x="126" y="378"/>
                  <a:pt x="153" y="361"/>
                  <a:pt x="176" y="351"/>
                </a:cubicBezTo>
                <a:moveTo>
                  <a:pt x="522" y="136"/>
                </a:moveTo>
                <a:cubicBezTo>
                  <a:pt x="552" y="113"/>
                  <a:pt x="558" y="113"/>
                  <a:pt x="588" y="102"/>
                </a:cubicBezTo>
                <a:cubicBezTo>
                  <a:pt x="599" y="122"/>
                  <a:pt x="603" y="142"/>
                  <a:pt x="605" y="177"/>
                </a:cubicBezTo>
                <a:cubicBezTo>
                  <a:pt x="607" y="210"/>
                  <a:pt x="611" y="237"/>
                  <a:pt x="640" y="256"/>
                </a:cubicBezTo>
                <a:cubicBezTo>
                  <a:pt x="662" y="271"/>
                  <a:pt x="723" y="261"/>
                  <a:pt x="744" y="250"/>
                </a:cubicBezTo>
                <a:cubicBezTo>
                  <a:pt x="778" y="232"/>
                  <a:pt x="789" y="192"/>
                  <a:pt x="783" y="156"/>
                </a:cubicBezTo>
                <a:cubicBezTo>
                  <a:pt x="772" y="95"/>
                  <a:pt x="709" y="80"/>
                  <a:pt x="656" y="85"/>
                </a:cubicBezTo>
                <a:cubicBezTo>
                  <a:pt x="599" y="90"/>
                  <a:pt x="567" y="138"/>
                  <a:pt x="559" y="192"/>
                </a:cubicBezTo>
                <a:cubicBezTo>
                  <a:pt x="551" y="247"/>
                  <a:pt x="559" y="294"/>
                  <a:pt x="604" y="329"/>
                </a:cubicBezTo>
                <a:cubicBezTo>
                  <a:pt x="652" y="366"/>
                  <a:pt x="719" y="367"/>
                  <a:pt x="777" y="363"/>
                </a:cubicBezTo>
                <a:cubicBezTo>
                  <a:pt x="910" y="353"/>
                  <a:pt x="984" y="263"/>
                  <a:pt x="1010" y="139"/>
                </a:cubicBezTo>
                <a:cubicBezTo>
                  <a:pt x="1019" y="95"/>
                  <a:pt x="1027" y="51"/>
                  <a:pt x="1038" y="7"/>
                </a:cubicBezTo>
                <a:cubicBezTo>
                  <a:pt x="1039" y="5"/>
                  <a:pt x="1040" y="2"/>
                  <a:pt x="1041" y="0"/>
                </a:cubicBezTo>
                <a:cubicBezTo>
                  <a:pt x="1041" y="52"/>
                  <a:pt x="1025" y="131"/>
                  <a:pt x="1057" y="174"/>
                </a:cubicBezTo>
                <a:cubicBezTo>
                  <a:pt x="1091" y="220"/>
                  <a:pt x="1146" y="238"/>
                  <a:pt x="1192" y="269"/>
                </a:cubicBezTo>
                <a:cubicBezTo>
                  <a:pt x="1225" y="291"/>
                  <a:pt x="1252" y="311"/>
                  <a:pt x="1249" y="354"/>
                </a:cubicBezTo>
                <a:cubicBezTo>
                  <a:pt x="1247" y="381"/>
                  <a:pt x="1231" y="386"/>
                  <a:pt x="1221" y="408"/>
                </a:cubicBezTo>
                <a:cubicBezTo>
                  <a:pt x="1221" y="411"/>
                  <a:pt x="1221" y="412"/>
                  <a:pt x="1221" y="414"/>
                </a:cubicBezTo>
                <a:cubicBezTo>
                  <a:pt x="1260" y="409"/>
                  <a:pt x="1281" y="400"/>
                  <a:pt x="1317" y="378"/>
                </a:cubicBezTo>
                <a:cubicBezTo>
                  <a:pt x="1407" y="325"/>
                  <a:pt x="1476" y="263"/>
                  <a:pt x="1516" y="165"/>
                </a:cubicBezTo>
                <a:cubicBezTo>
                  <a:pt x="1523" y="148"/>
                  <a:pt x="1530" y="125"/>
                  <a:pt x="1536" y="108"/>
                </a:cubicBezTo>
                <a:cubicBezTo>
                  <a:pt x="1536" y="175"/>
                  <a:pt x="1531" y="240"/>
                  <a:pt x="1529" y="308"/>
                </a:cubicBezTo>
                <a:cubicBezTo>
                  <a:pt x="1528" y="354"/>
                  <a:pt x="1529" y="405"/>
                  <a:pt x="1528" y="450"/>
                </a:cubicBezTo>
                <a:moveTo>
                  <a:pt x="1718" y="105"/>
                </a:moveTo>
                <a:cubicBezTo>
                  <a:pt x="1727" y="118"/>
                  <a:pt x="1743" y="139"/>
                  <a:pt x="1753" y="156"/>
                </a:cubicBezTo>
                <a:cubicBezTo>
                  <a:pt x="1772" y="189"/>
                  <a:pt x="1789" y="213"/>
                  <a:pt x="1826" y="228"/>
                </a:cubicBezTo>
                <a:cubicBezTo>
                  <a:pt x="1839" y="233"/>
                  <a:pt x="1892" y="245"/>
                  <a:pt x="1905" y="233"/>
                </a:cubicBezTo>
                <a:cubicBezTo>
                  <a:pt x="1921" y="218"/>
                  <a:pt x="1927" y="158"/>
                  <a:pt x="1918" y="139"/>
                </a:cubicBezTo>
                <a:cubicBezTo>
                  <a:pt x="1905" y="111"/>
                  <a:pt x="1905" y="127"/>
                  <a:pt x="1883" y="112"/>
                </a:cubicBezTo>
                <a:cubicBezTo>
                  <a:pt x="1833" y="118"/>
                  <a:pt x="1815" y="141"/>
                  <a:pt x="1784" y="181"/>
                </a:cubicBezTo>
                <a:cubicBezTo>
                  <a:pt x="1752" y="221"/>
                  <a:pt x="1672" y="341"/>
                  <a:pt x="1717" y="397"/>
                </a:cubicBezTo>
                <a:cubicBezTo>
                  <a:pt x="1741" y="427"/>
                  <a:pt x="1831" y="419"/>
                  <a:pt x="1862" y="415"/>
                </a:cubicBezTo>
                <a:cubicBezTo>
                  <a:pt x="1951" y="405"/>
                  <a:pt x="2042" y="363"/>
                  <a:pt x="2117" y="315"/>
                </a:cubicBezTo>
                <a:cubicBezTo>
                  <a:pt x="2182" y="273"/>
                  <a:pt x="2235" y="217"/>
                  <a:pt x="2272" y="149"/>
                </a:cubicBezTo>
                <a:cubicBezTo>
                  <a:pt x="2285" y="125"/>
                  <a:pt x="2294" y="91"/>
                  <a:pt x="2296" y="71"/>
                </a:cubicBezTo>
                <a:cubicBezTo>
                  <a:pt x="2261" y="95"/>
                  <a:pt x="2244" y="125"/>
                  <a:pt x="2236" y="168"/>
                </a:cubicBezTo>
                <a:cubicBezTo>
                  <a:pt x="2227" y="216"/>
                  <a:pt x="2225" y="271"/>
                  <a:pt x="2257" y="309"/>
                </a:cubicBezTo>
                <a:cubicBezTo>
                  <a:pt x="2304" y="365"/>
                  <a:pt x="2401" y="387"/>
                  <a:pt x="2438" y="446"/>
                </a:cubicBezTo>
                <a:cubicBezTo>
                  <a:pt x="2438" y="451"/>
                  <a:pt x="2438" y="456"/>
                  <a:pt x="2438" y="461"/>
                </a:cubicBezTo>
                <a:cubicBezTo>
                  <a:pt x="2364" y="491"/>
                  <a:pt x="2287" y="506"/>
                  <a:pt x="2208" y="518"/>
                </a:cubicBezTo>
                <a:cubicBezTo>
                  <a:pt x="2180" y="522"/>
                  <a:pt x="2152" y="525"/>
                  <a:pt x="2124" y="529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Freeform 1"/>
          <p:cNvSpPr/>
          <p:nvPr/>
        </p:nvSpPr>
        <p:spPr>
          <a:xfrm>
            <a:off x="93600" y="463680"/>
            <a:ext cx="8528400" cy="748080"/>
          </a:xfrm>
          <a:custGeom>
            <a:avLst/>
            <a:gdLst/>
            <a:ahLst/>
            <a:rect l="0" t="0" r="r" b="b"/>
            <a:pathLst>
              <a:path w="23690" h="2078">
                <a:moveTo>
                  <a:pt x="322" y="1333"/>
                </a:moveTo>
                <a:cubicBezTo>
                  <a:pt x="274" y="1325"/>
                  <a:pt x="228" y="1320"/>
                  <a:pt x="179" y="1319"/>
                </a:cubicBezTo>
                <a:cubicBezTo>
                  <a:pt x="119" y="1318"/>
                  <a:pt x="60" y="1319"/>
                  <a:pt x="0" y="1319"/>
                </a:cubicBezTo>
                <a:cubicBezTo>
                  <a:pt x="26" y="1335"/>
                  <a:pt x="38" y="1349"/>
                  <a:pt x="78" y="1358"/>
                </a:cubicBezTo>
                <a:cubicBezTo>
                  <a:pt x="244" y="1396"/>
                  <a:pt x="415" y="1391"/>
                  <a:pt x="583" y="1408"/>
                </a:cubicBezTo>
                <a:cubicBezTo>
                  <a:pt x="637" y="1414"/>
                  <a:pt x="670" y="1416"/>
                  <a:pt x="710" y="1445"/>
                </a:cubicBezTo>
                <a:moveTo>
                  <a:pt x="0" y="1657"/>
                </a:moveTo>
                <a:cubicBezTo>
                  <a:pt x="48" y="1674"/>
                  <a:pt x="96" y="1673"/>
                  <a:pt x="152" y="1673"/>
                </a:cubicBezTo>
                <a:cubicBezTo>
                  <a:pt x="355" y="1674"/>
                  <a:pt x="559" y="1673"/>
                  <a:pt x="762" y="1673"/>
                </a:cubicBezTo>
                <a:moveTo>
                  <a:pt x="1347" y="1515"/>
                </a:moveTo>
                <a:cubicBezTo>
                  <a:pt x="1343" y="1505"/>
                  <a:pt x="1335" y="1510"/>
                  <a:pt x="1336" y="1498"/>
                </a:cubicBezTo>
                <a:cubicBezTo>
                  <a:pt x="1337" y="1475"/>
                  <a:pt x="1375" y="1454"/>
                  <a:pt x="1393" y="1446"/>
                </a:cubicBezTo>
                <a:cubicBezTo>
                  <a:pt x="1448" y="1420"/>
                  <a:pt x="1509" y="1412"/>
                  <a:pt x="1569" y="1413"/>
                </a:cubicBezTo>
                <a:cubicBezTo>
                  <a:pt x="1633" y="1414"/>
                  <a:pt x="1628" y="1476"/>
                  <a:pt x="1629" y="1526"/>
                </a:cubicBezTo>
                <a:cubicBezTo>
                  <a:pt x="1631" y="1608"/>
                  <a:pt x="1604" y="1666"/>
                  <a:pt x="1554" y="1730"/>
                </a:cubicBezTo>
                <a:cubicBezTo>
                  <a:pt x="1533" y="1757"/>
                  <a:pt x="1513" y="1768"/>
                  <a:pt x="1484" y="1782"/>
                </a:cubicBezTo>
                <a:cubicBezTo>
                  <a:pt x="1509" y="1735"/>
                  <a:pt x="1536" y="1702"/>
                  <a:pt x="1576" y="1662"/>
                </a:cubicBezTo>
                <a:cubicBezTo>
                  <a:pt x="1653" y="1586"/>
                  <a:pt x="1736" y="1517"/>
                  <a:pt x="1811" y="1439"/>
                </a:cubicBezTo>
                <a:cubicBezTo>
                  <a:pt x="1856" y="1392"/>
                  <a:pt x="1896" y="1344"/>
                  <a:pt x="1929" y="1291"/>
                </a:cubicBezTo>
                <a:cubicBezTo>
                  <a:pt x="1887" y="1341"/>
                  <a:pt x="1845" y="1394"/>
                  <a:pt x="1808" y="1449"/>
                </a:cubicBezTo>
                <a:cubicBezTo>
                  <a:pt x="1786" y="1481"/>
                  <a:pt x="1730" y="1559"/>
                  <a:pt x="1772" y="1600"/>
                </a:cubicBezTo>
                <a:cubicBezTo>
                  <a:pt x="1809" y="1637"/>
                  <a:pt x="1928" y="1629"/>
                  <a:pt x="1972" y="1618"/>
                </a:cubicBezTo>
                <a:cubicBezTo>
                  <a:pt x="1994" y="1609"/>
                  <a:pt x="2017" y="1599"/>
                  <a:pt x="2039" y="1590"/>
                </a:cubicBezTo>
                <a:moveTo>
                  <a:pt x="2452" y="546"/>
                </a:moveTo>
                <a:cubicBezTo>
                  <a:pt x="2398" y="521"/>
                  <a:pt x="2376" y="531"/>
                  <a:pt x="2327" y="565"/>
                </a:cubicBezTo>
                <a:cubicBezTo>
                  <a:pt x="2269" y="605"/>
                  <a:pt x="2222" y="638"/>
                  <a:pt x="2212" y="712"/>
                </a:cubicBezTo>
                <a:cubicBezTo>
                  <a:pt x="2199" y="806"/>
                  <a:pt x="2279" y="855"/>
                  <a:pt x="2349" y="898"/>
                </a:cubicBezTo>
                <a:cubicBezTo>
                  <a:pt x="2430" y="947"/>
                  <a:pt x="2528" y="972"/>
                  <a:pt x="2603" y="1030"/>
                </a:cubicBezTo>
                <a:cubicBezTo>
                  <a:pt x="2637" y="1057"/>
                  <a:pt x="2633" y="1075"/>
                  <a:pt x="2634" y="1113"/>
                </a:cubicBezTo>
                <a:cubicBezTo>
                  <a:pt x="2589" y="1149"/>
                  <a:pt x="2537" y="1163"/>
                  <a:pt x="2476" y="1151"/>
                </a:cubicBezTo>
                <a:cubicBezTo>
                  <a:pt x="2399" y="1136"/>
                  <a:pt x="2357" y="1081"/>
                  <a:pt x="2349" y="1007"/>
                </a:cubicBezTo>
                <a:cubicBezTo>
                  <a:pt x="2340" y="916"/>
                  <a:pt x="2420" y="841"/>
                  <a:pt x="2475" y="777"/>
                </a:cubicBezTo>
                <a:cubicBezTo>
                  <a:pt x="2533" y="710"/>
                  <a:pt x="2644" y="640"/>
                  <a:pt x="2683" y="561"/>
                </a:cubicBezTo>
                <a:cubicBezTo>
                  <a:pt x="2683" y="556"/>
                  <a:pt x="2683" y="552"/>
                  <a:pt x="2683" y="547"/>
                </a:cubicBezTo>
                <a:cubicBezTo>
                  <a:pt x="2647" y="541"/>
                  <a:pt x="2610" y="536"/>
                  <a:pt x="2570" y="546"/>
                </a:cubicBezTo>
                <a:cubicBezTo>
                  <a:pt x="2506" y="562"/>
                  <a:pt x="2389" y="602"/>
                  <a:pt x="2361" y="670"/>
                </a:cubicBezTo>
                <a:cubicBezTo>
                  <a:pt x="2361" y="708"/>
                  <a:pt x="2361" y="720"/>
                  <a:pt x="2373" y="743"/>
                </a:cubicBezTo>
                <a:moveTo>
                  <a:pt x="2752" y="1412"/>
                </a:moveTo>
                <a:cubicBezTo>
                  <a:pt x="2709" y="1412"/>
                  <a:pt x="2791" y="1401"/>
                  <a:pt x="2794" y="1400"/>
                </a:cubicBezTo>
                <a:cubicBezTo>
                  <a:pt x="2890" y="1364"/>
                  <a:pt x="2986" y="1338"/>
                  <a:pt x="3088" y="1320"/>
                </a:cubicBezTo>
                <a:cubicBezTo>
                  <a:pt x="3156" y="1308"/>
                  <a:pt x="3224" y="1304"/>
                  <a:pt x="3292" y="1294"/>
                </a:cubicBezTo>
                <a:moveTo>
                  <a:pt x="3520" y="1134"/>
                </a:moveTo>
                <a:cubicBezTo>
                  <a:pt x="3511" y="1124"/>
                  <a:pt x="3502" y="1119"/>
                  <a:pt x="3498" y="1107"/>
                </a:cubicBezTo>
                <a:cubicBezTo>
                  <a:pt x="3494" y="1096"/>
                  <a:pt x="3494" y="1078"/>
                  <a:pt x="3496" y="1066"/>
                </a:cubicBezTo>
                <a:cubicBezTo>
                  <a:pt x="3501" y="1035"/>
                  <a:pt x="3565" y="1014"/>
                  <a:pt x="3589" y="1007"/>
                </a:cubicBezTo>
                <a:cubicBezTo>
                  <a:pt x="3650" y="989"/>
                  <a:pt x="3736" y="976"/>
                  <a:pt x="3799" y="989"/>
                </a:cubicBezTo>
                <a:cubicBezTo>
                  <a:pt x="3879" y="1005"/>
                  <a:pt x="3828" y="1120"/>
                  <a:pt x="3805" y="1158"/>
                </a:cubicBezTo>
                <a:cubicBezTo>
                  <a:pt x="3732" y="1275"/>
                  <a:pt x="3618" y="1352"/>
                  <a:pt x="3510" y="1432"/>
                </a:cubicBezTo>
                <a:cubicBezTo>
                  <a:pt x="3481" y="1453"/>
                  <a:pt x="3456" y="1476"/>
                  <a:pt x="3435" y="1502"/>
                </a:cubicBezTo>
                <a:cubicBezTo>
                  <a:pt x="3459" y="1502"/>
                  <a:pt x="3500" y="1504"/>
                  <a:pt x="3526" y="1500"/>
                </a:cubicBezTo>
                <a:cubicBezTo>
                  <a:pt x="3598" y="1490"/>
                  <a:pt x="3670" y="1476"/>
                  <a:pt x="3741" y="1463"/>
                </a:cubicBezTo>
                <a:moveTo>
                  <a:pt x="4206" y="1125"/>
                </a:moveTo>
                <a:cubicBezTo>
                  <a:pt x="4213" y="1081"/>
                  <a:pt x="4239" y="1067"/>
                  <a:pt x="4279" y="1045"/>
                </a:cubicBezTo>
                <a:cubicBezTo>
                  <a:pt x="4313" y="1026"/>
                  <a:pt x="4377" y="1005"/>
                  <a:pt x="4417" y="1020"/>
                </a:cubicBezTo>
                <a:cubicBezTo>
                  <a:pt x="4490" y="1048"/>
                  <a:pt x="4501" y="1133"/>
                  <a:pt x="4505" y="1199"/>
                </a:cubicBezTo>
                <a:cubicBezTo>
                  <a:pt x="4509" y="1273"/>
                  <a:pt x="4474" y="1312"/>
                  <a:pt x="4412" y="1347"/>
                </a:cubicBezTo>
                <a:cubicBezTo>
                  <a:pt x="4394" y="1357"/>
                  <a:pt x="4390" y="1352"/>
                  <a:pt x="4375" y="1357"/>
                </a:cubicBezTo>
                <a:cubicBezTo>
                  <a:pt x="4380" y="1311"/>
                  <a:pt x="4388" y="1290"/>
                  <a:pt x="4420" y="1251"/>
                </a:cubicBezTo>
                <a:cubicBezTo>
                  <a:pt x="4481" y="1177"/>
                  <a:pt x="4561" y="1117"/>
                  <a:pt x="4633" y="1054"/>
                </a:cubicBezTo>
                <a:cubicBezTo>
                  <a:pt x="4681" y="1012"/>
                  <a:pt x="4724" y="965"/>
                  <a:pt x="4776" y="927"/>
                </a:cubicBezTo>
                <a:cubicBezTo>
                  <a:pt x="4725" y="962"/>
                  <a:pt x="4675" y="995"/>
                  <a:pt x="4633" y="1044"/>
                </a:cubicBezTo>
                <a:cubicBezTo>
                  <a:pt x="4595" y="1088"/>
                  <a:pt x="4560" y="1142"/>
                  <a:pt x="4570" y="1203"/>
                </a:cubicBezTo>
                <a:cubicBezTo>
                  <a:pt x="4579" y="1256"/>
                  <a:pt x="4649" y="1270"/>
                  <a:pt x="4693" y="1275"/>
                </a:cubicBezTo>
                <a:cubicBezTo>
                  <a:pt x="4752" y="1282"/>
                  <a:pt x="4806" y="1274"/>
                  <a:pt x="4864" y="1267"/>
                </a:cubicBezTo>
                <a:moveTo>
                  <a:pt x="5043" y="509"/>
                </a:moveTo>
                <a:cubicBezTo>
                  <a:pt x="5043" y="492"/>
                  <a:pt x="5047" y="491"/>
                  <a:pt x="5049" y="485"/>
                </a:cubicBezTo>
                <a:cubicBezTo>
                  <a:pt x="5069" y="497"/>
                  <a:pt x="5070" y="507"/>
                  <a:pt x="5080" y="534"/>
                </a:cubicBezTo>
                <a:cubicBezTo>
                  <a:pt x="5101" y="591"/>
                  <a:pt x="5122" y="647"/>
                  <a:pt x="5129" y="708"/>
                </a:cubicBezTo>
                <a:cubicBezTo>
                  <a:pt x="5134" y="754"/>
                  <a:pt x="5131" y="802"/>
                  <a:pt x="5131" y="848"/>
                </a:cubicBezTo>
                <a:cubicBezTo>
                  <a:pt x="5131" y="869"/>
                  <a:pt x="5134" y="871"/>
                  <a:pt x="5140" y="887"/>
                </a:cubicBezTo>
                <a:moveTo>
                  <a:pt x="5397" y="501"/>
                </a:moveTo>
                <a:cubicBezTo>
                  <a:pt x="5399" y="460"/>
                  <a:pt x="5406" y="456"/>
                  <a:pt x="5446" y="441"/>
                </a:cubicBezTo>
                <a:cubicBezTo>
                  <a:pt x="5487" y="426"/>
                  <a:pt x="5549" y="415"/>
                  <a:pt x="5592" y="427"/>
                </a:cubicBezTo>
                <a:cubicBezTo>
                  <a:pt x="5651" y="444"/>
                  <a:pt x="5681" y="490"/>
                  <a:pt x="5686" y="547"/>
                </a:cubicBezTo>
                <a:cubicBezTo>
                  <a:pt x="5691" y="600"/>
                  <a:pt x="5679" y="625"/>
                  <a:pt x="5638" y="657"/>
                </a:cubicBezTo>
                <a:cubicBezTo>
                  <a:pt x="5623" y="668"/>
                  <a:pt x="5611" y="672"/>
                  <a:pt x="5595" y="679"/>
                </a:cubicBezTo>
                <a:cubicBezTo>
                  <a:pt x="5642" y="679"/>
                  <a:pt x="5688" y="681"/>
                  <a:pt x="5731" y="702"/>
                </a:cubicBezTo>
                <a:cubicBezTo>
                  <a:pt x="5776" y="724"/>
                  <a:pt x="5798" y="762"/>
                  <a:pt x="5789" y="812"/>
                </a:cubicBezTo>
                <a:cubicBezTo>
                  <a:pt x="5779" y="870"/>
                  <a:pt x="5707" y="903"/>
                  <a:pt x="5658" y="924"/>
                </a:cubicBezTo>
                <a:cubicBezTo>
                  <a:pt x="5616" y="942"/>
                  <a:pt x="5572" y="950"/>
                  <a:pt x="5529" y="965"/>
                </a:cubicBezTo>
                <a:moveTo>
                  <a:pt x="5877" y="1371"/>
                </a:moveTo>
                <a:cubicBezTo>
                  <a:pt x="5889" y="1375"/>
                  <a:pt x="5920" y="1376"/>
                  <a:pt x="5940" y="1376"/>
                </a:cubicBezTo>
                <a:cubicBezTo>
                  <a:pt x="6111" y="1376"/>
                  <a:pt x="6281" y="1374"/>
                  <a:pt x="6451" y="1366"/>
                </a:cubicBezTo>
                <a:cubicBezTo>
                  <a:pt x="6492" y="1364"/>
                  <a:pt x="6516" y="1364"/>
                  <a:pt x="6541" y="1346"/>
                </a:cubicBezTo>
                <a:cubicBezTo>
                  <a:pt x="6514" y="1328"/>
                  <a:pt x="6500" y="1320"/>
                  <a:pt x="6476" y="1314"/>
                </a:cubicBezTo>
                <a:moveTo>
                  <a:pt x="6165" y="1083"/>
                </a:moveTo>
                <a:cubicBezTo>
                  <a:pt x="6147" y="1084"/>
                  <a:pt x="6156" y="1145"/>
                  <a:pt x="6156" y="1172"/>
                </a:cubicBezTo>
                <a:cubicBezTo>
                  <a:pt x="6156" y="1270"/>
                  <a:pt x="6121" y="1445"/>
                  <a:pt x="6160" y="1535"/>
                </a:cubicBezTo>
                <a:cubicBezTo>
                  <a:pt x="6176" y="1572"/>
                  <a:pt x="6212" y="1575"/>
                  <a:pt x="6245" y="1583"/>
                </a:cubicBezTo>
                <a:moveTo>
                  <a:pt x="6630" y="1280"/>
                </a:moveTo>
                <a:cubicBezTo>
                  <a:pt x="6638" y="1237"/>
                  <a:pt x="6674" y="1247"/>
                  <a:pt x="6715" y="1245"/>
                </a:cubicBezTo>
                <a:cubicBezTo>
                  <a:pt x="6743" y="1244"/>
                  <a:pt x="6821" y="1229"/>
                  <a:pt x="6846" y="1251"/>
                </a:cubicBezTo>
                <a:cubicBezTo>
                  <a:pt x="6882" y="1282"/>
                  <a:pt x="6900" y="1351"/>
                  <a:pt x="6888" y="1397"/>
                </a:cubicBezTo>
                <a:cubicBezTo>
                  <a:pt x="6877" y="1439"/>
                  <a:pt x="6834" y="1476"/>
                  <a:pt x="6800" y="1501"/>
                </a:cubicBezTo>
                <a:cubicBezTo>
                  <a:pt x="6791" y="1506"/>
                  <a:pt x="6791" y="1509"/>
                  <a:pt x="6785" y="1508"/>
                </a:cubicBezTo>
                <a:cubicBezTo>
                  <a:pt x="6785" y="1484"/>
                  <a:pt x="6783" y="1463"/>
                  <a:pt x="6793" y="1440"/>
                </a:cubicBezTo>
                <a:cubicBezTo>
                  <a:pt x="6816" y="1390"/>
                  <a:pt x="6861" y="1348"/>
                  <a:pt x="6894" y="1305"/>
                </a:cubicBezTo>
                <a:cubicBezTo>
                  <a:pt x="6936" y="1250"/>
                  <a:pt x="6988" y="1186"/>
                  <a:pt x="7016" y="1122"/>
                </a:cubicBezTo>
                <a:cubicBezTo>
                  <a:pt x="7016" y="1120"/>
                  <a:pt x="7016" y="1118"/>
                  <a:pt x="7016" y="1116"/>
                </a:cubicBezTo>
                <a:cubicBezTo>
                  <a:pt x="6969" y="1134"/>
                  <a:pt x="6944" y="1150"/>
                  <a:pt x="6908" y="1189"/>
                </a:cubicBezTo>
                <a:cubicBezTo>
                  <a:pt x="6868" y="1233"/>
                  <a:pt x="6840" y="1274"/>
                  <a:pt x="6837" y="1333"/>
                </a:cubicBezTo>
                <a:cubicBezTo>
                  <a:pt x="6835" y="1377"/>
                  <a:pt x="6867" y="1389"/>
                  <a:pt x="6905" y="1402"/>
                </a:cubicBezTo>
                <a:cubicBezTo>
                  <a:pt x="6945" y="1416"/>
                  <a:pt x="6991" y="1419"/>
                  <a:pt x="7033" y="1415"/>
                </a:cubicBezTo>
                <a:cubicBezTo>
                  <a:pt x="7046" y="1413"/>
                  <a:pt x="7060" y="1411"/>
                  <a:pt x="7073" y="1409"/>
                </a:cubicBezTo>
                <a:moveTo>
                  <a:pt x="7213" y="630"/>
                </a:moveTo>
                <a:cubicBezTo>
                  <a:pt x="7210" y="621"/>
                  <a:pt x="7206" y="609"/>
                  <a:pt x="7203" y="600"/>
                </a:cubicBezTo>
                <a:cubicBezTo>
                  <a:pt x="7203" y="640"/>
                  <a:pt x="7204" y="678"/>
                  <a:pt x="7209" y="718"/>
                </a:cubicBezTo>
                <a:cubicBezTo>
                  <a:pt x="7218" y="790"/>
                  <a:pt x="7237" y="860"/>
                  <a:pt x="7249" y="931"/>
                </a:cubicBezTo>
                <a:cubicBezTo>
                  <a:pt x="7255" y="970"/>
                  <a:pt x="7256" y="1008"/>
                  <a:pt x="7256" y="1048"/>
                </a:cubicBezTo>
                <a:moveTo>
                  <a:pt x="7717" y="444"/>
                </a:moveTo>
                <a:cubicBezTo>
                  <a:pt x="7700" y="454"/>
                  <a:pt x="7681" y="480"/>
                  <a:pt x="7662" y="498"/>
                </a:cubicBezTo>
                <a:cubicBezTo>
                  <a:pt x="7617" y="541"/>
                  <a:pt x="7589" y="558"/>
                  <a:pt x="7589" y="625"/>
                </a:cubicBezTo>
                <a:cubicBezTo>
                  <a:pt x="7589" y="698"/>
                  <a:pt x="7646" y="752"/>
                  <a:pt x="7695" y="801"/>
                </a:cubicBezTo>
                <a:cubicBezTo>
                  <a:pt x="7751" y="857"/>
                  <a:pt x="7857" y="913"/>
                  <a:pt x="7879" y="994"/>
                </a:cubicBezTo>
                <a:cubicBezTo>
                  <a:pt x="7879" y="1002"/>
                  <a:pt x="7879" y="1009"/>
                  <a:pt x="7879" y="1017"/>
                </a:cubicBezTo>
                <a:cubicBezTo>
                  <a:pt x="7841" y="1040"/>
                  <a:pt x="7793" y="1048"/>
                  <a:pt x="7747" y="1040"/>
                </a:cubicBezTo>
                <a:cubicBezTo>
                  <a:pt x="7676" y="1025"/>
                  <a:pt x="7568" y="961"/>
                  <a:pt x="7548" y="886"/>
                </a:cubicBezTo>
                <a:cubicBezTo>
                  <a:pt x="7528" y="812"/>
                  <a:pt x="7592" y="762"/>
                  <a:pt x="7643" y="723"/>
                </a:cubicBezTo>
                <a:cubicBezTo>
                  <a:pt x="7716" y="668"/>
                  <a:pt x="7795" y="630"/>
                  <a:pt x="7883" y="605"/>
                </a:cubicBezTo>
                <a:cubicBezTo>
                  <a:pt x="7892" y="602"/>
                  <a:pt x="7931" y="591"/>
                  <a:pt x="7938" y="588"/>
                </a:cubicBezTo>
                <a:cubicBezTo>
                  <a:pt x="7904" y="581"/>
                  <a:pt x="7854" y="577"/>
                  <a:pt x="7813" y="577"/>
                </a:cubicBezTo>
                <a:cubicBezTo>
                  <a:pt x="7770" y="576"/>
                  <a:pt x="7711" y="568"/>
                  <a:pt x="7671" y="583"/>
                </a:cubicBezTo>
                <a:cubicBezTo>
                  <a:pt x="7671" y="588"/>
                  <a:pt x="7670" y="590"/>
                  <a:pt x="7673" y="591"/>
                </a:cubicBezTo>
                <a:moveTo>
                  <a:pt x="8168" y="282"/>
                </a:moveTo>
                <a:cubicBezTo>
                  <a:pt x="8221" y="297"/>
                  <a:pt x="8253" y="321"/>
                  <a:pt x="8292" y="371"/>
                </a:cubicBezTo>
                <a:cubicBezTo>
                  <a:pt x="8420" y="534"/>
                  <a:pt x="8451" y="747"/>
                  <a:pt x="8459" y="947"/>
                </a:cubicBezTo>
                <a:cubicBezTo>
                  <a:pt x="8467" y="1141"/>
                  <a:pt x="8434" y="1325"/>
                  <a:pt x="8298" y="1473"/>
                </a:cubicBezTo>
                <a:cubicBezTo>
                  <a:pt x="8268" y="1498"/>
                  <a:pt x="8237" y="1523"/>
                  <a:pt x="8207" y="1548"/>
                </a:cubicBezTo>
                <a:moveTo>
                  <a:pt x="1345" y="697"/>
                </a:moveTo>
                <a:cubicBezTo>
                  <a:pt x="1347" y="717"/>
                  <a:pt x="1351" y="737"/>
                  <a:pt x="1353" y="757"/>
                </a:cubicBezTo>
                <a:cubicBezTo>
                  <a:pt x="1359" y="835"/>
                  <a:pt x="1347" y="903"/>
                  <a:pt x="1314" y="975"/>
                </a:cubicBezTo>
                <a:cubicBezTo>
                  <a:pt x="1227" y="1163"/>
                  <a:pt x="1098" y="1328"/>
                  <a:pt x="1032" y="1526"/>
                </a:cubicBezTo>
                <a:cubicBezTo>
                  <a:pt x="997" y="1632"/>
                  <a:pt x="959" y="1805"/>
                  <a:pt x="1023" y="1909"/>
                </a:cubicBezTo>
                <a:cubicBezTo>
                  <a:pt x="1088" y="2015"/>
                  <a:pt x="1241" y="2050"/>
                  <a:pt x="1353" y="2067"/>
                </a:cubicBezTo>
                <a:cubicBezTo>
                  <a:pt x="1391" y="2070"/>
                  <a:pt x="1430" y="2074"/>
                  <a:pt x="1468" y="2077"/>
                </a:cubicBezTo>
                <a:moveTo>
                  <a:pt x="12561" y="1339"/>
                </a:moveTo>
                <a:cubicBezTo>
                  <a:pt x="12589" y="1308"/>
                  <a:pt x="12621" y="1298"/>
                  <a:pt x="12663" y="1290"/>
                </a:cubicBezTo>
                <a:cubicBezTo>
                  <a:pt x="12693" y="1284"/>
                  <a:pt x="12770" y="1267"/>
                  <a:pt x="12799" y="1285"/>
                </a:cubicBezTo>
                <a:cubicBezTo>
                  <a:pt x="12802" y="1290"/>
                  <a:pt x="12806" y="1295"/>
                  <a:pt x="12809" y="1300"/>
                </a:cubicBezTo>
                <a:moveTo>
                  <a:pt x="23689" y="0"/>
                </a:moveTo>
                <a:cubicBezTo>
                  <a:pt x="23642" y="32"/>
                  <a:pt x="23605" y="74"/>
                  <a:pt x="23572" y="121"/>
                </a:cubicBezTo>
                <a:cubicBezTo>
                  <a:pt x="23531" y="179"/>
                  <a:pt x="23508" y="236"/>
                  <a:pt x="23504" y="306"/>
                </a:cubicBezTo>
                <a:cubicBezTo>
                  <a:pt x="23500" y="373"/>
                  <a:pt x="23514" y="407"/>
                  <a:pt x="23569" y="447"/>
                </a:cubicBezTo>
                <a:cubicBezTo>
                  <a:pt x="23601" y="466"/>
                  <a:pt x="23612" y="472"/>
                  <a:pt x="23636" y="479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01" name="Freeform 2"/>
          <p:cNvSpPr/>
          <p:nvPr/>
        </p:nvSpPr>
        <p:spPr>
          <a:xfrm>
            <a:off x="3324240" y="791280"/>
            <a:ext cx="89280" cy="36360"/>
          </a:xfrm>
          <a:custGeom>
            <a:avLst/>
            <a:gdLst/>
            <a:ahLst/>
            <a:rect l="0" t="0" r="r" b="b"/>
            <a:pathLst>
              <a:path w="248" h="101">
                <a:moveTo>
                  <a:pt x="0" y="84"/>
                </a:moveTo>
                <a:cubicBezTo>
                  <a:pt x="11" y="68"/>
                  <a:pt x="13" y="32"/>
                  <a:pt x="27" y="22"/>
                </a:cubicBezTo>
                <a:cubicBezTo>
                  <a:pt x="57" y="0"/>
                  <a:pt x="115" y="8"/>
                  <a:pt x="150" y="8"/>
                </a:cubicBezTo>
                <a:cubicBezTo>
                  <a:pt x="195" y="8"/>
                  <a:pt x="211" y="12"/>
                  <a:pt x="247" y="35"/>
                </a:cubicBezTo>
                <a:cubicBezTo>
                  <a:pt x="245" y="74"/>
                  <a:pt x="225" y="80"/>
                  <a:pt x="186" y="87"/>
                </a:cubicBezTo>
                <a:cubicBezTo>
                  <a:pt x="152" y="93"/>
                  <a:pt x="92" y="99"/>
                  <a:pt x="59" y="86"/>
                </a:cubicBezTo>
                <a:cubicBezTo>
                  <a:pt x="39" y="78"/>
                  <a:pt x="38" y="68"/>
                  <a:pt x="35" y="51"/>
                </a:cubicBezTo>
                <a:cubicBezTo>
                  <a:pt x="41" y="23"/>
                  <a:pt x="59" y="19"/>
                  <a:pt x="87" y="17"/>
                </a:cubicBezTo>
                <a:cubicBezTo>
                  <a:pt x="108" y="15"/>
                  <a:pt x="116" y="16"/>
                  <a:pt x="133" y="25"/>
                </a:cubicBezTo>
                <a:cubicBezTo>
                  <a:pt x="135" y="54"/>
                  <a:pt x="134" y="63"/>
                  <a:pt x="114" y="86"/>
                </a:cubicBezTo>
                <a:cubicBezTo>
                  <a:pt x="110" y="91"/>
                  <a:pt x="105" y="95"/>
                  <a:pt x="101" y="100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02" name="Freeform 3"/>
          <p:cNvSpPr/>
          <p:nvPr/>
        </p:nvSpPr>
        <p:spPr>
          <a:xfrm>
            <a:off x="4362480" y="360360"/>
            <a:ext cx="508680" cy="670320"/>
          </a:xfrm>
          <a:custGeom>
            <a:avLst/>
            <a:gdLst/>
            <a:ahLst/>
            <a:rect l="0" t="0" r="r" b="b"/>
            <a:pathLst>
              <a:path w="1413" h="1862">
                <a:moveTo>
                  <a:pt x="772" y="734"/>
                </a:moveTo>
                <a:cubicBezTo>
                  <a:pt x="758" y="729"/>
                  <a:pt x="825" y="727"/>
                  <a:pt x="764" y="726"/>
                </a:cubicBezTo>
                <a:cubicBezTo>
                  <a:pt x="687" y="725"/>
                  <a:pt x="604" y="752"/>
                  <a:pt x="530" y="766"/>
                </a:cubicBezTo>
                <a:cubicBezTo>
                  <a:pt x="411" y="788"/>
                  <a:pt x="293" y="811"/>
                  <a:pt x="177" y="847"/>
                </a:cubicBezTo>
                <a:cubicBezTo>
                  <a:pt x="128" y="862"/>
                  <a:pt x="73" y="878"/>
                  <a:pt x="30" y="905"/>
                </a:cubicBezTo>
                <a:cubicBezTo>
                  <a:pt x="24" y="909"/>
                  <a:pt x="28" y="910"/>
                  <a:pt x="25" y="912"/>
                </a:cubicBezTo>
                <a:cubicBezTo>
                  <a:pt x="71" y="919"/>
                  <a:pt x="122" y="920"/>
                  <a:pt x="171" y="920"/>
                </a:cubicBezTo>
                <a:cubicBezTo>
                  <a:pt x="311" y="920"/>
                  <a:pt x="449" y="911"/>
                  <a:pt x="589" y="903"/>
                </a:cubicBezTo>
                <a:cubicBezTo>
                  <a:pt x="679" y="898"/>
                  <a:pt x="804" y="877"/>
                  <a:pt x="894" y="899"/>
                </a:cubicBezTo>
                <a:cubicBezTo>
                  <a:pt x="900" y="903"/>
                  <a:pt x="906" y="908"/>
                  <a:pt x="912" y="912"/>
                </a:cubicBezTo>
                <a:cubicBezTo>
                  <a:pt x="880" y="960"/>
                  <a:pt x="856" y="970"/>
                  <a:pt x="788" y="989"/>
                </a:cubicBezTo>
                <a:cubicBezTo>
                  <a:pt x="577" y="1048"/>
                  <a:pt x="360" y="1072"/>
                  <a:pt x="150" y="1135"/>
                </a:cubicBezTo>
                <a:cubicBezTo>
                  <a:pt x="96" y="1151"/>
                  <a:pt x="34" y="1163"/>
                  <a:pt x="0" y="1208"/>
                </a:cubicBezTo>
                <a:cubicBezTo>
                  <a:pt x="0" y="1213"/>
                  <a:pt x="0" y="1219"/>
                  <a:pt x="0" y="1224"/>
                </a:cubicBezTo>
                <a:cubicBezTo>
                  <a:pt x="55" y="1243"/>
                  <a:pt x="103" y="1254"/>
                  <a:pt x="166" y="1256"/>
                </a:cubicBezTo>
                <a:cubicBezTo>
                  <a:pt x="263" y="1260"/>
                  <a:pt x="361" y="1256"/>
                  <a:pt x="456" y="1277"/>
                </a:cubicBezTo>
                <a:moveTo>
                  <a:pt x="114" y="1831"/>
                </a:moveTo>
                <a:cubicBezTo>
                  <a:pt x="130" y="1825"/>
                  <a:pt x="138" y="1822"/>
                  <a:pt x="152" y="1812"/>
                </a:cubicBezTo>
                <a:cubicBezTo>
                  <a:pt x="186" y="1789"/>
                  <a:pt x="215" y="1766"/>
                  <a:pt x="228" y="1726"/>
                </a:cubicBezTo>
                <a:cubicBezTo>
                  <a:pt x="241" y="1688"/>
                  <a:pt x="240" y="1631"/>
                  <a:pt x="235" y="1591"/>
                </a:cubicBezTo>
                <a:cubicBezTo>
                  <a:pt x="231" y="1559"/>
                  <a:pt x="215" y="1534"/>
                  <a:pt x="195" y="1510"/>
                </a:cubicBezTo>
                <a:cubicBezTo>
                  <a:pt x="194" y="1509"/>
                  <a:pt x="193" y="1508"/>
                  <a:pt x="192" y="1507"/>
                </a:cubicBezTo>
                <a:cubicBezTo>
                  <a:pt x="199" y="1543"/>
                  <a:pt x="205" y="1558"/>
                  <a:pt x="234" y="1586"/>
                </a:cubicBezTo>
                <a:cubicBezTo>
                  <a:pt x="265" y="1616"/>
                  <a:pt x="311" y="1633"/>
                  <a:pt x="337" y="1667"/>
                </a:cubicBezTo>
                <a:cubicBezTo>
                  <a:pt x="357" y="1693"/>
                  <a:pt x="351" y="1733"/>
                  <a:pt x="329" y="1755"/>
                </a:cubicBezTo>
                <a:cubicBezTo>
                  <a:pt x="298" y="1787"/>
                  <a:pt x="252" y="1804"/>
                  <a:pt x="218" y="1832"/>
                </a:cubicBezTo>
                <a:cubicBezTo>
                  <a:pt x="205" y="1843"/>
                  <a:pt x="209" y="1844"/>
                  <a:pt x="204" y="1855"/>
                </a:cubicBezTo>
                <a:cubicBezTo>
                  <a:pt x="233" y="1860"/>
                  <a:pt x="262" y="1861"/>
                  <a:pt x="293" y="1861"/>
                </a:cubicBezTo>
                <a:cubicBezTo>
                  <a:pt x="333" y="1861"/>
                  <a:pt x="348" y="1861"/>
                  <a:pt x="375" y="1859"/>
                </a:cubicBezTo>
                <a:moveTo>
                  <a:pt x="715" y="1824"/>
                </a:moveTo>
                <a:cubicBezTo>
                  <a:pt x="784" y="1824"/>
                  <a:pt x="844" y="1817"/>
                  <a:pt x="912" y="1801"/>
                </a:cubicBezTo>
                <a:cubicBezTo>
                  <a:pt x="966" y="1788"/>
                  <a:pt x="1017" y="1772"/>
                  <a:pt x="1069" y="1753"/>
                </a:cubicBezTo>
                <a:moveTo>
                  <a:pt x="1233" y="1531"/>
                </a:moveTo>
                <a:cubicBezTo>
                  <a:pt x="1227" y="1533"/>
                  <a:pt x="1214" y="1555"/>
                  <a:pt x="1207" y="1577"/>
                </a:cubicBezTo>
                <a:cubicBezTo>
                  <a:pt x="1198" y="1605"/>
                  <a:pt x="1179" y="1670"/>
                  <a:pt x="1200" y="1697"/>
                </a:cubicBezTo>
                <a:cubicBezTo>
                  <a:pt x="1226" y="1730"/>
                  <a:pt x="1294" y="1726"/>
                  <a:pt x="1330" y="1723"/>
                </a:cubicBezTo>
                <a:cubicBezTo>
                  <a:pt x="1380" y="1719"/>
                  <a:pt x="1412" y="1697"/>
                  <a:pt x="1411" y="1646"/>
                </a:cubicBezTo>
                <a:cubicBezTo>
                  <a:pt x="1410" y="1583"/>
                  <a:pt x="1327" y="1531"/>
                  <a:pt x="1281" y="1496"/>
                </a:cubicBezTo>
                <a:cubicBezTo>
                  <a:pt x="1249" y="1471"/>
                  <a:pt x="1211" y="1438"/>
                  <a:pt x="1171" y="1427"/>
                </a:cubicBezTo>
                <a:cubicBezTo>
                  <a:pt x="1170" y="1427"/>
                  <a:pt x="1168" y="1427"/>
                  <a:pt x="1167" y="1427"/>
                </a:cubicBezTo>
                <a:moveTo>
                  <a:pt x="1085" y="169"/>
                </a:moveTo>
                <a:cubicBezTo>
                  <a:pt x="1093" y="150"/>
                  <a:pt x="1098" y="133"/>
                  <a:pt x="1110" y="116"/>
                </a:cubicBezTo>
                <a:cubicBezTo>
                  <a:pt x="1115" y="109"/>
                  <a:pt x="1120" y="107"/>
                  <a:pt x="1125" y="102"/>
                </a:cubicBezTo>
                <a:cubicBezTo>
                  <a:pt x="1125" y="158"/>
                  <a:pt x="1116" y="191"/>
                  <a:pt x="1086" y="241"/>
                </a:cubicBezTo>
                <a:cubicBezTo>
                  <a:pt x="1033" y="326"/>
                  <a:pt x="959" y="405"/>
                  <a:pt x="872" y="458"/>
                </a:cubicBezTo>
                <a:cubicBezTo>
                  <a:pt x="850" y="472"/>
                  <a:pt x="831" y="478"/>
                  <a:pt x="807" y="483"/>
                </a:cubicBezTo>
                <a:cubicBezTo>
                  <a:pt x="806" y="456"/>
                  <a:pt x="803" y="432"/>
                  <a:pt x="815" y="406"/>
                </a:cubicBezTo>
                <a:cubicBezTo>
                  <a:pt x="838" y="355"/>
                  <a:pt x="887" y="312"/>
                  <a:pt x="936" y="288"/>
                </a:cubicBezTo>
                <a:cubicBezTo>
                  <a:pt x="985" y="263"/>
                  <a:pt x="1064" y="249"/>
                  <a:pt x="1119" y="264"/>
                </a:cubicBezTo>
                <a:cubicBezTo>
                  <a:pt x="1159" y="275"/>
                  <a:pt x="1191" y="304"/>
                  <a:pt x="1233" y="309"/>
                </a:cubicBezTo>
                <a:cubicBezTo>
                  <a:pt x="1271" y="313"/>
                  <a:pt x="1310" y="311"/>
                  <a:pt x="1339" y="285"/>
                </a:cubicBezTo>
                <a:cubicBezTo>
                  <a:pt x="1373" y="253"/>
                  <a:pt x="1372" y="209"/>
                  <a:pt x="1373" y="166"/>
                </a:cubicBezTo>
                <a:cubicBezTo>
                  <a:pt x="1374" y="118"/>
                  <a:pt x="1365" y="79"/>
                  <a:pt x="1342" y="36"/>
                </a:cubicBezTo>
                <a:cubicBezTo>
                  <a:pt x="1332" y="17"/>
                  <a:pt x="1323" y="13"/>
                  <a:pt x="1309" y="0"/>
                </a:cubicBezTo>
                <a:cubicBezTo>
                  <a:pt x="1281" y="12"/>
                  <a:pt x="1278" y="22"/>
                  <a:pt x="1262" y="53"/>
                </a:cubicBezTo>
                <a:cubicBezTo>
                  <a:pt x="1257" y="63"/>
                  <a:pt x="1251" y="73"/>
                  <a:pt x="1246" y="83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03" name="Freeform 4"/>
          <p:cNvSpPr/>
          <p:nvPr/>
        </p:nvSpPr>
        <p:spPr>
          <a:xfrm>
            <a:off x="5261760" y="376200"/>
            <a:ext cx="806040" cy="597240"/>
          </a:xfrm>
          <a:custGeom>
            <a:avLst/>
            <a:gdLst/>
            <a:ahLst/>
            <a:rect l="0" t="0" r="r" b="b"/>
            <a:pathLst>
              <a:path w="2239" h="1659">
                <a:moveTo>
                  <a:pt x="338" y="466"/>
                </a:moveTo>
                <a:cubicBezTo>
                  <a:pt x="336" y="463"/>
                  <a:pt x="332" y="456"/>
                  <a:pt x="331" y="454"/>
                </a:cubicBezTo>
                <a:cubicBezTo>
                  <a:pt x="329" y="450"/>
                  <a:pt x="326" y="458"/>
                  <a:pt x="327" y="451"/>
                </a:cubicBezTo>
                <a:cubicBezTo>
                  <a:pt x="328" y="440"/>
                  <a:pt x="335" y="436"/>
                  <a:pt x="343" y="427"/>
                </a:cubicBezTo>
                <a:cubicBezTo>
                  <a:pt x="362" y="405"/>
                  <a:pt x="375" y="387"/>
                  <a:pt x="377" y="357"/>
                </a:cubicBezTo>
                <a:cubicBezTo>
                  <a:pt x="380" y="325"/>
                  <a:pt x="391" y="246"/>
                  <a:pt x="373" y="217"/>
                </a:cubicBezTo>
                <a:cubicBezTo>
                  <a:pt x="369" y="211"/>
                  <a:pt x="368" y="213"/>
                  <a:pt x="364" y="209"/>
                </a:cubicBezTo>
                <a:cubicBezTo>
                  <a:pt x="378" y="242"/>
                  <a:pt x="419" y="254"/>
                  <a:pt x="453" y="269"/>
                </a:cubicBezTo>
                <a:cubicBezTo>
                  <a:pt x="501" y="290"/>
                  <a:pt x="555" y="305"/>
                  <a:pt x="599" y="334"/>
                </a:cubicBezTo>
                <a:cubicBezTo>
                  <a:pt x="619" y="348"/>
                  <a:pt x="637" y="374"/>
                  <a:pt x="626" y="400"/>
                </a:cubicBezTo>
                <a:cubicBezTo>
                  <a:pt x="610" y="438"/>
                  <a:pt x="550" y="461"/>
                  <a:pt x="519" y="484"/>
                </a:cubicBezTo>
                <a:cubicBezTo>
                  <a:pt x="498" y="499"/>
                  <a:pt x="483" y="509"/>
                  <a:pt x="477" y="533"/>
                </a:cubicBezTo>
                <a:cubicBezTo>
                  <a:pt x="477" y="540"/>
                  <a:pt x="477" y="542"/>
                  <a:pt x="477" y="546"/>
                </a:cubicBezTo>
                <a:cubicBezTo>
                  <a:pt x="515" y="555"/>
                  <a:pt x="550" y="556"/>
                  <a:pt x="590" y="556"/>
                </a:cubicBezTo>
                <a:cubicBezTo>
                  <a:pt x="624" y="556"/>
                  <a:pt x="635" y="556"/>
                  <a:pt x="657" y="556"/>
                </a:cubicBezTo>
                <a:moveTo>
                  <a:pt x="864" y="113"/>
                </a:moveTo>
                <a:cubicBezTo>
                  <a:pt x="865" y="106"/>
                  <a:pt x="864" y="104"/>
                  <a:pt x="867" y="101"/>
                </a:cubicBezTo>
                <a:cubicBezTo>
                  <a:pt x="875" y="110"/>
                  <a:pt x="873" y="102"/>
                  <a:pt x="881" y="124"/>
                </a:cubicBezTo>
                <a:cubicBezTo>
                  <a:pt x="900" y="180"/>
                  <a:pt x="911" y="239"/>
                  <a:pt x="920" y="298"/>
                </a:cubicBezTo>
                <a:cubicBezTo>
                  <a:pt x="926" y="336"/>
                  <a:pt x="929" y="375"/>
                  <a:pt x="938" y="412"/>
                </a:cubicBezTo>
                <a:cubicBezTo>
                  <a:pt x="942" y="427"/>
                  <a:pt x="946" y="437"/>
                  <a:pt x="955" y="447"/>
                </a:cubicBezTo>
                <a:moveTo>
                  <a:pt x="779" y="316"/>
                </a:moveTo>
                <a:cubicBezTo>
                  <a:pt x="789" y="285"/>
                  <a:pt x="830" y="288"/>
                  <a:pt x="862" y="282"/>
                </a:cubicBezTo>
                <a:cubicBezTo>
                  <a:pt x="933" y="268"/>
                  <a:pt x="1005" y="257"/>
                  <a:pt x="1077" y="247"/>
                </a:cubicBezTo>
                <a:cubicBezTo>
                  <a:pt x="1129" y="240"/>
                  <a:pt x="1177" y="230"/>
                  <a:pt x="1228" y="216"/>
                </a:cubicBezTo>
                <a:moveTo>
                  <a:pt x="1385" y="22"/>
                </a:moveTo>
                <a:cubicBezTo>
                  <a:pt x="1384" y="15"/>
                  <a:pt x="1384" y="10"/>
                  <a:pt x="1382" y="4"/>
                </a:cubicBezTo>
                <a:cubicBezTo>
                  <a:pt x="1380" y="2"/>
                  <a:pt x="1380" y="1"/>
                  <a:pt x="1379" y="0"/>
                </a:cubicBezTo>
                <a:cubicBezTo>
                  <a:pt x="1373" y="14"/>
                  <a:pt x="1362" y="36"/>
                  <a:pt x="1355" y="51"/>
                </a:cubicBezTo>
                <a:cubicBezTo>
                  <a:pt x="1335" y="95"/>
                  <a:pt x="1310" y="137"/>
                  <a:pt x="1292" y="182"/>
                </a:cubicBezTo>
                <a:cubicBezTo>
                  <a:pt x="1274" y="226"/>
                  <a:pt x="1262" y="272"/>
                  <a:pt x="1250" y="318"/>
                </a:cubicBezTo>
                <a:cubicBezTo>
                  <a:pt x="1243" y="344"/>
                  <a:pt x="1236" y="370"/>
                  <a:pt x="1224" y="394"/>
                </a:cubicBezTo>
                <a:cubicBezTo>
                  <a:pt x="1221" y="397"/>
                  <a:pt x="1220" y="398"/>
                  <a:pt x="1219" y="401"/>
                </a:cubicBezTo>
                <a:cubicBezTo>
                  <a:pt x="1269" y="401"/>
                  <a:pt x="1314" y="396"/>
                  <a:pt x="1362" y="380"/>
                </a:cubicBezTo>
                <a:cubicBezTo>
                  <a:pt x="1408" y="365"/>
                  <a:pt x="1469" y="344"/>
                  <a:pt x="1493" y="298"/>
                </a:cubicBezTo>
                <a:cubicBezTo>
                  <a:pt x="1499" y="286"/>
                  <a:pt x="1497" y="278"/>
                  <a:pt x="1498" y="266"/>
                </a:cubicBezTo>
                <a:cubicBezTo>
                  <a:pt x="1483" y="266"/>
                  <a:pt x="1461" y="257"/>
                  <a:pt x="1450" y="272"/>
                </a:cubicBezTo>
                <a:cubicBezTo>
                  <a:pt x="1403" y="335"/>
                  <a:pt x="1430" y="461"/>
                  <a:pt x="1425" y="533"/>
                </a:cubicBezTo>
                <a:cubicBezTo>
                  <a:pt x="1421" y="590"/>
                  <a:pt x="1410" y="643"/>
                  <a:pt x="1396" y="698"/>
                </a:cubicBezTo>
                <a:moveTo>
                  <a:pt x="1125" y="1160"/>
                </a:moveTo>
                <a:cubicBezTo>
                  <a:pt x="1128" y="1161"/>
                  <a:pt x="1126" y="1148"/>
                  <a:pt x="1126" y="1151"/>
                </a:cubicBezTo>
                <a:cubicBezTo>
                  <a:pt x="1128" y="1196"/>
                  <a:pt x="1126" y="1232"/>
                  <a:pt x="1107" y="1274"/>
                </a:cubicBezTo>
                <a:cubicBezTo>
                  <a:pt x="1081" y="1328"/>
                  <a:pt x="1042" y="1375"/>
                  <a:pt x="1008" y="1425"/>
                </a:cubicBezTo>
                <a:cubicBezTo>
                  <a:pt x="992" y="1448"/>
                  <a:pt x="976" y="1470"/>
                  <a:pt x="974" y="1498"/>
                </a:cubicBezTo>
                <a:cubicBezTo>
                  <a:pt x="974" y="1503"/>
                  <a:pt x="974" y="1505"/>
                  <a:pt x="977" y="1507"/>
                </a:cubicBezTo>
                <a:cubicBezTo>
                  <a:pt x="1020" y="1507"/>
                  <a:pt x="1060" y="1510"/>
                  <a:pt x="1102" y="1497"/>
                </a:cubicBezTo>
                <a:cubicBezTo>
                  <a:pt x="1146" y="1483"/>
                  <a:pt x="1185" y="1456"/>
                  <a:pt x="1222" y="1429"/>
                </a:cubicBezTo>
                <a:cubicBezTo>
                  <a:pt x="1236" y="1418"/>
                  <a:pt x="1248" y="1408"/>
                  <a:pt x="1259" y="1395"/>
                </a:cubicBezTo>
                <a:cubicBezTo>
                  <a:pt x="1251" y="1416"/>
                  <a:pt x="1242" y="1438"/>
                  <a:pt x="1237" y="1461"/>
                </a:cubicBezTo>
                <a:cubicBezTo>
                  <a:pt x="1227" y="1509"/>
                  <a:pt x="1228" y="1558"/>
                  <a:pt x="1228" y="1606"/>
                </a:cubicBezTo>
                <a:cubicBezTo>
                  <a:pt x="1228" y="1610"/>
                  <a:pt x="1228" y="1615"/>
                  <a:pt x="1228" y="1619"/>
                </a:cubicBezTo>
                <a:moveTo>
                  <a:pt x="2146" y="113"/>
                </a:moveTo>
                <a:cubicBezTo>
                  <a:pt x="2133" y="99"/>
                  <a:pt x="2137" y="78"/>
                  <a:pt x="2131" y="91"/>
                </a:cubicBezTo>
                <a:cubicBezTo>
                  <a:pt x="2108" y="139"/>
                  <a:pt x="2183" y="312"/>
                  <a:pt x="2191" y="358"/>
                </a:cubicBezTo>
                <a:cubicBezTo>
                  <a:pt x="2221" y="522"/>
                  <a:pt x="2238" y="710"/>
                  <a:pt x="2197" y="873"/>
                </a:cubicBezTo>
                <a:cubicBezTo>
                  <a:pt x="2145" y="1079"/>
                  <a:pt x="2006" y="1231"/>
                  <a:pt x="1856" y="1370"/>
                </a:cubicBezTo>
                <a:moveTo>
                  <a:pt x="309" y="398"/>
                </a:moveTo>
                <a:cubicBezTo>
                  <a:pt x="263" y="418"/>
                  <a:pt x="266" y="437"/>
                  <a:pt x="246" y="497"/>
                </a:cubicBezTo>
                <a:cubicBezTo>
                  <a:pt x="199" y="637"/>
                  <a:pt x="145" y="775"/>
                  <a:pt x="98" y="916"/>
                </a:cubicBezTo>
                <a:cubicBezTo>
                  <a:pt x="34" y="1107"/>
                  <a:pt x="0" y="1288"/>
                  <a:pt x="8" y="1490"/>
                </a:cubicBezTo>
                <a:cubicBezTo>
                  <a:pt x="12" y="1589"/>
                  <a:pt x="52" y="1649"/>
                  <a:pt x="154" y="1658"/>
                </a:cubicBezTo>
                <a:cubicBezTo>
                  <a:pt x="215" y="1658"/>
                  <a:pt x="235" y="1658"/>
                  <a:pt x="276" y="1658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04" name="Freeform 5"/>
          <p:cNvSpPr/>
          <p:nvPr/>
        </p:nvSpPr>
        <p:spPr>
          <a:xfrm>
            <a:off x="6469560" y="413280"/>
            <a:ext cx="361800" cy="308520"/>
          </a:xfrm>
          <a:custGeom>
            <a:avLst/>
            <a:gdLst/>
            <a:ahLst/>
            <a:rect l="0" t="0" r="r" b="b"/>
            <a:pathLst>
              <a:path w="1005" h="857">
                <a:moveTo>
                  <a:pt x="10" y="658"/>
                </a:moveTo>
                <a:cubicBezTo>
                  <a:pt x="8" y="653"/>
                  <a:pt x="0" y="653"/>
                  <a:pt x="4" y="650"/>
                </a:cubicBezTo>
                <a:cubicBezTo>
                  <a:pt x="32" y="631"/>
                  <a:pt x="93" y="640"/>
                  <a:pt x="124" y="640"/>
                </a:cubicBezTo>
                <a:cubicBezTo>
                  <a:pt x="166" y="640"/>
                  <a:pt x="203" y="637"/>
                  <a:pt x="211" y="686"/>
                </a:cubicBezTo>
                <a:cubicBezTo>
                  <a:pt x="217" y="727"/>
                  <a:pt x="209" y="760"/>
                  <a:pt x="184" y="793"/>
                </a:cubicBezTo>
                <a:cubicBezTo>
                  <a:pt x="167" y="815"/>
                  <a:pt x="146" y="829"/>
                  <a:pt x="118" y="831"/>
                </a:cubicBezTo>
                <a:cubicBezTo>
                  <a:pt x="112" y="832"/>
                  <a:pt x="105" y="831"/>
                  <a:pt x="98" y="831"/>
                </a:cubicBezTo>
                <a:cubicBezTo>
                  <a:pt x="105" y="794"/>
                  <a:pt x="111" y="791"/>
                  <a:pt x="145" y="766"/>
                </a:cubicBezTo>
                <a:cubicBezTo>
                  <a:pt x="200" y="727"/>
                  <a:pt x="258" y="691"/>
                  <a:pt x="309" y="646"/>
                </a:cubicBezTo>
                <a:cubicBezTo>
                  <a:pt x="326" y="632"/>
                  <a:pt x="336" y="621"/>
                  <a:pt x="345" y="601"/>
                </a:cubicBezTo>
                <a:cubicBezTo>
                  <a:pt x="309" y="638"/>
                  <a:pt x="270" y="682"/>
                  <a:pt x="262" y="736"/>
                </a:cubicBezTo>
                <a:cubicBezTo>
                  <a:pt x="256" y="771"/>
                  <a:pt x="261" y="802"/>
                  <a:pt x="292" y="824"/>
                </a:cubicBezTo>
                <a:cubicBezTo>
                  <a:pt x="328" y="850"/>
                  <a:pt x="410" y="856"/>
                  <a:pt x="452" y="843"/>
                </a:cubicBezTo>
                <a:cubicBezTo>
                  <a:pt x="477" y="829"/>
                  <a:pt x="485" y="824"/>
                  <a:pt x="495" y="807"/>
                </a:cubicBezTo>
                <a:moveTo>
                  <a:pt x="366" y="179"/>
                </a:moveTo>
                <a:cubicBezTo>
                  <a:pt x="369" y="181"/>
                  <a:pt x="355" y="185"/>
                  <a:pt x="373" y="189"/>
                </a:cubicBezTo>
                <a:cubicBezTo>
                  <a:pt x="397" y="194"/>
                  <a:pt x="432" y="190"/>
                  <a:pt x="455" y="182"/>
                </a:cubicBezTo>
                <a:cubicBezTo>
                  <a:pt x="482" y="172"/>
                  <a:pt x="511" y="153"/>
                  <a:pt x="531" y="132"/>
                </a:cubicBezTo>
                <a:cubicBezTo>
                  <a:pt x="552" y="111"/>
                  <a:pt x="569" y="85"/>
                  <a:pt x="575" y="56"/>
                </a:cubicBezTo>
                <a:cubicBezTo>
                  <a:pt x="578" y="42"/>
                  <a:pt x="584" y="17"/>
                  <a:pt x="573" y="7"/>
                </a:cubicBezTo>
                <a:cubicBezTo>
                  <a:pt x="566" y="0"/>
                  <a:pt x="555" y="5"/>
                  <a:pt x="547" y="3"/>
                </a:cubicBezTo>
                <a:cubicBezTo>
                  <a:pt x="558" y="28"/>
                  <a:pt x="550" y="30"/>
                  <a:pt x="578" y="51"/>
                </a:cubicBezTo>
                <a:cubicBezTo>
                  <a:pt x="626" y="88"/>
                  <a:pt x="739" y="109"/>
                  <a:pt x="762" y="169"/>
                </a:cubicBezTo>
                <a:cubicBezTo>
                  <a:pt x="778" y="212"/>
                  <a:pt x="751" y="241"/>
                  <a:pt x="722" y="269"/>
                </a:cubicBezTo>
                <a:cubicBezTo>
                  <a:pt x="683" y="306"/>
                  <a:pt x="626" y="331"/>
                  <a:pt x="621" y="389"/>
                </a:cubicBezTo>
                <a:cubicBezTo>
                  <a:pt x="617" y="437"/>
                  <a:pt x="658" y="452"/>
                  <a:pt x="697" y="468"/>
                </a:cubicBezTo>
                <a:cubicBezTo>
                  <a:pt x="770" y="497"/>
                  <a:pt x="854" y="510"/>
                  <a:pt x="931" y="517"/>
                </a:cubicBezTo>
                <a:cubicBezTo>
                  <a:pt x="955" y="518"/>
                  <a:pt x="980" y="519"/>
                  <a:pt x="1004" y="520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05" name="Freeform 6"/>
          <p:cNvSpPr/>
          <p:nvPr/>
        </p:nvSpPr>
        <p:spPr>
          <a:xfrm>
            <a:off x="7320600" y="388800"/>
            <a:ext cx="196560" cy="390960"/>
          </a:xfrm>
          <a:custGeom>
            <a:avLst/>
            <a:gdLst/>
            <a:ahLst/>
            <a:rect l="0" t="0" r="r" b="b"/>
            <a:pathLst>
              <a:path w="546" h="1086">
                <a:moveTo>
                  <a:pt x="445" y="156"/>
                </a:moveTo>
                <a:cubicBezTo>
                  <a:pt x="448" y="121"/>
                  <a:pt x="455" y="86"/>
                  <a:pt x="445" y="52"/>
                </a:cubicBezTo>
                <a:cubicBezTo>
                  <a:pt x="440" y="34"/>
                  <a:pt x="434" y="10"/>
                  <a:pt x="418" y="0"/>
                </a:cubicBezTo>
                <a:cubicBezTo>
                  <a:pt x="411" y="0"/>
                  <a:pt x="407" y="0"/>
                  <a:pt x="401" y="0"/>
                </a:cubicBezTo>
                <a:cubicBezTo>
                  <a:pt x="322" y="79"/>
                  <a:pt x="255" y="172"/>
                  <a:pt x="197" y="269"/>
                </a:cubicBezTo>
                <a:cubicBezTo>
                  <a:pt x="94" y="440"/>
                  <a:pt x="9" y="620"/>
                  <a:pt x="3" y="823"/>
                </a:cubicBezTo>
                <a:cubicBezTo>
                  <a:pt x="0" y="924"/>
                  <a:pt x="49" y="987"/>
                  <a:pt x="140" y="1028"/>
                </a:cubicBezTo>
                <a:cubicBezTo>
                  <a:pt x="267" y="1085"/>
                  <a:pt x="414" y="1069"/>
                  <a:pt x="545" y="1045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06" name="Freeform 7"/>
          <p:cNvSpPr/>
          <p:nvPr/>
        </p:nvSpPr>
        <p:spPr>
          <a:xfrm>
            <a:off x="7684560" y="412920"/>
            <a:ext cx="145080" cy="202320"/>
          </a:xfrm>
          <a:custGeom>
            <a:avLst/>
            <a:gdLst/>
            <a:ahLst/>
            <a:rect l="0" t="0" r="r" b="b"/>
            <a:pathLst>
              <a:path w="403" h="562">
                <a:moveTo>
                  <a:pt x="268" y="98"/>
                </a:moveTo>
                <a:cubicBezTo>
                  <a:pt x="268" y="89"/>
                  <a:pt x="262" y="61"/>
                  <a:pt x="271" y="53"/>
                </a:cubicBezTo>
                <a:cubicBezTo>
                  <a:pt x="278" y="47"/>
                  <a:pt x="281" y="45"/>
                  <a:pt x="289" y="44"/>
                </a:cubicBezTo>
                <a:cubicBezTo>
                  <a:pt x="295" y="44"/>
                  <a:pt x="292" y="44"/>
                  <a:pt x="293" y="48"/>
                </a:cubicBezTo>
                <a:cubicBezTo>
                  <a:pt x="286" y="49"/>
                  <a:pt x="283" y="50"/>
                  <a:pt x="281" y="37"/>
                </a:cubicBezTo>
                <a:cubicBezTo>
                  <a:pt x="277" y="5"/>
                  <a:pt x="319" y="2"/>
                  <a:pt x="341" y="0"/>
                </a:cubicBezTo>
                <a:cubicBezTo>
                  <a:pt x="372" y="0"/>
                  <a:pt x="382" y="0"/>
                  <a:pt x="402" y="0"/>
                </a:cubicBezTo>
                <a:moveTo>
                  <a:pt x="375" y="497"/>
                </a:moveTo>
                <a:cubicBezTo>
                  <a:pt x="374" y="496"/>
                  <a:pt x="374" y="493"/>
                  <a:pt x="374" y="490"/>
                </a:cubicBezTo>
                <a:cubicBezTo>
                  <a:pt x="374" y="511"/>
                  <a:pt x="372" y="524"/>
                  <a:pt x="359" y="541"/>
                </a:cubicBezTo>
                <a:cubicBezTo>
                  <a:pt x="357" y="544"/>
                  <a:pt x="341" y="561"/>
                  <a:pt x="335" y="555"/>
                </a:cubicBezTo>
                <a:cubicBezTo>
                  <a:pt x="335" y="547"/>
                  <a:pt x="338" y="542"/>
                  <a:pt x="347" y="538"/>
                </a:cubicBezTo>
                <a:moveTo>
                  <a:pt x="168" y="130"/>
                </a:moveTo>
                <a:cubicBezTo>
                  <a:pt x="167" y="116"/>
                  <a:pt x="162" y="96"/>
                  <a:pt x="173" y="86"/>
                </a:cubicBezTo>
                <a:cubicBezTo>
                  <a:pt x="179" y="82"/>
                  <a:pt x="180" y="81"/>
                  <a:pt x="184" y="79"/>
                </a:cubicBezTo>
                <a:cubicBezTo>
                  <a:pt x="159" y="79"/>
                  <a:pt x="135" y="80"/>
                  <a:pt x="110" y="76"/>
                </a:cubicBezTo>
                <a:cubicBezTo>
                  <a:pt x="77" y="70"/>
                  <a:pt x="42" y="59"/>
                  <a:pt x="13" y="43"/>
                </a:cubicBezTo>
                <a:cubicBezTo>
                  <a:pt x="0" y="36"/>
                  <a:pt x="31" y="51"/>
                  <a:pt x="43" y="60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07" name="Freeform 8"/>
          <p:cNvSpPr/>
          <p:nvPr/>
        </p:nvSpPr>
        <p:spPr>
          <a:xfrm>
            <a:off x="8332920" y="453600"/>
            <a:ext cx="193320" cy="127800"/>
          </a:xfrm>
          <a:custGeom>
            <a:avLst/>
            <a:gdLst/>
            <a:ahLst/>
            <a:rect l="0" t="0" r="r" b="b"/>
            <a:pathLst>
              <a:path w="537" h="355">
                <a:moveTo>
                  <a:pt x="6" y="116"/>
                </a:moveTo>
                <a:cubicBezTo>
                  <a:pt x="3" y="101"/>
                  <a:pt x="0" y="90"/>
                  <a:pt x="0" y="73"/>
                </a:cubicBezTo>
                <a:cubicBezTo>
                  <a:pt x="0" y="61"/>
                  <a:pt x="0" y="48"/>
                  <a:pt x="0" y="36"/>
                </a:cubicBezTo>
                <a:cubicBezTo>
                  <a:pt x="30" y="36"/>
                  <a:pt x="52" y="33"/>
                  <a:pt x="79" y="49"/>
                </a:cubicBezTo>
                <a:cubicBezTo>
                  <a:pt x="120" y="73"/>
                  <a:pt x="148" y="117"/>
                  <a:pt x="161" y="162"/>
                </a:cubicBezTo>
                <a:cubicBezTo>
                  <a:pt x="175" y="207"/>
                  <a:pt x="173" y="255"/>
                  <a:pt x="173" y="301"/>
                </a:cubicBezTo>
                <a:cubicBezTo>
                  <a:pt x="173" y="327"/>
                  <a:pt x="174" y="334"/>
                  <a:pt x="161" y="350"/>
                </a:cubicBezTo>
                <a:cubicBezTo>
                  <a:pt x="142" y="342"/>
                  <a:pt x="137" y="354"/>
                  <a:pt x="131" y="323"/>
                </a:cubicBezTo>
                <a:cubicBezTo>
                  <a:pt x="123" y="278"/>
                  <a:pt x="135" y="239"/>
                  <a:pt x="161" y="203"/>
                </a:cubicBezTo>
                <a:cubicBezTo>
                  <a:pt x="204" y="144"/>
                  <a:pt x="262" y="95"/>
                  <a:pt x="323" y="57"/>
                </a:cubicBezTo>
                <a:cubicBezTo>
                  <a:pt x="368" y="30"/>
                  <a:pt x="433" y="0"/>
                  <a:pt x="488" y="13"/>
                </a:cubicBezTo>
                <a:cubicBezTo>
                  <a:pt x="536" y="24"/>
                  <a:pt x="524" y="100"/>
                  <a:pt x="524" y="134"/>
                </a:cubicBezTo>
                <a:cubicBezTo>
                  <a:pt x="524" y="190"/>
                  <a:pt x="502" y="232"/>
                  <a:pt x="488" y="284"/>
                </a:cubicBezTo>
                <a:cubicBezTo>
                  <a:pt x="484" y="305"/>
                  <a:pt x="482" y="309"/>
                  <a:pt x="483" y="322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08" name="Freeform 9"/>
          <p:cNvSpPr/>
          <p:nvPr/>
        </p:nvSpPr>
        <p:spPr>
          <a:xfrm>
            <a:off x="165240" y="1384920"/>
            <a:ext cx="8211600" cy="755280"/>
          </a:xfrm>
          <a:custGeom>
            <a:avLst/>
            <a:gdLst/>
            <a:ahLst/>
            <a:rect l="0" t="0" r="r" b="b"/>
            <a:pathLst>
              <a:path w="22810" h="2098">
                <a:moveTo>
                  <a:pt x="84" y="1765"/>
                </a:moveTo>
                <a:cubicBezTo>
                  <a:pt x="79" y="1744"/>
                  <a:pt x="75" y="1738"/>
                  <a:pt x="64" y="1734"/>
                </a:cubicBezTo>
                <a:cubicBezTo>
                  <a:pt x="48" y="1728"/>
                  <a:pt x="33" y="1724"/>
                  <a:pt x="17" y="1713"/>
                </a:cubicBezTo>
                <a:cubicBezTo>
                  <a:pt x="11" y="1709"/>
                  <a:pt x="6" y="1704"/>
                  <a:pt x="0" y="1698"/>
                </a:cubicBezTo>
                <a:cubicBezTo>
                  <a:pt x="4" y="1697"/>
                  <a:pt x="28" y="1696"/>
                  <a:pt x="37" y="1696"/>
                </a:cubicBezTo>
                <a:cubicBezTo>
                  <a:pt x="69" y="1696"/>
                  <a:pt x="102" y="1689"/>
                  <a:pt x="134" y="1701"/>
                </a:cubicBezTo>
                <a:cubicBezTo>
                  <a:pt x="149" y="1706"/>
                  <a:pt x="158" y="1718"/>
                  <a:pt x="169" y="1737"/>
                </a:cubicBezTo>
                <a:moveTo>
                  <a:pt x="52" y="2004"/>
                </a:moveTo>
                <a:cubicBezTo>
                  <a:pt x="52" y="2018"/>
                  <a:pt x="50" y="2020"/>
                  <a:pt x="57" y="2021"/>
                </a:cubicBezTo>
                <a:cubicBezTo>
                  <a:pt x="78" y="2025"/>
                  <a:pt x="94" y="2006"/>
                  <a:pt x="114" y="1993"/>
                </a:cubicBezTo>
                <a:cubicBezTo>
                  <a:pt x="139" y="1977"/>
                  <a:pt x="164" y="1979"/>
                  <a:pt x="189" y="1979"/>
                </a:cubicBezTo>
                <a:moveTo>
                  <a:pt x="110" y="1525"/>
                </a:moveTo>
                <a:cubicBezTo>
                  <a:pt x="108" y="1526"/>
                  <a:pt x="110" y="1520"/>
                  <a:pt x="110" y="1523"/>
                </a:cubicBezTo>
                <a:cubicBezTo>
                  <a:pt x="109" y="1529"/>
                  <a:pt x="109" y="1526"/>
                  <a:pt x="109" y="1532"/>
                </a:cubicBezTo>
                <a:cubicBezTo>
                  <a:pt x="109" y="1591"/>
                  <a:pt x="115" y="1651"/>
                  <a:pt x="119" y="1709"/>
                </a:cubicBezTo>
                <a:cubicBezTo>
                  <a:pt x="125" y="1778"/>
                  <a:pt x="127" y="1844"/>
                  <a:pt x="127" y="1913"/>
                </a:cubicBezTo>
                <a:cubicBezTo>
                  <a:pt x="127" y="1959"/>
                  <a:pt x="130" y="2012"/>
                  <a:pt x="125" y="2057"/>
                </a:cubicBezTo>
                <a:cubicBezTo>
                  <a:pt x="122" y="2079"/>
                  <a:pt x="118" y="2091"/>
                  <a:pt x="110" y="2097"/>
                </a:cubicBezTo>
                <a:cubicBezTo>
                  <a:pt x="108" y="2097"/>
                  <a:pt x="106" y="2097"/>
                  <a:pt x="105" y="2097"/>
                </a:cubicBezTo>
                <a:moveTo>
                  <a:pt x="74" y="1620"/>
                </a:moveTo>
                <a:cubicBezTo>
                  <a:pt x="74" y="1584"/>
                  <a:pt x="74" y="1546"/>
                  <a:pt x="76" y="1513"/>
                </a:cubicBezTo>
                <a:cubicBezTo>
                  <a:pt x="90" y="1529"/>
                  <a:pt x="92" y="1543"/>
                  <a:pt x="100" y="1579"/>
                </a:cubicBezTo>
                <a:cubicBezTo>
                  <a:pt x="116" y="1650"/>
                  <a:pt x="129" y="1727"/>
                  <a:pt x="151" y="1789"/>
                </a:cubicBezTo>
                <a:cubicBezTo>
                  <a:pt x="177" y="1866"/>
                  <a:pt x="211" y="1910"/>
                  <a:pt x="252" y="1924"/>
                </a:cubicBezTo>
                <a:cubicBezTo>
                  <a:pt x="264" y="1928"/>
                  <a:pt x="297" y="1944"/>
                  <a:pt x="302" y="1910"/>
                </a:cubicBezTo>
                <a:cubicBezTo>
                  <a:pt x="302" y="1885"/>
                  <a:pt x="302" y="1875"/>
                  <a:pt x="301" y="1858"/>
                </a:cubicBezTo>
                <a:moveTo>
                  <a:pt x="200" y="1488"/>
                </a:moveTo>
                <a:cubicBezTo>
                  <a:pt x="198" y="1472"/>
                  <a:pt x="198" y="1467"/>
                  <a:pt x="197" y="1452"/>
                </a:cubicBezTo>
                <a:cubicBezTo>
                  <a:pt x="219" y="1457"/>
                  <a:pt x="226" y="1484"/>
                  <a:pt x="239" y="1526"/>
                </a:cubicBezTo>
                <a:cubicBezTo>
                  <a:pt x="264" y="1604"/>
                  <a:pt x="279" y="1691"/>
                  <a:pt x="289" y="1786"/>
                </a:cubicBezTo>
                <a:cubicBezTo>
                  <a:pt x="294" y="1828"/>
                  <a:pt x="294" y="1875"/>
                  <a:pt x="301" y="1914"/>
                </a:cubicBezTo>
                <a:cubicBezTo>
                  <a:pt x="304" y="1928"/>
                  <a:pt x="305" y="1932"/>
                  <a:pt x="309" y="1936"/>
                </a:cubicBezTo>
                <a:moveTo>
                  <a:pt x="377" y="1630"/>
                </a:moveTo>
                <a:cubicBezTo>
                  <a:pt x="377" y="1682"/>
                  <a:pt x="371" y="1752"/>
                  <a:pt x="382" y="1798"/>
                </a:cubicBezTo>
                <a:cubicBezTo>
                  <a:pt x="390" y="1831"/>
                  <a:pt x="400" y="1842"/>
                  <a:pt x="415" y="1844"/>
                </a:cubicBezTo>
                <a:cubicBezTo>
                  <a:pt x="432" y="1847"/>
                  <a:pt x="443" y="1837"/>
                  <a:pt x="448" y="1795"/>
                </a:cubicBezTo>
                <a:cubicBezTo>
                  <a:pt x="454" y="1747"/>
                  <a:pt x="451" y="1693"/>
                  <a:pt x="440" y="1653"/>
                </a:cubicBezTo>
                <a:cubicBezTo>
                  <a:pt x="430" y="1614"/>
                  <a:pt x="413" y="1584"/>
                  <a:pt x="393" y="1578"/>
                </a:cubicBezTo>
                <a:cubicBezTo>
                  <a:pt x="378" y="1574"/>
                  <a:pt x="368" y="1574"/>
                  <a:pt x="360" y="1601"/>
                </a:cubicBezTo>
                <a:moveTo>
                  <a:pt x="542" y="1319"/>
                </a:moveTo>
                <a:cubicBezTo>
                  <a:pt x="542" y="1350"/>
                  <a:pt x="542" y="1367"/>
                  <a:pt x="544" y="1399"/>
                </a:cubicBezTo>
                <a:cubicBezTo>
                  <a:pt x="548" y="1487"/>
                  <a:pt x="562" y="1567"/>
                  <a:pt x="577" y="1650"/>
                </a:cubicBezTo>
                <a:cubicBezTo>
                  <a:pt x="585" y="1696"/>
                  <a:pt x="591" y="1743"/>
                  <a:pt x="599" y="1789"/>
                </a:cubicBezTo>
                <a:cubicBezTo>
                  <a:pt x="600" y="1794"/>
                  <a:pt x="601" y="1798"/>
                  <a:pt x="602" y="1803"/>
                </a:cubicBezTo>
                <a:moveTo>
                  <a:pt x="536" y="1698"/>
                </a:moveTo>
                <a:cubicBezTo>
                  <a:pt x="542" y="1671"/>
                  <a:pt x="551" y="1662"/>
                  <a:pt x="564" y="1650"/>
                </a:cubicBezTo>
                <a:cubicBezTo>
                  <a:pt x="591" y="1625"/>
                  <a:pt x="619" y="1612"/>
                  <a:pt x="648" y="1602"/>
                </a:cubicBezTo>
                <a:cubicBezTo>
                  <a:pt x="665" y="1596"/>
                  <a:pt x="682" y="1594"/>
                  <a:pt x="699" y="1591"/>
                </a:cubicBezTo>
                <a:moveTo>
                  <a:pt x="677" y="1601"/>
                </a:moveTo>
                <a:cubicBezTo>
                  <a:pt x="678" y="1601"/>
                  <a:pt x="696" y="1603"/>
                  <a:pt x="703" y="1604"/>
                </a:cubicBezTo>
                <a:cubicBezTo>
                  <a:pt x="710" y="1605"/>
                  <a:pt x="753" y="1619"/>
                  <a:pt x="758" y="1602"/>
                </a:cubicBezTo>
                <a:cubicBezTo>
                  <a:pt x="758" y="1598"/>
                  <a:pt x="758" y="1595"/>
                  <a:pt x="758" y="1591"/>
                </a:cubicBezTo>
                <a:cubicBezTo>
                  <a:pt x="755" y="1557"/>
                  <a:pt x="747" y="1553"/>
                  <a:pt x="732" y="1550"/>
                </a:cubicBezTo>
                <a:cubicBezTo>
                  <a:pt x="706" y="1545"/>
                  <a:pt x="687" y="1561"/>
                  <a:pt x="670" y="1609"/>
                </a:cubicBezTo>
                <a:cubicBezTo>
                  <a:pt x="655" y="1652"/>
                  <a:pt x="647" y="1727"/>
                  <a:pt x="653" y="1782"/>
                </a:cubicBezTo>
                <a:cubicBezTo>
                  <a:pt x="661" y="1854"/>
                  <a:pt x="696" y="1876"/>
                  <a:pt x="723" y="1883"/>
                </a:cubicBezTo>
                <a:cubicBezTo>
                  <a:pt x="760" y="1892"/>
                  <a:pt x="794" y="1880"/>
                  <a:pt x="831" y="1869"/>
                </a:cubicBezTo>
                <a:moveTo>
                  <a:pt x="1041" y="1212"/>
                </a:moveTo>
                <a:cubicBezTo>
                  <a:pt x="1056" y="1206"/>
                  <a:pt x="1053" y="1222"/>
                  <a:pt x="1060" y="1273"/>
                </a:cubicBezTo>
                <a:cubicBezTo>
                  <a:pt x="1071" y="1351"/>
                  <a:pt x="1076" y="1434"/>
                  <a:pt x="1086" y="1512"/>
                </a:cubicBezTo>
                <a:cubicBezTo>
                  <a:pt x="1095" y="1572"/>
                  <a:pt x="1107" y="1630"/>
                  <a:pt x="1119" y="1686"/>
                </a:cubicBezTo>
                <a:moveTo>
                  <a:pt x="1003" y="1595"/>
                </a:moveTo>
                <a:cubicBezTo>
                  <a:pt x="1041" y="1573"/>
                  <a:pt x="1079" y="1560"/>
                  <a:pt x="1116" y="1543"/>
                </a:cubicBezTo>
                <a:cubicBezTo>
                  <a:pt x="1149" y="1528"/>
                  <a:pt x="1191" y="1520"/>
                  <a:pt x="1222" y="1483"/>
                </a:cubicBezTo>
                <a:cubicBezTo>
                  <a:pt x="1237" y="1465"/>
                  <a:pt x="1235" y="1422"/>
                  <a:pt x="1231" y="1390"/>
                </a:cubicBezTo>
                <a:cubicBezTo>
                  <a:pt x="1227" y="1366"/>
                  <a:pt x="1219" y="1342"/>
                  <a:pt x="1214" y="1325"/>
                </a:cubicBezTo>
                <a:cubicBezTo>
                  <a:pt x="1215" y="1390"/>
                  <a:pt x="1216" y="1443"/>
                  <a:pt x="1230" y="1502"/>
                </a:cubicBezTo>
                <a:cubicBezTo>
                  <a:pt x="1241" y="1548"/>
                  <a:pt x="1259" y="1602"/>
                  <a:pt x="1283" y="1612"/>
                </a:cubicBezTo>
                <a:cubicBezTo>
                  <a:pt x="1301" y="1619"/>
                  <a:pt x="1309" y="1605"/>
                  <a:pt x="1319" y="1571"/>
                </a:cubicBezTo>
                <a:cubicBezTo>
                  <a:pt x="1329" y="1538"/>
                  <a:pt x="1331" y="1503"/>
                  <a:pt x="1336" y="1465"/>
                </a:cubicBezTo>
                <a:cubicBezTo>
                  <a:pt x="1337" y="1461"/>
                  <a:pt x="1338" y="1457"/>
                  <a:pt x="1338" y="1453"/>
                </a:cubicBezTo>
                <a:cubicBezTo>
                  <a:pt x="1348" y="1459"/>
                  <a:pt x="1345" y="1448"/>
                  <a:pt x="1356" y="1472"/>
                </a:cubicBezTo>
                <a:cubicBezTo>
                  <a:pt x="1366" y="1495"/>
                  <a:pt x="1374" y="1509"/>
                  <a:pt x="1386" y="1526"/>
                </a:cubicBezTo>
                <a:moveTo>
                  <a:pt x="1506" y="1453"/>
                </a:moveTo>
                <a:cubicBezTo>
                  <a:pt x="1503" y="1419"/>
                  <a:pt x="1505" y="1393"/>
                  <a:pt x="1487" y="1379"/>
                </a:cubicBezTo>
                <a:cubicBezTo>
                  <a:pt x="1469" y="1366"/>
                  <a:pt x="1449" y="1378"/>
                  <a:pt x="1434" y="1406"/>
                </a:cubicBezTo>
                <a:cubicBezTo>
                  <a:pt x="1423" y="1427"/>
                  <a:pt x="1408" y="1478"/>
                  <a:pt x="1415" y="1516"/>
                </a:cubicBezTo>
                <a:cubicBezTo>
                  <a:pt x="1422" y="1559"/>
                  <a:pt x="1454" y="1547"/>
                  <a:pt x="1470" y="1547"/>
                </a:cubicBezTo>
                <a:cubicBezTo>
                  <a:pt x="1493" y="1547"/>
                  <a:pt x="1509" y="1531"/>
                  <a:pt x="1526" y="1494"/>
                </a:cubicBezTo>
                <a:cubicBezTo>
                  <a:pt x="1537" y="1471"/>
                  <a:pt x="1543" y="1441"/>
                  <a:pt x="1558" y="1433"/>
                </a:cubicBezTo>
                <a:cubicBezTo>
                  <a:pt x="1569" y="1427"/>
                  <a:pt x="1573" y="1446"/>
                  <a:pt x="1583" y="1452"/>
                </a:cubicBezTo>
                <a:cubicBezTo>
                  <a:pt x="1600" y="1464"/>
                  <a:pt x="1621" y="1457"/>
                  <a:pt x="1638" y="1446"/>
                </a:cubicBezTo>
                <a:cubicBezTo>
                  <a:pt x="1670" y="1425"/>
                  <a:pt x="1703" y="1386"/>
                  <a:pt x="1729" y="1338"/>
                </a:cubicBezTo>
                <a:cubicBezTo>
                  <a:pt x="1763" y="1275"/>
                  <a:pt x="1772" y="1201"/>
                  <a:pt x="1773" y="1105"/>
                </a:cubicBezTo>
                <a:cubicBezTo>
                  <a:pt x="1774" y="1067"/>
                  <a:pt x="1773" y="1028"/>
                  <a:pt x="1772" y="992"/>
                </a:cubicBezTo>
                <a:cubicBezTo>
                  <a:pt x="1768" y="1010"/>
                  <a:pt x="1763" y="1040"/>
                  <a:pt x="1761" y="1069"/>
                </a:cubicBezTo>
                <a:cubicBezTo>
                  <a:pt x="1757" y="1138"/>
                  <a:pt x="1757" y="1203"/>
                  <a:pt x="1770" y="1268"/>
                </a:cubicBezTo>
                <a:cubicBezTo>
                  <a:pt x="1780" y="1321"/>
                  <a:pt x="1798" y="1366"/>
                  <a:pt x="1813" y="1410"/>
                </a:cubicBezTo>
                <a:moveTo>
                  <a:pt x="1654" y="1351"/>
                </a:moveTo>
                <a:cubicBezTo>
                  <a:pt x="1706" y="1337"/>
                  <a:pt x="1760" y="1329"/>
                  <a:pt x="1813" y="1319"/>
                </a:cubicBezTo>
                <a:cubicBezTo>
                  <a:pt x="1887" y="1306"/>
                  <a:pt x="1960" y="1290"/>
                  <a:pt x="2033" y="1269"/>
                </a:cubicBezTo>
                <a:moveTo>
                  <a:pt x="2255" y="1024"/>
                </a:moveTo>
                <a:cubicBezTo>
                  <a:pt x="2256" y="1000"/>
                  <a:pt x="2257" y="978"/>
                  <a:pt x="2258" y="953"/>
                </a:cubicBezTo>
                <a:cubicBezTo>
                  <a:pt x="2258" y="943"/>
                  <a:pt x="2258" y="934"/>
                  <a:pt x="2258" y="925"/>
                </a:cubicBezTo>
                <a:cubicBezTo>
                  <a:pt x="2260" y="966"/>
                  <a:pt x="2264" y="1004"/>
                  <a:pt x="2269" y="1044"/>
                </a:cubicBezTo>
                <a:cubicBezTo>
                  <a:pt x="2274" y="1098"/>
                  <a:pt x="2280" y="1159"/>
                  <a:pt x="2291" y="1209"/>
                </a:cubicBezTo>
                <a:cubicBezTo>
                  <a:pt x="2293" y="1215"/>
                  <a:pt x="2293" y="1218"/>
                  <a:pt x="2295" y="1221"/>
                </a:cubicBezTo>
                <a:cubicBezTo>
                  <a:pt x="2299" y="1206"/>
                  <a:pt x="2305" y="1189"/>
                  <a:pt x="2309" y="1165"/>
                </a:cubicBezTo>
                <a:cubicBezTo>
                  <a:pt x="2319" y="1116"/>
                  <a:pt x="2332" y="1040"/>
                  <a:pt x="2356" y="1019"/>
                </a:cubicBezTo>
                <a:cubicBezTo>
                  <a:pt x="2367" y="1009"/>
                  <a:pt x="2385" y="1011"/>
                  <a:pt x="2396" y="1025"/>
                </a:cubicBezTo>
                <a:cubicBezTo>
                  <a:pt x="2404" y="1036"/>
                  <a:pt x="2411" y="1056"/>
                  <a:pt x="2417" y="1074"/>
                </a:cubicBezTo>
                <a:cubicBezTo>
                  <a:pt x="2417" y="1075"/>
                  <a:pt x="2417" y="1076"/>
                  <a:pt x="2417" y="1077"/>
                </a:cubicBezTo>
                <a:cubicBezTo>
                  <a:pt x="2413" y="1023"/>
                  <a:pt x="2407" y="976"/>
                  <a:pt x="2406" y="920"/>
                </a:cubicBezTo>
                <a:cubicBezTo>
                  <a:pt x="2406" y="872"/>
                  <a:pt x="2406" y="837"/>
                  <a:pt x="2424" y="805"/>
                </a:cubicBezTo>
                <a:cubicBezTo>
                  <a:pt x="2449" y="757"/>
                  <a:pt x="2496" y="767"/>
                  <a:pt x="2527" y="772"/>
                </a:cubicBezTo>
                <a:cubicBezTo>
                  <a:pt x="2539" y="774"/>
                  <a:pt x="2549" y="779"/>
                  <a:pt x="2560" y="790"/>
                </a:cubicBezTo>
                <a:cubicBezTo>
                  <a:pt x="2575" y="805"/>
                  <a:pt x="2583" y="831"/>
                  <a:pt x="2588" y="866"/>
                </a:cubicBezTo>
                <a:cubicBezTo>
                  <a:pt x="2594" y="897"/>
                  <a:pt x="2592" y="947"/>
                  <a:pt x="2603" y="972"/>
                </a:cubicBezTo>
                <a:cubicBezTo>
                  <a:pt x="2612" y="992"/>
                  <a:pt x="2630" y="983"/>
                  <a:pt x="2639" y="971"/>
                </a:cubicBezTo>
                <a:cubicBezTo>
                  <a:pt x="2655" y="948"/>
                  <a:pt x="2660" y="912"/>
                  <a:pt x="2661" y="873"/>
                </a:cubicBezTo>
                <a:cubicBezTo>
                  <a:pt x="2662" y="820"/>
                  <a:pt x="2646" y="805"/>
                  <a:pt x="2626" y="801"/>
                </a:cubicBezTo>
                <a:cubicBezTo>
                  <a:pt x="2589" y="793"/>
                  <a:pt x="2562" y="822"/>
                  <a:pt x="2536" y="881"/>
                </a:cubicBezTo>
                <a:cubicBezTo>
                  <a:pt x="2512" y="935"/>
                  <a:pt x="2499" y="1011"/>
                  <a:pt x="2503" y="1089"/>
                </a:cubicBezTo>
                <a:cubicBezTo>
                  <a:pt x="2508" y="1171"/>
                  <a:pt x="2544" y="1212"/>
                  <a:pt x="2574" y="1236"/>
                </a:cubicBezTo>
                <a:cubicBezTo>
                  <a:pt x="2607" y="1256"/>
                  <a:pt x="2619" y="1262"/>
                  <a:pt x="2642" y="1259"/>
                </a:cubicBezTo>
                <a:moveTo>
                  <a:pt x="3133" y="846"/>
                </a:moveTo>
                <a:cubicBezTo>
                  <a:pt x="3128" y="828"/>
                  <a:pt x="3124" y="821"/>
                  <a:pt x="3114" y="827"/>
                </a:cubicBezTo>
                <a:cubicBezTo>
                  <a:pt x="3090" y="843"/>
                  <a:pt x="3068" y="901"/>
                  <a:pt x="3054" y="946"/>
                </a:cubicBezTo>
                <a:cubicBezTo>
                  <a:pt x="3045" y="977"/>
                  <a:pt x="3034" y="1036"/>
                  <a:pt x="3041" y="1075"/>
                </a:cubicBezTo>
                <a:cubicBezTo>
                  <a:pt x="3048" y="1120"/>
                  <a:pt x="3085" y="1109"/>
                  <a:pt x="3100" y="1108"/>
                </a:cubicBezTo>
                <a:cubicBezTo>
                  <a:pt x="3123" y="1107"/>
                  <a:pt x="3152" y="1087"/>
                  <a:pt x="3161" y="1029"/>
                </a:cubicBezTo>
                <a:cubicBezTo>
                  <a:pt x="3170" y="975"/>
                  <a:pt x="3158" y="933"/>
                  <a:pt x="3141" y="900"/>
                </a:cubicBezTo>
                <a:cubicBezTo>
                  <a:pt x="3130" y="878"/>
                  <a:pt x="3101" y="881"/>
                  <a:pt x="3104" y="848"/>
                </a:cubicBezTo>
                <a:cubicBezTo>
                  <a:pt x="3107" y="848"/>
                  <a:pt x="3110" y="848"/>
                  <a:pt x="3113" y="848"/>
                </a:cubicBezTo>
                <a:moveTo>
                  <a:pt x="3249" y="774"/>
                </a:moveTo>
                <a:cubicBezTo>
                  <a:pt x="3253" y="747"/>
                  <a:pt x="3252" y="749"/>
                  <a:pt x="3262" y="741"/>
                </a:cubicBezTo>
                <a:cubicBezTo>
                  <a:pt x="3280" y="748"/>
                  <a:pt x="3285" y="778"/>
                  <a:pt x="3292" y="817"/>
                </a:cubicBezTo>
                <a:cubicBezTo>
                  <a:pt x="3301" y="876"/>
                  <a:pt x="3307" y="938"/>
                  <a:pt x="3309" y="1001"/>
                </a:cubicBezTo>
                <a:cubicBezTo>
                  <a:pt x="3309" y="1019"/>
                  <a:pt x="3313" y="1063"/>
                  <a:pt x="3303" y="1069"/>
                </a:cubicBezTo>
                <a:cubicBezTo>
                  <a:pt x="3301" y="1069"/>
                  <a:pt x="3299" y="1069"/>
                  <a:pt x="3297" y="1069"/>
                </a:cubicBezTo>
                <a:cubicBezTo>
                  <a:pt x="3291" y="1046"/>
                  <a:pt x="3289" y="1026"/>
                  <a:pt x="3289" y="989"/>
                </a:cubicBezTo>
                <a:cubicBezTo>
                  <a:pt x="3288" y="921"/>
                  <a:pt x="3296" y="867"/>
                  <a:pt x="3317" y="817"/>
                </a:cubicBezTo>
                <a:cubicBezTo>
                  <a:pt x="3336" y="772"/>
                  <a:pt x="3358" y="762"/>
                  <a:pt x="3384" y="762"/>
                </a:cubicBezTo>
                <a:cubicBezTo>
                  <a:pt x="3407" y="762"/>
                  <a:pt x="3416" y="804"/>
                  <a:pt x="3423" y="853"/>
                </a:cubicBezTo>
                <a:cubicBezTo>
                  <a:pt x="3431" y="910"/>
                  <a:pt x="3428" y="974"/>
                  <a:pt x="3428" y="1033"/>
                </a:cubicBezTo>
                <a:cubicBezTo>
                  <a:pt x="3428" y="1035"/>
                  <a:pt x="3428" y="1038"/>
                  <a:pt x="3428" y="1040"/>
                </a:cubicBezTo>
                <a:moveTo>
                  <a:pt x="3520" y="420"/>
                </a:moveTo>
                <a:cubicBezTo>
                  <a:pt x="3520" y="400"/>
                  <a:pt x="3520" y="396"/>
                  <a:pt x="3520" y="385"/>
                </a:cubicBezTo>
                <a:cubicBezTo>
                  <a:pt x="3522" y="430"/>
                  <a:pt x="3526" y="470"/>
                  <a:pt x="3530" y="513"/>
                </a:cubicBezTo>
                <a:cubicBezTo>
                  <a:pt x="3539" y="599"/>
                  <a:pt x="3549" y="684"/>
                  <a:pt x="3554" y="772"/>
                </a:cubicBezTo>
                <a:cubicBezTo>
                  <a:pt x="3558" y="835"/>
                  <a:pt x="3560" y="900"/>
                  <a:pt x="3561" y="965"/>
                </a:cubicBezTo>
                <a:moveTo>
                  <a:pt x="3611" y="707"/>
                </a:moveTo>
                <a:cubicBezTo>
                  <a:pt x="3618" y="702"/>
                  <a:pt x="3617" y="681"/>
                  <a:pt x="3624" y="711"/>
                </a:cubicBezTo>
                <a:cubicBezTo>
                  <a:pt x="3631" y="744"/>
                  <a:pt x="3634" y="780"/>
                  <a:pt x="3643" y="810"/>
                </a:cubicBezTo>
                <a:cubicBezTo>
                  <a:pt x="3651" y="838"/>
                  <a:pt x="3660" y="863"/>
                  <a:pt x="3674" y="866"/>
                </a:cubicBezTo>
                <a:cubicBezTo>
                  <a:pt x="3676" y="866"/>
                  <a:pt x="3677" y="866"/>
                  <a:pt x="3679" y="866"/>
                </a:cubicBezTo>
                <a:cubicBezTo>
                  <a:pt x="3687" y="813"/>
                  <a:pt x="3691" y="758"/>
                  <a:pt x="3699" y="704"/>
                </a:cubicBezTo>
                <a:cubicBezTo>
                  <a:pt x="3702" y="685"/>
                  <a:pt x="3702" y="680"/>
                  <a:pt x="3707" y="672"/>
                </a:cubicBezTo>
                <a:cubicBezTo>
                  <a:pt x="3723" y="686"/>
                  <a:pt x="3724" y="697"/>
                  <a:pt x="3727" y="751"/>
                </a:cubicBezTo>
                <a:cubicBezTo>
                  <a:pt x="3734" y="851"/>
                  <a:pt x="3730" y="957"/>
                  <a:pt x="3730" y="1057"/>
                </a:cubicBezTo>
                <a:cubicBezTo>
                  <a:pt x="3730" y="1170"/>
                  <a:pt x="3719" y="1287"/>
                  <a:pt x="3727" y="1397"/>
                </a:cubicBezTo>
                <a:moveTo>
                  <a:pt x="4157" y="647"/>
                </a:moveTo>
                <a:cubicBezTo>
                  <a:pt x="4143" y="636"/>
                  <a:pt x="4142" y="629"/>
                  <a:pt x="4133" y="659"/>
                </a:cubicBezTo>
                <a:cubicBezTo>
                  <a:pt x="4120" y="697"/>
                  <a:pt x="4120" y="740"/>
                  <a:pt x="4120" y="785"/>
                </a:cubicBezTo>
                <a:cubicBezTo>
                  <a:pt x="4120" y="845"/>
                  <a:pt x="4133" y="882"/>
                  <a:pt x="4155" y="911"/>
                </a:cubicBezTo>
                <a:cubicBezTo>
                  <a:pt x="4169" y="929"/>
                  <a:pt x="4185" y="926"/>
                  <a:pt x="4197" y="905"/>
                </a:cubicBezTo>
                <a:cubicBezTo>
                  <a:pt x="4213" y="877"/>
                  <a:pt x="4225" y="833"/>
                  <a:pt x="4243" y="811"/>
                </a:cubicBezTo>
                <a:cubicBezTo>
                  <a:pt x="4259" y="792"/>
                  <a:pt x="4274" y="799"/>
                  <a:pt x="4287" y="821"/>
                </a:cubicBezTo>
                <a:cubicBezTo>
                  <a:pt x="4302" y="847"/>
                  <a:pt x="4314" y="885"/>
                  <a:pt x="4333" y="894"/>
                </a:cubicBezTo>
                <a:cubicBezTo>
                  <a:pt x="4357" y="905"/>
                  <a:pt x="4366" y="877"/>
                  <a:pt x="4372" y="827"/>
                </a:cubicBezTo>
                <a:cubicBezTo>
                  <a:pt x="4383" y="748"/>
                  <a:pt x="4381" y="652"/>
                  <a:pt x="4372" y="572"/>
                </a:cubicBezTo>
                <a:cubicBezTo>
                  <a:pt x="4369" y="538"/>
                  <a:pt x="4365" y="505"/>
                  <a:pt x="4362" y="471"/>
                </a:cubicBezTo>
                <a:cubicBezTo>
                  <a:pt x="4379" y="519"/>
                  <a:pt x="4396" y="544"/>
                  <a:pt x="4419" y="574"/>
                </a:cubicBezTo>
                <a:moveTo>
                  <a:pt x="4595" y="616"/>
                </a:moveTo>
                <a:cubicBezTo>
                  <a:pt x="4597" y="597"/>
                  <a:pt x="4600" y="593"/>
                  <a:pt x="4591" y="592"/>
                </a:cubicBezTo>
                <a:cubicBezTo>
                  <a:pt x="4561" y="588"/>
                  <a:pt x="4520" y="614"/>
                  <a:pt x="4499" y="666"/>
                </a:cubicBezTo>
                <a:cubicBezTo>
                  <a:pt x="4485" y="698"/>
                  <a:pt x="4496" y="730"/>
                  <a:pt x="4511" y="739"/>
                </a:cubicBezTo>
                <a:cubicBezTo>
                  <a:pt x="4536" y="753"/>
                  <a:pt x="4566" y="748"/>
                  <a:pt x="4590" y="724"/>
                </a:cubicBezTo>
                <a:cubicBezTo>
                  <a:pt x="4606" y="709"/>
                  <a:pt x="4622" y="684"/>
                  <a:pt x="4634" y="654"/>
                </a:cubicBezTo>
                <a:cubicBezTo>
                  <a:pt x="4634" y="652"/>
                  <a:pt x="4635" y="651"/>
                  <a:pt x="4635" y="649"/>
                </a:cubicBezTo>
                <a:cubicBezTo>
                  <a:pt x="4635" y="696"/>
                  <a:pt x="4629" y="756"/>
                  <a:pt x="4643" y="795"/>
                </a:cubicBezTo>
                <a:cubicBezTo>
                  <a:pt x="4658" y="840"/>
                  <a:pt x="4690" y="856"/>
                  <a:pt x="4713" y="845"/>
                </a:cubicBezTo>
                <a:cubicBezTo>
                  <a:pt x="4718" y="839"/>
                  <a:pt x="4722" y="835"/>
                  <a:pt x="4727" y="830"/>
                </a:cubicBezTo>
                <a:moveTo>
                  <a:pt x="2901" y="679"/>
                </a:moveTo>
                <a:cubicBezTo>
                  <a:pt x="22809" y="0"/>
                  <a:pt x="4165" y="611"/>
                  <a:pt x="4752" y="574"/>
                </a:cubicBezTo>
                <a:cubicBezTo>
                  <a:pt x="4755" y="574"/>
                  <a:pt x="4762" y="566"/>
                  <a:pt x="4767" y="565"/>
                </a:cubicBezTo>
                <a:cubicBezTo>
                  <a:pt x="4778" y="651"/>
                  <a:pt x="4787" y="748"/>
                  <a:pt x="4795" y="835"/>
                </a:cubicBezTo>
                <a:cubicBezTo>
                  <a:pt x="4809" y="811"/>
                  <a:pt x="4826" y="774"/>
                  <a:pt x="4840" y="748"/>
                </a:cubicBezTo>
                <a:cubicBezTo>
                  <a:pt x="4861" y="710"/>
                  <a:pt x="4876" y="683"/>
                  <a:pt x="4900" y="710"/>
                </a:cubicBezTo>
                <a:cubicBezTo>
                  <a:pt x="4938" y="751"/>
                  <a:pt x="4945" y="858"/>
                  <a:pt x="5000" y="824"/>
                </a:cubicBezTo>
                <a:cubicBezTo>
                  <a:pt x="5072" y="781"/>
                  <a:pt x="5065" y="602"/>
                  <a:pt x="5076" y="472"/>
                </a:cubicBezTo>
                <a:cubicBezTo>
                  <a:pt x="5079" y="430"/>
                  <a:pt x="5087" y="392"/>
                  <a:pt x="5091" y="351"/>
                </a:cubicBezTo>
                <a:cubicBezTo>
                  <a:pt x="5088" y="387"/>
                  <a:pt x="5088" y="390"/>
                  <a:pt x="5084" y="427"/>
                </a:cubicBezTo>
                <a:cubicBezTo>
                  <a:pt x="5074" y="533"/>
                  <a:pt x="5074" y="625"/>
                  <a:pt x="5077" y="731"/>
                </a:cubicBezTo>
                <a:cubicBezTo>
                  <a:pt x="5077" y="752"/>
                  <a:pt x="5078" y="773"/>
                  <a:pt x="5079" y="793"/>
                </a:cubicBezTo>
                <a:moveTo>
                  <a:pt x="5007" y="604"/>
                </a:moveTo>
                <a:cubicBezTo>
                  <a:pt x="5039" y="600"/>
                  <a:pt x="5073" y="596"/>
                  <a:pt x="5105" y="601"/>
                </a:cubicBezTo>
                <a:cubicBezTo>
                  <a:pt x="5151" y="608"/>
                  <a:pt x="5197" y="640"/>
                  <a:pt x="5242" y="664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09" name="Freeform 10"/>
          <p:cNvSpPr/>
          <p:nvPr/>
        </p:nvSpPr>
        <p:spPr>
          <a:xfrm>
            <a:off x="7545600" y="1304280"/>
            <a:ext cx="1575360" cy="477720"/>
          </a:xfrm>
          <a:custGeom>
            <a:avLst/>
            <a:gdLst/>
            <a:ahLst/>
            <a:rect l="0" t="0" r="r" b="b"/>
            <a:pathLst>
              <a:path w="4376" h="1327">
                <a:moveTo>
                  <a:pt x="336" y="17"/>
                </a:moveTo>
                <a:cubicBezTo>
                  <a:pt x="235" y="6"/>
                  <a:pt x="193" y="41"/>
                  <a:pt x="132" y="119"/>
                </a:cubicBezTo>
                <a:cubicBezTo>
                  <a:pt x="71" y="197"/>
                  <a:pt x="27" y="278"/>
                  <a:pt x="13" y="377"/>
                </a:cubicBezTo>
                <a:cubicBezTo>
                  <a:pt x="0" y="472"/>
                  <a:pt x="9" y="547"/>
                  <a:pt x="66" y="624"/>
                </a:cubicBezTo>
                <a:cubicBezTo>
                  <a:pt x="111" y="688"/>
                  <a:pt x="172" y="742"/>
                  <a:pt x="224" y="798"/>
                </a:cubicBezTo>
                <a:moveTo>
                  <a:pt x="645" y="439"/>
                </a:moveTo>
                <a:cubicBezTo>
                  <a:pt x="675" y="438"/>
                  <a:pt x="703" y="440"/>
                  <a:pt x="729" y="422"/>
                </a:cubicBezTo>
                <a:cubicBezTo>
                  <a:pt x="764" y="399"/>
                  <a:pt x="757" y="358"/>
                  <a:pt x="757" y="321"/>
                </a:cubicBezTo>
                <a:cubicBezTo>
                  <a:pt x="757" y="283"/>
                  <a:pt x="746" y="252"/>
                  <a:pt x="736" y="215"/>
                </a:cubicBezTo>
                <a:cubicBezTo>
                  <a:pt x="731" y="198"/>
                  <a:pt x="731" y="196"/>
                  <a:pt x="720" y="187"/>
                </a:cubicBezTo>
                <a:cubicBezTo>
                  <a:pt x="718" y="185"/>
                  <a:pt x="718" y="185"/>
                  <a:pt x="716" y="185"/>
                </a:cubicBezTo>
                <a:cubicBezTo>
                  <a:pt x="746" y="201"/>
                  <a:pt x="771" y="211"/>
                  <a:pt x="805" y="220"/>
                </a:cubicBezTo>
                <a:cubicBezTo>
                  <a:pt x="845" y="231"/>
                  <a:pt x="893" y="239"/>
                  <a:pt x="929" y="262"/>
                </a:cubicBezTo>
                <a:cubicBezTo>
                  <a:pt x="957" y="280"/>
                  <a:pt x="968" y="309"/>
                  <a:pt x="970" y="340"/>
                </a:cubicBezTo>
                <a:cubicBezTo>
                  <a:pt x="972" y="370"/>
                  <a:pt x="969" y="400"/>
                  <a:pt x="969" y="430"/>
                </a:cubicBezTo>
                <a:cubicBezTo>
                  <a:pt x="969" y="432"/>
                  <a:pt x="969" y="434"/>
                  <a:pt x="969" y="436"/>
                </a:cubicBezTo>
                <a:cubicBezTo>
                  <a:pt x="991" y="439"/>
                  <a:pt x="1014" y="440"/>
                  <a:pt x="1038" y="440"/>
                </a:cubicBezTo>
                <a:cubicBezTo>
                  <a:pt x="1047" y="440"/>
                  <a:pt x="1057" y="440"/>
                  <a:pt x="1066" y="440"/>
                </a:cubicBezTo>
                <a:moveTo>
                  <a:pt x="1228" y="117"/>
                </a:moveTo>
                <a:cubicBezTo>
                  <a:pt x="1228" y="98"/>
                  <a:pt x="1238" y="164"/>
                  <a:pt x="1239" y="170"/>
                </a:cubicBezTo>
                <a:cubicBezTo>
                  <a:pt x="1253" y="228"/>
                  <a:pt x="1262" y="288"/>
                  <a:pt x="1277" y="346"/>
                </a:cubicBezTo>
                <a:cubicBezTo>
                  <a:pt x="1289" y="393"/>
                  <a:pt x="1308" y="438"/>
                  <a:pt x="1327" y="482"/>
                </a:cubicBezTo>
                <a:cubicBezTo>
                  <a:pt x="1329" y="486"/>
                  <a:pt x="1331" y="491"/>
                  <a:pt x="1333" y="495"/>
                </a:cubicBezTo>
                <a:moveTo>
                  <a:pt x="1139" y="341"/>
                </a:moveTo>
                <a:cubicBezTo>
                  <a:pt x="1152" y="313"/>
                  <a:pt x="1206" y="314"/>
                  <a:pt x="1240" y="309"/>
                </a:cubicBezTo>
                <a:cubicBezTo>
                  <a:pt x="1323" y="296"/>
                  <a:pt x="1408" y="288"/>
                  <a:pt x="1493" y="277"/>
                </a:cubicBezTo>
                <a:cubicBezTo>
                  <a:pt x="1543" y="270"/>
                  <a:pt x="1557" y="269"/>
                  <a:pt x="1588" y="258"/>
                </a:cubicBezTo>
                <a:moveTo>
                  <a:pt x="1624" y="36"/>
                </a:moveTo>
                <a:cubicBezTo>
                  <a:pt x="1630" y="34"/>
                  <a:pt x="1621" y="0"/>
                  <a:pt x="1632" y="47"/>
                </a:cubicBezTo>
                <a:cubicBezTo>
                  <a:pt x="1644" y="98"/>
                  <a:pt x="1645" y="150"/>
                  <a:pt x="1645" y="202"/>
                </a:cubicBezTo>
                <a:cubicBezTo>
                  <a:pt x="1645" y="250"/>
                  <a:pt x="1645" y="297"/>
                  <a:pt x="1645" y="344"/>
                </a:cubicBezTo>
                <a:cubicBezTo>
                  <a:pt x="1669" y="335"/>
                  <a:pt x="1690" y="320"/>
                  <a:pt x="1715" y="312"/>
                </a:cubicBezTo>
                <a:cubicBezTo>
                  <a:pt x="1736" y="305"/>
                  <a:pt x="1770" y="300"/>
                  <a:pt x="1788" y="316"/>
                </a:cubicBezTo>
                <a:cubicBezTo>
                  <a:pt x="1834" y="355"/>
                  <a:pt x="1846" y="441"/>
                  <a:pt x="1866" y="495"/>
                </a:cubicBezTo>
                <a:moveTo>
                  <a:pt x="1356" y="729"/>
                </a:moveTo>
                <a:cubicBezTo>
                  <a:pt x="1356" y="727"/>
                  <a:pt x="1356" y="701"/>
                  <a:pt x="1356" y="726"/>
                </a:cubicBezTo>
                <a:cubicBezTo>
                  <a:pt x="1356" y="771"/>
                  <a:pt x="1356" y="808"/>
                  <a:pt x="1336" y="850"/>
                </a:cubicBezTo>
                <a:cubicBezTo>
                  <a:pt x="1318" y="888"/>
                  <a:pt x="1295" y="923"/>
                  <a:pt x="1267" y="953"/>
                </a:cubicBezTo>
                <a:cubicBezTo>
                  <a:pt x="1253" y="968"/>
                  <a:pt x="1238" y="979"/>
                  <a:pt x="1221" y="990"/>
                </a:cubicBezTo>
                <a:cubicBezTo>
                  <a:pt x="1254" y="991"/>
                  <a:pt x="1283" y="988"/>
                  <a:pt x="1317" y="981"/>
                </a:cubicBezTo>
                <a:cubicBezTo>
                  <a:pt x="1385" y="968"/>
                  <a:pt x="1454" y="954"/>
                  <a:pt x="1521" y="937"/>
                </a:cubicBezTo>
                <a:cubicBezTo>
                  <a:pt x="1546" y="931"/>
                  <a:pt x="1576" y="925"/>
                  <a:pt x="1591" y="909"/>
                </a:cubicBezTo>
                <a:cubicBezTo>
                  <a:pt x="1591" y="908"/>
                  <a:pt x="1591" y="906"/>
                  <a:pt x="1591" y="905"/>
                </a:cubicBezTo>
                <a:cubicBezTo>
                  <a:pt x="1582" y="902"/>
                  <a:pt x="1571" y="899"/>
                  <a:pt x="1560" y="898"/>
                </a:cubicBezTo>
                <a:cubicBezTo>
                  <a:pt x="1558" y="898"/>
                  <a:pt x="1557" y="898"/>
                  <a:pt x="1555" y="898"/>
                </a:cubicBezTo>
                <a:cubicBezTo>
                  <a:pt x="1552" y="916"/>
                  <a:pt x="1552" y="932"/>
                  <a:pt x="1552" y="950"/>
                </a:cubicBezTo>
                <a:cubicBezTo>
                  <a:pt x="1552" y="986"/>
                  <a:pt x="1564" y="1019"/>
                  <a:pt x="1576" y="1053"/>
                </a:cubicBezTo>
                <a:cubicBezTo>
                  <a:pt x="1583" y="1073"/>
                  <a:pt x="1585" y="1079"/>
                  <a:pt x="1593" y="1090"/>
                </a:cubicBezTo>
                <a:moveTo>
                  <a:pt x="2414" y="148"/>
                </a:moveTo>
                <a:cubicBezTo>
                  <a:pt x="2421" y="171"/>
                  <a:pt x="2426" y="185"/>
                  <a:pt x="2433" y="208"/>
                </a:cubicBezTo>
                <a:cubicBezTo>
                  <a:pt x="2458" y="292"/>
                  <a:pt x="2462" y="373"/>
                  <a:pt x="2460" y="460"/>
                </a:cubicBezTo>
                <a:cubicBezTo>
                  <a:pt x="2458" y="555"/>
                  <a:pt x="2423" y="637"/>
                  <a:pt x="2372" y="719"/>
                </a:cubicBezTo>
                <a:cubicBezTo>
                  <a:pt x="2338" y="773"/>
                  <a:pt x="2295" y="822"/>
                  <a:pt x="2245" y="861"/>
                </a:cubicBezTo>
                <a:cubicBezTo>
                  <a:pt x="2233" y="871"/>
                  <a:pt x="2224" y="874"/>
                  <a:pt x="2212" y="880"/>
                </a:cubicBezTo>
                <a:moveTo>
                  <a:pt x="2815" y="609"/>
                </a:moveTo>
                <a:cubicBezTo>
                  <a:pt x="2837" y="609"/>
                  <a:pt x="2861" y="609"/>
                  <a:pt x="2883" y="612"/>
                </a:cubicBezTo>
                <a:cubicBezTo>
                  <a:pt x="2912" y="616"/>
                  <a:pt x="2938" y="619"/>
                  <a:pt x="2964" y="632"/>
                </a:cubicBezTo>
                <a:moveTo>
                  <a:pt x="2740" y="834"/>
                </a:moveTo>
                <a:cubicBezTo>
                  <a:pt x="2802" y="838"/>
                  <a:pt x="2863" y="838"/>
                  <a:pt x="2925" y="838"/>
                </a:cubicBezTo>
                <a:cubicBezTo>
                  <a:pt x="2967" y="838"/>
                  <a:pt x="2979" y="838"/>
                  <a:pt x="3006" y="838"/>
                </a:cubicBezTo>
                <a:moveTo>
                  <a:pt x="1172" y="771"/>
                </a:moveTo>
                <a:cubicBezTo>
                  <a:pt x="1186" y="761"/>
                  <a:pt x="1201" y="750"/>
                  <a:pt x="1213" y="738"/>
                </a:cubicBezTo>
                <a:cubicBezTo>
                  <a:pt x="1224" y="727"/>
                  <a:pt x="1227" y="717"/>
                  <a:pt x="1231" y="702"/>
                </a:cubicBezTo>
                <a:cubicBezTo>
                  <a:pt x="1232" y="697"/>
                  <a:pt x="1233" y="694"/>
                  <a:pt x="1233" y="689"/>
                </a:cubicBezTo>
                <a:cubicBezTo>
                  <a:pt x="1233" y="683"/>
                  <a:pt x="1233" y="678"/>
                  <a:pt x="1233" y="672"/>
                </a:cubicBezTo>
                <a:cubicBezTo>
                  <a:pt x="1233" y="671"/>
                  <a:pt x="1233" y="663"/>
                  <a:pt x="1233" y="668"/>
                </a:cubicBezTo>
                <a:cubicBezTo>
                  <a:pt x="1233" y="674"/>
                  <a:pt x="1231" y="678"/>
                  <a:pt x="1231" y="680"/>
                </a:cubicBezTo>
                <a:cubicBezTo>
                  <a:pt x="1229" y="691"/>
                  <a:pt x="1224" y="693"/>
                  <a:pt x="1212" y="700"/>
                </a:cubicBezTo>
                <a:cubicBezTo>
                  <a:pt x="1172" y="720"/>
                  <a:pt x="1156" y="727"/>
                  <a:pt x="1125" y="733"/>
                </a:cubicBezTo>
                <a:moveTo>
                  <a:pt x="818" y="897"/>
                </a:moveTo>
                <a:cubicBezTo>
                  <a:pt x="836" y="897"/>
                  <a:pt x="862" y="903"/>
                  <a:pt x="880" y="898"/>
                </a:cubicBezTo>
                <a:cubicBezTo>
                  <a:pt x="893" y="894"/>
                  <a:pt x="890" y="893"/>
                  <a:pt x="902" y="885"/>
                </a:cubicBezTo>
                <a:cubicBezTo>
                  <a:pt x="921" y="872"/>
                  <a:pt x="938" y="855"/>
                  <a:pt x="956" y="841"/>
                </a:cubicBezTo>
                <a:cubicBezTo>
                  <a:pt x="1018" y="794"/>
                  <a:pt x="1128" y="742"/>
                  <a:pt x="1163" y="668"/>
                </a:cubicBezTo>
                <a:cubicBezTo>
                  <a:pt x="1168" y="658"/>
                  <a:pt x="1163" y="648"/>
                  <a:pt x="1166" y="638"/>
                </a:cubicBezTo>
                <a:cubicBezTo>
                  <a:pt x="1140" y="633"/>
                  <a:pt x="1118" y="628"/>
                  <a:pt x="1090" y="627"/>
                </a:cubicBezTo>
                <a:cubicBezTo>
                  <a:pt x="1076" y="626"/>
                  <a:pt x="1061" y="627"/>
                  <a:pt x="1047" y="627"/>
                </a:cubicBezTo>
                <a:cubicBezTo>
                  <a:pt x="1065" y="651"/>
                  <a:pt x="1060" y="660"/>
                  <a:pt x="1101" y="682"/>
                </a:cubicBezTo>
                <a:cubicBezTo>
                  <a:pt x="1179" y="721"/>
                  <a:pt x="1265" y="741"/>
                  <a:pt x="1347" y="765"/>
                </a:cubicBezTo>
                <a:cubicBezTo>
                  <a:pt x="1402" y="781"/>
                  <a:pt x="1467" y="794"/>
                  <a:pt x="1505" y="840"/>
                </a:cubicBezTo>
                <a:cubicBezTo>
                  <a:pt x="1531" y="871"/>
                  <a:pt x="1541" y="938"/>
                  <a:pt x="1519" y="973"/>
                </a:cubicBezTo>
                <a:cubicBezTo>
                  <a:pt x="1485" y="1028"/>
                  <a:pt x="1411" y="1057"/>
                  <a:pt x="1370" y="1109"/>
                </a:cubicBezTo>
                <a:cubicBezTo>
                  <a:pt x="1344" y="1141"/>
                  <a:pt x="1340" y="1174"/>
                  <a:pt x="1339" y="1213"/>
                </a:cubicBezTo>
                <a:cubicBezTo>
                  <a:pt x="1338" y="1262"/>
                  <a:pt x="1386" y="1281"/>
                  <a:pt x="1428" y="1295"/>
                </a:cubicBezTo>
                <a:cubicBezTo>
                  <a:pt x="1498" y="1318"/>
                  <a:pt x="1572" y="1323"/>
                  <a:pt x="1645" y="1325"/>
                </a:cubicBezTo>
                <a:cubicBezTo>
                  <a:pt x="1664" y="1326"/>
                  <a:pt x="1675" y="1324"/>
                  <a:pt x="1694" y="1325"/>
                </a:cubicBezTo>
                <a:cubicBezTo>
                  <a:pt x="1708" y="1326"/>
                  <a:pt x="1665" y="1325"/>
                  <a:pt x="1651" y="1325"/>
                </a:cubicBezTo>
                <a:moveTo>
                  <a:pt x="3346" y="338"/>
                </a:moveTo>
                <a:cubicBezTo>
                  <a:pt x="3345" y="326"/>
                  <a:pt x="3344" y="315"/>
                  <a:pt x="3343" y="303"/>
                </a:cubicBezTo>
                <a:cubicBezTo>
                  <a:pt x="3322" y="311"/>
                  <a:pt x="3322" y="306"/>
                  <a:pt x="3300" y="326"/>
                </a:cubicBezTo>
                <a:cubicBezTo>
                  <a:pt x="3152" y="455"/>
                  <a:pt x="2972" y="629"/>
                  <a:pt x="2907" y="820"/>
                </a:cubicBezTo>
                <a:cubicBezTo>
                  <a:pt x="2878" y="905"/>
                  <a:pt x="2875" y="1013"/>
                  <a:pt x="2936" y="1083"/>
                </a:cubicBezTo>
                <a:cubicBezTo>
                  <a:pt x="2986" y="1141"/>
                  <a:pt x="3068" y="1170"/>
                  <a:pt x="3141" y="1177"/>
                </a:cubicBezTo>
                <a:cubicBezTo>
                  <a:pt x="3156" y="1177"/>
                  <a:pt x="3172" y="1177"/>
                  <a:pt x="3187" y="1177"/>
                </a:cubicBezTo>
                <a:moveTo>
                  <a:pt x="3526" y="499"/>
                </a:moveTo>
                <a:cubicBezTo>
                  <a:pt x="3527" y="484"/>
                  <a:pt x="3528" y="479"/>
                  <a:pt x="3537" y="466"/>
                </a:cubicBezTo>
                <a:cubicBezTo>
                  <a:pt x="3550" y="447"/>
                  <a:pt x="3559" y="431"/>
                  <a:pt x="3561" y="407"/>
                </a:cubicBezTo>
                <a:cubicBezTo>
                  <a:pt x="3563" y="385"/>
                  <a:pt x="3566" y="354"/>
                  <a:pt x="3556" y="334"/>
                </a:cubicBezTo>
                <a:cubicBezTo>
                  <a:pt x="3554" y="330"/>
                  <a:pt x="3550" y="326"/>
                  <a:pt x="3548" y="324"/>
                </a:cubicBezTo>
                <a:cubicBezTo>
                  <a:pt x="3566" y="333"/>
                  <a:pt x="3586" y="342"/>
                  <a:pt x="3606" y="350"/>
                </a:cubicBezTo>
                <a:cubicBezTo>
                  <a:pt x="3626" y="358"/>
                  <a:pt x="3652" y="367"/>
                  <a:pt x="3658" y="391"/>
                </a:cubicBezTo>
                <a:cubicBezTo>
                  <a:pt x="3662" y="409"/>
                  <a:pt x="3658" y="433"/>
                  <a:pt x="3652" y="449"/>
                </a:cubicBezTo>
                <a:cubicBezTo>
                  <a:pt x="3645" y="466"/>
                  <a:pt x="3638" y="477"/>
                  <a:pt x="3638" y="496"/>
                </a:cubicBezTo>
                <a:cubicBezTo>
                  <a:pt x="3638" y="511"/>
                  <a:pt x="3634" y="513"/>
                  <a:pt x="3649" y="518"/>
                </a:cubicBezTo>
                <a:cubicBezTo>
                  <a:pt x="3670" y="525"/>
                  <a:pt x="3697" y="525"/>
                  <a:pt x="3719" y="526"/>
                </a:cubicBezTo>
                <a:cubicBezTo>
                  <a:pt x="3725" y="526"/>
                  <a:pt x="3732" y="526"/>
                  <a:pt x="3738" y="526"/>
                </a:cubicBezTo>
                <a:moveTo>
                  <a:pt x="3944" y="327"/>
                </a:moveTo>
                <a:cubicBezTo>
                  <a:pt x="3967" y="327"/>
                  <a:pt x="3958" y="345"/>
                  <a:pt x="3958" y="367"/>
                </a:cubicBezTo>
                <a:cubicBezTo>
                  <a:pt x="3958" y="413"/>
                  <a:pt x="3936" y="452"/>
                  <a:pt x="3931" y="498"/>
                </a:cubicBezTo>
                <a:cubicBezTo>
                  <a:pt x="3929" y="532"/>
                  <a:pt x="3928" y="564"/>
                  <a:pt x="3946" y="592"/>
                </a:cubicBezTo>
                <a:cubicBezTo>
                  <a:pt x="3958" y="607"/>
                  <a:pt x="3962" y="612"/>
                  <a:pt x="3974" y="617"/>
                </a:cubicBezTo>
                <a:moveTo>
                  <a:pt x="3814" y="457"/>
                </a:moveTo>
                <a:cubicBezTo>
                  <a:pt x="3861" y="452"/>
                  <a:pt x="3908" y="453"/>
                  <a:pt x="3955" y="453"/>
                </a:cubicBezTo>
                <a:cubicBezTo>
                  <a:pt x="4019" y="453"/>
                  <a:pt x="4083" y="453"/>
                  <a:pt x="4147" y="453"/>
                </a:cubicBezTo>
                <a:moveTo>
                  <a:pt x="4247" y="235"/>
                </a:moveTo>
                <a:cubicBezTo>
                  <a:pt x="4247" y="196"/>
                  <a:pt x="4250" y="256"/>
                  <a:pt x="4250" y="258"/>
                </a:cubicBezTo>
                <a:cubicBezTo>
                  <a:pt x="4252" y="315"/>
                  <a:pt x="4250" y="372"/>
                  <a:pt x="4249" y="429"/>
                </a:cubicBezTo>
                <a:cubicBezTo>
                  <a:pt x="4249" y="436"/>
                  <a:pt x="4249" y="442"/>
                  <a:pt x="4249" y="449"/>
                </a:cubicBezTo>
                <a:cubicBezTo>
                  <a:pt x="4263" y="440"/>
                  <a:pt x="4283" y="424"/>
                  <a:pt x="4301" y="417"/>
                </a:cubicBezTo>
                <a:cubicBezTo>
                  <a:pt x="4327" y="407"/>
                  <a:pt x="4344" y="419"/>
                  <a:pt x="4352" y="445"/>
                </a:cubicBezTo>
                <a:cubicBezTo>
                  <a:pt x="4375" y="518"/>
                  <a:pt x="4363" y="615"/>
                  <a:pt x="4350" y="690"/>
                </a:cubicBezTo>
                <a:cubicBezTo>
                  <a:pt x="4344" y="716"/>
                  <a:pt x="4337" y="743"/>
                  <a:pt x="4331" y="769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10" name="Freeform 11"/>
          <p:cNvSpPr/>
          <p:nvPr/>
        </p:nvSpPr>
        <p:spPr>
          <a:xfrm>
            <a:off x="2549520" y="2039760"/>
            <a:ext cx="14760" cy="33840"/>
          </a:xfrm>
          <a:custGeom>
            <a:avLst/>
            <a:gdLst/>
            <a:ahLst/>
            <a:rect l="0" t="0" r="r" b="b"/>
            <a:pathLst>
              <a:path w="41" h="94">
                <a:moveTo>
                  <a:pt x="0" y="11"/>
                </a:moveTo>
                <a:cubicBezTo>
                  <a:pt x="0" y="7"/>
                  <a:pt x="0" y="4"/>
                  <a:pt x="0" y="0"/>
                </a:cubicBezTo>
                <a:cubicBezTo>
                  <a:pt x="19" y="29"/>
                  <a:pt x="29" y="58"/>
                  <a:pt x="40" y="93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11" name="Freeform 12"/>
          <p:cNvSpPr/>
          <p:nvPr/>
        </p:nvSpPr>
        <p:spPr>
          <a:xfrm>
            <a:off x="1363320" y="2000160"/>
            <a:ext cx="1748520" cy="334080"/>
          </a:xfrm>
          <a:custGeom>
            <a:avLst/>
            <a:gdLst/>
            <a:ahLst/>
            <a:rect l="0" t="0" r="r" b="b"/>
            <a:pathLst>
              <a:path w="4857" h="928">
                <a:moveTo>
                  <a:pt x="401" y="542"/>
                </a:moveTo>
                <a:cubicBezTo>
                  <a:pt x="304" y="527"/>
                  <a:pt x="179" y="492"/>
                  <a:pt x="101" y="568"/>
                </a:cubicBezTo>
                <a:cubicBezTo>
                  <a:pt x="46" y="622"/>
                  <a:pt x="0" y="701"/>
                  <a:pt x="6" y="779"/>
                </a:cubicBezTo>
                <a:cubicBezTo>
                  <a:pt x="14" y="872"/>
                  <a:pt x="130" y="896"/>
                  <a:pt x="205" y="907"/>
                </a:cubicBezTo>
                <a:cubicBezTo>
                  <a:pt x="344" y="927"/>
                  <a:pt x="488" y="914"/>
                  <a:pt x="627" y="900"/>
                </a:cubicBezTo>
                <a:moveTo>
                  <a:pt x="939" y="654"/>
                </a:moveTo>
                <a:cubicBezTo>
                  <a:pt x="903" y="648"/>
                  <a:pt x="892" y="648"/>
                  <a:pt x="871" y="682"/>
                </a:cubicBezTo>
                <a:cubicBezTo>
                  <a:pt x="854" y="710"/>
                  <a:pt x="841" y="750"/>
                  <a:pt x="849" y="782"/>
                </a:cubicBezTo>
                <a:cubicBezTo>
                  <a:pt x="856" y="811"/>
                  <a:pt x="902" y="810"/>
                  <a:pt x="924" y="805"/>
                </a:cubicBezTo>
                <a:cubicBezTo>
                  <a:pt x="968" y="795"/>
                  <a:pt x="963" y="752"/>
                  <a:pt x="964" y="717"/>
                </a:cubicBezTo>
                <a:cubicBezTo>
                  <a:pt x="965" y="680"/>
                  <a:pt x="957" y="649"/>
                  <a:pt x="918" y="636"/>
                </a:cubicBezTo>
                <a:cubicBezTo>
                  <a:pt x="906" y="632"/>
                  <a:pt x="872" y="630"/>
                  <a:pt x="866" y="644"/>
                </a:cubicBezTo>
                <a:cubicBezTo>
                  <a:pt x="866" y="647"/>
                  <a:pt x="866" y="650"/>
                  <a:pt x="866" y="653"/>
                </a:cubicBezTo>
                <a:moveTo>
                  <a:pt x="1315" y="535"/>
                </a:moveTo>
                <a:cubicBezTo>
                  <a:pt x="1305" y="526"/>
                  <a:pt x="1294" y="518"/>
                  <a:pt x="1285" y="509"/>
                </a:cubicBezTo>
                <a:cubicBezTo>
                  <a:pt x="1292" y="515"/>
                  <a:pt x="1301" y="523"/>
                  <a:pt x="1309" y="526"/>
                </a:cubicBezTo>
                <a:cubicBezTo>
                  <a:pt x="1319" y="529"/>
                  <a:pt x="1331" y="529"/>
                  <a:pt x="1343" y="529"/>
                </a:cubicBezTo>
                <a:cubicBezTo>
                  <a:pt x="1368" y="529"/>
                  <a:pt x="1395" y="529"/>
                  <a:pt x="1419" y="535"/>
                </a:cubicBezTo>
                <a:cubicBezTo>
                  <a:pt x="1426" y="537"/>
                  <a:pt x="1433" y="540"/>
                  <a:pt x="1440" y="542"/>
                </a:cubicBezTo>
                <a:cubicBezTo>
                  <a:pt x="1430" y="532"/>
                  <a:pt x="1436" y="525"/>
                  <a:pt x="1413" y="524"/>
                </a:cubicBezTo>
                <a:cubicBezTo>
                  <a:pt x="1361" y="521"/>
                  <a:pt x="1324" y="534"/>
                  <a:pt x="1283" y="567"/>
                </a:cubicBezTo>
                <a:cubicBezTo>
                  <a:pt x="1230" y="609"/>
                  <a:pt x="1204" y="683"/>
                  <a:pt x="1218" y="750"/>
                </a:cubicBezTo>
                <a:cubicBezTo>
                  <a:pt x="1232" y="813"/>
                  <a:pt x="1311" y="824"/>
                  <a:pt x="1364" y="832"/>
                </a:cubicBezTo>
                <a:cubicBezTo>
                  <a:pt x="1433" y="841"/>
                  <a:pt x="1526" y="849"/>
                  <a:pt x="1595" y="836"/>
                </a:cubicBezTo>
                <a:cubicBezTo>
                  <a:pt x="1609" y="831"/>
                  <a:pt x="1623" y="826"/>
                  <a:pt x="1637" y="820"/>
                </a:cubicBezTo>
                <a:moveTo>
                  <a:pt x="1831" y="521"/>
                </a:moveTo>
                <a:cubicBezTo>
                  <a:pt x="1838" y="507"/>
                  <a:pt x="1857" y="482"/>
                  <a:pt x="1861" y="466"/>
                </a:cubicBezTo>
                <a:cubicBezTo>
                  <a:pt x="1858" y="466"/>
                  <a:pt x="1856" y="466"/>
                  <a:pt x="1853" y="468"/>
                </a:cubicBezTo>
                <a:cubicBezTo>
                  <a:pt x="1845" y="493"/>
                  <a:pt x="1842" y="511"/>
                  <a:pt x="1842" y="538"/>
                </a:cubicBezTo>
                <a:cubicBezTo>
                  <a:pt x="1842" y="595"/>
                  <a:pt x="1831" y="664"/>
                  <a:pt x="1855" y="717"/>
                </a:cubicBezTo>
                <a:cubicBezTo>
                  <a:pt x="1880" y="771"/>
                  <a:pt x="1934" y="803"/>
                  <a:pt x="1986" y="828"/>
                </a:cubicBezTo>
                <a:cubicBezTo>
                  <a:pt x="2010" y="839"/>
                  <a:pt x="2037" y="849"/>
                  <a:pt x="2063" y="856"/>
                </a:cubicBezTo>
                <a:cubicBezTo>
                  <a:pt x="2068" y="857"/>
                  <a:pt x="2068" y="857"/>
                  <a:pt x="2071" y="857"/>
                </a:cubicBezTo>
                <a:cubicBezTo>
                  <a:pt x="2071" y="801"/>
                  <a:pt x="2073" y="748"/>
                  <a:pt x="2063" y="694"/>
                </a:cubicBezTo>
                <a:cubicBezTo>
                  <a:pt x="2055" y="652"/>
                  <a:pt x="2047" y="605"/>
                  <a:pt x="2029" y="566"/>
                </a:cubicBezTo>
                <a:cubicBezTo>
                  <a:pt x="2023" y="552"/>
                  <a:pt x="2012" y="541"/>
                  <a:pt x="2005" y="528"/>
                </a:cubicBezTo>
                <a:cubicBezTo>
                  <a:pt x="2005" y="526"/>
                  <a:pt x="2005" y="526"/>
                  <a:pt x="2005" y="525"/>
                </a:cubicBezTo>
                <a:cubicBezTo>
                  <a:pt x="2040" y="518"/>
                  <a:pt x="2075" y="511"/>
                  <a:pt x="2110" y="506"/>
                </a:cubicBezTo>
                <a:cubicBezTo>
                  <a:pt x="2145" y="501"/>
                  <a:pt x="2216" y="484"/>
                  <a:pt x="2250" y="498"/>
                </a:cubicBezTo>
                <a:cubicBezTo>
                  <a:pt x="2279" y="510"/>
                  <a:pt x="2282" y="536"/>
                  <a:pt x="2286" y="567"/>
                </a:cubicBezTo>
                <a:cubicBezTo>
                  <a:pt x="2297" y="649"/>
                  <a:pt x="2278" y="739"/>
                  <a:pt x="2322" y="811"/>
                </a:cubicBezTo>
                <a:cubicBezTo>
                  <a:pt x="2347" y="853"/>
                  <a:pt x="2393" y="889"/>
                  <a:pt x="2442" y="896"/>
                </a:cubicBezTo>
                <a:cubicBezTo>
                  <a:pt x="2456" y="898"/>
                  <a:pt x="2469" y="896"/>
                  <a:pt x="2483" y="897"/>
                </a:cubicBezTo>
                <a:cubicBezTo>
                  <a:pt x="2485" y="869"/>
                  <a:pt x="2487" y="853"/>
                  <a:pt x="2473" y="826"/>
                </a:cubicBezTo>
                <a:cubicBezTo>
                  <a:pt x="2450" y="781"/>
                  <a:pt x="2421" y="745"/>
                  <a:pt x="2414" y="694"/>
                </a:cubicBezTo>
                <a:cubicBezTo>
                  <a:pt x="2409" y="663"/>
                  <a:pt x="2405" y="614"/>
                  <a:pt x="2426" y="588"/>
                </a:cubicBezTo>
                <a:cubicBezTo>
                  <a:pt x="2442" y="569"/>
                  <a:pt x="2460" y="557"/>
                  <a:pt x="2483" y="548"/>
                </a:cubicBezTo>
                <a:cubicBezTo>
                  <a:pt x="2521" y="534"/>
                  <a:pt x="2572" y="522"/>
                  <a:pt x="2612" y="529"/>
                </a:cubicBezTo>
                <a:cubicBezTo>
                  <a:pt x="2633" y="533"/>
                  <a:pt x="2630" y="561"/>
                  <a:pt x="2634" y="582"/>
                </a:cubicBezTo>
                <a:cubicBezTo>
                  <a:pt x="2646" y="647"/>
                  <a:pt x="2668" y="711"/>
                  <a:pt x="2688" y="772"/>
                </a:cubicBezTo>
                <a:cubicBezTo>
                  <a:pt x="2690" y="783"/>
                  <a:pt x="2690" y="785"/>
                  <a:pt x="2694" y="790"/>
                </a:cubicBezTo>
                <a:moveTo>
                  <a:pt x="2619" y="373"/>
                </a:moveTo>
                <a:cubicBezTo>
                  <a:pt x="2614" y="364"/>
                  <a:pt x="2609" y="355"/>
                  <a:pt x="2604" y="346"/>
                </a:cubicBezTo>
                <a:cubicBezTo>
                  <a:pt x="2604" y="358"/>
                  <a:pt x="2605" y="362"/>
                  <a:pt x="2613" y="367"/>
                </a:cubicBezTo>
                <a:moveTo>
                  <a:pt x="2943" y="371"/>
                </a:moveTo>
                <a:cubicBezTo>
                  <a:pt x="2936" y="361"/>
                  <a:pt x="2957" y="347"/>
                  <a:pt x="2922" y="364"/>
                </a:cubicBezTo>
                <a:cubicBezTo>
                  <a:pt x="2875" y="387"/>
                  <a:pt x="2844" y="446"/>
                  <a:pt x="2833" y="495"/>
                </a:cubicBezTo>
                <a:cubicBezTo>
                  <a:pt x="2818" y="561"/>
                  <a:pt x="2821" y="621"/>
                  <a:pt x="2877" y="664"/>
                </a:cubicBezTo>
                <a:cubicBezTo>
                  <a:pt x="2942" y="713"/>
                  <a:pt x="3027" y="711"/>
                  <a:pt x="3104" y="712"/>
                </a:cubicBezTo>
                <a:cubicBezTo>
                  <a:pt x="3159" y="712"/>
                  <a:pt x="3177" y="713"/>
                  <a:pt x="3210" y="695"/>
                </a:cubicBezTo>
                <a:moveTo>
                  <a:pt x="3280" y="341"/>
                </a:moveTo>
                <a:cubicBezTo>
                  <a:pt x="3267" y="340"/>
                  <a:pt x="3295" y="409"/>
                  <a:pt x="3301" y="429"/>
                </a:cubicBezTo>
                <a:cubicBezTo>
                  <a:pt x="3317" y="481"/>
                  <a:pt x="3329" y="533"/>
                  <a:pt x="3349" y="584"/>
                </a:cubicBezTo>
                <a:cubicBezTo>
                  <a:pt x="3358" y="607"/>
                  <a:pt x="3371" y="630"/>
                  <a:pt x="3383" y="651"/>
                </a:cubicBezTo>
                <a:moveTo>
                  <a:pt x="3586" y="459"/>
                </a:moveTo>
                <a:cubicBezTo>
                  <a:pt x="3594" y="467"/>
                  <a:pt x="3568" y="423"/>
                  <a:pt x="3590" y="461"/>
                </a:cubicBezTo>
                <a:cubicBezTo>
                  <a:pt x="3599" y="477"/>
                  <a:pt x="3611" y="491"/>
                  <a:pt x="3629" y="498"/>
                </a:cubicBezTo>
                <a:cubicBezTo>
                  <a:pt x="3638" y="502"/>
                  <a:pt x="3642" y="499"/>
                  <a:pt x="3650" y="501"/>
                </a:cubicBezTo>
                <a:cubicBezTo>
                  <a:pt x="3649" y="485"/>
                  <a:pt x="3648" y="474"/>
                  <a:pt x="3641" y="459"/>
                </a:cubicBezTo>
                <a:cubicBezTo>
                  <a:pt x="3632" y="440"/>
                  <a:pt x="3624" y="422"/>
                  <a:pt x="3617" y="402"/>
                </a:cubicBezTo>
                <a:cubicBezTo>
                  <a:pt x="3616" y="394"/>
                  <a:pt x="3617" y="392"/>
                  <a:pt x="3613" y="389"/>
                </a:cubicBezTo>
                <a:cubicBezTo>
                  <a:pt x="3589" y="395"/>
                  <a:pt x="3599" y="384"/>
                  <a:pt x="3574" y="407"/>
                </a:cubicBezTo>
                <a:cubicBezTo>
                  <a:pt x="3514" y="462"/>
                  <a:pt x="3477" y="512"/>
                  <a:pt x="3474" y="594"/>
                </a:cubicBezTo>
                <a:cubicBezTo>
                  <a:pt x="3471" y="665"/>
                  <a:pt x="3518" y="696"/>
                  <a:pt x="3580" y="718"/>
                </a:cubicBezTo>
                <a:cubicBezTo>
                  <a:pt x="3656" y="745"/>
                  <a:pt x="3777" y="751"/>
                  <a:pt x="3856" y="733"/>
                </a:cubicBezTo>
                <a:cubicBezTo>
                  <a:pt x="3867" y="728"/>
                  <a:pt x="3878" y="723"/>
                  <a:pt x="3889" y="718"/>
                </a:cubicBezTo>
                <a:moveTo>
                  <a:pt x="3821" y="327"/>
                </a:moveTo>
                <a:cubicBezTo>
                  <a:pt x="3831" y="301"/>
                  <a:pt x="3831" y="288"/>
                  <a:pt x="3868" y="282"/>
                </a:cubicBezTo>
                <a:cubicBezTo>
                  <a:pt x="3915" y="273"/>
                  <a:pt x="3916" y="347"/>
                  <a:pt x="3920" y="377"/>
                </a:cubicBezTo>
                <a:cubicBezTo>
                  <a:pt x="3931" y="454"/>
                  <a:pt x="3938" y="532"/>
                  <a:pt x="3957" y="608"/>
                </a:cubicBezTo>
                <a:cubicBezTo>
                  <a:pt x="3964" y="636"/>
                  <a:pt x="3975" y="664"/>
                  <a:pt x="3987" y="690"/>
                </a:cubicBezTo>
                <a:cubicBezTo>
                  <a:pt x="3986" y="638"/>
                  <a:pt x="3972" y="596"/>
                  <a:pt x="3962" y="546"/>
                </a:cubicBezTo>
                <a:cubicBezTo>
                  <a:pt x="3948" y="475"/>
                  <a:pt x="3926" y="356"/>
                  <a:pt x="3972" y="295"/>
                </a:cubicBezTo>
                <a:cubicBezTo>
                  <a:pt x="3999" y="258"/>
                  <a:pt x="4051" y="276"/>
                  <a:pt x="4078" y="299"/>
                </a:cubicBezTo>
                <a:cubicBezTo>
                  <a:pt x="4138" y="349"/>
                  <a:pt x="4188" y="412"/>
                  <a:pt x="4246" y="464"/>
                </a:cubicBezTo>
                <a:cubicBezTo>
                  <a:pt x="4270" y="486"/>
                  <a:pt x="4331" y="554"/>
                  <a:pt x="4370" y="549"/>
                </a:cubicBezTo>
                <a:cubicBezTo>
                  <a:pt x="4380" y="549"/>
                  <a:pt x="4384" y="549"/>
                  <a:pt x="4383" y="538"/>
                </a:cubicBezTo>
                <a:moveTo>
                  <a:pt x="4379" y="116"/>
                </a:moveTo>
                <a:cubicBezTo>
                  <a:pt x="4375" y="76"/>
                  <a:pt x="4371" y="39"/>
                  <a:pt x="4370" y="0"/>
                </a:cubicBezTo>
                <a:cubicBezTo>
                  <a:pt x="4384" y="37"/>
                  <a:pt x="4393" y="61"/>
                  <a:pt x="4409" y="99"/>
                </a:cubicBezTo>
                <a:cubicBezTo>
                  <a:pt x="4445" y="183"/>
                  <a:pt x="4482" y="269"/>
                  <a:pt x="4528" y="351"/>
                </a:cubicBezTo>
                <a:cubicBezTo>
                  <a:pt x="4563" y="414"/>
                  <a:pt x="4603" y="473"/>
                  <a:pt x="4653" y="525"/>
                </a:cubicBezTo>
                <a:cubicBezTo>
                  <a:pt x="4666" y="537"/>
                  <a:pt x="4668" y="537"/>
                  <a:pt x="4673" y="545"/>
                </a:cubicBezTo>
                <a:moveTo>
                  <a:pt x="4426" y="443"/>
                </a:moveTo>
                <a:cubicBezTo>
                  <a:pt x="4431" y="411"/>
                  <a:pt x="4483" y="419"/>
                  <a:pt x="4510" y="416"/>
                </a:cubicBezTo>
                <a:cubicBezTo>
                  <a:pt x="4595" y="408"/>
                  <a:pt x="4679" y="397"/>
                  <a:pt x="4764" y="386"/>
                </a:cubicBezTo>
                <a:cubicBezTo>
                  <a:pt x="4795" y="382"/>
                  <a:pt x="4825" y="378"/>
                  <a:pt x="4856" y="374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12" name="Freeform 13"/>
          <p:cNvSpPr/>
          <p:nvPr/>
        </p:nvSpPr>
        <p:spPr>
          <a:xfrm>
            <a:off x="3421800" y="2000160"/>
            <a:ext cx="391680" cy="273240"/>
          </a:xfrm>
          <a:custGeom>
            <a:avLst/>
            <a:gdLst/>
            <a:ahLst/>
            <a:rect l="0" t="0" r="r" b="b"/>
            <a:pathLst>
              <a:path w="1088" h="759">
                <a:moveTo>
                  <a:pt x="103" y="279"/>
                </a:moveTo>
                <a:cubicBezTo>
                  <a:pt x="88" y="258"/>
                  <a:pt x="112" y="235"/>
                  <a:pt x="66" y="285"/>
                </a:cubicBezTo>
                <a:cubicBezTo>
                  <a:pt x="28" y="326"/>
                  <a:pt x="4" y="363"/>
                  <a:pt x="2" y="421"/>
                </a:cubicBezTo>
                <a:cubicBezTo>
                  <a:pt x="0" y="480"/>
                  <a:pt x="79" y="483"/>
                  <a:pt x="124" y="486"/>
                </a:cubicBezTo>
                <a:cubicBezTo>
                  <a:pt x="179" y="489"/>
                  <a:pt x="246" y="493"/>
                  <a:pt x="275" y="435"/>
                </a:cubicBezTo>
                <a:cubicBezTo>
                  <a:pt x="314" y="357"/>
                  <a:pt x="249" y="281"/>
                  <a:pt x="197" y="234"/>
                </a:cubicBezTo>
                <a:cubicBezTo>
                  <a:pt x="164" y="205"/>
                  <a:pt x="129" y="189"/>
                  <a:pt x="90" y="172"/>
                </a:cubicBezTo>
                <a:cubicBezTo>
                  <a:pt x="156" y="181"/>
                  <a:pt x="220" y="196"/>
                  <a:pt x="288" y="199"/>
                </a:cubicBezTo>
                <a:cubicBezTo>
                  <a:pt x="363" y="202"/>
                  <a:pt x="455" y="212"/>
                  <a:pt x="523" y="176"/>
                </a:cubicBezTo>
                <a:cubicBezTo>
                  <a:pt x="566" y="154"/>
                  <a:pt x="572" y="107"/>
                  <a:pt x="552" y="67"/>
                </a:cubicBezTo>
                <a:cubicBezTo>
                  <a:pt x="533" y="31"/>
                  <a:pt x="507" y="17"/>
                  <a:pt x="478" y="0"/>
                </a:cubicBezTo>
                <a:cubicBezTo>
                  <a:pt x="457" y="45"/>
                  <a:pt x="451" y="87"/>
                  <a:pt x="451" y="150"/>
                </a:cubicBezTo>
                <a:cubicBezTo>
                  <a:pt x="450" y="269"/>
                  <a:pt x="482" y="356"/>
                  <a:pt x="536" y="463"/>
                </a:cubicBezTo>
                <a:cubicBezTo>
                  <a:pt x="574" y="535"/>
                  <a:pt x="626" y="604"/>
                  <a:pt x="648" y="683"/>
                </a:cubicBezTo>
                <a:cubicBezTo>
                  <a:pt x="659" y="723"/>
                  <a:pt x="647" y="728"/>
                  <a:pt x="640" y="758"/>
                </a:cubicBezTo>
                <a:moveTo>
                  <a:pt x="461" y="593"/>
                </a:moveTo>
                <a:cubicBezTo>
                  <a:pt x="554" y="559"/>
                  <a:pt x="648" y="544"/>
                  <a:pt x="745" y="528"/>
                </a:cubicBezTo>
                <a:cubicBezTo>
                  <a:pt x="859" y="509"/>
                  <a:pt x="973" y="497"/>
                  <a:pt x="1087" y="484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13" name="Freeform 14"/>
          <p:cNvSpPr/>
          <p:nvPr/>
        </p:nvSpPr>
        <p:spPr>
          <a:xfrm>
            <a:off x="4176720" y="1891080"/>
            <a:ext cx="517680" cy="320400"/>
          </a:xfrm>
          <a:custGeom>
            <a:avLst/>
            <a:gdLst/>
            <a:ahLst/>
            <a:rect l="0" t="0" r="r" b="b"/>
            <a:pathLst>
              <a:path w="1438" h="890">
                <a:moveTo>
                  <a:pt x="27" y="648"/>
                </a:moveTo>
                <a:cubicBezTo>
                  <a:pt x="17" y="621"/>
                  <a:pt x="0" y="583"/>
                  <a:pt x="30" y="561"/>
                </a:cubicBezTo>
                <a:cubicBezTo>
                  <a:pt x="71" y="530"/>
                  <a:pt x="163" y="522"/>
                  <a:pt x="211" y="535"/>
                </a:cubicBezTo>
                <a:cubicBezTo>
                  <a:pt x="293" y="558"/>
                  <a:pt x="325" y="637"/>
                  <a:pt x="317" y="715"/>
                </a:cubicBezTo>
                <a:cubicBezTo>
                  <a:pt x="309" y="792"/>
                  <a:pt x="251" y="838"/>
                  <a:pt x="184" y="865"/>
                </a:cubicBezTo>
                <a:cubicBezTo>
                  <a:pt x="154" y="874"/>
                  <a:pt x="146" y="877"/>
                  <a:pt x="126" y="876"/>
                </a:cubicBezTo>
                <a:cubicBezTo>
                  <a:pt x="118" y="860"/>
                  <a:pt x="77" y="889"/>
                  <a:pt x="139" y="840"/>
                </a:cubicBezTo>
                <a:cubicBezTo>
                  <a:pt x="238" y="762"/>
                  <a:pt x="355" y="710"/>
                  <a:pt x="453" y="629"/>
                </a:cubicBezTo>
                <a:cubicBezTo>
                  <a:pt x="498" y="592"/>
                  <a:pt x="525" y="560"/>
                  <a:pt x="551" y="513"/>
                </a:cubicBezTo>
                <a:cubicBezTo>
                  <a:pt x="487" y="521"/>
                  <a:pt x="445" y="552"/>
                  <a:pt x="401" y="600"/>
                </a:cubicBezTo>
                <a:cubicBezTo>
                  <a:pt x="366" y="638"/>
                  <a:pt x="318" y="718"/>
                  <a:pt x="340" y="774"/>
                </a:cubicBezTo>
                <a:cubicBezTo>
                  <a:pt x="363" y="833"/>
                  <a:pt x="472" y="831"/>
                  <a:pt x="520" y="833"/>
                </a:cubicBezTo>
                <a:cubicBezTo>
                  <a:pt x="576" y="833"/>
                  <a:pt x="594" y="833"/>
                  <a:pt x="631" y="826"/>
                </a:cubicBezTo>
                <a:moveTo>
                  <a:pt x="680" y="154"/>
                </a:moveTo>
                <a:cubicBezTo>
                  <a:pt x="680" y="151"/>
                  <a:pt x="680" y="147"/>
                  <a:pt x="680" y="144"/>
                </a:cubicBezTo>
                <a:cubicBezTo>
                  <a:pt x="696" y="154"/>
                  <a:pt x="694" y="169"/>
                  <a:pt x="697" y="192"/>
                </a:cubicBezTo>
                <a:cubicBezTo>
                  <a:pt x="710" y="276"/>
                  <a:pt x="720" y="353"/>
                  <a:pt x="748" y="434"/>
                </a:cubicBezTo>
                <a:cubicBezTo>
                  <a:pt x="758" y="459"/>
                  <a:pt x="759" y="466"/>
                  <a:pt x="769" y="480"/>
                </a:cubicBezTo>
                <a:moveTo>
                  <a:pt x="987" y="29"/>
                </a:moveTo>
                <a:cubicBezTo>
                  <a:pt x="976" y="2"/>
                  <a:pt x="958" y="0"/>
                  <a:pt x="926" y="5"/>
                </a:cubicBezTo>
                <a:cubicBezTo>
                  <a:pt x="878" y="12"/>
                  <a:pt x="871" y="48"/>
                  <a:pt x="869" y="89"/>
                </a:cubicBezTo>
                <a:cubicBezTo>
                  <a:pt x="866" y="162"/>
                  <a:pt x="934" y="212"/>
                  <a:pt x="981" y="261"/>
                </a:cubicBezTo>
                <a:cubicBezTo>
                  <a:pt x="1026" y="308"/>
                  <a:pt x="1085" y="359"/>
                  <a:pt x="1100" y="425"/>
                </a:cubicBezTo>
                <a:cubicBezTo>
                  <a:pt x="1111" y="472"/>
                  <a:pt x="1086" y="482"/>
                  <a:pt x="1043" y="486"/>
                </a:cubicBezTo>
                <a:cubicBezTo>
                  <a:pt x="991" y="490"/>
                  <a:pt x="943" y="479"/>
                  <a:pt x="911" y="434"/>
                </a:cubicBezTo>
                <a:cubicBezTo>
                  <a:pt x="906" y="422"/>
                  <a:pt x="901" y="411"/>
                  <a:pt x="896" y="399"/>
                </a:cubicBezTo>
                <a:moveTo>
                  <a:pt x="1029" y="17"/>
                </a:moveTo>
                <a:cubicBezTo>
                  <a:pt x="1092" y="5"/>
                  <a:pt x="1155" y="8"/>
                  <a:pt x="1219" y="8"/>
                </a:cubicBezTo>
                <a:cubicBezTo>
                  <a:pt x="1292" y="8"/>
                  <a:pt x="1364" y="15"/>
                  <a:pt x="1437" y="19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14" name="Freeform 15"/>
          <p:cNvSpPr/>
          <p:nvPr/>
        </p:nvSpPr>
        <p:spPr>
          <a:xfrm>
            <a:off x="8511480" y="1816560"/>
            <a:ext cx="212400" cy="139680"/>
          </a:xfrm>
          <a:custGeom>
            <a:avLst/>
            <a:gdLst/>
            <a:ahLst/>
            <a:rect l="0" t="0" r="r" b="b"/>
            <a:pathLst>
              <a:path w="590" h="388">
                <a:moveTo>
                  <a:pt x="5" y="341"/>
                </a:moveTo>
                <a:cubicBezTo>
                  <a:pt x="6" y="339"/>
                  <a:pt x="0" y="339"/>
                  <a:pt x="2" y="338"/>
                </a:cubicBezTo>
                <a:cubicBezTo>
                  <a:pt x="26" y="321"/>
                  <a:pt x="55" y="309"/>
                  <a:pt x="80" y="293"/>
                </a:cubicBezTo>
                <a:cubicBezTo>
                  <a:pt x="136" y="257"/>
                  <a:pt x="176" y="214"/>
                  <a:pt x="200" y="151"/>
                </a:cubicBezTo>
                <a:cubicBezTo>
                  <a:pt x="215" y="111"/>
                  <a:pt x="216" y="69"/>
                  <a:pt x="217" y="27"/>
                </a:cubicBezTo>
                <a:cubicBezTo>
                  <a:pt x="217" y="14"/>
                  <a:pt x="217" y="11"/>
                  <a:pt x="217" y="3"/>
                </a:cubicBezTo>
                <a:cubicBezTo>
                  <a:pt x="193" y="4"/>
                  <a:pt x="190" y="0"/>
                  <a:pt x="178" y="24"/>
                </a:cubicBezTo>
                <a:cubicBezTo>
                  <a:pt x="169" y="41"/>
                  <a:pt x="161" y="89"/>
                  <a:pt x="173" y="107"/>
                </a:cubicBezTo>
                <a:cubicBezTo>
                  <a:pt x="194" y="138"/>
                  <a:pt x="245" y="145"/>
                  <a:pt x="275" y="164"/>
                </a:cubicBezTo>
                <a:cubicBezTo>
                  <a:pt x="290" y="174"/>
                  <a:pt x="293" y="194"/>
                  <a:pt x="289" y="212"/>
                </a:cubicBezTo>
                <a:cubicBezTo>
                  <a:pt x="283" y="237"/>
                  <a:pt x="259" y="251"/>
                  <a:pt x="247" y="272"/>
                </a:cubicBezTo>
                <a:cubicBezTo>
                  <a:pt x="245" y="276"/>
                  <a:pt x="236" y="303"/>
                  <a:pt x="242" y="307"/>
                </a:cubicBezTo>
                <a:cubicBezTo>
                  <a:pt x="259" y="320"/>
                  <a:pt x="303" y="319"/>
                  <a:pt x="323" y="320"/>
                </a:cubicBezTo>
                <a:cubicBezTo>
                  <a:pt x="355" y="320"/>
                  <a:pt x="366" y="320"/>
                  <a:pt x="387" y="320"/>
                </a:cubicBezTo>
                <a:moveTo>
                  <a:pt x="572" y="79"/>
                </a:moveTo>
                <a:cubicBezTo>
                  <a:pt x="579" y="105"/>
                  <a:pt x="586" y="126"/>
                  <a:pt x="587" y="154"/>
                </a:cubicBezTo>
                <a:cubicBezTo>
                  <a:pt x="589" y="202"/>
                  <a:pt x="586" y="249"/>
                  <a:pt x="586" y="296"/>
                </a:cubicBezTo>
                <a:cubicBezTo>
                  <a:pt x="586" y="326"/>
                  <a:pt x="586" y="357"/>
                  <a:pt x="586" y="387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15" name="Freeform 16"/>
          <p:cNvSpPr/>
          <p:nvPr/>
        </p:nvSpPr>
        <p:spPr>
          <a:xfrm>
            <a:off x="8848800" y="1793160"/>
            <a:ext cx="288000" cy="142200"/>
          </a:xfrm>
          <a:custGeom>
            <a:avLst/>
            <a:gdLst/>
            <a:ahLst/>
            <a:rect l="0" t="0" r="r" b="b"/>
            <a:pathLst>
              <a:path w="800" h="395">
                <a:moveTo>
                  <a:pt x="94" y="7"/>
                </a:moveTo>
                <a:cubicBezTo>
                  <a:pt x="98" y="7"/>
                  <a:pt x="101" y="0"/>
                  <a:pt x="103" y="3"/>
                </a:cubicBezTo>
                <a:cubicBezTo>
                  <a:pt x="105" y="7"/>
                  <a:pt x="104" y="16"/>
                  <a:pt x="104" y="21"/>
                </a:cubicBezTo>
                <a:cubicBezTo>
                  <a:pt x="106" y="47"/>
                  <a:pt x="100" y="64"/>
                  <a:pt x="89" y="87"/>
                </a:cubicBezTo>
                <a:cubicBezTo>
                  <a:pt x="64" y="140"/>
                  <a:pt x="32" y="190"/>
                  <a:pt x="10" y="243"/>
                </a:cubicBezTo>
                <a:cubicBezTo>
                  <a:pt x="3" y="261"/>
                  <a:pt x="1" y="275"/>
                  <a:pt x="0" y="294"/>
                </a:cubicBezTo>
                <a:cubicBezTo>
                  <a:pt x="0" y="295"/>
                  <a:pt x="0" y="296"/>
                  <a:pt x="0" y="298"/>
                </a:cubicBezTo>
                <a:cubicBezTo>
                  <a:pt x="39" y="298"/>
                  <a:pt x="75" y="302"/>
                  <a:pt x="112" y="287"/>
                </a:cubicBezTo>
                <a:cubicBezTo>
                  <a:pt x="134" y="279"/>
                  <a:pt x="153" y="266"/>
                  <a:pt x="174" y="258"/>
                </a:cubicBezTo>
                <a:cubicBezTo>
                  <a:pt x="176" y="258"/>
                  <a:pt x="176" y="258"/>
                  <a:pt x="177" y="258"/>
                </a:cubicBezTo>
                <a:cubicBezTo>
                  <a:pt x="177" y="296"/>
                  <a:pt x="178" y="333"/>
                  <a:pt x="172" y="370"/>
                </a:cubicBezTo>
                <a:cubicBezTo>
                  <a:pt x="170" y="383"/>
                  <a:pt x="170" y="386"/>
                  <a:pt x="170" y="394"/>
                </a:cubicBezTo>
                <a:moveTo>
                  <a:pt x="367" y="244"/>
                </a:moveTo>
                <a:cubicBezTo>
                  <a:pt x="386" y="245"/>
                  <a:pt x="405" y="246"/>
                  <a:pt x="424" y="248"/>
                </a:cubicBezTo>
                <a:cubicBezTo>
                  <a:pt x="456" y="251"/>
                  <a:pt x="487" y="254"/>
                  <a:pt x="519" y="254"/>
                </a:cubicBezTo>
                <a:cubicBezTo>
                  <a:pt x="524" y="254"/>
                  <a:pt x="529" y="254"/>
                  <a:pt x="534" y="254"/>
                </a:cubicBezTo>
                <a:moveTo>
                  <a:pt x="587" y="191"/>
                </a:moveTo>
                <a:cubicBezTo>
                  <a:pt x="595" y="181"/>
                  <a:pt x="603" y="170"/>
                  <a:pt x="609" y="158"/>
                </a:cubicBezTo>
                <a:cubicBezTo>
                  <a:pt x="624" y="127"/>
                  <a:pt x="635" y="88"/>
                  <a:pt x="640" y="54"/>
                </a:cubicBezTo>
                <a:cubicBezTo>
                  <a:pt x="642" y="39"/>
                  <a:pt x="643" y="23"/>
                  <a:pt x="643" y="8"/>
                </a:cubicBezTo>
                <a:cubicBezTo>
                  <a:pt x="633" y="23"/>
                  <a:pt x="623" y="32"/>
                  <a:pt x="629" y="54"/>
                </a:cubicBezTo>
                <a:cubicBezTo>
                  <a:pt x="636" y="81"/>
                  <a:pt x="682" y="96"/>
                  <a:pt x="704" y="108"/>
                </a:cubicBezTo>
                <a:cubicBezTo>
                  <a:pt x="731" y="121"/>
                  <a:pt x="769" y="133"/>
                  <a:pt x="788" y="158"/>
                </a:cubicBezTo>
                <a:cubicBezTo>
                  <a:pt x="799" y="173"/>
                  <a:pt x="792" y="202"/>
                  <a:pt x="782" y="214"/>
                </a:cubicBezTo>
                <a:cubicBezTo>
                  <a:pt x="760" y="241"/>
                  <a:pt x="717" y="259"/>
                  <a:pt x="709" y="296"/>
                </a:cubicBezTo>
                <a:cubicBezTo>
                  <a:pt x="705" y="316"/>
                  <a:pt x="712" y="319"/>
                  <a:pt x="727" y="327"/>
                </a:cubicBezTo>
                <a:cubicBezTo>
                  <a:pt x="746" y="337"/>
                  <a:pt x="764" y="338"/>
                  <a:pt x="785" y="338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16" name="Freeform 17"/>
          <p:cNvSpPr/>
          <p:nvPr/>
        </p:nvSpPr>
        <p:spPr>
          <a:xfrm>
            <a:off x="334080" y="1900080"/>
            <a:ext cx="8461080" cy="2965680"/>
          </a:xfrm>
          <a:custGeom>
            <a:avLst/>
            <a:gdLst/>
            <a:ahLst/>
            <a:rect l="0" t="0" r="r" b="b"/>
            <a:pathLst>
              <a:path w="23503" h="8238">
                <a:moveTo>
                  <a:pt x="23299" y="12"/>
                </a:moveTo>
                <a:cubicBezTo>
                  <a:pt x="23367" y="8"/>
                  <a:pt x="23434" y="5"/>
                  <a:pt x="23502" y="0"/>
                </a:cubicBezTo>
                <a:moveTo>
                  <a:pt x="23099" y="958"/>
                </a:moveTo>
                <a:lnTo>
                  <a:pt x="23099" y="958"/>
                </a:lnTo>
                <a:moveTo>
                  <a:pt x="10243" y="1218"/>
                </a:moveTo>
                <a:cubicBezTo>
                  <a:pt x="10230" y="1219"/>
                  <a:pt x="10195" y="1214"/>
                  <a:pt x="10185" y="1223"/>
                </a:cubicBezTo>
                <a:cubicBezTo>
                  <a:pt x="10176" y="1231"/>
                  <a:pt x="10199" y="1236"/>
                  <a:pt x="10211" y="1237"/>
                </a:cubicBezTo>
                <a:cubicBezTo>
                  <a:pt x="10346" y="1248"/>
                  <a:pt x="10486" y="1234"/>
                  <a:pt x="10622" y="1233"/>
                </a:cubicBezTo>
                <a:cubicBezTo>
                  <a:pt x="10653" y="1233"/>
                  <a:pt x="10723" y="1233"/>
                  <a:pt x="10692" y="1233"/>
                </a:cubicBezTo>
                <a:cubicBezTo>
                  <a:pt x="10619" y="1233"/>
                  <a:pt x="10547" y="1234"/>
                  <a:pt x="10474" y="1234"/>
                </a:cubicBezTo>
                <a:cubicBezTo>
                  <a:pt x="10417" y="1234"/>
                  <a:pt x="10400" y="1234"/>
                  <a:pt x="10363" y="1234"/>
                </a:cubicBezTo>
                <a:cubicBezTo>
                  <a:pt x="10350" y="1234"/>
                  <a:pt x="10338" y="1234"/>
                  <a:pt x="10325" y="1234"/>
                </a:cubicBezTo>
                <a:cubicBezTo>
                  <a:pt x="10322" y="1234"/>
                  <a:pt x="10249" y="1234"/>
                  <a:pt x="10305" y="1234"/>
                </a:cubicBezTo>
                <a:cubicBezTo>
                  <a:pt x="10428" y="1234"/>
                  <a:pt x="10552" y="1234"/>
                  <a:pt x="10675" y="1223"/>
                </a:cubicBezTo>
                <a:cubicBezTo>
                  <a:pt x="10717" y="1219"/>
                  <a:pt x="10828" y="1222"/>
                  <a:pt x="10860" y="1183"/>
                </a:cubicBezTo>
                <a:cubicBezTo>
                  <a:pt x="10860" y="1180"/>
                  <a:pt x="10860" y="1178"/>
                  <a:pt x="10860" y="1175"/>
                </a:cubicBezTo>
                <a:cubicBezTo>
                  <a:pt x="10776" y="1168"/>
                  <a:pt x="10693" y="1169"/>
                  <a:pt x="10609" y="1169"/>
                </a:cubicBezTo>
                <a:cubicBezTo>
                  <a:pt x="10493" y="1169"/>
                  <a:pt x="10372" y="1160"/>
                  <a:pt x="10258" y="1181"/>
                </a:cubicBezTo>
                <a:cubicBezTo>
                  <a:pt x="10215" y="1189"/>
                  <a:pt x="10212" y="1193"/>
                  <a:pt x="10197" y="1224"/>
                </a:cubicBezTo>
                <a:cubicBezTo>
                  <a:pt x="10271" y="1240"/>
                  <a:pt x="10343" y="1240"/>
                  <a:pt x="10419" y="1240"/>
                </a:cubicBezTo>
                <a:cubicBezTo>
                  <a:pt x="10520" y="1240"/>
                  <a:pt x="10619" y="1236"/>
                  <a:pt x="10719" y="1231"/>
                </a:cubicBezTo>
                <a:cubicBezTo>
                  <a:pt x="10744" y="1231"/>
                  <a:pt x="10739" y="1231"/>
                  <a:pt x="10688" y="1233"/>
                </a:cubicBezTo>
                <a:cubicBezTo>
                  <a:pt x="10577" y="1249"/>
                  <a:pt x="10465" y="1261"/>
                  <a:pt x="10355" y="1279"/>
                </a:cubicBezTo>
                <a:cubicBezTo>
                  <a:pt x="10307" y="1289"/>
                  <a:pt x="10296" y="1291"/>
                  <a:pt x="10266" y="1297"/>
                </a:cubicBezTo>
                <a:moveTo>
                  <a:pt x="12182" y="988"/>
                </a:moveTo>
                <a:cubicBezTo>
                  <a:pt x="12185" y="988"/>
                  <a:pt x="12185" y="988"/>
                  <a:pt x="12187" y="988"/>
                </a:cubicBezTo>
                <a:cubicBezTo>
                  <a:pt x="12181" y="985"/>
                  <a:pt x="12173" y="979"/>
                  <a:pt x="12168" y="974"/>
                </a:cubicBezTo>
                <a:cubicBezTo>
                  <a:pt x="12167" y="973"/>
                  <a:pt x="12162" y="968"/>
                  <a:pt x="12162" y="967"/>
                </a:cubicBezTo>
                <a:cubicBezTo>
                  <a:pt x="12162" y="961"/>
                  <a:pt x="12162" y="954"/>
                  <a:pt x="12162" y="948"/>
                </a:cubicBezTo>
                <a:cubicBezTo>
                  <a:pt x="12162" y="958"/>
                  <a:pt x="12154" y="971"/>
                  <a:pt x="12162" y="977"/>
                </a:cubicBezTo>
                <a:cubicBezTo>
                  <a:pt x="12168" y="978"/>
                  <a:pt x="12175" y="980"/>
                  <a:pt x="12181" y="981"/>
                </a:cubicBezTo>
                <a:moveTo>
                  <a:pt x="11996" y="1082"/>
                </a:moveTo>
                <a:cubicBezTo>
                  <a:pt x="11996" y="1082"/>
                  <a:pt x="11988" y="1071"/>
                  <a:pt x="11991" y="1070"/>
                </a:cubicBezTo>
                <a:cubicBezTo>
                  <a:pt x="11999" y="1067"/>
                  <a:pt x="12014" y="1068"/>
                  <a:pt x="12024" y="1068"/>
                </a:cubicBezTo>
                <a:cubicBezTo>
                  <a:pt x="12031" y="1068"/>
                  <a:pt x="12038" y="1068"/>
                  <a:pt x="12045" y="1068"/>
                </a:cubicBezTo>
                <a:cubicBezTo>
                  <a:pt x="12031" y="1076"/>
                  <a:pt x="12014" y="1085"/>
                  <a:pt x="11997" y="1088"/>
                </a:cubicBezTo>
                <a:cubicBezTo>
                  <a:pt x="11980" y="1091"/>
                  <a:pt x="11961" y="1089"/>
                  <a:pt x="11944" y="1089"/>
                </a:cubicBezTo>
                <a:cubicBezTo>
                  <a:pt x="11940" y="1089"/>
                  <a:pt x="11940" y="1087"/>
                  <a:pt x="11942" y="1082"/>
                </a:cubicBezTo>
                <a:cubicBezTo>
                  <a:pt x="11956" y="1062"/>
                  <a:pt x="11977" y="1061"/>
                  <a:pt x="12003" y="1060"/>
                </a:cubicBezTo>
                <a:cubicBezTo>
                  <a:pt x="12011" y="1060"/>
                  <a:pt x="12018" y="1060"/>
                  <a:pt x="12026" y="1060"/>
                </a:cubicBezTo>
                <a:moveTo>
                  <a:pt x="19" y="2404"/>
                </a:moveTo>
                <a:cubicBezTo>
                  <a:pt x="25" y="2385"/>
                  <a:pt x="26" y="2379"/>
                  <a:pt x="32" y="2367"/>
                </a:cubicBezTo>
                <a:cubicBezTo>
                  <a:pt x="38" y="2384"/>
                  <a:pt x="46" y="2403"/>
                  <a:pt x="47" y="2433"/>
                </a:cubicBezTo>
                <a:cubicBezTo>
                  <a:pt x="49" y="2512"/>
                  <a:pt x="17" y="2585"/>
                  <a:pt x="11" y="2664"/>
                </a:cubicBezTo>
                <a:cubicBezTo>
                  <a:pt x="5" y="2735"/>
                  <a:pt x="0" y="2816"/>
                  <a:pt x="38" y="2879"/>
                </a:cubicBezTo>
                <a:cubicBezTo>
                  <a:pt x="89" y="2965"/>
                  <a:pt x="183" y="2985"/>
                  <a:pt x="275" y="2984"/>
                </a:cubicBezTo>
                <a:cubicBezTo>
                  <a:pt x="338" y="2983"/>
                  <a:pt x="382" y="2957"/>
                  <a:pt x="408" y="2899"/>
                </a:cubicBezTo>
                <a:cubicBezTo>
                  <a:pt x="441" y="2824"/>
                  <a:pt x="434" y="2738"/>
                  <a:pt x="448" y="2659"/>
                </a:cubicBezTo>
                <a:cubicBezTo>
                  <a:pt x="451" y="2645"/>
                  <a:pt x="457" y="2631"/>
                  <a:pt x="460" y="2618"/>
                </a:cubicBezTo>
                <a:cubicBezTo>
                  <a:pt x="497" y="2621"/>
                  <a:pt x="519" y="2626"/>
                  <a:pt x="554" y="2645"/>
                </a:cubicBezTo>
                <a:cubicBezTo>
                  <a:pt x="599" y="2669"/>
                  <a:pt x="689" y="2736"/>
                  <a:pt x="744" y="2723"/>
                </a:cubicBezTo>
                <a:cubicBezTo>
                  <a:pt x="744" y="2716"/>
                  <a:pt x="744" y="2710"/>
                  <a:pt x="744" y="2704"/>
                </a:cubicBezTo>
                <a:cubicBezTo>
                  <a:pt x="704" y="2672"/>
                  <a:pt x="677" y="2643"/>
                  <a:pt x="621" y="2637"/>
                </a:cubicBezTo>
                <a:cubicBezTo>
                  <a:pt x="546" y="2628"/>
                  <a:pt x="480" y="2640"/>
                  <a:pt x="419" y="2685"/>
                </a:cubicBezTo>
                <a:cubicBezTo>
                  <a:pt x="380" y="2713"/>
                  <a:pt x="321" y="2793"/>
                  <a:pt x="354" y="2847"/>
                </a:cubicBezTo>
                <a:cubicBezTo>
                  <a:pt x="397" y="2917"/>
                  <a:pt x="532" y="2929"/>
                  <a:pt x="602" y="2935"/>
                </a:cubicBezTo>
                <a:cubicBezTo>
                  <a:pt x="731" y="2947"/>
                  <a:pt x="866" y="2945"/>
                  <a:pt x="991" y="2910"/>
                </a:cubicBezTo>
                <a:cubicBezTo>
                  <a:pt x="1079" y="2885"/>
                  <a:pt x="1161" y="2853"/>
                  <a:pt x="1170" y="2755"/>
                </a:cubicBezTo>
                <a:cubicBezTo>
                  <a:pt x="1178" y="2670"/>
                  <a:pt x="1104" y="2604"/>
                  <a:pt x="1057" y="2541"/>
                </a:cubicBezTo>
                <a:cubicBezTo>
                  <a:pt x="1031" y="2506"/>
                  <a:pt x="1005" y="2470"/>
                  <a:pt x="979" y="2435"/>
                </a:cubicBezTo>
                <a:cubicBezTo>
                  <a:pt x="987" y="2485"/>
                  <a:pt x="1001" y="2528"/>
                  <a:pt x="1020" y="2576"/>
                </a:cubicBezTo>
                <a:cubicBezTo>
                  <a:pt x="1054" y="2663"/>
                  <a:pt x="1094" y="2749"/>
                  <a:pt x="1121" y="2839"/>
                </a:cubicBezTo>
                <a:cubicBezTo>
                  <a:pt x="1139" y="2898"/>
                  <a:pt x="1153" y="2964"/>
                  <a:pt x="1161" y="3025"/>
                </a:cubicBezTo>
                <a:cubicBezTo>
                  <a:pt x="1161" y="3031"/>
                  <a:pt x="1161" y="3036"/>
                  <a:pt x="1161" y="3042"/>
                </a:cubicBezTo>
                <a:moveTo>
                  <a:pt x="839" y="2572"/>
                </a:moveTo>
                <a:cubicBezTo>
                  <a:pt x="916" y="2529"/>
                  <a:pt x="983" y="2529"/>
                  <a:pt x="1072" y="2521"/>
                </a:cubicBezTo>
                <a:cubicBezTo>
                  <a:pt x="1137" y="2515"/>
                  <a:pt x="1156" y="2514"/>
                  <a:pt x="1197" y="2508"/>
                </a:cubicBezTo>
                <a:moveTo>
                  <a:pt x="1142" y="2162"/>
                </a:moveTo>
                <a:cubicBezTo>
                  <a:pt x="1142" y="2191"/>
                  <a:pt x="1141" y="2212"/>
                  <a:pt x="1145" y="2240"/>
                </a:cubicBezTo>
                <a:cubicBezTo>
                  <a:pt x="1156" y="2318"/>
                  <a:pt x="1171" y="2400"/>
                  <a:pt x="1191" y="2476"/>
                </a:cubicBezTo>
                <a:cubicBezTo>
                  <a:pt x="1197" y="2495"/>
                  <a:pt x="1202" y="2514"/>
                  <a:pt x="1208" y="2533"/>
                </a:cubicBezTo>
                <a:moveTo>
                  <a:pt x="1536" y="2573"/>
                </a:moveTo>
                <a:cubicBezTo>
                  <a:pt x="1533" y="2548"/>
                  <a:pt x="1531" y="2542"/>
                  <a:pt x="1504" y="2541"/>
                </a:cubicBezTo>
                <a:cubicBezTo>
                  <a:pt x="1468" y="2540"/>
                  <a:pt x="1465" y="2557"/>
                  <a:pt x="1464" y="2590"/>
                </a:cubicBezTo>
                <a:cubicBezTo>
                  <a:pt x="1461" y="2652"/>
                  <a:pt x="1494" y="2680"/>
                  <a:pt x="1542" y="2716"/>
                </a:cubicBezTo>
                <a:cubicBezTo>
                  <a:pt x="1584" y="2747"/>
                  <a:pt x="1649" y="2774"/>
                  <a:pt x="1664" y="2829"/>
                </a:cubicBezTo>
                <a:cubicBezTo>
                  <a:pt x="1678" y="2880"/>
                  <a:pt x="1596" y="2898"/>
                  <a:pt x="1564" y="2908"/>
                </a:cubicBezTo>
                <a:cubicBezTo>
                  <a:pt x="1528" y="2919"/>
                  <a:pt x="1495" y="2923"/>
                  <a:pt x="1458" y="2926"/>
                </a:cubicBezTo>
                <a:moveTo>
                  <a:pt x="2754" y="2538"/>
                </a:moveTo>
                <a:cubicBezTo>
                  <a:pt x="2749" y="2527"/>
                  <a:pt x="2754" y="2502"/>
                  <a:pt x="2739" y="2494"/>
                </a:cubicBezTo>
                <a:cubicBezTo>
                  <a:pt x="2699" y="2473"/>
                  <a:pt x="2640" y="2482"/>
                  <a:pt x="2598" y="2482"/>
                </a:cubicBezTo>
                <a:cubicBezTo>
                  <a:pt x="2536" y="2483"/>
                  <a:pt x="2465" y="2496"/>
                  <a:pt x="2426" y="2551"/>
                </a:cubicBezTo>
                <a:cubicBezTo>
                  <a:pt x="2416" y="2577"/>
                  <a:pt x="2413" y="2585"/>
                  <a:pt x="2416" y="2603"/>
                </a:cubicBezTo>
                <a:cubicBezTo>
                  <a:pt x="2479" y="2648"/>
                  <a:pt x="2539" y="2660"/>
                  <a:pt x="2617" y="2664"/>
                </a:cubicBezTo>
                <a:cubicBezTo>
                  <a:pt x="2695" y="2668"/>
                  <a:pt x="2779" y="2667"/>
                  <a:pt x="2832" y="2599"/>
                </a:cubicBezTo>
                <a:cubicBezTo>
                  <a:pt x="2874" y="2544"/>
                  <a:pt x="2868" y="2439"/>
                  <a:pt x="2854" y="2376"/>
                </a:cubicBezTo>
                <a:cubicBezTo>
                  <a:pt x="2837" y="2300"/>
                  <a:pt x="2796" y="2231"/>
                  <a:pt x="2778" y="2155"/>
                </a:cubicBezTo>
                <a:cubicBezTo>
                  <a:pt x="2771" y="2124"/>
                  <a:pt x="2783" y="2091"/>
                  <a:pt x="2772" y="2130"/>
                </a:cubicBezTo>
                <a:cubicBezTo>
                  <a:pt x="2790" y="2204"/>
                  <a:pt x="2813" y="2277"/>
                  <a:pt x="2839" y="2349"/>
                </a:cubicBezTo>
                <a:cubicBezTo>
                  <a:pt x="2869" y="2431"/>
                  <a:pt x="2915" y="2557"/>
                  <a:pt x="3006" y="2590"/>
                </a:cubicBezTo>
                <a:cubicBezTo>
                  <a:pt x="3030" y="2593"/>
                  <a:pt x="3037" y="2594"/>
                  <a:pt x="3053" y="2593"/>
                </a:cubicBezTo>
                <a:cubicBezTo>
                  <a:pt x="3075" y="2552"/>
                  <a:pt x="3083" y="2534"/>
                  <a:pt x="3084" y="2482"/>
                </a:cubicBezTo>
                <a:cubicBezTo>
                  <a:pt x="3084" y="2451"/>
                  <a:pt x="3083" y="2429"/>
                  <a:pt x="3064" y="2404"/>
                </a:cubicBezTo>
                <a:cubicBezTo>
                  <a:pt x="3063" y="2404"/>
                  <a:pt x="3061" y="2404"/>
                  <a:pt x="3060" y="2404"/>
                </a:cubicBezTo>
                <a:cubicBezTo>
                  <a:pt x="3060" y="2479"/>
                  <a:pt x="3065" y="2524"/>
                  <a:pt x="3127" y="2575"/>
                </a:cubicBezTo>
                <a:cubicBezTo>
                  <a:pt x="3180" y="2618"/>
                  <a:pt x="3265" y="2637"/>
                  <a:pt x="3332" y="2624"/>
                </a:cubicBezTo>
                <a:cubicBezTo>
                  <a:pt x="3378" y="2615"/>
                  <a:pt x="3392" y="2559"/>
                  <a:pt x="3367" y="2521"/>
                </a:cubicBezTo>
                <a:cubicBezTo>
                  <a:pt x="3332" y="2468"/>
                  <a:pt x="3196" y="2358"/>
                  <a:pt x="3125" y="2376"/>
                </a:cubicBezTo>
                <a:cubicBezTo>
                  <a:pt x="3095" y="2384"/>
                  <a:pt x="3112" y="2383"/>
                  <a:pt x="3105" y="2415"/>
                </a:cubicBezTo>
                <a:moveTo>
                  <a:pt x="4137" y="2282"/>
                </a:moveTo>
                <a:cubicBezTo>
                  <a:pt x="4116" y="2237"/>
                  <a:pt x="4101" y="2210"/>
                  <a:pt x="4047" y="2206"/>
                </a:cubicBezTo>
                <a:cubicBezTo>
                  <a:pt x="3991" y="2202"/>
                  <a:pt x="3939" y="2204"/>
                  <a:pt x="3903" y="2253"/>
                </a:cubicBezTo>
                <a:cubicBezTo>
                  <a:pt x="3868" y="2301"/>
                  <a:pt x="3885" y="2371"/>
                  <a:pt x="3922" y="2410"/>
                </a:cubicBezTo>
                <a:cubicBezTo>
                  <a:pt x="3978" y="2470"/>
                  <a:pt x="4066" y="2498"/>
                  <a:pt x="4137" y="2535"/>
                </a:cubicBezTo>
                <a:cubicBezTo>
                  <a:pt x="4169" y="2551"/>
                  <a:pt x="4218" y="2565"/>
                  <a:pt x="4210" y="2605"/>
                </a:cubicBezTo>
                <a:cubicBezTo>
                  <a:pt x="4137" y="2617"/>
                  <a:pt x="4066" y="2617"/>
                  <a:pt x="3992" y="2617"/>
                </a:cubicBezTo>
                <a:cubicBezTo>
                  <a:pt x="3948" y="2617"/>
                  <a:pt x="3939" y="2623"/>
                  <a:pt x="3919" y="2600"/>
                </a:cubicBezTo>
                <a:moveTo>
                  <a:pt x="4311" y="2317"/>
                </a:moveTo>
                <a:cubicBezTo>
                  <a:pt x="4331" y="2300"/>
                  <a:pt x="4375" y="2261"/>
                  <a:pt x="4405" y="2289"/>
                </a:cubicBezTo>
                <a:cubicBezTo>
                  <a:pt x="4432" y="2314"/>
                  <a:pt x="4422" y="2387"/>
                  <a:pt x="4422" y="2419"/>
                </a:cubicBezTo>
                <a:cubicBezTo>
                  <a:pt x="4422" y="2458"/>
                  <a:pt x="4422" y="2496"/>
                  <a:pt x="4422" y="2535"/>
                </a:cubicBezTo>
                <a:cubicBezTo>
                  <a:pt x="4422" y="2547"/>
                  <a:pt x="4422" y="2564"/>
                  <a:pt x="4422" y="2529"/>
                </a:cubicBezTo>
                <a:cubicBezTo>
                  <a:pt x="4422" y="2488"/>
                  <a:pt x="4425" y="2459"/>
                  <a:pt x="4449" y="2424"/>
                </a:cubicBezTo>
                <a:cubicBezTo>
                  <a:pt x="4466" y="2398"/>
                  <a:pt x="4512" y="2380"/>
                  <a:pt x="4544" y="2393"/>
                </a:cubicBezTo>
                <a:cubicBezTo>
                  <a:pt x="4572" y="2405"/>
                  <a:pt x="4585" y="2447"/>
                  <a:pt x="4593" y="2473"/>
                </a:cubicBezTo>
                <a:cubicBezTo>
                  <a:pt x="4598" y="2488"/>
                  <a:pt x="4601" y="2502"/>
                  <a:pt x="4604" y="2517"/>
                </a:cubicBezTo>
                <a:cubicBezTo>
                  <a:pt x="4609" y="2505"/>
                  <a:pt x="4619" y="2481"/>
                  <a:pt x="4625" y="2470"/>
                </a:cubicBezTo>
                <a:cubicBezTo>
                  <a:pt x="4655" y="2416"/>
                  <a:pt x="4704" y="2380"/>
                  <a:pt x="4759" y="2353"/>
                </a:cubicBezTo>
                <a:cubicBezTo>
                  <a:pt x="4815" y="2326"/>
                  <a:pt x="4873" y="2316"/>
                  <a:pt x="4935" y="2321"/>
                </a:cubicBezTo>
                <a:cubicBezTo>
                  <a:pt x="4983" y="2325"/>
                  <a:pt x="5008" y="2354"/>
                  <a:pt x="5017" y="2400"/>
                </a:cubicBezTo>
                <a:cubicBezTo>
                  <a:pt x="5028" y="2451"/>
                  <a:pt x="5014" y="2502"/>
                  <a:pt x="5029" y="2551"/>
                </a:cubicBezTo>
                <a:moveTo>
                  <a:pt x="5442" y="2299"/>
                </a:moveTo>
                <a:cubicBezTo>
                  <a:pt x="5397" y="2280"/>
                  <a:pt x="5340" y="2269"/>
                  <a:pt x="5290" y="2285"/>
                </a:cubicBezTo>
                <a:cubicBezTo>
                  <a:pt x="5238" y="2302"/>
                  <a:pt x="5194" y="2341"/>
                  <a:pt x="5186" y="2396"/>
                </a:cubicBezTo>
                <a:cubicBezTo>
                  <a:pt x="5177" y="2453"/>
                  <a:pt x="5224" y="2475"/>
                  <a:pt x="5272" y="2487"/>
                </a:cubicBezTo>
                <a:cubicBezTo>
                  <a:pt x="5294" y="2492"/>
                  <a:pt x="5389" y="2508"/>
                  <a:pt x="5408" y="2486"/>
                </a:cubicBezTo>
                <a:cubicBezTo>
                  <a:pt x="5428" y="2463"/>
                  <a:pt x="5421" y="2432"/>
                  <a:pt x="5417" y="2408"/>
                </a:cubicBezTo>
                <a:cubicBezTo>
                  <a:pt x="5416" y="2408"/>
                  <a:pt x="5416" y="2408"/>
                  <a:pt x="5415" y="2408"/>
                </a:cubicBezTo>
                <a:cubicBezTo>
                  <a:pt x="5425" y="2441"/>
                  <a:pt x="5417" y="2446"/>
                  <a:pt x="5451" y="2470"/>
                </a:cubicBezTo>
                <a:cubicBezTo>
                  <a:pt x="5478" y="2489"/>
                  <a:pt x="5508" y="2486"/>
                  <a:pt x="5539" y="2487"/>
                </a:cubicBezTo>
                <a:cubicBezTo>
                  <a:pt x="5548" y="2458"/>
                  <a:pt x="5549" y="2432"/>
                  <a:pt x="5551" y="2398"/>
                </a:cubicBezTo>
                <a:cubicBezTo>
                  <a:pt x="5553" y="2361"/>
                  <a:pt x="5556" y="2280"/>
                  <a:pt x="5591" y="2255"/>
                </a:cubicBezTo>
                <a:cubicBezTo>
                  <a:pt x="5614" y="2239"/>
                  <a:pt x="5634" y="2239"/>
                  <a:pt x="5658" y="2253"/>
                </a:cubicBezTo>
                <a:cubicBezTo>
                  <a:pt x="5701" y="2279"/>
                  <a:pt x="5702" y="2358"/>
                  <a:pt x="5703" y="2401"/>
                </a:cubicBezTo>
                <a:cubicBezTo>
                  <a:pt x="5704" y="2433"/>
                  <a:pt x="5700" y="2467"/>
                  <a:pt x="5724" y="2492"/>
                </a:cubicBezTo>
                <a:cubicBezTo>
                  <a:pt x="5746" y="2516"/>
                  <a:pt x="5843" y="2500"/>
                  <a:pt x="5867" y="2493"/>
                </a:cubicBezTo>
                <a:cubicBezTo>
                  <a:pt x="5954" y="2468"/>
                  <a:pt x="6073" y="2410"/>
                  <a:pt x="6110" y="2321"/>
                </a:cubicBezTo>
                <a:cubicBezTo>
                  <a:pt x="6131" y="2270"/>
                  <a:pt x="6125" y="2187"/>
                  <a:pt x="6109" y="2135"/>
                </a:cubicBezTo>
                <a:cubicBezTo>
                  <a:pt x="6098" y="2098"/>
                  <a:pt x="6076" y="2041"/>
                  <a:pt x="6046" y="2014"/>
                </a:cubicBezTo>
                <a:cubicBezTo>
                  <a:pt x="6037" y="2011"/>
                  <a:pt x="6034" y="2010"/>
                  <a:pt x="6027" y="2011"/>
                </a:cubicBezTo>
                <a:cubicBezTo>
                  <a:pt x="6010" y="2066"/>
                  <a:pt x="5991" y="2132"/>
                  <a:pt x="6005" y="2191"/>
                </a:cubicBezTo>
                <a:cubicBezTo>
                  <a:pt x="6019" y="2250"/>
                  <a:pt x="6067" y="2305"/>
                  <a:pt x="6104" y="2350"/>
                </a:cubicBezTo>
                <a:cubicBezTo>
                  <a:pt x="6126" y="2377"/>
                  <a:pt x="6151" y="2404"/>
                  <a:pt x="6174" y="2430"/>
                </a:cubicBezTo>
                <a:moveTo>
                  <a:pt x="5915" y="2305"/>
                </a:moveTo>
                <a:cubicBezTo>
                  <a:pt x="5969" y="2291"/>
                  <a:pt x="6020" y="2294"/>
                  <a:pt x="6076" y="2294"/>
                </a:cubicBezTo>
                <a:cubicBezTo>
                  <a:pt x="6145" y="2294"/>
                  <a:pt x="6214" y="2294"/>
                  <a:pt x="6283" y="2294"/>
                </a:cubicBezTo>
                <a:moveTo>
                  <a:pt x="7153" y="2435"/>
                </a:moveTo>
                <a:cubicBezTo>
                  <a:pt x="7164" y="2421"/>
                  <a:pt x="7175" y="2411"/>
                  <a:pt x="7184" y="2400"/>
                </a:cubicBezTo>
                <a:cubicBezTo>
                  <a:pt x="7185" y="2414"/>
                  <a:pt x="7189" y="2423"/>
                  <a:pt x="7189" y="2437"/>
                </a:cubicBezTo>
                <a:cubicBezTo>
                  <a:pt x="7189" y="2468"/>
                  <a:pt x="7173" y="2552"/>
                  <a:pt x="7199" y="2576"/>
                </a:cubicBezTo>
                <a:cubicBezTo>
                  <a:pt x="7230" y="2605"/>
                  <a:pt x="7318" y="2607"/>
                  <a:pt x="7353" y="2587"/>
                </a:cubicBezTo>
                <a:cubicBezTo>
                  <a:pt x="7409" y="2556"/>
                  <a:pt x="7398" y="2497"/>
                  <a:pt x="7417" y="2446"/>
                </a:cubicBezTo>
                <a:cubicBezTo>
                  <a:pt x="7423" y="2432"/>
                  <a:pt x="7424" y="2428"/>
                  <a:pt x="7432" y="2422"/>
                </a:cubicBezTo>
                <a:cubicBezTo>
                  <a:pt x="7481" y="2428"/>
                  <a:pt x="7496" y="2436"/>
                  <a:pt x="7539" y="2467"/>
                </a:cubicBezTo>
                <a:cubicBezTo>
                  <a:pt x="7589" y="2502"/>
                  <a:pt x="7633" y="2540"/>
                  <a:pt x="7688" y="2561"/>
                </a:cubicBezTo>
                <a:cubicBezTo>
                  <a:pt x="7691" y="2561"/>
                  <a:pt x="7693" y="2561"/>
                  <a:pt x="7696" y="2561"/>
                </a:cubicBezTo>
                <a:cubicBezTo>
                  <a:pt x="7699" y="2516"/>
                  <a:pt x="7705" y="2477"/>
                  <a:pt x="7687" y="2433"/>
                </a:cubicBezTo>
                <a:cubicBezTo>
                  <a:pt x="7651" y="2347"/>
                  <a:pt x="7582" y="2277"/>
                  <a:pt x="7514" y="2216"/>
                </a:cubicBezTo>
                <a:cubicBezTo>
                  <a:pt x="7547" y="2245"/>
                  <a:pt x="7573" y="2275"/>
                  <a:pt x="7618" y="2298"/>
                </a:cubicBezTo>
                <a:cubicBezTo>
                  <a:pt x="7757" y="2369"/>
                  <a:pt x="7912" y="2388"/>
                  <a:pt x="8066" y="2381"/>
                </a:cubicBezTo>
                <a:cubicBezTo>
                  <a:pt x="8069" y="2380"/>
                  <a:pt x="8073" y="2379"/>
                  <a:pt x="8076" y="2378"/>
                </a:cubicBezTo>
                <a:cubicBezTo>
                  <a:pt x="8071" y="2378"/>
                  <a:pt x="8087" y="2359"/>
                  <a:pt x="8070" y="2364"/>
                </a:cubicBezTo>
                <a:cubicBezTo>
                  <a:pt x="8037" y="2374"/>
                  <a:pt x="8016" y="2389"/>
                  <a:pt x="8005" y="2426"/>
                </a:cubicBezTo>
                <a:cubicBezTo>
                  <a:pt x="7995" y="2458"/>
                  <a:pt x="8007" y="2490"/>
                  <a:pt x="8033" y="2507"/>
                </a:cubicBezTo>
                <a:cubicBezTo>
                  <a:pt x="8055" y="2521"/>
                  <a:pt x="8113" y="2527"/>
                  <a:pt x="8129" y="2504"/>
                </a:cubicBezTo>
                <a:cubicBezTo>
                  <a:pt x="8159" y="2462"/>
                  <a:pt x="8142" y="2401"/>
                  <a:pt x="8119" y="2363"/>
                </a:cubicBezTo>
                <a:cubicBezTo>
                  <a:pt x="8099" y="2329"/>
                  <a:pt x="8071" y="2315"/>
                  <a:pt x="8042" y="2292"/>
                </a:cubicBezTo>
                <a:cubicBezTo>
                  <a:pt x="8054" y="2312"/>
                  <a:pt x="8051" y="2324"/>
                  <a:pt x="8069" y="2339"/>
                </a:cubicBezTo>
                <a:cubicBezTo>
                  <a:pt x="8138" y="2395"/>
                  <a:pt x="8230" y="2411"/>
                  <a:pt x="8315" y="2414"/>
                </a:cubicBezTo>
                <a:cubicBezTo>
                  <a:pt x="8317" y="2383"/>
                  <a:pt x="8323" y="2350"/>
                  <a:pt x="8319" y="2318"/>
                </a:cubicBezTo>
                <a:cubicBezTo>
                  <a:pt x="8312" y="2259"/>
                  <a:pt x="8293" y="2199"/>
                  <a:pt x="8286" y="2139"/>
                </a:cubicBezTo>
                <a:cubicBezTo>
                  <a:pt x="8286" y="2138"/>
                  <a:pt x="8286" y="2138"/>
                  <a:pt x="8286" y="2137"/>
                </a:cubicBezTo>
                <a:cubicBezTo>
                  <a:pt x="8313" y="2168"/>
                  <a:pt x="8341" y="2199"/>
                  <a:pt x="8369" y="2230"/>
                </a:cubicBezTo>
                <a:cubicBezTo>
                  <a:pt x="8408" y="2273"/>
                  <a:pt x="8448" y="2314"/>
                  <a:pt x="8488" y="2356"/>
                </a:cubicBezTo>
                <a:cubicBezTo>
                  <a:pt x="8515" y="2385"/>
                  <a:pt x="8533" y="2406"/>
                  <a:pt x="8546" y="2443"/>
                </a:cubicBezTo>
                <a:cubicBezTo>
                  <a:pt x="8549" y="2452"/>
                  <a:pt x="8543" y="2473"/>
                  <a:pt x="8552" y="2477"/>
                </a:cubicBezTo>
                <a:cubicBezTo>
                  <a:pt x="8603" y="2499"/>
                  <a:pt x="8691" y="2453"/>
                  <a:pt x="8733" y="2430"/>
                </a:cubicBezTo>
                <a:cubicBezTo>
                  <a:pt x="8809" y="2388"/>
                  <a:pt x="8828" y="2317"/>
                  <a:pt x="8819" y="2235"/>
                </a:cubicBezTo>
                <a:cubicBezTo>
                  <a:pt x="8812" y="2173"/>
                  <a:pt x="8779" y="2123"/>
                  <a:pt x="8749" y="2071"/>
                </a:cubicBezTo>
                <a:cubicBezTo>
                  <a:pt x="8749" y="2138"/>
                  <a:pt x="8744" y="2202"/>
                  <a:pt x="8762" y="2267"/>
                </a:cubicBezTo>
                <a:cubicBezTo>
                  <a:pt x="8789" y="2366"/>
                  <a:pt x="8829" y="2478"/>
                  <a:pt x="8877" y="2569"/>
                </a:cubicBezTo>
                <a:cubicBezTo>
                  <a:pt x="8880" y="2572"/>
                  <a:pt x="8882" y="2575"/>
                  <a:pt x="8885" y="2578"/>
                </a:cubicBezTo>
                <a:moveTo>
                  <a:pt x="9114" y="2309"/>
                </a:moveTo>
                <a:cubicBezTo>
                  <a:pt x="9090" y="2313"/>
                  <a:pt x="9071" y="2318"/>
                  <a:pt x="9044" y="2328"/>
                </a:cubicBezTo>
                <a:cubicBezTo>
                  <a:pt x="9000" y="2344"/>
                  <a:pt x="8943" y="2355"/>
                  <a:pt x="8907" y="2387"/>
                </a:cubicBezTo>
                <a:cubicBezTo>
                  <a:pt x="8883" y="2409"/>
                  <a:pt x="8908" y="2428"/>
                  <a:pt x="8926" y="2436"/>
                </a:cubicBezTo>
                <a:cubicBezTo>
                  <a:pt x="8969" y="2456"/>
                  <a:pt x="9020" y="2467"/>
                  <a:pt x="9065" y="2480"/>
                </a:cubicBezTo>
                <a:cubicBezTo>
                  <a:pt x="9106" y="2492"/>
                  <a:pt x="9160" y="2500"/>
                  <a:pt x="9192" y="2531"/>
                </a:cubicBezTo>
                <a:cubicBezTo>
                  <a:pt x="9201" y="2542"/>
                  <a:pt x="9204" y="2545"/>
                  <a:pt x="9201" y="2555"/>
                </a:cubicBezTo>
                <a:moveTo>
                  <a:pt x="163" y="4290"/>
                </a:moveTo>
                <a:cubicBezTo>
                  <a:pt x="136" y="4285"/>
                  <a:pt x="99" y="4285"/>
                  <a:pt x="75" y="4268"/>
                </a:cubicBezTo>
                <a:cubicBezTo>
                  <a:pt x="67" y="4262"/>
                  <a:pt x="67" y="4262"/>
                  <a:pt x="63" y="4253"/>
                </a:cubicBezTo>
                <a:cubicBezTo>
                  <a:pt x="63" y="4246"/>
                  <a:pt x="63" y="4243"/>
                  <a:pt x="63" y="4238"/>
                </a:cubicBezTo>
                <a:cubicBezTo>
                  <a:pt x="76" y="4220"/>
                  <a:pt x="68" y="4217"/>
                  <a:pt x="96" y="4203"/>
                </a:cubicBezTo>
                <a:cubicBezTo>
                  <a:pt x="132" y="4185"/>
                  <a:pt x="167" y="4178"/>
                  <a:pt x="207" y="4176"/>
                </a:cubicBezTo>
                <a:cubicBezTo>
                  <a:pt x="264" y="4174"/>
                  <a:pt x="286" y="4195"/>
                  <a:pt x="314" y="4243"/>
                </a:cubicBezTo>
                <a:cubicBezTo>
                  <a:pt x="348" y="4302"/>
                  <a:pt x="359" y="4374"/>
                  <a:pt x="363" y="4441"/>
                </a:cubicBezTo>
                <a:cubicBezTo>
                  <a:pt x="367" y="4505"/>
                  <a:pt x="368" y="4549"/>
                  <a:pt x="317" y="4593"/>
                </a:cubicBezTo>
                <a:cubicBezTo>
                  <a:pt x="294" y="4613"/>
                  <a:pt x="274" y="4613"/>
                  <a:pt x="247" y="4615"/>
                </a:cubicBezTo>
                <a:cubicBezTo>
                  <a:pt x="243" y="4578"/>
                  <a:pt x="237" y="4552"/>
                  <a:pt x="256" y="4515"/>
                </a:cubicBezTo>
                <a:cubicBezTo>
                  <a:pt x="288" y="4450"/>
                  <a:pt x="342" y="4394"/>
                  <a:pt x="384" y="4336"/>
                </a:cubicBezTo>
                <a:cubicBezTo>
                  <a:pt x="409" y="4302"/>
                  <a:pt x="432" y="4268"/>
                  <a:pt x="454" y="4233"/>
                </a:cubicBezTo>
                <a:cubicBezTo>
                  <a:pt x="455" y="4231"/>
                  <a:pt x="456" y="4230"/>
                  <a:pt x="457" y="4228"/>
                </a:cubicBezTo>
                <a:cubicBezTo>
                  <a:pt x="430" y="4274"/>
                  <a:pt x="389" y="4344"/>
                  <a:pt x="411" y="4401"/>
                </a:cubicBezTo>
                <a:cubicBezTo>
                  <a:pt x="437" y="4467"/>
                  <a:pt x="531" y="4464"/>
                  <a:pt x="587" y="4465"/>
                </a:cubicBezTo>
                <a:cubicBezTo>
                  <a:pt x="676" y="4466"/>
                  <a:pt x="732" y="4441"/>
                  <a:pt x="806" y="4395"/>
                </a:cubicBezTo>
                <a:moveTo>
                  <a:pt x="697" y="3691"/>
                </a:moveTo>
                <a:cubicBezTo>
                  <a:pt x="675" y="3667"/>
                  <a:pt x="660" y="3656"/>
                  <a:pt x="626" y="3653"/>
                </a:cubicBezTo>
                <a:cubicBezTo>
                  <a:pt x="594" y="3651"/>
                  <a:pt x="538" y="3644"/>
                  <a:pt x="508" y="3657"/>
                </a:cubicBezTo>
                <a:cubicBezTo>
                  <a:pt x="480" y="3669"/>
                  <a:pt x="472" y="3711"/>
                  <a:pt x="478" y="3738"/>
                </a:cubicBezTo>
                <a:cubicBezTo>
                  <a:pt x="489" y="3784"/>
                  <a:pt x="565" y="3807"/>
                  <a:pt x="602" y="3822"/>
                </a:cubicBezTo>
                <a:cubicBezTo>
                  <a:pt x="695" y="3859"/>
                  <a:pt x="827" y="3879"/>
                  <a:pt x="887" y="3968"/>
                </a:cubicBezTo>
                <a:cubicBezTo>
                  <a:pt x="909" y="4000"/>
                  <a:pt x="905" y="4037"/>
                  <a:pt x="905" y="4074"/>
                </a:cubicBezTo>
                <a:cubicBezTo>
                  <a:pt x="868" y="4093"/>
                  <a:pt x="831" y="4094"/>
                  <a:pt x="788" y="4090"/>
                </a:cubicBezTo>
                <a:cubicBezTo>
                  <a:pt x="734" y="4085"/>
                  <a:pt x="683" y="4060"/>
                  <a:pt x="662" y="4007"/>
                </a:cubicBezTo>
                <a:cubicBezTo>
                  <a:pt x="643" y="3958"/>
                  <a:pt x="656" y="3899"/>
                  <a:pt x="684" y="3858"/>
                </a:cubicBezTo>
                <a:cubicBezTo>
                  <a:pt x="718" y="3810"/>
                  <a:pt x="768" y="3776"/>
                  <a:pt x="803" y="3729"/>
                </a:cubicBezTo>
                <a:cubicBezTo>
                  <a:pt x="810" y="3715"/>
                  <a:pt x="813" y="3711"/>
                  <a:pt x="811" y="3701"/>
                </a:cubicBezTo>
                <a:cubicBezTo>
                  <a:pt x="765" y="3688"/>
                  <a:pt x="721" y="3688"/>
                  <a:pt x="673" y="3688"/>
                </a:cubicBezTo>
                <a:cubicBezTo>
                  <a:pt x="651" y="3688"/>
                  <a:pt x="583" y="3676"/>
                  <a:pt x="569" y="3704"/>
                </a:cubicBezTo>
                <a:cubicBezTo>
                  <a:pt x="554" y="3734"/>
                  <a:pt x="582" y="3744"/>
                  <a:pt x="602" y="3757"/>
                </a:cubicBezTo>
                <a:moveTo>
                  <a:pt x="1691" y="3815"/>
                </a:moveTo>
                <a:cubicBezTo>
                  <a:pt x="1678" y="3787"/>
                  <a:pt x="1681" y="3792"/>
                  <a:pt x="1676" y="3769"/>
                </a:cubicBezTo>
                <a:cubicBezTo>
                  <a:pt x="1695" y="3767"/>
                  <a:pt x="1729" y="3760"/>
                  <a:pt x="1749" y="3766"/>
                </a:cubicBezTo>
                <a:cubicBezTo>
                  <a:pt x="1796" y="3781"/>
                  <a:pt x="1823" y="3834"/>
                  <a:pt x="1832" y="3879"/>
                </a:cubicBezTo>
                <a:cubicBezTo>
                  <a:pt x="1844" y="3939"/>
                  <a:pt x="1844" y="4006"/>
                  <a:pt x="1846" y="4067"/>
                </a:cubicBezTo>
                <a:cubicBezTo>
                  <a:pt x="1848" y="4137"/>
                  <a:pt x="1847" y="4209"/>
                  <a:pt x="1880" y="4272"/>
                </a:cubicBezTo>
                <a:cubicBezTo>
                  <a:pt x="1897" y="4297"/>
                  <a:pt x="1902" y="4305"/>
                  <a:pt x="1920" y="4315"/>
                </a:cubicBezTo>
                <a:moveTo>
                  <a:pt x="1631" y="4141"/>
                </a:moveTo>
                <a:cubicBezTo>
                  <a:pt x="1630" y="4132"/>
                  <a:pt x="1627" y="4119"/>
                  <a:pt x="1633" y="4111"/>
                </a:cubicBezTo>
                <a:cubicBezTo>
                  <a:pt x="1652" y="4090"/>
                  <a:pt x="1727" y="4084"/>
                  <a:pt x="1752" y="4077"/>
                </a:cubicBezTo>
                <a:cubicBezTo>
                  <a:pt x="1817" y="4060"/>
                  <a:pt x="1880" y="4046"/>
                  <a:pt x="1947" y="4037"/>
                </a:cubicBezTo>
                <a:cubicBezTo>
                  <a:pt x="2034" y="4025"/>
                  <a:pt x="2122" y="4019"/>
                  <a:pt x="2207" y="3995"/>
                </a:cubicBezTo>
                <a:moveTo>
                  <a:pt x="2199" y="3949"/>
                </a:moveTo>
                <a:cubicBezTo>
                  <a:pt x="2192" y="3949"/>
                  <a:pt x="2184" y="3943"/>
                  <a:pt x="2187" y="3949"/>
                </a:cubicBezTo>
                <a:cubicBezTo>
                  <a:pt x="2202" y="3977"/>
                  <a:pt x="2259" y="3987"/>
                  <a:pt x="2286" y="3992"/>
                </a:cubicBezTo>
                <a:cubicBezTo>
                  <a:pt x="2316" y="3997"/>
                  <a:pt x="2387" y="4010"/>
                  <a:pt x="2413" y="3989"/>
                </a:cubicBezTo>
                <a:cubicBezTo>
                  <a:pt x="2431" y="3975"/>
                  <a:pt x="2428" y="3931"/>
                  <a:pt x="2411" y="3918"/>
                </a:cubicBezTo>
                <a:cubicBezTo>
                  <a:pt x="2367" y="3883"/>
                  <a:pt x="2291" y="3884"/>
                  <a:pt x="2238" y="3883"/>
                </a:cubicBezTo>
                <a:cubicBezTo>
                  <a:pt x="2184" y="3881"/>
                  <a:pt x="2120" y="3868"/>
                  <a:pt x="2093" y="3927"/>
                </a:cubicBezTo>
                <a:cubicBezTo>
                  <a:pt x="2067" y="3982"/>
                  <a:pt x="2090" y="4039"/>
                  <a:pt x="2134" y="4074"/>
                </a:cubicBezTo>
                <a:cubicBezTo>
                  <a:pt x="2201" y="4129"/>
                  <a:pt x="2294" y="4143"/>
                  <a:pt x="2377" y="4152"/>
                </a:cubicBezTo>
                <a:cubicBezTo>
                  <a:pt x="2462" y="4162"/>
                  <a:pt x="2545" y="4159"/>
                  <a:pt x="2629" y="4145"/>
                </a:cubicBezTo>
                <a:moveTo>
                  <a:pt x="2587" y="3890"/>
                </a:moveTo>
                <a:cubicBezTo>
                  <a:pt x="2590" y="3892"/>
                  <a:pt x="2627" y="3926"/>
                  <a:pt x="2635" y="3936"/>
                </a:cubicBezTo>
                <a:cubicBezTo>
                  <a:pt x="2680" y="3990"/>
                  <a:pt x="2722" y="4049"/>
                  <a:pt x="2761" y="4107"/>
                </a:cubicBezTo>
                <a:cubicBezTo>
                  <a:pt x="2771" y="4123"/>
                  <a:pt x="2777" y="4136"/>
                  <a:pt x="2784" y="4151"/>
                </a:cubicBezTo>
                <a:cubicBezTo>
                  <a:pt x="2751" y="4131"/>
                  <a:pt x="2735" y="4102"/>
                  <a:pt x="2730" y="4062"/>
                </a:cubicBezTo>
                <a:cubicBezTo>
                  <a:pt x="2723" y="4008"/>
                  <a:pt x="2730" y="3958"/>
                  <a:pt x="2769" y="3918"/>
                </a:cubicBezTo>
                <a:cubicBezTo>
                  <a:pt x="2817" y="3869"/>
                  <a:pt x="2875" y="3862"/>
                  <a:pt x="2939" y="3856"/>
                </a:cubicBezTo>
                <a:moveTo>
                  <a:pt x="2951" y="3890"/>
                </a:moveTo>
                <a:cubicBezTo>
                  <a:pt x="2957" y="3862"/>
                  <a:pt x="2954" y="3867"/>
                  <a:pt x="2991" y="3866"/>
                </a:cubicBezTo>
                <a:cubicBezTo>
                  <a:pt x="3047" y="3865"/>
                  <a:pt x="3083" y="3882"/>
                  <a:pt x="3118" y="3927"/>
                </a:cubicBezTo>
                <a:cubicBezTo>
                  <a:pt x="3146" y="3964"/>
                  <a:pt x="3160" y="4003"/>
                  <a:pt x="3163" y="4048"/>
                </a:cubicBezTo>
                <a:cubicBezTo>
                  <a:pt x="3164" y="4070"/>
                  <a:pt x="3167" y="4081"/>
                  <a:pt x="3147" y="4089"/>
                </a:cubicBezTo>
                <a:cubicBezTo>
                  <a:pt x="3136" y="4089"/>
                  <a:pt x="3134" y="4089"/>
                  <a:pt x="3127" y="4089"/>
                </a:cubicBezTo>
                <a:cubicBezTo>
                  <a:pt x="3124" y="4075"/>
                  <a:pt x="3115" y="4046"/>
                  <a:pt x="3121" y="4027"/>
                </a:cubicBezTo>
                <a:cubicBezTo>
                  <a:pt x="3133" y="3991"/>
                  <a:pt x="3172" y="3947"/>
                  <a:pt x="3206" y="3931"/>
                </a:cubicBezTo>
                <a:cubicBezTo>
                  <a:pt x="3231" y="3919"/>
                  <a:pt x="3291" y="3910"/>
                  <a:pt x="3315" y="3928"/>
                </a:cubicBezTo>
                <a:cubicBezTo>
                  <a:pt x="3332" y="3941"/>
                  <a:pt x="3335" y="3985"/>
                  <a:pt x="3329" y="4004"/>
                </a:cubicBezTo>
                <a:cubicBezTo>
                  <a:pt x="3323" y="4026"/>
                  <a:pt x="3292" y="4033"/>
                  <a:pt x="3272" y="4030"/>
                </a:cubicBezTo>
                <a:cubicBezTo>
                  <a:pt x="3245" y="4025"/>
                  <a:pt x="3247" y="4013"/>
                  <a:pt x="3246" y="3986"/>
                </a:cubicBezTo>
                <a:cubicBezTo>
                  <a:pt x="3245" y="3940"/>
                  <a:pt x="3267" y="3917"/>
                  <a:pt x="3307" y="3896"/>
                </a:cubicBezTo>
                <a:cubicBezTo>
                  <a:pt x="3357" y="3870"/>
                  <a:pt x="3411" y="3865"/>
                  <a:pt x="3466" y="3868"/>
                </a:cubicBezTo>
                <a:cubicBezTo>
                  <a:pt x="3534" y="3871"/>
                  <a:pt x="3577" y="3917"/>
                  <a:pt x="3612" y="3972"/>
                </a:cubicBezTo>
                <a:cubicBezTo>
                  <a:pt x="3636" y="4010"/>
                  <a:pt x="3650" y="4051"/>
                  <a:pt x="3664" y="4092"/>
                </a:cubicBezTo>
                <a:moveTo>
                  <a:pt x="1531" y="4223"/>
                </a:moveTo>
                <a:cubicBezTo>
                  <a:pt x="1516" y="4228"/>
                  <a:pt x="1470" y="4234"/>
                  <a:pt x="1486" y="4237"/>
                </a:cubicBezTo>
                <a:cubicBezTo>
                  <a:pt x="1561" y="4249"/>
                  <a:pt x="1645" y="4226"/>
                  <a:pt x="1718" y="4214"/>
                </a:cubicBezTo>
                <a:cubicBezTo>
                  <a:pt x="1845" y="4193"/>
                  <a:pt x="1973" y="4174"/>
                  <a:pt x="2102" y="4169"/>
                </a:cubicBezTo>
                <a:cubicBezTo>
                  <a:pt x="2138" y="4168"/>
                  <a:pt x="2177" y="4174"/>
                  <a:pt x="2205" y="4178"/>
                </a:cubicBezTo>
                <a:cubicBezTo>
                  <a:pt x="2137" y="4209"/>
                  <a:pt x="2060" y="4233"/>
                  <a:pt x="1980" y="4248"/>
                </a:cubicBezTo>
                <a:cubicBezTo>
                  <a:pt x="1823" y="4278"/>
                  <a:pt x="1664" y="4286"/>
                  <a:pt x="1506" y="4303"/>
                </a:cubicBezTo>
                <a:cubicBezTo>
                  <a:pt x="1467" y="4307"/>
                  <a:pt x="1422" y="4316"/>
                  <a:pt x="1391" y="4329"/>
                </a:cubicBezTo>
                <a:cubicBezTo>
                  <a:pt x="1485" y="4330"/>
                  <a:pt x="1570" y="4326"/>
                  <a:pt x="1664" y="4312"/>
                </a:cubicBezTo>
                <a:cubicBezTo>
                  <a:pt x="1871" y="4281"/>
                  <a:pt x="2074" y="4236"/>
                  <a:pt x="2284" y="4228"/>
                </a:cubicBezTo>
                <a:cubicBezTo>
                  <a:pt x="2313" y="4228"/>
                  <a:pt x="2317" y="4221"/>
                  <a:pt x="2329" y="4231"/>
                </a:cubicBezTo>
                <a:cubicBezTo>
                  <a:pt x="2258" y="4255"/>
                  <a:pt x="2182" y="4271"/>
                  <a:pt x="2101" y="4280"/>
                </a:cubicBezTo>
                <a:cubicBezTo>
                  <a:pt x="1973" y="4294"/>
                  <a:pt x="1844" y="4298"/>
                  <a:pt x="1716" y="4307"/>
                </a:cubicBezTo>
                <a:cubicBezTo>
                  <a:pt x="1670" y="4310"/>
                  <a:pt x="1625" y="4315"/>
                  <a:pt x="1579" y="4316"/>
                </a:cubicBezTo>
                <a:cubicBezTo>
                  <a:pt x="1633" y="4317"/>
                  <a:pt x="1696" y="4319"/>
                  <a:pt x="1752" y="4313"/>
                </a:cubicBezTo>
                <a:cubicBezTo>
                  <a:pt x="1907" y="4297"/>
                  <a:pt x="2060" y="4262"/>
                  <a:pt x="2214" y="4240"/>
                </a:cubicBezTo>
                <a:cubicBezTo>
                  <a:pt x="2286" y="4231"/>
                  <a:pt x="2302" y="4229"/>
                  <a:pt x="2347" y="4227"/>
                </a:cubicBezTo>
                <a:cubicBezTo>
                  <a:pt x="2273" y="4244"/>
                  <a:pt x="2231" y="4251"/>
                  <a:pt x="2156" y="4262"/>
                </a:cubicBezTo>
                <a:cubicBezTo>
                  <a:pt x="1993" y="4285"/>
                  <a:pt x="1829" y="4294"/>
                  <a:pt x="1664" y="4300"/>
                </a:cubicBezTo>
                <a:cubicBezTo>
                  <a:pt x="1537" y="4304"/>
                  <a:pt x="1648" y="4303"/>
                  <a:pt x="1704" y="4302"/>
                </a:cubicBezTo>
                <a:cubicBezTo>
                  <a:pt x="1850" y="4300"/>
                  <a:pt x="1995" y="4277"/>
                  <a:pt x="2141" y="4264"/>
                </a:cubicBezTo>
                <a:cubicBezTo>
                  <a:pt x="2177" y="4261"/>
                  <a:pt x="2212" y="4258"/>
                  <a:pt x="2248" y="4255"/>
                </a:cubicBezTo>
                <a:moveTo>
                  <a:pt x="3042" y="4125"/>
                </a:moveTo>
                <a:cubicBezTo>
                  <a:pt x="3008" y="4105"/>
                  <a:pt x="2975" y="4099"/>
                  <a:pt x="2938" y="4085"/>
                </a:cubicBezTo>
                <a:cubicBezTo>
                  <a:pt x="2907" y="4073"/>
                  <a:pt x="2893" y="4062"/>
                  <a:pt x="2872" y="4040"/>
                </a:cubicBezTo>
                <a:cubicBezTo>
                  <a:pt x="2903" y="4005"/>
                  <a:pt x="2931" y="3994"/>
                  <a:pt x="2988" y="3981"/>
                </a:cubicBezTo>
                <a:cubicBezTo>
                  <a:pt x="3122" y="3949"/>
                  <a:pt x="3351" y="3897"/>
                  <a:pt x="3482" y="3958"/>
                </a:cubicBezTo>
                <a:cubicBezTo>
                  <a:pt x="3494" y="3968"/>
                  <a:pt x="3505" y="3979"/>
                  <a:pt x="3517" y="3989"/>
                </a:cubicBezTo>
                <a:cubicBezTo>
                  <a:pt x="3522" y="4093"/>
                  <a:pt x="3482" y="4123"/>
                  <a:pt x="3388" y="4175"/>
                </a:cubicBezTo>
                <a:cubicBezTo>
                  <a:pt x="3271" y="4240"/>
                  <a:pt x="3140" y="4286"/>
                  <a:pt x="3014" y="4329"/>
                </a:cubicBezTo>
                <a:cubicBezTo>
                  <a:pt x="2970" y="4344"/>
                  <a:pt x="2919" y="4359"/>
                  <a:pt x="2885" y="4381"/>
                </a:cubicBezTo>
                <a:cubicBezTo>
                  <a:pt x="2992" y="4381"/>
                  <a:pt x="3096" y="4381"/>
                  <a:pt x="3203" y="4369"/>
                </a:cubicBezTo>
                <a:cubicBezTo>
                  <a:pt x="3394" y="4347"/>
                  <a:pt x="3590" y="4317"/>
                  <a:pt x="3777" y="4269"/>
                </a:cubicBezTo>
                <a:cubicBezTo>
                  <a:pt x="3797" y="4263"/>
                  <a:pt x="3816" y="4257"/>
                  <a:pt x="3836" y="4251"/>
                </a:cubicBezTo>
                <a:moveTo>
                  <a:pt x="3691" y="3999"/>
                </a:moveTo>
                <a:cubicBezTo>
                  <a:pt x="3691" y="3947"/>
                  <a:pt x="3699" y="3939"/>
                  <a:pt x="3755" y="3929"/>
                </a:cubicBezTo>
                <a:cubicBezTo>
                  <a:pt x="3796" y="3922"/>
                  <a:pt x="3862" y="3914"/>
                  <a:pt x="3898" y="3939"/>
                </a:cubicBezTo>
                <a:cubicBezTo>
                  <a:pt x="3943" y="3970"/>
                  <a:pt x="3943" y="4022"/>
                  <a:pt x="3944" y="4070"/>
                </a:cubicBezTo>
                <a:cubicBezTo>
                  <a:pt x="3945" y="4128"/>
                  <a:pt x="3919" y="4167"/>
                  <a:pt x="3881" y="4208"/>
                </a:cubicBezTo>
                <a:cubicBezTo>
                  <a:pt x="3867" y="4223"/>
                  <a:pt x="3851" y="4234"/>
                  <a:pt x="3836" y="4247"/>
                </a:cubicBezTo>
                <a:cubicBezTo>
                  <a:pt x="3889" y="4228"/>
                  <a:pt x="3938" y="4205"/>
                  <a:pt x="3988" y="4176"/>
                </a:cubicBezTo>
                <a:cubicBezTo>
                  <a:pt x="4081" y="4123"/>
                  <a:pt x="4239" y="4046"/>
                  <a:pt x="4284" y="3941"/>
                </a:cubicBezTo>
                <a:cubicBezTo>
                  <a:pt x="4284" y="3935"/>
                  <a:pt x="4284" y="3928"/>
                  <a:pt x="4284" y="3922"/>
                </a:cubicBezTo>
                <a:cubicBezTo>
                  <a:pt x="4237" y="3916"/>
                  <a:pt x="4187" y="3910"/>
                  <a:pt x="4132" y="3931"/>
                </a:cubicBezTo>
                <a:cubicBezTo>
                  <a:pt x="4072" y="3954"/>
                  <a:pt x="4013" y="3995"/>
                  <a:pt x="4001" y="4061"/>
                </a:cubicBezTo>
                <a:cubicBezTo>
                  <a:pt x="3990" y="4125"/>
                  <a:pt x="4051" y="4146"/>
                  <a:pt x="4101" y="4158"/>
                </a:cubicBezTo>
                <a:cubicBezTo>
                  <a:pt x="4180" y="4177"/>
                  <a:pt x="4299" y="4184"/>
                  <a:pt x="4377" y="4158"/>
                </a:cubicBezTo>
                <a:cubicBezTo>
                  <a:pt x="4391" y="4151"/>
                  <a:pt x="4406" y="4144"/>
                  <a:pt x="4420" y="4137"/>
                </a:cubicBezTo>
                <a:moveTo>
                  <a:pt x="4355" y="3508"/>
                </a:moveTo>
                <a:cubicBezTo>
                  <a:pt x="4354" y="3502"/>
                  <a:pt x="4354" y="3497"/>
                  <a:pt x="4353" y="3491"/>
                </a:cubicBezTo>
                <a:cubicBezTo>
                  <a:pt x="4346" y="3505"/>
                  <a:pt x="4344" y="3510"/>
                  <a:pt x="4344" y="3525"/>
                </a:cubicBezTo>
                <a:cubicBezTo>
                  <a:pt x="4342" y="3597"/>
                  <a:pt x="4341" y="3663"/>
                  <a:pt x="4365" y="3731"/>
                </a:cubicBezTo>
                <a:cubicBezTo>
                  <a:pt x="4385" y="3786"/>
                  <a:pt x="4420" y="3847"/>
                  <a:pt x="4462" y="3889"/>
                </a:cubicBezTo>
                <a:cubicBezTo>
                  <a:pt x="4470" y="3895"/>
                  <a:pt x="4478" y="3901"/>
                  <a:pt x="4486" y="3907"/>
                </a:cubicBezTo>
                <a:moveTo>
                  <a:pt x="4584" y="3449"/>
                </a:moveTo>
                <a:cubicBezTo>
                  <a:pt x="4591" y="3397"/>
                  <a:pt x="4597" y="3378"/>
                  <a:pt x="4651" y="3361"/>
                </a:cubicBezTo>
                <a:cubicBezTo>
                  <a:pt x="4680" y="3352"/>
                  <a:pt x="4747" y="3337"/>
                  <a:pt x="4775" y="3358"/>
                </a:cubicBezTo>
                <a:cubicBezTo>
                  <a:pt x="4804" y="3379"/>
                  <a:pt x="4807" y="3448"/>
                  <a:pt x="4799" y="3479"/>
                </a:cubicBezTo>
                <a:cubicBezTo>
                  <a:pt x="4786" y="3527"/>
                  <a:pt x="4741" y="3557"/>
                  <a:pt x="4701" y="3581"/>
                </a:cubicBezTo>
                <a:cubicBezTo>
                  <a:pt x="4690" y="3588"/>
                  <a:pt x="4678" y="3595"/>
                  <a:pt x="4668" y="3602"/>
                </a:cubicBezTo>
                <a:cubicBezTo>
                  <a:pt x="4693" y="3610"/>
                  <a:pt x="4733" y="3615"/>
                  <a:pt x="4762" y="3622"/>
                </a:cubicBezTo>
                <a:cubicBezTo>
                  <a:pt x="4812" y="3635"/>
                  <a:pt x="4878" y="3657"/>
                  <a:pt x="4893" y="3713"/>
                </a:cubicBezTo>
                <a:cubicBezTo>
                  <a:pt x="4911" y="3777"/>
                  <a:pt x="4864" y="3807"/>
                  <a:pt x="4817" y="3836"/>
                </a:cubicBezTo>
                <a:cubicBezTo>
                  <a:pt x="4759" y="3872"/>
                  <a:pt x="4694" y="3894"/>
                  <a:pt x="4632" y="3924"/>
                </a:cubicBezTo>
                <a:moveTo>
                  <a:pt x="5278" y="3978"/>
                </a:moveTo>
                <a:cubicBezTo>
                  <a:pt x="5264" y="3964"/>
                  <a:pt x="5262" y="3962"/>
                  <a:pt x="5252" y="3955"/>
                </a:cubicBezTo>
                <a:cubicBezTo>
                  <a:pt x="5282" y="3936"/>
                  <a:pt x="5321" y="3923"/>
                  <a:pt x="5363" y="3915"/>
                </a:cubicBezTo>
                <a:cubicBezTo>
                  <a:pt x="5503" y="3889"/>
                  <a:pt x="5645" y="3879"/>
                  <a:pt x="5787" y="3878"/>
                </a:cubicBezTo>
                <a:cubicBezTo>
                  <a:pt x="5827" y="3878"/>
                  <a:pt x="5862" y="3877"/>
                  <a:pt x="5894" y="3889"/>
                </a:cubicBezTo>
                <a:moveTo>
                  <a:pt x="5411" y="3727"/>
                </a:moveTo>
                <a:cubicBezTo>
                  <a:pt x="5419" y="3713"/>
                  <a:pt x="5459" y="3707"/>
                  <a:pt x="5481" y="3715"/>
                </a:cubicBezTo>
                <a:cubicBezTo>
                  <a:pt x="5523" y="3730"/>
                  <a:pt x="5540" y="3783"/>
                  <a:pt x="5554" y="3820"/>
                </a:cubicBezTo>
                <a:cubicBezTo>
                  <a:pt x="5574" y="3874"/>
                  <a:pt x="5588" y="3932"/>
                  <a:pt x="5611" y="3985"/>
                </a:cubicBezTo>
                <a:cubicBezTo>
                  <a:pt x="5630" y="4028"/>
                  <a:pt x="5648" y="4049"/>
                  <a:pt x="5682" y="4079"/>
                </a:cubicBezTo>
                <a:moveTo>
                  <a:pt x="6107" y="3803"/>
                </a:moveTo>
                <a:cubicBezTo>
                  <a:pt x="6108" y="3765"/>
                  <a:pt x="6101" y="3758"/>
                  <a:pt x="6137" y="3749"/>
                </a:cubicBezTo>
                <a:cubicBezTo>
                  <a:pt x="6169" y="3741"/>
                  <a:pt x="6201" y="3744"/>
                  <a:pt x="6222" y="3770"/>
                </a:cubicBezTo>
                <a:cubicBezTo>
                  <a:pt x="6257" y="3813"/>
                  <a:pt x="6260" y="3864"/>
                  <a:pt x="6261" y="3917"/>
                </a:cubicBezTo>
                <a:cubicBezTo>
                  <a:pt x="6262" y="3971"/>
                  <a:pt x="6252" y="3996"/>
                  <a:pt x="6216" y="4035"/>
                </a:cubicBezTo>
                <a:cubicBezTo>
                  <a:pt x="6212" y="4039"/>
                  <a:pt x="6208" y="4043"/>
                  <a:pt x="6204" y="4047"/>
                </a:cubicBezTo>
                <a:cubicBezTo>
                  <a:pt x="6225" y="4024"/>
                  <a:pt x="6238" y="4016"/>
                  <a:pt x="6261" y="3995"/>
                </a:cubicBezTo>
                <a:cubicBezTo>
                  <a:pt x="6317" y="3943"/>
                  <a:pt x="6372" y="3888"/>
                  <a:pt x="6421" y="3829"/>
                </a:cubicBezTo>
                <a:cubicBezTo>
                  <a:pt x="6449" y="3795"/>
                  <a:pt x="6473" y="3760"/>
                  <a:pt x="6485" y="3718"/>
                </a:cubicBezTo>
                <a:cubicBezTo>
                  <a:pt x="6475" y="3717"/>
                  <a:pt x="6453" y="3705"/>
                  <a:pt x="6427" y="3720"/>
                </a:cubicBezTo>
                <a:cubicBezTo>
                  <a:pt x="6375" y="3750"/>
                  <a:pt x="6349" y="3798"/>
                  <a:pt x="6344" y="3856"/>
                </a:cubicBezTo>
                <a:cubicBezTo>
                  <a:pt x="6338" y="3921"/>
                  <a:pt x="6376" y="3952"/>
                  <a:pt x="6435" y="3972"/>
                </a:cubicBezTo>
                <a:cubicBezTo>
                  <a:pt x="6500" y="3993"/>
                  <a:pt x="6569" y="3986"/>
                  <a:pt x="6635" y="3981"/>
                </a:cubicBezTo>
                <a:moveTo>
                  <a:pt x="6716" y="3412"/>
                </a:moveTo>
                <a:cubicBezTo>
                  <a:pt x="6700" y="3414"/>
                  <a:pt x="6707" y="3416"/>
                  <a:pt x="6707" y="3443"/>
                </a:cubicBezTo>
                <a:cubicBezTo>
                  <a:pt x="6707" y="3506"/>
                  <a:pt x="6696" y="3581"/>
                  <a:pt x="6708" y="3643"/>
                </a:cubicBezTo>
                <a:cubicBezTo>
                  <a:pt x="6713" y="3667"/>
                  <a:pt x="6725" y="3679"/>
                  <a:pt x="6741" y="3695"/>
                </a:cubicBezTo>
                <a:moveTo>
                  <a:pt x="6996" y="3324"/>
                </a:moveTo>
                <a:cubicBezTo>
                  <a:pt x="6973" y="3318"/>
                  <a:pt x="6962" y="3319"/>
                  <a:pt x="6931" y="3343"/>
                </a:cubicBezTo>
                <a:cubicBezTo>
                  <a:pt x="6897" y="3369"/>
                  <a:pt x="6858" y="3418"/>
                  <a:pt x="6875" y="3466"/>
                </a:cubicBezTo>
                <a:cubicBezTo>
                  <a:pt x="6895" y="3525"/>
                  <a:pt x="6984" y="3555"/>
                  <a:pt x="7034" y="3578"/>
                </a:cubicBezTo>
                <a:cubicBezTo>
                  <a:pt x="7089" y="3603"/>
                  <a:pt x="7197" y="3626"/>
                  <a:pt x="7226" y="3688"/>
                </a:cubicBezTo>
                <a:cubicBezTo>
                  <a:pt x="7226" y="3702"/>
                  <a:pt x="7226" y="3705"/>
                  <a:pt x="7226" y="3713"/>
                </a:cubicBezTo>
                <a:cubicBezTo>
                  <a:pt x="7194" y="3715"/>
                  <a:pt x="7151" y="3724"/>
                  <a:pt x="7123" y="3705"/>
                </a:cubicBezTo>
                <a:cubicBezTo>
                  <a:pt x="7090" y="3683"/>
                  <a:pt x="7078" y="3619"/>
                  <a:pt x="7087" y="3584"/>
                </a:cubicBezTo>
                <a:cubicBezTo>
                  <a:pt x="7110" y="3499"/>
                  <a:pt x="7219" y="3448"/>
                  <a:pt x="7290" y="3413"/>
                </a:cubicBezTo>
                <a:cubicBezTo>
                  <a:pt x="7333" y="3392"/>
                  <a:pt x="7417" y="3351"/>
                  <a:pt x="7469" y="3371"/>
                </a:cubicBezTo>
                <a:cubicBezTo>
                  <a:pt x="7465" y="3376"/>
                  <a:pt x="7461" y="3380"/>
                  <a:pt x="7457" y="3385"/>
                </a:cubicBezTo>
                <a:moveTo>
                  <a:pt x="5433" y="8202"/>
                </a:moveTo>
                <a:cubicBezTo>
                  <a:pt x="5484" y="8196"/>
                  <a:pt x="5530" y="8188"/>
                  <a:pt x="5576" y="8217"/>
                </a:cubicBezTo>
                <a:cubicBezTo>
                  <a:pt x="5584" y="8224"/>
                  <a:pt x="5591" y="8230"/>
                  <a:pt x="5599" y="8237"/>
                </a:cubicBezTo>
                <a:moveTo>
                  <a:pt x="7690" y="4014"/>
                </a:moveTo>
                <a:cubicBezTo>
                  <a:pt x="7613" y="3965"/>
                  <a:pt x="7563" y="3911"/>
                  <a:pt x="7478" y="3887"/>
                </a:cubicBezTo>
                <a:cubicBezTo>
                  <a:pt x="7454" y="3880"/>
                  <a:pt x="7430" y="3899"/>
                  <a:pt x="7408" y="3893"/>
                </a:cubicBezTo>
                <a:cubicBezTo>
                  <a:pt x="7586" y="3902"/>
                  <a:pt x="7736" y="3924"/>
                  <a:pt x="7911" y="3972"/>
                </a:cubicBezTo>
                <a:cubicBezTo>
                  <a:pt x="8392" y="4103"/>
                  <a:pt x="8889" y="4189"/>
                  <a:pt x="9378" y="4289"/>
                </a:cubicBezTo>
                <a:cubicBezTo>
                  <a:pt x="9954" y="4407"/>
                  <a:pt x="10553" y="4377"/>
                  <a:pt x="11123" y="4521"/>
                </a:cubicBezTo>
                <a:cubicBezTo>
                  <a:pt x="11564" y="4632"/>
                  <a:pt x="11986" y="4722"/>
                  <a:pt x="12439" y="4783"/>
                </a:cubicBezTo>
                <a:cubicBezTo>
                  <a:pt x="13165" y="4881"/>
                  <a:pt x="13889" y="4980"/>
                  <a:pt x="14620" y="5032"/>
                </a:cubicBezTo>
                <a:cubicBezTo>
                  <a:pt x="14944" y="5055"/>
                  <a:pt x="15269" y="5011"/>
                  <a:pt x="15585" y="5073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17" name="Freeform 18"/>
          <p:cNvSpPr/>
          <p:nvPr/>
        </p:nvSpPr>
        <p:spPr>
          <a:xfrm>
            <a:off x="6756120" y="2392200"/>
            <a:ext cx="1954800" cy="738720"/>
          </a:xfrm>
          <a:custGeom>
            <a:avLst/>
            <a:gdLst/>
            <a:ahLst/>
            <a:rect l="0" t="0" r="r" b="b"/>
            <a:pathLst>
              <a:path w="5430" h="2052">
                <a:moveTo>
                  <a:pt x="236" y="612"/>
                </a:moveTo>
                <a:cubicBezTo>
                  <a:pt x="167" y="592"/>
                  <a:pt x="136" y="590"/>
                  <a:pt x="90" y="653"/>
                </a:cubicBezTo>
                <a:cubicBezTo>
                  <a:pt x="55" y="701"/>
                  <a:pt x="19" y="766"/>
                  <a:pt x="9" y="826"/>
                </a:cubicBezTo>
                <a:cubicBezTo>
                  <a:pt x="1" y="878"/>
                  <a:pt x="0" y="931"/>
                  <a:pt x="47" y="962"/>
                </a:cubicBezTo>
                <a:cubicBezTo>
                  <a:pt x="102" y="998"/>
                  <a:pt x="168" y="995"/>
                  <a:pt x="230" y="1001"/>
                </a:cubicBezTo>
                <a:moveTo>
                  <a:pt x="451" y="819"/>
                </a:moveTo>
                <a:cubicBezTo>
                  <a:pt x="459" y="806"/>
                  <a:pt x="506" y="809"/>
                  <a:pt x="525" y="808"/>
                </a:cubicBezTo>
                <a:cubicBezTo>
                  <a:pt x="564" y="805"/>
                  <a:pt x="602" y="804"/>
                  <a:pt x="641" y="801"/>
                </a:cubicBezTo>
                <a:moveTo>
                  <a:pt x="776" y="604"/>
                </a:moveTo>
                <a:cubicBezTo>
                  <a:pt x="779" y="608"/>
                  <a:pt x="786" y="617"/>
                  <a:pt x="790" y="634"/>
                </a:cubicBezTo>
                <a:cubicBezTo>
                  <a:pt x="802" y="681"/>
                  <a:pt x="806" y="731"/>
                  <a:pt x="814" y="779"/>
                </a:cubicBezTo>
                <a:cubicBezTo>
                  <a:pt x="821" y="822"/>
                  <a:pt x="825" y="873"/>
                  <a:pt x="848" y="911"/>
                </a:cubicBezTo>
                <a:cubicBezTo>
                  <a:pt x="852" y="916"/>
                  <a:pt x="857" y="920"/>
                  <a:pt x="861" y="925"/>
                </a:cubicBezTo>
                <a:moveTo>
                  <a:pt x="1104" y="593"/>
                </a:moveTo>
                <a:cubicBezTo>
                  <a:pt x="1135" y="587"/>
                  <a:pt x="1166" y="579"/>
                  <a:pt x="1192" y="604"/>
                </a:cubicBezTo>
                <a:cubicBezTo>
                  <a:pt x="1230" y="640"/>
                  <a:pt x="1222" y="719"/>
                  <a:pt x="1218" y="765"/>
                </a:cubicBezTo>
                <a:cubicBezTo>
                  <a:pt x="1212" y="834"/>
                  <a:pt x="1184" y="893"/>
                  <a:pt x="1134" y="940"/>
                </a:cubicBezTo>
                <a:cubicBezTo>
                  <a:pt x="1106" y="966"/>
                  <a:pt x="1082" y="974"/>
                  <a:pt x="1048" y="984"/>
                </a:cubicBezTo>
                <a:moveTo>
                  <a:pt x="1179" y="333"/>
                </a:moveTo>
                <a:cubicBezTo>
                  <a:pt x="1171" y="329"/>
                  <a:pt x="1157" y="328"/>
                  <a:pt x="1154" y="323"/>
                </a:cubicBezTo>
                <a:cubicBezTo>
                  <a:pt x="1151" y="318"/>
                  <a:pt x="1148" y="288"/>
                  <a:pt x="1146" y="282"/>
                </a:cubicBezTo>
                <a:cubicBezTo>
                  <a:pt x="1137" y="256"/>
                  <a:pt x="1123" y="230"/>
                  <a:pt x="1116" y="203"/>
                </a:cubicBezTo>
                <a:cubicBezTo>
                  <a:pt x="1113" y="190"/>
                  <a:pt x="1116" y="171"/>
                  <a:pt x="1107" y="160"/>
                </a:cubicBezTo>
                <a:cubicBezTo>
                  <a:pt x="1106" y="159"/>
                  <a:pt x="1101" y="158"/>
                  <a:pt x="1101" y="158"/>
                </a:cubicBezTo>
                <a:cubicBezTo>
                  <a:pt x="1107" y="178"/>
                  <a:pt x="1090" y="170"/>
                  <a:pt x="1118" y="182"/>
                </a:cubicBezTo>
                <a:cubicBezTo>
                  <a:pt x="1180" y="208"/>
                  <a:pt x="1279" y="196"/>
                  <a:pt x="1322" y="257"/>
                </a:cubicBezTo>
                <a:cubicBezTo>
                  <a:pt x="1340" y="283"/>
                  <a:pt x="1331" y="330"/>
                  <a:pt x="1319" y="356"/>
                </a:cubicBezTo>
                <a:cubicBezTo>
                  <a:pt x="1291" y="414"/>
                  <a:pt x="1248" y="450"/>
                  <a:pt x="1246" y="519"/>
                </a:cubicBezTo>
                <a:cubicBezTo>
                  <a:pt x="1245" y="556"/>
                  <a:pt x="1267" y="560"/>
                  <a:pt x="1298" y="571"/>
                </a:cubicBezTo>
                <a:cubicBezTo>
                  <a:pt x="1327" y="581"/>
                  <a:pt x="1356" y="586"/>
                  <a:pt x="1385" y="598"/>
                </a:cubicBezTo>
                <a:moveTo>
                  <a:pt x="1564" y="782"/>
                </a:moveTo>
                <a:cubicBezTo>
                  <a:pt x="1563" y="780"/>
                  <a:pt x="1554" y="766"/>
                  <a:pt x="1561" y="765"/>
                </a:cubicBezTo>
                <a:cubicBezTo>
                  <a:pt x="1571" y="767"/>
                  <a:pt x="1568" y="779"/>
                  <a:pt x="1568" y="788"/>
                </a:cubicBezTo>
                <a:cubicBezTo>
                  <a:pt x="1568" y="795"/>
                  <a:pt x="1570" y="806"/>
                  <a:pt x="1567" y="812"/>
                </a:cubicBezTo>
                <a:cubicBezTo>
                  <a:pt x="1565" y="814"/>
                  <a:pt x="1565" y="815"/>
                  <a:pt x="1564" y="816"/>
                </a:cubicBezTo>
                <a:moveTo>
                  <a:pt x="2113" y="540"/>
                </a:moveTo>
                <a:cubicBezTo>
                  <a:pt x="2109" y="516"/>
                  <a:pt x="2118" y="507"/>
                  <a:pt x="2086" y="510"/>
                </a:cubicBezTo>
                <a:cubicBezTo>
                  <a:pt x="2027" y="516"/>
                  <a:pt x="1978" y="579"/>
                  <a:pt x="1943" y="622"/>
                </a:cubicBezTo>
                <a:cubicBezTo>
                  <a:pt x="1897" y="679"/>
                  <a:pt x="1872" y="733"/>
                  <a:pt x="1869" y="805"/>
                </a:cubicBezTo>
                <a:cubicBezTo>
                  <a:pt x="1866" y="866"/>
                  <a:pt x="1932" y="879"/>
                  <a:pt x="1981" y="891"/>
                </a:cubicBezTo>
                <a:cubicBezTo>
                  <a:pt x="2025" y="900"/>
                  <a:pt x="2039" y="903"/>
                  <a:pt x="2068" y="905"/>
                </a:cubicBezTo>
                <a:moveTo>
                  <a:pt x="2219" y="739"/>
                </a:moveTo>
                <a:cubicBezTo>
                  <a:pt x="2245" y="730"/>
                  <a:pt x="2274" y="729"/>
                  <a:pt x="2301" y="726"/>
                </a:cubicBezTo>
                <a:cubicBezTo>
                  <a:pt x="2352" y="721"/>
                  <a:pt x="2404" y="720"/>
                  <a:pt x="2454" y="712"/>
                </a:cubicBezTo>
                <a:cubicBezTo>
                  <a:pt x="2467" y="709"/>
                  <a:pt x="2479" y="707"/>
                  <a:pt x="2492" y="704"/>
                </a:cubicBezTo>
                <a:moveTo>
                  <a:pt x="2572" y="550"/>
                </a:moveTo>
                <a:cubicBezTo>
                  <a:pt x="2592" y="567"/>
                  <a:pt x="2599" y="573"/>
                  <a:pt x="2603" y="604"/>
                </a:cubicBezTo>
                <a:cubicBezTo>
                  <a:pt x="2609" y="648"/>
                  <a:pt x="2605" y="695"/>
                  <a:pt x="2605" y="739"/>
                </a:cubicBezTo>
                <a:cubicBezTo>
                  <a:pt x="2605" y="778"/>
                  <a:pt x="2605" y="816"/>
                  <a:pt x="2605" y="855"/>
                </a:cubicBezTo>
                <a:moveTo>
                  <a:pt x="2785" y="485"/>
                </a:moveTo>
                <a:cubicBezTo>
                  <a:pt x="2786" y="485"/>
                  <a:pt x="2783" y="481"/>
                  <a:pt x="2788" y="480"/>
                </a:cubicBezTo>
                <a:cubicBezTo>
                  <a:pt x="2819" y="473"/>
                  <a:pt x="2844" y="492"/>
                  <a:pt x="2867" y="511"/>
                </a:cubicBezTo>
                <a:cubicBezTo>
                  <a:pt x="2915" y="552"/>
                  <a:pt x="2953" y="603"/>
                  <a:pt x="2970" y="664"/>
                </a:cubicBezTo>
                <a:cubicBezTo>
                  <a:pt x="2983" y="710"/>
                  <a:pt x="2990" y="779"/>
                  <a:pt x="2961" y="819"/>
                </a:cubicBezTo>
                <a:cubicBezTo>
                  <a:pt x="2954" y="826"/>
                  <a:pt x="2946" y="832"/>
                  <a:pt x="2939" y="839"/>
                </a:cubicBezTo>
                <a:moveTo>
                  <a:pt x="2887" y="227"/>
                </a:moveTo>
                <a:cubicBezTo>
                  <a:pt x="2884" y="224"/>
                  <a:pt x="2873" y="219"/>
                  <a:pt x="2872" y="216"/>
                </a:cubicBezTo>
                <a:cubicBezTo>
                  <a:pt x="2868" y="208"/>
                  <a:pt x="2870" y="197"/>
                  <a:pt x="2869" y="188"/>
                </a:cubicBezTo>
                <a:cubicBezTo>
                  <a:pt x="2867" y="165"/>
                  <a:pt x="2867" y="143"/>
                  <a:pt x="2866" y="120"/>
                </a:cubicBezTo>
                <a:cubicBezTo>
                  <a:pt x="2864" y="89"/>
                  <a:pt x="2864" y="53"/>
                  <a:pt x="2847" y="25"/>
                </a:cubicBezTo>
                <a:cubicBezTo>
                  <a:pt x="2841" y="16"/>
                  <a:pt x="2827" y="5"/>
                  <a:pt x="2821" y="0"/>
                </a:cubicBezTo>
                <a:cubicBezTo>
                  <a:pt x="2849" y="28"/>
                  <a:pt x="2883" y="43"/>
                  <a:pt x="2918" y="62"/>
                </a:cubicBezTo>
                <a:cubicBezTo>
                  <a:pt x="2942" y="74"/>
                  <a:pt x="2979" y="89"/>
                  <a:pt x="2985" y="118"/>
                </a:cubicBezTo>
                <a:cubicBezTo>
                  <a:pt x="2990" y="145"/>
                  <a:pt x="2977" y="160"/>
                  <a:pt x="2958" y="178"/>
                </a:cubicBezTo>
                <a:cubicBezTo>
                  <a:pt x="2921" y="213"/>
                  <a:pt x="2873" y="246"/>
                  <a:pt x="2854" y="296"/>
                </a:cubicBezTo>
                <a:cubicBezTo>
                  <a:pt x="2840" y="333"/>
                  <a:pt x="2837" y="394"/>
                  <a:pt x="2866" y="422"/>
                </a:cubicBezTo>
                <a:cubicBezTo>
                  <a:pt x="2902" y="457"/>
                  <a:pt x="2961" y="466"/>
                  <a:pt x="3006" y="484"/>
                </a:cubicBezTo>
                <a:cubicBezTo>
                  <a:pt x="3017" y="489"/>
                  <a:pt x="3027" y="493"/>
                  <a:pt x="3038" y="498"/>
                </a:cubicBezTo>
                <a:moveTo>
                  <a:pt x="1188" y="1739"/>
                </a:moveTo>
                <a:cubicBezTo>
                  <a:pt x="1190" y="1736"/>
                  <a:pt x="1235" y="1713"/>
                  <a:pt x="1249" y="1709"/>
                </a:cubicBezTo>
                <a:cubicBezTo>
                  <a:pt x="1308" y="1691"/>
                  <a:pt x="1364" y="1691"/>
                  <a:pt x="1425" y="1691"/>
                </a:cubicBezTo>
                <a:cubicBezTo>
                  <a:pt x="1459" y="1691"/>
                  <a:pt x="1466" y="1689"/>
                  <a:pt x="1486" y="1712"/>
                </a:cubicBezTo>
                <a:moveTo>
                  <a:pt x="1184" y="1924"/>
                </a:moveTo>
                <a:cubicBezTo>
                  <a:pt x="1257" y="1947"/>
                  <a:pt x="1329" y="1955"/>
                  <a:pt x="1405" y="1963"/>
                </a:cubicBezTo>
                <a:cubicBezTo>
                  <a:pt x="1474" y="1970"/>
                  <a:pt x="1496" y="1972"/>
                  <a:pt x="1541" y="1976"/>
                </a:cubicBezTo>
                <a:moveTo>
                  <a:pt x="2284" y="1559"/>
                </a:moveTo>
                <a:cubicBezTo>
                  <a:pt x="2262" y="1503"/>
                  <a:pt x="2192" y="1563"/>
                  <a:pt x="2158" y="1592"/>
                </a:cubicBezTo>
                <a:cubicBezTo>
                  <a:pt x="2095" y="1646"/>
                  <a:pt x="2025" y="1717"/>
                  <a:pt x="2005" y="1800"/>
                </a:cubicBezTo>
                <a:cubicBezTo>
                  <a:pt x="1987" y="1872"/>
                  <a:pt x="2000" y="1942"/>
                  <a:pt x="2061" y="1988"/>
                </a:cubicBezTo>
                <a:cubicBezTo>
                  <a:pt x="2109" y="2024"/>
                  <a:pt x="2170" y="2035"/>
                  <a:pt x="2226" y="2051"/>
                </a:cubicBezTo>
                <a:moveTo>
                  <a:pt x="2393" y="1886"/>
                </a:moveTo>
                <a:cubicBezTo>
                  <a:pt x="2398" y="1856"/>
                  <a:pt x="2441" y="1866"/>
                  <a:pt x="2467" y="1864"/>
                </a:cubicBezTo>
                <a:cubicBezTo>
                  <a:pt x="2505" y="1861"/>
                  <a:pt x="2543" y="1857"/>
                  <a:pt x="2581" y="1853"/>
                </a:cubicBezTo>
                <a:moveTo>
                  <a:pt x="2742" y="1631"/>
                </a:moveTo>
                <a:cubicBezTo>
                  <a:pt x="2740" y="1655"/>
                  <a:pt x="2739" y="1685"/>
                  <a:pt x="2739" y="1711"/>
                </a:cubicBezTo>
                <a:cubicBezTo>
                  <a:pt x="2739" y="1762"/>
                  <a:pt x="2737" y="1810"/>
                  <a:pt x="2754" y="1859"/>
                </a:cubicBezTo>
                <a:cubicBezTo>
                  <a:pt x="2764" y="1888"/>
                  <a:pt x="2778" y="1913"/>
                  <a:pt x="2794" y="1938"/>
                </a:cubicBezTo>
                <a:moveTo>
                  <a:pt x="2966" y="1612"/>
                </a:moveTo>
                <a:cubicBezTo>
                  <a:pt x="2997" y="1600"/>
                  <a:pt x="3019" y="1608"/>
                  <a:pt x="3046" y="1629"/>
                </a:cubicBezTo>
                <a:cubicBezTo>
                  <a:pt x="3095" y="1667"/>
                  <a:pt x="3125" y="1731"/>
                  <a:pt x="3133" y="1791"/>
                </a:cubicBezTo>
                <a:cubicBezTo>
                  <a:pt x="3143" y="1861"/>
                  <a:pt x="3140" y="1925"/>
                  <a:pt x="3078" y="1968"/>
                </a:cubicBezTo>
                <a:cubicBezTo>
                  <a:pt x="3034" y="1998"/>
                  <a:pt x="2984" y="2001"/>
                  <a:pt x="2933" y="2002"/>
                </a:cubicBezTo>
                <a:moveTo>
                  <a:pt x="3081" y="1271"/>
                </a:moveTo>
                <a:cubicBezTo>
                  <a:pt x="3072" y="1270"/>
                  <a:pt x="3064" y="1274"/>
                  <a:pt x="3057" y="1267"/>
                </a:cubicBezTo>
                <a:cubicBezTo>
                  <a:pt x="3053" y="1263"/>
                  <a:pt x="3048" y="1243"/>
                  <a:pt x="3052" y="1238"/>
                </a:cubicBezTo>
                <a:cubicBezTo>
                  <a:pt x="3068" y="1218"/>
                  <a:pt x="3101" y="1212"/>
                  <a:pt x="3126" y="1209"/>
                </a:cubicBezTo>
                <a:cubicBezTo>
                  <a:pt x="3153" y="1206"/>
                  <a:pt x="3225" y="1196"/>
                  <a:pt x="3246" y="1216"/>
                </a:cubicBezTo>
                <a:cubicBezTo>
                  <a:pt x="3266" y="1236"/>
                  <a:pt x="3256" y="1288"/>
                  <a:pt x="3245" y="1309"/>
                </a:cubicBezTo>
                <a:cubicBezTo>
                  <a:pt x="3218" y="1360"/>
                  <a:pt x="3166" y="1398"/>
                  <a:pt x="3118" y="1426"/>
                </a:cubicBezTo>
                <a:cubicBezTo>
                  <a:pt x="3087" y="1444"/>
                  <a:pt x="3059" y="1452"/>
                  <a:pt x="3024" y="1455"/>
                </a:cubicBezTo>
                <a:cubicBezTo>
                  <a:pt x="3022" y="1455"/>
                  <a:pt x="3020" y="1455"/>
                  <a:pt x="3018" y="1455"/>
                </a:cubicBezTo>
                <a:cubicBezTo>
                  <a:pt x="3036" y="1455"/>
                  <a:pt x="3056" y="1457"/>
                  <a:pt x="3073" y="1453"/>
                </a:cubicBezTo>
                <a:cubicBezTo>
                  <a:pt x="3074" y="1453"/>
                  <a:pt x="3072" y="1450"/>
                  <a:pt x="3076" y="1449"/>
                </a:cubicBezTo>
                <a:cubicBezTo>
                  <a:pt x="3111" y="1441"/>
                  <a:pt x="3151" y="1444"/>
                  <a:pt x="3187" y="1442"/>
                </a:cubicBezTo>
                <a:cubicBezTo>
                  <a:pt x="3246" y="1438"/>
                  <a:pt x="3305" y="1434"/>
                  <a:pt x="3364" y="1433"/>
                </a:cubicBezTo>
                <a:cubicBezTo>
                  <a:pt x="3386" y="1433"/>
                  <a:pt x="3415" y="1435"/>
                  <a:pt x="3427" y="1439"/>
                </a:cubicBezTo>
                <a:moveTo>
                  <a:pt x="3461" y="1356"/>
                </a:moveTo>
                <a:cubicBezTo>
                  <a:pt x="3468" y="1350"/>
                  <a:pt x="3465" y="1351"/>
                  <a:pt x="3477" y="1347"/>
                </a:cubicBezTo>
                <a:cubicBezTo>
                  <a:pt x="3487" y="1344"/>
                  <a:pt x="3497" y="1342"/>
                  <a:pt x="3503" y="1332"/>
                </a:cubicBezTo>
                <a:cubicBezTo>
                  <a:pt x="3520" y="1305"/>
                  <a:pt x="3526" y="1260"/>
                  <a:pt x="3528" y="1229"/>
                </a:cubicBezTo>
                <a:cubicBezTo>
                  <a:pt x="3530" y="1189"/>
                  <a:pt x="3533" y="1143"/>
                  <a:pt x="3522" y="1105"/>
                </a:cubicBezTo>
                <a:cubicBezTo>
                  <a:pt x="3517" y="1089"/>
                  <a:pt x="3511" y="1079"/>
                  <a:pt x="3501" y="1066"/>
                </a:cubicBezTo>
                <a:cubicBezTo>
                  <a:pt x="3507" y="1088"/>
                  <a:pt x="3517" y="1096"/>
                  <a:pt x="3540" y="1112"/>
                </a:cubicBezTo>
                <a:cubicBezTo>
                  <a:pt x="3588" y="1145"/>
                  <a:pt x="3647" y="1167"/>
                  <a:pt x="3688" y="1209"/>
                </a:cubicBezTo>
                <a:cubicBezTo>
                  <a:pt x="3701" y="1222"/>
                  <a:pt x="3712" y="1257"/>
                  <a:pt x="3703" y="1275"/>
                </a:cubicBezTo>
                <a:cubicBezTo>
                  <a:pt x="3689" y="1304"/>
                  <a:pt x="3653" y="1320"/>
                  <a:pt x="3639" y="1351"/>
                </a:cubicBezTo>
                <a:cubicBezTo>
                  <a:pt x="3630" y="1371"/>
                  <a:pt x="3625" y="1425"/>
                  <a:pt x="3637" y="1445"/>
                </a:cubicBezTo>
                <a:cubicBezTo>
                  <a:pt x="3655" y="1475"/>
                  <a:pt x="3699" y="1502"/>
                  <a:pt x="3725" y="1525"/>
                </a:cubicBezTo>
                <a:cubicBezTo>
                  <a:pt x="3732" y="1531"/>
                  <a:pt x="3739" y="1537"/>
                  <a:pt x="3746" y="1544"/>
                </a:cubicBezTo>
                <a:moveTo>
                  <a:pt x="3843" y="1760"/>
                </a:moveTo>
                <a:cubicBezTo>
                  <a:pt x="3835" y="1740"/>
                  <a:pt x="3855" y="1748"/>
                  <a:pt x="3874" y="1748"/>
                </a:cubicBezTo>
                <a:cubicBezTo>
                  <a:pt x="3934" y="1748"/>
                  <a:pt x="4000" y="1741"/>
                  <a:pt x="4059" y="1752"/>
                </a:cubicBezTo>
                <a:cubicBezTo>
                  <a:pt x="4095" y="1759"/>
                  <a:pt x="4108" y="1770"/>
                  <a:pt x="4129" y="1795"/>
                </a:cubicBezTo>
                <a:moveTo>
                  <a:pt x="3825" y="1903"/>
                </a:moveTo>
                <a:cubicBezTo>
                  <a:pt x="3914" y="1903"/>
                  <a:pt x="4006" y="1910"/>
                  <a:pt x="4094" y="1899"/>
                </a:cubicBezTo>
                <a:cubicBezTo>
                  <a:pt x="4156" y="1892"/>
                  <a:pt x="4212" y="1872"/>
                  <a:pt x="4269" y="1848"/>
                </a:cubicBezTo>
                <a:moveTo>
                  <a:pt x="4229" y="1623"/>
                </a:moveTo>
                <a:cubicBezTo>
                  <a:pt x="4224" y="1617"/>
                  <a:pt x="4227" y="1599"/>
                  <a:pt x="4226" y="1625"/>
                </a:cubicBezTo>
                <a:cubicBezTo>
                  <a:pt x="4225" y="1659"/>
                  <a:pt x="4252" y="1677"/>
                  <a:pt x="4274" y="1699"/>
                </a:cubicBezTo>
                <a:cubicBezTo>
                  <a:pt x="4301" y="1727"/>
                  <a:pt x="4315" y="1748"/>
                  <a:pt x="4317" y="1787"/>
                </a:cubicBezTo>
                <a:cubicBezTo>
                  <a:pt x="4319" y="1829"/>
                  <a:pt x="4276" y="1848"/>
                  <a:pt x="4246" y="1870"/>
                </a:cubicBezTo>
                <a:cubicBezTo>
                  <a:pt x="4226" y="1884"/>
                  <a:pt x="4204" y="1898"/>
                  <a:pt x="4204" y="1924"/>
                </a:cubicBezTo>
                <a:cubicBezTo>
                  <a:pt x="4204" y="1943"/>
                  <a:pt x="4250" y="1941"/>
                  <a:pt x="4260" y="1942"/>
                </a:cubicBezTo>
                <a:moveTo>
                  <a:pt x="5017" y="1556"/>
                </a:moveTo>
                <a:cubicBezTo>
                  <a:pt x="4999" y="1541"/>
                  <a:pt x="4991" y="1533"/>
                  <a:pt x="4969" y="1529"/>
                </a:cubicBezTo>
                <a:cubicBezTo>
                  <a:pt x="4966" y="1529"/>
                  <a:pt x="4966" y="1529"/>
                  <a:pt x="4964" y="1529"/>
                </a:cubicBezTo>
                <a:cubicBezTo>
                  <a:pt x="4982" y="1520"/>
                  <a:pt x="4984" y="1528"/>
                  <a:pt x="4993" y="1504"/>
                </a:cubicBezTo>
                <a:cubicBezTo>
                  <a:pt x="5002" y="1480"/>
                  <a:pt x="4994" y="1441"/>
                  <a:pt x="4994" y="1415"/>
                </a:cubicBezTo>
                <a:cubicBezTo>
                  <a:pt x="4997" y="1466"/>
                  <a:pt x="5003" y="1517"/>
                  <a:pt x="5011" y="1569"/>
                </a:cubicBezTo>
                <a:cubicBezTo>
                  <a:pt x="5023" y="1647"/>
                  <a:pt x="5036" y="1724"/>
                  <a:pt x="5041" y="1803"/>
                </a:cubicBezTo>
                <a:cubicBezTo>
                  <a:pt x="5044" y="1841"/>
                  <a:pt x="5043" y="1880"/>
                  <a:pt x="5039" y="1917"/>
                </a:cubicBezTo>
                <a:cubicBezTo>
                  <a:pt x="5017" y="1919"/>
                  <a:pt x="4995" y="1921"/>
                  <a:pt x="4972" y="1920"/>
                </a:cubicBezTo>
                <a:cubicBezTo>
                  <a:pt x="4955" y="1919"/>
                  <a:pt x="4948" y="1915"/>
                  <a:pt x="4933" y="1909"/>
                </a:cubicBezTo>
                <a:cubicBezTo>
                  <a:pt x="4961" y="1907"/>
                  <a:pt x="5001" y="1907"/>
                  <a:pt x="5032" y="1907"/>
                </a:cubicBezTo>
                <a:cubicBezTo>
                  <a:pt x="5130" y="1907"/>
                  <a:pt x="5229" y="1909"/>
                  <a:pt x="5327" y="1909"/>
                </a:cubicBezTo>
                <a:cubicBezTo>
                  <a:pt x="5381" y="1909"/>
                  <a:pt x="5395" y="1909"/>
                  <a:pt x="5429" y="1909"/>
                </a:cubicBezTo>
                <a:moveTo>
                  <a:pt x="5045" y="1498"/>
                </a:moveTo>
                <a:cubicBezTo>
                  <a:pt x="5015" y="1502"/>
                  <a:pt x="4992" y="1521"/>
                  <a:pt x="4964" y="1532"/>
                </a:cubicBezTo>
                <a:cubicBezTo>
                  <a:pt x="4904" y="1556"/>
                  <a:pt x="4841" y="1569"/>
                  <a:pt x="4779" y="1581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18" name="Freeform 19"/>
          <p:cNvSpPr/>
          <p:nvPr/>
        </p:nvSpPr>
        <p:spPr>
          <a:xfrm>
            <a:off x="8201160" y="2087640"/>
            <a:ext cx="959400" cy="479520"/>
          </a:xfrm>
          <a:custGeom>
            <a:avLst/>
            <a:gdLst/>
            <a:ahLst/>
            <a:rect l="0" t="0" r="r" b="b"/>
            <a:pathLst>
              <a:path w="2665" h="1332">
                <a:moveTo>
                  <a:pt x="227" y="444"/>
                </a:moveTo>
                <a:cubicBezTo>
                  <a:pt x="207" y="436"/>
                  <a:pt x="270" y="428"/>
                  <a:pt x="276" y="427"/>
                </a:cubicBezTo>
                <a:cubicBezTo>
                  <a:pt x="285" y="426"/>
                  <a:pt x="349" y="418"/>
                  <a:pt x="356" y="430"/>
                </a:cubicBezTo>
                <a:cubicBezTo>
                  <a:pt x="376" y="466"/>
                  <a:pt x="264" y="479"/>
                  <a:pt x="257" y="481"/>
                </a:cubicBezTo>
                <a:moveTo>
                  <a:pt x="0" y="526"/>
                </a:moveTo>
                <a:cubicBezTo>
                  <a:pt x="51" y="526"/>
                  <a:pt x="101" y="523"/>
                  <a:pt x="151" y="520"/>
                </a:cubicBezTo>
                <a:cubicBezTo>
                  <a:pt x="227" y="516"/>
                  <a:pt x="302" y="517"/>
                  <a:pt x="378" y="514"/>
                </a:cubicBezTo>
                <a:moveTo>
                  <a:pt x="1005" y="209"/>
                </a:moveTo>
                <a:cubicBezTo>
                  <a:pt x="982" y="199"/>
                  <a:pt x="982" y="197"/>
                  <a:pt x="954" y="195"/>
                </a:cubicBezTo>
                <a:cubicBezTo>
                  <a:pt x="902" y="192"/>
                  <a:pt x="864" y="222"/>
                  <a:pt x="830" y="258"/>
                </a:cubicBezTo>
                <a:cubicBezTo>
                  <a:pt x="758" y="333"/>
                  <a:pt x="696" y="427"/>
                  <a:pt x="640" y="513"/>
                </a:cubicBezTo>
                <a:cubicBezTo>
                  <a:pt x="565" y="626"/>
                  <a:pt x="515" y="737"/>
                  <a:pt x="521" y="875"/>
                </a:cubicBezTo>
                <a:cubicBezTo>
                  <a:pt x="525" y="959"/>
                  <a:pt x="573" y="1019"/>
                  <a:pt x="643" y="1062"/>
                </a:cubicBezTo>
                <a:cubicBezTo>
                  <a:pt x="691" y="1093"/>
                  <a:pt x="733" y="1095"/>
                  <a:pt x="788" y="1099"/>
                </a:cubicBezTo>
                <a:moveTo>
                  <a:pt x="1243" y="431"/>
                </a:moveTo>
                <a:cubicBezTo>
                  <a:pt x="1328" y="372"/>
                  <a:pt x="1344" y="390"/>
                  <a:pt x="1345" y="304"/>
                </a:cubicBezTo>
                <a:cubicBezTo>
                  <a:pt x="1345" y="285"/>
                  <a:pt x="1350" y="265"/>
                  <a:pt x="1336" y="250"/>
                </a:cubicBezTo>
                <a:cubicBezTo>
                  <a:pt x="1332" y="248"/>
                  <a:pt x="1331" y="248"/>
                  <a:pt x="1328" y="248"/>
                </a:cubicBezTo>
                <a:cubicBezTo>
                  <a:pt x="1327" y="251"/>
                  <a:pt x="1325" y="251"/>
                  <a:pt x="1324" y="261"/>
                </a:cubicBezTo>
                <a:cubicBezTo>
                  <a:pt x="1323" y="281"/>
                  <a:pt x="1362" y="291"/>
                  <a:pt x="1377" y="298"/>
                </a:cubicBezTo>
                <a:cubicBezTo>
                  <a:pt x="1407" y="312"/>
                  <a:pt x="1443" y="324"/>
                  <a:pt x="1460" y="355"/>
                </a:cubicBezTo>
                <a:cubicBezTo>
                  <a:pt x="1470" y="373"/>
                  <a:pt x="1471" y="418"/>
                  <a:pt x="1463" y="436"/>
                </a:cubicBezTo>
                <a:cubicBezTo>
                  <a:pt x="1452" y="459"/>
                  <a:pt x="1423" y="476"/>
                  <a:pt x="1413" y="499"/>
                </a:cubicBezTo>
                <a:cubicBezTo>
                  <a:pt x="1410" y="505"/>
                  <a:pt x="1412" y="510"/>
                  <a:pt x="1411" y="516"/>
                </a:cubicBezTo>
                <a:cubicBezTo>
                  <a:pt x="1433" y="521"/>
                  <a:pt x="1458" y="524"/>
                  <a:pt x="1483" y="522"/>
                </a:cubicBezTo>
                <a:cubicBezTo>
                  <a:pt x="1497" y="520"/>
                  <a:pt x="1510" y="519"/>
                  <a:pt x="1524" y="517"/>
                </a:cubicBezTo>
                <a:moveTo>
                  <a:pt x="1839" y="182"/>
                </a:moveTo>
                <a:cubicBezTo>
                  <a:pt x="1830" y="211"/>
                  <a:pt x="1817" y="243"/>
                  <a:pt x="1812" y="274"/>
                </a:cubicBezTo>
                <a:cubicBezTo>
                  <a:pt x="1805" y="319"/>
                  <a:pt x="1807" y="371"/>
                  <a:pt x="1809" y="417"/>
                </a:cubicBezTo>
                <a:cubicBezTo>
                  <a:pt x="1810" y="452"/>
                  <a:pt x="1821" y="479"/>
                  <a:pt x="1836" y="510"/>
                </a:cubicBezTo>
                <a:cubicBezTo>
                  <a:pt x="1837" y="512"/>
                  <a:pt x="1838" y="514"/>
                  <a:pt x="1839" y="516"/>
                </a:cubicBezTo>
                <a:moveTo>
                  <a:pt x="1832" y="375"/>
                </a:moveTo>
                <a:cubicBezTo>
                  <a:pt x="1924" y="375"/>
                  <a:pt x="2016" y="376"/>
                  <a:pt x="2108" y="371"/>
                </a:cubicBezTo>
                <a:moveTo>
                  <a:pt x="2373" y="84"/>
                </a:moveTo>
                <a:cubicBezTo>
                  <a:pt x="2369" y="102"/>
                  <a:pt x="2354" y="138"/>
                  <a:pt x="2339" y="159"/>
                </a:cubicBezTo>
                <a:cubicBezTo>
                  <a:pt x="2294" y="226"/>
                  <a:pt x="2216" y="295"/>
                  <a:pt x="2202" y="379"/>
                </a:cubicBezTo>
                <a:cubicBezTo>
                  <a:pt x="2200" y="393"/>
                  <a:pt x="2202" y="408"/>
                  <a:pt x="2205" y="421"/>
                </a:cubicBezTo>
                <a:cubicBezTo>
                  <a:pt x="2238" y="421"/>
                  <a:pt x="2263" y="409"/>
                  <a:pt x="2295" y="405"/>
                </a:cubicBezTo>
                <a:cubicBezTo>
                  <a:pt x="2327" y="401"/>
                  <a:pt x="2348" y="404"/>
                  <a:pt x="2367" y="430"/>
                </a:cubicBezTo>
                <a:cubicBezTo>
                  <a:pt x="2398" y="472"/>
                  <a:pt x="2408" y="520"/>
                  <a:pt x="2411" y="572"/>
                </a:cubicBezTo>
                <a:cubicBezTo>
                  <a:pt x="2411" y="584"/>
                  <a:pt x="2411" y="597"/>
                  <a:pt x="2411" y="609"/>
                </a:cubicBezTo>
                <a:moveTo>
                  <a:pt x="1682" y="927"/>
                </a:moveTo>
                <a:cubicBezTo>
                  <a:pt x="1689" y="925"/>
                  <a:pt x="1694" y="927"/>
                  <a:pt x="1700" y="923"/>
                </a:cubicBezTo>
                <a:cubicBezTo>
                  <a:pt x="1703" y="921"/>
                  <a:pt x="1701" y="919"/>
                  <a:pt x="1703" y="916"/>
                </a:cubicBezTo>
                <a:cubicBezTo>
                  <a:pt x="1685" y="932"/>
                  <a:pt x="1670" y="950"/>
                  <a:pt x="1653" y="967"/>
                </a:cubicBezTo>
                <a:cubicBezTo>
                  <a:pt x="1624" y="996"/>
                  <a:pt x="1592" y="1023"/>
                  <a:pt x="1562" y="1051"/>
                </a:cubicBezTo>
                <a:cubicBezTo>
                  <a:pt x="1543" y="1068"/>
                  <a:pt x="1528" y="1086"/>
                  <a:pt x="1511" y="1105"/>
                </a:cubicBezTo>
                <a:cubicBezTo>
                  <a:pt x="1505" y="1111"/>
                  <a:pt x="1501" y="1118"/>
                  <a:pt x="1496" y="1124"/>
                </a:cubicBezTo>
                <a:cubicBezTo>
                  <a:pt x="1590" y="1124"/>
                  <a:pt x="1686" y="1118"/>
                  <a:pt x="1779" y="1127"/>
                </a:cubicBezTo>
                <a:cubicBezTo>
                  <a:pt x="1784" y="1127"/>
                  <a:pt x="1846" y="1145"/>
                  <a:pt x="1851" y="1141"/>
                </a:cubicBezTo>
                <a:cubicBezTo>
                  <a:pt x="1854" y="1139"/>
                  <a:pt x="1833" y="1121"/>
                  <a:pt x="1832" y="1120"/>
                </a:cubicBezTo>
                <a:moveTo>
                  <a:pt x="1783" y="1052"/>
                </a:moveTo>
                <a:cubicBezTo>
                  <a:pt x="1779" y="1039"/>
                  <a:pt x="1780" y="1044"/>
                  <a:pt x="1779" y="1034"/>
                </a:cubicBezTo>
                <a:cubicBezTo>
                  <a:pt x="1794" y="1055"/>
                  <a:pt x="1803" y="1075"/>
                  <a:pt x="1806" y="1106"/>
                </a:cubicBezTo>
                <a:cubicBezTo>
                  <a:pt x="1811" y="1154"/>
                  <a:pt x="1808" y="1204"/>
                  <a:pt x="1808" y="1254"/>
                </a:cubicBezTo>
                <a:cubicBezTo>
                  <a:pt x="1808" y="1280"/>
                  <a:pt x="1808" y="1305"/>
                  <a:pt x="1808" y="1331"/>
                </a:cubicBezTo>
                <a:moveTo>
                  <a:pt x="2600" y="8"/>
                </a:moveTo>
                <a:cubicBezTo>
                  <a:pt x="2601" y="13"/>
                  <a:pt x="2597" y="0"/>
                  <a:pt x="2599" y="5"/>
                </a:cubicBezTo>
                <a:cubicBezTo>
                  <a:pt x="2613" y="50"/>
                  <a:pt x="2634" y="97"/>
                  <a:pt x="2643" y="145"/>
                </a:cubicBezTo>
                <a:cubicBezTo>
                  <a:pt x="2664" y="256"/>
                  <a:pt x="2657" y="370"/>
                  <a:pt x="2617" y="475"/>
                </a:cubicBezTo>
                <a:cubicBezTo>
                  <a:pt x="2545" y="667"/>
                  <a:pt x="2401" y="854"/>
                  <a:pt x="2257" y="998"/>
                </a:cubicBezTo>
                <a:cubicBezTo>
                  <a:pt x="2197" y="1059"/>
                  <a:pt x="2127" y="1103"/>
                  <a:pt x="2051" y="1141"/>
                </a:cubicBezTo>
                <a:cubicBezTo>
                  <a:pt x="2029" y="1151"/>
                  <a:pt x="2027" y="1153"/>
                  <a:pt x="2014" y="1157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19" name="Freeform 20"/>
          <p:cNvSpPr/>
          <p:nvPr/>
        </p:nvSpPr>
        <p:spPr>
          <a:xfrm>
            <a:off x="332280" y="4059360"/>
            <a:ext cx="2906640" cy="403560"/>
          </a:xfrm>
          <a:custGeom>
            <a:avLst/>
            <a:gdLst/>
            <a:ahLst/>
            <a:rect l="0" t="0" r="r" b="b"/>
            <a:pathLst>
              <a:path w="8074" h="1121">
                <a:moveTo>
                  <a:pt x="312" y="642"/>
                </a:moveTo>
                <a:cubicBezTo>
                  <a:pt x="304" y="619"/>
                  <a:pt x="304" y="612"/>
                  <a:pt x="281" y="608"/>
                </a:cubicBezTo>
                <a:cubicBezTo>
                  <a:pt x="247" y="602"/>
                  <a:pt x="225" y="620"/>
                  <a:pt x="198" y="638"/>
                </a:cubicBezTo>
                <a:cubicBezTo>
                  <a:pt x="147" y="673"/>
                  <a:pt x="98" y="714"/>
                  <a:pt x="59" y="762"/>
                </a:cubicBezTo>
                <a:cubicBezTo>
                  <a:pt x="40" y="785"/>
                  <a:pt x="0" y="847"/>
                  <a:pt x="23" y="880"/>
                </a:cubicBezTo>
                <a:cubicBezTo>
                  <a:pt x="51" y="921"/>
                  <a:pt x="137" y="931"/>
                  <a:pt x="180" y="943"/>
                </a:cubicBezTo>
                <a:cubicBezTo>
                  <a:pt x="229" y="957"/>
                  <a:pt x="320" y="969"/>
                  <a:pt x="350" y="1018"/>
                </a:cubicBezTo>
                <a:cubicBezTo>
                  <a:pt x="350" y="1025"/>
                  <a:pt x="351" y="1032"/>
                  <a:pt x="351" y="1039"/>
                </a:cubicBezTo>
                <a:cubicBezTo>
                  <a:pt x="326" y="1085"/>
                  <a:pt x="276" y="1095"/>
                  <a:pt x="220" y="1104"/>
                </a:cubicBezTo>
                <a:cubicBezTo>
                  <a:pt x="172" y="1111"/>
                  <a:pt x="106" y="1120"/>
                  <a:pt x="69" y="1092"/>
                </a:cubicBezTo>
                <a:cubicBezTo>
                  <a:pt x="67" y="1028"/>
                  <a:pt x="84" y="1004"/>
                  <a:pt x="129" y="956"/>
                </a:cubicBezTo>
                <a:cubicBezTo>
                  <a:pt x="192" y="889"/>
                  <a:pt x="280" y="845"/>
                  <a:pt x="339" y="776"/>
                </a:cubicBezTo>
                <a:cubicBezTo>
                  <a:pt x="351" y="762"/>
                  <a:pt x="348" y="749"/>
                  <a:pt x="348" y="732"/>
                </a:cubicBezTo>
                <a:cubicBezTo>
                  <a:pt x="322" y="715"/>
                  <a:pt x="296" y="700"/>
                  <a:pt x="268" y="687"/>
                </a:cubicBezTo>
                <a:cubicBezTo>
                  <a:pt x="240" y="674"/>
                  <a:pt x="206" y="672"/>
                  <a:pt x="175" y="674"/>
                </a:cubicBezTo>
                <a:cubicBezTo>
                  <a:pt x="122" y="677"/>
                  <a:pt x="70" y="709"/>
                  <a:pt x="41" y="755"/>
                </a:cubicBezTo>
                <a:cubicBezTo>
                  <a:pt x="32" y="776"/>
                  <a:pt x="29" y="782"/>
                  <a:pt x="26" y="797"/>
                </a:cubicBezTo>
                <a:moveTo>
                  <a:pt x="8065" y="12"/>
                </a:moveTo>
                <a:cubicBezTo>
                  <a:pt x="8065" y="4"/>
                  <a:pt x="8066" y="1"/>
                  <a:pt x="8073" y="0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20" name="Freeform 21"/>
          <p:cNvSpPr/>
          <p:nvPr/>
        </p:nvSpPr>
        <p:spPr>
          <a:xfrm>
            <a:off x="596880" y="4190400"/>
            <a:ext cx="968760" cy="261360"/>
          </a:xfrm>
          <a:custGeom>
            <a:avLst/>
            <a:gdLst/>
            <a:ahLst/>
            <a:rect l="0" t="0" r="r" b="b"/>
            <a:pathLst>
              <a:path w="2691" h="726">
                <a:moveTo>
                  <a:pt x="0" y="330"/>
                </a:moveTo>
                <a:cubicBezTo>
                  <a:pt x="7" y="329"/>
                  <a:pt x="9" y="319"/>
                  <a:pt x="17" y="332"/>
                </a:cubicBezTo>
                <a:cubicBezTo>
                  <a:pt x="42" y="373"/>
                  <a:pt x="56" y="424"/>
                  <a:pt x="73" y="467"/>
                </a:cubicBezTo>
                <a:cubicBezTo>
                  <a:pt x="95" y="523"/>
                  <a:pt x="112" y="579"/>
                  <a:pt x="119" y="638"/>
                </a:cubicBezTo>
                <a:cubicBezTo>
                  <a:pt x="122" y="667"/>
                  <a:pt x="122" y="696"/>
                  <a:pt x="125" y="725"/>
                </a:cubicBezTo>
                <a:moveTo>
                  <a:pt x="11" y="583"/>
                </a:moveTo>
                <a:cubicBezTo>
                  <a:pt x="1" y="558"/>
                  <a:pt x="10" y="558"/>
                  <a:pt x="36" y="547"/>
                </a:cubicBezTo>
                <a:cubicBezTo>
                  <a:pt x="99" y="521"/>
                  <a:pt x="166" y="506"/>
                  <a:pt x="233" y="495"/>
                </a:cubicBezTo>
                <a:cubicBezTo>
                  <a:pt x="285" y="487"/>
                  <a:pt x="336" y="481"/>
                  <a:pt x="388" y="472"/>
                </a:cubicBezTo>
                <a:moveTo>
                  <a:pt x="367" y="303"/>
                </a:moveTo>
                <a:cubicBezTo>
                  <a:pt x="376" y="278"/>
                  <a:pt x="374" y="273"/>
                  <a:pt x="410" y="265"/>
                </a:cubicBezTo>
                <a:cubicBezTo>
                  <a:pt x="439" y="259"/>
                  <a:pt x="496" y="254"/>
                  <a:pt x="525" y="262"/>
                </a:cubicBezTo>
                <a:cubicBezTo>
                  <a:pt x="581" y="277"/>
                  <a:pt x="602" y="339"/>
                  <a:pt x="612" y="390"/>
                </a:cubicBezTo>
                <a:cubicBezTo>
                  <a:pt x="623" y="445"/>
                  <a:pt x="627" y="502"/>
                  <a:pt x="649" y="554"/>
                </a:cubicBezTo>
                <a:cubicBezTo>
                  <a:pt x="660" y="581"/>
                  <a:pt x="674" y="607"/>
                  <a:pt x="687" y="633"/>
                </a:cubicBezTo>
                <a:moveTo>
                  <a:pt x="476" y="553"/>
                </a:moveTo>
                <a:cubicBezTo>
                  <a:pt x="538" y="520"/>
                  <a:pt x="600" y="505"/>
                  <a:pt x="670" y="491"/>
                </a:cubicBezTo>
                <a:cubicBezTo>
                  <a:pt x="744" y="476"/>
                  <a:pt x="820" y="470"/>
                  <a:pt x="896" y="461"/>
                </a:cubicBezTo>
                <a:moveTo>
                  <a:pt x="1103" y="329"/>
                </a:moveTo>
                <a:cubicBezTo>
                  <a:pt x="1147" y="302"/>
                  <a:pt x="1191" y="299"/>
                  <a:pt x="1243" y="297"/>
                </a:cubicBezTo>
                <a:cubicBezTo>
                  <a:pt x="1319" y="294"/>
                  <a:pt x="1397" y="297"/>
                  <a:pt x="1474" y="297"/>
                </a:cubicBezTo>
                <a:moveTo>
                  <a:pt x="1294" y="471"/>
                </a:moveTo>
                <a:cubicBezTo>
                  <a:pt x="1351" y="468"/>
                  <a:pt x="1407" y="455"/>
                  <a:pt x="1462" y="446"/>
                </a:cubicBezTo>
                <a:cubicBezTo>
                  <a:pt x="1533" y="433"/>
                  <a:pt x="1603" y="422"/>
                  <a:pt x="1674" y="409"/>
                </a:cubicBezTo>
                <a:moveTo>
                  <a:pt x="1970" y="115"/>
                </a:moveTo>
                <a:cubicBezTo>
                  <a:pt x="1979" y="131"/>
                  <a:pt x="1981" y="148"/>
                  <a:pt x="1984" y="168"/>
                </a:cubicBezTo>
                <a:cubicBezTo>
                  <a:pt x="1992" y="214"/>
                  <a:pt x="1998" y="261"/>
                  <a:pt x="2009" y="305"/>
                </a:cubicBezTo>
                <a:cubicBezTo>
                  <a:pt x="2016" y="332"/>
                  <a:pt x="2024" y="383"/>
                  <a:pt x="2050" y="400"/>
                </a:cubicBezTo>
                <a:cubicBezTo>
                  <a:pt x="2056" y="402"/>
                  <a:pt x="2062" y="404"/>
                  <a:pt x="2068" y="406"/>
                </a:cubicBezTo>
                <a:moveTo>
                  <a:pt x="2289" y="57"/>
                </a:moveTo>
                <a:cubicBezTo>
                  <a:pt x="2273" y="34"/>
                  <a:pt x="2268" y="31"/>
                  <a:pt x="2241" y="26"/>
                </a:cubicBezTo>
                <a:cubicBezTo>
                  <a:pt x="2240" y="26"/>
                  <a:pt x="2238" y="26"/>
                  <a:pt x="2237" y="26"/>
                </a:cubicBezTo>
                <a:cubicBezTo>
                  <a:pt x="2240" y="62"/>
                  <a:pt x="2240" y="83"/>
                  <a:pt x="2265" y="112"/>
                </a:cubicBezTo>
                <a:cubicBezTo>
                  <a:pt x="2302" y="157"/>
                  <a:pt x="2359" y="184"/>
                  <a:pt x="2402" y="222"/>
                </a:cubicBezTo>
                <a:cubicBezTo>
                  <a:pt x="2436" y="252"/>
                  <a:pt x="2459" y="278"/>
                  <a:pt x="2462" y="323"/>
                </a:cubicBezTo>
                <a:cubicBezTo>
                  <a:pt x="2464" y="364"/>
                  <a:pt x="2420" y="372"/>
                  <a:pt x="2387" y="375"/>
                </a:cubicBezTo>
                <a:cubicBezTo>
                  <a:pt x="2351" y="379"/>
                  <a:pt x="2338" y="375"/>
                  <a:pt x="2308" y="358"/>
                </a:cubicBezTo>
                <a:moveTo>
                  <a:pt x="2314" y="78"/>
                </a:moveTo>
                <a:cubicBezTo>
                  <a:pt x="2347" y="41"/>
                  <a:pt x="2378" y="27"/>
                  <a:pt x="2429" y="17"/>
                </a:cubicBezTo>
                <a:cubicBezTo>
                  <a:pt x="2515" y="0"/>
                  <a:pt x="2603" y="2"/>
                  <a:pt x="2690" y="2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21" name="Freeform 22"/>
          <p:cNvSpPr/>
          <p:nvPr/>
        </p:nvSpPr>
        <p:spPr>
          <a:xfrm>
            <a:off x="3235320" y="4040640"/>
            <a:ext cx="241920" cy="188640"/>
          </a:xfrm>
          <a:custGeom>
            <a:avLst/>
            <a:gdLst/>
            <a:ahLst/>
            <a:rect l="0" t="0" r="r" b="b"/>
            <a:pathLst>
              <a:path w="672" h="524">
                <a:moveTo>
                  <a:pt x="0" y="63"/>
                </a:moveTo>
                <a:cubicBezTo>
                  <a:pt x="56" y="15"/>
                  <a:pt x="11" y="63"/>
                  <a:pt x="21" y="36"/>
                </a:cubicBezTo>
                <a:cubicBezTo>
                  <a:pt x="16" y="50"/>
                  <a:pt x="15" y="53"/>
                  <a:pt x="15" y="68"/>
                </a:cubicBezTo>
                <a:cubicBezTo>
                  <a:pt x="15" y="129"/>
                  <a:pt x="24" y="187"/>
                  <a:pt x="38" y="247"/>
                </a:cubicBezTo>
                <a:cubicBezTo>
                  <a:pt x="52" y="307"/>
                  <a:pt x="71" y="366"/>
                  <a:pt x="84" y="426"/>
                </a:cubicBezTo>
                <a:cubicBezTo>
                  <a:pt x="91" y="459"/>
                  <a:pt x="95" y="491"/>
                  <a:pt x="107" y="523"/>
                </a:cubicBezTo>
                <a:moveTo>
                  <a:pt x="371" y="65"/>
                </a:moveTo>
                <a:cubicBezTo>
                  <a:pt x="366" y="58"/>
                  <a:pt x="361" y="51"/>
                  <a:pt x="356" y="44"/>
                </a:cubicBezTo>
                <a:cubicBezTo>
                  <a:pt x="367" y="37"/>
                  <a:pt x="352" y="36"/>
                  <a:pt x="381" y="26"/>
                </a:cubicBezTo>
                <a:cubicBezTo>
                  <a:pt x="429" y="9"/>
                  <a:pt x="481" y="0"/>
                  <a:pt x="532" y="4"/>
                </a:cubicBezTo>
                <a:cubicBezTo>
                  <a:pt x="568" y="7"/>
                  <a:pt x="590" y="37"/>
                  <a:pt x="596" y="73"/>
                </a:cubicBezTo>
                <a:cubicBezTo>
                  <a:pt x="605" y="128"/>
                  <a:pt x="575" y="156"/>
                  <a:pt x="533" y="186"/>
                </a:cubicBezTo>
                <a:cubicBezTo>
                  <a:pt x="494" y="213"/>
                  <a:pt x="446" y="230"/>
                  <a:pt x="399" y="234"/>
                </a:cubicBezTo>
                <a:cubicBezTo>
                  <a:pt x="380" y="234"/>
                  <a:pt x="374" y="234"/>
                  <a:pt x="362" y="234"/>
                </a:cubicBezTo>
                <a:cubicBezTo>
                  <a:pt x="386" y="233"/>
                  <a:pt x="399" y="232"/>
                  <a:pt x="423" y="230"/>
                </a:cubicBezTo>
                <a:cubicBezTo>
                  <a:pt x="473" y="225"/>
                  <a:pt x="544" y="214"/>
                  <a:pt x="592" y="230"/>
                </a:cubicBezTo>
                <a:cubicBezTo>
                  <a:pt x="643" y="246"/>
                  <a:pt x="671" y="320"/>
                  <a:pt x="650" y="369"/>
                </a:cubicBezTo>
                <a:cubicBezTo>
                  <a:pt x="629" y="417"/>
                  <a:pt x="564" y="437"/>
                  <a:pt x="520" y="450"/>
                </a:cubicBezTo>
                <a:cubicBezTo>
                  <a:pt x="457" y="468"/>
                  <a:pt x="391" y="471"/>
                  <a:pt x="326" y="481"/>
                </a:cubicBezTo>
                <a:cubicBezTo>
                  <a:pt x="297" y="485"/>
                  <a:pt x="275" y="490"/>
                  <a:pt x="250" y="502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22" name="Freeform 23"/>
          <p:cNvSpPr/>
          <p:nvPr/>
        </p:nvSpPr>
        <p:spPr>
          <a:xfrm>
            <a:off x="3603600" y="3943800"/>
            <a:ext cx="1051200" cy="260280"/>
          </a:xfrm>
          <a:custGeom>
            <a:avLst/>
            <a:gdLst/>
            <a:ahLst/>
            <a:rect l="0" t="0" r="r" b="b"/>
            <a:pathLst>
              <a:path w="2920" h="723">
                <a:moveTo>
                  <a:pt x="27" y="518"/>
                </a:moveTo>
                <a:cubicBezTo>
                  <a:pt x="22" y="516"/>
                  <a:pt x="11" y="510"/>
                  <a:pt x="9" y="509"/>
                </a:cubicBezTo>
                <a:cubicBezTo>
                  <a:pt x="5" y="507"/>
                  <a:pt x="3" y="506"/>
                  <a:pt x="0" y="504"/>
                </a:cubicBezTo>
                <a:cubicBezTo>
                  <a:pt x="22" y="501"/>
                  <a:pt x="55" y="499"/>
                  <a:pt x="80" y="497"/>
                </a:cubicBezTo>
                <a:cubicBezTo>
                  <a:pt x="145" y="493"/>
                  <a:pt x="210" y="486"/>
                  <a:pt x="276" y="485"/>
                </a:cubicBezTo>
                <a:cubicBezTo>
                  <a:pt x="306" y="485"/>
                  <a:pt x="337" y="485"/>
                  <a:pt x="367" y="485"/>
                </a:cubicBezTo>
                <a:moveTo>
                  <a:pt x="115" y="291"/>
                </a:moveTo>
                <a:cubicBezTo>
                  <a:pt x="115" y="285"/>
                  <a:pt x="115" y="278"/>
                  <a:pt x="115" y="272"/>
                </a:cubicBezTo>
                <a:cubicBezTo>
                  <a:pt x="113" y="303"/>
                  <a:pt x="110" y="333"/>
                  <a:pt x="106" y="365"/>
                </a:cubicBezTo>
                <a:cubicBezTo>
                  <a:pt x="98" y="429"/>
                  <a:pt x="100" y="492"/>
                  <a:pt x="100" y="556"/>
                </a:cubicBezTo>
                <a:cubicBezTo>
                  <a:pt x="100" y="601"/>
                  <a:pt x="109" y="648"/>
                  <a:pt x="130" y="689"/>
                </a:cubicBezTo>
                <a:cubicBezTo>
                  <a:pt x="142" y="713"/>
                  <a:pt x="155" y="720"/>
                  <a:pt x="180" y="722"/>
                </a:cubicBezTo>
                <a:moveTo>
                  <a:pt x="652" y="203"/>
                </a:moveTo>
                <a:cubicBezTo>
                  <a:pt x="653" y="201"/>
                  <a:pt x="652" y="200"/>
                  <a:pt x="653" y="198"/>
                </a:cubicBezTo>
                <a:cubicBezTo>
                  <a:pt x="659" y="187"/>
                  <a:pt x="656" y="187"/>
                  <a:pt x="673" y="181"/>
                </a:cubicBezTo>
                <a:cubicBezTo>
                  <a:pt x="733" y="159"/>
                  <a:pt x="803" y="161"/>
                  <a:pt x="865" y="161"/>
                </a:cubicBezTo>
                <a:cubicBezTo>
                  <a:pt x="894" y="161"/>
                  <a:pt x="933" y="151"/>
                  <a:pt x="939" y="189"/>
                </a:cubicBezTo>
                <a:cubicBezTo>
                  <a:pt x="950" y="254"/>
                  <a:pt x="885" y="308"/>
                  <a:pt x="848" y="351"/>
                </a:cubicBezTo>
                <a:cubicBezTo>
                  <a:pt x="799" y="409"/>
                  <a:pt x="747" y="463"/>
                  <a:pt x="707" y="527"/>
                </a:cubicBezTo>
                <a:cubicBezTo>
                  <a:pt x="693" y="551"/>
                  <a:pt x="690" y="569"/>
                  <a:pt x="687" y="595"/>
                </a:cubicBezTo>
                <a:cubicBezTo>
                  <a:pt x="714" y="597"/>
                  <a:pt x="748" y="600"/>
                  <a:pt x="777" y="598"/>
                </a:cubicBezTo>
                <a:cubicBezTo>
                  <a:pt x="839" y="594"/>
                  <a:pt x="900" y="576"/>
                  <a:pt x="961" y="564"/>
                </a:cubicBezTo>
                <a:cubicBezTo>
                  <a:pt x="989" y="558"/>
                  <a:pt x="998" y="557"/>
                  <a:pt x="1015" y="548"/>
                </a:cubicBezTo>
                <a:moveTo>
                  <a:pt x="1164" y="269"/>
                </a:moveTo>
                <a:cubicBezTo>
                  <a:pt x="1181" y="235"/>
                  <a:pt x="1195" y="232"/>
                  <a:pt x="1234" y="228"/>
                </a:cubicBezTo>
                <a:cubicBezTo>
                  <a:pt x="1278" y="223"/>
                  <a:pt x="1331" y="219"/>
                  <a:pt x="1375" y="225"/>
                </a:cubicBezTo>
                <a:cubicBezTo>
                  <a:pt x="1406" y="230"/>
                  <a:pt x="1418" y="243"/>
                  <a:pt x="1437" y="264"/>
                </a:cubicBezTo>
                <a:moveTo>
                  <a:pt x="1158" y="436"/>
                </a:moveTo>
                <a:cubicBezTo>
                  <a:pt x="1228" y="436"/>
                  <a:pt x="1297" y="437"/>
                  <a:pt x="1366" y="430"/>
                </a:cubicBezTo>
                <a:cubicBezTo>
                  <a:pt x="1430" y="423"/>
                  <a:pt x="1495" y="412"/>
                  <a:pt x="1559" y="402"/>
                </a:cubicBezTo>
                <a:moveTo>
                  <a:pt x="1877" y="18"/>
                </a:moveTo>
                <a:cubicBezTo>
                  <a:pt x="1914" y="4"/>
                  <a:pt x="1930" y="24"/>
                  <a:pt x="1950" y="58"/>
                </a:cubicBezTo>
                <a:cubicBezTo>
                  <a:pt x="1983" y="113"/>
                  <a:pt x="1982" y="178"/>
                  <a:pt x="1990" y="240"/>
                </a:cubicBezTo>
                <a:cubicBezTo>
                  <a:pt x="1996" y="289"/>
                  <a:pt x="2001" y="345"/>
                  <a:pt x="2022" y="392"/>
                </a:cubicBezTo>
                <a:cubicBezTo>
                  <a:pt x="2038" y="427"/>
                  <a:pt x="2058" y="433"/>
                  <a:pt x="2093" y="436"/>
                </a:cubicBezTo>
                <a:moveTo>
                  <a:pt x="2343" y="99"/>
                </a:moveTo>
                <a:cubicBezTo>
                  <a:pt x="2338" y="87"/>
                  <a:pt x="2350" y="77"/>
                  <a:pt x="2326" y="85"/>
                </a:cubicBezTo>
                <a:cubicBezTo>
                  <a:pt x="2294" y="95"/>
                  <a:pt x="2272" y="129"/>
                  <a:pt x="2268" y="160"/>
                </a:cubicBezTo>
                <a:cubicBezTo>
                  <a:pt x="2261" y="212"/>
                  <a:pt x="2274" y="241"/>
                  <a:pt x="2312" y="276"/>
                </a:cubicBezTo>
                <a:cubicBezTo>
                  <a:pt x="2348" y="309"/>
                  <a:pt x="2395" y="329"/>
                  <a:pt x="2430" y="364"/>
                </a:cubicBezTo>
                <a:cubicBezTo>
                  <a:pt x="2444" y="378"/>
                  <a:pt x="2458" y="410"/>
                  <a:pt x="2436" y="425"/>
                </a:cubicBezTo>
                <a:cubicBezTo>
                  <a:pt x="2398" y="450"/>
                  <a:pt x="2339" y="449"/>
                  <a:pt x="2296" y="447"/>
                </a:cubicBezTo>
                <a:cubicBezTo>
                  <a:pt x="2259" y="444"/>
                  <a:pt x="2247" y="443"/>
                  <a:pt x="2227" y="425"/>
                </a:cubicBezTo>
                <a:moveTo>
                  <a:pt x="2450" y="34"/>
                </a:moveTo>
                <a:cubicBezTo>
                  <a:pt x="2525" y="0"/>
                  <a:pt x="2587" y="3"/>
                  <a:pt x="2670" y="4"/>
                </a:cubicBezTo>
                <a:cubicBezTo>
                  <a:pt x="2758" y="5"/>
                  <a:pt x="2836" y="20"/>
                  <a:pt x="2919" y="45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23" name="Freeform 24"/>
          <p:cNvSpPr/>
          <p:nvPr/>
        </p:nvSpPr>
        <p:spPr>
          <a:xfrm>
            <a:off x="3699720" y="4414320"/>
            <a:ext cx="718560" cy="143280"/>
          </a:xfrm>
          <a:custGeom>
            <a:avLst/>
            <a:gdLst/>
            <a:ahLst/>
            <a:rect l="0" t="0" r="r" b="b"/>
            <a:pathLst>
              <a:path w="1996" h="398">
                <a:moveTo>
                  <a:pt x="5" y="198"/>
                </a:moveTo>
                <a:cubicBezTo>
                  <a:pt x="5" y="194"/>
                  <a:pt x="5" y="189"/>
                  <a:pt x="5" y="185"/>
                </a:cubicBezTo>
                <a:cubicBezTo>
                  <a:pt x="7" y="190"/>
                  <a:pt x="2" y="188"/>
                  <a:pt x="6" y="192"/>
                </a:cubicBezTo>
                <a:cubicBezTo>
                  <a:pt x="8" y="194"/>
                  <a:pt x="0" y="197"/>
                  <a:pt x="2" y="199"/>
                </a:cubicBezTo>
                <a:cubicBezTo>
                  <a:pt x="27" y="213"/>
                  <a:pt x="96" y="186"/>
                  <a:pt x="118" y="177"/>
                </a:cubicBezTo>
                <a:cubicBezTo>
                  <a:pt x="157" y="161"/>
                  <a:pt x="192" y="139"/>
                  <a:pt x="203" y="96"/>
                </a:cubicBezTo>
                <a:cubicBezTo>
                  <a:pt x="208" y="76"/>
                  <a:pt x="213" y="27"/>
                  <a:pt x="194" y="13"/>
                </a:cubicBezTo>
                <a:cubicBezTo>
                  <a:pt x="175" y="0"/>
                  <a:pt x="142" y="6"/>
                  <a:pt x="127" y="20"/>
                </a:cubicBezTo>
                <a:cubicBezTo>
                  <a:pt x="114" y="33"/>
                  <a:pt x="99" y="70"/>
                  <a:pt x="109" y="88"/>
                </a:cubicBezTo>
                <a:cubicBezTo>
                  <a:pt x="126" y="119"/>
                  <a:pt x="194" y="123"/>
                  <a:pt x="224" y="130"/>
                </a:cubicBezTo>
                <a:cubicBezTo>
                  <a:pt x="256" y="137"/>
                  <a:pt x="314" y="143"/>
                  <a:pt x="324" y="182"/>
                </a:cubicBezTo>
                <a:cubicBezTo>
                  <a:pt x="336" y="222"/>
                  <a:pt x="306" y="244"/>
                  <a:pt x="278" y="269"/>
                </a:cubicBezTo>
                <a:cubicBezTo>
                  <a:pt x="259" y="285"/>
                  <a:pt x="227" y="306"/>
                  <a:pt x="223" y="332"/>
                </a:cubicBezTo>
                <a:cubicBezTo>
                  <a:pt x="223" y="343"/>
                  <a:pt x="223" y="347"/>
                  <a:pt x="223" y="354"/>
                </a:cubicBezTo>
                <a:cubicBezTo>
                  <a:pt x="268" y="365"/>
                  <a:pt x="311" y="367"/>
                  <a:pt x="358" y="367"/>
                </a:cubicBezTo>
                <a:cubicBezTo>
                  <a:pt x="403" y="367"/>
                  <a:pt x="447" y="367"/>
                  <a:pt x="492" y="367"/>
                </a:cubicBezTo>
                <a:moveTo>
                  <a:pt x="853" y="221"/>
                </a:moveTo>
                <a:cubicBezTo>
                  <a:pt x="851" y="218"/>
                  <a:pt x="851" y="218"/>
                  <a:pt x="848" y="216"/>
                </a:cubicBezTo>
                <a:cubicBezTo>
                  <a:pt x="857" y="210"/>
                  <a:pt x="837" y="213"/>
                  <a:pt x="868" y="209"/>
                </a:cubicBezTo>
                <a:cubicBezTo>
                  <a:pt x="919" y="202"/>
                  <a:pt x="971" y="199"/>
                  <a:pt x="1022" y="198"/>
                </a:cubicBezTo>
                <a:cubicBezTo>
                  <a:pt x="1032" y="198"/>
                  <a:pt x="1083" y="191"/>
                  <a:pt x="1092" y="200"/>
                </a:cubicBezTo>
                <a:cubicBezTo>
                  <a:pt x="1092" y="201"/>
                  <a:pt x="1092" y="202"/>
                  <a:pt x="1092" y="204"/>
                </a:cubicBezTo>
                <a:moveTo>
                  <a:pt x="883" y="334"/>
                </a:moveTo>
                <a:cubicBezTo>
                  <a:pt x="900" y="346"/>
                  <a:pt x="921" y="342"/>
                  <a:pt x="942" y="342"/>
                </a:cubicBezTo>
                <a:cubicBezTo>
                  <a:pt x="993" y="342"/>
                  <a:pt x="1042" y="330"/>
                  <a:pt x="1093" y="330"/>
                </a:cubicBezTo>
                <a:cubicBezTo>
                  <a:pt x="1118" y="330"/>
                  <a:pt x="1143" y="330"/>
                  <a:pt x="1168" y="330"/>
                </a:cubicBezTo>
                <a:moveTo>
                  <a:pt x="1447" y="166"/>
                </a:moveTo>
                <a:cubicBezTo>
                  <a:pt x="1456" y="162"/>
                  <a:pt x="1467" y="157"/>
                  <a:pt x="1477" y="153"/>
                </a:cubicBezTo>
                <a:cubicBezTo>
                  <a:pt x="1498" y="145"/>
                  <a:pt x="1519" y="135"/>
                  <a:pt x="1541" y="129"/>
                </a:cubicBezTo>
                <a:cubicBezTo>
                  <a:pt x="1578" y="118"/>
                  <a:pt x="1615" y="113"/>
                  <a:pt x="1654" y="112"/>
                </a:cubicBezTo>
                <a:cubicBezTo>
                  <a:pt x="1678" y="111"/>
                  <a:pt x="1735" y="102"/>
                  <a:pt x="1755" y="117"/>
                </a:cubicBezTo>
                <a:cubicBezTo>
                  <a:pt x="1765" y="125"/>
                  <a:pt x="1766" y="162"/>
                  <a:pt x="1762" y="173"/>
                </a:cubicBezTo>
                <a:cubicBezTo>
                  <a:pt x="1753" y="197"/>
                  <a:pt x="1730" y="218"/>
                  <a:pt x="1713" y="237"/>
                </a:cubicBezTo>
                <a:cubicBezTo>
                  <a:pt x="1694" y="258"/>
                  <a:pt x="1671" y="275"/>
                  <a:pt x="1651" y="296"/>
                </a:cubicBezTo>
                <a:cubicBezTo>
                  <a:pt x="1631" y="317"/>
                  <a:pt x="1603" y="349"/>
                  <a:pt x="1596" y="378"/>
                </a:cubicBezTo>
                <a:cubicBezTo>
                  <a:pt x="1595" y="383"/>
                  <a:pt x="1596" y="389"/>
                  <a:pt x="1596" y="394"/>
                </a:cubicBezTo>
                <a:cubicBezTo>
                  <a:pt x="1636" y="394"/>
                  <a:pt x="1677" y="397"/>
                  <a:pt x="1716" y="387"/>
                </a:cubicBezTo>
                <a:cubicBezTo>
                  <a:pt x="1773" y="372"/>
                  <a:pt x="1827" y="349"/>
                  <a:pt x="1885" y="339"/>
                </a:cubicBezTo>
                <a:cubicBezTo>
                  <a:pt x="1917" y="333"/>
                  <a:pt x="1970" y="332"/>
                  <a:pt x="1995" y="332"/>
                </a:cubicBezTo>
                <a:cubicBezTo>
                  <a:pt x="1992" y="332"/>
                  <a:pt x="1988" y="332"/>
                  <a:pt x="1985" y="332"/>
                </a:cubicBezTo>
                <a:cubicBezTo>
                  <a:pt x="1970" y="333"/>
                  <a:pt x="1966" y="333"/>
                  <a:pt x="1953" y="339"/>
                </a:cubicBezTo>
                <a:cubicBezTo>
                  <a:pt x="1950" y="342"/>
                  <a:pt x="1949" y="343"/>
                  <a:pt x="1946" y="343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24" name="Freeform 25"/>
          <p:cNvSpPr/>
          <p:nvPr/>
        </p:nvSpPr>
        <p:spPr>
          <a:xfrm>
            <a:off x="4194000" y="4800240"/>
            <a:ext cx="2880" cy="5400"/>
          </a:xfrm>
          <a:custGeom>
            <a:avLst/>
            <a:gdLst/>
            <a:ahLst/>
            <a:rect l="0" t="0" r="r" b="b"/>
            <a:pathLst>
              <a:path w="8" h="15">
                <a:moveTo>
                  <a:pt x="3" y="14"/>
                </a:moveTo>
                <a:cubicBezTo>
                  <a:pt x="3" y="5"/>
                  <a:pt x="7" y="0"/>
                  <a:pt x="0" y="1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25" name="Freeform 26"/>
          <p:cNvSpPr/>
          <p:nvPr/>
        </p:nvSpPr>
        <p:spPr>
          <a:xfrm>
            <a:off x="3558240" y="4912200"/>
            <a:ext cx="658800" cy="132120"/>
          </a:xfrm>
          <a:custGeom>
            <a:avLst/>
            <a:gdLst/>
            <a:ahLst/>
            <a:rect l="0" t="0" r="r" b="b"/>
            <a:pathLst>
              <a:path w="1830" h="367">
                <a:moveTo>
                  <a:pt x="53" y="322"/>
                </a:moveTo>
                <a:cubicBezTo>
                  <a:pt x="59" y="306"/>
                  <a:pt x="63" y="300"/>
                  <a:pt x="76" y="288"/>
                </a:cubicBezTo>
                <a:cubicBezTo>
                  <a:pt x="77" y="287"/>
                  <a:pt x="78" y="286"/>
                  <a:pt x="79" y="285"/>
                </a:cubicBezTo>
                <a:cubicBezTo>
                  <a:pt x="63" y="285"/>
                  <a:pt x="46" y="285"/>
                  <a:pt x="30" y="285"/>
                </a:cubicBezTo>
                <a:cubicBezTo>
                  <a:pt x="23" y="285"/>
                  <a:pt x="0" y="285"/>
                  <a:pt x="34" y="285"/>
                </a:cubicBezTo>
                <a:cubicBezTo>
                  <a:pt x="91" y="285"/>
                  <a:pt x="148" y="278"/>
                  <a:pt x="205" y="277"/>
                </a:cubicBezTo>
                <a:cubicBezTo>
                  <a:pt x="284" y="275"/>
                  <a:pt x="363" y="277"/>
                  <a:pt x="442" y="277"/>
                </a:cubicBezTo>
                <a:moveTo>
                  <a:pt x="733" y="95"/>
                </a:moveTo>
                <a:cubicBezTo>
                  <a:pt x="745" y="61"/>
                  <a:pt x="740" y="68"/>
                  <a:pt x="784" y="51"/>
                </a:cubicBezTo>
                <a:cubicBezTo>
                  <a:pt x="817" y="37"/>
                  <a:pt x="847" y="16"/>
                  <a:pt x="884" y="12"/>
                </a:cubicBezTo>
                <a:cubicBezTo>
                  <a:pt x="918" y="8"/>
                  <a:pt x="973" y="0"/>
                  <a:pt x="992" y="36"/>
                </a:cubicBezTo>
                <a:cubicBezTo>
                  <a:pt x="1019" y="85"/>
                  <a:pt x="998" y="151"/>
                  <a:pt x="968" y="192"/>
                </a:cubicBezTo>
                <a:cubicBezTo>
                  <a:pt x="933" y="242"/>
                  <a:pt x="881" y="274"/>
                  <a:pt x="829" y="304"/>
                </a:cubicBezTo>
                <a:cubicBezTo>
                  <a:pt x="816" y="310"/>
                  <a:pt x="802" y="321"/>
                  <a:pt x="792" y="328"/>
                </a:cubicBezTo>
                <a:cubicBezTo>
                  <a:pt x="856" y="328"/>
                  <a:pt x="919" y="330"/>
                  <a:pt x="983" y="322"/>
                </a:cubicBezTo>
                <a:cubicBezTo>
                  <a:pt x="1045" y="314"/>
                  <a:pt x="1111" y="301"/>
                  <a:pt x="1167" y="274"/>
                </a:cubicBezTo>
                <a:cubicBezTo>
                  <a:pt x="1177" y="268"/>
                  <a:pt x="1188" y="262"/>
                  <a:pt x="1198" y="256"/>
                </a:cubicBezTo>
                <a:moveTo>
                  <a:pt x="1307" y="109"/>
                </a:moveTo>
                <a:cubicBezTo>
                  <a:pt x="1308" y="101"/>
                  <a:pt x="1303" y="90"/>
                  <a:pt x="1311" y="85"/>
                </a:cubicBezTo>
                <a:cubicBezTo>
                  <a:pt x="1321" y="79"/>
                  <a:pt x="1353" y="86"/>
                  <a:pt x="1360" y="92"/>
                </a:cubicBezTo>
                <a:cubicBezTo>
                  <a:pt x="1395" y="121"/>
                  <a:pt x="1399" y="169"/>
                  <a:pt x="1395" y="210"/>
                </a:cubicBezTo>
                <a:cubicBezTo>
                  <a:pt x="1391" y="259"/>
                  <a:pt x="1355" y="290"/>
                  <a:pt x="1313" y="311"/>
                </a:cubicBezTo>
                <a:cubicBezTo>
                  <a:pt x="1290" y="323"/>
                  <a:pt x="1268" y="326"/>
                  <a:pt x="1244" y="329"/>
                </a:cubicBezTo>
                <a:cubicBezTo>
                  <a:pt x="1308" y="287"/>
                  <a:pt x="1377" y="250"/>
                  <a:pt x="1446" y="215"/>
                </a:cubicBezTo>
                <a:cubicBezTo>
                  <a:pt x="1526" y="175"/>
                  <a:pt x="1607" y="132"/>
                  <a:pt x="1690" y="93"/>
                </a:cubicBezTo>
                <a:cubicBezTo>
                  <a:pt x="1696" y="90"/>
                  <a:pt x="1702" y="88"/>
                  <a:pt x="1708" y="85"/>
                </a:cubicBezTo>
                <a:cubicBezTo>
                  <a:pt x="1667" y="86"/>
                  <a:pt x="1639" y="89"/>
                  <a:pt x="1601" y="105"/>
                </a:cubicBezTo>
                <a:cubicBezTo>
                  <a:pt x="1554" y="125"/>
                  <a:pt x="1502" y="153"/>
                  <a:pt x="1491" y="206"/>
                </a:cubicBezTo>
                <a:cubicBezTo>
                  <a:pt x="1481" y="256"/>
                  <a:pt x="1495" y="294"/>
                  <a:pt x="1536" y="321"/>
                </a:cubicBezTo>
                <a:cubicBezTo>
                  <a:pt x="1577" y="348"/>
                  <a:pt x="1630" y="360"/>
                  <a:pt x="1678" y="364"/>
                </a:cubicBezTo>
                <a:cubicBezTo>
                  <a:pt x="1699" y="366"/>
                  <a:pt x="1722" y="364"/>
                  <a:pt x="1743" y="364"/>
                </a:cubicBezTo>
                <a:moveTo>
                  <a:pt x="1627" y="206"/>
                </a:moveTo>
                <a:cubicBezTo>
                  <a:pt x="1635" y="195"/>
                  <a:pt x="1642" y="186"/>
                  <a:pt x="1648" y="176"/>
                </a:cubicBezTo>
                <a:cubicBezTo>
                  <a:pt x="1656" y="174"/>
                  <a:pt x="1661" y="172"/>
                  <a:pt x="1670" y="172"/>
                </a:cubicBezTo>
                <a:cubicBezTo>
                  <a:pt x="1689" y="172"/>
                  <a:pt x="1703" y="174"/>
                  <a:pt x="1708" y="195"/>
                </a:cubicBezTo>
                <a:cubicBezTo>
                  <a:pt x="1716" y="231"/>
                  <a:pt x="1703" y="264"/>
                  <a:pt x="1675" y="287"/>
                </a:cubicBezTo>
                <a:cubicBezTo>
                  <a:pt x="1638" y="317"/>
                  <a:pt x="1593" y="327"/>
                  <a:pt x="1546" y="329"/>
                </a:cubicBezTo>
                <a:cubicBezTo>
                  <a:pt x="1516" y="330"/>
                  <a:pt x="1461" y="340"/>
                  <a:pt x="1445" y="306"/>
                </a:cubicBezTo>
                <a:cubicBezTo>
                  <a:pt x="1426" y="265"/>
                  <a:pt x="1453" y="221"/>
                  <a:pt x="1480" y="194"/>
                </a:cubicBezTo>
                <a:cubicBezTo>
                  <a:pt x="1531" y="143"/>
                  <a:pt x="1595" y="111"/>
                  <a:pt x="1667" y="99"/>
                </a:cubicBezTo>
                <a:cubicBezTo>
                  <a:pt x="1732" y="88"/>
                  <a:pt x="1767" y="86"/>
                  <a:pt x="1802" y="138"/>
                </a:cubicBezTo>
                <a:cubicBezTo>
                  <a:pt x="1800" y="198"/>
                  <a:pt x="1797" y="234"/>
                  <a:pt x="1743" y="273"/>
                </a:cubicBezTo>
                <a:cubicBezTo>
                  <a:pt x="1677" y="319"/>
                  <a:pt x="1589" y="314"/>
                  <a:pt x="1514" y="314"/>
                </a:cubicBezTo>
                <a:cubicBezTo>
                  <a:pt x="1474" y="314"/>
                  <a:pt x="1420" y="311"/>
                  <a:pt x="1409" y="263"/>
                </a:cubicBezTo>
                <a:cubicBezTo>
                  <a:pt x="1397" y="207"/>
                  <a:pt x="1426" y="167"/>
                  <a:pt x="1467" y="132"/>
                </a:cubicBezTo>
                <a:cubicBezTo>
                  <a:pt x="1529" y="79"/>
                  <a:pt x="1617" y="48"/>
                  <a:pt x="1700" y="61"/>
                </a:cubicBezTo>
                <a:cubicBezTo>
                  <a:pt x="1746" y="68"/>
                  <a:pt x="1743" y="98"/>
                  <a:pt x="1754" y="135"/>
                </a:cubicBezTo>
                <a:cubicBezTo>
                  <a:pt x="1746" y="199"/>
                  <a:pt x="1731" y="238"/>
                  <a:pt x="1670" y="274"/>
                </a:cubicBezTo>
                <a:cubicBezTo>
                  <a:pt x="1614" y="306"/>
                  <a:pt x="1547" y="306"/>
                  <a:pt x="1485" y="307"/>
                </a:cubicBezTo>
                <a:cubicBezTo>
                  <a:pt x="1430" y="308"/>
                  <a:pt x="1403" y="310"/>
                  <a:pt x="1376" y="263"/>
                </a:cubicBezTo>
                <a:cubicBezTo>
                  <a:pt x="1378" y="200"/>
                  <a:pt x="1396" y="178"/>
                  <a:pt x="1453" y="142"/>
                </a:cubicBezTo>
                <a:cubicBezTo>
                  <a:pt x="1525" y="96"/>
                  <a:pt x="1605" y="83"/>
                  <a:pt x="1690" y="83"/>
                </a:cubicBezTo>
                <a:cubicBezTo>
                  <a:pt x="1760" y="83"/>
                  <a:pt x="1772" y="115"/>
                  <a:pt x="1786" y="175"/>
                </a:cubicBezTo>
                <a:cubicBezTo>
                  <a:pt x="1780" y="234"/>
                  <a:pt x="1765" y="269"/>
                  <a:pt x="1706" y="297"/>
                </a:cubicBezTo>
                <a:cubicBezTo>
                  <a:pt x="1615" y="340"/>
                  <a:pt x="1459" y="346"/>
                  <a:pt x="1365" y="315"/>
                </a:cubicBezTo>
                <a:cubicBezTo>
                  <a:pt x="1316" y="300"/>
                  <a:pt x="1310" y="272"/>
                  <a:pt x="1310" y="226"/>
                </a:cubicBezTo>
                <a:cubicBezTo>
                  <a:pt x="1310" y="165"/>
                  <a:pt x="1367" y="119"/>
                  <a:pt x="1418" y="92"/>
                </a:cubicBezTo>
                <a:cubicBezTo>
                  <a:pt x="1484" y="59"/>
                  <a:pt x="1579" y="47"/>
                  <a:pt x="1652" y="60"/>
                </a:cubicBezTo>
                <a:cubicBezTo>
                  <a:pt x="1728" y="72"/>
                  <a:pt x="1740" y="120"/>
                  <a:pt x="1746" y="185"/>
                </a:cubicBezTo>
                <a:cubicBezTo>
                  <a:pt x="1731" y="244"/>
                  <a:pt x="1711" y="277"/>
                  <a:pt x="1649" y="302"/>
                </a:cubicBezTo>
                <a:cubicBezTo>
                  <a:pt x="1583" y="327"/>
                  <a:pt x="1511" y="323"/>
                  <a:pt x="1442" y="321"/>
                </a:cubicBezTo>
                <a:cubicBezTo>
                  <a:pt x="1393" y="320"/>
                  <a:pt x="1384" y="315"/>
                  <a:pt x="1353" y="283"/>
                </a:cubicBezTo>
                <a:cubicBezTo>
                  <a:pt x="1353" y="222"/>
                  <a:pt x="1362" y="196"/>
                  <a:pt x="1415" y="159"/>
                </a:cubicBezTo>
                <a:cubicBezTo>
                  <a:pt x="1483" y="110"/>
                  <a:pt x="1563" y="90"/>
                  <a:pt x="1645" y="85"/>
                </a:cubicBezTo>
                <a:cubicBezTo>
                  <a:pt x="1713" y="81"/>
                  <a:pt x="1731" y="94"/>
                  <a:pt x="1734" y="161"/>
                </a:cubicBezTo>
                <a:cubicBezTo>
                  <a:pt x="1737" y="228"/>
                  <a:pt x="1705" y="272"/>
                  <a:pt x="1646" y="304"/>
                </a:cubicBezTo>
                <a:cubicBezTo>
                  <a:pt x="1585" y="336"/>
                  <a:pt x="1517" y="337"/>
                  <a:pt x="1450" y="338"/>
                </a:cubicBezTo>
                <a:cubicBezTo>
                  <a:pt x="1439" y="338"/>
                  <a:pt x="1427" y="338"/>
                  <a:pt x="1416" y="338"/>
                </a:cubicBezTo>
                <a:cubicBezTo>
                  <a:pt x="1392" y="329"/>
                  <a:pt x="1371" y="310"/>
                  <a:pt x="1391" y="280"/>
                </a:cubicBezTo>
                <a:cubicBezTo>
                  <a:pt x="1436" y="211"/>
                  <a:pt x="1557" y="170"/>
                  <a:pt x="1631" y="145"/>
                </a:cubicBezTo>
                <a:cubicBezTo>
                  <a:pt x="1655" y="137"/>
                  <a:pt x="1736" y="106"/>
                  <a:pt x="1745" y="149"/>
                </a:cubicBezTo>
                <a:cubicBezTo>
                  <a:pt x="1755" y="199"/>
                  <a:pt x="1732" y="243"/>
                  <a:pt x="1695" y="276"/>
                </a:cubicBezTo>
                <a:cubicBezTo>
                  <a:pt x="1642" y="322"/>
                  <a:pt x="1575" y="327"/>
                  <a:pt x="1509" y="328"/>
                </a:cubicBezTo>
                <a:cubicBezTo>
                  <a:pt x="1477" y="328"/>
                  <a:pt x="1475" y="332"/>
                  <a:pt x="1468" y="307"/>
                </a:cubicBezTo>
                <a:cubicBezTo>
                  <a:pt x="1484" y="263"/>
                  <a:pt x="1534" y="244"/>
                  <a:pt x="1582" y="230"/>
                </a:cubicBezTo>
                <a:cubicBezTo>
                  <a:pt x="1648" y="210"/>
                  <a:pt x="1721" y="207"/>
                  <a:pt x="1789" y="212"/>
                </a:cubicBezTo>
                <a:cubicBezTo>
                  <a:pt x="1829" y="215"/>
                  <a:pt x="1828" y="256"/>
                  <a:pt x="1800" y="279"/>
                </a:cubicBezTo>
                <a:cubicBezTo>
                  <a:pt x="1755" y="315"/>
                  <a:pt x="1682" y="322"/>
                  <a:pt x="1627" y="325"/>
                </a:cubicBezTo>
                <a:cubicBezTo>
                  <a:pt x="1576" y="328"/>
                  <a:pt x="1521" y="329"/>
                  <a:pt x="1473" y="318"/>
                </a:cubicBezTo>
                <a:cubicBezTo>
                  <a:pt x="1482" y="284"/>
                  <a:pt x="1488" y="280"/>
                  <a:pt x="1529" y="263"/>
                </a:cubicBezTo>
                <a:cubicBezTo>
                  <a:pt x="1607" y="231"/>
                  <a:pt x="1713" y="209"/>
                  <a:pt x="1797" y="223"/>
                </a:cubicBezTo>
                <a:cubicBezTo>
                  <a:pt x="1825" y="228"/>
                  <a:pt x="1821" y="265"/>
                  <a:pt x="1803" y="279"/>
                </a:cubicBezTo>
                <a:cubicBezTo>
                  <a:pt x="1779" y="298"/>
                  <a:pt x="1743" y="301"/>
                  <a:pt x="1714" y="306"/>
                </a:cubicBezTo>
                <a:cubicBezTo>
                  <a:pt x="1680" y="308"/>
                  <a:pt x="1561" y="333"/>
                  <a:pt x="1533" y="311"/>
                </a:cubicBezTo>
                <a:cubicBezTo>
                  <a:pt x="1506" y="291"/>
                  <a:pt x="1558" y="273"/>
                  <a:pt x="1568" y="269"/>
                </a:cubicBezTo>
                <a:cubicBezTo>
                  <a:pt x="1612" y="251"/>
                  <a:pt x="1659" y="236"/>
                  <a:pt x="1706" y="226"/>
                </a:cubicBezTo>
                <a:cubicBezTo>
                  <a:pt x="1709" y="225"/>
                  <a:pt x="1741" y="218"/>
                  <a:pt x="1746" y="223"/>
                </a:cubicBezTo>
                <a:cubicBezTo>
                  <a:pt x="1765" y="243"/>
                  <a:pt x="1672" y="282"/>
                  <a:pt x="1663" y="285"/>
                </a:cubicBezTo>
                <a:cubicBezTo>
                  <a:pt x="1629" y="297"/>
                  <a:pt x="1596" y="299"/>
                  <a:pt x="1561" y="301"/>
                </a:cubicBezTo>
                <a:cubicBezTo>
                  <a:pt x="1547" y="302"/>
                  <a:pt x="1574" y="297"/>
                  <a:pt x="1587" y="292"/>
                </a:cubicBezTo>
                <a:cubicBezTo>
                  <a:pt x="1594" y="290"/>
                  <a:pt x="1600" y="287"/>
                  <a:pt x="1607" y="285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26" name="Freeform 27"/>
          <p:cNvSpPr/>
          <p:nvPr/>
        </p:nvSpPr>
        <p:spPr>
          <a:xfrm>
            <a:off x="4541040" y="4634640"/>
            <a:ext cx="459360" cy="613800"/>
          </a:xfrm>
          <a:custGeom>
            <a:avLst/>
            <a:gdLst/>
            <a:ahLst/>
            <a:rect l="0" t="0" r="r" b="b"/>
            <a:pathLst>
              <a:path w="1276" h="1705">
                <a:moveTo>
                  <a:pt x="635" y="278"/>
                </a:moveTo>
                <a:cubicBezTo>
                  <a:pt x="641" y="271"/>
                  <a:pt x="648" y="265"/>
                  <a:pt x="655" y="258"/>
                </a:cubicBezTo>
                <a:cubicBezTo>
                  <a:pt x="655" y="258"/>
                  <a:pt x="671" y="247"/>
                  <a:pt x="660" y="256"/>
                </a:cubicBezTo>
                <a:cubicBezTo>
                  <a:pt x="646" y="268"/>
                  <a:pt x="637" y="278"/>
                  <a:pt x="627" y="294"/>
                </a:cubicBezTo>
                <a:cubicBezTo>
                  <a:pt x="587" y="361"/>
                  <a:pt x="546" y="426"/>
                  <a:pt x="497" y="487"/>
                </a:cubicBezTo>
                <a:cubicBezTo>
                  <a:pt x="443" y="556"/>
                  <a:pt x="382" y="591"/>
                  <a:pt x="303" y="623"/>
                </a:cubicBezTo>
                <a:cubicBezTo>
                  <a:pt x="301" y="624"/>
                  <a:pt x="300" y="623"/>
                  <a:pt x="300" y="625"/>
                </a:cubicBezTo>
                <a:cubicBezTo>
                  <a:pt x="413" y="625"/>
                  <a:pt x="522" y="622"/>
                  <a:pt x="635" y="606"/>
                </a:cubicBezTo>
                <a:cubicBezTo>
                  <a:pt x="702" y="597"/>
                  <a:pt x="770" y="587"/>
                  <a:pt x="836" y="576"/>
                </a:cubicBezTo>
                <a:cubicBezTo>
                  <a:pt x="823" y="559"/>
                  <a:pt x="839" y="558"/>
                  <a:pt x="803" y="549"/>
                </a:cubicBezTo>
                <a:cubicBezTo>
                  <a:pt x="773" y="541"/>
                  <a:pt x="741" y="542"/>
                  <a:pt x="710" y="541"/>
                </a:cubicBezTo>
                <a:cubicBezTo>
                  <a:pt x="707" y="541"/>
                  <a:pt x="704" y="541"/>
                  <a:pt x="701" y="541"/>
                </a:cubicBezTo>
                <a:cubicBezTo>
                  <a:pt x="700" y="565"/>
                  <a:pt x="697" y="593"/>
                  <a:pt x="700" y="617"/>
                </a:cubicBezTo>
                <a:cubicBezTo>
                  <a:pt x="707" y="664"/>
                  <a:pt x="718" y="706"/>
                  <a:pt x="713" y="755"/>
                </a:cubicBezTo>
                <a:cubicBezTo>
                  <a:pt x="711" y="768"/>
                  <a:pt x="708" y="780"/>
                  <a:pt x="706" y="793"/>
                </a:cubicBezTo>
                <a:moveTo>
                  <a:pt x="619" y="1014"/>
                </a:moveTo>
                <a:cubicBezTo>
                  <a:pt x="608" y="1006"/>
                  <a:pt x="605" y="1004"/>
                  <a:pt x="599" y="998"/>
                </a:cubicBezTo>
                <a:cubicBezTo>
                  <a:pt x="599" y="1038"/>
                  <a:pt x="598" y="1074"/>
                  <a:pt x="591" y="1113"/>
                </a:cubicBezTo>
                <a:cubicBezTo>
                  <a:pt x="580" y="1170"/>
                  <a:pt x="561" y="1220"/>
                  <a:pt x="537" y="1273"/>
                </a:cubicBezTo>
                <a:cubicBezTo>
                  <a:pt x="523" y="1304"/>
                  <a:pt x="507" y="1334"/>
                  <a:pt x="500" y="1367"/>
                </a:cubicBezTo>
                <a:cubicBezTo>
                  <a:pt x="500" y="1373"/>
                  <a:pt x="500" y="1374"/>
                  <a:pt x="500" y="1378"/>
                </a:cubicBezTo>
                <a:cubicBezTo>
                  <a:pt x="541" y="1378"/>
                  <a:pt x="581" y="1380"/>
                  <a:pt x="622" y="1371"/>
                </a:cubicBezTo>
                <a:cubicBezTo>
                  <a:pt x="672" y="1360"/>
                  <a:pt x="717" y="1333"/>
                  <a:pt x="767" y="1321"/>
                </a:cubicBezTo>
                <a:cubicBezTo>
                  <a:pt x="790" y="1315"/>
                  <a:pt x="773" y="1319"/>
                  <a:pt x="785" y="1331"/>
                </a:cubicBezTo>
                <a:cubicBezTo>
                  <a:pt x="817" y="1360"/>
                  <a:pt x="813" y="1403"/>
                  <a:pt x="819" y="1440"/>
                </a:cubicBezTo>
                <a:cubicBezTo>
                  <a:pt x="823" y="1468"/>
                  <a:pt x="831" y="1501"/>
                  <a:pt x="846" y="1525"/>
                </a:cubicBezTo>
                <a:cubicBezTo>
                  <a:pt x="857" y="1543"/>
                  <a:pt x="872" y="1545"/>
                  <a:pt x="891" y="1551"/>
                </a:cubicBezTo>
                <a:moveTo>
                  <a:pt x="1132" y="700"/>
                </a:moveTo>
                <a:cubicBezTo>
                  <a:pt x="1125" y="717"/>
                  <a:pt x="1112" y="719"/>
                  <a:pt x="1116" y="764"/>
                </a:cubicBezTo>
                <a:cubicBezTo>
                  <a:pt x="1125" y="866"/>
                  <a:pt x="1172" y="962"/>
                  <a:pt x="1202" y="1059"/>
                </a:cubicBezTo>
                <a:cubicBezTo>
                  <a:pt x="1238" y="1171"/>
                  <a:pt x="1275" y="1304"/>
                  <a:pt x="1251" y="1422"/>
                </a:cubicBezTo>
                <a:cubicBezTo>
                  <a:pt x="1228" y="1540"/>
                  <a:pt x="1118" y="1623"/>
                  <a:pt x="1014" y="1664"/>
                </a:cubicBezTo>
                <a:cubicBezTo>
                  <a:pt x="939" y="1693"/>
                  <a:pt x="866" y="1697"/>
                  <a:pt x="788" y="1704"/>
                </a:cubicBezTo>
                <a:moveTo>
                  <a:pt x="329" y="669"/>
                </a:moveTo>
                <a:cubicBezTo>
                  <a:pt x="287" y="657"/>
                  <a:pt x="250" y="639"/>
                  <a:pt x="216" y="678"/>
                </a:cubicBezTo>
                <a:cubicBezTo>
                  <a:pt x="128" y="778"/>
                  <a:pt x="67" y="954"/>
                  <a:pt x="32" y="1079"/>
                </a:cubicBezTo>
                <a:cubicBezTo>
                  <a:pt x="0" y="1193"/>
                  <a:pt x="0" y="1310"/>
                  <a:pt x="62" y="1413"/>
                </a:cubicBezTo>
                <a:cubicBezTo>
                  <a:pt x="126" y="1518"/>
                  <a:pt x="244" y="1577"/>
                  <a:pt x="358" y="1610"/>
                </a:cubicBezTo>
                <a:cubicBezTo>
                  <a:pt x="415" y="1626"/>
                  <a:pt x="468" y="1631"/>
                  <a:pt x="525" y="1635"/>
                </a:cubicBezTo>
                <a:moveTo>
                  <a:pt x="944" y="12"/>
                </a:moveTo>
                <a:cubicBezTo>
                  <a:pt x="942" y="12"/>
                  <a:pt x="945" y="5"/>
                  <a:pt x="939" y="4"/>
                </a:cubicBezTo>
                <a:cubicBezTo>
                  <a:pt x="935" y="3"/>
                  <a:pt x="932" y="3"/>
                  <a:pt x="929" y="3"/>
                </a:cubicBezTo>
                <a:cubicBezTo>
                  <a:pt x="900" y="0"/>
                  <a:pt x="869" y="7"/>
                  <a:pt x="841" y="15"/>
                </a:cubicBezTo>
                <a:cubicBezTo>
                  <a:pt x="801" y="27"/>
                  <a:pt x="767" y="49"/>
                  <a:pt x="731" y="69"/>
                </a:cubicBezTo>
                <a:cubicBezTo>
                  <a:pt x="693" y="90"/>
                  <a:pt x="654" y="104"/>
                  <a:pt x="618" y="127"/>
                </a:cubicBezTo>
                <a:cubicBezTo>
                  <a:pt x="561" y="164"/>
                  <a:pt x="493" y="209"/>
                  <a:pt x="453" y="265"/>
                </a:cubicBezTo>
                <a:cubicBezTo>
                  <a:pt x="435" y="289"/>
                  <a:pt x="420" y="317"/>
                  <a:pt x="401" y="342"/>
                </a:cubicBezTo>
                <a:cubicBezTo>
                  <a:pt x="345" y="418"/>
                  <a:pt x="336" y="483"/>
                  <a:pt x="336" y="577"/>
                </a:cubicBezTo>
                <a:cubicBezTo>
                  <a:pt x="336" y="612"/>
                  <a:pt x="336" y="627"/>
                  <a:pt x="357" y="656"/>
                </a:cubicBezTo>
                <a:cubicBezTo>
                  <a:pt x="400" y="717"/>
                  <a:pt x="530" y="722"/>
                  <a:pt x="596" y="724"/>
                </a:cubicBezTo>
                <a:cubicBezTo>
                  <a:pt x="647" y="725"/>
                  <a:pt x="703" y="730"/>
                  <a:pt x="752" y="713"/>
                </a:cubicBezTo>
                <a:cubicBezTo>
                  <a:pt x="777" y="704"/>
                  <a:pt x="809" y="690"/>
                  <a:pt x="824" y="665"/>
                </a:cubicBezTo>
                <a:cubicBezTo>
                  <a:pt x="843" y="634"/>
                  <a:pt x="836" y="590"/>
                  <a:pt x="836" y="555"/>
                </a:cubicBezTo>
                <a:cubicBezTo>
                  <a:pt x="819" y="529"/>
                  <a:pt x="807" y="510"/>
                  <a:pt x="774" y="500"/>
                </a:cubicBezTo>
                <a:cubicBezTo>
                  <a:pt x="727" y="486"/>
                  <a:pt x="664" y="491"/>
                  <a:pt x="616" y="496"/>
                </a:cubicBezTo>
                <a:cubicBezTo>
                  <a:pt x="577" y="500"/>
                  <a:pt x="533" y="512"/>
                  <a:pt x="498" y="529"/>
                </a:cubicBezTo>
                <a:cubicBezTo>
                  <a:pt x="451" y="552"/>
                  <a:pt x="445" y="593"/>
                  <a:pt x="428" y="638"/>
                </a:cubicBezTo>
                <a:cubicBezTo>
                  <a:pt x="422" y="654"/>
                  <a:pt x="415" y="670"/>
                  <a:pt x="409" y="686"/>
                </a:cubicBezTo>
                <a:cubicBezTo>
                  <a:pt x="409" y="687"/>
                  <a:pt x="409" y="688"/>
                  <a:pt x="409" y="689"/>
                </a:cubicBezTo>
                <a:cubicBezTo>
                  <a:pt x="428" y="687"/>
                  <a:pt x="457" y="693"/>
                  <a:pt x="467" y="672"/>
                </a:cubicBezTo>
                <a:cubicBezTo>
                  <a:pt x="473" y="660"/>
                  <a:pt x="463" y="648"/>
                  <a:pt x="473" y="636"/>
                </a:cubicBezTo>
                <a:cubicBezTo>
                  <a:pt x="481" y="626"/>
                  <a:pt x="496" y="623"/>
                  <a:pt x="505" y="616"/>
                </a:cubicBezTo>
                <a:cubicBezTo>
                  <a:pt x="531" y="599"/>
                  <a:pt x="556" y="581"/>
                  <a:pt x="583" y="566"/>
                </a:cubicBezTo>
                <a:cubicBezTo>
                  <a:pt x="609" y="552"/>
                  <a:pt x="640" y="542"/>
                  <a:pt x="668" y="534"/>
                </a:cubicBezTo>
                <a:cubicBezTo>
                  <a:pt x="683" y="530"/>
                  <a:pt x="698" y="528"/>
                  <a:pt x="713" y="527"/>
                </a:cubicBezTo>
                <a:cubicBezTo>
                  <a:pt x="733" y="526"/>
                  <a:pt x="751" y="529"/>
                  <a:pt x="770" y="531"/>
                </a:cubicBezTo>
                <a:cubicBezTo>
                  <a:pt x="780" y="550"/>
                  <a:pt x="787" y="557"/>
                  <a:pt x="790" y="580"/>
                </a:cubicBezTo>
                <a:cubicBezTo>
                  <a:pt x="793" y="607"/>
                  <a:pt x="801" y="684"/>
                  <a:pt x="784" y="706"/>
                </a:cubicBezTo>
                <a:cubicBezTo>
                  <a:pt x="765" y="731"/>
                  <a:pt x="711" y="746"/>
                  <a:pt x="682" y="758"/>
                </a:cubicBezTo>
                <a:cubicBezTo>
                  <a:pt x="654" y="770"/>
                  <a:pt x="612" y="780"/>
                  <a:pt x="582" y="771"/>
                </a:cubicBezTo>
                <a:cubicBezTo>
                  <a:pt x="552" y="762"/>
                  <a:pt x="514" y="729"/>
                  <a:pt x="506" y="699"/>
                </a:cubicBezTo>
                <a:cubicBezTo>
                  <a:pt x="500" y="676"/>
                  <a:pt x="504" y="640"/>
                  <a:pt x="509" y="617"/>
                </a:cubicBezTo>
                <a:cubicBezTo>
                  <a:pt x="521" y="566"/>
                  <a:pt x="533" y="510"/>
                  <a:pt x="548" y="459"/>
                </a:cubicBezTo>
                <a:cubicBezTo>
                  <a:pt x="556" y="433"/>
                  <a:pt x="566" y="413"/>
                  <a:pt x="583" y="392"/>
                </a:cubicBezTo>
                <a:cubicBezTo>
                  <a:pt x="596" y="377"/>
                  <a:pt x="610" y="365"/>
                  <a:pt x="621" y="349"/>
                </a:cubicBezTo>
                <a:cubicBezTo>
                  <a:pt x="641" y="320"/>
                  <a:pt x="656" y="290"/>
                  <a:pt x="680" y="265"/>
                </a:cubicBezTo>
                <a:cubicBezTo>
                  <a:pt x="741" y="200"/>
                  <a:pt x="824" y="182"/>
                  <a:pt x="882" y="108"/>
                </a:cubicBezTo>
                <a:cubicBezTo>
                  <a:pt x="891" y="97"/>
                  <a:pt x="902" y="87"/>
                  <a:pt x="910" y="76"/>
                </a:cubicBezTo>
                <a:cubicBezTo>
                  <a:pt x="910" y="74"/>
                  <a:pt x="910" y="73"/>
                  <a:pt x="910" y="72"/>
                </a:cubicBezTo>
                <a:cubicBezTo>
                  <a:pt x="905" y="81"/>
                  <a:pt x="914" y="89"/>
                  <a:pt x="906" y="93"/>
                </a:cubicBezTo>
                <a:cubicBezTo>
                  <a:pt x="864" y="113"/>
                  <a:pt x="774" y="93"/>
                  <a:pt x="726" y="101"/>
                </a:cubicBezTo>
                <a:cubicBezTo>
                  <a:pt x="696" y="106"/>
                  <a:pt x="649" y="100"/>
                  <a:pt x="624" y="117"/>
                </a:cubicBezTo>
                <a:cubicBezTo>
                  <a:pt x="602" y="132"/>
                  <a:pt x="586" y="179"/>
                  <a:pt x="563" y="199"/>
                </a:cubicBezTo>
                <a:cubicBezTo>
                  <a:pt x="499" y="256"/>
                  <a:pt x="418" y="287"/>
                  <a:pt x="356" y="342"/>
                </a:cubicBezTo>
                <a:cubicBezTo>
                  <a:pt x="332" y="363"/>
                  <a:pt x="312" y="389"/>
                  <a:pt x="305" y="421"/>
                </a:cubicBezTo>
                <a:cubicBezTo>
                  <a:pt x="294" y="470"/>
                  <a:pt x="304" y="511"/>
                  <a:pt x="283" y="560"/>
                </a:cubicBezTo>
                <a:cubicBezTo>
                  <a:pt x="271" y="587"/>
                  <a:pt x="262" y="601"/>
                  <a:pt x="260" y="631"/>
                </a:cubicBezTo>
                <a:cubicBezTo>
                  <a:pt x="258" y="666"/>
                  <a:pt x="271" y="676"/>
                  <a:pt x="289" y="704"/>
                </a:cubicBezTo>
                <a:cubicBezTo>
                  <a:pt x="311" y="739"/>
                  <a:pt x="312" y="774"/>
                  <a:pt x="329" y="809"/>
                </a:cubicBezTo>
                <a:cubicBezTo>
                  <a:pt x="335" y="821"/>
                  <a:pt x="341" y="830"/>
                  <a:pt x="354" y="836"/>
                </a:cubicBezTo>
                <a:cubicBezTo>
                  <a:pt x="390" y="853"/>
                  <a:pt x="457" y="845"/>
                  <a:pt x="496" y="846"/>
                </a:cubicBezTo>
                <a:cubicBezTo>
                  <a:pt x="546" y="848"/>
                  <a:pt x="597" y="850"/>
                  <a:pt x="648" y="850"/>
                </a:cubicBezTo>
                <a:cubicBezTo>
                  <a:pt x="681" y="850"/>
                  <a:pt x="702" y="853"/>
                  <a:pt x="725" y="827"/>
                </a:cubicBezTo>
                <a:cubicBezTo>
                  <a:pt x="750" y="798"/>
                  <a:pt x="755" y="722"/>
                  <a:pt x="762" y="685"/>
                </a:cubicBezTo>
                <a:cubicBezTo>
                  <a:pt x="767" y="660"/>
                  <a:pt x="770" y="627"/>
                  <a:pt x="758" y="604"/>
                </a:cubicBezTo>
                <a:cubicBezTo>
                  <a:pt x="742" y="573"/>
                  <a:pt x="713" y="545"/>
                  <a:pt x="679" y="538"/>
                </a:cubicBezTo>
                <a:cubicBezTo>
                  <a:pt x="637" y="529"/>
                  <a:pt x="576" y="527"/>
                  <a:pt x="533" y="534"/>
                </a:cubicBezTo>
                <a:cubicBezTo>
                  <a:pt x="497" y="540"/>
                  <a:pt x="458" y="566"/>
                  <a:pt x="429" y="587"/>
                </a:cubicBezTo>
                <a:cubicBezTo>
                  <a:pt x="385" y="619"/>
                  <a:pt x="336" y="654"/>
                  <a:pt x="317" y="706"/>
                </a:cubicBezTo>
                <a:cubicBezTo>
                  <a:pt x="313" y="717"/>
                  <a:pt x="316" y="726"/>
                  <a:pt x="314" y="737"/>
                </a:cubicBezTo>
                <a:cubicBezTo>
                  <a:pt x="321" y="739"/>
                  <a:pt x="332" y="746"/>
                  <a:pt x="347" y="744"/>
                </a:cubicBezTo>
                <a:cubicBezTo>
                  <a:pt x="387" y="739"/>
                  <a:pt x="420" y="725"/>
                  <a:pt x="458" y="707"/>
                </a:cubicBezTo>
                <a:cubicBezTo>
                  <a:pt x="510" y="681"/>
                  <a:pt x="565" y="652"/>
                  <a:pt x="613" y="616"/>
                </a:cubicBezTo>
                <a:cubicBezTo>
                  <a:pt x="629" y="604"/>
                  <a:pt x="643" y="575"/>
                  <a:pt x="658" y="566"/>
                </a:cubicBezTo>
                <a:cubicBezTo>
                  <a:pt x="669" y="559"/>
                  <a:pt x="689" y="563"/>
                  <a:pt x="701" y="563"/>
                </a:cubicBezTo>
                <a:cubicBezTo>
                  <a:pt x="720" y="563"/>
                  <a:pt x="727" y="563"/>
                  <a:pt x="739" y="567"/>
                </a:cubicBezTo>
                <a:cubicBezTo>
                  <a:pt x="756" y="592"/>
                  <a:pt x="764" y="596"/>
                  <a:pt x="768" y="627"/>
                </a:cubicBezTo>
                <a:cubicBezTo>
                  <a:pt x="772" y="654"/>
                  <a:pt x="777" y="725"/>
                  <a:pt x="758" y="745"/>
                </a:cubicBezTo>
                <a:cubicBezTo>
                  <a:pt x="707" y="796"/>
                  <a:pt x="618" y="809"/>
                  <a:pt x="551" y="810"/>
                </a:cubicBezTo>
                <a:cubicBezTo>
                  <a:pt x="521" y="811"/>
                  <a:pt x="470" y="820"/>
                  <a:pt x="444" y="802"/>
                </a:cubicBezTo>
                <a:cubicBezTo>
                  <a:pt x="420" y="785"/>
                  <a:pt x="419" y="740"/>
                  <a:pt x="418" y="714"/>
                </a:cubicBezTo>
                <a:cubicBezTo>
                  <a:pt x="417" y="675"/>
                  <a:pt x="417" y="646"/>
                  <a:pt x="431" y="610"/>
                </a:cubicBezTo>
                <a:cubicBezTo>
                  <a:pt x="449" y="563"/>
                  <a:pt x="475" y="517"/>
                  <a:pt x="500" y="474"/>
                </a:cubicBezTo>
                <a:cubicBezTo>
                  <a:pt x="549" y="392"/>
                  <a:pt x="617" y="274"/>
                  <a:pt x="697" y="218"/>
                </a:cubicBezTo>
                <a:cubicBezTo>
                  <a:pt x="734" y="192"/>
                  <a:pt x="776" y="187"/>
                  <a:pt x="819" y="189"/>
                </a:cubicBezTo>
                <a:cubicBezTo>
                  <a:pt x="845" y="190"/>
                  <a:pt x="869" y="198"/>
                  <a:pt x="894" y="200"/>
                </a:cubicBezTo>
                <a:cubicBezTo>
                  <a:pt x="906" y="201"/>
                  <a:pt x="922" y="199"/>
                  <a:pt x="929" y="197"/>
                </a:cubicBezTo>
                <a:cubicBezTo>
                  <a:pt x="929" y="195"/>
                  <a:pt x="929" y="194"/>
                  <a:pt x="929" y="192"/>
                </a:cubicBezTo>
                <a:cubicBezTo>
                  <a:pt x="926" y="180"/>
                  <a:pt x="934" y="164"/>
                  <a:pt x="923" y="158"/>
                </a:cubicBezTo>
                <a:cubicBezTo>
                  <a:pt x="908" y="149"/>
                  <a:pt x="871" y="155"/>
                  <a:pt x="854" y="155"/>
                </a:cubicBezTo>
                <a:cubicBezTo>
                  <a:pt x="820" y="155"/>
                  <a:pt x="790" y="153"/>
                  <a:pt x="759" y="164"/>
                </a:cubicBezTo>
                <a:cubicBezTo>
                  <a:pt x="699" y="185"/>
                  <a:pt x="660" y="241"/>
                  <a:pt x="613" y="281"/>
                </a:cubicBezTo>
                <a:cubicBezTo>
                  <a:pt x="557" y="327"/>
                  <a:pt x="496" y="351"/>
                  <a:pt x="426" y="368"/>
                </a:cubicBezTo>
                <a:lnTo>
                  <a:pt x="425" y="368"/>
                </a:lnTo>
                <a:cubicBezTo>
                  <a:pt x="440" y="357"/>
                  <a:pt x="457" y="345"/>
                  <a:pt x="473" y="334"/>
                </a:cubicBezTo>
                <a:cubicBezTo>
                  <a:pt x="570" y="265"/>
                  <a:pt x="699" y="214"/>
                  <a:pt x="784" y="132"/>
                </a:cubicBezTo>
                <a:cubicBezTo>
                  <a:pt x="796" y="121"/>
                  <a:pt x="798" y="111"/>
                  <a:pt x="806" y="99"/>
                </a:cubicBezTo>
                <a:cubicBezTo>
                  <a:pt x="789" y="122"/>
                  <a:pt x="769" y="146"/>
                  <a:pt x="746" y="167"/>
                </a:cubicBezTo>
                <a:cubicBezTo>
                  <a:pt x="672" y="234"/>
                  <a:pt x="599" y="300"/>
                  <a:pt x="506" y="339"/>
                </a:cubicBezTo>
                <a:cubicBezTo>
                  <a:pt x="505" y="339"/>
                  <a:pt x="455" y="365"/>
                  <a:pt x="486" y="349"/>
                </a:cubicBezTo>
                <a:cubicBezTo>
                  <a:pt x="492" y="346"/>
                  <a:pt x="497" y="342"/>
                  <a:pt x="503" y="339"/>
                </a:cubicBezTo>
                <a:cubicBezTo>
                  <a:pt x="647" y="283"/>
                  <a:pt x="801" y="227"/>
                  <a:pt x="916" y="121"/>
                </a:cubicBezTo>
                <a:cubicBezTo>
                  <a:pt x="939" y="100"/>
                  <a:pt x="945" y="88"/>
                  <a:pt x="944" y="59"/>
                </a:cubicBezTo>
                <a:cubicBezTo>
                  <a:pt x="941" y="58"/>
                  <a:pt x="938" y="57"/>
                  <a:pt x="935" y="56"/>
                </a:cubicBezTo>
                <a:cubicBezTo>
                  <a:pt x="899" y="64"/>
                  <a:pt x="888" y="58"/>
                  <a:pt x="855" y="86"/>
                </a:cubicBezTo>
                <a:cubicBezTo>
                  <a:pt x="810" y="125"/>
                  <a:pt x="773" y="174"/>
                  <a:pt x="728" y="214"/>
                </a:cubicBezTo>
                <a:cubicBezTo>
                  <a:pt x="683" y="254"/>
                  <a:pt x="635" y="288"/>
                  <a:pt x="586" y="325"/>
                </a:cubicBezTo>
                <a:cubicBezTo>
                  <a:pt x="557" y="348"/>
                  <a:pt x="527" y="370"/>
                  <a:pt x="497" y="392"/>
                </a:cubicBezTo>
                <a:cubicBezTo>
                  <a:pt x="492" y="397"/>
                  <a:pt x="466" y="422"/>
                  <a:pt x="483" y="401"/>
                </a:cubicBezTo>
                <a:cubicBezTo>
                  <a:pt x="490" y="396"/>
                  <a:pt x="496" y="390"/>
                  <a:pt x="503" y="385"/>
                </a:cubicBezTo>
                <a:cubicBezTo>
                  <a:pt x="552" y="353"/>
                  <a:pt x="604" y="325"/>
                  <a:pt x="646" y="285"/>
                </a:cubicBezTo>
                <a:cubicBezTo>
                  <a:pt x="665" y="267"/>
                  <a:pt x="683" y="244"/>
                  <a:pt x="695" y="220"/>
                </a:cubicBezTo>
                <a:cubicBezTo>
                  <a:pt x="697" y="214"/>
                  <a:pt x="697" y="213"/>
                  <a:pt x="697" y="210"/>
                </a:cubicBezTo>
                <a:cubicBezTo>
                  <a:pt x="661" y="215"/>
                  <a:pt x="651" y="221"/>
                  <a:pt x="621" y="246"/>
                </a:cubicBezTo>
                <a:cubicBezTo>
                  <a:pt x="571" y="287"/>
                  <a:pt x="525" y="330"/>
                  <a:pt x="476" y="370"/>
                </a:cubicBezTo>
                <a:cubicBezTo>
                  <a:pt x="441" y="399"/>
                  <a:pt x="370" y="436"/>
                  <a:pt x="351" y="480"/>
                </a:cubicBezTo>
                <a:cubicBezTo>
                  <a:pt x="339" y="507"/>
                  <a:pt x="350" y="543"/>
                  <a:pt x="347" y="572"/>
                </a:cubicBezTo>
                <a:cubicBezTo>
                  <a:pt x="345" y="592"/>
                  <a:pt x="337" y="609"/>
                  <a:pt x="335" y="628"/>
                </a:cubicBezTo>
                <a:cubicBezTo>
                  <a:pt x="332" y="655"/>
                  <a:pt x="337" y="683"/>
                  <a:pt x="338" y="710"/>
                </a:cubicBezTo>
                <a:cubicBezTo>
                  <a:pt x="339" y="727"/>
                  <a:pt x="338" y="744"/>
                  <a:pt x="338" y="761"/>
                </a:cubicBezTo>
                <a:cubicBezTo>
                  <a:pt x="379" y="768"/>
                  <a:pt x="421" y="770"/>
                  <a:pt x="465" y="772"/>
                </a:cubicBezTo>
                <a:cubicBezTo>
                  <a:pt x="513" y="774"/>
                  <a:pt x="571" y="782"/>
                  <a:pt x="619" y="768"/>
                </a:cubicBezTo>
                <a:cubicBezTo>
                  <a:pt x="666" y="754"/>
                  <a:pt x="725" y="727"/>
                  <a:pt x="768" y="702"/>
                </a:cubicBezTo>
                <a:cubicBezTo>
                  <a:pt x="806" y="679"/>
                  <a:pt x="811" y="646"/>
                  <a:pt x="830" y="607"/>
                </a:cubicBezTo>
                <a:cubicBezTo>
                  <a:pt x="842" y="583"/>
                  <a:pt x="855" y="568"/>
                  <a:pt x="857" y="542"/>
                </a:cubicBezTo>
                <a:cubicBezTo>
                  <a:pt x="857" y="531"/>
                  <a:pt x="857" y="528"/>
                  <a:pt x="854" y="521"/>
                </a:cubicBezTo>
                <a:cubicBezTo>
                  <a:pt x="834" y="509"/>
                  <a:pt x="817" y="498"/>
                  <a:pt x="796" y="489"/>
                </a:cubicBezTo>
                <a:cubicBezTo>
                  <a:pt x="776" y="481"/>
                  <a:pt x="755" y="473"/>
                  <a:pt x="734" y="470"/>
                </a:cubicBezTo>
                <a:cubicBezTo>
                  <a:pt x="701" y="466"/>
                  <a:pt x="659" y="464"/>
                  <a:pt x="628" y="476"/>
                </a:cubicBezTo>
                <a:cubicBezTo>
                  <a:pt x="574" y="496"/>
                  <a:pt x="548" y="548"/>
                  <a:pt x="515" y="589"/>
                </a:cubicBezTo>
                <a:cubicBezTo>
                  <a:pt x="495" y="615"/>
                  <a:pt x="470" y="638"/>
                  <a:pt x="447" y="663"/>
                </a:cubicBezTo>
                <a:cubicBezTo>
                  <a:pt x="441" y="669"/>
                  <a:pt x="434" y="676"/>
                  <a:pt x="429" y="681"/>
                </a:cubicBezTo>
                <a:lnTo>
                  <a:pt x="428" y="681"/>
                </a:lnTo>
                <a:cubicBezTo>
                  <a:pt x="430" y="642"/>
                  <a:pt x="434" y="607"/>
                  <a:pt x="447" y="570"/>
                </a:cubicBezTo>
                <a:cubicBezTo>
                  <a:pt x="469" y="506"/>
                  <a:pt x="507" y="454"/>
                  <a:pt x="549" y="402"/>
                </a:cubicBezTo>
                <a:cubicBezTo>
                  <a:pt x="572" y="374"/>
                  <a:pt x="597" y="348"/>
                  <a:pt x="616" y="316"/>
                </a:cubicBezTo>
                <a:cubicBezTo>
                  <a:pt x="635" y="286"/>
                  <a:pt x="643" y="250"/>
                  <a:pt x="668" y="224"/>
                </a:cubicBezTo>
                <a:cubicBezTo>
                  <a:pt x="694" y="197"/>
                  <a:pt x="725" y="185"/>
                  <a:pt x="758" y="171"/>
                </a:cubicBezTo>
                <a:cubicBezTo>
                  <a:pt x="791" y="157"/>
                  <a:pt x="827" y="147"/>
                  <a:pt x="861" y="134"/>
                </a:cubicBezTo>
                <a:cubicBezTo>
                  <a:pt x="875" y="129"/>
                  <a:pt x="888" y="112"/>
                  <a:pt x="899" y="108"/>
                </a:cubicBezTo>
                <a:cubicBezTo>
                  <a:pt x="906" y="105"/>
                  <a:pt x="968" y="99"/>
                  <a:pt x="968" y="104"/>
                </a:cubicBezTo>
                <a:cubicBezTo>
                  <a:pt x="968" y="131"/>
                  <a:pt x="925" y="136"/>
                  <a:pt x="906" y="154"/>
                </a:cubicBezTo>
                <a:cubicBezTo>
                  <a:pt x="899" y="160"/>
                  <a:pt x="892" y="166"/>
                  <a:pt x="885" y="172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27" name="Freeform 28"/>
          <p:cNvSpPr/>
          <p:nvPr/>
        </p:nvSpPr>
        <p:spPr>
          <a:xfrm>
            <a:off x="5286240" y="4732200"/>
            <a:ext cx="429120" cy="314640"/>
          </a:xfrm>
          <a:custGeom>
            <a:avLst/>
            <a:gdLst/>
            <a:ahLst/>
            <a:rect l="0" t="0" r="r" b="b"/>
            <a:pathLst>
              <a:path w="1192" h="874">
                <a:moveTo>
                  <a:pt x="37" y="712"/>
                </a:moveTo>
                <a:cubicBezTo>
                  <a:pt x="29" y="691"/>
                  <a:pt x="4" y="677"/>
                  <a:pt x="0" y="657"/>
                </a:cubicBezTo>
                <a:cubicBezTo>
                  <a:pt x="0" y="649"/>
                  <a:pt x="0" y="646"/>
                  <a:pt x="0" y="640"/>
                </a:cubicBezTo>
                <a:cubicBezTo>
                  <a:pt x="15" y="623"/>
                  <a:pt x="26" y="616"/>
                  <a:pt x="55" y="610"/>
                </a:cubicBezTo>
                <a:cubicBezTo>
                  <a:pt x="78" y="606"/>
                  <a:pt x="140" y="594"/>
                  <a:pt x="161" y="606"/>
                </a:cubicBezTo>
                <a:cubicBezTo>
                  <a:pt x="183" y="619"/>
                  <a:pt x="182" y="676"/>
                  <a:pt x="177" y="695"/>
                </a:cubicBezTo>
                <a:cubicBezTo>
                  <a:pt x="161" y="755"/>
                  <a:pt x="106" y="796"/>
                  <a:pt x="68" y="842"/>
                </a:cubicBezTo>
                <a:cubicBezTo>
                  <a:pt x="56" y="857"/>
                  <a:pt x="57" y="859"/>
                  <a:pt x="52" y="873"/>
                </a:cubicBezTo>
                <a:cubicBezTo>
                  <a:pt x="84" y="870"/>
                  <a:pt x="97" y="864"/>
                  <a:pt x="126" y="846"/>
                </a:cubicBezTo>
                <a:cubicBezTo>
                  <a:pt x="178" y="814"/>
                  <a:pt x="228" y="778"/>
                  <a:pt x="267" y="729"/>
                </a:cubicBezTo>
                <a:cubicBezTo>
                  <a:pt x="302" y="685"/>
                  <a:pt x="327" y="632"/>
                  <a:pt x="342" y="578"/>
                </a:cubicBezTo>
                <a:cubicBezTo>
                  <a:pt x="310" y="610"/>
                  <a:pt x="275" y="648"/>
                  <a:pt x="244" y="683"/>
                </a:cubicBezTo>
                <a:cubicBezTo>
                  <a:pt x="210" y="723"/>
                  <a:pt x="170" y="759"/>
                  <a:pt x="171" y="815"/>
                </a:cubicBezTo>
                <a:cubicBezTo>
                  <a:pt x="172" y="849"/>
                  <a:pt x="216" y="858"/>
                  <a:pt x="244" y="861"/>
                </a:cubicBezTo>
                <a:cubicBezTo>
                  <a:pt x="289" y="865"/>
                  <a:pt x="334" y="861"/>
                  <a:pt x="377" y="852"/>
                </a:cubicBezTo>
                <a:moveTo>
                  <a:pt x="562" y="154"/>
                </a:moveTo>
                <a:cubicBezTo>
                  <a:pt x="554" y="147"/>
                  <a:pt x="556" y="148"/>
                  <a:pt x="549" y="145"/>
                </a:cubicBezTo>
                <a:cubicBezTo>
                  <a:pt x="537" y="157"/>
                  <a:pt x="529" y="167"/>
                  <a:pt x="523" y="185"/>
                </a:cubicBezTo>
                <a:cubicBezTo>
                  <a:pt x="512" y="218"/>
                  <a:pt x="511" y="254"/>
                  <a:pt x="509" y="288"/>
                </a:cubicBezTo>
                <a:cubicBezTo>
                  <a:pt x="506" y="329"/>
                  <a:pt x="506" y="369"/>
                  <a:pt x="506" y="410"/>
                </a:cubicBezTo>
                <a:cubicBezTo>
                  <a:pt x="506" y="445"/>
                  <a:pt x="502" y="448"/>
                  <a:pt x="539" y="453"/>
                </a:cubicBezTo>
                <a:moveTo>
                  <a:pt x="841" y="28"/>
                </a:moveTo>
                <a:cubicBezTo>
                  <a:pt x="813" y="19"/>
                  <a:pt x="816" y="21"/>
                  <a:pt x="793" y="21"/>
                </a:cubicBezTo>
                <a:cubicBezTo>
                  <a:pt x="792" y="49"/>
                  <a:pt x="785" y="85"/>
                  <a:pt x="801" y="110"/>
                </a:cubicBezTo>
                <a:cubicBezTo>
                  <a:pt x="833" y="159"/>
                  <a:pt x="893" y="194"/>
                  <a:pt x="938" y="229"/>
                </a:cubicBezTo>
                <a:cubicBezTo>
                  <a:pt x="976" y="259"/>
                  <a:pt x="1009" y="280"/>
                  <a:pt x="1010" y="331"/>
                </a:cubicBezTo>
                <a:cubicBezTo>
                  <a:pt x="1011" y="373"/>
                  <a:pt x="935" y="375"/>
                  <a:pt x="905" y="377"/>
                </a:cubicBezTo>
                <a:cubicBezTo>
                  <a:pt x="846" y="381"/>
                  <a:pt x="773" y="387"/>
                  <a:pt x="720" y="358"/>
                </a:cubicBezTo>
                <a:cubicBezTo>
                  <a:pt x="711" y="351"/>
                  <a:pt x="702" y="343"/>
                  <a:pt x="693" y="336"/>
                </a:cubicBezTo>
                <a:moveTo>
                  <a:pt x="1018" y="22"/>
                </a:moveTo>
                <a:cubicBezTo>
                  <a:pt x="1067" y="14"/>
                  <a:pt x="1127" y="0"/>
                  <a:pt x="1176" y="19"/>
                </a:cubicBezTo>
                <a:cubicBezTo>
                  <a:pt x="1181" y="23"/>
                  <a:pt x="1186" y="27"/>
                  <a:pt x="1191" y="31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28" name="Freeform 29"/>
          <p:cNvSpPr/>
          <p:nvPr/>
        </p:nvSpPr>
        <p:spPr>
          <a:xfrm>
            <a:off x="4881600" y="5645520"/>
            <a:ext cx="2513520" cy="341280"/>
          </a:xfrm>
          <a:custGeom>
            <a:avLst/>
            <a:gdLst/>
            <a:ahLst/>
            <a:rect l="0" t="0" r="r" b="b"/>
            <a:pathLst>
              <a:path w="6982" h="948">
                <a:moveTo>
                  <a:pt x="171" y="52"/>
                </a:moveTo>
                <a:cubicBezTo>
                  <a:pt x="257" y="8"/>
                  <a:pt x="326" y="0"/>
                  <a:pt x="414" y="60"/>
                </a:cubicBezTo>
                <a:cubicBezTo>
                  <a:pt x="522" y="133"/>
                  <a:pt x="570" y="265"/>
                  <a:pt x="588" y="388"/>
                </a:cubicBezTo>
                <a:cubicBezTo>
                  <a:pt x="604" y="500"/>
                  <a:pt x="605" y="622"/>
                  <a:pt x="533" y="717"/>
                </a:cubicBezTo>
                <a:cubicBezTo>
                  <a:pt x="444" y="834"/>
                  <a:pt x="282" y="887"/>
                  <a:pt x="146" y="920"/>
                </a:cubicBezTo>
                <a:cubicBezTo>
                  <a:pt x="97" y="929"/>
                  <a:pt x="49" y="938"/>
                  <a:pt x="0" y="947"/>
                </a:cubicBezTo>
                <a:moveTo>
                  <a:pt x="6981" y="764"/>
                </a:moveTo>
                <a:cubicBezTo>
                  <a:pt x="6964" y="749"/>
                  <a:pt x="6960" y="746"/>
                  <a:pt x="6949" y="738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29" name="Freeform 30"/>
          <p:cNvSpPr/>
          <p:nvPr/>
        </p:nvSpPr>
        <p:spPr>
          <a:xfrm>
            <a:off x="739800" y="5846760"/>
            <a:ext cx="171000" cy="219600"/>
          </a:xfrm>
          <a:custGeom>
            <a:avLst/>
            <a:gdLst/>
            <a:ahLst/>
            <a:rect l="0" t="0" r="r" b="b"/>
            <a:pathLst>
              <a:path w="475" h="610">
                <a:moveTo>
                  <a:pt x="67" y="189"/>
                </a:moveTo>
                <a:cubicBezTo>
                  <a:pt x="45" y="189"/>
                  <a:pt x="22" y="189"/>
                  <a:pt x="0" y="189"/>
                </a:cubicBezTo>
                <a:cubicBezTo>
                  <a:pt x="50" y="177"/>
                  <a:pt x="94" y="172"/>
                  <a:pt x="146" y="171"/>
                </a:cubicBezTo>
                <a:cubicBezTo>
                  <a:pt x="204" y="170"/>
                  <a:pt x="234" y="176"/>
                  <a:pt x="278" y="213"/>
                </a:cubicBezTo>
                <a:moveTo>
                  <a:pt x="61" y="369"/>
                </a:moveTo>
                <a:cubicBezTo>
                  <a:pt x="107" y="365"/>
                  <a:pt x="153" y="355"/>
                  <a:pt x="200" y="352"/>
                </a:cubicBezTo>
                <a:cubicBezTo>
                  <a:pt x="246" y="350"/>
                  <a:pt x="260" y="349"/>
                  <a:pt x="289" y="350"/>
                </a:cubicBezTo>
                <a:moveTo>
                  <a:pt x="289" y="26"/>
                </a:moveTo>
                <a:cubicBezTo>
                  <a:pt x="283" y="17"/>
                  <a:pt x="278" y="9"/>
                  <a:pt x="272" y="0"/>
                </a:cubicBezTo>
                <a:cubicBezTo>
                  <a:pt x="305" y="26"/>
                  <a:pt x="334" y="56"/>
                  <a:pt x="362" y="87"/>
                </a:cubicBezTo>
                <a:cubicBezTo>
                  <a:pt x="403" y="134"/>
                  <a:pt x="450" y="193"/>
                  <a:pt x="463" y="255"/>
                </a:cubicBezTo>
                <a:cubicBezTo>
                  <a:pt x="474" y="311"/>
                  <a:pt x="460" y="346"/>
                  <a:pt x="423" y="386"/>
                </a:cubicBezTo>
                <a:cubicBezTo>
                  <a:pt x="380" y="433"/>
                  <a:pt x="312" y="477"/>
                  <a:pt x="299" y="544"/>
                </a:cubicBezTo>
                <a:cubicBezTo>
                  <a:pt x="293" y="575"/>
                  <a:pt x="300" y="586"/>
                  <a:pt x="316" y="609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30" name="Freeform 31"/>
          <p:cNvSpPr/>
          <p:nvPr/>
        </p:nvSpPr>
        <p:spPr>
          <a:xfrm>
            <a:off x="1060920" y="5912280"/>
            <a:ext cx="141120" cy="305640"/>
          </a:xfrm>
          <a:custGeom>
            <a:avLst/>
            <a:gdLst/>
            <a:ahLst/>
            <a:rect l="0" t="0" r="r" b="b"/>
            <a:pathLst>
              <a:path w="392" h="849">
                <a:moveTo>
                  <a:pt x="380" y="11"/>
                </a:moveTo>
                <a:cubicBezTo>
                  <a:pt x="314" y="0"/>
                  <a:pt x="294" y="24"/>
                  <a:pt x="252" y="80"/>
                </a:cubicBezTo>
                <a:cubicBezTo>
                  <a:pt x="144" y="228"/>
                  <a:pt x="35" y="426"/>
                  <a:pt x="14" y="612"/>
                </a:cubicBezTo>
                <a:cubicBezTo>
                  <a:pt x="0" y="735"/>
                  <a:pt x="58" y="805"/>
                  <a:pt x="176" y="833"/>
                </a:cubicBezTo>
                <a:cubicBezTo>
                  <a:pt x="280" y="845"/>
                  <a:pt x="319" y="848"/>
                  <a:pt x="391" y="844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31" name="Freeform 32"/>
          <p:cNvSpPr/>
          <p:nvPr/>
        </p:nvSpPr>
        <p:spPr>
          <a:xfrm>
            <a:off x="1326240" y="5687280"/>
            <a:ext cx="410400" cy="429840"/>
          </a:xfrm>
          <a:custGeom>
            <a:avLst/>
            <a:gdLst/>
            <a:ahLst/>
            <a:rect l="0" t="0" r="r" b="b"/>
            <a:pathLst>
              <a:path w="1140" h="1194">
                <a:moveTo>
                  <a:pt x="3" y="179"/>
                </a:moveTo>
                <a:cubicBezTo>
                  <a:pt x="24" y="182"/>
                  <a:pt x="14" y="221"/>
                  <a:pt x="14" y="247"/>
                </a:cubicBezTo>
                <a:cubicBezTo>
                  <a:pt x="14" y="307"/>
                  <a:pt x="0" y="404"/>
                  <a:pt x="37" y="457"/>
                </a:cubicBezTo>
                <a:cubicBezTo>
                  <a:pt x="52" y="470"/>
                  <a:pt x="57" y="474"/>
                  <a:pt x="72" y="473"/>
                </a:cubicBezTo>
                <a:moveTo>
                  <a:pt x="277" y="229"/>
                </a:moveTo>
                <a:cubicBezTo>
                  <a:pt x="277" y="203"/>
                  <a:pt x="280" y="185"/>
                  <a:pt x="266" y="163"/>
                </a:cubicBezTo>
                <a:cubicBezTo>
                  <a:pt x="265" y="162"/>
                  <a:pt x="264" y="161"/>
                  <a:pt x="263" y="160"/>
                </a:cubicBezTo>
                <a:cubicBezTo>
                  <a:pt x="267" y="205"/>
                  <a:pt x="285" y="234"/>
                  <a:pt x="313" y="271"/>
                </a:cubicBezTo>
                <a:cubicBezTo>
                  <a:pt x="347" y="315"/>
                  <a:pt x="387" y="354"/>
                  <a:pt x="418" y="400"/>
                </a:cubicBezTo>
                <a:cubicBezTo>
                  <a:pt x="427" y="414"/>
                  <a:pt x="454" y="463"/>
                  <a:pt x="439" y="482"/>
                </a:cubicBezTo>
                <a:cubicBezTo>
                  <a:pt x="421" y="491"/>
                  <a:pt x="415" y="494"/>
                  <a:pt x="401" y="493"/>
                </a:cubicBezTo>
                <a:moveTo>
                  <a:pt x="293" y="111"/>
                </a:moveTo>
                <a:cubicBezTo>
                  <a:pt x="359" y="74"/>
                  <a:pt x="409" y="61"/>
                  <a:pt x="486" y="59"/>
                </a:cubicBezTo>
                <a:cubicBezTo>
                  <a:pt x="542" y="57"/>
                  <a:pt x="565" y="56"/>
                  <a:pt x="592" y="105"/>
                </a:cubicBezTo>
                <a:moveTo>
                  <a:pt x="148" y="804"/>
                </a:moveTo>
                <a:cubicBezTo>
                  <a:pt x="146" y="817"/>
                  <a:pt x="146" y="813"/>
                  <a:pt x="145" y="826"/>
                </a:cubicBezTo>
                <a:cubicBezTo>
                  <a:pt x="139" y="877"/>
                  <a:pt x="125" y="926"/>
                  <a:pt x="115" y="976"/>
                </a:cubicBezTo>
                <a:cubicBezTo>
                  <a:pt x="106" y="1024"/>
                  <a:pt x="103" y="1070"/>
                  <a:pt x="103" y="1120"/>
                </a:cubicBezTo>
                <a:cubicBezTo>
                  <a:pt x="103" y="1162"/>
                  <a:pt x="140" y="1163"/>
                  <a:pt x="175" y="1162"/>
                </a:cubicBezTo>
                <a:cubicBezTo>
                  <a:pt x="225" y="1161"/>
                  <a:pt x="263" y="1125"/>
                  <a:pt x="296" y="1090"/>
                </a:cubicBezTo>
                <a:cubicBezTo>
                  <a:pt x="307" y="1078"/>
                  <a:pt x="318" y="1055"/>
                  <a:pt x="330" y="1045"/>
                </a:cubicBezTo>
                <a:cubicBezTo>
                  <a:pt x="331" y="1045"/>
                  <a:pt x="333" y="1045"/>
                  <a:pt x="334" y="1045"/>
                </a:cubicBezTo>
                <a:cubicBezTo>
                  <a:pt x="344" y="1057"/>
                  <a:pt x="357" y="1077"/>
                  <a:pt x="367" y="1094"/>
                </a:cubicBezTo>
                <a:cubicBezTo>
                  <a:pt x="383" y="1122"/>
                  <a:pt x="400" y="1151"/>
                  <a:pt x="421" y="1176"/>
                </a:cubicBezTo>
                <a:cubicBezTo>
                  <a:pt x="426" y="1182"/>
                  <a:pt x="432" y="1187"/>
                  <a:pt x="437" y="1193"/>
                </a:cubicBezTo>
                <a:moveTo>
                  <a:pt x="910" y="388"/>
                </a:moveTo>
                <a:cubicBezTo>
                  <a:pt x="914" y="402"/>
                  <a:pt x="948" y="476"/>
                  <a:pt x="966" y="505"/>
                </a:cubicBezTo>
                <a:cubicBezTo>
                  <a:pt x="1041" y="631"/>
                  <a:pt x="1132" y="759"/>
                  <a:pt x="1136" y="910"/>
                </a:cubicBezTo>
                <a:cubicBezTo>
                  <a:pt x="1139" y="1018"/>
                  <a:pt x="1049" y="1079"/>
                  <a:pt x="960" y="1124"/>
                </a:cubicBezTo>
                <a:cubicBezTo>
                  <a:pt x="931" y="1136"/>
                  <a:pt x="901" y="1148"/>
                  <a:pt x="872" y="1160"/>
                </a:cubicBezTo>
                <a:moveTo>
                  <a:pt x="519" y="69"/>
                </a:moveTo>
                <a:cubicBezTo>
                  <a:pt x="511" y="48"/>
                  <a:pt x="497" y="35"/>
                  <a:pt x="482" y="17"/>
                </a:cubicBezTo>
                <a:cubicBezTo>
                  <a:pt x="478" y="13"/>
                  <a:pt x="476" y="5"/>
                  <a:pt x="470" y="4"/>
                </a:cubicBezTo>
                <a:cubicBezTo>
                  <a:pt x="452" y="0"/>
                  <a:pt x="444" y="16"/>
                  <a:pt x="436" y="29"/>
                </a:cubicBezTo>
                <a:cubicBezTo>
                  <a:pt x="403" y="80"/>
                  <a:pt x="392" y="138"/>
                  <a:pt x="384" y="197"/>
                </a:cubicBezTo>
                <a:cubicBezTo>
                  <a:pt x="376" y="256"/>
                  <a:pt x="379" y="317"/>
                  <a:pt x="379" y="377"/>
                </a:cubicBezTo>
                <a:cubicBezTo>
                  <a:pt x="379" y="409"/>
                  <a:pt x="380" y="441"/>
                  <a:pt x="382" y="473"/>
                </a:cubicBezTo>
                <a:cubicBezTo>
                  <a:pt x="382" y="475"/>
                  <a:pt x="382" y="477"/>
                  <a:pt x="382" y="479"/>
                </a:cubicBezTo>
                <a:cubicBezTo>
                  <a:pt x="372" y="458"/>
                  <a:pt x="359" y="437"/>
                  <a:pt x="352" y="414"/>
                </a:cubicBezTo>
                <a:cubicBezTo>
                  <a:pt x="339" y="375"/>
                  <a:pt x="328" y="335"/>
                  <a:pt x="324" y="294"/>
                </a:cubicBezTo>
                <a:cubicBezTo>
                  <a:pt x="319" y="251"/>
                  <a:pt x="321" y="209"/>
                  <a:pt x="321" y="167"/>
                </a:cubicBezTo>
                <a:cubicBezTo>
                  <a:pt x="321" y="157"/>
                  <a:pt x="319" y="154"/>
                  <a:pt x="327" y="152"/>
                </a:cubicBezTo>
                <a:cubicBezTo>
                  <a:pt x="339" y="182"/>
                  <a:pt x="349" y="227"/>
                  <a:pt x="351" y="268"/>
                </a:cubicBezTo>
                <a:cubicBezTo>
                  <a:pt x="355" y="351"/>
                  <a:pt x="367" y="456"/>
                  <a:pt x="351" y="538"/>
                </a:cubicBezTo>
                <a:cubicBezTo>
                  <a:pt x="350" y="538"/>
                  <a:pt x="350" y="538"/>
                  <a:pt x="349" y="538"/>
                </a:cubicBezTo>
                <a:cubicBezTo>
                  <a:pt x="347" y="490"/>
                  <a:pt x="346" y="443"/>
                  <a:pt x="346" y="395"/>
                </a:cubicBezTo>
                <a:cubicBezTo>
                  <a:pt x="346" y="372"/>
                  <a:pt x="335" y="144"/>
                  <a:pt x="348" y="141"/>
                </a:cubicBezTo>
                <a:cubicBezTo>
                  <a:pt x="349" y="148"/>
                  <a:pt x="350" y="155"/>
                  <a:pt x="351" y="162"/>
                </a:cubicBezTo>
                <a:cubicBezTo>
                  <a:pt x="364" y="233"/>
                  <a:pt x="373" y="302"/>
                  <a:pt x="373" y="375"/>
                </a:cubicBezTo>
                <a:cubicBezTo>
                  <a:pt x="373" y="378"/>
                  <a:pt x="377" y="442"/>
                  <a:pt x="370" y="442"/>
                </a:cubicBezTo>
                <a:cubicBezTo>
                  <a:pt x="347" y="443"/>
                  <a:pt x="319" y="321"/>
                  <a:pt x="316" y="307"/>
                </a:cubicBezTo>
                <a:cubicBezTo>
                  <a:pt x="305" y="249"/>
                  <a:pt x="307" y="192"/>
                  <a:pt x="307" y="133"/>
                </a:cubicBezTo>
                <a:cubicBezTo>
                  <a:pt x="307" y="110"/>
                  <a:pt x="307" y="105"/>
                  <a:pt x="307" y="91"/>
                </a:cubicBezTo>
                <a:cubicBezTo>
                  <a:pt x="318" y="135"/>
                  <a:pt x="331" y="180"/>
                  <a:pt x="343" y="223"/>
                </a:cubicBezTo>
                <a:cubicBezTo>
                  <a:pt x="359" y="280"/>
                  <a:pt x="375" y="337"/>
                  <a:pt x="388" y="395"/>
                </a:cubicBezTo>
                <a:cubicBezTo>
                  <a:pt x="390" y="405"/>
                  <a:pt x="391" y="415"/>
                  <a:pt x="393" y="425"/>
                </a:cubicBezTo>
                <a:cubicBezTo>
                  <a:pt x="393" y="395"/>
                  <a:pt x="392" y="371"/>
                  <a:pt x="385" y="341"/>
                </a:cubicBezTo>
                <a:cubicBezTo>
                  <a:pt x="369" y="275"/>
                  <a:pt x="350" y="214"/>
                  <a:pt x="345" y="147"/>
                </a:cubicBezTo>
                <a:cubicBezTo>
                  <a:pt x="341" y="99"/>
                  <a:pt x="343" y="50"/>
                  <a:pt x="343" y="2"/>
                </a:cubicBezTo>
                <a:cubicBezTo>
                  <a:pt x="370" y="26"/>
                  <a:pt x="375" y="54"/>
                  <a:pt x="384" y="97"/>
                </a:cubicBezTo>
                <a:cubicBezTo>
                  <a:pt x="406" y="199"/>
                  <a:pt x="417" y="302"/>
                  <a:pt x="452" y="401"/>
                </a:cubicBezTo>
                <a:cubicBezTo>
                  <a:pt x="467" y="443"/>
                  <a:pt x="460" y="384"/>
                  <a:pt x="459" y="375"/>
                </a:cubicBezTo>
                <a:cubicBezTo>
                  <a:pt x="455" y="319"/>
                  <a:pt x="452" y="265"/>
                  <a:pt x="452" y="209"/>
                </a:cubicBezTo>
                <a:cubicBezTo>
                  <a:pt x="452" y="160"/>
                  <a:pt x="452" y="145"/>
                  <a:pt x="452" y="113"/>
                </a:cubicBezTo>
                <a:cubicBezTo>
                  <a:pt x="452" y="92"/>
                  <a:pt x="452" y="38"/>
                  <a:pt x="452" y="59"/>
                </a:cubicBezTo>
                <a:cubicBezTo>
                  <a:pt x="452" y="125"/>
                  <a:pt x="449" y="189"/>
                  <a:pt x="440" y="253"/>
                </a:cubicBezTo>
                <a:cubicBezTo>
                  <a:pt x="434" y="295"/>
                  <a:pt x="426" y="330"/>
                  <a:pt x="412" y="370"/>
                </a:cubicBezTo>
                <a:moveTo>
                  <a:pt x="51" y="179"/>
                </a:moveTo>
                <a:cubicBezTo>
                  <a:pt x="51" y="173"/>
                  <a:pt x="51" y="113"/>
                  <a:pt x="51" y="133"/>
                </a:cubicBezTo>
                <a:cubicBezTo>
                  <a:pt x="51" y="256"/>
                  <a:pt x="53" y="380"/>
                  <a:pt x="48" y="504"/>
                </a:cubicBezTo>
                <a:cubicBezTo>
                  <a:pt x="48" y="510"/>
                  <a:pt x="48" y="515"/>
                  <a:pt x="48" y="521"/>
                </a:cubicBezTo>
                <a:cubicBezTo>
                  <a:pt x="48" y="536"/>
                  <a:pt x="48" y="509"/>
                  <a:pt x="48" y="494"/>
                </a:cubicBezTo>
                <a:cubicBezTo>
                  <a:pt x="48" y="438"/>
                  <a:pt x="47" y="381"/>
                  <a:pt x="45" y="325"/>
                </a:cubicBezTo>
                <a:cubicBezTo>
                  <a:pt x="43" y="259"/>
                  <a:pt x="41" y="193"/>
                  <a:pt x="40" y="127"/>
                </a:cubicBezTo>
                <a:cubicBezTo>
                  <a:pt x="40" y="109"/>
                  <a:pt x="40" y="92"/>
                  <a:pt x="39" y="74"/>
                </a:cubicBezTo>
                <a:cubicBezTo>
                  <a:pt x="39" y="179"/>
                  <a:pt x="45" y="281"/>
                  <a:pt x="51" y="385"/>
                </a:cubicBezTo>
                <a:cubicBezTo>
                  <a:pt x="54" y="437"/>
                  <a:pt x="57" y="488"/>
                  <a:pt x="57" y="540"/>
                </a:cubicBezTo>
                <a:cubicBezTo>
                  <a:pt x="57" y="548"/>
                  <a:pt x="57" y="555"/>
                  <a:pt x="57" y="563"/>
                </a:cubicBezTo>
                <a:cubicBezTo>
                  <a:pt x="57" y="519"/>
                  <a:pt x="51" y="477"/>
                  <a:pt x="48" y="433"/>
                </a:cubicBezTo>
                <a:cubicBezTo>
                  <a:pt x="44" y="361"/>
                  <a:pt x="39" y="290"/>
                  <a:pt x="37" y="218"/>
                </a:cubicBezTo>
                <a:cubicBezTo>
                  <a:pt x="37" y="212"/>
                  <a:pt x="37" y="130"/>
                  <a:pt x="37" y="141"/>
                </a:cubicBezTo>
                <a:cubicBezTo>
                  <a:pt x="37" y="200"/>
                  <a:pt x="59" y="258"/>
                  <a:pt x="73" y="316"/>
                </a:cubicBezTo>
                <a:cubicBezTo>
                  <a:pt x="83" y="361"/>
                  <a:pt x="87" y="374"/>
                  <a:pt x="94" y="403"/>
                </a:cubicBezTo>
                <a:cubicBezTo>
                  <a:pt x="96" y="422"/>
                  <a:pt x="99" y="441"/>
                  <a:pt x="100" y="460"/>
                </a:cubicBezTo>
                <a:cubicBezTo>
                  <a:pt x="98" y="429"/>
                  <a:pt x="92" y="401"/>
                  <a:pt x="87" y="370"/>
                </a:cubicBezTo>
                <a:cubicBezTo>
                  <a:pt x="77" y="311"/>
                  <a:pt x="72" y="253"/>
                  <a:pt x="72" y="194"/>
                </a:cubicBezTo>
                <a:cubicBezTo>
                  <a:pt x="72" y="174"/>
                  <a:pt x="72" y="154"/>
                  <a:pt x="72" y="134"/>
                </a:cubicBezTo>
                <a:cubicBezTo>
                  <a:pt x="78" y="167"/>
                  <a:pt x="86" y="210"/>
                  <a:pt x="87" y="247"/>
                </a:cubicBezTo>
                <a:cubicBezTo>
                  <a:pt x="89" y="302"/>
                  <a:pt x="95" y="369"/>
                  <a:pt x="84" y="423"/>
                </a:cubicBezTo>
                <a:cubicBezTo>
                  <a:pt x="72" y="459"/>
                  <a:pt x="69" y="471"/>
                  <a:pt x="51" y="490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32" name="Freeform 33"/>
          <p:cNvSpPr/>
          <p:nvPr/>
        </p:nvSpPr>
        <p:spPr>
          <a:xfrm>
            <a:off x="1875600" y="5629680"/>
            <a:ext cx="313920" cy="309240"/>
          </a:xfrm>
          <a:custGeom>
            <a:avLst/>
            <a:gdLst/>
            <a:ahLst/>
            <a:rect l="0" t="0" r="r" b="b"/>
            <a:pathLst>
              <a:path w="872" h="859">
                <a:moveTo>
                  <a:pt x="13" y="675"/>
                </a:moveTo>
                <a:cubicBezTo>
                  <a:pt x="0" y="657"/>
                  <a:pt x="5" y="658"/>
                  <a:pt x="2" y="636"/>
                </a:cubicBezTo>
                <a:cubicBezTo>
                  <a:pt x="31" y="622"/>
                  <a:pt x="93" y="596"/>
                  <a:pt x="126" y="612"/>
                </a:cubicBezTo>
                <a:cubicBezTo>
                  <a:pt x="159" y="629"/>
                  <a:pt x="153" y="697"/>
                  <a:pt x="153" y="726"/>
                </a:cubicBezTo>
                <a:cubicBezTo>
                  <a:pt x="154" y="772"/>
                  <a:pt x="143" y="809"/>
                  <a:pt x="111" y="844"/>
                </a:cubicBezTo>
                <a:cubicBezTo>
                  <a:pt x="102" y="852"/>
                  <a:pt x="100" y="852"/>
                  <a:pt x="96" y="858"/>
                </a:cubicBezTo>
                <a:cubicBezTo>
                  <a:pt x="138" y="823"/>
                  <a:pt x="183" y="791"/>
                  <a:pt x="224" y="755"/>
                </a:cubicBezTo>
                <a:cubicBezTo>
                  <a:pt x="271" y="713"/>
                  <a:pt x="316" y="668"/>
                  <a:pt x="348" y="614"/>
                </a:cubicBezTo>
                <a:cubicBezTo>
                  <a:pt x="353" y="603"/>
                  <a:pt x="354" y="601"/>
                  <a:pt x="356" y="594"/>
                </a:cubicBezTo>
                <a:cubicBezTo>
                  <a:pt x="354" y="624"/>
                  <a:pt x="347" y="651"/>
                  <a:pt x="344" y="681"/>
                </a:cubicBezTo>
                <a:cubicBezTo>
                  <a:pt x="339" y="726"/>
                  <a:pt x="334" y="766"/>
                  <a:pt x="369" y="797"/>
                </a:cubicBezTo>
                <a:cubicBezTo>
                  <a:pt x="405" y="828"/>
                  <a:pt x="456" y="822"/>
                  <a:pt x="500" y="822"/>
                </a:cubicBezTo>
                <a:cubicBezTo>
                  <a:pt x="546" y="822"/>
                  <a:pt x="558" y="815"/>
                  <a:pt x="594" y="789"/>
                </a:cubicBezTo>
                <a:moveTo>
                  <a:pt x="406" y="133"/>
                </a:moveTo>
                <a:cubicBezTo>
                  <a:pt x="428" y="178"/>
                  <a:pt x="453" y="220"/>
                  <a:pt x="470" y="267"/>
                </a:cubicBezTo>
                <a:cubicBezTo>
                  <a:pt x="490" y="321"/>
                  <a:pt x="500" y="377"/>
                  <a:pt x="516" y="432"/>
                </a:cubicBezTo>
                <a:cubicBezTo>
                  <a:pt x="521" y="451"/>
                  <a:pt x="527" y="465"/>
                  <a:pt x="536" y="479"/>
                </a:cubicBezTo>
                <a:moveTo>
                  <a:pt x="638" y="40"/>
                </a:moveTo>
                <a:cubicBezTo>
                  <a:pt x="638" y="0"/>
                  <a:pt x="638" y="53"/>
                  <a:pt x="638" y="61"/>
                </a:cubicBezTo>
                <a:cubicBezTo>
                  <a:pt x="638" y="108"/>
                  <a:pt x="632" y="152"/>
                  <a:pt x="655" y="196"/>
                </a:cubicBezTo>
                <a:cubicBezTo>
                  <a:pt x="680" y="244"/>
                  <a:pt x="719" y="287"/>
                  <a:pt x="749" y="333"/>
                </a:cubicBezTo>
                <a:cubicBezTo>
                  <a:pt x="768" y="363"/>
                  <a:pt x="785" y="391"/>
                  <a:pt x="787" y="427"/>
                </a:cubicBezTo>
                <a:cubicBezTo>
                  <a:pt x="789" y="462"/>
                  <a:pt x="764" y="457"/>
                  <a:pt x="738" y="458"/>
                </a:cubicBezTo>
                <a:cubicBezTo>
                  <a:pt x="718" y="458"/>
                  <a:pt x="711" y="458"/>
                  <a:pt x="698" y="451"/>
                </a:cubicBezTo>
                <a:moveTo>
                  <a:pt x="732" y="43"/>
                </a:moveTo>
                <a:cubicBezTo>
                  <a:pt x="762" y="36"/>
                  <a:pt x="807" y="26"/>
                  <a:pt x="837" y="35"/>
                </a:cubicBezTo>
                <a:cubicBezTo>
                  <a:pt x="856" y="41"/>
                  <a:pt x="863" y="55"/>
                  <a:pt x="871" y="71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33" name="Freeform 34"/>
          <p:cNvSpPr/>
          <p:nvPr/>
        </p:nvSpPr>
        <p:spPr>
          <a:xfrm>
            <a:off x="3683160" y="5738760"/>
            <a:ext cx="251640" cy="240120"/>
          </a:xfrm>
          <a:custGeom>
            <a:avLst/>
            <a:gdLst/>
            <a:ahLst/>
            <a:rect l="0" t="0" r="r" b="b"/>
            <a:pathLst>
              <a:path w="699" h="667">
                <a:moveTo>
                  <a:pt x="49" y="173"/>
                </a:moveTo>
                <a:cubicBezTo>
                  <a:pt x="57" y="162"/>
                  <a:pt x="60" y="156"/>
                  <a:pt x="73" y="151"/>
                </a:cubicBezTo>
                <a:cubicBezTo>
                  <a:pt x="101" y="142"/>
                  <a:pt x="133" y="141"/>
                  <a:pt x="162" y="139"/>
                </a:cubicBezTo>
                <a:cubicBezTo>
                  <a:pt x="217" y="135"/>
                  <a:pt x="273" y="135"/>
                  <a:pt x="328" y="135"/>
                </a:cubicBezTo>
                <a:cubicBezTo>
                  <a:pt x="366" y="135"/>
                  <a:pt x="387" y="136"/>
                  <a:pt x="411" y="166"/>
                </a:cubicBezTo>
                <a:moveTo>
                  <a:pt x="13" y="363"/>
                </a:moveTo>
                <a:cubicBezTo>
                  <a:pt x="0" y="393"/>
                  <a:pt x="12" y="401"/>
                  <a:pt x="46" y="406"/>
                </a:cubicBezTo>
                <a:cubicBezTo>
                  <a:pt x="111" y="415"/>
                  <a:pt x="185" y="411"/>
                  <a:pt x="249" y="399"/>
                </a:cubicBezTo>
                <a:cubicBezTo>
                  <a:pt x="309" y="388"/>
                  <a:pt x="358" y="367"/>
                  <a:pt x="413" y="343"/>
                </a:cubicBezTo>
                <a:moveTo>
                  <a:pt x="462" y="6"/>
                </a:moveTo>
                <a:cubicBezTo>
                  <a:pt x="469" y="6"/>
                  <a:pt x="488" y="0"/>
                  <a:pt x="516" y="14"/>
                </a:cubicBezTo>
                <a:cubicBezTo>
                  <a:pt x="585" y="51"/>
                  <a:pt x="657" y="106"/>
                  <a:pt x="676" y="187"/>
                </a:cubicBezTo>
                <a:cubicBezTo>
                  <a:pt x="698" y="283"/>
                  <a:pt x="665" y="351"/>
                  <a:pt x="608" y="426"/>
                </a:cubicBezTo>
                <a:cubicBezTo>
                  <a:pt x="554" y="497"/>
                  <a:pt x="481" y="545"/>
                  <a:pt x="423" y="610"/>
                </a:cubicBezTo>
                <a:cubicBezTo>
                  <a:pt x="393" y="645"/>
                  <a:pt x="409" y="636"/>
                  <a:pt x="408" y="666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34" name="Freeform 35"/>
          <p:cNvSpPr/>
          <p:nvPr/>
        </p:nvSpPr>
        <p:spPr>
          <a:xfrm>
            <a:off x="4358880" y="5551560"/>
            <a:ext cx="364320" cy="545040"/>
          </a:xfrm>
          <a:custGeom>
            <a:avLst/>
            <a:gdLst/>
            <a:ahLst/>
            <a:rect l="0" t="0" r="r" b="b"/>
            <a:pathLst>
              <a:path w="1012" h="1514">
                <a:moveTo>
                  <a:pt x="517" y="134"/>
                </a:moveTo>
                <a:cubicBezTo>
                  <a:pt x="517" y="130"/>
                  <a:pt x="517" y="125"/>
                  <a:pt x="517" y="121"/>
                </a:cubicBezTo>
                <a:cubicBezTo>
                  <a:pt x="534" y="130"/>
                  <a:pt x="542" y="140"/>
                  <a:pt x="549" y="162"/>
                </a:cubicBezTo>
                <a:cubicBezTo>
                  <a:pt x="560" y="200"/>
                  <a:pt x="561" y="256"/>
                  <a:pt x="555" y="295"/>
                </a:cubicBezTo>
                <a:cubicBezTo>
                  <a:pt x="548" y="337"/>
                  <a:pt x="528" y="374"/>
                  <a:pt x="526" y="417"/>
                </a:cubicBezTo>
                <a:cubicBezTo>
                  <a:pt x="524" y="446"/>
                  <a:pt x="559" y="434"/>
                  <a:pt x="580" y="435"/>
                </a:cubicBezTo>
                <a:moveTo>
                  <a:pt x="985" y="18"/>
                </a:moveTo>
                <a:cubicBezTo>
                  <a:pt x="980" y="7"/>
                  <a:pt x="979" y="6"/>
                  <a:pt x="976" y="0"/>
                </a:cubicBezTo>
                <a:cubicBezTo>
                  <a:pt x="979" y="40"/>
                  <a:pt x="993" y="77"/>
                  <a:pt x="1000" y="117"/>
                </a:cubicBezTo>
                <a:cubicBezTo>
                  <a:pt x="1010" y="177"/>
                  <a:pt x="1011" y="235"/>
                  <a:pt x="1011" y="294"/>
                </a:cubicBezTo>
                <a:cubicBezTo>
                  <a:pt x="1011" y="340"/>
                  <a:pt x="1011" y="385"/>
                  <a:pt x="1011" y="431"/>
                </a:cubicBezTo>
                <a:moveTo>
                  <a:pt x="860" y="873"/>
                </a:moveTo>
                <a:cubicBezTo>
                  <a:pt x="866" y="868"/>
                  <a:pt x="876" y="861"/>
                  <a:pt x="881" y="857"/>
                </a:cubicBezTo>
                <a:cubicBezTo>
                  <a:pt x="875" y="866"/>
                  <a:pt x="862" y="881"/>
                  <a:pt x="852" y="892"/>
                </a:cubicBezTo>
                <a:cubicBezTo>
                  <a:pt x="827" y="918"/>
                  <a:pt x="800" y="944"/>
                  <a:pt x="773" y="970"/>
                </a:cubicBezTo>
                <a:cubicBezTo>
                  <a:pt x="723" y="1019"/>
                  <a:pt x="673" y="1070"/>
                  <a:pt x="622" y="1120"/>
                </a:cubicBezTo>
                <a:cubicBezTo>
                  <a:pt x="580" y="1162"/>
                  <a:pt x="509" y="1212"/>
                  <a:pt x="482" y="1266"/>
                </a:cubicBezTo>
                <a:cubicBezTo>
                  <a:pt x="479" y="1274"/>
                  <a:pt x="478" y="1276"/>
                  <a:pt x="479" y="1281"/>
                </a:cubicBezTo>
                <a:cubicBezTo>
                  <a:pt x="518" y="1282"/>
                  <a:pt x="561" y="1285"/>
                  <a:pt x="601" y="1282"/>
                </a:cubicBezTo>
                <a:cubicBezTo>
                  <a:pt x="684" y="1276"/>
                  <a:pt x="766" y="1259"/>
                  <a:pt x="848" y="1250"/>
                </a:cubicBezTo>
                <a:cubicBezTo>
                  <a:pt x="883" y="1246"/>
                  <a:pt x="945" y="1251"/>
                  <a:pt x="978" y="1235"/>
                </a:cubicBezTo>
                <a:cubicBezTo>
                  <a:pt x="992" y="1229"/>
                  <a:pt x="986" y="1222"/>
                  <a:pt x="989" y="1211"/>
                </a:cubicBezTo>
                <a:cubicBezTo>
                  <a:pt x="989" y="1204"/>
                  <a:pt x="989" y="1202"/>
                  <a:pt x="989" y="1197"/>
                </a:cubicBezTo>
                <a:cubicBezTo>
                  <a:pt x="989" y="1200"/>
                  <a:pt x="989" y="1190"/>
                  <a:pt x="989" y="1193"/>
                </a:cubicBezTo>
                <a:cubicBezTo>
                  <a:pt x="989" y="1263"/>
                  <a:pt x="990" y="1334"/>
                  <a:pt x="984" y="1405"/>
                </a:cubicBezTo>
                <a:cubicBezTo>
                  <a:pt x="981" y="1441"/>
                  <a:pt x="981" y="1477"/>
                  <a:pt x="981" y="1513"/>
                </a:cubicBezTo>
                <a:moveTo>
                  <a:pt x="531" y="675"/>
                </a:moveTo>
                <a:cubicBezTo>
                  <a:pt x="514" y="626"/>
                  <a:pt x="506" y="566"/>
                  <a:pt x="479" y="521"/>
                </a:cubicBezTo>
                <a:cubicBezTo>
                  <a:pt x="460" y="488"/>
                  <a:pt x="426" y="485"/>
                  <a:pt x="391" y="490"/>
                </a:cubicBezTo>
                <a:cubicBezTo>
                  <a:pt x="318" y="501"/>
                  <a:pt x="258" y="576"/>
                  <a:pt x="213" y="628"/>
                </a:cubicBezTo>
                <a:cubicBezTo>
                  <a:pt x="115" y="742"/>
                  <a:pt x="32" y="874"/>
                  <a:pt x="12" y="1026"/>
                </a:cubicBezTo>
                <a:cubicBezTo>
                  <a:pt x="0" y="1115"/>
                  <a:pt x="0" y="1205"/>
                  <a:pt x="74" y="1266"/>
                </a:cubicBezTo>
                <a:cubicBezTo>
                  <a:pt x="158" y="1336"/>
                  <a:pt x="289" y="1357"/>
                  <a:pt x="393" y="1368"/>
                </a:cubicBezTo>
                <a:cubicBezTo>
                  <a:pt x="430" y="1370"/>
                  <a:pt x="468" y="1372"/>
                  <a:pt x="505" y="1374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35" name="Freeform 36"/>
          <p:cNvSpPr/>
          <p:nvPr/>
        </p:nvSpPr>
        <p:spPr>
          <a:xfrm>
            <a:off x="5297400" y="5806440"/>
            <a:ext cx="162360" cy="9000"/>
          </a:xfrm>
          <a:custGeom>
            <a:avLst/>
            <a:gdLst/>
            <a:ahLst/>
            <a:rect l="0" t="0" r="r" b="b"/>
            <a:pathLst>
              <a:path w="451" h="25">
                <a:moveTo>
                  <a:pt x="30" y="21"/>
                </a:moveTo>
                <a:cubicBezTo>
                  <a:pt x="10" y="14"/>
                  <a:pt x="3" y="16"/>
                  <a:pt x="0" y="2"/>
                </a:cubicBezTo>
                <a:cubicBezTo>
                  <a:pt x="28" y="7"/>
                  <a:pt x="54" y="10"/>
                  <a:pt x="83" y="11"/>
                </a:cubicBezTo>
                <a:cubicBezTo>
                  <a:pt x="204" y="14"/>
                  <a:pt x="331" y="0"/>
                  <a:pt x="450" y="14"/>
                </a:cubicBezTo>
                <a:lnTo>
                  <a:pt x="450" y="15"/>
                </a:lnTo>
                <a:cubicBezTo>
                  <a:pt x="423" y="15"/>
                  <a:pt x="343" y="0"/>
                  <a:pt x="324" y="21"/>
                </a:cubicBezTo>
                <a:cubicBezTo>
                  <a:pt x="324" y="22"/>
                  <a:pt x="323" y="23"/>
                  <a:pt x="323" y="24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36" name="Freeform 37"/>
          <p:cNvSpPr/>
          <p:nvPr/>
        </p:nvSpPr>
        <p:spPr>
          <a:xfrm>
            <a:off x="5695920" y="5609160"/>
            <a:ext cx="195480" cy="164880"/>
          </a:xfrm>
          <a:custGeom>
            <a:avLst/>
            <a:gdLst/>
            <a:ahLst/>
            <a:rect l="0" t="0" r="r" b="b"/>
            <a:pathLst>
              <a:path w="543" h="458">
                <a:moveTo>
                  <a:pt x="3" y="47"/>
                </a:moveTo>
                <a:cubicBezTo>
                  <a:pt x="8" y="32"/>
                  <a:pt x="8" y="30"/>
                  <a:pt x="28" y="23"/>
                </a:cubicBezTo>
                <a:cubicBezTo>
                  <a:pt x="69" y="9"/>
                  <a:pt x="111" y="9"/>
                  <a:pt x="152" y="9"/>
                </a:cubicBezTo>
                <a:cubicBezTo>
                  <a:pt x="172" y="9"/>
                  <a:pt x="215" y="0"/>
                  <a:pt x="228" y="19"/>
                </a:cubicBezTo>
                <a:cubicBezTo>
                  <a:pt x="244" y="42"/>
                  <a:pt x="233" y="100"/>
                  <a:pt x="225" y="122"/>
                </a:cubicBezTo>
                <a:cubicBezTo>
                  <a:pt x="202" y="187"/>
                  <a:pt x="157" y="249"/>
                  <a:pt x="121" y="306"/>
                </a:cubicBezTo>
                <a:cubicBezTo>
                  <a:pt x="92" y="352"/>
                  <a:pt x="64" y="395"/>
                  <a:pt x="27" y="434"/>
                </a:cubicBezTo>
                <a:cubicBezTo>
                  <a:pt x="18" y="443"/>
                  <a:pt x="10" y="449"/>
                  <a:pt x="0" y="457"/>
                </a:cubicBezTo>
                <a:cubicBezTo>
                  <a:pt x="43" y="455"/>
                  <a:pt x="80" y="448"/>
                  <a:pt x="122" y="441"/>
                </a:cubicBezTo>
                <a:cubicBezTo>
                  <a:pt x="179" y="431"/>
                  <a:pt x="237" y="428"/>
                  <a:pt x="297" y="427"/>
                </a:cubicBezTo>
                <a:cubicBezTo>
                  <a:pt x="306" y="427"/>
                  <a:pt x="334" y="424"/>
                  <a:pt x="343" y="428"/>
                </a:cubicBezTo>
                <a:cubicBezTo>
                  <a:pt x="343" y="432"/>
                  <a:pt x="341" y="433"/>
                  <a:pt x="334" y="431"/>
                </a:cubicBezTo>
                <a:moveTo>
                  <a:pt x="518" y="183"/>
                </a:moveTo>
                <a:cubicBezTo>
                  <a:pt x="512" y="175"/>
                  <a:pt x="499" y="162"/>
                  <a:pt x="497" y="152"/>
                </a:cubicBezTo>
                <a:lnTo>
                  <a:pt x="497" y="151"/>
                </a:lnTo>
                <a:cubicBezTo>
                  <a:pt x="511" y="151"/>
                  <a:pt x="528" y="149"/>
                  <a:pt x="542" y="152"/>
                </a:cubicBezTo>
                <a:cubicBezTo>
                  <a:pt x="542" y="173"/>
                  <a:pt x="536" y="177"/>
                  <a:pt x="515" y="185"/>
                </a:cubicBezTo>
                <a:cubicBezTo>
                  <a:pt x="502" y="190"/>
                  <a:pt x="459" y="191"/>
                  <a:pt x="473" y="192"/>
                </a:cubicBezTo>
                <a:cubicBezTo>
                  <a:pt x="476" y="192"/>
                  <a:pt x="479" y="192"/>
                  <a:pt x="482" y="192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37" name="Freeform 38"/>
          <p:cNvSpPr/>
          <p:nvPr/>
        </p:nvSpPr>
        <p:spPr>
          <a:xfrm>
            <a:off x="6024240" y="5493600"/>
            <a:ext cx="292680" cy="475920"/>
          </a:xfrm>
          <a:custGeom>
            <a:avLst/>
            <a:gdLst/>
            <a:ahLst/>
            <a:rect l="0" t="0" r="r" b="b"/>
            <a:pathLst>
              <a:path w="813" h="1322">
                <a:moveTo>
                  <a:pt x="799" y="18"/>
                </a:moveTo>
                <a:cubicBezTo>
                  <a:pt x="790" y="1"/>
                  <a:pt x="812" y="0"/>
                  <a:pt x="780" y="3"/>
                </a:cubicBezTo>
                <a:cubicBezTo>
                  <a:pt x="724" y="8"/>
                  <a:pt x="661" y="75"/>
                  <a:pt x="621" y="108"/>
                </a:cubicBezTo>
                <a:cubicBezTo>
                  <a:pt x="538" y="177"/>
                  <a:pt x="448" y="254"/>
                  <a:pt x="405" y="356"/>
                </a:cubicBezTo>
                <a:cubicBezTo>
                  <a:pt x="390" y="392"/>
                  <a:pt x="376" y="463"/>
                  <a:pt x="407" y="495"/>
                </a:cubicBezTo>
                <a:cubicBezTo>
                  <a:pt x="440" y="529"/>
                  <a:pt x="503" y="523"/>
                  <a:pt x="546" y="523"/>
                </a:cubicBezTo>
                <a:cubicBezTo>
                  <a:pt x="583" y="523"/>
                  <a:pt x="609" y="519"/>
                  <a:pt x="612" y="479"/>
                </a:cubicBezTo>
                <a:cubicBezTo>
                  <a:pt x="616" y="429"/>
                  <a:pt x="551" y="426"/>
                  <a:pt x="514" y="424"/>
                </a:cubicBezTo>
                <a:cubicBezTo>
                  <a:pt x="459" y="420"/>
                  <a:pt x="380" y="414"/>
                  <a:pt x="334" y="451"/>
                </a:cubicBezTo>
                <a:cubicBezTo>
                  <a:pt x="320" y="473"/>
                  <a:pt x="315" y="480"/>
                  <a:pt x="319" y="498"/>
                </a:cubicBezTo>
                <a:moveTo>
                  <a:pt x="537" y="947"/>
                </a:moveTo>
                <a:cubicBezTo>
                  <a:pt x="531" y="943"/>
                  <a:pt x="528" y="939"/>
                  <a:pt x="524" y="936"/>
                </a:cubicBezTo>
                <a:cubicBezTo>
                  <a:pt x="524" y="988"/>
                  <a:pt x="517" y="1029"/>
                  <a:pt x="495" y="1077"/>
                </a:cubicBezTo>
                <a:cubicBezTo>
                  <a:pt x="478" y="1114"/>
                  <a:pt x="456" y="1147"/>
                  <a:pt x="449" y="1187"/>
                </a:cubicBezTo>
                <a:cubicBezTo>
                  <a:pt x="446" y="1201"/>
                  <a:pt x="447" y="1215"/>
                  <a:pt x="447" y="1229"/>
                </a:cubicBezTo>
                <a:cubicBezTo>
                  <a:pt x="480" y="1237"/>
                  <a:pt x="525" y="1239"/>
                  <a:pt x="559" y="1232"/>
                </a:cubicBezTo>
                <a:cubicBezTo>
                  <a:pt x="607" y="1222"/>
                  <a:pt x="651" y="1193"/>
                  <a:pt x="685" y="1160"/>
                </a:cubicBezTo>
                <a:cubicBezTo>
                  <a:pt x="694" y="1152"/>
                  <a:pt x="702" y="1143"/>
                  <a:pt x="711" y="1135"/>
                </a:cubicBezTo>
                <a:cubicBezTo>
                  <a:pt x="711" y="1137"/>
                  <a:pt x="714" y="1170"/>
                  <a:pt x="714" y="1176"/>
                </a:cubicBezTo>
                <a:cubicBezTo>
                  <a:pt x="714" y="1207"/>
                  <a:pt x="709" y="1244"/>
                  <a:pt x="716" y="1275"/>
                </a:cubicBezTo>
                <a:cubicBezTo>
                  <a:pt x="724" y="1311"/>
                  <a:pt x="748" y="1315"/>
                  <a:pt x="779" y="1320"/>
                </a:cubicBezTo>
                <a:moveTo>
                  <a:pt x="235" y="215"/>
                </a:moveTo>
                <a:cubicBezTo>
                  <a:pt x="180" y="253"/>
                  <a:pt x="154" y="312"/>
                  <a:pt x="127" y="375"/>
                </a:cubicBezTo>
                <a:cubicBezTo>
                  <a:pt x="78" y="485"/>
                  <a:pt x="48" y="601"/>
                  <a:pt x="29" y="721"/>
                </a:cubicBezTo>
                <a:cubicBezTo>
                  <a:pt x="10" y="845"/>
                  <a:pt x="2" y="973"/>
                  <a:pt x="1" y="1098"/>
                </a:cubicBezTo>
                <a:cubicBezTo>
                  <a:pt x="0" y="1170"/>
                  <a:pt x="8" y="1227"/>
                  <a:pt x="73" y="1269"/>
                </a:cubicBezTo>
                <a:cubicBezTo>
                  <a:pt x="130" y="1306"/>
                  <a:pt x="194" y="1310"/>
                  <a:pt x="259" y="1321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38" name="Freeform 39"/>
          <p:cNvSpPr/>
          <p:nvPr/>
        </p:nvSpPr>
        <p:spPr>
          <a:xfrm>
            <a:off x="6446880" y="5538240"/>
            <a:ext cx="120240" cy="385200"/>
          </a:xfrm>
          <a:custGeom>
            <a:avLst/>
            <a:gdLst/>
            <a:ahLst/>
            <a:rect l="0" t="0" r="r" b="b"/>
            <a:pathLst>
              <a:path w="334" h="1070">
                <a:moveTo>
                  <a:pt x="228" y="41"/>
                </a:moveTo>
                <a:cubicBezTo>
                  <a:pt x="249" y="33"/>
                  <a:pt x="265" y="0"/>
                  <a:pt x="293" y="35"/>
                </a:cubicBezTo>
                <a:cubicBezTo>
                  <a:pt x="333" y="82"/>
                  <a:pt x="314" y="194"/>
                  <a:pt x="313" y="247"/>
                </a:cubicBezTo>
                <a:cubicBezTo>
                  <a:pt x="311" y="374"/>
                  <a:pt x="285" y="499"/>
                  <a:pt x="256" y="621"/>
                </a:cubicBezTo>
                <a:cubicBezTo>
                  <a:pt x="221" y="764"/>
                  <a:pt x="179" y="921"/>
                  <a:pt x="66" y="1022"/>
                </a:cubicBezTo>
                <a:cubicBezTo>
                  <a:pt x="44" y="1038"/>
                  <a:pt x="22" y="1053"/>
                  <a:pt x="0" y="1069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39" name="Freeform 40"/>
          <p:cNvSpPr/>
          <p:nvPr/>
        </p:nvSpPr>
        <p:spPr>
          <a:xfrm>
            <a:off x="6935760" y="5651640"/>
            <a:ext cx="247320" cy="257400"/>
          </a:xfrm>
          <a:custGeom>
            <a:avLst/>
            <a:gdLst/>
            <a:ahLst/>
            <a:rect l="0" t="0" r="r" b="b"/>
            <a:pathLst>
              <a:path w="687" h="715">
                <a:moveTo>
                  <a:pt x="28" y="226"/>
                </a:moveTo>
                <a:cubicBezTo>
                  <a:pt x="18" y="220"/>
                  <a:pt x="10" y="217"/>
                  <a:pt x="0" y="213"/>
                </a:cubicBezTo>
                <a:cubicBezTo>
                  <a:pt x="51" y="213"/>
                  <a:pt x="102" y="216"/>
                  <a:pt x="153" y="220"/>
                </a:cubicBezTo>
                <a:cubicBezTo>
                  <a:pt x="242" y="227"/>
                  <a:pt x="340" y="232"/>
                  <a:pt x="425" y="265"/>
                </a:cubicBezTo>
                <a:cubicBezTo>
                  <a:pt x="455" y="281"/>
                  <a:pt x="461" y="284"/>
                  <a:pt x="476" y="297"/>
                </a:cubicBezTo>
                <a:moveTo>
                  <a:pt x="4" y="444"/>
                </a:moveTo>
                <a:cubicBezTo>
                  <a:pt x="169" y="444"/>
                  <a:pt x="333" y="444"/>
                  <a:pt x="498" y="444"/>
                </a:cubicBezTo>
                <a:moveTo>
                  <a:pt x="506" y="26"/>
                </a:moveTo>
                <a:cubicBezTo>
                  <a:pt x="496" y="16"/>
                  <a:pt x="487" y="8"/>
                  <a:pt x="477" y="0"/>
                </a:cubicBezTo>
                <a:cubicBezTo>
                  <a:pt x="503" y="42"/>
                  <a:pt x="543" y="70"/>
                  <a:pt x="578" y="105"/>
                </a:cubicBezTo>
                <a:cubicBezTo>
                  <a:pt x="631" y="157"/>
                  <a:pt x="671" y="208"/>
                  <a:pt x="678" y="283"/>
                </a:cubicBezTo>
                <a:cubicBezTo>
                  <a:pt x="686" y="370"/>
                  <a:pt x="625" y="418"/>
                  <a:pt x="564" y="471"/>
                </a:cubicBezTo>
                <a:cubicBezTo>
                  <a:pt x="506" y="522"/>
                  <a:pt x="412" y="575"/>
                  <a:pt x="392" y="657"/>
                </a:cubicBezTo>
                <a:cubicBezTo>
                  <a:pt x="382" y="697"/>
                  <a:pt x="402" y="698"/>
                  <a:pt x="431" y="714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40" name="Freeform 41"/>
          <p:cNvSpPr/>
          <p:nvPr/>
        </p:nvSpPr>
        <p:spPr>
          <a:xfrm>
            <a:off x="7520040" y="5623560"/>
            <a:ext cx="777240" cy="185760"/>
          </a:xfrm>
          <a:custGeom>
            <a:avLst/>
            <a:gdLst/>
            <a:ahLst/>
            <a:rect l="0" t="0" r="r" b="b"/>
            <a:pathLst>
              <a:path w="2159" h="516">
                <a:moveTo>
                  <a:pt x="79" y="48"/>
                </a:moveTo>
                <a:cubicBezTo>
                  <a:pt x="80" y="35"/>
                  <a:pt x="74" y="30"/>
                  <a:pt x="84" y="20"/>
                </a:cubicBezTo>
                <a:cubicBezTo>
                  <a:pt x="94" y="10"/>
                  <a:pt x="108" y="8"/>
                  <a:pt x="121" y="6"/>
                </a:cubicBezTo>
                <a:cubicBezTo>
                  <a:pt x="153" y="0"/>
                  <a:pt x="190" y="5"/>
                  <a:pt x="222" y="5"/>
                </a:cubicBezTo>
                <a:cubicBezTo>
                  <a:pt x="265" y="5"/>
                  <a:pt x="327" y="9"/>
                  <a:pt x="346" y="57"/>
                </a:cubicBezTo>
                <a:cubicBezTo>
                  <a:pt x="360" y="94"/>
                  <a:pt x="346" y="130"/>
                  <a:pt x="318" y="153"/>
                </a:cubicBezTo>
                <a:cubicBezTo>
                  <a:pt x="280" y="184"/>
                  <a:pt x="232" y="200"/>
                  <a:pt x="187" y="218"/>
                </a:cubicBezTo>
                <a:cubicBezTo>
                  <a:pt x="177" y="222"/>
                  <a:pt x="168" y="225"/>
                  <a:pt x="158" y="229"/>
                </a:cubicBezTo>
                <a:cubicBezTo>
                  <a:pt x="175" y="233"/>
                  <a:pt x="203" y="235"/>
                  <a:pt x="222" y="240"/>
                </a:cubicBezTo>
                <a:cubicBezTo>
                  <a:pt x="266" y="252"/>
                  <a:pt x="271" y="275"/>
                  <a:pt x="272" y="317"/>
                </a:cubicBezTo>
                <a:cubicBezTo>
                  <a:pt x="274" y="368"/>
                  <a:pt x="234" y="399"/>
                  <a:pt x="191" y="422"/>
                </a:cubicBezTo>
                <a:cubicBezTo>
                  <a:pt x="149" y="445"/>
                  <a:pt x="99" y="456"/>
                  <a:pt x="52" y="464"/>
                </a:cubicBezTo>
                <a:cubicBezTo>
                  <a:pt x="35" y="467"/>
                  <a:pt x="17" y="469"/>
                  <a:pt x="0" y="471"/>
                </a:cubicBezTo>
                <a:moveTo>
                  <a:pt x="388" y="74"/>
                </a:moveTo>
                <a:cubicBezTo>
                  <a:pt x="384" y="56"/>
                  <a:pt x="382" y="40"/>
                  <a:pt x="382" y="22"/>
                </a:cubicBezTo>
                <a:cubicBezTo>
                  <a:pt x="414" y="22"/>
                  <a:pt x="433" y="19"/>
                  <a:pt x="460" y="39"/>
                </a:cubicBezTo>
                <a:cubicBezTo>
                  <a:pt x="492" y="63"/>
                  <a:pt x="501" y="93"/>
                  <a:pt x="503" y="130"/>
                </a:cubicBezTo>
                <a:cubicBezTo>
                  <a:pt x="504" y="161"/>
                  <a:pt x="503" y="176"/>
                  <a:pt x="476" y="194"/>
                </a:cubicBezTo>
                <a:cubicBezTo>
                  <a:pt x="464" y="202"/>
                  <a:pt x="451" y="204"/>
                  <a:pt x="438" y="208"/>
                </a:cubicBezTo>
                <a:cubicBezTo>
                  <a:pt x="460" y="215"/>
                  <a:pt x="483" y="221"/>
                  <a:pt x="500" y="237"/>
                </a:cubicBezTo>
                <a:cubicBezTo>
                  <a:pt x="533" y="268"/>
                  <a:pt x="541" y="327"/>
                  <a:pt x="534" y="370"/>
                </a:cubicBezTo>
                <a:cubicBezTo>
                  <a:pt x="524" y="424"/>
                  <a:pt x="483" y="457"/>
                  <a:pt x="434" y="474"/>
                </a:cubicBezTo>
                <a:cubicBezTo>
                  <a:pt x="418" y="480"/>
                  <a:pt x="337" y="498"/>
                  <a:pt x="322" y="484"/>
                </a:cubicBezTo>
                <a:cubicBezTo>
                  <a:pt x="305" y="468"/>
                  <a:pt x="323" y="458"/>
                  <a:pt x="333" y="444"/>
                </a:cubicBezTo>
                <a:moveTo>
                  <a:pt x="958" y="99"/>
                </a:moveTo>
                <a:cubicBezTo>
                  <a:pt x="915" y="101"/>
                  <a:pt x="894" y="124"/>
                  <a:pt x="866" y="157"/>
                </a:cubicBezTo>
                <a:cubicBezTo>
                  <a:pt x="820" y="210"/>
                  <a:pt x="803" y="261"/>
                  <a:pt x="801" y="329"/>
                </a:cubicBezTo>
                <a:cubicBezTo>
                  <a:pt x="799" y="382"/>
                  <a:pt x="822" y="408"/>
                  <a:pt x="876" y="415"/>
                </a:cubicBezTo>
                <a:cubicBezTo>
                  <a:pt x="929" y="422"/>
                  <a:pt x="972" y="416"/>
                  <a:pt x="997" y="364"/>
                </a:cubicBezTo>
                <a:cubicBezTo>
                  <a:pt x="1023" y="311"/>
                  <a:pt x="1020" y="220"/>
                  <a:pt x="1003" y="165"/>
                </a:cubicBezTo>
                <a:cubicBezTo>
                  <a:pt x="991" y="126"/>
                  <a:pt x="956" y="66"/>
                  <a:pt x="914" y="53"/>
                </a:cubicBezTo>
                <a:cubicBezTo>
                  <a:pt x="876" y="41"/>
                  <a:pt x="867" y="69"/>
                  <a:pt x="852" y="97"/>
                </a:cubicBezTo>
                <a:moveTo>
                  <a:pt x="1304" y="357"/>
                </a:moveTo>
                <a:cubicBezTo>
                  <a:pt x="1360" y="357"/>
                  <a:pt x="1416" y="356"/>
                  <a:pt x="1472" y="359"/>
                </a:cubicBezTo>
                <a:cubicBezTo>
                  <a:pt x="1494" y="360"/>
                  <a:pt x="1516" y="361"/>
                  <a:pt x="1539" y="361"/>
                </a:cubicBezTo>
                <a:moveTo>
                  <a:pt x="1649" y="103"/>
                </a:moveTo>
                <a:cubicBezTo>
                  <a:pt x="1652" y="91"/>
                  <a:pt x="1645" y="89"/>
                  <a:pt x="1659" y="82"/>
                </a:cubicBezTo>
                <a:cubicBezTo>
                  <a:pt x="1678" y="73"/>
                  <a:pt x="1712" y="78"/>
                  <a:pt x="1732" y="78"/>
                </a:cubicBezTo>
                <a:cubicBezTo>
                  <a:pt x="1768" y="78"/>
                  <a:pt x="1788" y="96"/>
                  <a:pt x="1794" y="133"/>
                </a:cubicBezTo>
                <a:cubicBezTo>
                  <a:pt x="1800" y="173"/>
                  <a:pt x="1790" y="208"/>
                  <a:pt x="1765" y="240"/>
                </a:cubicBezTo>
                <a:cubicBezTo>
                  <a:pt x="1725" y="290"/>
                  <a:pt x="1668" y="314"/>
                  <a:pt x="1608" y="325"/>
                </a:cubicBezTo>
                <a:cubicBezTo>
                  <a:pt x="1606" y="325"/>
                  <a:pt x="1603" y="326"/>
                  <a:pt x="1601" y="326"/>
                </a:cubicBezTo>
                <a:cubicBezTo>
                  <a:pt x="1613" y="336"/>
                  <a:pt x="1600" y="332"/>
                  <a:pt x="1629" y="342"/>
                </a:cubicBezTo>
                <a:cubicBezTo>
                  <a:pt x="1667" y="355"/>
                  <a:pt x="1739" y="369"/>
                  <a:pt x="1753" y="414"/>
                </a:cubicBezTo>
                <a:cubicBezTo>
                  <a:pt x="1764" y="453"/>
                  <a:pt x="1739" y="473"/>
                  <a:pt x="1708" y="488"/>
                </a:cubicBezTo>
                <a:cubicBezTo>
                  <a:pt x="1661" y="511"/>
                  <a:pt x="1608" y="513"/>
                  <a:pt x="1557" y="515"/>
                </a:cubicBezTo>
                <a:cubicBezTo>
                  <a:pt x="1550" y="515"/>
                  <a:pt x="1554" y="515"/>
                  <a:pt x="1547" y="515"/>
                </a:cubicBezTo>
                <a:moveTo>
                  <a:pt x="2111" y="206"/>
                </a:moveTo>
                <a:cubicBezTo>
                  <a:pt x="2089" y="217"/>
                  <a:pt x="2071" y="245"/>
                  <a:pt x="2056" y="274"/>
                </a:cubicBezTo>
                <a:cubicBezTo>
                  <a:pt x="2032" y="321"/>
                  <a:pt x="2012" y="386"/>
                  <a:pt x="2025" y="441"/>
                </a:cubicBezTo>
                <a:cubicBezTo>
                  <a:pt x="2035" y="483"/>
                  <a:pt x="2074" y="489"/>
                  <a:pt x="2110" y="490"/>
                </a:cubicBezTo>
                <a:cubicBezTo>
                  <a:pt x="2154" y="492"/>
                  <a:pt x="2155" y="447"/>
                  <a:pt x="2156" y="412"/>
                </a:cubicBezTo>
                <a:cubicBezTo>
                  <a:pt x="2158" y="358"/>
                  <a:pt x="2147" y="310"/>
                  <a:pt x="2113" y="267"/>
                </a:cubicBezTo>
                <a:cubicBezTo>
                  <a:pt x="2094" y="243"/>
                  <a:pt x="2084" y="245"/>
                  <a:pt x="2058" y="243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41" name="Freeform 42"/>
          <p:cNvSpPr/>
          <p:nvPr/>
        </p:nvSpPr>
        <p:spPr>
          <a:xfrm>
            <a:off x="7413480" y="6105600"/>
            <a:ext cx="298800" cy="224280"/>
          </a:xfrm>
          <a:custGeom>
            <a:avLst/>
            <a:gdLst/>
            <a:ahLst/>
            <a:rect l="0" t="0" r="r" b="b"/>
            <a:pathLst>
              <a:path w="830" h="623">
                <a:moveTo>
                  <a:pt x="0" y="323"/>
                </a:moveTo>
                <a:cubicBezTo>
                  <a:pt x="22" y="295"/>
                  <a:pt x="75" y="305"/>
                  <a:pt x="116" y="305"/>
                </a:cubicBezTo>
                <a:cubicBezTo>
                  <a:pt x="209" y="305"/>
                  <a:pt x="299" y="301"/>
                  <a:pt x="386" y="337"/>
                </a:cubicBezTo>
                <a:cubicBezTo>
                  <a:pt x="412" y="353"/>
                  <a:pt x="420" y="355"/>
                  <a:pt x="430" y="372"/>
                </a:cubicBezTo>
                <a:moveTo>
                  <a:pt x="11" y="455"/>
                </a:moveTo>
                <a:cubicBezTo>
                  <a:pt x="58" y="458"/>
                  <a:pt x="103" y="460"/>
                  <a:pt x="151" y="461"/>
                </a:cubicBezTo>
                <a:cubicBezTo>
                  <a:pt x="224" y="462"/>
                  <a:pt x="295" y="464"/>
                  <a:pt x="368" y="464"/>
                </a:cubicBezTo>
                <a:moveTo>
                  <a:pt x="571" y="0"/>
                </a:moveTo>
                <a:cubicBezTo>
                  <a:pt x="592" y="16"/>
                  <a:pt x="604" y="23"/>
                  <a:pt x="622" y="44"/>
                </a:cubicBezTo>
                <a:cubicBezTo>
                  <a:pt x="669" y="97"/>
                  <a:pt x="721" y="152"/>
                  <a:pt x="763" y="209"/>
                </a:cubicBezTo>
                <a:cubicBezTo>
                  <a:pt x="785" y="238"/>
                  <a:pt x="829" y="308"/>
                  <a:pt x="804" y="349"/>
                </a:cubicBezTo>
                <a:cubicBezTo>
                  <a:pt x="761" y="420"/>
                  <a:pt x="630" y="448"/>
                  <a:pt x="562" y="482"/>
                </a:cubicBezTo>
                <a:cubicBezTo>
                  <a:pt x="544" y="491"/>
                  <a:pt x="458" y="539"/>
                  <a:pt x="496" y="577"/>
                </a:cubicBezTo>
                <a:cubicBezTo>
                  <a:pt x="538" y="619"/>
                  <a:pt x="623" y="615"/>
                  <a:pt x="675" y="622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42" name="Freeform 43"/>
          <p:cNvSpPr/>
          <p:nvPr/>
        </p:nvSpPr>
        <p:spPr>
          <a:xfrm>
            <a:off x="7881840" y="6176880"/>
            <a:ext cx="100800" cy="141480"/>
          </a:xfrm>
          <a:custGeom>
            <a:avLst/>
            <a:gdLst/>
            <a:ahLst/>
            <a:rect l="0" t="0" r="r" b="b"/>
            <a:pathLst>
              <a:path w="280" h="393">
                <a:moveTo>
                  <a:pt x="64" y="49"/>
                </a:moveTo>
                <a:cubicBezTo>
                  <a:pt x="55" y="33"/>
                  <a:pt x="51" y="21"/>
                  <a:pt x="45" y="5"/>
                </a:cubicBezTo>
                <a:cubicBezTo>
                  <a:pt x="96" y="5"/>
                  <a:pt x="138" y="0"/>
                  <a:pt x="185" y="23"/>
                </a:cubicBezTo>
                <a:cubicBezTo>
                  <a:pt x="231" y="44"/>
                  <a:pt x="267" y="78"/>
                  <a:pt x="273" y="129"/>
                </a:cubicBezTo>
                <a:cubicBezTo>
                  <a:pt x="279" y="184"/>
                  <a:pt x="217" y="197"/>
                  <a:pt x="174" y="209"/>
                </a:cubicBezTo>
                <a:cubicBezTo>
                  <a:pt x="128" y="221"/>
                  <a:pt x="84" y="222"/>
                  <a:pt x="38" y="222"/>
                </a:cubicBezTo>
                <a:cubicBezTo>
                  <a:pt x="36" y="222"/>
                  <a:pt x="35" y="222"/>
                  <a:pt x="33" y="222"/>
                </a:cubicBezTo>
                <a:cubicBezTo>
                  <a:pt x="90" y="223"/>
                  <a:pt x="145" y="231"/>
                  <a:pt x="196" y="257"/>
                </a:cubicBezTo>
                <a:cubicBezTo>
                  <a:pt x="232" y="275"/>
                  <a:pt x="244" y="289"/>
                  <a:pt x="260" y="322"/>
                </a:cubicBezTo>
                <a:cubicBezTo>
                  <a:pt x="252" y="367"/>
                  <a:pt x="217" y="371"/>
                  <a:pt x="171" y="376"/>
                </a:cubicBezTo>
                <a:cubicBezTo>
                  <a:pt x="154" y="378"/>
                  <a:pt x="11" y="392"/>
                  <a:pt x="0" y="376"/>
                </a:cubicBezTo>
                <a:cubicBezTo>
                  <a:pt x="0" y="368"/>
                  <a:pt x="0" y="365"/>
                  <a:pt x="3" y="360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43" name="Freeform 44"/>
          <p:cNvSpPr/>
          <p:nvPr/>
        </p:nvSpPr>
        <p:spPr>
          <a:xfrm>
            <a:off x="8096760" y="6162120"/>
            <a:ext cx="235440" cy="132120"/>
          </a:xfrm>
          <a:custGeom>
            <a:avLst/>
            <a:gdLst/>
            <a:ahLst/>
            <a:rect l="0" t="0" r="r" b="b"/>
            <a:pathLst>
              <a:path w="654" h="367">
                <a:moveTo>
                  <a:pt x="104" y="108"/>
                </a:moveTo>
                <a:cubicBezTo>
                  <a:pt x="93" y="106"/>
                  <a:pt x="72" y="120"/>
                  <a:pt x="50" y="147"/>
                </a:cubicBezTo>
                <a:cubicBezTo>
                  <a:pt x="15" y="189"/>
                  <a:pt x="0" y="230"/>
                  <a:pt x="3" y="287"/>
                </a:cubicBezTo>
                <a:cubicBezTo>
                  <a:pt x="6" y="341"/>
                  <a:pt x="54" y="353"/>
                  <a:pt x="101" y="357"/>
                </a:cubicBezTo>
                <a:cubicBezTo>
                  <a:pt x="147" y="361"/>
                  <a:pt x="194" y="366"/>
                  <a:pt x="203" y="310"/>
                </a:cubicBezTo>
                <a:cubicBezTo>
                  <a:pt x="215" y="239"/>
                  <a:pt x="183" y="185"/>
                  <a:pt x="156" y="126"/>
                </a:cubicBezTo>
                <a:cubicBezTo>
                  <a:pt x="154" y="122"/>
                  <a:pt x="93" y="0"/>
                  <a:pt x="91" y="2"/>
                </a:cubicBezTo>
                <a:cubicBezTo>
                  <a:pt x="91" y="23"/>
                  <a:pt x="91" y="31"/>
                  <a:pt x="98" y="45"/>
                </a:cubicBezTo>
                <a:moveTo>
                  <a:pt x="530" y="70"/>
                </a:moveTo>
                <a:cubicBezTo>
                  <a:pt x="512" y="70"/>
                  <a:pt x="505" y="77"/>
                  <a:pt x="490" y="106"/>
                </a:cubicBezTo>
                <a:cubicBezTo>
                  <a:pt x="471" y="143"/>
                  <a:pt x="455" y="184"/>
                  <a:pt x="463" y="227"/>
                </a:cubicBezTo>
                <a:cubicBezTo>
                  <a:pt x="471" y="272"/>
                  <a:pt x="520" y="266"/>
                  <a:pt x="554" y="267"/>
                </a:cubicBezTo>
                <a:cubicBezTo>
                  <a:pt x="598" y="268"/>
                  <a:pt x="636" y="251"/>
                  <a:pt x="644" y="203"/>
                </a:cubicBezTo>
                <a:cubicBezTo>
                  <a:pt x="653" y="151"/>
                  <a:pt x="639" y="107"/>
                  <a:pt x="599" y="70"/>
                </a:cubicBezTo>
                <a:cubicBezTo>
                  <a:pt x="575" y="48"/>
                  <a:pt x="557" y="51"/>
                  <a:pt x="528" y="50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44" name="Freeform 45"/>
          <p:cNvSpPr/>
          <p:nvPr/>
        </p:nvSpPr>
        <p:spPr>
          <a:xfrm>
            <a:off x="8768880" y="6399000"/>
            <a:ext cx="116640" cy="223560"/>
          </a:xfrm>
          <a:custGeom>
            <a:avLst/>
            <a:gdLst/>
            <a:ahLst/>
            <a:rect l="0" t="0" r="r" b="b"/>
            <a:pathLst>
              <a:path w="324" h="621">
                <a:moveTo>
                  <a:pt x="90" y="7"/>
                </a:moveTo>
                <a:cubicBezTo>
                  <a:pt x="67" y="30"/>
                  <a:pt x="59" y="81"/>
                  <a:pt x="54" y="116"/>
                </a:cubicBezTo>
                <a:cubicBezTo>
                  <a:pt x="47" y="172"/>
                  <a:pt x="48" y="228"/>
                  <a:pt x="42" y="284"/>
                </a:cubicBezTo>
                <a:cubicBezTo>
                  <a:pt x="39" y="309"/>
                  <a:pt x="33" y="326"/>
                  <a:pt x="23" y="343"/>
                </a:cubicBezTo>
                <a:moveTo>
                  <a:pt x="137" y="7"/>
                </a:moveTo>
                <a:cubicBezTo>
                  <a:pt x="142" y="6"/>
                  <a:pt x="146" y="2"/>
                  <a:pt x="161" y="1"/>
                </a:cubicBezTo>
                <a:cubicBezTo>
                  <a:pt x="197" y="0"/>
                  <a:pt x="232" y="10"/>
                  <a:pt x="266" y="14"/>
                </a:cubicBezTo>
                <a:cubicBezTo>
                  <a:pt x="286" y="16"/>
                  <a:pt x="304" y="16"/>
                  <a:pt x="323" y="16"/>
                </a:cubicBezTo>
                <a:cubicBezTo>
                  <a:pt x="314" y="28"/>
                  <a:pt x="301" y="42"/>
                  <a:pt x="289" y="56"/>
                </a:cubicBezTo>
                <a:cubicBezTo>
                  <a:pt x="248" y="100"/>
                  <a:pt x="233" y="164"/>
                  <a:pt x="225" y="221"/>
                </a:cubicBezTo>
                <a:cubicBezTo>
                  <a:pt x="214" y="300"/>
                  <a:pt x="207" y="379"/>
                  <a:pt x="192" y="458"/>
                </a:cubicBezTo>
                <a:cubicBezTo>
                  <a:pt x="183" y="507"/>
                  <a:pt x="172" y="553"/>
                  <a:pt x="141" y="594"/>
                </a:cubicBezTo>
                <a:cubicBezTo>
                  <a:pt x="128" y="612"/>
                  <a:pt x="126" y="608"/>
                  <a:pt x="110" y="617"/>
                </a:cubicBezTo>
                <a:cubicBezTo>
                  <a:pt x="104" y="616"/>
                  <a:pt x="95" y="620"/>
                  <a:pt x="90" y="615"/>
                </a:cubicBezTo>
                <a:cubicBezTo>
                  <a:pt x="89" y="614"/>
                  <a:pt x="84" y="599"/>
                  <a:pt x="83" y="597"/>
                </a:cubicBezTo>
                <a:cubicBezTo>
                  <a:pt x="63" y="564"/>
                  <a:pt x="45" y="531"/>
                  <a:pt x="30" y="495"/>
                </a:cubicBezTo>
                <a:cubicBezTo>
                  <a:pt x="8" y="441"/>
                  <a:pt x="2" y="390"/>
                  <a:pt x="1" y="333"/>
                </a:cubicBezTo>
                <a:cubicBezTo>
                  <a:pt x="0" y="270"/>
                  <a:pt x="27" y="228"/>
                  <a:pt x="67" y="180"/>
                </a:cubicBezTo>
                <a:cubicBezTo>
                  <a:pt x="79" y="165"/>
                  <a:pt x="99" y="126"/>
                  <a:pt x="116" y="116"/>
                </a:cubicBezTo>
                <a:cubicBezTo>
                  <a:pt x="122" y="112"/>
                  <a:pt x="131" y="114"/>
                  <a:pt x="138" y="114"/>
                </a:cubicBezTo>
                <a:cubicBezTo>
                  <a:pt x="150" y="114"/>
                  <a:pt x="154" y="114"/>
                  <a:pt x="164" y="116"/>
                </a:cubicBezTo>
                <a:cubicBezTo>
                  <a:pt x="183" y="144"/>
                  <a:pt x="183" y="167"/>
                  <a:pt x="181" y="201"/>
                </a:cubicBezTo>
                <a:cubicBezTo>
                  <a:pt x="178" y="252"/>
                  <a:pt x="149" y="294"/>
                  <a:pt x="131" y="340"/>
                </a:cubicBezTo>
                <a:cubicBezTo>
                  <a:pt x="122" y="363"/>
                  <a:pt x="114" y="386"/>
                  <a:pt x="107" y="410"/>
                </a:cubicBezTo>
                <a:cubicBezTo>
                  <a:pt x="107" y="370"/>
                  <a:pt x="115" y="336"/>
                  <a:pt x="122" y="298"/>
                </a:cubicBezTo>
                <a:cubicBezTo>
                  <a:pt x="134" y="233"/>
                  <a:pt x="153" y="177"/>
                  <a:pt x="189" y="119"/>
                </a:cubicBezTo>
                <a:cubicBezTo>
                  <a:pt x="201" y="99"/>
                  <a:pt x="204" y="94"/>
                  <a:pt x="213" y="83"/>
                </a:cubicBezTo>
                <a:cubicBezTo>
                  <a:pt x="209" y="109"/>
                  <a:pt x="189" y="141"/>
                  <a:pt x="169" y="169"/>
                </a:cubicBezTo>
                <a:cubicBezTo>
                  <a:pt x="124" y="231"/>
                  <a:pt x="87" y="291"/>
                  <a:pt x="67" y="363"/>
                </a:cubicBezTo>
                <a:cubicBezTo>
                  <a:pt x="59" y="393"/>
                  <a:pt x="67" y="399"/>
                  <a:pt x="59" y="374"/>
                </a:cubicBezTo>
                <a:cubicBezTo>
                  <a:pt x="64" y="325"/>
                  <a:pt x="81" y="291"/>
                  <a:pt x="105" y="248"/>
                </a:cubicBezTo>
                <a:cubicBezTo>
                  <a:pt x="131" y="201"/>
                  <a:pt x="158" y="156"/>
                  <a:pt x="194" y="114"/>
                </a:cubicBezTo>
                <a:cubicBezTo>
                  <a:pt x="208" y="97"/>
                  <a:pt x="211" y="94"/>
                  <a:pt x="219" y="84"/>
                </a:cubicBezTo>
                <a:cubicBezTo>
                  <a:pt x="189" y="114"/>
                  <a:pt x="153" y="145"/>
                  <a:pt x="126" y="179"/>
                </a:cubicBezTo>
                <a:cubicBezTo>
                  <a:pt x="86" y="229"/>
                  <a:pt x="62" y="284"/>
                  <a:pt x="56" y="347"/>
                </a:cubicBezTo>
                <a:cubicBezTo>
                  <a:pt x="54" y="358"/>
                  <a:pt x="45" y="408"/>
                  <a:pt x="71" y="403"/>
                </a:cubicBezTo>
                <a:cubicBezTo>
                  <a:pt x="84" y="403"/>
                  <a:pt x="90" y="400"/>
                  <a:pt x="95" y="388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45" name="Freeform 46"/>
          <p:cNvSpPr/>
          <p:nvPr/>
        </p:nvSpPr>
        <p:spPr>
          <a:xfrm>
            <a:off x="6881400" y="2261160"/>
            <a:ext cx="42120" cy="128520"/>
          </a:xfrm>
          <a:custGeom>
            <a:avLst/>
            <a:gdLst/>
            <a:ahLst/>
            <a:rect l="0" t="0" r="r" b="b"/>
            <a:pathLst>
              <a:path w="117" h="357">
                <a:moveTo>
                  <a:pt x="7" y="4"/>
                </a:moveTo>
                <a:cubicBezTo>
                  <a:pt x="22" y="4"/>
                  <a:pt x="27" y="4"/>
                  <a:pt x="37" y="4"/>
                </a:cubicBezTo>
                <a:cubicBezTo>
                  <a:pt x="61" y="4"/>
                  <a:pt x="26" y="4"/>
                  <a:pt x="24" y="4"/>
                </a:cubicBezTo>
                <a:cubicBezTo>
                  <a:pt x="18" y="4"/>
                  <a:pt x="2" y="0"/>
                  <a:pt x="1" y="7"/>
                </a:cubicBezTo>
                <a:cubicBezTo>
                  <a:pt x="1" y="19"/>
                  <a:pt x="0" y="14"/>
                  <a:pt x="12" y="22"/>
                </a:cubicBezTo>
                <a:moveTo>
                  <a:pt x="73" y="356"/>
                </a:moveTo>
                <a:cubicBezTo>
                  <a:pt x="72" y="340"/>
                  <a:pt x="73" y="339"/>
                  <a:pt x="84" y="324"/>
                </a:cubicBezTo>
                <a:cubicBezTo>
                  <a:pt x="90" y="317"/>
                  <a:pt x="101" y="303"/>
                  <a:pt x="109" y="300"/>
                </a:cubicBezTo>
                <a:cubicBezTo>
                  <a:pt x="114" y="297"/>
                  <a:pt x="114" y="300"/>
                  <a:pt x="116" y="303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46" name="Freeform 47"/>
          <p:cNvSpPr/>
          <p:nvPr/>
        </p:nvSpPr>
        <p:spPr>
          <a:xfrm>
            <a:off x="7004160" y="2243160"/>
            <a:ext cx="28800" cy="22680"/>
          </a:xfrm>
          <a:custGeom>
            <a:avLst/>
            <a:gdLst/>
            <a:ahLst/>
            <a:rect l="0" t="0" r="r" b="b"/>
            <a:pathLst>
              <a:path w="80" h="63">
                <a:moveTo>
                  <a:pt x="6" y="27"/>
                </a:moveTo>
                <a:cubicBezTo>
                  <a:pt x="20" y="12"/>
                  <a:pt x="32" y="9"/>
                  <a:pt x="53" y="4"/>
                </a:cubicBezTo>
                <a:cubicBezTo>
                  <a:pt x="61" y="2"/>
                  <a:pt x="69" y="0"/>
                  <a:pt x="79" y="0"/>
                </a:cubicBezTo>
                <a:cubicBezTo>
                  <a:pt x="71" y="15"/>
                  <a:pt x="52" y="24"/>
                  <a:pt x="36" y="35"/>
                </a:cubicBezTo>
                <a:cubicBezTo>
                  <a:pt x="22" y="44"/>
                  <a:pt x="11" y="51"/>
                  <a:pt x="0" y="62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47" name="Freeform 48"/>
          <p:cNvSpPr/>
          <p:nvPr/>
        </p:nvSpPr>
        <p:spPr>
          <a:xfrm>
            <a:off x="5832000" y="3578400"/>
            <a:ext cx="141120" cy="243360"/>
          </a:xfrm>
          <a:custGeom>
            <a:avLst/>
            <a:gdLst/>
            <a:ahLst/>
            <a:rect l="0" t="0" r="r" b="b"/>
            <a:pathLst>
              <a:path w="392" h="676">
                <a:moveTo>
                  <a:pt x="187" y="33"/>
                </a:moveTo>
                <a:cubicBezTo>
                  <a:pt x="162" y="17"/>
                  <a:pt x="145" y="6"/>
                  <a:pt x="117" y="0"/>
                </a:cubicBezTo>
                <a:cubicBezTo>
                  <a:pt x="116" y="0"/>
                  <a:pt x="116" y="0"/>
                  <a:pt x="115" y="0"/>
                </a:cubicBezTo>
                <a:cubicBezTo>
                  <a:pt x="120" y="38"/>
                  <a:pt x="121" y="45"/>
                  <a:pt x="159" y="69"/>
                </a:cubicBezTo>
                <a:cubicBezTo>
                  <a:pt x="217" y="107"/>
                  <a:pt x="289" y="127"/>
                  <a:pt x="345" y="170"/>
                </a:cubicBezTo>
                <a:cubicBezTo>
                  <a:pt x="391" y="205"/>
                  <a:pt x="389" y="250"/>
                  <a:pt x="351" y="290"/>
                </a:cubicBezTo>
                <a:cubicBezTo>
                  <a:pt x="247" y="402"/>
                  <a:pt x="66" y="463"/>
                  <a:pt x="8" y="613"/>
                </a:cubicBezTo>
                <a:cubicBezTo>
                  <a:pt x="2" y="645"/>
                  <a:pt x="0" y="654"/>
                  <a:pt x="2" y="675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48" name="Freeform 49"/>
          <p:cNvSpPr/>
          <p:nvPr/>
        </p:nvSpPr>
        <p:spPr>
          <a:xfrm>
            <a:off x="6149880" y="3645000"/>
            <a:ext cx="444960" cy="227520"/>
          </a:xfrm>
          <a:custGeom>
            <a:avLst/>
            <a:gdLst/>
            <a:ahLst/>
            <a:rect l="0" t="0" r="r" b="b"/>
            <a:pathLst>
              <a:path w="1236" h="632">
                <a:moveTo>
                  <a:pt x="55" y="271"/>
                </a:moveTo>
                <a:cubicBezTo>
                  <a:pt x="46" y="303"/>
                  <a:pt x="38" y="336"/>
                  <a:pt x="34" y="370"/>
                </a:cubicBezTo>
                <a:cubicBezTo>
                  <a:pt x="27" y="430"/>
                  <a:pt x="30" y="491"/>
                  <a:pt x="30" y="551"/>
                </a:cubicBezTo>
                <a:cubicBezTo>
                  <a:pt x="30" y="554"/>
                  <a:pt x="30" y="558"/>
                  <a:pt x="30" y="561"/>
                </a:cubicBezTo>
                <a:moveTo>
                  <a:pt x="0" y="157"/>
                </a:moveTo>
                <a:cubicBezTo>
                  <a:pt x="40" y="119"/>
                  <a:pt x="83" y="96"/>
                  <a:pt x="143" y="118"/>
                </a:cubicBezTo>
                <a:cubicBezTo>
                  <a:pt x="199" y="139"/>
                  <a:pt x="245" y="202"/>
                  <a:pt x="270" y="253"/>
                </a:cubicBezTo>
                <a:cubicBezTo>
                  <a:pt x="285" y="283"/>
                  <a:pt x="299" y="323"/>
                  <a:pt x="306" y="356"/>
                </a:cubicBezTo>
                <a:cubicBezTo>
                  <a:pt x="306" y="357"/>
                  <a:pt x="306" y="359"/>
                  <a:pt x="306" y="360"/>
                </a:cubicBezTo>
                <a:cubicBezTo>
                  <a:pt x="291" y="317"/>
                  <a:pt x="275" y="271"/>
                  <a:pt x="262" y="226"/>
                </a:cubicBezTo>
                <a:cubicBezTo>
                  <a:pt x="244" y="166"/>
                  <a:pt x="226" y="103"/>
                  <a:pt x="219" y="40"/>
                </a:cubicBezTo>
                <a:cubicBezTo>
                  <a:pt x="218" y="32"/>
                  <a:pt x="214" y="5"/>
                  <a:pt x="221" y="0"/>
                </a:cubicBezTo>
                <a:cubicBezTo>
                  <a:pt x="226" y="1"/>
                  <a:pt x="232" y="1"/>
                  <a:pt x="237" y="2"/>
                </a:cubicBezTo>
                <a:moveTo>
                  <a:pt x="535" y="57"/>
                </a:moveTo>
                <a:cubicBezTo>
                  <a:pt x="536" y="89"/>
                  <a:pt x="537" y="105"/>
                  <a:pt x="528" y="135"/>
                </a:cubicBezTo>
                <a:cubicBezTo>
                  <a:pt x="488" y="270"/>
                  <a:pt x="407" y="390"/>
                  <a:pt x="349" y="518"/>
                </a:cubicBezTo>
                <a:cubicBezTo>
                  <a:pt x="331" y="556"/>
                  <a:pt x="322" y="590"/>
                  <a:pt x="316" y="631"/>
                </a:cubicBezTo>
                <a:moveTo>
                  <a:pt x="827" y="296"/>
                </a:moveTo>
                <a:cubicBezTo>
                  <a:pt x="826" y="304"/>
                  <a:pt x="812" y="365"/>
                  <a:pt x="808" y="377"/>
                </a:cubicBezTo>
                <a:cubicBezTo>
                  <a:pt x="785" y="446"/>
                  <a:pt x="748" y="509"/>
                  <a:pt x="728" y="579"/>
                </a:cubicBezTo>
                <a:cubicBezTo>
                  <a:pt x="726" y="587"/>
                  <a:pt x="723" y="602"/>
                  <a:pt x="721" y="610"/>
                </a:cubicBezTo>
                <a:cubicBezTo>
                  <a:pt x="721" y="573"/>
                  <a:pt x="722" y="544"/>
                  <a:pt x="731" y="508"/>
                </a:cubicBezTo>
                <a:cubicBezTo>
                  <a:pt x="747" y="448"/>
                  <a:pt x="771" y="387"/>
                  <a:pt x="806" y="336"/>
                </a:cubicBezTo>
                <a:cubicBezTo>
                  <a:pt x="830" y="300"/>
                  <a:pt x="860" y="275"/>
                  <a:pt x="904" y="280"/>
                </a:cubicBezTo>
                <a:cubicBezTo>
                  <a:pt x="946" y="285"/>
                  <a:pt x="964" y="333"/>
                  <a:pt x="970" y="369"/>
                </a:cubicBezTo>
                <a:cubicBezTo>
                  <a:pt x="978" y="415"/>
                  <a:pt x="971" y="462"/>
                  <a:pt x="976" y="508"/>
                </a:cubicBezTo>
                <a:cubicBezTo>
                  <a:pt x="979" y="537"/>
                  <a:pt x="986" y="570"/>
                  <a:pt x="998" y="596"/>
                </a:cubicBezTo>
                <a:cubicBezTo>
                  <a:pt x="1000" y="599"/>
                  <a:pt x="1002" y="601"/>
                  <a:pt x="1004" y="604"/>
                </a:cubicBezTo>
                <a:moveTo>
                  <a:pt x="721" y="527"/>
                </a:moveTo>
                <a:cubicBezTo>
                  <a:pt x="730" y="490"/>
                  <a:pt x="801" y="507"/>
                  <a:pt x="831" y="507"/>
                </a:cubicBezTo>
                <a:cubicBezTo>
                  <a:pt x="966" y="507"/>
                  <a:pt x="1100" y="508"/>
                  <a:pt x="1235" y="505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49" name="Freeform 50"/>
          <p:cNvSpPr/>
          <p:nvPr/>
        </p:nvSpPr>
        <p:spPr>
          <a:xfrm>
            <a:off x="6792480" y="3741840"/>
            <a:ext cx="1150200" cy="160560"/>
          </a:xfrm>
          <a:custGeom>
            <a:avLst/>
            <a:gdLst/>
            <a:ahLst/>
            <a:rect l="0" t="0" r="r" b="b"/>
            <a:pathLst>
              <a:path w="3195" h="446">
                <a:moveTo>
                  <a:pt x="253" y="249"/>
                </a:moveTo>
                <a:cubicBezTo>
                  <a:pt x="268" y="229"/>
                  <a:pt x="272" y="224"/>
                  <a:pt x="275" y="207"/>
                </a:cubicBezTo>
                <a:cubicBezTo>
                  <a:pt x="260" y="200"/>
                  <a:pt x="229" y="188"/>
                  <a:pt x="198" y="197"/>
                </a:cubicBezTo>
                <a:cubicBezTo>
                  <a:pt x="133" y="216"/>
                  <a:pt x="35" y="269"/>
                  <a:pt x="5" y="334"/>
                </a:cubicBezTo>
                <a:cubicBezTo>
                  <a:pt x="1" y="356"/>
                  <a:pt x="0" y="362"/>
                  <a:pt x="1" y="376"/>
                </a:cubicBezTo>
                <a:cubicBezTo>
                  <a:pt x="55" y="391"/>
                  <a:pt x="114" y="393"/>
                  <a:pt x="170" y="388"/>
                </a:cubicBezTo>
                <a:cubicBezTo>
                  <a:pt x="225" y="383"/>
                  <a:pt x="286" y="368"/>
                  <a:pt x="322" y="322"/>
                </a:cubicBezTo>
                <a:cubicBezTo>
                  <a:pt x="338" y="302"/>
                  <a:pt x="335" y="280"/>
                  <a:pt x="336" y="257"/>
                </a:cubicBezTo>
                <a:cubicBezTo>
                  <a:pt x="344" y="279"/>
                  <a:pt x="349" y="292"/>
                  <a:pt x="368" y="309"/>
                </a:cubicBezTo>
                <a:cubicBezTo>
                  <a:pt x="390" y="329"/>
                  <a:pt x="416" y="341"/>
                  <a:pt x="446" y="344"/>
                </a:cubicBezTo>
                <a:cubicBezTo>
                  <a:pt x="475" y="347"/>
                  <a:pt x="493" y="346"/>
                  <a:pt x="512" y="324"/>
                </a:cubicBezTo>
                <a:cubicBezTo>
                  <a:pt x="534" y="299"/>
                  <a:pt x="551" y="265"/>
                  <a:pt x="568" y="236"/>
                </a:cubicBezTo>
                <a:cubicBezTo>
                  <a:pt x="584" y="207"/>
                  <a:pt x="595" y="176"/>
                  <a:pt x="611" y="148"/>
                </a:cubicBezTo>
                <a:cubicBezTo>
                  <a:pt x="617" y="138"/>
                  <a:pt x="624" y="134"/>
                  <a:pt x="628" y="129"/>
                </a:cubicBezTo>
                <a:cubicBezTo>
                  <a:pt x="633" y="137"/>
                  <a:pt x="641" y="154"/>
                  <a:pt x="647" y="165"/>
                </a:cubicBezTo>
                <a:cubicBezTo>
                  <a:pt x="676" y="220"/>
                  <a:pt x="730" y="258"/>
                  <a:pt x="778" y="295"/>
                </a:cubicBezTo>
                <a:cubicBezTo>
                  <a:pt x="811" y="321"/>
                  <a:pt x="841" y="342"/>
                  <a:pt x="859" y="380"/>
                </a:cubicBezTo>
                <a:cubicBezTo>
                  <a:pt x="859" y="384"/>
                  <a:pt x="859" y="387"/>
                  <a:pt x="859" y="391"/>
                </a:cubicBezTo>
                <a:cubicBezTo>
                  <a:pt x="831" y="396"/>
                  <a:pt x="802" y="398"/>
                  <a:pt x="771" y="398"/>
                </a:cubicBezTo>
                <a:cubicBezTo>
                  <a:pt x="744" y="398"/>
                  <a:pt x="736" y="401"/>
                  <a:pt x="727" y="380"/>
                </a:cubicBezTo>
                <a:cubicBezTo>
                  <a:pt x="730" y="377"/>
                  <a:pt x="733" y="375"/>
                  <a:pt x="736" y="372"/>
                </a:cubicBezTo>
                <a:moveTo>
                  <a:pt x="1252" y="129"/>
                </a:moveTo>
                <a:cubicBezTo>
                  <a:pt x="1256" y="117"/>
                  <a:pt x="1258" y="100"/>
                  <a:pt x="1275" y="104"/>
                </a:cubicBezTo>
                <a:cubicBezTo>
                  <a:pt x="1297" y="109"/>
                  <a:pt x="1302" y="147"/>
                  <a:pt x="1306" y="165"/>
                </a:cubicBezTo>
                <a:cubicBezTo>
                  <a:pt x="1321" y="235"/>
                  <a:pt x="1310" y="306"/>
                  <a:pt x="1324" y="375"/>
                </a:cubicBezTo>
                <a:cubicBezTo>
                  <a:pt x="1330" y="406"/>
                  <a:pt x="1340" y="422"/>
                  <a:pt x="1359" y="445"/>
                </a:cubicBezTo>
                <a:moveTo>
                  <a:pt x="1737" y="140"/>
                </a:moveTo>
                <a:cubicBezTo>
                  <a:pt x="1735" y="122"/>
                  <a:pt x="1737" y="123"/>
                  <a:pt x="1726" y="111"/>
                </a:cubicBezTo>
                <a:cubicBezTo>
                  <a:pt x="1721" y="105"/>
                  <a:pt x="1715" y="102"/>
                  <a:pt x="1707" y="101"/>
                </a:cubicBezTo>
                <a:cubicBezTo>
                  <a:pt x="1677" y="98"/>
                  <a:pt x="1660" y="111"/>
                  <a:pt x="1640" y="133"/>
                </a:cubicBezTo>
                <a:cubicBezTo>
                  <a:pt x="1614" y="160"/>
                  <a:pt x="1558" y="238"/>
                  <a:pt x="1596" y="277"/>
                </a:cubicBezTo>
                <a:cubicBezTo>
                  <a:pt x="1635" y="316"/>
                  <a:pt x="1714" y="328"/>
                  <a:pt x="1764" y="344"/>
                </a:cubicBezTo>
                <a:cubicBezTo>
                  <a:pt x="1800" y="355"/>
                  <a:pt x="1891" y="370"/>
                  <a:pt x="1906" y="414"/>
                </a:cubicBezTo>
                <a:cubicBezTo>
                  <a:pt x="1906" y="418"/>
                  <a:pt x="1906" y="421"/>
                  <a:pt x="1906" y="425"/>
                </a:cubicBezTo>
                <a:cubicBezTo>
                  <a:pt x="1871" y="444"/>
                  <a:pt x="1833" y="438"/>
                  <a:pt x="1794" y="438"/>
                </a:cubicBezTo>
                <a:cubicBezTo>
                  <a:pt x="1746" y="438"/>
                  <a:pt x="1690" y="431"/>
                  <a:pt x="1652" y="397"/>
                </a:cubicBezTo>
                <a:cubicBezTo>
                  <a:pt x="1649" y="392"/>
                  <a:pt x="1646" y="388"/>
                  <a:pt x="1643" y="383"/>
                </a:cubicBezTo>
                <a:cubicBezTo>
                  <a:pt x="1645" y="341"/>
                  <a:pt x="1676" y="333"/>
                  <a:pt x="1712" y="314"/>
                </a:cubicBezTo>
                <a:cubicBezTo>
                  <a:pt x="1776" y="281"/>
                  <a:pt x="1841" y="251"/>
                  <a:pt x="1900" y="208"/>
                </a:cubicBezTo>
                <a:cubicBezTo>
                  <a:pt x="1928" y="188"/>
                  <a:pt x="1936" y="179"/>
                  <a:pt x="1943" y="150"/>
                </a:cubicBezTo>
                <a:cubicBezTo>
                  <a:pt x="1923" y="139"/>
                  <a:pt x="1904" y="133"/>
                  <a:pt x="1872" y="133"/>
                </a:cubicBezTo>
                <a:cubicBezTo>
                  <a:pt x="1838" y="133"/>
                  <a:pt x="1817" y="129"/>
                  <a:pt x="1801" y="159"/>
                </a:cubicBezTo>
                <a:moveTo>
                  <a:pt x="2379" y="136"/>
                </a:moveTo>
                <a:cubicBezTo>
                  <a:pt x="2381" y="128"/>
                  <a:pt x="2383" y="123"/>
                  <a:pt x="2386" y="117"/>
                </a:cubicBezTo>
                <a:cubicBezTo>
                  <a:pt x="2386" y="155"/>
                  <a:pt x="2388" y="192"/>
                  <a:pt x="2382" y="230"/>
                </a:cubicBezTo>
                <a:cubicBezTo>
                  <a:pt x="2376" y="268"/>
                  <a:pt x="2364" y="305"/>
                  <a:pt x="2356" y="342"/>
                </a:cubicBezTo>
                <a:cubicBezTo>
                  <a:pt x="2351" y="363"/>
                  <a:pt x="2347" y="383"/>
                  <a:pt x="2343" y="404"/>
                </a:cubicBezTo>
                <a:moveTo>
                  <a:pt x="2214" y="304"/>
                </a:moveTo>
                <a:cubicBezTo>
                  <a:pt x="2227" y="277"/>
                  <a:pt x="2259" y="273"/>
                  <a:pt x="2289" y="267"/>
                </a:cubicBezTo>
                <a:cubicBezTo>
                  <a:pt x="2352" y="254"/>
                  <a:pt x="2416" y="253"/>
                  <a:pt x="2480" y="253"/>
                </a:cubicBezTo>
                <a:cubicBezTo>
                  <a:pt x="2541" y="253"/>
                  <a:pt x="2588" y="258"/>
                  <a:pt x="2645" y="279"/>
                </a:cubicBezTo>
                <a:moveTo>
                  <a:pt x="2755" y="256"/>
                </a:moveTo>
                <a:cubicBezTo>
                  <a:pt x="2760" y="244"/>
                  <a:pt x="2740" y="253"/>
                  <a:pt x="2753" y="247"/>
                </a:cubicBezTo>
                <a:cubicBezTo>
                  <a:pt x="2762" y="243"/>
                  <a:pt x="2771" y="242"/>
                  <a:pt x="2781" y="237"/>
                </a:cubicBezTo>
                <a:cubicBezTo>
                  <a:pt x="2799" y="228"/>
                  <a:pt x="2819" y="214"/>
                  <a:pt x="2829" y="196"/>
                </a:cubicBezTo>
                <a:cubicBezTo>
                  <a:pt x="2843" y="170"/>
                  <a:pt x="2837" y="133"/>
                  <a:pt x="2837" y="104"/>
                </a:cubicBezTo>
                <a:cubicBezTo>
                  <a:pt x="2837" y="69"/>
                  <a:pt x="2825" y="47"/>
                  <a:pt x="2808" y="18"/>
                </a:cubicBezTo>
                <a:cubicBezTo>
                  <a:pt x="2802" y="7"/>
                  <a:pt x="2802" y="5"/>
                  <a:pt x="2796" y="0"/>
                </a:cubicBezTo>
                <a:cubicBezTo>
                  <a:pt x="2842" y="23"/>
                  <a:pt x="2888" y="44"/>
                  <a:pt x="2935" y="64"/>
                </a:cubicBezTo>
                <a:cubicBezTo>
                  <a:pt x="3008" y="94"/>
                  <a:pt x="3083" y="120"/>
                  <a:pt x="3154" y="155"/>
                </a:cubicBezTo>
                <a:cubicBezTo>
                  <a:pt x="3183" y="169"/>
                  <a:pt x="3188" y="173"/>
                  <a:pt x="3194" y="200"/>
                </a:cubicBezTo>
                <a:cubicBezTo>
                  <a:pt x="3148" y="241"/>
                  <a:pt x="3087" y="257"/>
                  <a:pt x="3028" y="277"/>
                </a:cubicBezTo>
                <a:cubicBezTo>
                  <a:pt x="2999" y="287"/>
                  <a:pt x="2920" y="298"/>
                  <a:pt x="2904" y="332"/>
                </a:cubicBezTo>
                <a:cubicBezTo>
                  <a:pt x="2904" y="336"/>
                  <a:pt x="2904" y="340"/>
                  <a:pt x="2904" y="344"/>
                </a:cubicBezTo>
                <a:cubicBezTo>
                  <a:pt x="2927" y="359"/>
                  <a:pt x="2959" y="372"/>
                  <a:pt x="2996" y="379"/>
                </a:cubicBezTo>
                <a:cubicBezTo>
                  <a:pt x="3038" y="386"/>
                  <a:pt x="3052" y="388"/>
                  <a:pt x="3081" y="391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50" name="Freeform 51"/>
          <p:cNvSpPr/>
          <p:nvPr/>
        </p:nvSpPr>
        <p:spPr>
          <a:xfrm>
            <a:off x="8099280" y="3706920"/>
            <a:ext cx="481320" cy="168480"/>
          </a:xfrm>
          <a:custGeom>
            <a:avLst/>
            <a:gdLst/>
            <a:ahLst/>
            <a:rect l="0" t="0" r="r" b="b"/>
            <a:pathLst>
              <a:path w="1337" h="468">
                <a:moveTo>
                  <a:pt x="13" y="55"/>
                </a:moveTo>
                <a:cubicBezTo>
                  <a:pt x="6" y="38"/>
                  <a:pt x="2" y="24"/>
                  <a:pt x="0" y="6"/>
                </a:cubicBezTo>
                <a:cubicBezTo>
                  <a:pt x="0" y="3"/>
                  <a:pt x="0" y="2"/>
                  <a:pt x="0" y="0"/>
                </a:cubicBezTo>
                <a:cubicBezTo>
                  <a:pt x="26" y="0"/>
                  <a:pt x="41" y="2"/>
                  <a:pt x="67" y="10"/>
                </a:cubicBezTo>
                <a:cubicBezTo>
                  <a:pt x="119" y="26"/>
                  <a:pt x="173" y="45"/>
                  <a:pt x="221" y="70"/>
                </a:cubicBezTo>
                <a:cubicBezTo>
                  <a:pt x="244" y="82"/>
                  <a:pt x="264" y="100"/>
                  <a:pt x="282" y="116"/>
                </a:cubicBezTo>
                <a:cubicBezTo>
                  <a:pt x="273" y="126"/>
                  <a:pt x="271" y="129"/>
                  <a:pt x="253" y="140"/>
                </a:cubicBezTo>
                <a:cubicBezTo>
                  <a:pt x="193" y="176"/>
                  <a:pt x="145" y="219"/>
                  <a:pt x="106" y="279"/>
                </a:cubicBezTo>
                <a:cubicBezTo>
                  <a:pt x="79" y="319"/>
                  <a:pt x="62" y="363"/>
                  <a:pt x="42" y="407"/>
                </a:cubicBezTo>
                <a:cubicBezTo>
                  <a:pt x="32" y="428"/>
                  <a:pt x="26" y="444"/>
                  <a:pt x="22" y="467"/>
                </a:cubicBezTo>
                <a:moveTo>
                  <a:pt x="446" y="164"/>
                </a:moveTo>
                <a:cubicBezTo>
                  <a:pt x="454" y="156"/>
                  <a:pt x="466" y="149"/>
                  <a:pt x="475" y="164"/>
                </a:cubicBezTo>
                <a:cubicBezTo>
                  <a:pt x="493" y="192"/>
                  <a:pt x="498" y="236"/>
                  <a:pt x="500" y="269"/>
                </a:cubicBezTo>
                <a:cubicBezTo>
                  <a:pt x="502" y="308"/>
                  <a:pt x="506" y="358"/>
                  <a:pt x="499" y="397"/>
                </a:cubicBezTo>
                <a:cubicBezTo>
                  <a:pt x="495" y="417"/>
                  <a:pt x="488" y="433"/>
                  <a:pt x="487" y="455"/>
                </a:cubicBezTo>
                <a:moveTo>
                  <a:pt x="860" y="182"/>
                </a:moveTo>
                <a:cubicBezTo>
                  <a:pt x="860" y="173"/>
                  <a:pt x="862" y="170"/>
                  <a:pt x="855" y="169"/>
                </a:cubicBezTo>
                <a:cubicBezTo>
                  <a:pt x="830" y="169"/>
                  <a:pt x="825" y="177"/>
                  <a:pt x="817" y="202"/>
                </a:cubicBezTo>
                <a:cubicBezTo>
                  <a:pt x="806" y="238"/>
                  <a:pt x="810" y="270"/>
                  <a:pt x="831" y="297"/>
                </a:cubicBezTo>
                <a:cubicBezTo>
                  <a:pt x="860" y="335"/>
                  <a:pt x="904" y="356"/>
                  <a:pt x="938" y="389"/>
                </a:cubicBezTo>
                <a:cubicBezTo>
                  <a:pt x="955" y="405"/>
                  <a:pt x="948" y="404"/>
                  <a:pt x="953" y="419"/>
                </a:cubicBezTo>
                <a:cubicBezTo>
                  <a:pt x="919" y="424"/>
                  <a:pt x="875" y="427"/>
                  <a:pt x="840" y="422"/>
                </a:cubicBezTo>
                <a:cubicBezTo>
                  <a:pt x="800" y="412"/>
                  <a:pt x="788" y="410"/>
                  <a:pt x="764" y="397"/>
                </a:cubicBezTo>
                <a:moveTo>
                  <a:pt x="902" y="128"/>
                </a:moveTo>
                <a:cubicBezTo>
                  <a:pt x="982" y="91"/>
                  <a:pt x="1048" y="69"/>
                  <a:pt x="1137" y="65"/>
                </a:cubicBezTo>
                <a:cubicBezTo>
                  <a:pt x="1208" y="62"/>
                  <a:pt x="1269" y="65"/>
                  <a:pt x="1336" y="85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51" name="Freeform 52"/>
          <p:cNvSpPr/>
          <p:nvPr/>
        </p:nvSpPr>
        <p:spPr>
          <a:xfrm>
            <a:off x="8231040" y="4002120"/>
            <a:ext cx="105120" cy="106560"/>
          </a:xfrm>
          <a:custGeom>
            <a:avLst/>
            <a:gdLst/>
            <a:ahLst/>
            <a:rect l="0" t="0" r="r" b="b"/>
            <a:pathLst>
              <a:path w="292" h="296">
                <a:moveTo>
                  <a:pt x="23" y="112"/>
                </a:moveTo>
                <a:cubicBezTo>
                  <a:pt x="17" y="120"/>
                  <a:pt x="10" y="127"/>
                  <a:pt x="4" y="135"/>
                </a:cubicBezTo>
                <a:cubicBezTo>
                  <a:pt x="1" y="140"/>
                  <a:pt x="2" y="140"/>
                  <a:pt x="0" y="142"/>
                </a:cubicBezTo>
                <a:cubicBezTo>
                  <a:pt x="19" y="142"/>
                  <a:pt x="44" y="149"/>
                  <a:pt x="62" y="137"/>
                </a:cubicBezTo>
                <a:cubicBezTo>
                  <a:pt x="85" y="125"/>
                  <a:pt x="99" y="97"/>
                  <a:pt x="102" y="72"/>
                </a:cubicBezTo>
                <a:cubicBezTo>
                  <a:pt x="105" y="48"/>
                  <a:pt x="102" y="23"/>
                  <a:pt x="102" y="0"/>
                </a:cubicBezTo>
                <a:cubicBezTo>
                  <a:pt x="123" y="4"/>
                  <a:pt x="134" y="10"/>
                  <a:pt x="155" y="23"/>
                </a:cubicBezTo>
                <a:cubicBezTo>
                  <a:pt x="190" y="48"/>
                  <a:pt x="225" y="81"/>
                  <a:pt x="230" y="125"/>
                </a:cubicBezTo>
                <a:cubicBezTo>
                  <a:pt x="234" y="164"/>
                  <a:pt x="223" y="179"/>
                  <a:pt x="195" y="203"/>
                </a:cubicBezTo>
                <a:cubicBezTo>
                  <a:pt x="182" y="214"/>
                  <a:pt x="143" y="232"/>
                  <a:pt x="138" y="251"/>
                </a:cubicBezTo>
                <a:cubicBezTo>
                  <a:pt x="133" y="269"/>
                  <a:pt x="140" y="273"/>
                  <a:pt x="158" y="278"/>
                </a:cubicBezTo>
                <a:cubicBezTo>
                  <a:pt x="201" y="292"/>
                  <a:pt x="247" y="293"/>
                  <a:pt x="291" y="295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52" name="Freeform 53"/>
          <p:cNvSpPr/>
          <p:nvPr/>
        </p:nvSpPr>
        <p:spPr>
          <a:xfrm>
            <a:off x="8413920" y="3997080"/>
            <a:ext cx="290880" cy="205560"/>
          </a:xfrm>
          <a:custGeom>
            <a:avLst/>
            <a:gdLst/>
            <a:ahLst/>
            <a:rect l="0" t="0" r="r" b="b"/>
            <a:pathLst>
              <a:path w="808" h="571">
                <a:moveTo>
                  <a:pt x="31" y="33"/>
                </a:moveTo>
                <a:cubicBezTo>
                  <a:pt x="30" y="26"/>
                  <a:pt x="30" y="25"/>
                  <a:pt x="30" y="21"/>
                </a:cubicBezTo>
                <a:cubicBezTo>
                  <a:pt x="57" y="31"/>
                  <a:pt x="73" y="52"/>
                  <a:pt x="96" y="70"/>
                </a:cubicBezTo>
                <a:cubicBezTo>
                  <a:pt x="126" y="93"/>
                  <a:pt x="157" y="110"/>
                  <a:pt x="190" y="128"/>
                </a:cubicBezTo>
                <a:cubicBezTo>
                  <a:pt x="201" y="135"/>
                  <a:pt x="203" y="136"/>
                  <a:pt x="209" y="140"/>
                </a:cubicBezTo>
                <a:cubicBezTo>
                  <a:pt x="202" y="158"/>
                  <a:pt x="212" y="147"/>
                  <a:pt x="191" y="167"/>
                </a:cubicBezTo>
                <a:cubicBezTo>
                  <a:pt x="155" y="200"/>
                  <a:pt x="121" y="236"/>
                  <a:pt x="88" y="272"/>
                </a:cubicBezTo>
                <a:cubicBezTo>
                  <a:pt x="63" y="298"/>
                  <a:pt x="23" y="328"/>
                  <a:pt x="6" y="362"/>
                </a:cubicBezTo>
                <a:cubicBezTo>
                  <a:pt x="0" y="374"/>
                  <a:pt x="9" y="380"/>
                  <a:pt x="11" y="388"/>
                </a:cubicBezTo>
                <a:moveTo>
                  <a:pt x="392" y="292"/>
                </a:moveTo>
                <a:cubicBezTo>
                  <a:pt x="386" y="304"/>
                  <a:pt x="380" y="315"/>
                  <a:pt x="373" y="326"/>
                </a:cubicBezTo>
                <a:cubicBezTo>
                  <a:pt x="353" y="359"/>
                  <a:pt x="328" y="389"/>
                  <a:pt x="306" y="421"/>
                </a:cubicBezTo>
                <a:cubicBezTo>
                  <a:pt x="285" y="453"/>
                  <a:pt x="263" y="485"/>
                  <a:pt x="245" y="518"/>
                </a:cubicBezTo>
                <a:cubicBezTo>
                  <a:pt x="236" y="535"/>
                  <a:pt x="232" y="551"/>
                  <a:pt x="231" y="570"/>
                </a:cubicBezTo>
                <a:moveTo>
                  <a:pt x="698" y="90"/>
                </a:moveTo>
                <a:cubicBezTo>
                  <a:pt x="684" y="72"/>
                  <a:pt x="656" y="95"/>
                  <a:pt x="639" y="106"/>
                </a:cubicBezTo>
                <a:cubicBezTo>
                  <a:pt x="603" y="131"/>
                  <a:pt x="576" y="157"/>
                  <a:pt x="570" y="202"/>
                </a:cubicBezTo>
                <a:cubicBezTo>
                  <a:pt x="570" y="220"/>
                  <a:pt x="570" y="225"/>
                  <a:pt x="571" y="237"/>
                </a:cubicBezTo>
                <a:cubicBezTo>
                  <a:pt x="595" y="246"/>
                  <a:pt x="642" y="260"/>
                  <a:pt x="668" y="247"/>
                </a:cubicBezTo>
                <a:cubicBezTo>
                  <a:pt x="706" y="227"/>
                  <a:pt x="714" y="171"/>
                  <a:pt x="716" y="133"/>
                </a:cubicBezTo>
                <a:cubicBezTo>
                  <a:pt x="718" y="98"/>
                  <a:pt x="726" y="49"/>
                  <a:pt x="698" y="23"/>
                </a:cubicBezTo>
                <a:cubicBezTo>
                  <a:pt x="674" y="0"/>
                  <a:pt x="644" y="24"/>
                  <a:pt x="628" y="41"/>
                </a:cubicBezTo>
                <a:cubicBezTo>
                  <a:pt x="604" y="72"/>
                  <a:pt x="595" y="82"/>
                  <a:pt x="583" y="106"/>
                </a:cubicBezTo>
                <a:moveTo>
                  <a:pt x="807" y="404"/>
                </a:moveTo>
                <a:cubicBezTo>
                  <a:pt x="807" y="403"/>
                  <a:pt x="807" y="387"/>
                  <a:pt x="807" y="404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53" name="Freeform 54"/>
          <p:cNvSpPr/>
          <p:nvPr/>
        </p:nvSpPr>
        <p:spPr>
          <a:xfrm>
            <a:off x="8663040" y="559440"/>
            <a:ext cx="105120" cy="114120"/>
          </a:xfrm>
          <a:custGeom>
            <a:avLst/>
            <a:gdLst/>
            <a:ahLst/>
            <a:rect l="0" t="0" r="r" b="b"/>
            <a:pathLst>
              <a:path w="292" h="317">
                <a:moveTo>
                  <a:pt x="0" y="83"/>
                </a:moveTo>
                <a:cubicBezTo>
                  <a:pt x="20" y="71"/>
                  <a:pt x="35" y="67"/>
                  <a:pt x="58" y="66"/>
                </a:cubicBezTo>
                <a:cubicBezTo>
                  <a:pt x="80" y="65"/>
                  <a:pt x="81" y="108"/>
                  <a:pt x="83" y="125"/>
                </a:cubicBezTo>
                <a:cubicBezTo>
                  <a:pt x="87" y="160"/>
                  <a:pt x="84" y="195"/>
                  <a:pt x="88" y="230"/>
                </a:cubicBezTo>
                <a:cubicBezTo>
                  <a:pt x="89" y="242"/>
                  <a:pt x="94" y="245"/>
                  <a:pt x="97" y="250"/>
                </a:cubicBezTo>
                <a:cubicBezTo>
                  <a:pt x="112" y="226"/>
                  <a:pt x="126" y="199"/>
                  <a:pt x="138" y="171"/>
                </a:cubicBezTo>
                <a:cubicBezTo>
                  <a:pt x="158" y="126"/>
                  <a:pt x="177" y="80"/>
                  <a:pt x="208" y="42"/>
                </a:cubicBezTo>
                <a:cubicBezTo>
                  <a:pt x="216" y="31"/>
                  <a:pt x="250" y="0"/>
                  <a:pt x="264" y="27"/>
                </a:cubicBezTo>
                <a:cubicBezTo>
                  <a:pt x="291" y="77"/>
                  <a:pt x="278" y="155"/>
                  <a:pt x="278" y="209"/>
                </a:cubicBezTo>
                <a:cubicBezTo>
                  <a:pt x="278" y="263"/>
                  <a:pt x="278" y="280"/>
                  <a:pt x="282" y="316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54" name="Freeform 55"/>
          <p:cNvSpPr/>
          <p:nvPr/>
        </p:nvSpPr>
        <p:spPr>
          <a:xfrm>
            <a:off x="8391240" y="886320"/>
            <a:ext cx="139680" cy="120600"/>
          </a:xfrm>
          <a:custGeom>
            <a:avLst/>
            <a:gdLst/>
            <a:ahLst/>
            <a:rect l="0" t="0" r="r" b="b"/>
            <a:pathLst>
              <a:path w="388" h="335">
                <a:moveTo>
                  <a:pt x="9" y="115"/>
                </a:moveTo>
                <a:cubicBezTo>
                  <a:pt x="8" y="92"/>
                  <a:pt x="3" y="71"/>
                  <a:pt x="1" y="48"/>
                </a:cubicBezTo>
                <a:cubicBezTo>
                  <a:pt x="0" y="33"/>
                  <a:pt x="3" y="27"/>
                  <a:pt x="7" y="21"/>
                </a:cubicBezTo>
                <a:cubicBezTo>
                  <a:pt x="47" y="21"/>
                  <a:pt x="66" y="34"/>
                  <a:pt x="92" y="68"/>
                </a:cubicBezTo>
                <a:cubicBezTo>
                  <a:pt x="126" y="113"/>
                  <a:pt x="138" y="168"/>
                  <a:pt x="147" y="222"/>
                </a:cubicBezTo>
                <a:cubicBezTo>
                  <a:pt x="152" y="250"/>
                  <a:pt x="152" y="276"/>
                  <a:pt x="152" y="304"/>
                </a:cubicBezTo>
                <a:cubicBezTo>
                  <a:pt x="131" y="288"/>
                  <a:pt x="122" y="275"/>
                  <a:pt x="111" y="247"/>
                </a:cubicBezTo>
                <a:cubicBezTo>
                  <a:pt x="89" y="189"/>
                  <a:pt x="85" y="126"/>
                  <a:pt x="126" y="76"/>
                </a:cubicBezTo>
                <a:cubicBezTo>
                  <a:pt x="163" y="31"/>
                  <a:pt x="211" y="8"/>
                  <a:pt x="268" y="4"/>
                </a:cubicBezTo>
                <a:cubicBezTo>
                  <a:pt x="322" y="0"/>
                  <a:pt x="352" y="17"/>
                  <a:pt x="370" y="69"/>
                </a:cubicBezTo>
                <a:cubicBezTo>
                  <a:pt x="387" y="119"/>
                  <a:pt x="378" y="181"/>
                  <a:pt x="378" y="233"/>
                </a:cubicBezTo>
                <a:cubicBezTo>
                  <a:pt x="378" y="267"/>
                  <a:pt x="378" y="300"/>
                  <a:pt x="378" y="334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55" name="Freeform 56"/>
          <p:cNvSpPr/>
          <p:nvPr/>
        </p:nvSpPr>
        <p:spPr>
          <a:xfrm>
            <a:off x="8579880" y="938880"/>
            <a:ext cx="88200" cy="156960"/>
          </a:xfrm>
          <a:custGeom>
            <a:avLst/>
            <a:gdLst/>
            <a:ahLst/>
            <a:rect l="0" t="0" r="r" b="b"/>
            <a:pathLst>
              <a:path w="245" h="436">
                <a:moveTo>
                  <a:pt x="244" y="20"/>
                </a:moveTo>
                <a:cubicBezTo>
                  <a:pt x="236" y="0"/>
                  <a:pt x="211" y="7"/>
                  <a:pt x="190" y="20"/>
                </a:cubicBezTo>
                <a:cubicBezTo>
                  <a:pt x="128" y="57"/>
                  <a:pt x="78" y="119"/>
                  <a:pt x="45" y="183"/>
                </a:cubicBezTo>
                <a:cubicBezTo>
                  <a:pt x="23" y="227"/>
                  <a:pt x="0" y="304"/>
                  <a:pt x="15" y="356"/>
                </a:cubicBezTo>
                <a:cubicBezTo>
                  <a:pt x="28" y="402"/>
                  <a:pt x="96" y="415"/>
                  <a:pt x="133" y="424"/>
                </a:cubicBezTo>
                <a:cubicBezTo>
                  <a:pt x="166" y="432"/>
                  <a:pt x="198" y="434"/>
                  <a:pt x="232" y="435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56" name="Freeform 57"/>
          <p:cNvSpPr/>
          <p:nvPr/>
        </p:nvSpPr>
        <p:spPr>
          <a:xfrm>
            <a:off x="8663040" y="1126800"/>
            <a:ext cx="102600" cy="119880"/>
          </a:xfrm>
          <a:custGeom>
            <a:avLst/>
            <a:gdLst/>
            <a:ahLst/>
            <a:rect l="0" t="0" r="r" b="b"/>
            <a:pathLst>
              <a:path w="285" h="333">
                <a:moveTo>
                  <a:pt x="0" y="88"/>
                </a:moveTo>
                <a:cubicBezTo>
                  <a:pt x="0" y="73"/>
                  <a:pt x="2" y="73"/>
                  <a:pt x="5" y="67"/>
                </a:cubicBezTo>
                <a:cubicBezTo>
                  <a:pt x="34" y="74"/>
                  <a:pt x="44" y="99"/>
                  <a:pt x="52" y="128"/>
                </a:cubicBezTo>
                <a:cubicBezTo>
                  <a:pt x="63" y="171"/>
                  <a:pt x="59" y="221"/>
                  <a:pt x="58" y="267"/>
                </a:cubicBezTo>
                <a:cubicBezTo>
                  <a:pt x="58" y="290"/>
                  <a:pt x="54" y="310"/>
                  <a:pt x="49" y="332"/>
                </a:cubicBezTo>
                <a:cubicBezTo>
                  <a:pt x="49" y="284"/>
                  <a:pt x="46" y="235"/>
                  <a:pt x="55" y="187"/>
                </a:cubicBezTo>
                <a:cubicBezTo>
                  <a:pt x="65" y="131"/>
                  <a:pt x="90" y="41"/>
                  <a:pt x="149" y="15"/>
                </a:cubicBezTo>
                <a:cubicBezTo>
                  <a:pt x="182" y="0"/>
                  <a:pt x="212" y="18"/>
                  <a:pt x="231" y="44"/>
                </a:cubicBezTo>
                <a:cubicBezTo>
                  <a:pt x="261" y="85"/>
                  <a:pt x="277" y="134"/>
                  <a:pt x="281" y="184"/>
                </a:cubicBezTo>
                <a:cubicBezTo>
                  <a:pt x="284" y="221"/>
                  <a:pt x="281" y="259"/>
                  <a:pt x="281" y="296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57" name="Freeform 58"/>
          <p:cNvSpPr/>
          <p:nvPr/>
        </p:nvSpPr>
        <p:spPr>
          <a:xfrm>
            <a:off x="8840880" y="1176480"/>
            <a:ext cx="62280" cy="8280"/>
          </a:xfrm>
          <a:custGeom>
            <a:avLst/>
            <a:gdLst/>
            <a:ahLst/>
            <a:rect l="0" t="0" r="r" b="b"/>
            <a:pathLst>
              <a:path w="173" h="23">
                <a:moveTo>
                  <a:pt x="0" y="22"/>
                </a:moveTo>
                <a:cubicBezTo>
                  <a:pt x="28" y="8"/>
                  <a:pt x="57" y="6"/>
                  <a:pt x="88" y="3"/>
                </a:cubicBezTo>
                <a:cubicBezTo>
                  <a:pt x="116" y="1"/>
                  <a:pt x="144" y="1"/>
                  <a:pt x="172" y="0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58" name="Freeform 59"/>
          <p:cNvSpPr/>
          <p:nvPr/>
        </p:nvSpPr>
        <p:spPr>
          <a:xfrm>
            <a:off x="8953560" y="1071720"/>
            <a:ext cx="85320" cy="138600"/>
          </a:xfrm>
          <a:custGeom>
            <a:avLst/>
            <a:gdLst/>
            <a:ahLst/>
            <a:rect l="0" t="0" r="r" b="b"/>
            <a:pathLst>
              <a:path w="237" h="385">
                <a:moveTo>
                  <a:pt x="0" y="213"/>
                </a:moveTo>
                <a:cubicBezTo>
                  <a:pt x="13" y="209"/>
                  <a:pt x="15" y="216"/>
                  <a:pt x="24" y="199"/>
                </a:cubicBezTo>
                <a:cubicBezTo>
                  <a:pt x="39" y="172"/>
                  <a:pt x="32" y="133"/>
                  <a:pt x="32" y="103"/>
                </a:cubicBezTo>
                <a:cubicBezTo>
                  <a:pt x="32" y="74"/>
                  <a:pt x="29" y="45"/>
                  <a:pt x="29" y="16"/>
                </a:cubicBezTo>
                <a:cubicBezTo>
                  <a:pt x="29" y="7"/>
                  <a:pt x="29" y="5"/>
                  <a:pt x="29" y="0"/>
                </a:cubicBezTo>
                <a:cubicBezTo>
                  <a:pt x="59" y="1"/>
                  <a:pt x="75" y="13"/>
                  <a:pt x="101" y="29"/>
                </a:cubicBezTo>
                <a:cubicBezTo>
                  <a:pt x="138" y="51"/>
                  <a:pt x="177" y="71"/>
                  <a:pt x="204" y="104"/>
                </a:cubicBezTo>
                <a:cubicBezTo>
                  <a:pt x="223" y="128"/>
                  <a:pt x="236" y="179"/>
                  <a:pt x="225" y="209"/>
                </a:cubicBezTo>
                <a:cubicBezTo>
                  <a:pt x="212" y="246"/>
                  <a:pt x="176" y="277"/>
                  <a:pt x="153" y="309"/>
                </a:cubicBezTo>
                <a:cubicBezTo>
                  <a:pt x="145" y="319"/>
                  <a:pt x="133" y="342"/>
                  <a:pt x="140" y="356"/>
                </a:cubicBezTo>
                <a:cubicBezTo>
                  <a:pt x="148" y="373"/>
                  <a:pt x="191" y="376"/>
                  <a:pt x="207" y="380"/>
                </a:cubicBezTo>
                <a:cubicBezTo>
                  <a:pt x="220" y="382"/>
                  <a:pt x="222" y="383"/>
                  <a:pt x="229" y="384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59" name="Freeform 60"/>
          <p:cNvSpPr/>
          <p:nvPr/>
        </p:nvSpPr>
        <p:spPr>
          <a:xfrm>
            <a:off x="8650440" y="553320"/>
            <a:ext cx="82800" cy="163080"/>
          </a:xfrm>
          <a:custGeom>
            <a:avLst/>
            <a:gdLst/>
            <a:ahLst/>
            <a:rect l="0" t="0" r="r" b="b"/>
            <a:pathLst>
              <a:path w="230" h="453">
                <a:moveTo>
                  <a:pt x="0" y="125"/>
                </a:moveTo>
                <a:cubicBezTo>
                  <a:pt x="9" y="110"/>
                  <a:pt x="11" y="108"/>
                  <a:pt x="12" y="90"/>
                </a:cubicBezTo>
                <a:cubicBezTo>
                  <a:pt x="14" y="60"/>
                  <a:pt x="12" y="31"/>
                  <a:pt x="12" y="2"/>
                </a:cubicBezTo>
                <a:cubicBezTo>
                  <a:pt x="42" y="2"/>
                  <a:pt x="65" y="0"/>
                  <a:pt x="92" y="17"/>
                </a:cubicBezTo>
                <a:cubicBezTo>
                  <a:pt x="140" y="47"/>
                  <a:pt x="172" y="100"/>
                  <a:pt x="191" y="152"/>
                </a:cubicBezTo>
                <a:cubicBezTo>
                  <a:pt x="210" y="208"/>
                  <a:pt x="216" y="272"/>
                  <a:pt x="221" y="331"/>
                </a:cubicBezTo>
                <a:cubicBezTo>
                  <a:pt x="224" y="366"/>
                  <a:pt x="227" y="401"/>
                  <a:pt x="229" y="436"/>
                </a:cubicBezTo>
                <a:cubicBezTo>
                  <a:pt x="229" y="441"/>
                  <a:pt x="229" y="447"/>
                  <a:pt x="229" y="452"/>
                </a:cubicBezTo>
                <a:cubicBezTo>
                  <a:pt x="217" y="436"/>
                  <a:pt x="205" y="420"/>
                  <a:pt x="197" y="401"/>
                </a:cubicBezTo>
                <a:cubicBezTo>
                  <a:pt x="188" y="377"/>
                  <a:pt x="184" y="352"/>
                  <a:pt x="182" y="328"/>
                </a:cubicBezTo>
                <a:cubicBezTo>
                  <a:pt x="182" y="323"/>
                  <a:pt x="182" y="331"/>
                  <a:pt x="182" y="326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60" name="Freeform 61"/>
          <p:cNvSpPr/>
          <p:nvPr/>
        </p:nvSpPr>
        <p:spPr>
          <a:xfrm>
            <a:off x="8677440" y="529560"/>
            <a:ext cx="207720" cy="237240"/>
          </a:xfrm>
          <a:custGeom>
            <a:avLst/>
            <a:gdLst/>
            <a:ahLst/>
            <a:rect l="0" t="0" r="r" b="b"/>
            <a:pathLst>
              <a:path w="577" h="659">
                <a:moveTo>
                  <a:pt x="0" y="407"/>
                </a:moveTo>
                <a:cubicBezTo>
                  <a:pt x="24" y="402"/>
                  <a:pt x="31" y="403"/>
                  <a:pt x="53" y="388"/>
                </a:cubicBezTo>
                <a:cubicBezTo>
                  <a:pt x="83" y="368"/>
                  <a:pt x="107" y="336"/>
                  <a:pt x="128" y="307"/>
                </a:cubicBezTo>
                <a:cubicBezTo>
                  <a:pt x="165" y="255"/>
                  <a:pt x="190" y="194"/>
                  <a:pt x="196" y="131"/>
                </a:cubicBezTo>
                <a:cubicBezTo>
                  <a:pt x="198" y="108"/>
                  <a:pt x="205" y="50"/>
                  <a:pt x="188" y="30"/>
                </a:cubicBezTo>
                <a:cubicBezTo>
                  <a:pt x="167" y="6"/>
                  <a:pt x="137" y="0"/>
                  <a:pt x="106" y="3"/>
                </a:cubicBezTo>
                <a:cubicBezTo>
                  <a:pt x="82" y="6"/>
                  <a:pt x="89" y="18"/>
                  <a:pt x="86" y="39"/>
                </a:cubicBezTo>
                <a:cubicBezTo>
                  <a:pt x="81" y="74"/>
                  <a:pt x="91" y="97"/>
                  <a:pt x="116" y="121"/>
                </a:cubicBezTo>
                <a:cubicBezTo>
                  <a:pt x="157" y="158"/>
                  <a:pt x="209" y="179"/>
                  <a:pt x="259" y="198"/>
                </a:cubicBezTo>
                <a:cubicBezTo>
                  <a:pt x="319" y="222"/>
                  <a:pt x="430" y="240"/>
                  <a:pt x="464" y="304"/>
                </a:cubicBezTo>
                <a:cubicBezTo>
                  <a:pt x="484" y="343"/>
                  <a:pt x="453" y="371"/>
                  <a:pt x="426" y="395"/>
                </a:cubicBezTo>
                <a:cubicBezTo>
                  <a:pt x="381" y="435"/>
                  <a:pt x="328" y="464"/>
                  <a:pt x="288" y="507"/>
                </a:cubicBezTo>
                <a:cubicBezTo>
                  <a:pt x="258" y="541"/>
                  <a:pt x="258" y="580"/>
                  <a:pt x="294" y="603"/>
                </a:cubicBezTo>
                <a:cubicBezTo>
                  <a:pt x="340" y="631"/>
                  <a:pt x="408" y="637"/>
                  <a:pt x="461" y="645"/>
                </a:cubicBezTo>
                <a:cubicBezTo>
                  <a:pt x="489" y="649"/>
                  <a:pt x="527" y="658"/>
                  <a:pt x="556" y="654"/>
                </a:cubicBezTo>
                <a:cubicBezTo>
                  <a:pt x="576" y="651"/>
                  <a:pt x="515" y="650"/>
                  <a:pt x="495" y="648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61" name="Freeform 62"/>
          <p:cNvSpPr/>
          <p:nvPr/>
        </p:nvSpPr>
        <p:spPr>
          <a:xfrm>
            <a:off x="8999640" y="1032480"/>
            <a:ext cx="32400" cy="68040"/>
          </a:xfrm>
          <a:custGeom>
            <a:avLst/>
            <a:gdLst/>
            <a:ahLst/>
            <a:rect l="0" t="0" r="r" b="b"/>
            <a:pathLst>
              <a:path w="90" h="189">
                <a:moveTo>
                  <a:pt x="32" y="188"/>
                </a:moveTo>
                <a:cubicBezTo>
                  <a:pt x="46" y="188"/>
                  <a:pt x="59" y="188"/>
                  <a:pt x="72" y="188"/>
                </a:cubicBezTo>
                <a:cubicBezTo>
                  <a:pt x="72" y="149"/>
                  <a:pt x="89" y="65"/>
                  <a:pt x="68" y="34"/>
                </a:cubicBezTo>
                <a:cubicBezTo>
                  <a:pt x="57" y="17"/>
                  <a:pt x="37" y="11"/>
                  <a:pt x="19" y="7"/>
                </a:cubicBezTo>
                <a:cubicBezTo>
                  <a:pt x="14" y="6"/>
                  <a:pt x="6" y="0"/>
                  <a:pt x="3" y="4"/>
                </a:cubicBezTo>
                <a:cubicBezTo>
                  <a:pt x="2" y="9"/>
                  <a:pt x="1" y="13"/>
                  <a:pt x="0" y="18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62" name="Freeform 63"/>
          <p:cNvSpPr/>
          <p:nvPr/>
        </p:nvSpPr>
        <p:spPr>
          <a:xfrm>
            <a:off x="503640" y="3728880"/>
            <a:ext cx="41760" cy="297360"/>
          </a:xfrm>
          <a:custGeom>
            <a:avLst/>
            <a:gdLst/>
            <a:ahLst/>
            <a:rect l="0" t="0" r="r" b="b"/>
            <a:pathLst>
              <a:path w="116" h="826">
                <a:moveTo>
                  <a:pt x="108" y="54"/>
                </a:moveTo>
                <a:cubicBezTo>
                  <a:pt x="74" y="43"/>
                  <a:pt x="58" y="43"/>
                  <a:pt x="47" y="10"/>
                </a:cubicBezTo>
                <a:cubicBezTo>
                  <a:pt x="47" y="5"/>
                  <a:pt x="47" y="3"/>
                  <a:pt x="47" y="0"/>
                </a:cubicBezTo>
                <a:cubicBezTo>
                  <a:pt x="72" y="3"/>
                  <a:pt x="81" y="1"/>
                  <a:pt x="94" y="30"/>
                </a:cubicBezTo>
                <a:cubicBezTo>
                  <a:pt x="115" y="77"/>
                  <a:pt x="108" y="136"/>
                  <a:pt x="108" y="187"/>
                </a:cubicBezTo>
                <a:cubicBezTo>
                  <a:pt x="108" y="264"/>
                  <a:pt x="105" y="336"/>
                  <a:pt x="92" y="414"/>
                </a:cubicBezTo>
                <a:cubicBezTo>
                  <a:pt x="75" y="515"/>
                  <a:pt x="46" y="611"/>
                  <a:pt x="18" y="708"/>
                </a:cubicBezTo>
                <a:cubicBezTo>
                  <a:pt x="8" y="743"/>
                  <a:pt x="4" y="775"/>
                  <a:pt x="4" y="811"/>
                </a:cubicBezTo>
                <a:cubicBezTo>
                  <a:pt x="4" y="823"/>
                  <a:pt x="0" y="824"/>
                  <a:pt x="11" y="825"/>
                </a:cubicBezTo>
                <a:cubicBezTo>
                  <a:pt x="25" y="825"/>
                  <a:pt x="30" y="824"/>
                  <a:pt x="38" y="817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63" name="Freeform 64"/>
          <p:cNvSpPr/>
          <p:nvPr/>
        </p:nvSpPr>
        <p:spPr>
          <a:xfrm>
            <a:off x="449280" y="3996360"/>
            <a:ext cx="128880" cy="50760"/>
          </a:xfrm>
          <a:custGeom>
            <a:avLst/>
            <a:gdLst/>
            <a:ahLst/>
            <a:rect l="0" t="0" r="r" b="b"/>
            <a:pathLst>
              <a:path w="358" h="141">
                <a:moveTo>
                  <a:pt x="0" y="11"/>
                </a:moveTo>
                <a:cubicBezTo>
                  <a:pt x="22" y="7"/>
                  <a:pt x="70" y="0"/>
                  <a:pt x="100" y="4"/>
                </a:cubicBezTo>
                <a:cubicBezTo>
                  <a:pt x="153" y="11"/>
                  <a:pt x="191" y="42"/>
                  <a:pt x="225" y="79"/>
                </a:cubicBezTo>
                <a:cubicBezTo>
                  <a:pt x="246" y="102"/>
                  <a:pt x="261" y="135"/>
                  <a:pt x="294" y="140"/>
                </a:cubicBezTo>
                <a:cubicBezTo>
                  <a:pt x="324" y="140"/>
                  <a:pt x="336" y="140"/>
                  <a:pt x="357" y="138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64" name="Freeform 65"/>
          <p:cNvSpPr/>
          <p:nvPr/>
        </p:nvSpPr>
        <p:spPr>
          <a:xfrm>
            <a:off x="582480" y="3938760"/>
            <a:ext cx="103680" cy="116280"/>
          </a:xfrm>
          <a:custGeom>
            <a:avLst/>
            <a:gdLst/>
            <a:ahLst/>
            <a:rect l="0" t="0" r="r" b="b"/>
            <a:pathLst>
              <a:path w="288" h="323">
                <a:moveTo>
                  <a:pt x="287" y="0"/>
                </a:moveTo>
                <a:cubicBezTo>
                  <a:pt x="216" y="16"/>
                  <a:pt x="172" y="51"/>
                  <a:pt x="118" y="102"/>
                </a:cubicBezTo>
                <a:cubicBezTo>
                  <a:pt x="51" y="169"/>
                  <a:pt x="17" y="232"/>
                  <a:pt x="0" y="322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65" name="Freeform 66"/>
          <p:cNvSpPr/>
          <p:nvPr/>
        </p:nvSpPr>
        <p:spPr>
          <a:xfrm>
            <a:off x="420840" y="4677480"/>
            <a:ext cx="422640" cy="124920"/>
          </a:xfrm>
          <a:custGeom>
            <a:avLst/>
            <a:gdLst/>
            <a:ahLst/>
            <a:rect l="0" t="0" r="r" b="b"/>
            <a:pathLst>
              <a:path w="1174" h="347">
                <a:moveTo>
                  <a:pt x="0" y="13"/>
                </a:moveTo>
                <a:cubicBezTo>
                  <a:pt x="1" y="15"/>
                  <a:pt x="10" y="0"/>
                  <a:pt x="14" y="10"/>
                </a:cubicBezTo>
                <a:cubicBezTo>
                  <a:pt x="35" y="60"/>
                  <a:pt x="28" y="143"/>
                  <a:pt x="38" y="198"/>
                </a:cubicBezTo>
                <a:cubicBezTo>
                  <a:pt x="46" y="239"/>
                  <a:pt x="55" y="279"/>
                  <a:pt x="66" y="319"/>
                </a:cubicBezTo>
                <a:cubicBezTo>
                  <a:pt x="68" y="327"/>
                  <a:pt x="70" y="335"/>
                  <a:pt x="72" y="342"/>
                </a:cubicBezTo>
                <a:cubicBezTo>
                  <a:pt x="76" y="306"/>
                  <a:pt x="79" y="280"/>
                  <a:pt x="99" y="246"/>
                </a:cubicBezTo>
                <a:cubicBezTo>
                  <a:pt x="126" y="202"/>
                  <a:pt x="164" y="175"/>
                  <a:pt x="215" y="169"/>
                </a:cubicBezTo>
                <a:cubicBezTo>
                  <a:pt x="247" y="166"/>
                  <a:pt x="244" y="185"/>
                  <a:pt x="260" y="207"/>
                </a:cubicBezTo>
                <a:cubicBezTo>
                  <a:pt x="275" y="227"/>
                  <a:pt x="281" y="246"/>
                  <a:pt x="307" y="253"/>
                </a:cubicBezTo>
                <a:cubicBezTo>
                  <a:pt x="337" y="262"/>
                  <a:pt x="363" y="246"/>
                  <a:pt x="385" y="228"/>
                </a:cubicBezTo>
                <a:cubicBezTo>
                  <a:pt x="414" y="204"/>
                  <a:pt x="427" y="169"/>
                  <a:pt x="453" y="144"/>
                </a:cubicBezTo>
                <a:cubicBezTo>
                  <a:pt x="465" y="132"/>
                  <a:pt x="479" y="121"/>
                  <a:pt x="498" y="128"/>
                </a:cubicBezTo>
                <a:cubicBezTo>
                  <a:pt x="525" y="138"/>
                  <a:pt x="547" y="180"/>
                  <a:pt x="577" y="194"/>
                </a:cubicBezTo>
                <a:cubicBezTo>
                  <a:pt x="622" y="215"/>
                  <a:pt x="672" y="210"/>
                  <a:pt x="714" y="200"/>
                </a:cubicBezTo>
                <a:cubicBezTo>
                  <a:pt x="707" y="167"/>
                  <a:pt x="722" y="162"/>
                  <a:pt x="686" y="141"/>
                </a:cubicBezTo>
                <a:cubicBezTo>
                  <a:pt x="651" y="121"/>
                  <a:pt x="599" y="118"/>
                  <a:pt x="559" y="123"/>
                </a:cubicBezTo>
                <a:cubicBezTo>
                  <a:pt x="511" y="129"/>
                  <a:pt x="498" y="162"/>
                  <a:pt x="495" y="207"/>
                </a:cubicBezTo>
                <a:cubicBezTo>
                  <a:pt x="491" y="262"/>
                  <a:pt x="524" y="293"/>
                  <a:pt x="571" y="314"/>
                </a:cubicBezTo>
                <a:cubicBezTo>
                  <a:pt x="627" y="339"/>
                  <a:pt x="719" y="346"/>
                  <a:pt x="777" y="324"/>
                </a:cubicBezTo>
                <a:cubicBezTo>
                  <a:pt x="828" y="304"/>
                  <a:pt x="839" y="263"/>
                  <a:pt x="839" y="214"/>
                </a:cubicBezTo>
                <a:cubicBezTo>
                  <a:pt x="839" y="196"/>
                  <a:pt x="838" y="177"/>
                  <a:pt x="841" y="159"/>
                </a:cubicBezTo>
                <a:cubicBezTo>
                  <a:pt x="842" y="159"/>
                  <a:pt x="844" y="159"/>
                  <a:pt x="845" y="159"/>
                </a:cubicBezTo>
                <a:cubicBezTo>
                  <a:pt x="856" y="177"/>
                  <a:pt x="866" y="200"/>
                  <a:pt x="875" y="225"/>
                </a:cubicBezTo>
                <a:cubicBezTo>
                  <a:pt x="884" y="248"/>
                  <a:pt x="889" y="282"/>
                  <a:pt x="913" y="295"/>
                </a:cubicBezTo>
                <a:cubicBezTo>
                  <a:pt x="933" y="305"/>
                  <a:pt x="946" y="295"/>
                  <a:pt x="961" y="285"/>
                </a:cubicBezTo>
                <a:cubicBezTo>
                  <a:pt x="994" y="263"/>
                  <a:pt x="1002" y="211"/>
                  <a:pt x="1040" y="193"/>
                </a:cubicBezTo>
                <a:cubicBezTo>
                  <a:pt x="1058" y="185"/>
                  <a:pt x="1094" y="179"/>
                  <a:pt x="1112" y="191"/>
                </a:cubicBezTo>
                <a:cubicBezTo>
                  <a:pt x="1136" y="207"/>
                  <a:pt x="1147" y="235"/>
                  <a:pt x="1173" y="252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66" name="Freeform 67"/>
          <p:cNvSpPr/>
          <p:nvPr/>
        </p:nvSpPr>
        <p:spPr>
          <a:xfrm>
            <a:off x="886320" y="4674600"/>
            <a:ext cx="79200" cy="82440"/>
          </a:xfrm>
          <a:custGeom>
            <a:avLst/>
            <a:gdLst/>
            <a:ahLst/>
            <a:rect l="0" t="0" r="r" b="b"/>
            <a:pathLst>
              <a:path w="220" h="229">
                <a:moveTo>
                  <a:pt x="219" y="9"/>
                </a:moveTo>
                <a:cubicBezTo>
                  <a:pt x="156" y="4"/>
                  <a:pt x="114" y="0"/>
                  <a:pt x="64" y="45"/>
                </a:cubicBezTo>
                <a:cubicBezTo>
                  <a:pt x="37" y="70"/>
                  <a:pt x="0" y="135"/>
                  <a:pt x="23" y="173"/>
                </a:cubicBezTo>
                <a:cubicBezTo>
                  <a:pt x="55" y="228"/>
                  <a:pt x="143" y="220"/>
                  <a:pt x="196" y="222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67" name="Freeform 68"/>
          <p:cNvSpPr/>
          <p:nvPr/>
        </p:nvSpPr>
        <p:spPr>
          <a:xfrm>
            <a:off x="1025640" y="4663080"/>
            <a:ext cx="128880" cy="114120"/>
          </a:xfrm>
          <a:custGeom>
            <a:avLst/>
            <a:gdLst/>
            <a:ahLst/>
            <a:rect l="0" t="0" r="r" b="b"/>
            <a:pathLst>
              <a:path w="358" h="317">
                <a:moveTo>
                  <a:pt x="0" y="94"/>
                </a:moveTo>
                <a:cubicBezTo>
                  <a:pt x="0" y="84"/>
                  <a:pt x="0" y="72"/>
                  <a:pt x="0" y="61"/>
                </a:cubicBezTo>
                <a:cubicBezTo>
                  <a:pt x="24" y="79"/>
                  <a:pt x="49" y="98"/>
                  <a:pt x="76" y="112"/>
                </a:cubicBezTo>
                <a:cubicBezTo>
                  <a:pt x="114" y="131"/>
                  <a:pt x="156" y="135"/>
                  <a:pt x="200" y="131"/>
                </a:cubicBezTo>
                <a:cubicBezTo>
                  <a:pt x="234" y="127"/>
                  <a:pt x="273" y="109"/>
                  <a:pt x="282" y="73"/>
                </a:cubicBezTo>
                <a:cubicBezTo>
                  <a:pt x="292" y="32"/>
                  <a:pt x="259" y="20"/>
                  <a:pt x="224" y="13"/>
                </a:cubicBezTo>
                <a:cubicBezTo>
                  <a:pt x="181" y="5"/>
                  <a:pt x="118" y="0"/>
                  <a:pt x="85" y="33"/>
                </a:cubicBezTo>
                <a:cubicBezTo>
                  <a:pt x="49" y="70"/>
                  <a:pt x="52" y="140"/>
                  <a:pt x="83" y="178"/>
                </a:cubicBezTo>
                <a:cubicBezTo>
                  <a:pt x="133" y="239"/>
                  <a:pt x="228" y="268"/>
                  <a:pt x="299" y="295"/>
                </a:cubicBezTo>
                <a:cubicBezTo>
                  <a:pt x="318" y="302"/>
                  <a:pt x="338" y="309"/>
                  <a:pt x="357" y="316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68" name="Freeform 69"/>
          <p:cNvSpPr/>
          <p:nvPr/>
        </p:nvSpPr>
        <p:spPr>
          <a:xfrm>
            <a:off x="726480" y="5107320"/>
            <a:ext cx="127080" cy="88920"/>
          </a:xfrm>
          <a:custGeom>
            <a:avLst/>
            <a:gdLst/>
            <a:ahLst/>
            <a:rect l="0" t="0" r="r" b="b"/>
            <a:pathLst>
              <a:path w="353" h="247">
                <a:moveTo>
                  <a:pt x="35" y="66"/>
                </a:moveTo>
                <a:cubicBezTo>
                  <a:pt x="24" y="66"/>
                  <a:pt x="13" y="66"/>
                  <a:pt x="2" y="66"/>
                </a:cubicBezTo>
                <a:cubicBezTo>
                  <a:pt x="2" y="54"/>
                  <a:pt x="0" y="44"/>
                  <a:pt x="8" y="35"/>
                </a:cubicBezTo>
                <a:cubicBezTo>
                  <a:pt x="22" y="19"/>
                  <a:pt x="56" y="15"/>
                  <a:pt x="75" y="11"/>
                </a:cubicBezTo>
                <a:cubicBezTo>
                  <a:pt x="103" y="6"/>
                  <a:pt x="131" y="5"/>
                  <a:pt x="159" y="5"/>
                </a:cubicBezTo>
                <a:cubicBezTo>
                  <a:pt x="179" y="5"/>
                  <a:pt x="209" y="0"/>
                  <a:pt x="229" y="8"/>
                </a:cubicBezTo>
                <a:cubicBezTo>
                  <a:pt x="241" y="13"/>
                  <a:pt x="244" y="23"/>
                  <a:pt x="250" y="33"/>
                </a:cubicBezTo>
                <a:cubicBezTo>
                  <a:pt x="266" y="62"/>
                  <a:pt x="279" y="93"/>
                  <a:pt x="292" y="124"/>
                </a:cubicBezTo>
                <a:cubicBezTo>
                  <a:pt x="301" y="144"/>
                  <a:pt x="312" y="164"/>
                  <a:pt x="325" y="183"/>
                </a:cubicBezTo>
                <a:cubicBezTo>
                  <a:pt x="332" y="193"/>
                  <a:pt x="343" y="204"/>
                  <a:pt x="347" y="216"/>
                </a:cubicBezTo>
                <a:cubicBezTo>
                  <a:pt x="352" y="231"/>
                  <a:pt x="350" y="237"/>
                  <a:pt x="341" y="246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69" name="Freeform 70"/>
          <p:cNvSpPr/>
          <p:nvPr/>
        </p:nvSpPr>
        <p:spPr>
          <a:xfrm>
            <a:off x="733320" y="5145120"/>
            <a:ext cx="178200" cy="38520"/>
          </a:xfrm>
          <a:custGeom>
            <a:avLst/>
            <a:gdLst/>
            <a:ahLst/>
            <a:rect l="0" t="0" r="r" b="b"/>
            <a:pathLst>
              <a:path w="495" h="107">
                <a:moveTo>
                  <a:pt x="19" y="106"/>
                </a:moveTo>
                <a:cubicBezTo>
                  <a:pt x="7" y="95"/>
                  <a:pt x="4" y="94"/>
                  <a:pt x="0" y="85"/>
                </a:cubicBezTo>
                <a:cubicBezTo>
                  <a:pt x="23" y="72"/>
                  <a:pt x="55" y="63"/>
                  <a:pt x="85" y="56"/>
                </a:cubicBezTo>
                <a:cubicBezTo>
                  <a:pt x="166" y="35"/>
                  <a:pt x="250" y="19"/>
                  <a:pt x="332" y="8"/>
                </a:cubicBezTo>
                <a:cubicBezTo>
                  <a:pt x="386" y="1"/>
                  <a:pt x="440" y="1"/>
                  <a:pt x="494" y="0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70" name="Freeform 71"/>
          <p:cNvSpPr/>
          <p:nvPr/>
        </p:nvSpPr>
        <p:spPr>
          <a:xfrm>
            <a:off x="999360" y="5048280"/>
            <a:ext cx="20520" cy="93960"/>
          </a:xfrm>
          <a:custGeom>
            <a:avLst/>
            <a:gdLst/>
            <a:ahLst/>
            <a:rect l="0" t="0" r="r" b="b"/>
            <a:pathLst>
              <a:path w="57" h="261">
                <a:moveTo>
                  <a:pt x="24" y="10"/>
                </a:moveTo>
                <a:cubicBezTo>
                  <a:pt x="16" y="5"/>
                  <a:pt x="11" y="3"/>
                  <a:pt x="3" y="0"/>
                </a:cubicBezTo>
                <a:cubicBezTo>
                  <a:pt x="3" y="24"/>
                  <a:pt x="0" y="51"/>
                  <a:pt x="6" y="74"/>
                </a:cubicBezTo>
                <a:cubicBezTo>
                  <a:pt x="16" y="115"/>
                  <a:pt x="40" y="153"/>
                  <a:pt x="50" y="195"/>
                </a:cubicBezTo>
                <a:cubicBezTo>
                  <a:pt x="56" y="217"/>
                  <a:pt x="55" y="237"/>
                  <a:pt x="55" y="260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71" name="Freeform 72"/>
          <p:cNvSpPr/>
          <p:nvPr/>
        </p:nvSpPr>
        <p:spPr>
          <a:xfrm>
            <a:off x="901800" y="5099040"/>
            <a:ext cx="224280" cy="33840"/>
          </a:xfrm>
          <a:custGeom>
            <a:avLst/>
            <a:gdLst/>
            <a:ahLst/>
            <a:rect l="0" t="0" r="r" b="b"/>
            <a:pathLst>
              <a:path w="623" h="94">
                <a:moveTo>
                  <a:pt x="0" y="93"/>
                </a:moveTo>
                <a:cubicBezTo>
                  <a:pt x="72" y="70"/>
                  <a:pt x="147" y="61"/>
                  <a:pt x="222" y="49"/>
                </a:cubicBezTo>
                <a:cubicBezTo>
                  <a:pt x="315" y="32"/>
                  <a:pt x="409" y="25"/>
                  <a:pt x="503" y="14"/>
                </a:cubicBezTo>
                <a:cubicBezTo>
                  <a:pt x="563" y="7"/>
                  <a:pt x="582" y="5"/>
                  <a:pt x="622" y="0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72" name="Freeform 73"/>
          <p:cNvSpPr/>
          <p:nvPr/>
        </p:nvSpPr>
        <p:spPr>
          <a:xfrm>
            <a:off x="1207800" y="5025960"/>
            <a:ext cx="91080" cy="133560"/>
          </a:xfrm>
          <a:custGeom>
            <a:avLst/>
            <a:gdLst/>
            <a:ahLst/>
            <a:rect l="0" t="0" r="r" b="b"/>
            <a:pathLst>
              <a:path w="253" h="371">
                <a:moveTo>
                  <a:pt x="25" y="0"/>
                </a:moveTo>
                <a:cubicBezTo>
                  <a:pt x="3" y="8"/>
                  <a:pt x="8" y="5"/>
                  <a:pt x="8" y="37"/>
                </a:cubicBezTo>
                <a:cubicBezTo>
                  <a:pt x="7" y="90"/>
                  <a:pt x="0" y="152"/>
                  <a:pt x="11" y="205"/>
                </a:cubicBezTo>
                <a:cubicBezTo>
                  <a:pt x="14" y="220"/>
                  <a:pt x="18" y="236"/>
                  <a:pt x="33" y="241"/>
                </a:cubicBezTo>
                <a:cubicBezTo>
                  <a:pt x="50" y="247"/>
                  <a:pt x="54" y="224"/>
                  <a:pt x="60" y="215"/>
                </a:cubicBezTo>
                <a:cubicBezTo>
                  <a:pt x="74" y="190"/>
                  <a:pt x="93" y="165"/>
                  <a:pt x="124" y="159"/>
                </a:cubicBezTo>
                <a:cubicBezTo>
                  <a:pt x="167" y="151"/>
                  <a:pt x="179" y="171"/>
                  <a:pt x="198" y="204"/>
                </a:cubicBezTo>
                <a:cubicBezTo>
                  <a:pt x="224" y="244"/>
                  <a:pt x="238" y="290"/>
                  <a:pt x="247" y="336"/>
                </a:cubicBezTo>
                <a:cubicBezTo>
                  <a:pt x="249" y="347"/>
                  <a:pt x="250" y="359"/>
                  <a:pt x="252" y="370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73" name="Freeform 74"/>
          <p:cNvSpPr/>
          <p:nvPr/>
        </p:nvSpPr>
        <p:spPr>
          <a:xfrm>
            <a:off x="1063800" y="5300640"/>
            <a:ext cx="170280" cy="200160"/>
          </a:xfrm>
          <a:custGeom>
            <a:avLst/>
            <a:gdLst/>
            <a:ahLst/>
            <a:rect l="0" t="0" r="r" b="b"/>
            <a:pathLst>
              <a:path w="473" h="556">
                <a:moveTo>
                  <a:pt x="158" y="28"/>
                </a:moveTo>
                <a:cubicBezTo>
                  <a:pt x="158" y="11"/>
                  <a:pt x="159" y="9"/>
                  <a:pt x="157" y="0"/>
                </a:cubicBezTo>
                <a:cubicBezTo>
                  <a:pt x="152" y="26"/>
                  <a:pt x="145" y="64"/>
                  <a:pt x="139" y="93"/>
                </a:cubicBezTo>
                <a:cubicBezTo>
                  <a:pt x="123" y="171"/>
                  <a:pt x="100" y="249"/>
                  <a:pt x="70" y="324"/>
                </a:cubicBezTo>
                <a:cubicBezTo>
                  <a:pt x="52" y="368"/>
                  <a:pt x="23" y="406"/>
                  <a:pt x="4" y="448"/>
                </a:cubicBezTo>
                <a:cubicBezTo>
                  <a:pt x="1" y="456"/>
                  <a:pt x="0" y="457"/>
                  <a:pt x="0" y="462"/>
                </a:cubicBezTo>
                <a:cubicBezTo>
                  <a:pt x="49" y="454"/>
                  <a:pt x="89" y="428"/>
                  <a:pt x="133" y="404"/>
                </a:cubicBezTo>
                <a:cubicBezTo>
                  <a:pt x="176" y="380"/>
                  <a:pt x="217" y="354"/>
                  <a:pt x="267" y="352"/>
                </a:cubicBezTo>
                <a:cubicBezTo>
                  <a:pt x="295" y="351"/>
                  <a:pt x="300" y="353"/>
                  <a:pt x="316" y="377"/>
                </a:cubicBezTo>
                <a:cubicBezTo>
                  <a:pt x="331" y="399"/>
                  <a:pt x="339" y="426"/>
                  <a:pt x="346" y="451"/>
                </a:cubicBezTo>
                <a:cubicBezTo>
                  <a:pt x="355" y="485"/>
                  <a:pt x="354" y="531"/>
                  <a:pt x="391" y="547"/>
                </a:cubicBezTo>
                <a:cubicBezTo>
                  <a:pt x="409" y="555"/>
                  <a:pt x="453" y="548"/>
                  <a:pt x="472" y="548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74" name="Freeform 75"/>
          <p:cNvSpPr/>
          <p:nvPr/>
        </p:nvSpPr>
        <p:spPr>
          <a:xfrm>
            <a:off x="1390680" y="5076720"/>
            <a:ext cx="162720" cy="424080"/>
          </a:xfrm>
          <a:custGeom>
            <a:avLst/>
            <a:gdLst/>
            <a:ahLst/>
            <a:rect l="0" t="0" r="r" b="b"/>
            <a:pathLst>
              <a:path w="452" h="1178">
                <a:moveTo>
                  <a:pt x="210" y="0"/>
                </a:moveTo>
                <a:cubicBezTo>
                  <a:pt x="233" y="16"/>
                  <a:pt x="223" y="9"/>
                  <a:pt x="238" y="34"/>
                </a:cubicBezTo>
                <a:cubicBezTo>
                  <a:pt x="338" y="194"/>
                  <a:pt x="422" y="386"/>
                  <a:pt x="438" y="578"/>
                </a:cubicBezTo>
                <a:cubicBezTo>
                  <a:pt x="451" y="731"/>
                  <a:pt x="426" y="856"/>
                  <a:pt x="323" y="972"/>
                </a:cubicBezTo>
                <a:cubicBezTo>
                  <a:pt x="232" y="1071"/>
                  <a:pt x="115" y="1118"/>
                  <a:pt x="0" y="1177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75" name="Freeform 76"/>
          <p:cNvSpPr/>
          <p:nvPr/>
        </p:nvSpPr>
        <p:spPr>
          <a:xfrm>
            <a:off x="535680" y="5164920"/>
            <a:ext cx="180360" cy="379080"/>
          </a:xfrm>
          <a:custGeom>
            <a:avLst/>
            <a:gdLst/>
            <a:ahLst/>
            <a:rect l="0" t="0" r="r" b="b"/>
            <a:pathLst>
              <a:path w="501" h="1053">
                <a:moveTo>
                  <a:pt x="200" y="2"/>
                </a:moveTo>
                <a:cubicBezTo>
                  <a:pt x="124" y="0"/>
                  <a:pt x="115" y="50"/>
                  <a:pt x="86" y="117"/>
                </a:cubicBezTo>
                <a:cubicBezTo>
                  <a:pt x="26" y="259"/>
                  <a:pt x="4" y="391"/>
                  <a:pt x="2" y="545"/>
                </a:cubicBezTo>
                <a:cubicBezTo>
                  <a:pt x="0" y="701"/>
                  <a:pt x="56" y="821"/>
                  <a:pt x="181" y="919"/>
                </a:cubicBezTo>
                <a:cubicBezTo>
                  <a:pt x="278" y="995"/>
                  <a:pt x="386" y="1019"/>
                  <a:pt x="500" y="1052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76" name="Freeform 77"/>
          <p:cNvSpPr/>
          <p:nvPr/>
        </p:nvSpPr>
        <p:spPr>
          <a:xfrm>
            <a:off x="1932120" y="5045040"/>
            <a:ext cx="189360" cy="117720"/>
          </a:xfrm>
          <a:custGeom>
            <a:avLst/>
            <a:gdLst/>
            <a:ahLst/>
            <a:rect l="0" t="0" r="r" b="b"/>
            <a:pathLst>
              <a:path w="526" h="327">
                <a:moveTo>
                  <a:pt x="25" y="91"/>
                </a:moveTo>
                <a:cubicBezTo>
                  <a:pt x="17" y="91"/>
                  <a:pt x="8" y="91"/>
                  <a:pt x="0" y="91"/>
                </a:cubicBezTo>
                <a:cubicBezTo>
                  <a:pt x="5" y="88"/>
                  <a:pt x="6" y="82"/>
                  <a:pt x="19" y="79"/>
                </a:cubicBezTo>
                <a:cubicBezTo>
                  <a:pt x="52" y="71"/>
                  <a:pt x="117" y="65"/>
                  <a:pt x="147" y="84"/>
                </a:cubicBezTo>
                <a:cubicBezTo>
                  <a:pt x="186" y="109"/>
                  <a:pt x="187" y="157"/>
                  <a:pt x="188" y="200"/>
                </a:cubicBezTo>
                <a:cubicBezTo>
                  <a:pt x="189" y="241"/>
                  <a:pt x="185" y="266"/>
                  <a:pt x="162" y="300"/>
                </a:cubicBezTo>
                <a:cubicBezTo>
                  <a:pt x="155" y="310"/>
                  <a:pt x="148" y="317"/>
                  <a:pt x="140" y="326"/>
                </a:cubicBezTo>
                <a:cubicBezTo>
                  <a:pt x="170" y="319"/>
                  <a:pt x="187" y="309"/>
                  <a:pt x="213" y="292"/>
                </a:cubicBezTo>
                <a:cubicBezTo>
                  <a:pt x="277" y="252"/>
                  <a:pt x="327" y="201"/>
                  <a:pt x="375" y="143"/>
                </a:cubicBezTo>
                <a:cubicBezTo>
                  <a:pt x="411" y="102"/>
                  <a:pt x="457" y="55"/>
                  <a:pt x="480" y="5"/>
                </a:cubicBezTo>
                <a:cubicBezTo>
                  <a:pt x="480" y="3"/>
                  <a:pt x="480" y="2"/>
                  <a:pt x="480" y="0"/>
                </a:cubicBezTo>
                <a:cubicBezTo>
                  <a:pt x="438" y="9"/>
                  <a:pt x="421" y="21"/>
                  <a:pt x="388" y="52"/>
                </a:cubicBezTo>
                <a:cubicBezTo>
                  <a:pt x="341" y="97"/>
                  <a:pt x="311" y="155"/>
                  <a:pt x="324" y="224"/>
                </a:cubicBezTo>
                <a:cubicBezTo>
                  <a:pt x="332" y="264"/>
                  <a:pt x="378" y="274"/>
                  <a:pt x="412" y="279"/>
                </a:cubicBezTo>
                <a:cubicBezTo>
                  <a:pt x="449" y="284"/>
                  <a:pt x="488" y="281"/>
                  <a:pt x="525" y="281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77" name="Freeform 78"/>
          <p:cNvSpPr/>
          <p:nvPr/>
        </p:nvSpPr>
        <p:spPr>
          <a:xfrm>
            <a:off x="2106000" y="4890960"/>
            <a:ext cx="30960" cy="132120"/>
          </a:xfrm>
          <a:custGeom>
            <a:avLst/>
            <a:gdLst/>
            <a:ahLst/>
            <a:rect l="0" t="0" r="r" b="b"/>
            <a:pathLst>
              <a:path w="86" h="367">
                <a:moveTo>
                  <a:pt x="9" y="0"/>
                </a:moveTo>
                <a:cubicBezTo>
                  <a:pt x="9" y="11"/>
                  <a:pt x="9" y="14"/>
                  <a:pt x="9" y="25"/>
                </a:cubicBezTo>
                <a:cubicBezTo>
                  <a:pt x="7" y="84"/>
                  <a:pt x="7" y="142"/>
                  <a:pt x="7" y="201"/>
                </a:cubicBezTo>
                <a:cubicBezTo>
                  <a:pt x="7" y="253"/>
                  <a:pt x="0" y="299"/>
                  <a:pt x="38" y="341"/>
                </a:cubicBezTo>
                <a:cubicBezTo>
                  <a:pt x="59" y="358"/>
                  <a:pt x="67" y="364"/>
                  <a:pt x="85" y="366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78" name="Freeform 79"/>
          <p:cNvSpPr/>
          <p:nvPr/>
        </p:nvSpPr>
        <p:spPr>
          <a:xfrm>
            <a:off x="2192400" y="4878000"/>
            <a:ext cx="66600" cy="133920"/>
          </a:xfrm>
          <a:custGeom>
            <a:avLst/>
            <a:gdLst/>
            <a:ahLst/>
            <a:rect l="0" t="0" r="r" b="b"/>
            <a:pathLst>
              <a:path w="185" h="372">
                <a:moveTo>
                  <a:pt x="177" y="16"/>
                </a:moveTo>
                <a:cubicBezTo>
                  <a:pt x="160" y="8"/>
                  <a:pt x="134" y="0"/>
                  <a:pt x="114" y="10"/>
                </a:cubicBezTo>
                <a:cubicBezTo>
                  <a:pt x="84" y="24"/>
                  <a:pt x="76" y="50"/>
                  <a:pt x="74" y="79"/>
                </a:cubicBezTo>
                <a:cubicBezTo>
                  <a:pt x="71" y="124"/>
                  <a:pt x="99" y="145"/>
                  <a:pt x="125" y="180"/>
                </a:cubicBezTo>
                <a:cubicBezTo>
                  <a:pt x="156" y="220"/>
                  <a:pt x="178" y="254"/>
                  <a:pt x="181" y="302"/>
                </a:cubicBezTo>
                <a:cubicBezTo>
                  <a:pt x="184" y="348"/>
                  <a:pt x="140" y="361"/>
                  <a:pt x="100" y="366"/>
                </a:cubicBezTo>
                <a:cubicBezTo>
                  <a:pt x="54" y="371"/>
                  <a:pt x="39" y="363"/>
                  <a:pt x="0" y="345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79" name="Freeform 80"/>
          <p:cNvSpPr/>
          <p:nvPr/>
        </p:nvSpPr>
        <p:spPr>
          <a:xfrm>
            <a:off x="1995480" y="3546360"/>
            <a:ext cx="644760" cy="313560"/>
          </a:xfrm>
          <a:custGeom>
            <a:avLst/>
            <a:gdLst/>
            <a:ahLst/>
            <a:rect l="0" t="0" r="r" b="b"/>
            <a:pathLst>
              <a:path w="1791" h="871">
                <a:moveTo>
                  <a:pt x="37" y="44"/>
                </a:moveTo>
                <a:cubicBezTo>
                  <a:pt x="26" y="30"/>
                  <a:pt x="18" y="16"/>
                  <a:pt x="3" y="2"/>
                </a:cubicBezTo>
                <a:cubicBezTo>
                  <a:pt x="3" y="0"/>
                  <a:pt x="2" y="0"/>
                  <a:pt x="0" y="1"/>
                </a:cubicBezTo>
                <a:cubicBezTo>
                  <a:pt x="22" y="6"/>
                  <a:pt x="45" y="11"/>
                  <a:pt x="67" y="16"/>
                </a:cubicBezTo>
                <a:cubicBezTo>
                  <a:pt x="190" y="44"/>
                  <a:pt x="315" y="70"/>
                  <a:pt x="428" y="129"/>
                </a:cubicBezTo>
                <a:cubicBezTo>
                  <a:pt x="565" y="200"/>
                  <a:pt x="661" y="310"/>
                  <a:pt x="756" y="428"/>
                </a:cubicBezTo>
                <a:cubicBezTo>
                  <a:pt x="897" y="600"/>
                  <a:pt x="1022" y="704"/>
                  <a:pt x="1242" y="755"/>
                </a:cubicBezTo>
                <a:cubicBezTo>
                  <a:pt x="1348" y="779"/>
                  <a:pt x="1697" y="760"/>
                  <a:pt x="1772" y="849"/>
                </a:cubicBezTo>
                <a:cubicBezTo>
                  <a:pt x="1790" y="870"/>
                  <a:pt x="1749" y="853"/>
                  <a:pt x="1746" y="860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80" name="Freeform 81"/>
          <p:cNvSpPr/>
          <p:nvPr/>
        </p:nvSpPr>
        <p:spPr>
          <a:xfrm>
            <a:off x="2467440" y="3701880"/>
            <a:ext cx="156960" cy="222480"/>
          </a:xfrm>
          <a:custGeom>
            <a:avLst/>
            <a:gdLst/>
            <a:ahLst/>
            <a:rect l="0" t="0" r="r" b="b"/>
            <a:pathLst>
              <a:path w="436" h="618">
                <a:moveTo>
                  <a:pt x="122" y="0"/>
                </a:moveTo>
                <a:cubicBezTo>
                  <a:pt x="131" y="12"/>
                  <a:pt x="168" y="57"/>
                  <a:pt x="185" y="77"/>
                </a:cubicBezTo>
                <a:cubicBezTo>
                  <a:pt x="253" y="144"/>
                  <a:pt x="354" y="195"/>
                  <a:pt x="408" y="272"/>
                </a:cubicBezTo>
                <a:cubicBezTo>
                  <a:pt x="435" y="311"/>
                  <a:pt x="397" y="324"/>
                  <a:pt x="369" y="333"/>
                </a:cubicBezTo>
                <a:cubicBezTo>
                  <a:pt x="276" y="363"/>
                  <a:pt x="182" y="385"/>
                  <a:pt x="101" y="444"/>
                </a:cubicBezTo>
                <a:cubicBezTo>
                  <a:pt x="69" y="467"/>
                  <a:pt x="0" y="538"/>
                  <a:pt x="34" y="590"/>
                </a:cubicBezTo>
                <a:cubicBezTo>
                  <a:pt x="47" y="599"/>
                  <a:pt x="59" y="608"/>
                  <a:pt x="72" y="617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Freeform 1"/>
          <p:cNvSpPr/>
          <p:nvPr/>
        </p:nvSpPr>
        <p:spPr>
          <a:xfrm>
            <a:off x="-575640" y="290520"/>
            <a:ext cx="183960" cy="201600"/>
          </a:xfrm>
          <a:custGeom>
            <a:avLst/>
            <a:gdLst/>
            <a:ahLst/>
            <a:rect l="0" t="0" r="r" b="b"/>
            <a:pathLst>
              <a:path w="511" h="560">
                <a:moveTo>
                  <a:pt x="510" y="13"/>
                </a:moveTo>
                <a:cubicBezTo>
                  <a:pt x="503" y="6"/>
                  <a:pt x="505" y="0"/>
                  <a:pt x="495" y="0"/>
                </a:cubicBezTo>
                <a:cubicBezTo>
                  <a:pt x="472" y="1"/>
                  <a:pt x="452" y="19"/>
                  <a:pt x="431" y="28"/>
                </a:cubicBezTo>
                <a:cubicBezTo>
                  <a:pt x="372" y="53"/>
                  <a:pt x="309" y="62"/>
                  <a:pt x="246" y="63"/>
                </a:cubicBezTo>
                <a:cubicBezTo>
                  <a:pt x="174" y="65"/>
                  <a:pt x="98" y="67"/>
                  <a:pt x="26" y="59"/>
                </a:cubicBezTo>
                <a:cubicBezTo>
                  <a:pt x="25" y="59"/>
                  <a:pt x="25" y="58"/>
                  <a:pt x="24" y="58"/>
                </a:cubicBezTo>
                <a:cubicBezTo>
                  <a:pt x="24" y="129"/>
                  <a:pt x="18" y="198"/>
                  <a:pt x="14" y="269"/>
                </a:cubicBezTo>
                <a:cubicBezTo>
                  <a:pt x="11" y="321"/>
                  <a:pt x="0" y="396"/>
                  <a:pt x="15" y="447"/>
                </a:cubicBezTo>
                <a:cubicBezTo>
                  <a:pt x="27" y="489"/>
                  <a:pt x="72" y="524"/>
                  <a:pt x="111" y="540"/>
                </a:cubicBezTo>
                <a:cubicBezTo>
                  <a:pt x="160" y="559"/>
                  <a:pt x="208" y="552"/>
                  <a:pt x="252" y="532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82" name="Freeform 2"/>
          <p:cNvSpPr/>
          <p:nvPr/>
        </p:nvSpPr>
        <p:spPr>
          <a:xfrm>
            <a:off x="34920" y="288000"/>
            <a:ext cx="7128360" cy="475560"/>
          </a:xfrm>
          <a:custGeom>
            <a:avLst/>
            <a:gdLst/>
            <a:ahLst/>
            <a:rect l="0" t="0" r="r" b="b"/>
            <a:pathLst>
              <a:path w="19801" h="1321">
                <a:moveTo>
                  <a:pt x="831" y="58"/>
                </a:moveTo>
                <a:cubicBezTo>
                  <a:pt x="829" y="44"/>
                  <a:pt x="829" y="41"/>
                  <a:pt x="822" y="28"/>
                </a:cubicBezTo>
                <a:cubicBezTo>
                  <a:pt x="819" y="23"/>
                  <a:pt x="818" y="17"/>
                  <a:pt x="813" y="13"/>
                </a:cubicBezTo>
                <a:cubicBezTo>
                  <a:pt x="810" y="11"/>
                  <a:pt x="808" y="11"/>
                  <a:pt x="804" y="10"/>
                </a:cubicBezTo>
                <a:cubicBezTo>
                  <a:pt x="761" y="0"/>
                  <a:pt x="710" y="18"/>
                  <a:pt x="668" y="20"/>
                </a:cubicBezTo>
                <a:cubicBezTo>
                  <a:pt x="635" y="22"/>
                  <a:pt x="589" y="27"/>
                  <a:pt x="559" y="14"/>
                </a:cubicBezTo>
                <a:cubicBezTo>
                  <a:pt x="555" y="12"/>
                  <a:pt x="555" y="8"/>
                  <a:pt x="553" y="7"/>
                </a:cubicBezTo>
                <a:cubicBezTo>
                  <a:pt x="545" y="30"/>
                  <a:pt x="535" y="59"/>
                  <a:pt x="528" y="84"/>
                </a:cubicBezTo>
                <a:cubicBezTo>
                  <a:pt x="513" y="135"/>
                  <a:pt x="501" y="185"/>
                  <a:pt x="492" y="237"/>
                </a:cubicBezTo>
                <a:cubicBezTo>
                  <a:pt x="484" y="283"/>
                  <a:pt x="477" y="332"/>
                  <a:pt x="501" y="373"/>
                </a:cubicBezTo>
                <a:cubicBezTo>
                  <a:pt x="531" y="424"/>
                  <a:pt x="583" y="453"/>
                  <a:pt x="640" y="455"/>
                </a:cubicBezTo>
                <a:cubicBezTo>
                  <a:pt x="685" y="456"/>
                  <a:pt x="696" y="445"/>
                  <a:pt x="714" y="407"/>
                </a:cubicBezTo>
                <a:moveTo>
                  <a:pt x="395" y="286"/>
                </a:moveTo>
                <a:cubicBezTo>
                  <a:pt x="422" y="285"/>
                  <a:pt x="469" y="285"/>
                  <a:pt x="498" y="284"/>
                </a:cubicBezTo>
                <a:cubicBezTo>
                  <a:pt x="606" y="282"/>
                  <a:pt x="714" y="278"/>
                  <a:pt x="822" y="271"/>
                </a:cubicBezTo>
                <a:cubicBezTo>
                  <a:pt x="917" y="265"/>
                  <a:pt x="1073" y="271"/>
                  <a:pt x="1150" y="203"/>
                </a:cubicBezTo>
                <a:cubicBezTo>
                  <a:pt x="1163" y="192"/>
                  <a:pt x="1157" y="186"/>
                  <a:pt x="1159" y="173"/>
                </a:cubicBezTo>
                <a:cubicBezTo>
                  <a:pt x="1126" y="172"/>
                  <a:pt x="1107" y="169"/>
                  <a:pt x="1077" y="188"/>
                </a:cubicBezTo>
                <a:cubicBezTo>
                  <a:pt x="1032" y="216"/>
                  <a:pt x="988" y="254"/>
                  <a:pt x="953" y="294"/>
                </a:cubicBezTo>
                <a:cubicBezTo>
                  <a:pt x="936" y="314"/>
                  <a:pt x="916" y="370"/>
                  <a:pt x="890" y="379"/>
                </a:cubicBezTo>
                <a:cubicBezTo>
                  <a:pt x="885" y="379"/>
                  <a:pt x="879" y="380"/>
                  <a:pt x="874" y="380"/>
                </a:cubicBezTo>
                <a:moveTo>
                  <a:pt x="843" y="274"/>
                </a:moveTo>
                <a:cubicBezTo>
                  <a:pt x="886" y="279"/>
                  <a:pt x="919" y="304"/>
                  <a:pt x="956" y="327"/>
                </a:cubicBezTo>
                <a:cubicBezTo>
                  <a:pt x="1039" y="377"/>
                  <a:pt x="1145" y="434"/>
                  <a:pt x="1199" y="519"/>
                </a:cubicBezTo>
                <a:cubicBezTo>
                  <a:pt x="1203" y="529"/>
                  <a:pt x="1207" y="539"/>
                  <a:pt x="1211" y="549"/>
                </a:cubicBezTo>
                <a:moveTo>
                  <a:pt x="46" y="940"/>
                </a:moveTo>
                <a:cubicBezTo>
                  <a:pt x="143" y="936"/>
                  <a:pt x="238" y="923"/>
                  <a:pt x="334" y="911"/>
                </a:cubicBezTo>
                <a:cubicBezTo>
                  <a:pt x="504" y="890"/>
                  <a:pt x="675" y="868"/>
                  <a:pt x="847" y="862"/>
                </a:cubicBezTo>
                <a:cubicBezTo>
                  <a:pt x="873" y="862"/>
                  <a:pt x="877" y="862"/>
                  <a:pt x="892" y="862"/>
                </a:cubicBezTo>
                <a:moveTo>
                  <a:pt x="0" y="1019"/>
                </a:moveTo>
                <a:cubicBezTo>
                  <a:pt x="78" y="1023"/>
                  <a:pt x="156" y="1024"/>
                  <a:pt x="234" y="1024"/>
                </a:cubicBezTo>
                <a:cubicBezTo>
                  <a:pt x="346" y="1024"/>
                  <a:pt x="619" y="1079"/>
                  <a:pt x="720" y="1022"/>
                </a:cubicBezTo>
                <a:cubicBezTo>
                  <a:pt x="729" y="1017"/>
                  <a:pt x="723" y="1012"/>
                  <a:pt x="725" y="1004"/>
                </a:cubicBezTo>
                <a:moveTo>
                  <a:pt x="1902" y="648"/>
                </a:moveTo>
                <a:cubicBezTo>
                  <a:pt x="1920" y="614"/>
                  <a:pt x="1919" y="613"/>
                  <a:pt x="1963" y="605"/>
                </a:cubicBezTo>
                <a:cubicBezTo>
                  <a:pt x="2031" y="592"/>
                  <a:pt x="2099" y="593"/>
                  <a:pt x="2167" y="593"/>
                </a:cubicBezTo>
                <a:cubicBezTo>
                  <a:pt x="2205" y="593"/>
                  <a:pt x="2209" y="600"/>
                  <a:pt x="2239" y="613"/>
                </a:cubicBezTo>
                <a:cubicBezTo>
                  <a:pt x="2225" y="619"/>
                  <a:pt x="2210" y="631"/>
                  <a:pt x="2176" y="631"/>
                </a:cubicBezTo>
                <a:cubicBezTo>
                  <a:pt x="2129" y="631"/>
                  <a:pt x="2083" y="630"/>
                  <a:pt x="2036" y="628"/>
                </a:cubicBezTo>
                <a:cubicBezTo>
                  <a:pt x="2022" y="628"/>
                  <a:pt x="2020" y="628"/>
                  <a:pt x="2012" y="628"/>
                </a:cubicBezTo>
                <a:cubicBezTo>
                  <a:pt x="2017" y="685"/>
                  <a:pt x="2044" y="716"/>
                  <a:pt x="2078" y="762"/>
                </a:cubicBezTo>
                <a:cubicBezTo>
                  <a:pt x="2134" y="837"/>
                  <a:pt x="2195" y="909"/>
                  <a:pt x="2191" y="1007"/>
                </a:cubicBezTo>
                <a:cubicBezTo>
                  <a:pt x="2189" y="1051"/>
                  <a:pt x="2144" y="1057"/>
                  <a:pt x="2107" y="1059"/>
                </a:cubicBezTo>
                <a:cubicBezTo>
                  <a:pt x="2071" y="1061"/>
                  <a:pt x="2035" y="1058"/>
                  <a:pt x="2000" y="1055"/>
                </a:cubicBezTo>
                <a:cubicBezTo>
                  <a:pt x="2002" y="1027"/>
                  <a:pt x="2007" y="1027"/>
                  <a:pt x="2043" y="1014"/>
                </a:cubicBezTo>
                <a:cubicBezTo>
                  <a:pt x="2121" y="987"/>
                  <a:pt x="2201" y="975"/>
                  <a:pt x="2282" y="964"/>
                </a:cubicBezTo>
                <a:cubicBezTo>
                  <a:pt x="2352" y="954"/>
                  <a:pt x="2421" y="951"/>
                  <a:pt x="2491" y="947"/>
                </a:cubicBezTo>
                <a:moveTo>
                  <a:pt x="2482" y="744"/>
                </a:moveTo>
                <a:cubicBezTo>
                  <a:pt x="2490" y="743"/>
                  <a:pt x="2526" y="752"/>
                  <a:pt x="2552" y="773"/>
                </a:cubicBezTo>
                <a:cubicBezTo>
                  <a:pt x="2586" y="800"/>
                  <a:pt x="2611" y="835"/>
                  <a:pt x="2617" y="879"/>
                </a:cubicBezTo>
                <a:cubicBezTo>
                  <a:pt x="2620" y="897"/>
                  <a:pt x="2625" y="936"/>
                  <a:pt x="2604" y="943"/>
                </a:cubicBezTo>
                <a:cubicBezTo>
                  <a:pt x="2600" y="943"/>
                  <a:pt x="2595" y="943"/>
                  <a:pt x="2591" y="943"/>
                </a:cubicBezTo>
                <a:cubicBezTo>
                  <a:pt x="2560" y="936"/>
                  <a:pt x="2568" y="912"/>
                  <a:pt x="2568" y="882"/>
                </a:cubicBezTo>
                <a:cubicBezTo>
                  <a:pt x="2568" y="830"/>
                  <a:pt x="2602" y="793"/>
                  <a:pt x="2649" y="773"/>
                </a:cubicBezTo>
                <a:cubicBezTo>
                  <a:pt x="2695" y="754"/>
                  <a:pt x="2773" y="754"/>
                  <a:pt x="2818" y="776"/>
                </a:cubicBezTo>
                <a:cubicBezTo>
                  <a:pt x="2872" y="803"/>
                  <a:pt x="2901" y="855"/>
                  <a:pt x="2907" y="912"/>
                </a:cubicBezTo>
                <a:cubicBezTo>
                  <a:pt x="2907" y="947"/>
                  <a:pt x="2907" y="957"/>
                  <a:pt x="2907" y="980"/>
                </a:cubicBezTo>
                <a:moveTo>
                  <a:pt x="3621" y="319"/>
                </a:moveTo>
                <a:cubicBezTo>
                  <a:pt x="3595" y="290"/>
                  <a:pt x="3607" y="302"/>
                  <a:pt x="3581" y="284"/>
                </a:cubicBezTo>
                <a:cubicBezTo>
                  <a:pt x="3581" y="359"/>
                  <a:pt x="3588" y="432"/>
                  <a:pt x="3596" y="508"/>
                </a:cubicBezTo>
                <a:cubicBezTo>
                  <a:pt x="3604" y="584"/>
                  <a:pt x="3617" y="658"/>
                  <a:pt x="3632" y="733"/>
                </a:cubicBezTo>
                <a:cubicBezTo>
                  <a:pt x="3637" y="759"/>
                  <a:pt x="3644" y="782"/>
                  <a:pt x="3656" y="806"/>
                </a:cubicBezTo>
                <a:lnTo>
                  <a:pt x="3657" y="806"/>
                </a:lnTo>
                <a:cubicBezTo>
                  <a:pt x="3659" y="766"/>
                  <a:pt x="3664" y="729"/>
                  <a:pt x="3684" y="693"/>
                </a:cubicBezTo>
                <a:cubicBezTo>
                  <a:pt x="3707" y="651"/>
                  <a:pt x="3742" y="625"/>
                  <a:pt x="3790" y="620"/>
                </a:cubicBezTo>
                <a:cubicBezTo>
                  <a:pt x="3836" y="615"/>
                  <a:pt x="3867" y="629"/>
                  <a:pt x="3891" y="670"/>
                </a:cubicBezTo>
                <a:cubicBezTo>
                  <a:pt x="3918" y="716"/>
                  <a:pt x="3917" y="776"/>
                  <a:pt x="3942" y="822"/>
                </a:cubicBezTo>
                <a:moveTo>
                  <a:pt x="4111" y="549"/>
                </a:moveTo>
                <a:cubicBezTo>
                  <a:pt x="4099" y="533"/>
                  <a:pt x="4098" y="530"/>
                  <a:pt x="4091" y="521"/>
                </a:cubicBezTo>
                <a:cubicBezTo>
                  <a:pt x="4091" y="568"/>
                  <a:pt x="4084" y="608"/>
                  <a:pt x="4111" y="650"/>
                </a:cubicBezTo>
                <a:cubicBezTo>
                  <a:pt x="4144" y="702"/>
                  <a:pt x="4207" y="733"/>
                  <a:pt x="4267" y="737"/>
                </a:cubicBezTo>
                <a:cubicBezTo>
                  <a:pt x="4272" y="737"/>
                  <a:pt x="4276" y="737"/>
                  <a:pt x="4281" y="737"/>
                </a:cubicBezTo>
                <a:cubicBezTo>
                  <a:pt x="4288" y="690"/>
                  <a:pt x="4281" y="667"/>
                  <a:pt x="4251" y="628"/>
                </a:cubicBezTo>
                <a:cubicBezTo>
                  <a:pt x="4213" y="579"/>
                  <a:pt x="4163" y="539"/>
                  <a:pt x="4111" y="505"/>
                </a:cubicBezTo>
                <a:cubicBezTo>
                  <a:pt x="4122" y="538"/>
                  <a:pt x="4138" y="547"/>
                  <a:pt x="4166" y="572"/>
                </a:cubicBezTo>
                <a:moveTo>
                  <a:pt x="4399" y="558"/>
                </a:moveTo>
                <a:cubicBezTo>
                  <a:pt x="4387" y="526"/>
                  <a:pt x="4395" y="578"/>
                  <a:pt x="4396" y="583"/>
                </a:cubicBezTo>
                <a:cubicBezTo>
                  <a:pt x="4402" y="614"/>
                  <a:pt x="4425" y="657"/>
                  <a:pt x="4455" y="672"/>
                </a:cubicBezTo>
                <a:cubicBezTo>
                  <a:pt x="4476" y="682"/>
                  <a:pt x="4522" y="682"/>
                  <a:pt x="4542" y="670"/>
                </a:cubicBezTo>
                <a:cubicBezTo>
                  <a:pt x="4576" y="650"/>
                  <a:pt x="4592" y="608"/>
                  <a:pt x="4612" y="576"/>
                </a:cubicBezTo>
                <a:cubicBezTo>
                  <a:pt x="4628" y="551"/>
                  <a:pt x="4641" y="523"/>
                  <a:pt x="4673" y="519"/>
                </a:cubicBezTo>
                <a:cubicBezTo>
                  <a:pt x="4710" y="514"/>
                  <a:pt x="4727" y="560"/>
                  <a:pt x="4743" y="586"/>
                </a:cubicBezTo>
                <a:cubicBezTo>
                  <a:pt x="4755" y="607"/>
                  <a:pt x="4773" y="650"/>
                  <a:pt x="4797" y="659"/>
                </a:cubicBezTo>
                <a:cubicBezTo>
                  <a:pt x="4798" y="658"/>
                  <a:pt x="4799" y="656"/>
                  <a:pt x="4800" y="655"/>
                </a:cubicBezTo>
                <a:cubicBezTo>
                  <a:pt x="4804" y="622"/>
                  <a:pt x="4803" y="589"/>
                  <a:pt x="4803" y="556"/>
                </a:cubicBezTo>
                <a:cubicBezTo>
                  <a:pt x="4803" y="532"/>
                  <a:pt x="4810" y="501"/>
                  <a:pt x="4783" y="487"/>
                </a:cubicBezTo>
                <a:cubicBezTo>
                  <a:pt x="4778" y="486"/>
                  <a:pt x="4774" y="485"/>
                  <a:pt x="4769" y="484"/>
                </a:cubicBezTo>
                <a:moveTo>
                  <a:pt x="5445" y="388"/>
                </a:moveTo>
                <a:cubicBezTo>
                  <a:pt x="5447" y="386"/>
                  <a:pt x="5425" y="384"/>
                  <a:pt x="5463" y="383"/>
                </a:cubicBezTo>
                <a:cubicBezTo>
                  <a:pt x="5515" y="382"/>
                  <a:pt x="5557" y="420"/>
                  <a:pt x="5589" y="458"/>
                </a:cubicBezTo>
                <a:cubicBezTo>
                  <a:pt x="5608" y="480"/>
                  <a:pt x="5636" y="520"/>
                  <a:pt x="5630" y="552"/>
                </a:cubicBezTo>
                <a:cubicBezTo>
                  <a:pt x="5626" y="572"/>
                  <a:pt x="5627" y="556"/>
                  <a:pt x="5624" y="565"/>
                </a:cubicBezTo>
                <a:cubicBezTo>
                  <a:pt x="5614" y="532"/>
                  <a:pt x="5607" y="488"/>
                  <a:pt x="5614" y="453"/>
                </a:cubicBezTo>
                <a:cubicBezTo>
                  <a:pt x="5623" y="408"/>
                  <a:pt x="5658" y="379"/>
                  <a:pt x="5702" y="373"/>
                </a:cubicBezTo>
                <a:cubicBezTo>
                  <a:pt x="5755" y="366"/>
                  <a:pt x="5785" y="394"/>
                  <a:pt x="5807" y="440"/>
                </a:cubicBezTo>
                <a:cubicBezTo>
                  <a:pt x="5826" y="479"/>
                  <a:pt x="5824" y="520"/>
                  <a:pt x="5824" y="562"/>
                </a:cubicBezTo>
                <a:cubicBezTo>
                  <a:pt x="5824" y="547"/>
                  <a:pt x="5822" y="554"/>
                  <a:pt x="5824" y="539"/>
                </a:cubicBezTo>
                <a:cubicBezTo>
                  <a:pt x="5833" y="483"/>
                  <a:pt x="5862" y="425"/>
                  <a:pt x="5897" y="381"/>
                </a:cubicBezTo>
                <a:cubicBezTo>
                  <a:pt x="5927" y="343"/>
                  <a:pt x="5957" y="319"/>
                  <a:pt x="6005" y="315"/>
                </a:cubicBezTo>
                <a:cubicBezTo>
                  <a:pt x="6054" y="311"/>
                  <a:pt x="6060" y="366"/>
                  <a:pt x="6064" y="404"/>
                </a:cubicBezTo>
                <a:cubicBezTo>
                  <a:pt x="6070" y="460"/>
                  <a:pt x="6067" y="519"/>
                  <a:pt x="6064" y="575"/>
                </a:cubicBezTo>
                <a:moveTo>
                  <a:pt x="6433" y="324"/>
                </a:moveTo>
                <a:cubicBezTo>
                  <a:pt x="6362" y="311"/>
                  <a:pt x="6316" y="321"/>
                  <a:pt x="6252" y="360"/>
                </a:cubicBezTo>
                <a:cubicBezTo>
                  <a:pt x="6189" y="400"/>
                  <a:pt x="6152" y="435"/>
                  <a:pt x="6148" y="509"/>
                </a:cubicBezTo>
                <a:cubicBezTo>
                  <a:pt x="6144" y="574"/>
                  <a:pt x="6206" y="579"/>
                  <a:pt x="6258" y="582"/>
                </a:cubicBezTo>
                <a:cubicBezTo>
                  <a:pt x="6325" y="586"/>
                  <a:pt x="6372" y="578"/>
                  <a:pt x="6409" y="519"/>
                </a:cubicBezTo>
                <a:cubicBezTo>
                  <a:pt x="6432" y="482"/>
                  <a:pt x="6441" y="436"/>
                  <a:pt x="6444" y="393"/>
                </a:cubicBezTo>
                <a:cubicBezTo>
                  <a:pt x="6445" y="379"/>
                  <a:pt x="6446" y="386"/>
                  <a:pt x="6447" y="381"/>
                </a:cubicBezTo>
                <a:cubicBezTo>
                  <a:pt x="6458" y="426"/>
                  <a:pt x="6466" y="471"/>
                  <a:pt x="6479" y="516"/>
                </a:cubicBezTo>
                <a:cubicBezTo>
                  <a:pt x="6490" y="551"/>
                  <a:pt x="6493" y="562"/>
                  <a:pt x="6504" y="583"/>
                </a:cubicBezTo>
                <a:moveTo>
                  <a:pt x="6565" y="349"/>
                </a:moveTo>
                <a:cubicBezTo>
                  <a:pt x="6579" y="308"/>
                  <a:pt x="6586" y="287"/>
                  <a:pt x="6637" y="296"/>
                </a:cubicBezTo>
                <a:cubicBezTo>
                  <a:pt x="6691" y="305"/>
                  <a:pt x="6716" y="375"/>
                  <a:pt x="6732" y="420"/>
                </a:cubicBezTo>
                <a:cubicBezTo>
                  <a:pt x="6749" y="468"/>
                  <a:pt x="6752" y="512"/>
                  <a:pt x="6752" y="562"/>
                </a:cubicBezTo>
                <a:cubicBezTo>
                  <a:pt x="6752" y="571"/>
                  <a:pt x="6752" y="573"/>
                  <a:pt x="6752" y="579"/>
                </a:cubicBezTo>
                <a:cubicBezTo>
                  <a:pt x="6747" y="567"/>
                  <a:pt x="6740" y="560"/>
                  <a:pt x="6740" y="532"/>
                </a:cubicBezTo>
                <a:cubicBezTo>
                  <a:pt x="6739" y="472"/>
                  <a:pt x="6745" y="432"/>
                  <a:pt x="6778" y="380"/>
                </a:cubicBezTo>
                <a:cubicBezTo>
                  <a:pt x="6803" y="340"/>
                  <a:pt x="6827" y="316"/>
                  <a:pt x="6874" y="313"/>
                </a:cubicBezTo>
                <a:cubicBezTo>
                  <a:pt x="6921" y="310"/>
                  <a:pt x="6940" y="370"/>
                  <a:pt x="6949" y="407"/>
                </a:cubicBezTo>
                <a:cubicBezTo>
                  <a:pt x="6959" y="450"/>
                  <a:pt x="6964" y="519"/>
                  <a:pt x="6952" y="563"/>
                </a:cubicBezTo>
                <a:cubicBezTo>
                  <a:pt x="6948" y="570"/>
                  <a:pt x="6945" y="577"/>
                  <a:pt x="6941" y="584"/>
                </a:cubicBezTo>
                <a:moveTo>
                  <a:pt x="7059" y="337"/>
                </a:moveTo>
                <a:cubicBezTo>
                  <a:pt x="7082" y="294"/>
                  <a:pt x="7071" y="310"/>
                  <a:pt x="7107" y="292"/>
                </a:cubicBezTo>
                <a:cubicBezTo>
                  <a:pt x="7118" y="331"/>
                  <a:pt x="7121" y="372"/>
                  <a:pt x="7129" y="415"/>
                </a:cubicBezTo>
                <a:cubicBezTo>
                  <a:pt x="7136" y="454"/>
                  <a:pt x="7150" y="532"/>
                  <a:pt x="7189" y="555"/>
                </a:cubicBezTo>
                <a:cubicBezTo>
                  <a:pt x="7201" y="556"/>
                  <a:pt x="7205" y="556"/>
                  <a:pt x="7213" y="556"/>
                </a:cubicBezTo>
                <a:cubicBezTo>
                  <a:pt x="7230" y="522"/>
                  <a:pt x="7238" y="496"/>
                  <a:pt x="7244" y="456"/>
                </a:cubicBezTo>
                <a:cubicBezTo>
                  <a:pt x="7250" y="418"/>
                  <a:pt x="7259" y="381"/>
                  <a:pt x="7271" y="344"/>
                </a:cubicBezTo>
                <a:cubicBezTo>
                  <a:pt x="7272" y="341"/>
                  <a:pt x="7274" y="339"/>
                  <a:pt x="7275" y="336"/>
                </a:cubicBezTo>
                <a:cubicBezTo>
                  <a:pt x="7288" y="392"/>
                  <a:pt x="7301" y="456"/>
                  <a:pt x="7308" y="516"/>
                </a:cubicBezTo>
                <a:cubicBezTo>
                  <a:pt x="7333" y="718"/>
                  <a:pt x="7352" y="911"/>
                  <a:pt x="7389" y="1110"/>
                </a:cubicBezTo>
                <a:cubicBezTo>
                  <a:pt x="7401" y="1174"/>
                  <a:pt x="7421" y="1265"/>
                  <a:pt x="7350" y="1300"/>
                </a:cubicBezTo>
                <a:cubicBezTo>
                  <a:pt x="7309" y="1320"/>
                  <a:pt x="7239" y="1317"/>
                  <a:pt x="7208" y="1282"/>
                </a:cubicBezTo>
                <a:cubicBezTo>
                  <a:pt x="7172" y="1242"/>
                  <a:pt x="7186" y="1164"/>
                  <a:pt x="7205" y="1121"/>
                </a:cubicBezTo>
                <a:cubicBezTo>
                  <a:pt x="7248" y="1021"/>
                  <a:pt x="7341" y="892"/>
                  <a:pt x="7447" y="854"/>
                </a:cubicBezTo>
                <a:cubicBezTo>
                  <a:pt x="7469" y="846"/>
                  <a:pt x="7515" y="839"/>
                  <a:pt x="7531" y="859"/>
                </a:cubicBezTo>
                <a:cubicBezTo>
                  <a:pt x="7560" y="896"/>
                  <a:pt x="7487" y="908"/>
                  <a:pt x="7475" y="911"/>
                </a:cubicBezTo>
                <a:moveTo>
                  <a:pt x="9441" y="974"/>
                </a:moveTo>
                <a:cubicBezTo>
                  <a:pt x="9422" y="940"/>
                  <a:pt x="9449" y="933"/>
                  <a:pt x="9386" y="925"/>
                </a:cubicBezTo>
                <a:cubicBezTo>
                  <a:pt x="9296" y="914"/>
                  <a:pt x="9208" y="943"/>
                  <a:pt x="9126" y="978"/>
                </a:cubicBezTo>
                <a:cubicBezTo>
                  <a:pt x="9061" y="1004"/>
                  <a:pt x="8971" y="1042"/>
                  <a:pt x="8949" y="1118"/>
                </a:cubicBezTo>
                <a:cubicBezTo>
                  <a:pt x="8949" y="1127"/>
                  <a:pt x="8949" y="1137"/>
                  <a:pt x="8949" y="1146"/>
                </a:cubicBezTo>
                <a:cubicBezTo>
                  <a:pt x="8986" y="1187"/>
                  <a:pt x="9040" y="1188"/>
                  <a:pt x="9098" y="1180"/>
                </a:cubicBezTo>
                <a:cubicBezTo>
                  <a:pt x="9182" y="1168"/>
                  <a:pt x="9275" y="1124"/>
                  <a:pt x="9319" y="1049"/>
                </a:cubicBezTo>
                <a:cubicBezTo>
                  <a:pt x="9360" y="980"/>
                  <a:pt x="9341" y="873"/>
                  <a:pt x="9341" y="796"/>
                </a:cubicBezTo>
                <a:cubicBezTo>
                  <a:pt x="9341" y="664"/>
                  <a:pt x="9341" y="533"/>
                  <a:pt x="9341" y="401"/>
                </a:cubicBezTo>
                <a:cubicBezTo>
                  <a:pt x="9342" y="413"/>
                  <a:pt x="9347" y="499"/>
                  <a:pt x="9347" y="516"/>
                </a:cubicBezTo>
                <a:cubicBezTo>
                  <a:pt x="9347" y="646"/>
                  <a:pt x="9324" y="799"/>
                  <a:pt x="9360" y="925"/>
                </a:cubicBezTo>
                <a:cubicBezTo>
                  <a:pt x="9375" y="977"/>
                  <a:pt x="9415" y="1046"/>
                  <a:pt x="9473" y="1059"/>
                </a:cubicBezTo>
                <a:cubicBezTo>
                  <a:pt x="9528" y="1072"/>
                  <a:pt x="9574" y="1051"/>
                  <a:pt x="9604" y="1004"/>
                </a:cubicBezTo>
                <a:cubicBezTo>
                  <a:pt x="9646" y="939"/>
                  <a:pt x="9642" y="856"/>
                  <a:pt x="9642" y="782"/>
                </a:cubicBezTo>
                <a:cubicBezTo>
                  <a:pt x="9642" y="798"/>
                  <a:pt x="9642" y="776"/>
                  <a:pt x="9642" y="792"/>
                </a:cubicBezTo>
                <a:cubicBezTo>
                  <a:pt x="9642" y="847"/>
                  <a:pt x="9648" y="897"/>
                  <a:pt x="9660" y="951"/>
                </a:cubicBezTo>
                <a:cubicBezTo>
                  <a:pt x="9665" y="975"/>
                  <a:pt x="9672" y="1001"/>
                  <a:pt x="9687" y="1019"/>
                </a:cubicBezTo>
                <a:cubicBezTo>
                  <a:pt x="9693" y="1019"/>
                  <a:pt x="9694" y="1017"/>
                  <a:pt x="9691" y="1010"/>
                </a:cubicBezTo>
                <a:moveTo>
                  <a:pt x="9499" y="651"/>
                </a:moveTo>
                <a:cubicBezTo>
                  <a:pt x="9485" y="596"/>
                  <a:pt x="9438" y="478"/>
                  <a:pt x="9484" y="423"/>
                </a:cubicBezTo>
                <a:cubicBezTo>
                  <a:pt x="9513" y="388"/>
                  <a:pt x="9583" y="409"/>
                  <a:pt x="9617" y="418"/>
                </a:cubicBezTo>
                <a:cubicBezTo>
                  <a:pt x="9648" y="426"/>
                  <a:pt x="9751" y="478"/>
                  <a:pt x="9774" y="501"/>
                </a:cubicBezTo>
                <a:cubicBezTo>
                  <a:pt x="9789" y="516"/>
                  <a:pt x="9780" y="511"/>
                  <a:pt x="9784" y="536"/>
                </a:cubicBezTo>
                <a:cubicBezTo>
                  <a:pt x="9804" y="669"/>
                  <a:pt x="9766" y="826"/>
                  <a:pt x="9766" y="961"/>
                </a:cubicBezTo>
                <a:cubicBezTo>
                  <a:pt x="9766" y="1031"/>
                  <a:pt x="9760" y="1099"/>
                  <a:pt x="9795" y="1164"/>
                </a:cubicBezTo>
                <a:cubicBezTo>
                  <a:pt x="9813" y="1199"/>
                  <a:pt x="9829" y="1216"/>
                  <a:pt x="9859" y="1237"/>
                </a:cubicBezTo>
                <a:cubicBezTo>
                  <a:pt x="9870" y="1237"/>
                  <a:pt x="9874" y="1237"/>
                  <a:pt x="9881" y="1237"/>
                </a:cubicBezTo>
                <a:cubicBezTo>
                  <a:pt x="9886" y="1194"/>
                  <a:pt x="9890" y="1152"/>
                  <a:pt x="9890" y="1107"/>
                </a:cubicBezTo>
                <a:cubicBezTo>
                  <a:pt x="9890" y="999"/>
                  <a:pt x="9839" y="910"/>
                  <a:pt x="9823" y="806"/>
                </a:cubicBezTo>
                <a:cubicBezTo>
                  <a:pt x="9819" y="781"/>
                  <a:pt x="9814" y="751"/>
                  <a:pt x="9829" y="730"/>
                </a:cubicBezTo>
                <a:cubicBezTo>
                  <a:pt x="9849" y="703"/>
                  <a:pt x="9920" y="694"/>
                  <a:pt x="9949" y="689"/>
                </a:cubicBezTo>
                <a:cubicBezTo>
                  <a:pt x="9997" y="680"/>
                  <a:pt x="10145" y="651"/>
                  <a:pt x="10170" y="707"/>
                </a:cubicBezTo>
                <a:cubicBezTo>
                  <a:pt x="10221" y="823"/>
                  <a:pt x="10129" y="995"/>
                  <a:pt x="10179" y="1115"/>
                </a:cubicBezTo>
                <a:cubicBezTo>
                  <a:pt x="10187" y="1128"/>
                  <a:pt x="10189" y="1131"/>
                  <a:pt x="10198" y="1135"/>
                </a:cubicBezTo>
                <a:cubicBezTo>
                  <a:pt x="10226" y="1116"/>
                  <a:pt x="10236" y="1130"/>
                  <a:pt x="10263" y="1090"/>
                </a:cubicBezTo>
                <a:cubicBezTo>
                  <a:pt x="10332" y="988"/>
                  <a:pt x="10295" y="835"/>
                  <a:pt x="10274" y="726"/>
                </a:cubicBezTo>
                <a:cubicBezTo>
                  <a:pt x="10271" y="712"/>
                  <a:pt x="10270" y="699"/>
                  <a:pt x="10268" y="686"/>
                </a:cubicBezTo>
                <a:cubicBezTo>
                  <a:pt x="10268" y="683"/>
                  <a:pt x="10268" y="682"/>
                  <a:pt x="10268" y="680"/>
                </a:cubicBezTo>
                <a:cubicBezTo>
                  <a:pt x="10327" y="669"/>
                  <a:pt x="10403" y="640"/>
                  <a:pt x="10461" y="644"/>
                </a:cubicBezTo>
                <a:cubicBezTo>
                  <a:pt x="10465" y="644"/>
                  <a:pt x="10477" y="641"/>
                  <a:pt x="10483" y="643"/>
                </a:cubicBezTo>
                <a:cubicBezTo>
                  <a:pt x="10506" y="651"/>
                  <a:pt x="10513" y="672"/>
                  <a:pt x="10522" y="693"/>
                </a:cubicBezTo>
                <a:cubicBezTo>
                  <a:pt x="10539" y="731"/>
                  <a:pt x="10544" y="783"/>
                  <a:pt x="10553" y="822"/>
                </a:cubicBezTo>
                <a:cubicBezTo>
                  <a:pt x="10590" y="812"/>
                  <a:pt x="10614" y="814"/>
                  <a:pt x="10646" y="780"/>
                </a:cubicBezTo>
                <a:cubicBezTo>
                  <a:pt x="10706" y="717"/>
                  <a:pt x="10679" y="654"/>
                  <a:pt x="10616" y="605"/>
                </a:cubicBezTo>
                <a:cubicBezTo>
                  <a:pt x="10582" y="579"/>
                  <a:pt x="10554" y="583"/>
                  <a:pt x="10519" y="601"/>
                </a:cubicBezTo>
                <a:cubicBezTo>
                  <a:pt x="10470" y="626"/>
                  <a:pt x="10439" y="705"/>
                  <a:pt x="10425" y="754"/>
                </a:cubicBezTo>
                <a:cubicBezTo>
                  <a:pt x="10414" y="792"/>
                  <a:pt x="10400" y="871"/>
                  <a:pt x="10425" y="908"/>
                </a:cubicBezTo>
                <a:cubicBezTo>
                  <a:pt x="10456" y="953"/>
                  <a:pt x="10533" y="970"/>
                  <a:pt x="10583" y="961"/>
                </a:cubicBezTo>
                <a:cubicBezTo>
                  <a:pt x="10638" y="951"/>
                  <a:pt x="10674" y="913"/>
                  <a:pt x="10705" y="868"/>
                </a:cubicBezTo>
                <a:cubicBezTo>
                  <a:pt x="10742" y="814"/>
                  <a:pt x="10756" y="753"/>
                  <a:pt x="10762" y="689"/>
                </a:cubicBezTo>
                <a:cubicBezTo>
                  <a:pt x="10765" y="658"/>
                  <a:pt x="10762" y="606"/>
                  <a:pt x="10761" y="587"/>
                </a:cubicBezTo>
                <a:cubicBezTo>
                  <a:pt x="10754" y="603"/>
                  <a:pt x="10736" y="608"/>
                  <a:pt x="10740" y="637"/>
                </a:cubicBezTo>
                <a:cubicBezTo>
                  <a:pt x="10745" y="672"/>
                  <a:pt x="10745" y="676"/>
                  <a:pt x="10779" y="696"/>
                </a:cubicBezTo>
                <a:cubicBezTo>
                  <a:pt x="10822" y="721"/>
                  <a:pt x="10925" y="709"/>
                  <a:pt x="10949" y="758"/>
                </a:cubicBezTo>
                <a:cubicBezTo>
                  <a:pt x="10969" y="798"/>
                  <a:pt x="10933" y="869"/>
                  <a:pt x="10974" y="895"/>
                </a:cubicBezTo>
                <a:cubicBezTo>
                  <a:pt x="11003" y="914"/>
                  <a:pt x="11049" y="885"/>
                  <a:pt x="11071" y="874"/>
                </a:cubicBezTo>
                <a:cubicBezTo>
                  <a:pt x="11131" y="844"/>
                  <a:pt x="11171" y="796"/>
                  <a:pt x="11204" y="741"/>
                </a:cubicBezTo>
                <a:moveTo>
                  <a:pt x="6953" y="613"/>
                </a:moveTo>
                <a:cubicBezTo>
                  <a:pt x="8364" y="602"/>
                  <a:pt x="9774" y="591"/>
                  <a:pt x="11186" y="580"/>
                </a:cubicBezTo>
                <a:cubicBezTo>
                  <a:pt x="11185" y="600"/>
                  <a:pt x="11183" y="571"/>
                  <a:pt x="11183" y="591"/>
                </a:cubicBezTo>
                <a:cubicBezTo>
                  <a:pt x="11182" y="692"/>
                  <a:pt x="11176" y="752"/>
                  <a:pt x="11290" y="769"/>
                </a:cubicBezTo>
                <a:cubicBezTo>
                  <a:pt x="11336" y="776"/>
                  <a:pt x="11413" y="774"/>
                  <a:pt x="11445" y="734"/>
                </a:cubicBezTo>
                <a:cubicBezTo>
                  <a:pt x="11506" y="659"/>
                  <a:pt x="11435" y="582"/>
                  <a:pt x="11354" y="568"/>
                </a:cubicBezTo>
                <a:cubicBezTo>
                  <a:pt x="11282" y="556"/>
                  <a:pt x="11237" y="578"/>
                  <a:pt x="11186" y="628"/>
                </a:cubicBezTo>
                <a:cubicBezTo>
                  <a:pt x="11117" y="696"/>
                  <a:pt x="11116" y="803"/>
                  <a:pt x="11176" y="868"/>
                </a:cubicBezTo>
                <a:cubicBezTo>
                  <a:pt x="11240" y="938"/>
                  <a:pt x="11369" y="905"/>
                  <a:pt x="11435" y="869"/>
                </a:cubicBezTo>
                <a:cubicBezTo>
                  <a:pt x="11544" y="810"/>
                  <a:pt x="11552" y="681"/>
                  <a:pt x="11599" y="584"/>
                </a:cubicBezTo>
                <a:cubicBezTo>
                  <a:pt x="11605" y="581"/>
                  <a:pt x="11606" y="579"/>
                  <a:pt x="11611" y="580"/>
                </a:cubicBezTo>
                <a:cubicBezTo>
                  <a:pt x="11614" y="645"/>
                  <a:pt x="11585" y="786"/>
                  <a:pt x="11651" y="825"/>
                </a:cubicBezTo>
                <a:cubicBezTo>
                  <a:pt x="11710" y="860"/>
                  <a:pt x="11827" y="846"/>
                  <a:pt x="11891" y="837"/>
                </a:cubicBezTo>
                <a:cubicBezTo>
                  <a:pt x="11959" y="827"/>
                  <a:pt x="12013" y="790"/>
                  <a:pt x="12076" y="770"/>
                </a:cubicBezTo>
                <a:cubicBezTo>
                  <a:pt x="12125" y="754"/>
                  <a:pt x="12160" y="755"/>
                  <a:pt x="12210" y="727"/>
                </a:cubicBezTo>
                <a:cubicBezTo>
                  <a:pt x="12305" y="674"/>
                  <a:pt x="12328" y="652"/>
                  <a:pt x="12339" y="546"/>
                </a:cubicBezTo>
                <a:cubicBezTo>
                  <a:pt x="12346" y="481"/>
                  <a:pt x="12311" y="428"/>
                  <a:pt x="12287" y="371"/>
                </a:cubicBezTo>
                <a:cubicBezTo>
                  <a:pt x="12280" y="365"/>
                  <a:pt x="12274" y="358"/>
                  <a:pt x="12267" y="352"/>
                </a:cubicBezTo>
                <a:cubicBezTo>
                  <a:pt x="12245" y="375"/>
                  <a:pt x="12212" y="358"/>
                  <a:pt x="12183" y="416"/>
                </a:cubicBezTo>
                <a:cubicBezTo>
                  <a:pt x="12147" y="489"/>
                  <a:pt x="12146" y="582"/>
                  <a:pt x="12182" y="652"/>
                </a:cubicBezTo>
                <a:cubicBezTo>
                  <a:pt x="12210" y="706"/>
                  <a:pt x="12269" y="743"/>
                  <a:pt x="12312" y="783"/>
                </a:cubicBezTo>
                <a:moveTo>
                  <a:pt x="12063" y="634"/>
                </a:moveTo>
                <a:cubicBezTo>
                  <a:pt x="12107" y="613"/>
                  <a:pt x="12151" y="613"/>
                  <a:pt x="12199" y="607"/>
                </a:cubicBezTo>
                <a:cubicBezTo>
                  <a:pt x="12284" y="596"/>
                  <a:pt x="12365" y="586"/>
                  <a:pt x="12451" y="582"/>
                </a:cubicBezTo>
                <a:cubicBezTo>
                  <a:pt x="12482" y="580"/>
                  <a:pt x="12513" y="579"/>
                  <a:pt x="12544" y="577"/>
                </a:cubicBezTo>
                <a:moveTo>
                  <a:pt x="17210" y="430"/>
                </a:moveTo>
                <a:cubicBezTo>
                  <a:pt x="17085" y="428"/>
                  <a:pt x="17016" y="441"/>
                  <a:pt x="16903" y="495"/>
                </a:cubicBezTo>
                <a:cubicBezTo>
                  <a:pt x="16856" y="517"/>
                  <a:pt x="16772" y="547"/>
                  <a:pt x="16756" y="605"/>
                </a:cubicBezTo>
                <a:cubicBezTo>
                  <a:pt x="16737" y="671"/>
                  <a:pt x="16824" y="691"/>
                  <a:pt x="16868" y="704"/>
                </a:cubicBezTo>
                <a:cubicBezTo>
                  <a:pt x="16957" y="730"/>
                  <a:pt x="17045" y="734"/>
                  <a:pt x="17137" y="741"/>
                </a:cubicBezTo>
                <a:moveTo>
                  <a:pt x="19745" y="104"/>
                </a:moveTo>
                <a:cubicBezTo>
                  <a:pt x="19761" y="132"/>
                  <a:pt x="19781" y="159"/>
                  <a:pt x="19800" y="186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83" name="Freeform 3"/>
          <p:cNvSpPr/>
          <p:nvPr/>
        </p:nvSpPr>
        <p:spPr>
          <a:xfrm>
            <a:off x="4937400" y="447840"/>
            <a:ext cx="682560" cy="200160"/>
          </a:xfrm>
          <a:custGeom>
            <a:avLst/>
            <a:gdLst/>
            <a:ahLst/>
            <a:rect l="0" t="0" r="r" b="b"/>
            <a:pathLst>
              <a:path w="1896" h="556">
                <a:moveTo>
                  <a:pt x="57" y="194"/>
                </a:moveTo>
                <a:cubicBezTo>
                  <a:pt x="47" y="167"/>
                  <a:pt x="43" y="148"/>
                  <a:pt x="37" y="121"/>
                </a:cubicBezTo>
                <a:cubicBezTo>
                  <a:pt x="21" y="185"/>
                  <a:pt x="0" y="253"/>
                  <a:pt x="11" y="321"/>
                </a:cubicBezTo>
                <a:cubicBezTo>
                  <a:pt x="18" y="362"/>
                  <a:pt x="53" y="404"/>
                  <a:pt x="94" y="414"/>
                </a:cubicBezTo>
                <a:cubicBezTo>
                  <a:pt x="135" y="424"/>
                  <a:pt x="186" y="415"/>
                  <a:pt x="222" y="398"/>
                </a:cubicBezTo>
                <a:cubicBezTo>
                  <a:pt x="264" y="378"/>
                  <a:pt x="283" y="342"/>
                  <a:pt x="318" y="317"/>
                </a:cubicBezTo>
                <a:cubicBezTo>
                  <a:pt x="337" y="304"/>
                  <a:pt x="356" y="302"/>
                  <a:pt x="379" y="314"/>
                </a:cubicBezTo>
                <a:cubicBezTo>
                  <a:pt x="428" y="338"/>
                  <a:pt x="466" y="371"/>
                  <a:pt x="521" y="380"/>
                </a:cubicBezTo>
                <a:cubicBezTo>
                  <a:pt x="567" y="387"/>
                  <a:pt x="621" y="390"/>
                  <a:pt x="648" y="346"/>
                </a:cubicBezTo>
                <a:cubicBezTo>
                  <a:pt x="672" y="308"/>
                  <a:pt x="667" y="230"/>
                  <a:pt x="653" y="190"/>
                </a:cubicBezTo>
                <a:cubicBezTo>
                  <a:pt x="631" y="127"/>
                  <a:pt x="575" y="63"/>
                  <a:pt x="518" y="29"/>
                </a:cubicBezTo>
                <a:cubicBezTo>
                  <a:pt x="471" y="0"/>
                  <a:pt x="432" y="8"/>
                  <a:pt x="424" y="66"/>
                </a:cubicBezTo>
                <a:cubicBezTo>
                  <a:pt x="411" y="163"/>
                  <a:pt x="491" y="180"/>
                  <a:pt x="562" y="213"/>
                </a:cubicBezTo>
                <a:moveTo>
                  <a:pt x="973" y="192"/>
                </a:moveTo>
                <a:cubicBezTo>
                  <a:pt x="970" y="152"/>
                  <a:pt x="968" y="140"/>
                  <a:pt x="924" y="138"/>
                </a:cubicBezTo>
                <a:cubicBezTo>
                  <a:pt x="865" y="136"/>
                  <a:pt x="820" y="175"/>
                  <a:pt x="791" y="224"/>
                </a:cubicBezTo>
                <a:cubicBezTo>
                  <a:pt x="770" y="259"/>
                  <a:pt x="762" y="317"/>
                  <a:pt x="797" y="343"/>
                </a:cubicBezTo>
                <a:cubicBezTo>
                  <a:pt x="827" y="366"/>
                  <a:pt x="891" y="365"/>
                  <a:pt x="924" y="350"/>
                </a:cubicBezTo>
                <a:cubicBezTo>
                  <a:pt x="966" y="331"/>
                  <a:pt x="989" y="289"/>
                  <a:pt x="998" y="246"/>
                </a:cubicBezTo>
                <a:cubicBezTo>
                  <a:pt x="1003" y="224"/>
                  <a:pt x="1001" y="202"/>
                  <a:pt x="1001" y="180"/>
                </a:cubicBezTo>
                <a:cubicBezTo>
                  <a:pt x="1001" y="154"/>
                  <a:pt x="1001" y="193"/>
                  <a:pt x="1001" y="194"/>
                </a:cubicBezTo>
                <a:cubicBezTo>
                  <a:pt x="1007" y="225"/>
                  <a:pt x="1020" y="265"/>
                  <a:pt x="1043" y="289"/>
                </a:cubicBezTo>
                <a:cubicBezTo>
                  <a:pt x="1060" y="306"/>
                  <a:pt x="1081" y="303"/>
                  <a:pt x="1102" y="304"/>
                </a:cubicBezTo>
                <a:moveTo>
                  <a:pt x="1156" y="134"/>
                </a:moveTo>
                <a:cubicBezTo>
                  <a:pt x="1163" y="111"/>
                  <a:pt x="1167" y="96"/>
                  <a:pt x="1180" y="77"/>
                </a:cubicBezTo>
                <a:cubicBezTo>
                  <a:pt x="1212" y="80"/>
                  <a:pt x="1212" y="82"/>
                  <a:pt x="1232" y="113"/>
                </a:cubicBezTo>
                <a:cubicBezTo>
                  <a:pt x="1254" y="148"/>
                  <a:pt x="1268" y="185"/>
                  <a:pt x="1286" y="221"/>
                </a:cubicBezTo>
                <a:cubicBezTo>
                  <a:pt x="1294" y="238"/>
                  <a:pt x="1303" y="242"/>
                  <a:pt x="1322" y="239"/>
                </a:cubicBezTo>
                <a:cubicBezTo>
                  <a:pt x="1348" y="235"/>
                  <a:pt x="1371" y="194"/>
                  <a:pt x="1383" y="173"/>
                </a:cubicBezTo>
                <a:cubicBezTo>
                  <a:pt x="1393" y="156"/>
                  <a:pt x="1398" y="140"/>
                  <a:pt x="1402" y="122"/>
                </a:cubicBezTo>
                <a:cubicBezTo>
                  <a:pt x="1400" y="193"/>
                  <a:pt x="1386" y="254"/>
                  <a:pt x="1365" y="323"/>
                </a:cubicBezTo>
                <a:cubicBezTo>
                  <a:pt x="1345" y="387"/>
                  <a:pt x="1321" y="448"/>
                  <a:pt x="1316" y="515"/>
                </a:cubicBezTo>
                <a:cubicBezTo>
                  <a:pt x="1314" y="544"/>
                  <a:pt x="1310" y="547"/>
                  <a:pt x="1330" y="555"/>
                </a:cubicBezTo>
                <a:moveTo>
                  <a:pt x="1817" y="49"/>
                </a:moveTo>
                <a:cubicBezTo>
                  <a:pt x="1763" y="37"/>
                  <a:pt x="1752" y="61"/>
                  <a:pt x="1726" y="110"/>
                </a:cubicBezTo>
                <a:cubicBezTo>
                  <a:pt x="1702" y="156"/>
                  <a:pt x="1680" y="224"/>
                  <a:pt x="1701" y="276"/>
                </a:cubicBezTo>
                <a:cubicBezTo>
                  <a:pt x="1727" y="342"/>
                  <a:pt x="1798" y="388"/>
                  <a:pt x="1849" y="432"/>
                </a:cubicBezTo>
                <a:cubicBezTo>
                  <a:pt x="1876" y="455"/>
                  <a:pt x="1883" y="460"/>
                  <a:pt x="1895" y="479"/>
                </a:cubicBezTo>
                <a:cubicBezTo>
                  <a:pt x="1891" y="514"/>
                  <a:pt x="1864" y="511"/>
                  <a:pt x="1831" y="515"/>
                </a:cubicBezTo>
                <a:cubicBezTo>
                  <a:pt x="1801" y="519"/>
                  <a:pt x="1751" y="528"/>
                  <a:pt x="1735" y="507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84" name="Freeform 4"/>
          <p:cNvSpPr/>
          <p:nvPr/>
        </p:nvSpPr>
        <p:spPr>
          <a:xfrm>
            <a:off x="6274080" y="330120"/>
            <a:ext cx="1434240" cy="293760"/>
          </a:xfrm>
          <a:custGeom>
            <a:avLst/>
            <a:gdLst/>
            <a:ahLst/>
            <a:rect l="0" t="0" r="r" b="b"/>
            <a:pathLst>
              <a:path w="3984" h="816">
                <a:moveTo>
                  <a:pt x="334" y="384"/>
                </a:moveTo>
                <a:cubicBezTo>
                  <a:pt x="300" y="329"/>
                  <a:pt x="273" y="316"/>
                  <a:pt x="204" y="322"/>
                </a:cubicBezTo>
                <a:cubicBezTo>
                  <a:pt x="132" y="328"/>
                  <a:pt x="58" y="361"/>
                  <a:pt x="22" y="427"/>
                </a:cubicBezTo>
                <a:cubicBezTo>
                  <a:pt x="0" y="467"/>
                  <a:pt x="2" y="516"/>
                  <a:pt x="47" y="533"/>
                </a:cubicBezTo>
                <a:cubicBezTo>
                  <a:pt x="90" y="550"/>
                  <a:pt x="175" y="554"/>
                  <a:pt x="218" y="537"/>
                </a:cubicBezTo>
                <a:cubicBezTo>
                  <a:pt x="261" y="521"/>
                  <a:pt x="279" y="476"/>
                  <a:pt x="289" y="436"/>
                </a:cubicBezTo>
                <a:cubicBezTo>
                  <a:pt x="292" y="424"/>
                  <a:pt x="295" y="415"/>
                  <a:pt x="299" y="408"/>
                </a:cubicBezTo>
                <a:cubicBezTo>
                  <a:pt x="316" y="440"/>
                  <a:pt x="325" y="474"/>
                  <a:pt x="335" y="509"/>
                </a:cubicBezTo>
                <a:cubicBezTo>
                  <a:pt x="343" y="535"/>
                  <a:pt x="348" y="551"/>
                  <a:pt x="364" y="572"/>
                </a:cubicBezTo>
                <a:moveTo>
                  <a:pt x="520" y="295"/>
                </a:moveTo>
                <a:cubicBezTo>
                  <a:pt x="529" y="274"/>
                  <a:pt x="543" y="235"/>
                  <a:pt x="577" y="255"/>
                </a:cubicBezTo>
                <a:cubicBezTo>
                  <a:pt x="628" y="285"/>
                  <a:pt x="655" y="362"/>
                  <a:pt x="665" y="416"/>
                </a:cubicBezTo>
                <a:cubicBezTo>
                  <a:pt x="670" y="443"/>
                  <a:pt x="679" y="512"/>
                  <a:pt x="666" y="540"/>
                </a:cubicBezTo>
                <a:cubicBezTo>
                  <a:pt x="658" y="557"/>
                  <a:pt x="661" y="541"/>
                  <a:pt x="653" y="548"/>
                </a:cubicBezTo>
                <a:cubicBezTo>
                  <a:pt x="649" y="520"/>
                  <a:pt x="642" y="475"/>
                  <a:pt x="650" y="447"/>
                </a:cubicBezTo>
                <a:cubicBezTo>
                  <a:pt x="663" y="398"/>
                  <a:pt x="711" y="350"/>
                  <a:pt x="747" y="317"/>
                </a:cubicBezTo>
                <a:cubicBezTo>
                  <a:pt x="784" y="282"/>
                  <a:pt x="823" y="256"/>
                  <a:pt x="877" y="265"/>
                </a:cubicBezTo>
                <a:cubicBezTo>
                  <a:pt x="929" y="274"/>
                  <a:pt x="952" y="339"/>
                  <a:pt x="963" y="383"/>
                </a:cubicBezTo>
                <a:cubicBezTo>
                  <a:pt x="976" y="432"/>
                  <a:pt x="971" y="486"/>
                  <a:pt x="971" y="537"/>
                </a:cubicBezTo>
                <a:moveTo>
                  <a:pt x="1838" y="208"/>
                </a:moveTo>
                <a:cubicBezTo>
                  <a:pt x="1837" y="213"/>
                  <a:pt x="1833" y="245"/>
                  <a:pt x="1834" y="258"/>
                </a:cubicBezTo>
                <a:cubicBezTo>
                  <a:pt x="1837" y="291"/>
                  <a:pt x="1855" y="322"/>
                  <a:pt x="1882" y="341"/>
                </a:cubicBezTo>
                <a:cubicBezTo>
                  <a:pt x="1923" y="369"/>
                  <a:pt x="1981" y="377"/>
                  <a:pt x="2030" y="369"/>
                </a:cubicBezTo>
                <a:cubicBezTo>
                  <a:pt x="2085" y="360"/>
                  <a:pt x="2087" y="318"/>
                  <a:pt x="2088" y="272"/>
                </a:cubicBezTo>
                <a:cubicBezTo>
                  <a:pt x="2090" y="207"/>
                  <a:pt x="2024" y="194"/>
                  <a:pt x="1968" y="189"/>
                </a:cubicBezTo>
                <a:cubicBezTo>
                  <a:pt x="1880" y="182"/>
                  <a:pt x="1808" y="191"/>
                  <a:pt x="1750" y="263"/>
                </a:cubicBezTo>
                <a:cubicBezTo>
                  <a:pt x="1718" y="302"/>
                  <a:pt x="1681" y="392"/>
                  <a:pt x="1701" y="444"/>
                </a:cubicBezTo>
                <a:cubicBezTo>
                  <a:pt x="1729" y="518"/>
                  <a:pt x="1864" y="526"/>
                  <a:pt x="1926" y="532"/>
                </a:cubicBezTo>
                <a:cubicBezTo>
                  <a:pt x="2041" y="543"/>
                  <a:pt x="2167" y="547"/>
                  <a:pt x="2276" y="507"/>
                </a:cubicBezTo>
                <a:cubicBezTo>
                  <a:pt x="2358" y="477"/>
                  <a:pt x="2383" y="429"/>
                  <a:pt x="2387" y="347"/>
                </a:cubicBezTo>
                <a:cubicBezTo>
                  <a:pt x="2390" y="286"/>
                  <a:pt x="2378" y="239"/>
                  <a:pt x="2344" y="194"/>
                </a:cubicBezTo>
                <a:cubicBezTo>
                  <a:pt x="2330" y="220"/>
                  <a:pt x="2317" y="255"/>
                  <a:pt x="2315" y="294"/>
                </a:cubicBezTo>
                <a:cubicBezTo>
                  <a:pt x="2311" y="353"/>
                  <a:pt x="2312" y="404"/>
                  <a:pt x="2344" y="455"/>
                </a:cubicBezTo>
                <a:cubicBezTo>
                  <a:pt x="2361" y="483"/>
                  <a:pt x="2385" y="508"/>
                  <a:pt x="2415" y="522"/>
                </a:cubicBezTo>
                <a:cubicBezTo>
                  <a:pt x="2418" y="522"/>
                  <a:pt x="2422" y="522"/>
                  <a:pt x="2425" y="522"/>
                </a:cubicBezTo>
                <a:moveTo>
                  <a:pt x="2913" y="204"/>
                </a:moveTo>
                <a:cubicBezTo>
                  <a:pt x="2857" y="189"/>
                  <a:pt x="2806" y="185"/>
                  <a:pt x="2750" y="211"/>
                </a:cubicBezTo>
                <a:cubicBezTo>
                  <a:pt x="2688" y="240"/>
                  <a:pt x="2657" y="281"/>
                  <a:pt x="2651" y="348"/>
                </a:cubicBezTo>
                <a:cubicBezTo>
                  <a:pt x="2647" y="398"/>
                  <a:pt x="2667" y="432"/>
                  <a:pt x="2715" y="450"/>
                </a:cubicBezTo>
                <a:cubicBezTo>
                  <a:pt x="2744" y="461"/>
                  <a:pt x="2773" y="456"/>
                  <a:pt x="2795" y="436"/>
                </a:cubicBezTo>
                <a:cubicBezTo>
                  <a:pt x="2824" y="408"/>
                  <a:pt x="2853" y="355"/>
                  <a:pt x="2893" y="342"/>
                </a:cubicBezTo>
                <a:cubicBezTo>
                  <a:pt x="2898" y="342"/>
                  <a:pt x="2902" y="342"/>
                  <a:pt x="2907" y="342"/>
                </a:cubicBezTo>
                <a:cubicBezTo>
                  <a:pt x="2942" y="384"/>
                  <a:pt x="2953" y="445"/>
                  <a:pt x="2965" y="500"/>
                </a:cubicBezTo>
                <a:cubicBezTo>
                  <a:pt x="2980" y="570"/>
                  <a:pt x="3013" y="704"/>
                  <a:pt x="2980" y="774"/>
                </a:cubicBezTo>
                <a:cubicBezTo>
                  <a:pt x="2962" y="815"/>
                  <a:pt x="2888" y="793"/>
                  <a:pt x="2863" y="778"/>
                </a:cubicBezTo>
                <a:cubicBezTo>
                  <a:pt x="2805" y="744"/>
                  <a:pt x="2784" y="699"/>
                  <a:pt x="2753" y="643"/>
                </a:cubicBezTo>
                <a:moveTo>
                  <a:pt x="3089" y="67"/>
                </a:moveTo>
                <a:cubicBezTo>
                  <a:pt x="3093" y="93"/>
                  <a:pt x="3097" y="149"/>
                  <a:pt x="3095" y="184"/>
                </a:cubicBezTo>
                <a:cubicBezTo>
                  <a:pt x="3091" y="259"/>
                  <a:pt x="3078" y="333"/>
                  <a:pt x="3084" y="408"/>
                </a:cubicBezTo>
                <a:cubicBezTo>
                  <a:pt x="3087" y="448"/>
                  <a:pt x="3095" y="457"/>
                  <a:pt x="3123" y="480"/>
                </a:cubicBezTo>
                <a:cubicBezTo>
                  <a:pt x="3161" y="478"/>
                  <a:pt x="3167" y="480"/>
                  <a:pt x="3195" y="447"/>
                </a:cubicBezTo>
                <a:cubicBezTo>
                  <a:pt x="3228" y="407"/>
                  <a:pt x="3257" y="344"/>
                  <a:pt x="3300" y="320"/>
                </a:cubicBezTo>
                <a:cubicBezTo>
                  <a:pt x="3303" y="320"/>
                  <a:pt x="3307" y="320"/>
                  <a:pt x="3310" y="320"/>
                </a:cubicBezTo>
                <a:cubicBezTo>
                  <a:pt x="3334" y="385"/>
                  <a:pt x="3356" y="435"/>
                  <a:pt x="3423" y="466"/>
                </a:cubicBezTo>
                <a:cubicBezTo>
                  <a:pt x="3505" y="504"/>
                  <a:pt x="3613" y="509"/>
                  <a:pt x="3702" y="503"/>
                </a:cubicBezTo>
                <a:cubicBezTo>
                  <a:pt x="3795" y="496"/>
                  <a:pt x="3830" y="445"/>
                  <a:pt x="3840" y="357"/>
                </a:cubicBezTo>
                <a:cubicBezTo>
                  <a:pt x="3854" y="241"/>
                  <a:pt x="3842" y="117"/>
                  <a:pt x="3842" y="0"/>
                </a:cubicBezTo>
                <a:cubicBezTo>
                  <a:pt x="3815" y="65"/>
                  <a:pt x="3783" y="120"/>
                  <a:pt x="3772" y="191"/>
                </a:cubicBezTo>
                <a:cubicBezTo>
                  <a:pt x="3758" y="282"/>
                  <a:pt x="3762" y="377"/>
                  <a:pt x="3787" y="465"/>
                </a:cubicBezTo>
                <a:cubicBezTo>
                  <a:pt x="3797" y="501"/>
                  <a:pt x="3814" y="536"/>
                  <a:pt x="3824" y="572"/>
                </a:cubicBezTo>
                <a:moveTo>
                  <a:pt x="3648" y="301"/>
                </a:moveTo>
                <a:cubicBezTo>
                  <a:pt x="3705" y="295"/>
                  <a:pt x="3761" y="297"/>
                  <a:pt x="3818" y="302"/>
                </a:cubicBezTo>
                <a:cubicBezTo>
                  <a:pt x="3865" y="307"/>
                  <a:pt x="3913" y="309"/>
                  <a:pt x="3960" y="314"/>
                </a:cubicBezTo>
                <a:cubicBezTo>
                  <a:pt x="3970" y="315"/>
                  <a:pt x="3983" y="320"/>
                  <a:pt x="3973" y="321"/>
                </a:cubicBezTo>
                <a:cubicBezTo>
                  <a:pt x="3963" y="321"/>
                  <a:pt x="3952" y="321"/>
                  <a:pt x="3942" y="321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85" name="Freeform 5"/>
          <p:cNvSpPr/>
          <p:nvPr/>
        </p:nvSpPr>
        <p:spPr>
          <a:xfrm>
            <a:off x="5627520" y="777240"/>
            <a:ext cx="44640" cy="30960"/>
          </a:xfrm>
          <a:custGeom>
            <a:avLst/>
            <a:gdLst/>
            <a:ahLst/>
            <a:rect l="0" t="0" r="r" b="b"/>
            <a:pathLst>
              <a:path w="124" h="86">
                <a:moveTo>
                  <a:pt x="0" y="85"/>
                </a:moveTo>
                <a:cubicBezTo>
                  <a:pt x="6" y="23"/>
                  <a:pt x="11" y="0"/>
                  <a:pt x="83" y="8"/>
                </a:cubicBezTo>
                <a:cubicBezTo>
                  <a:pt x="97" y="11"/>
                  <a:pt x="109" y="14"/>
                  <a:pt x="123" y="17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86" name="Freeform 6"/>
          <p:cNvSpPr/>
          <p:nvPr/>
        </p:nvSpPr>
        <p:spPr>
          <a:xfrm>
            <a:off x="525600" y="816840"/>
            <a:ext cx="1338120" cy="291600"/>
          </a:xfrm>
          <a:custGeom>
            <a:avLst/>
            <a:gdLst/>
            <a:ahLst/>
            <a:rect l="0" t="0" r="r" b="b"/>
            <a:pathLst>
              <a:path w="3717" h="810">
                <a:moveTo>
                  <a:pt x="152" y="472"/>
                </a:moveTo>
                <a:cubicBezTo>
                  <a:pt x="172" y="464"/>
                  <a:pt x="159" y="468"/>
                  <a:pt x="171" y="466"/>
                </a:cubicBezTo>
                <a:cubicBezTo>
                  <a:pt x="175" y="508"/>
                  <a:pt x="177" y="548"/>
                  <a:pt x="177" y="590"/>
                </a:cubicBezTo>
                <a:cubicBezTo>
                  <a:pt x="177" y="621"/>
                  <a:pt x="159" y="797"/>
                  <a:pt x="183" y="809"/>
                </a:cubicBezTo>
                <a:moveTo>
                  <a:pt x="3" y="195"/>
                </a:moveTo>
                <a:cubicBezTo>
                  <a:pt x="1" y="183"/>
                  <a:pt x="0" y="183"/>
                  <a:pt x="0" y="177"/>
                </a:cubicBezTo>
                <a:cubicBezTo>
                  <a:pt x="22" y="209"/>
                  <a:pt x="41" y="245"/>
                  <a:pt x="64" y="276"/>
                </a:cubicBezTo>
                <a:cubicBezTo>
                  <a:pt x="76" y="292"/>
                  <a:pt x="89" y="307"/>
                  <a:pt x="101" y="323"/>
                </a:cubicBezTo>
                <a:moveTo>
                  <a:pt x="620" y="524"/>
                </a:moveTo>
                <a:cubicBezTo>
                  <a:pt x="569" y="513"/>
                  <a:pt x="513" y="500"/>
                  <a:pt x="462" y="523"/>
                </a:cubicBezTo>
                <a:cubicBezTo>
                  <a:pt x="383" y="558"/>
                  <a:pt x="368" y="626"/>
                  <a:pt x="367" y="702"/>
                </a:cubicBezTo>
                <a:cubicBezTo>
                  <a:pt x="421" y="718"/>
                  <a:pt x="466" y="745"/>
                  <a:pt x="522" y="704"/>
                </a:cubicBezTo>
                <a:cubicBezTo>
                  <a:pt x="616" y="633"/>
                  <a:pt x="601" y="493"/>
                  <a:pt x="601" y="389"/>
                </a:cubicBezTo>
                <a:cubicBezTo>
                  <a:pt x="601" y="292"/>
                  <a:pt x="598" y="196"/>
                  <a:pt x="592" y="100"/>
                </a:cubicBezTo>
                <a:cubicBezTo>
                  <a:pt x="591" y="86"/>
                  <a:pt x="595" y="0"/>
                  <a:pt x="589" y="79"/>
                </a:cubicBezTo>
                <a:cubicBezTo>
                  <a:pt x="607" y="201"/>
                  <a:pt x="631" y="323"/>
                  <a:pt x="670" y="441"/>
                </a:cubicBezTo>
                <a:cubicBezTo>
                  <a:pt x="691" y="503"/>
                  <a:pt x="721" y="602"/>
                  <a:pt x="792" y="625"/>
                </a:cubicBezTo>
                <a:cubicBezTo>
                  <a:pt x="841" y="641"/>
                  <a:pt x="849" y="604"/>
                  <a:pt x="863" y="569"/>
                </a:cubicBezTo>
                <a:cubicBezTo>
                  <a:pt x="875" y="539"/>
                  <a:pt x="869" y="493"/>
                  <a:pt x="871" y="461"/>
                </a:cubicBezTo>
                <a:cubicBezTo>
                  <a:pt x="872" y="449"/>
                  <a:pt x="875" y="432"/>
                  <a:pt x="877" y="420"/>
                </a:cubicBezTo>
                <a:cubicBezTo>
                  <a:pt x="886" y="445"/>
                  <a:pt x="899" y="483"/>
                  <a:pt x="910" y="509"/>
                </a:cubicBezTo>
                <a:cubicBezTo>
                  <a:pt x="937" y="574"/>
                  <a:pt x="984" y="640"/>
                  <a:pt x="1061" y="649"/>
                </a:cubicBezTo>
                <a:cubicBezTo>
                  <a:pt x="1088" y="652"/>
                  <a:pt x="1109" y="643"/>
                  <a:pt x="1132" y="642"/>
                </a:cubicBezTo>
                <a:cubicBezTo>
                  <a:pt x="1127" y="592"/>
                  <a:pt x="1127" y="569"/>
                  <a:pt x="1086" y="530"/>
                </a:cubicBezTo>
                <a:cubicBezTo>
                  <a:pt x="1048" y="496"/>
                  <a:pt x="940" y="435"/>
                  <a:pt x="899" y="492"/>
                </a:cubicBezTo>
                <a:cubicBezTo>
                  <a:pt x="876" y="523"/>
                  <a:pt x="874" y="595"/>
                  <a:pt x="890" y="630"/>
                </a:cubicBezTo>
                <a:cubicBezTo>
                  <a:pt x="914" y="683"/>
                  <a:pt x="1012" y="686"/>
                  <a:pt x="1058" y="688"/>
                </a:cubicBezTo>
                <a:cubicBezTo>
                  <a:pt x="1125" y="691"/>
                  <a:pt x="1180" y="688"/>
                  <a:pt x="1231" y="640"/>
                </a:cubicBezTo>
                <a:cubicBezTo>
                  <a:pt x="1268" y="605"/>
                  <a:pt x="1277" y="555"/>
                  <a:pt x="1290" y="509"/>
                </a:cubicBezTo>
                <a:cubicBezTo>
                  <a:pt x="1297" y="485"/>
                  <a:pt x="1308" y="459"/>
                  <a:pt x="1316" y="439"/>
                </a:cubicBezTo>
                <a:cubicBezTo>
                  <a:pt x="1323" y="458"/>
                  <a:pt x="1339" y="493"/>
                  <a:pt x="1344" y="520"/>
                </a:cubicBezTo>
                <a:cubicBezTo>
                  <a:pt x="1354" y="571"/>
                  <a:pt x="1356" y="620"/>
                  <a:pt x="1383" y="665"/>
                </a:cubicBezTo>
                <a:cubicBezTo>
                  <a:pt x="1387" y="667"/>
                  <a:pt x="1391" y="670"/>
                  <a:pt x="1395" y="672"/>
                </a:cubicBezTo>
                <a:cubicBezTo>
                  <a:pt x="1428" y="659"/>
                  <a:pt x="1439" y="662"/>
                  <a:pt x="1474" y="639"/>
                </a:cubicBezTo>
                <a:cubicBezTo>
                  <a:pt x="1530" y="601"/>
                  <a:pt x="1575" y="546"/>
                  <a:pt x="1644" y="533"/>
                </a:cubicBezTo>
                <a:cubicBezTo>
                  <a:pt x="1690" y="525"/>
                  <a:pt x="1711" y="549"/>
                  <a:pt x="1750" y="567"/>
                </a:cubicBezTo>
                <a:cubicBezTo>
                  <a:pt x="1794" y="587"/>
                  <a:pt x="1825" y="601"/>
                  <a:pt x="1876" y="602"/>
                </a:cubicBezTo>
                <a:cubicBezTo>
                  <a:pt x="1932" y="604"/>
                  <a:pt x="1961" y="589"/>
                  <a:pt x="1995" y="543"/>
                </a:cubicBezTo>
                <a:cubicBezTo>
                  <a:pt x="2034" y="491"/>
                  <a:pt x="2018" y="398"/>
                  <a:pt x="2003" y="340"/>
                </a:cubicBezTo>
                <a:cubicBezTo>
                  <a:pt x="1987" y="282"/>
                  <a:pt x="1961" y="213"/>
                  <a:pt x="1939" y="164"/>
                </a:cubicBezTo>
                <a:cubicBezTo>
                  <a:pt x="1929" y="229"/>
                  <a:pt x="1919" y="290"/>
                  <a:pt x="1922" y="355"/>
                </a:cubicBezTo>
                <a:cubicBezTo>
                  <a:pt x="1927" y="453"/>
                  <a:pt x="1990" y="521"/>
                  <a:pt x="2046" y="595"/>
                </a:cubicBezTo>
                <a:cubicBezTo>
                  <a:pt x="2066" y="621"/>
                  <a:pt x="2071" y="628"/>
                  <a:pt x="2083" y="645"/>
                </a:cubicBezTo>
                <a:moveTo>
                  <a:pt x="1920" y="549"/>
                </a:moveTo>
                <a:cubicBezTo>
                  <a:pt x="1956" y="524"/>
                  <a:pt x="2000" y="520"/>
                  <a:pt x="2043" y="507"/>
                </a:cubicBezTo>
                <a:cubicBezTo>
                  <a:pt x="2096" y="492"/>
                  <a:pt x="2149" y="474"/>
                  <a:pt x="2200" y="454"/>
                </a:cubicBezTo>
                <a:cubicBezTo>
                  <a:pt x="2226" y="444"/>
                  <a:pt x="2260" y="421"/>
                  <a:pt x="2289" y="422"/>
                </a:cubicBezTo>
                <a:cubicBezTo>
                  <a:pt x="2312" y="423"/>
                  <a:pt x="2317" y="451"/>
                  <a:pt x="2322" y="471"/>
                </a:cubicBezTo>
                <a:cubicBezTo>
                  <a:pt x="2333" y="513"/>
                  <a:pt x="2336" y="557"/>
                  <a:pt x="2340" y="600"/>
                </a:cubicBezTo>
                <a:cubicBezTo>
                  <a:pt x="2342" y="625"/>
                  <a:pt x="2344" y="641"/>
                  <a:pt x="2352" y="663"/>
                </a:cubicBezTo>
                <a:moveTo>
                  <a:pt x="2452" y="248"/>
                </a:moveTo>
                <a:cubicBezTo>
                  <a:pt x="2458" y="279"/>
                  <a:pt x="2475" y="310"/>
                  <a:pt x="2494" y="334"/>
                </a:cubicBezTo>
                <a:cubicBezTo>
                  <a:pt x="2503" y="345"/>
                  <a:pt x="2513" y="355"/>
                  <a:pt x="2522" y="366"/>
                </a:cubicBezTo>
                <a:moveTo>
                  <a:pt x="2991" y="422"/>
                </a:moveTo>
                <a:cubicBezTo>
                  <a:pt x="2935" y="404"/>
                  <a:pt x="2877" y="401"/>
                  <a:pt x="2818" y="418"/>
                </a:cubicBezTo>
                <a:cubicBezTo>
                  <a:pt x="2750" y="438"/>
                  <a:pt x="2686" y="478"/>
                  <a:pt x="2655" y="543"/>
                </a:cubicBezTo>
                <a:cubicBezTo>
                  <a:pt x="2631" y="593"/>
                  <a:pt x="2636" y="641"/>
                  <a:pt x="2695" y="657"/>
                </a:cubicBezTo>
                <a:cubicBezTo>
                  <a:pt x="2715" y="660"/>
                  <a:pt x="2736" y="662"/>
                  <a:pt x="2756" y="665"/>
                </a:cubicBezTo>
                <a:moveTo>
                  <a:pt x="3319" y="369"/>
                </a:moveTo>
                <a:cubicBezTo>
                  <a:pt x="3266" y="355"/>
                  <a:pt x="3232" y="356"/>
                  <a:pt x="3185" y="389"/>
                </a:cubicBezTo>
                <a:cubicBezTo>
                  <a:pt x="3151" y="413"/>
                  <a:pt x="3103" y="483"/>
                  <a:pt x="3131" y="527"/>
                </a:cubicBezTo>
                <a:cubicBezTo>
                  <a:pt x="3160" y="573"/>
                  <a:pt x="3238" y="568"/>
                  <a:pt x="3283" y="566"/>
                </a:cubicBezTo>
                <a:cubicBezTo>
                  <a:pt x="3308" y="565"/>
                  <a:pt x="3314" y="555"/>
                  <a:pt x="3334" y="546"/>
                </a:cubicBezTo>
                <a:cubicBezTo>
                  <a:pt x="3335" y="546"/>
                  <a:pt x="3336" y="546"/>
                  <a:pt x="3337" y="546"/>
                </a:cubicBezTo>
                <a:cubicBezTo>
                  <a:pt x="3337" y="577"/>
                  <a:pt x="3327" y="619"/>
                  <a:pt x="3352" y="642"/>
                </a:cubicBezTo>
                <a:cubicBezTo>
                  <a:pt x="3380" y="667"/>
                  <a:pt x="3454" y="672"/>
                  <a:pt x="3488" y="662"/>
                </a:cubicBezTo>
                <a:cubicBezTo>
                  <a:pt x="3571" y="637"/>
                  <a:pt x="3661" y="551"/>
                  <a:pt x="3690" y="471"/>
                </a:cubicBezTo>
                <a:cubicBezTo>
                  <a:pt x="3716" y="397"/>
                  <a:pt x="3702" y="320"/>
                  <a:pt x="3674" y="252"/>
                </a:cubicBezTo>
                <a:cubicBezTo>
                  <a:pt x="3656" y="207"/>
                  <a:pt x="3634" y="157"/>
                  <a:pt x="3593" y="132"/>
                </a:cubicBezTo>
                <a:cubicBezTo>
                  <a:pt x="3587" y="132"/>
                  <a:pt x="3582" y="132"/>
                  <a:pt x="3576" y="132"/>
                </a:cubicBezTo>
                <a:cubicBezTo>
                  <a:pt x="3536" y="189"/>
                  <a:pt x="3513" y="244"/>
                  <a:pt x="3508" y="316"/>
                </a:cubicBezTo>
                <a:cubicBezTo>
                  <a:pt x="3502" y="399"/>
                  <a:pt x="3531" y="456"/>
                  <a:pt x="3582" y="520"/>
                </a:cubicBezTo>
                <a:cubicBezTo>
                  <a:pt x="3620" y="566"/>
                  <a:pt x="3663" y="609"/>
                  <a:pt x="3701" y="656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87" name="Freeform 7"/>
          <p:cNvSpPr/>
          <p:nvPr/>
        </p:nvSpPr>
        <p:spPr>
          <a:xfrm>
            <a:off x="2381400" y="927000"/>
            <a:ext cx="1139040" cy="267840"/>
          </a:xfrm>
          <a:custGeom>
            <a:avLst/>
            <a:gdLst/>
            <a:ahLst/>
            <a:rect l="0" t="0" r="r" b="b"/>
            <a:pathLst>
              <a:path w="3164" h="744">
                <a:moveTo>
                  <a:pt x="371" y="450"/>
                </a:moveTo>
                <a:cubicBezTo>
                  <a:pt x="337" y="410"/>
                  <a:pt x="270" y="401"/>
                  <a:pt x="214" y="410"/>
                </a:cubicBezTo>
                <a:cubicBezTo>
                  <a:pt x="145" y="421"/>
                  <a:pt x="77" y="480"/>
                  <a:pt x="43" y="537"/>
                </a:cubicBezTo>
                <a:cubicBezTo>
                  <a:pt x="20" y="577"/>
                  <a:pt x="0" y="656"/>
                  <a:pt x="40" y="692"/>
                </a:cubicBezTo>
                <a:cubicBezTo>
                  <a:pt x="95" y="743"/>
                  <a:pt x="221" y="733"/>
                  <a:pt x="288" y="726"/>
                </a:cubicBezTo>
                <a:cubicBezTo>
                  <a:pt x="374" y="711"/>
                  <a:pt x="404" y="705"/>
                  <a:pt x="459" y="684"/>
                </a:cubicBezTo>
                <a:moveTo>
                  <a:pt x="638" y="339"/>
                </a:moveTo>
                <a:cubicBezTo>
                  <a:pt x="578" y="350"/>
                  <a:pt x="549" y="383"/>
                  <a:pt x="516" y="437"/>
                </a:cubicBezTo>
                <a:cubicBezTo>
                  <a:pt x="498" y="466"/>
                  <a:pt x="464" y="541"/>
                  <a:pt x="495" y="574"/>
                </a:cubicBezTo>
                <a:cubicBezTo>
                  <a:pt x="536" y="619"/>
                  <a:pt x="635" y="612"/>
                  <a:pt x="689" y="607"/>
                </a:cubicBezTo>
                <a:cubicBezTo>
                  <a:pt x="746" y="602"/>
                  <a:pt x="788" y="572"/>
                  <a:pt x="796" y="514"/>
                </a:cubicBezTo>
                <a:cubicBezTo>
                  <a:pt x="803" y="457"/>
                  <a:pt x="787" y="420"/>
                  <a:pt x="735" y="391"/>
                </a:cubicBezTo>
                <a:cubicBezTo>
                  <a:pt x="703" y="373"/>
                  <a:pt x="632" y="362"/>
                  <a:pt x="607" y="396"/>
                </a:cubicBezTo>
                <a:cubicBezTo>
                  <a:pt x="598" y="424"/>
                  <a:pt x="595" y="433"/>
                  <a:pt x="598" y="453"/>
                </a:cubicBezTo>
                <a:moveTo>
                  <a:pt x="1252" y="372"/>
                </a:moveTo>
                <a:cubicBezTo>
                  <a:pt x="1229" y="346"/>
                  <a:pt x="1189" y="343"/>
                  <a:pt x="1150" y="348"/>
                </a:cubicBezTo>
                <a:cubicBezTo>
                  <a:pt x="1092" y="355"/>
                  <a:pt x="1039" y="393"/>
                  <a:pt x="1013" y="445"/>
                </a:cubicBezTo>
                <a:cubicBezTo>
                  <a:pt x="983" y="503"/>
                  <a:pt x="1020" y="532"/>
                  <a:pt x="1073" y="551"/>
                </a:cubicBezTo>
                <a:cubicBezTo>
                  <a:pt x="1133" y="572"/>
                  <a:pt x="1236" y="585"/>
                  <a:pt x="1298" y="563"/>
                </a:cubicBezTo>
                <a:cubicBezTo>
                  <a:pt x="1353" y="544"/>
                  <a:pt x="1383" y="483"/>
                  <a:pt x="1369" y="427"/>
                </a:cubicBezTo>
                <a:cubicBezTo>
                  <a:pt x="1356" y="375"/>
                  <a:pt x="1303" y="331"/>
                  <a:pt x="1262" y="300"/>
                </a:cubicBezTo>
                <a:cubicBezTo>
                  <a:pt x="1244" y="288"/>
                  <a:pt x="1241" y="285"/>
                  <a:pt x="1229" y="282"/>
                </a:cubicBezTo>
                <a:moveTo>
                  <a:pt x="1597" y="190"/>
                </a:moveTo>
                <a:cubicBezTo>
                  <a:pt x="1597" y="165"/>
                  <a:pt x="1597" y="263"/>
                  <a:pt x="1597" y="268"/>
                </a:cubicBezTo>
                <a:cubicBezTo>
                  <a:pt x="1596" y="323"/>
                  <a:pt x="1584" y="393"/>
                  <a:pt x="1597" y="447"/>
                </a:cubicBezTo>
                <a:cubicBezTo>
                  <a:pt x="1605" y="478"/>
                  <a:pt x="1628" y="507"/>
                  <a:pt x="1647" y="531"/>
                </a:cubicBezTo>
                <a:moveTo>
                  <a:pt x="2006" y="213"/>
                </a:moveTo>
                <a:cubicBezTo>
                  <a:pt x="1994" y="240"/>
                  <a:pt x="1985" y="253"/>
                  <a:pt x="1964" y="275"/>
                </a:cubicBezTo>
                <a:cubicBezTo>
                  <a:pt x="1907" y="337"/>
                  <a:pt x="1835" y="387"/>
                  <a:pt x="1762" y="429"/>
                </a:cubicBezTo>
                <a:cubicBezTo>
                  <a:pt x="1734" y="445"/>
                  <a:pt x="1702" y="459"/>
                  <a:pt x="1674" y="475"/>
                </a:cubicBezTo>
                <a:cubicBezTo>
                  <a:pt x="1717" y="475"/>
                  <a:pt x="1759" y="469"/>
                  <a:pt x="1802" y="468"/>
                </a:cubicBezTo>
                <a:cubicBezTo>
                  <a:pt x="1855" y="466"/>
                  <a:pt x="1906" y="467"/>
                  <a:pt x="1957" y="479"/>
                </a:cubicBezTo>
                <a:cubicBezTo>
                  <a:pt x="2002" y="490"/>
                  <a:pt x="2043" y="500"/>
                  <a:pt x="2090" y="501"/>
                </a:cubicBezTo>
                <a:cubicBezTo>
                  <a:pt x="2111" y="501"/>
                  <a:pt x="2117" y="501"/>
                  <a:pt x="2130" y="498"/>
                </a:cubicBezTo>
                <a:moveTo>
                  <a:pt x="2152" y="308"/>
                </a:moveTo>
                <a:cubicBezTo>
                  <a:pt x="2152" y="302"/>
                  <a:pt x="2152" y="295"/>
                  <a:pt x="2152" y="289"/>
                </a:cubicBezTo>
                <a:cubicBezTo>
                  <a:pt x="2152" y="268"/>
                  <a:pt x="2154" y="349"/>
                  <a:pt x="2154" y="357"/>
                </a:cubicBezTo>
                <a:cubicBezTo>
                  <a:pt x="2155" y="405"/>
                  <a:pt x="2152" y="451"/>
                  <a:pt x="2172" y="496"/>
                </a:cubicBezTo>
                <a:cubicBezTo>
                  <a:pt x="2179" y="510"/>
                  <a:pt x="2180" y="514"/>
                  <a:pt x="2191" y="517"/>
                </a:cubicBezTo>
                <a:moveTo>
                  <a:pt x="2129" y="30"/>
                </a:moveTo>
                <a:cubicBezTo>
                  <a:pt x="2124" y="12"/>
                  <a:pt x="2122" y="10"/>
                  <a:pt x="2123" y="0"/>
                </a:cubicBezTo>
                <a:cubicBezTo>
                  <a:pt x="2124" y="35"/>
                  <a:pt x="2139" y="59"/>
                  <a:pt x="2163" y="85"/>
                </a:cubicBezTo>
                <a:cubicBezTo>
                  <a:pt x="2173" y="95"/>
                  <a:pt x="2184" y="106"/>
                  <a:pt x="2194" y="116"/>
                </a:cubicBezTo>
                <a:moveTo>
                  <a:pt x="2421" y="209"/>
                </a:moveTo>
                <a:cubicBezTo>
                  <a:pt x="2438" y="217"/>
                  <a:pt x="2441" y="218"/>
                  <a:pt x="2457" y="231"/>
                </a:cubicBezTo>
                <a:cubicBezTo>
                  <a:pt x="2490" y="259"/>
                  <a:pt x="2519" y="288"/>
                  <a:pt x="2563" y="297"/>
                </a:cubicBezTo>
                <a:cubicBezTo>
                  <a:pt x="2596" y="303"/>
                  <a:pt x="2626" y="296"/>
                  <a:pt x="2648" y="271"/>
                </a:cubicBezTo>
                <a:cubicBezTo>
                  <a:pt x="2662" y="255"/>
                  <a:pt x="2680" y="211"/>
                  <a:pt x="2658" y="193"/>
                </a:cubicBezTo>
                <a:cubicBezTo>
                  <a:pt x="2623" y="163"/>
                  <a:pt x="2539" y="168"/>
                  <a:pt x="2499" y="180"/>
                </a:cubicBezTo>
                <a:cubicBezTo>
                  <a:pt x="2440" y="197"/>
                  <a:pt x="2384" y="238"/>
                  <a:pt x="2354" y="292"/>
                </a:cubicBezTo>
                <a:cubicBezTo>
                  <a:pt x="2332" y="332"/>
                  <a:pt x="2336" y="368"/>
                  <a:pt x="2381" y="384"/>
                </a:cubicBezTo>
                <a:cubicBezTo>
                  <a:pt x="2433" y="402"/>
                  <a:pt x="2521" y="401"/>
                  <a:pt x="2575" y="393"/>
                </a:cubicBezTo>
                <a:cubicBezTo>
                  <a:pt x="2662" y="381"/>
                  <a:pt x="2757" y="347"/>
                  <a:pt x="2835" y="308"/>
                </a:cubicBezTo>
                <a:cubicBezTo>
                  <a:pt x="2895" y="278"/>
                  <a:pt x="2942" y="240"/>
                  <a:pt x="2969" y="178"/>
                </a:cubicBezTo>
                <a:cubicBezTo>
                  <a:pt x="2986" y="140"/>
                  <a:pt x="2994" y="97"/>
                  <a:pt x="3009" y="59"/>
                </a:cubicBezTo>
                <a:cubicBezTo>
                  <a:pt x="3014" y="49"/>
                  <a:pt x="3015" y="47"/>
                  <a:pt x="3017" y="41"/>
                </a:cubicBezTo>
                <a:cubicBezTo>
                  <a:pt x="3010" y="79"/>
                  <a:pt x="3004" y="117"/>
                  <a:pt x="3003" y="157"/>
                </a:cubicBezTo>
                <a:cubicBezTo>
                  <a:pt x="3001" y="227"/>
                  <a:pt x="3039" y="257"/>
                  <a:pt x="3088" y="303"/>
                </a:cubicBezTo>
                <a:cubicBezTo>
                  <a:pt x="3123" y="336"/>
                  <a:pt x="3159" y="360"/>
                  <a:pt x="3161" y="409"/>
                </a:cubicBezTo>
                <a:cubicBezTo>
                  <a:pt x="3163" y="449"/>
                  <a:pt x="3106" y="457"/>
                  <a:pt x="3075" y="466"/>
                </a:cubicBezTo>
                <a:cubicBezTo>
                  <a:pt x="3049" y="474"/>
                  <a:pt x="3032" y="468"/>
                  <a:pt x="3022" y="466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88" name="Freeform 8"/>
          <p:cNvSpPr/>
          <p:nvPr/>
        </p:nvSpPr>
        <p:spPr>
          <a:xfrm>
            <a:off x="4033440" y="855720"/>
            <a:ext cx="376560" cy="226080"/>
          </a:xfrm>
          <a:custGeom>
            <a:avLst/>
            <a:gdLst/>
            <a:ahLst/>
            <a:rect l="0" t="0" r="r" b="b"/>
            <a:pathLst>
              <a:path w="1046" h="628">
                <a:moveTo>
                  <a:pt x="114" y="109"/>
                </a:moveTo>
                <a:cubicBezTo>
                  <a:pt x="94" y="73"/>
                  <a:pt x="75" y="36"/>
                  <a:pt x="56" y="0"/>
                </a:cubicBezTo>
                <a:cubicBezTo>
                  <a:pt x="52" y="14"/>
                  <a:pt x="38" y="72"/>
                  <a:pt x="35" y="85"/>
                </a:cubicBezTo>
                <a:cubicBezTo>
                  <a:pt x="16" y="173"/>
                  <a:pt x="2" y="255"/>
                  <a:pt x="1" y="345"/>
                </a:cubicBezTo>
                <a:cubicBezTo>
                  <a:pt x="0" y="409"/>
                  <a:pt x="3" y="469"/>
                  <a:pt x="35" y="527"/>
                </a:cubicBezTo>
                <a:cubicBezTo>
                  <a:pt x="51" y="556"/>
                  <a:pt x="70" y="561"/>
                  <a:pt x="101" y="558"/>
                </a:cubicBezTo>
                <a:cubicBezTo>
                  <a:pt x="156" y="553"/>
                  <a:pt x="202" y="504"/>
                  <a:pt x="247" y="476"/>
                </a:cubicBezTo>
                <a:cubicBezTo>
                  <a:pt x="307" y="437"/>
                  <a:pt x="364" y="406"/>
                  <a:pt x="435" y="400"/>
                </a:cubicBezTo>
                <a:cubicBezTo>
                  <a:pt x="476" y="397"/>
                  <a:pt x="502" y="430"/>
                  <a:pt x="484" y="472"/>
                </a:cubicBezTo>
                <a:cubicBezTo>
                  <a:pt x="464" y="520"/>
                  <a:pt x="392" y="539"/>
                  <a:pt x="347" y="548"/>
                </a:cubicBezTo>
                <a:cubicBezTo>
                  <a:pt x="309" y="555"/>
                  <a:pt x="217" y="570"/>
                  <a:pt x="180" y="554"/>
                </a:cubicBezTo>
                <a:cubicBezTo>
                  <a:pt x="169" y="538"/>
                  <a:pt x="165" y="532"/>
                  <a:pt x="169" y="518"/>
                </a:cubicBezTo>
                <a:moveTo>
                  <a:pt x="548" y="222"/>
                </a:moveTo>
                <a:cubicBezTo>
                  <a:pt x="583" y="217"/>
                  <a:pt x="597" y="223"/>
                  <a:pt x="622" y="250"/>
                </a:cubicBezTo>
                <a:cubicBezTo>
                  <a:pt x="654" y="286"/>
                  <a:pt x="674" y="322"/>
                  <a:pt x="722" y="341"/>
                </a:cubicBezTo>
                <a:cubicBezTo>
                  <a:pt x="786" y="367"/>
                  <a:pt x="865" y="366"/>
                  <a:pt x="932" y="361"/>
                </a:cubicBezTo>
                <a:cubicBezTo>
                  <a:pt x="988" y="357"/>
                  <a:pt x="1039" y="345"/>
                  <a:pt x="1042" y="282"/>
                </a:cubicBezTo>
                <a:cubicBezTo>
                  <a:pt x="1045" y="218"/>
                  <a:pt x="954" y="189"/>
                  <a:pt x="903" y="183"/>
                </a:cubicBezTo>
                <a:cubicBezTo>
                  <a:pt x="788" y="169"/>
                  <a:pt x="685" y="189"/>
                  <a:pt x="592" y="261"/>
                </a:cubicBezTo>
                <a:cubicBezTo>
                  <a:pt x="528" y="310"/>
                  <a:pt x="439" y="414"/>
                  <a:pt x="465" y="506"/>
                </a:cubicBezTo>
                <a:cubicBezTo>
                  <a:pt x="487" y="583"/>
                  <a:pt x="625" y="605"/>
                  <a:pt x="689" y="616"/>
                </a:cubicBezTo>
                <a:cubicBezTo>
                  <a:pt x="760" y="624"/>
                  <a:pt x="783" y="627"/>
                  <a:pt x="830" y="626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89" name="Freeform 9"/>
          <p:cNvSpPr/>
          <p:nvPr/>
        </p:nvSpPr>
        <p:spPr>
          <a:xfrm>
            <a:off x="4921200" y="752400"/>
            <a:ext cx="1532160" cy="348480"/>
          </a:xfrm>
          <a:custGeom>
            <a:avLst/>
            <a:gdLst/>
            <a:ahLst/>
            <a:rect l="0" t="0" r="r" b="b"/>
            <a:pathLst>
              <a:path w="4256" h="968">
                <a:moveTo>
                  <a:pt x="474" y="682"/>
                </a:moveTo>
                <a:cubicBezTo>
                  <a:pt x="430" y="652"/>
                  <a:pt x="392" y="630"/>
                  <a:pt x="335" y="649"/>
                </a:cubicBezTo>
                <a:cubicBezTo>
                  <a:pt x="248" y="677"/>
                  <a:pt x="156" y="738"/>
                  <a:pt x="87" y="796"/>
                </a:cubicBezTo>
                <a:cubicBezTo>
                  <a:pt x="30" y="845"/>
                  <a:pt x="18" y="876"/>
                  <a:pt x="0" y="939"/>
                </a:cubicBezTo>
                <a:cubicBezTo>
                  <a:pt x="65" y="958"/>
                  <a:pt x="105" y="967"/>
                  <a:pt x="181" y="943"/>
                </a:cubicBezTo>
                <a:cubicBezTo>
                  <a:pt x="282" y="911"/>
                  <a:pt x="408" y="852"/>
                  <a:pt x="456" y="750"/>
                </a:cubicBezTo>
                <a:cubicBezTo>
                  <a:pt x="500" y="658"/>
                  <a:pt x="464" y="542"/>
                  <a:pt x="442" y="450"/>
                </a:cubicBezTo>
                <a:cubicBezTo>
                  <a:pt x="420" y="360"/>
                  <a:pt x="409" y="264"/>
                  <a:pt x="386" y="175"/>
                </a:cubicBezTo>
                <a:cubicBezTo>
                  <a:pt x="384" y="172"/>
                  <a:pt x="382" y="170"/>
                  <a:pt x="380" y="167"/>
                </a:cubicBezTo>
                <a:cubicBezTo>
                  <a:pt x="358" y="226"/>
                  <a:pt x="335" y="294"/>
                  <a:pt x="323" y="362"/>
                </a:cubicBezTo>
                <a:cubicBezTo>
                  <a:pt x="306" y="457"/>
                  <a:pt x="295" y="572"/>
                  <a:pt x="331" y="665"/>
                </a:cubicBezTo>
                <a:cubicBezTo>
                  <a:pt x="360" y="738"/>
                  <a:pt x="423" y="802"/>
                  <a:pt x="503" y="812"/>
                </a:cubicBezTo>
                <a:cubicBezTo>
                  <a:pt x="558" y="819"/>
                  <a:pt x="601" y="809"/>
                  <a:pt x="638" y="765"/>
                </a:cubicBezTo>
                <a:cubicBezTo>
                  <a:pt x="676" y="720"/>
                  <a:pt x="676" y="667"/>
                  <a:pt x="685" y="613"/>
                </a:cubicBezTo>
                <a:cubicBezTo>
                  <a:pt x="689" y="591"/>
                  <a:pt x="690" y="588"/>
                  <a:pt x="691" y="575"/>
                </a:cubicBezTo>
                <a:cubicBezTo>
                  <a:pt x="693" y="581"/>
                  <a:pt x="710" y="626"/>
                  <a:pt x="714" y="638"/>
                </a:cubicBezTo>
                <a:cubicBezTo>
                  <a:pt x="734" y="697"/>
                  <a:pt x="764" y="750"/>
                  <a:pt x="805" y="797"/>
                </a:cubicBezTo>
                <a:cubicBezTo>
                  <a:pt x="832" y="827"/>
                  <a:pt x="846" y="825"/>
                  <a:pt x="878" y="841"/>
                </a:cubicBezTo>
                <a:moveTo>
                  <a:pt x="891" y="412"/>
                </a:moveTo>
                <a:cubicBezTo>
                  <a:pt x="891" y="363"/>
                  <a:pt x="891" y="436"/>
                  <a:pt x="891" y="437"/>
                </a:cubicBezTo>
                <a:cubicBezTo>
                  <a:pt x="894" y="486"/>
                  <a:pt x="909" y="532"/>
                  <a:pt x="949" y="562"/>
                </a:cubicBezTo>
                <a:cubicBezTo>
                  <a:pt x="1006" y="606"/>
                  <a:pt x="1083" y="607"/>
                  <a:pt x="1139" y="652"/>
                </a:cubicBezTo>
                <a:cubicBezTo>
                  <a:pt x="1171" y="677"/>
                  <a:pt x="1178" y="707"/>
                  <a:pt x="1178" y="745"/>
                </a:cubicBezTo>
                <a:cubicBezTo>
                  <a:pt x="1178" y="781"/>
                  <a:pt x="1147" y="793"/>
                  <a:pt x="1115" y="799"/>
                </a:cubicBezTo>
                <a:cubicBezTo>
                  <a:pt x="1072" y="807"/>
                  <a:pt x="1033" y="804"/>
                  <a:pt x="994" y="789"/>
                </a:cubicBezTo>
                <a:moveTo>
                  <a:pt x="1245" y="314"/>
                </a:moveTo>
                <a:cubicBezTo>
                  <a:pt x="1287" y="321"/>
                  <a:pt x="1293" y="376"/>
                  <a:pt x="1305" y="412"/>
                </a:cubicBezTo>
                <a:cubicBezTo>
                  <a:pt x="1333" y="498"/>
                  <a:pt x="1357" y="583"/>
                  <a:pt x="1387" y="668"/>
                </a:cubicBezTo>
                <a:cubicBezTo>
                  <a:pt x="1406" y="721"/>
                  <a:pt x="1423" y="773"/>
                  <a:pt x="1448" y="823"/>
                </a:cubicBezTo>
                <a:moveTo>
                  <a:pt x="1276" y="569"/>
                </a:moveTo>
                <a:cubicBezTo>
                  <a:pt x="1335" y="544"/>
                  <a:pt x="1392" y="546"/>
                  <a:pt x="1457" y="548"/>
                </a:cubicBezTo>
                <a:cubicBezTo>
                  <a:pt x="1516" y="550"/>
                  <a:pt x="1562" y="563"/>
                  <a:pt x="1618" y="581"/>
                </a:cubicBezTo>
                <a:moveTo>
                  <a:pt x="1643" y="748"/>
                </a:moveTo>
                <a:cubicBezTo>
                  <a:pt x="1636" y="742"/>
                  <a:pt x="1645" y="763"/>
                  <a:pt x="1633" y="743"/>
                </a:cubicBezTo>
                <a:cubicBezTo>
                  <a:pt x="1616" y="716"/>
                  <a:pt x="1604" y="678"/>
                  <a:pt x="1597" y="648"/>
                </a:cubicBezTo>
                <a:cubicBezTo>
                  <a:pt x="1591" y="622"/>
                  <a:pt x="1583" y="572"/>
                  <a:pt x="1598" y="547"/>
                </a:cubicBezTo>
                <a:cubicBezTo>
                  <a:pt x="1613" y="522"/>
                  <a:pt x="1662" y="514"/>
                  <a:pt x="1688" y="524"/>
                </a:cubicBezTo>
                <a:cubicBezTo>
                  <a:pt x="1736" y="543"/>
                  <a:pt x="1776" y="595"/>
                  <a:pt x="1807" y="635"/>
                </a:cubicBezTo>
                <a:cubicBezTo>
                  <a:pt x="1829" y="663"/>
                  <a:pt x="1853" y="729"/>
                  <a:pt x="1887" y="744"/>
                </a:cubicBezTo>
                <a:cubicBezTo>
                  <a:pt x="1913" y="756"/>
                  <a:pt x="1948" y="736"/>
                  <a:pt x="1968" y="724"/>
                </a:cubicBezTo>
                <a:cubicBezTo>
                  <a:pt x="2012" y="697"/>
                  <a:pt x="2048" y="661"/>
                  <a:pt x="2079" y="620"/>
                </a:cubicBezTo>
                <a:cubicBezTo>
                  <a:pt x="2087" y="610"/>
                  <a:pt x="2108" y="574"/>
                  <a:pt x="2125" y="579"/>
                </a:cubicBezTo>
                <a:cubicBezTo>
                  <a:pt x="2155" y="588"/>
                  <a:pt x="2172" y="631"/>
                  <a:pt x="2182" y="661"/>
                </a:cubicBezTo>
                <a:cubicBezTo>
                  <a:pt x="2196" y="701"/>
                  <a:pt x="2189" y="746"/>
                  <a:pt x="2205" y="785"/>
                </a:cubicBezTo>
                <a:cubicBezTo>
                  <a:pt x="2212" y="794"/>
                  <a:pt x="2212" y="798"/>
                  <a:pt x="2219" y="796"/>
                </a:cubicBezTo>
                <a:moveTo>
                  <a:pt x="2283" y="174"/>
                </a:moveTo>
                <a:cubicBezTo>
                  <a:pt x="2285" y="195"/>
                  <a:pt x="2286" y="208"/>
                  <a:pt x="2286" y="229"/>
                </a:cubicBezTo>
                <a:cubicBezTo>
                  <a:pt x="2286" y="332"/>
                  <a:pt x="2283" y="438"/>
                  <a:pt x="2344" y="527"/>
                </a:cubicBezTo>
                <a:cubicBezTo>
                  <a:pt x="2355" y="543"/>
                  <a:pt x="2377" y="573"/>
                  <a:pt x="2399" y="572"/>
                </a:cubicBezTo>
                <a:cubicBezTo>
                  <a:pt x="2426" y="571"/>
                  <a:pt x="2444" y="544"/>
                  <a:pt x="2463" y="527"/>
                </a:cubicBezTo>
                <a:cubicBezTo>
                  <a:pt x="2493" y="501"/>
                  <a:pt x="2513" y="488"/>
                  <a:pt x="2553" y="486"/>
                </a:cubicBezTo>
                <a:cubicBezTo>
                  <a:pt x="2595" y="484"/>
                  <a:pt x="2593" y="531"/>
                  <a:pt x="2592" y="562"/>
                </a:cubicBezTo>
                <a:cubicBezTo>
                  <a:pt x="2590" y="613"/>
                  <a:pt x="2545" y="645"/>
                  <a:pt x="2502" y="664"/>
                </a:cubicBezTo>
                <a:cubicBezTo>
                  <a:pt x="2474" y="677"/>
                  <a:pt x="2412" y="693"/>
                  <a:pt x="2402" y="664"/>
                </a:cubicBezTo>
                <a:moveTo>
                  <a:pt x="2623" y="403"/>
                </a:moveTo>
                <a:cubicBezTo>
                  <a:pt x="2635" y="416"/>
                  <a:pt x="2648" y="423"/>
                  <a:pt x="2660" y="451"/>
                </a:cubicBezTo>
                <a:cubicBezTo>
                  <a:pt x="2686" y="512"/>
                  <a:pt x="2717" y="574"/>
                  <a:pt x="2789" y="584"/>
                </a:cubicBezTo>
                <a:cubicBezTo>
                  <a:pt x="2824" y="589"/>
                  <a:pt x="2852" y="589"/>
                  <a:pt x="2866" y="554"/>
                </a:cubicBezTo>
                <a:cubicBezTo>
                  <a:pt x="2876" y="530"/>
                  <a:pt x="2869" y="484"/>
                  <a:pt x="2890" y="464"/>
                </a:cubicBezTo>
                <a:cubicBezTo>
                  <a:pt x="2896" y="464"/>
                  <a:pt x="2898" y="464"/>
                  <a:pt x="2902" y="464"/>
                </a:cubicBezTo>
                <a:cubicBezTo>
                  <a:pt x="2922" y="524"/>
                  <a:pt x="2936" y="592"/>
                  <a:pt x="3004" y="611"/>
                </a:cubicBezTo>
                <a:cubicBezTo>
                  <a:pt x="3060" y="626"/>
                  <a:pt x="3128" y="625"/>
                  <a:pt x="3175" y="589"/>
                </a:cubicBezTo>
                <a:cubicBezTo>
                  <a:pt x="3229" y="549"/>
                  <a:pt x="3246" y="474"/>
                  <a:pt x="3251" y="411"/>
                </a:cubicBezTo>
                <a:cubicBezTo>
                  <a:pt x="3258" y="315"/>
                  <a:pt x="3247" y="231"/>
                  <a:pt x="3211" y="143"/>
                </a:cubicBezTo>
                <a:cubicBezTo>
                  <a:pt x="3207" y="132"/>
                  <a:pt x="3194" y="108"/>
                  <a:pt x="3189" y="100"/>
                </a:cubicBezTo>
                <a:cubicBezTo>
                  <a:pt x="3180" y="151"/>
                  <a:pt x="3176" y="198"/>
                  <a:pt x="3175" y="249"/>
                </a:cubicBezTo>
                <a:cubicBezTo>
                  <a:pt x="3174" y="348"/>
                  <a:pt x="3193" y="423"/>
                  <a:pt x="3238" y="512"/>
                </a:cubicBezTo>
                <a:cubicBezTo>
                  <a:pt x="3262" y="559"/>
                  <a:pt x="3291" y="594"/>
                  <a:pt x="3326" y="634"/>
                </a:cubicBezTo>
                <a:moveTo>
                  <a:pt x="3199" y="470"/>
                </a:moveTo>
                <a:cubicBezTo>
                  <a:pt x="3222" y="448"/>
                  <a:pt x="3239" y="432"/>
                  <a:pt x="3282" y="420"/>
                </a:cubicBezTo>
                <a:cubicBezTo>
                  <a:pt x="3343" y="404"/>
                  <a:pt x="3412" y="396"/>
                  <a:pt x="3475" y="402"/>
                </a:cubicBezTo>
                <a:cubicBezTo>
                  <a:pt x="3511" y="406"/>
                  <a:pt x="3536" y="425"/>
                  <a:pt x="3567" y="439"/>
                </a:cubicBezTo>
                <a:cubicBezTo>
                  <a:pt x="3596" y="452"/>
                  <a:pt x="3625" y="454"/>
                  <a:pt x="3657" y="452"/>
                </a:cubicBezTo>
                <a:cubicBezTo>
                  <a:pt x="3706" y="448"/>
                  <a:pt x="3734" y="430"/>
                  <a:pt x="3752" y="382"/>
                </a:cubicBezTo>
                <a:cubicBezTo>
                  <a:pt x="3761" y="356"/>
                  <a:pt x="3755" y="337"/>
                  <a:pt x="3757" y="314"/>
                </a:cubicBezTo>
                <a:cubicBezTo>
                  <a:pt x="3675" y="308"/>
                  <a:pt x="3614" y="323"/>
                  <a:pt x="3549" y="379"/>
                </a:cubicBezTo>
                <a:cubicBezTo>
                  <a:pt x="3500" y="420"/>
                  <a:pt x="3467" y="469"/>
                  <a:pt x="3467" y="534"/>
                </a:cubicBezTo>
                <a:cubicBezTo>
                  <a:pt x="3467" y="589"/>
                  <a:pt x="3533" y="610"/>
                  <a:pt x="3578" y="622"/>
                </a:cubicBezTo>
                <a:cubicBezTo>
                  <a:pt x="3667" y="646"/>
                  <a:pt x="3781" y="641"/>
                  <a:pt x="3871" y="627"/>
                </a:cubicBezTo>
                <a:cubicBezTo>
                  <a:pt x="3994" y="608"/>
                  <a:pt x="4147" y="574"/>
                  <a:pt x="4237" y="482"/>
                </a:cubicBezTo>
                <a:cubicBezTo>
                  <a:pt x="4243" y="473"/>
                  <a:pt x="4249" y="465"/>
                  <a:pt x="4255" y="457"/>
                </a:cubicBezTo>
                <a:cubicBezTo>
                  <a:pt x="4237" y="422"/>
                  <a:pt x="4223" y="419"/>
                  <a:pt x="4164" y="430"/>
                </a:cubicBezTo>
                <a:cubicBezTo>
                  <a:pt x="4081" y="446"/>
                  <a:pt x="3990" y="491"/>
                  <a:pt x="3930" y="552"/>
                </a:cubicBezTo>
                <a:cubicBezTo>
                  <a:pt x="3895" y="588"/>
                  <a:pt x="3899" y="619"/>
                  <a:pt x="3897" y="664"/>
                </a:cubicBezTo>
                <a:cubicBezTo>
                  <a:pt x="3945" y="676"/>
                  <a:pt x="3985" y="693"/>
                  <a:pt x="4037" y="672"/>
                </a:cubicBezTo>
                <a:cubicBezTo>
                  <a:pt x="4163" y="621"/>
                  <a:pt x="4183" y="485"/>
                  <a:pt x="4186" y="365"/>
                </a:cubicBezTo>
                <a:cubicBezTo>
                  <a:pt x="4189" y="243"/>
                  <a:pt x="4185" y="122"/>
                  <a:pt x="4185" y="0"/>
                </a:cubicBezTo>
                <a:cubicBezTo>
                  <a:pt x="4141" y="63"/>
                  <a:pt x="4095" y="129"/>
                  <a:pt x="4059" y="198"/>
                </a:cubicBezTo>
                <a:cubicBezTo>
                  <a:pt x="4012" y="289"/>
                  <a:pt x="3955" y="428"/>
                  <a:pt x="3989" y="535"/>
                </a:cubicBezTo>
                <a:cubicBezTo>
                  <a:pt x="3999" y="567"/>
                  <a:pt x="4102" y="719"/>
                  <a:pt x="4149" y="713"/>
                </a:cubicBezTo>
                <a:cubicBezTo>
                  <a:pt x="4178" y="709"/>
                  <a:pt x="4156" y="701"/>
                  <a:pt x="4179" y="690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90" name="Freeform 10"/>
          <p:cNvSpPr/>
          <p:nvPr/>
        </p:nvSpPr>
        <p:spPr>
          <a:xfrm>
            <a:off x="6953400" y="770040"/>
            <a:ext cx="1271880" cy="252720"/>
          </a:xfrm>
          <a:custGeom>
            <a:avLst/>
            <a:gdLst/>
            <a:ahLst/>
            <a:rect l="0" t="0" r="r" b="b"/>
            <a:pathLst>
              <a:path w="3533" h="702">
                <a:moveTo>
                  <a:pt x="503" y="195"/>
                </a:moveTo>
                <a:cubicBezTo>
                  <a:pt x="466" y="154"/>
                  <a:pt x="447" y="156"/>
                  <a:pt x="391" y="156"/>
                </a:cubicBezTo>
                <a:cubicBezTo>
                  <a:pt x="295" y="155"/>
                  <a:pt x="199" y="167"/>
                  <a:pt x="113" y="214"/>
                </a:cubicBezTo>
                <a:cubicBezTo>
                  <a:pt x="49" y="249"/>
                  <a:pt x="1" y="301"/>
                  <a:pt x="0" y="374"/>
                </a:cubicBezTo>
                <a:cubicBezTo>
                  <a:pt x="1" y="383"/>
                  <a:pt x="2" y="391"/>
                  <a:pt x="3" y="400"/>
                </a:cubicBezTo>
                <a:cubicBezTo>
                  <a:pt x="89" y="433"/>
                  <a:pt x="171" y="434"/>
                  <a:pt x="264" y="430"/>
                </a:cubicBezTo>
                <a:cubicBezTo>
                  <a:pt x="343" y="426"/>
                  <a:pt x="447" y="416"/>
                  <a:pt x="493" y="340"/>
                </a:cubicBezTo>
                <a:cubicBezTo>
                  <a:pt x="519" y="297"/>
                  <a:pt x="510" y="238"/>
                  <a:pt x="510" y="191"/>
                </a:cubicBezTo>
                <a:cubicBezTo>
                  <a:pt x="510" y="165"/>
                  <a:pt x="506" y="211"/>
                  <a:pt x="510" y="237"/>
                </a:cubicBezTo>
                <a:cubicBezTo>
                  <a:pt x="520" y="304"/>
                  <a:pt x="544" y="369"/>
                  <a:pt x="589" y="420"/>
                </a:cubicBezTo>
                <a:cubicBezTo>
                  <a:pt x="598" y="429"/>
                  <a:pt x="608" y="437"/>
                  <a:pt x="617" y="446"/>
                </a:cubicBezTo>
                <a:moveTo>
                  <a:pt x="694" y="231"/>
                </a:moveTo>
                <a:cubicBezTo>
                  <a:pt x="703" y="152"/>
                  <a:pt x="759" y="85"/>
                  <a:pt x="854" y="119"/>
                </a:cubicBezTo>
                <a:cubicBezTo>
                  <a:pt x="929" y="146"/>
                  <a:pt x="982" y="226"/>
                  <a:pt x="997" y="302"/>
                </a:cubicBezTo>
                <a:cubicBezTo>
                  <a:pt x="1006" y="346"/>
                  <a:pt x="1013" y="429"/>
                  <a:pt x="979" y="464"/>
                </a:cubicBezTo>
                <a:cubicBezTo>
                  <a:pt x="963" y="481"/>
                  <a:pt x="901" y="499"/>
                  <a:pt x="880" y="482"/>
                </a:cubicBezTo>
                <a:cubicBezTo>
                  <a:pt x="847" y="456"/>
                  <a:pt x="882" y="394"/>
                  <a:pt x="897" y="373"/>
                </a:cubicBezTo>
                <a:cubicBezTo>
                  <a:pt x="937" y="320"/>
                  <a:pt x="992" y="264"/>
                  <a:pt x="1049" y="228"/>
                </a:cubicBezTo>
                <a:cubicBezTo>
                  <a:pt x="1083" y="206"/>
                  <a:pt x="1148" y="188"/>
                  <a:pt x="1182" y="220"/>
                </a:cubicBezTo>
                <a:cubicBezTo>
                  <a:pt x="1219" y="255"/>
                  <a:pt x="1236" y="324"/>
                  <a:pt x="1242" y="373"/>
                </a:cubicBezTo>
                <a:cubicBezTo>
                  <a:pt x="1245" y="399"/>
                  <a:pt x="1244" y="427"/>
                  <a:pt x="1245" y="453"/>
                </a:cubicBezTo>
                <a:cubicBezTo>
                  <a:pt x="1258" y="443"/>
                  <a:pt x="1261" y="445"/>
                  <a:pt x="1278" y="428"/>
                </a:cubicBezTo>
                <a:cubicBezTo>
                  <a:pt x="1324" y="383"/>
                  <a:pt x="1378" y="346"/>
                  <a:pt x="1428" y="306"/>
                </a:cubicBezTo>
                <a:cubicBezTo>
                  <a:pt x="1456" y="284"/>
                  <a:pt x="1469" y="279"/>
                  <a:pt x="1501" y="273"/>
                </a:cubicBezTo>
                <a:cubicBezTo>
                  <a:pt x="1514" y="305"/>
                  <a:pt x="1521" y="327"/>
                  <a:pt x="1522" y="364"/>
                </a:cubicBezTo>
                <a:cubicBezTo>
                  <a:pt x="1522" y="392"/>
                  <a:pt x="1516" y="403"/>
                  <a:pt x="1508" y="428"/>
                </a:cubicBezTo>
                <a:moveTo>
                  <a:pt x="1752" y="142"/>
                </a:moveTo>
                <a:cubicBezTo>
                  <a:pt x="1711" y="124"/>
                  <a:pt x="1686" y="139"/>
                  <a:pt x="1656" y="174"/>
                </a:cubicBezTo>
                <a:cubicBezTo>
                  <a:pt x="1604" y="237"/>
                  <a:pt x="1592" y="303"/>
                  <a:pt x="1590" y="382"/>
                </a:cubicBezTo>
                <a:cubicBezTo>
                  <a:pt x="1588" y="447"/>
                  <a:pt x="1628" y="478"/>
                  <a:pt x="1692" y="488"/>
                </a:cubicBezTo>
                <a:cubicBezTo>
                  <a:pt x="1735" y="495"/>
                  <a:pt x="1779" y="493"/>
                  <a:pt x="1797" y="448"/>
                </a:cubicBezTo>
                <a:cubicBezTo>
                  <a:pt x="1818" y="395"/>
                  <a:pt x="1807" y="330"/>
                  <a:pt x="1785" y="281"/>
                </a:cubicBezTo>
                <a:cubicBezTo>
                  <a:pt x="1768" y="244"/>
                  <a:pt x="1737" y="191"/>
                  <a:pt x="1701" y="169"/>
                </a:cubicBezTo>
                <a:cubicBezTo>
                  <a:pt x="1696" y="168"/>
                  <a:pt x="1696" y="168"/>
                  <a:pt x="1693" y="168"/>
                </a:cubicBezTo>
                <a:moveTo>
                  <a:pt x="2012" y="133"/>
                </a:moveTo>
                <a:cubicBezTo>
                  <a:pt x="2009" y="128"/>
                  <a:pt x="2006" y="123"/>
                  <a:pt x="2003" y="118"/>
                </a:cubicBezTo>
                <a:cubicBezTo>
                  <a:pt x="2012" y="100"/>
                  <a:pt x="2018" y="132"/>
                  <a:pt x="2030" y="153"/>
                </a:cubicBezTo>
                <a:cubicBezTo>
                  <a:pt x="2068" y="217"/>
                  <a:pt x="2104" y="284"/>
                  <a:pt x="2133" y="353"/>
                </a:cubicBezTo>
                <a:cubicBezTo>
                  <a:pt x="2143" y="378"/>
                  <a:pt x="2151" y="403"/>
                  <a:pt x="2157" y="429"/>
                </a:cubicBezTo>
                <a:cubicBezTo>
                  <a:pt x="2134" y="381"/>
                  <a:pt x="2128" y="345"/>
                  <a:pt x="2130" y="291"/>
                </a:cubicBezTo>
                <a:cubicBezTo>
                  <a:pt x="2133" y="229"/>
                  <a:pt x="2175" y="192"/>
                  <a:pt x="2224" y="158"/>
                </a:cubicBezTo>
                <a:cubicBezTo>
                  <a:pt x="2244" y="144"/>
                  <a:pt x="2300" y="110"/>
                  <a:pt x="2327" y="133"/>
                </a:cubicBezTo>
                <a:cubicBezTo>
                  <a:pt x="2360" y="161"/>
                  <a:pt x="2367" y="231"/>
                  <a:pt x="2373" y="270"/>
                </a:cubicBezTo>
                <a:cubicBezTo>
                  <a:pt x="2378" y="308"/>
                  <a:pt x="2368" y="366"/>
                  <a:pt x="2385" y="402"/>
                </a:cubicBezTo>
                <a:cubicBezTo>
                  <a:pt x="2390" y="408"/>
                  <a:pt x="2395" y="414"/>
                  <a:pt x="2400" y="420"/>
                </a:cubicBezTo>
                <a:moveTo>
                  <a:pt x="2791" y="163"/>
                </a:moveTo>
                <a:cubicBezTo>
                  <a:pt x="2763" y="120"/>
                  <a:pt x="2734" y="111"/>
                  <a:pt x="2679" y="121"/>
                </a:cubicBezTo>
                <a:cubicBezTo>
                  <a:pt x="2593" y="137"/>
                  <a:pt x="2533" y="222"/>
                  <a:pt x="2548" y="310"/>
                </a:cubicBezTo>
                <a:cubicBezTo>
                  <a:pt x="2556" y="354"/>
                  <a:pt x="2602" y="359"/>
                  <a:pt x="2639" y="357"/>
                </a:cubicBezTo>
                <a:cubicBezTo>
                  <a:pt x="2678" y="355"/>
                  <a:pt x="2695" y="308"/>
                  <a:pt x="2712" y="277"/>
                </a:cubicBezTo>
                <a:cubicBezTo>
                  <a:pt x="2727" y="249"/>
                  <a:pt x="2739" y="218"/>
                  <a:pt x="2759" y="193"/>
                </a:cubicBezTo>
                <a:cubicBezTo>
                  <a:pt x="2762" y="191"/>
                  <a:pt x="2764" y="190"/>
                  <a:pt x="2767" y="188"/>
                </a:cubicBezTo>
                <a:cubicBezTo>
                  <a:pt x="2786" y="216"/>
                  <a:pt x="2799" y="256"/>
                  <a:pt x="2808" y="295"/>
                </a:cubicBezTo>
                <a:cubicBezTo>
                  <a:pt x="2827" y="379"/>
                  <a:pt x="2835" y="464"/>
                  <a:pt x="2837" y="548"/>
                </a:cubicBezTo>
                <a:cubicBezTo>
                  <a:pt x="2838" y="595"/>
                  <a:pt x="2853" y="665"/>
                  <a:pt x="2797" y="685"/>
                </a:cubicBezTo>
                <a:cubicBezTo>
                  <a:pt x="2754" y="701"/>
                  <a:pt x="2693" y="691"/>
                  <a:pt x="2669" y="649"/>
                </a:cubicBezTo>
                <a:cubicBezTo>
                  <a:pt x="2642" y="601"/>
                  <a:pt x="2663" y="530"/>
                  <a:pt x="2688" y="489"/>
                </a:cubicBezTo>
                <a:cubicBezTo>
                  <a:pt x="2758" y="370"/>
                  <a:pt x="2860" y="251"/>
                  <a:pt x="2960" y="158"/>
                </a:cubicBezTo>
                <a:cubicBezTo>
                  <a:pt x="2995" y="125"/>
                  <a:pt x="3026" y="106"/>
                  <a:pt x="3067" y="86"/>
                </a:cubicBezTo>
                <a:cubicBezTo>
                  <a:pt x="3038" y="121"/>
                  <a:pt x="3005" y="154"/>
                  <a:pt x="2991" y="198"/>
                </a:cubicBezTo>
                <a:cubicBezTo>
                  <a:pt x="2977" y="243"/>
                  <a:pt x="2972" y="323"/>
                  <a:pt x="2991" y="368"/>
                </a:cubicBezTo>
                <a:cubicBezTo>
                  <a:pt x="3007" y="405"/>
                  <a:pt x="3048" y="427"/>
                  <a:pt x="3064" y="463"/>
                </a:cubicBezTo>
                <a:cubicBezTo>
                  <a:pt x="3075" y="487"/>
                  <a:pt x="3077" y="496"/>
                  <a:pt x="3052" y="508"/>
                </a:cubicBezTo>
                <a:cubicBezTo>
                  <a:pt x="3021" y="522"/>
                  <a:pt x="2985" y="522"/>
                  <a:pt x="2952" y="523"/>
                </a:cubicBezTo>
                <a:moveTo>
                  <a:pt x="3309" y="0"/>
                </a:moveTo>
                <a:cubicBezTo>
                  <a:pt x="3306" y="31"/>
                  <a:pt x="3304" y="75"/>
                  <a:pt x="3304" y="110"/>
                </a:cubicBezTo>
                <a:cubicBezTo>
                  <a:pt x="3303" y="199"/>
                  <a:pt x="3309" y="280"/>
                  <a:pt x="3327" y="368"/>
                </a:cubicBezTo>
                <a:cubicBezTo>
                  <a:pt x="3338" y="422"/>
                  <a:pt x="3355" y="475"/>
                  <a:pt x="3370" y="527"/>
                </a:cubicBezTo>
                <a:cubicBezTo>
                  <a:pt x="3373" y="536"/>
                  <a:pt x="3374" y="537"/>
                  <a:pt x="3374" y="542"/>
                </a:cubicBezTo>
                <a:moveTo>
                  <a:pt x="3261" y="378"/>
                </a:moveTo>
                <a:cubicBezTo>
                  <a:pt x="3293" y="370"/>
                  <a:pt x="3328" y="371"/>
                  <a:pt x="3361" y="368"/>
                </a:cubicBezTo>
                <a:cubicBezTo>
                  <a:pt x="3404" y="364"/>
                  <a:pt x="3447" y="359"/>
                  <a:pt x="3489" y="351"/>
                </a:cubicBezTo>
                <a:cubicBezTo>
                  <a:pt x="3510" y="347"/>
                  <a:pt x="3525" y="345"/>
                  <a:pt x="3532" y="326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91" name="Freeform 11"/>
          <p:cNvSpPr/>
          <p:nvPr/>
        </p:nvSpPr>
        <p:spPr>
          <a:xfrm>
            <a:off x="5014800" y="1158840"/>
            <a:ext cx="727560" cy="30600"/>
          </a:xfrm>
          <a:custGeom>
            <a:avLst/>
            <a:gdLst/>
            <a:ahLst/>
            <a:rect l="0" t="0" r="r" b="b"/>
            <a:pathLst>
              <a:path w="2021" h="85">
                <a:moveTo>
                  <a:pt x="29" y="13"/>
                </a:moveTo>
                <a:cubicBezTo>
                  <a:pt x="4" y="2"/>
                  <a:pt x="2" y="0"/>
                  <a:pt x="0" y="28"/>
                </a:cubicBezTo>
                <a:moveTo>
                  <a:pt x="1966" y="72"/>
                </a:moveTo>
                <a:cubicBezTo>
                  <a:pt x="1995" y="66"/>
                  <a:pt x="1992" y="68"/>
                  <a:pt x="2020" y="84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92" name="Freeform 12"/>
          <p:cNvSpPr/>
          <p:nvPr/>
        </p:nvSpPr>
        <p:spPr>
          <a:xfrm>
            <a:off x="470880" y="1326240"/>
            <a:ext cx="916920" cy="217440"/>
          </a:xfrm>
          <a:custGeom>
            <a:avLst/>
            <a:gdLst/>
            <a:ahLst/>
            <a:rect l="0" t="0" r="r" b="b"/>
            <a:pathLst>
              <a:path w="2547" h="604">
                <a:moveTo>
                  <a:pt x="280" y="41"/>
                </a:moveTo>
                <a:cubicBezTo>
                  <a:pt x="256" y="38"/>
                  <a:pt x="256" y="24"/>
                  <a:pt x="239" y="13"/>
                </a:cubicBezTo>
                <a:cubicBezTo>
                  <a:pt x="239" y="15"/>
                  <a:pt x="239" y="17"/>
                  <a:pt x="239" y="19"/>
                </a:cubicBezTo>
                <a:cubicBezTo>
                  <a:pt x="240" y="91"/>
                  <a:pt x="243" y="163"/>
                  <a:pt x="244" y="235"/>
                </a:cubicBezTo>
                <a:cubicBezTo>
                  <a:pt x="245" y="339"/>
                  <a:pt x="217" y="483"/>
                  <a:pt x="248" y="584"/>
                </a:cubicBezTo>
                <a:cubicBezTo>
                  <a:pt x="252" y="590"/>
                  <a:pt x="256" y="597"/>
                  <a:pt x="260" y="603"/>
                </a:cubicBezTo>
                <a:moveTo>
                  <a:pt x="26" y="282"/>
                </a:moveTo>
                <a:cubicBezTo>
                  <a:pt x="37" y="267"/>
                  <a:pt x="0" y="269"/>
                  <a:pt x="54" y="271"/>
                </a:cubicBezTo>
                <a:cubicBezTo>
                  <a:pt x="140" y="274"/>
                  <a:pt x="224" y="284"/>
                  <a:pt x="311" y="284"/>
                </a:cubicBezTo>
                <a:cubicBezTo>
                  <a:pt x="411" y="284"/>
                  <a:pt x="510" y="291"/>
                  <a:pt x="605" y="251"/>
                </a:cubicBezTo>
                <a:cubicBezTo>
                  <a:pt x="617" y="244"/>
                  <a:pt x="628" y="238"/>
                  <a:pt x="640" y="231"/>
                </a:cubicBezTo>
                <a:moveTo>
                  <a:pt x="599" y="3"/>
                </a:moveTo>
                <a:cubicBezTo>
                  <a:pt x="587" y="0"/>
                  <a:pt x="592" y="22"/>
                  <a:pt x="592" y="59"/>
                </a:cubicBezTo>
                <a:cubicBezTo>
                  <a:pt x="591" y="127"/>
                  <a:pt x="590" y="195"/>
                  <a:pt x="602" y="262"/>
                </a:cubicBezTo>
                <a:cubicBezTo>
                  <a:pt x="613" y="323"/>
                  <a:pt x="627" y="387"/>
                  <a:pt x="648" y="445"/>
                </a:cubicBezTo>
                <a:cubicBezTo>
                  <a:pt x="659" y="476"/>
                  <a:pt x="664" y="480"/>
                  <a:pt x="689" y="492"/>
                </a:cubicBezTo>
                <a:cubicBezTo>
                  <a:pt x="702" y="474"/>
                  <a:pt x="710" y="458"/>
                  <a:pt x="717" y="431"/>
                </a:cubicBezTo>
                <a:cubicBezTo>
                  <a:pt x="724" y="400"/>
                  <a:pt x="732" y="363"/>
                  <a:pt x="750" y="337"/>
                </a:cubicBezTo>
                <a:cubicBezTo>
                  <a:pt x="759" y="329"/>
                  <a:pt x="761" y="326"/>
                  <a:pt x="769" y="327"/>
                </a:cubicBezTo>
                <a:cubicBezTo>
                  <a:pt x="792" y="345"/>
                  <a:pt x="799" y="355"/>
                  <a:pt x="808" y="390"/>
                </a:cubicBezTo>
                <a:cubicBezTo>
                  <a:pt x="816" y="422"/>
                  <a:pt x="814" y="465"/>
                  <a:pt x="829" y="496"/>
                </a:cubicBezTo>
                <a:cubicBezTo>
                  <a:pt x="832" y="500"/>
                  <a:pt x="836" y="504"/>
                  <a:pt x="839" y="508"/>
                </a:cubicBezTo>
                <a:moveTo>
                  <a:pt x="1036" y="327"/>
                </a:moveTo>
                <a:cubicBezTo>
                  <a:pt x="1041" y="325"/>
                  <a:pt x="1043" y="320"/>
                  <a:pt x="1062" y="316"/>
                </a:cubicBezTo>
                <a:cubicBezTo>
                  <a:pt x="1086" y="311"/>
                  <a:pt x="1104" y="312"/>
                  <a:pt x="1117" y="286"/>
                </a:cubicBezTo>
                <a:cubicBezTo>
                  <a:pt x="1127" y="266"/>
                  <a:pt x="1129" y="222"/>
                  <a:pt x="1124" y="202"/>
                </a:cubicBezTo>
                <a:cubicBezTo>
                  <a:pt x="1116" y="169"/>
                  <a:pt x="1105" y="168"/>
                  <a:pt x="1078" y="157"/>
                </a:cubicBezTo>
                <a:cubicBezTo>
                  <a:pt x="1075" y="157"/>
                  <a:pt x="1071" y="157"/>
                  <a:pt x="1068" y="157"/>
                </a:cubicBezTo>
                <a:cubicBezTo>
                  <a:pt x="1067" y="173"/>
                  <a:pt x="1050" y="197"/>
                  <a:pt x="1059" y="223"/>
                </a:cubicBezTo>
                <a:cubicBezTo>
                  <a:pt x="1087" y="305"/>
                  <a:pt x="1222" y="314"/>
                  <a:pt x="1257" y="394"/>
                </a:cubicBezTo>
                <a:cubicBezTo>
                  <a:pt x="1270" y="422"/>
                  <a:pt x="1259" y="445"/>
                  <a:pt x="1248" y="468"/>
                </a:cubicBezTo>
                <a:cubicBezTo>
                  <a:pt x="1244" y="476"/>
                  <a:pt x="1235" y="485"/>
                  <a:pt x="1230" y="493"/>
                </a:cubicBezTo>
                <a:cubicBezTo>
                  <a:pt x="1285" y="480"/>
                  <a:pt x="1335" y="451"/>
                  <a:pt x="1389" y="425"/>
                </a:cubicBezTo>
                <a:cubicBezTo>
                  <a:pt x="1503" y="371"/>
                  <a:pt x="1539" y="317"/>
                  <a:pt x="1604" y="218"/>
                </a:cubicBezTo>
                <a:cubicBezTo>
                  <a:pt x="1609" y="211"/>
                  <a:pt x="1618" y="208"/>
                  <a:pt x="1620" y="205"/>
                </a:cubicBezTo>
                <a:cubicBezTo>
                  <a:pt x="1652" y="244"/>
                  <a:pt x="1679" y="317"/>
                  <a:pt x="1731" y="327"/>
                </a:cubicBezTo>
                <a:cubicBezTo>
                  <a:pt x="1767" y="335"/>
                  <a:pt x="1796" y="323"/>
                  <a:pt x="1822" y="299"/>
                </a:cubicBezTo>
                <a:cubicBezTo>
                  <a:pt x="1843" y="280"/>
                  <a:pt x="1859" y="247"/>
                  <a:pt x="1850" y="216"/>
                </a:cubicBezTo>
                <a:cubicBezTo>
                  <a:pt x="1839" y="181"/>
                  <a:pt x="1808" y="187"/>
                  <a:pt x="1777" y="185"/>
                </a:cubicBezTo>
                <a:cubicBezTo>
                  <a:pt x="1731" y="182"/>
                  <a:pt x="1696" y="217"/>
                  <a:pt x="1673" y="256"/>
                </a:cubicBezTo>
                <a:cubicBezTo>
                  <a:pt x="1659" y="281"/>
                  <a:pt x="1642" y="331"/>
                  <a:pt x="1653" y="360"/>
                </a:cubicBezTo>
                <a:cubicBezTo>
                  <a:pt x="1668" y="399"/>
                  <a:pt x="1706" y="396"/>
                  <a:pt x="1744" y="397"/>
                </a:cubicBezTo>
                <a:cubicBezTo>
                  <a:pt x="1841" y="400"/>
                  <a:pt x="1931" y="383"/>
                  <a:pt x="2026" y="362"/>
                </a:cubicBezTo>
                <a:cubicBezTo>
                  <a:pt x="2132" y="340"/>
                  <a:pt x="2283" y="329"/>
                  <a:pt x="2368" y="251"/>
                </a:cubicBezTo>
                <a:cubicBezTo>
                  <a:pt x="2384" y="237"/>
                  <a:pt x="2370" y="240"/>
                  <a:pt x="2377" y="231"/>
                </a:cubicBezTo>
                <a:cubicBezTo>
                  <a:pt x="2382" y="251"/>
                  <a:pt x="2378" y="267"/>
                  <a:pt x="2392" y="287"/>
                </a:cubicBezTo>
                <a:cubicBezTo>
                  <a:pt x="2415" y="319"/>
                  <a:pt x="2445" y="323"/>
                  <a:pt x="2482" y="321"/>
                </a:cubicBezTo>
                <a:cubicBezTo>
                  <a:pt x="2514" y="319"/>
                  <a:pt x="2526" y="310"/>
                  <a:pt x="2535" y="279"/>
                </a:cubicBezTo>
                <a:cubicBezTo>
                  <a:pt x="2546" y="239"/>
                  <a:pt x="2523" y="219"/>
                  <a:pt x="2491" y="204"/>
                </a:cubicBezTo>
                <a:cubicBezTo>
                  <a:pt x="2444" y="182"/>
                  <a:pt x="2386" y="195"/>
                  <a:pt x="2346" y="223"/>
                </a:cubicBezTo>
                <a:cubicBezTo>
                  <a:pt x="2299" y="257"/>
                  <a:pt x="2224" y="343"/>
                  <a:pt x="2243" y="409"/>
                </a:cubicBezTo>
                <a:cubicBezTo>
                  <a:pt x="2256" y="456"/>
                  <a:pt x="2277" y="472"/>
                  <a:pt x="2331" y="482"/>
                </a:cubicBezTo>
                <a:cubicBezTo>
                  <a:pt x="2372" y="489"/>
                  <a:pt x="2417" y="485"/>
                  <a:pt x="2458" y="485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93" name="Freeform 13"/>
          <p:cNvSpPr/>
          <p:nvPr/>
        </p:nvSpPr>
        <p:spPr>
          <a:xfrm>
            <a:off x="1822320" y="1297080"/>
            <a:ext cx="1134000" cy="239400"/>
          </a:xfrm>
          <a:custGeom>
            <a:avLst/>
            <a:gdLst/>
            <a:ahLst/>
            <a:rect l="0" t="0" r="r" b="b"/>
            <a:pathLst>
              <a:path w="3150" h="665">
                <a:moveTo>
                  <a:pt x="551" y="407"/>
                </a:moveTo>
                <a:cubicBezTo>
                  <a:pt x="586" y="388"/>
                  <a:pt x="573" y="397"/>
                  <a:pt x="590" y="376"/>
                </a:cubicBezTo>
                <a:cubicBezTo>
                  <a:pt x="520" y="363"/>
                  <a:pt x="452" y="352"/>
                  <a:pt x="379" y="358"/>
                </a:cubicBezTo>
                <a:cubicBezTo>
                  <a:pt x="270" y="367"/>
                  <a:pt x="154" y="405"/>
                  <a:pt x="68" y="473"/>
                </a:cubicBezTo>
                <a:cubicBezTo>
                  <a:pt x="15" y="515"/>
                  <a:pt x="3" y="558"/>
                  <a:pt x="0" y="620"/>
                </a:cubicBezTo>
                <a:cubicBezTo>
                  <a:pt x="62" y="657"/>
                  <a:pt x="140" y="664"/>
                  <a:pt x="214" y="652"/>
                </a:cubicBezTo>
                <a:cubicBezTo>
                  <a:pt x="326" y="634"/>
                  <a:pt x="486" y="561"/>
                  <a:pt x="533" y="449"/>
                </a:cubicBezTo>
                <a:cubicBezTo>
                  <a:pt x="569" y="364"/>
                  <a:pt x="528" y="270"/>
                  <a:pt x="504" y="190"/>
                </a:cubicBezTo>
                <a:cubicBezTo>
                  <a:pt x="485" y="127"/>
                  <a:pt x="467" y="55"/>
                  <a:pt x="442" y="0"/>
                </a:cubicBezTo>
                <a:cubicBezTo>
                  <a:pt x="419" y="42"/>
                  <a:pt x="390" y="100"/>
                  <a:pt x="379" y="157"/>
                </a:cubicBezTo>
                <a:cubicBezTo>
                  <a:pt x="362" y="242"/>
                  <a:pt x="354" y="349"/>
                  <a:pt x="388" y="429"/>
                </a:cubicBezTo>
                <a:cubicBezTo>
                  <a:pt x="431" y="530"/>
                  <a:pt x="543" y="594"/>
                  <a:pt x="651" y="580"/>
                </a:cubicBezTo>
                <a:cubicBezTo>
                  <a:pt x="725" y="572"/>
                  <a:pt x="757" y="511"/>
                  <a:pt x="773" y="446"/>
                </a:cubicBezTo>
                <a:cubicBezTo>
                  <a:pt x="779" y="424"/>
                  <a:pt x="781" y="403"/>
                  <a:pt x="785" y="380"/>
                </a:cubicBezTo>
                <a:cubicBezTo>
                  <a:pt x="788" y="389"/>
                  <a:pt x="796" y="427"/>
                  <a:pt x="800" y="439"/>
                </a:cubicBezTo>
                <a:cubicBezTo>
                  <a:pt x="822" y="515"/>
                  <a:pt x="866" y="588"/>
                  <a:pt x="945" y="609"/>
                </a:cubicBezTo>
                <a:cubicBezTo>
                  <a:pt x="952" y="609"/>
                  <a:pt x="958" y="609"/>
                  <a:pt x="965" y="609"/>
                </a:cubicBezTo>
                <a:moveTo>
                  <a:pt x="883" y="279"/>
                </a:moveTo>
                <a:cubicBezTo>
                  <a:pt x="881" y="259"/>
                  <a:pt x="880" y="244"/>
                  <a:pt x="879" y="225"/>
                </a:cubicBezTo>
                <a:cubicBezTo>
                  <a:pt x="905" y="239"/>
                  <a:pt x="936" y="258"/>
                  <a:pt x="964" y="272"/>
                </a:cubicBezTo>
                <a:cubicBezTo>
                  <a:pt x="1006" y="293"/>
                  <a:pt x="1052" y="304"/>
                  <a:pt x="1098" y="313"/>
                </a:cubicBezTo>
                <a:cubicBezTo>
                  <a:pt x="1116" y="317"/>
                  <a:pt x="1116" y="313"/>
                  <a:pt x="1119" y="326"/>
                </a:cubicBezTo>
                <a:cubicBezTo>
                  <a:pt x="1129" y="366"/>
                  <a:pt x="1111" y="395"/>
                  <a:pt x="1139" y="434"/>
                </a:cubicBezTo>
                <a:cubicBezTo>
                  <a:pt x="1163" y="468"/>
                  <a:pt x="1197" y="491"/>
                  <a:pt x="1219" y="527"/>
                </a:cubicBezTo>
                <a:cubicBezTo>
                  <a:pt x="1230" y="545"/>
                  <a:pt x="1241" y="589"/>
                  <a:pt x="1221" y="605"/>
                </a:cubicBezTo>
                <a:cubicBezTo>
                  <a:pt x="1204" y="618"/>
                  <a:pt x="1148" y="627"/>
                  <a:pt x="1140" y="606"/>
                </a:cubicBezTo>
                <a:cubicBezTo>
                  <a:pt x="1140" y="600"/>
                  <a:pt x="1140" y="595"/>
                  <a:pt x="1140" y="589"/>
                </a:cubicBezTo>
                <a:moveTo>
                  <a:pt x="1492" y="78"/>
                </a:moveTo>
                <a:cubicBezTo>
                  <a:pt x="1473" y="68"/>
                  <a:pt x="1475" y="90"/>
                  <a:pt x="1473" y="125"/>
                </a:cubicBezTo>
                <a:cubicBezTo>
                  <a:pt x="1467" y="212"/>
                  <a:pt x="1478" y="281"/>
                  <a:pt x="1517" y="358"/>
                </a:cubicBezTo>
                <a:cubicBezTo>
                  <a:pt x="1549" y="421"/>
                  <a:pt x="1593" y="488"/>
                  <a:pt x="1643" y="540"/>
                </a:cubicBezTo>
                <a:cubicBezTo>
                  <a:pt x="1657" y="552"/>
                  <a:pt x="1659" y="554"/>
                  <a:pt x="1668" y="560"/>
                </a:cubicBezTo>
                <a:moveTo>
                  <a:pt x="1443" y="368"/>
                </a:moveTo>
                <a:cubicBezTo>
                  <a:pt x="1487" y="358"/>
                  <a:pt x="1532" y="351"/>
                  <a:pt x="1579" y="341"/>
                </a:cubicBezTo>
                <a:cubicBezTo>
                  <a:pt x="1619" y="332"/>
                  <a:pt x="1661" y="323"/>
                  <a:pt x="1700" y="309"/>
                </a:cubicBezTo>
                <a:cubicBezTo>
                  <a:pt x="1705" y="307"/>
                  <a:pt x="1713" y="303"/>
                  <a:pt x="1719" y="301"/>
                </a:cubicBezTo>
                <a:cubicBezTo>
                  <a:pt x="1720" y="328"/>
                  <a:pt x="1721" y="353"/>
                  <a:pt x="1728" y="380"/>
                </a:cubicBezTo>
                <a:cubicBezTo>
                  <a:pt x="1738" y="417"/>
                  <a:pt x="1759" y="451"/>
                  <a:pt x="1788" y="478"/>
                </a:cubicBezTo>
                <a:cubicBezTo>
                  <a:pt x="1804" y="493"/>
                  <a:pt x="1813" y="497"/>
                  <a:pt x="1833" y="500"/>
                </a:cubicBezTo>
                <a:moveTo>
                  <a:pt x="1773" y="108"/>
                </a:moveTo>
                <a:cubicBezTo>
                  <a:pt x="1782" y="90"/>
                  <a:pt x="1803" y="127"/>
                  <a:pt x="1806" y="131"/>
                </a:cubicBezTo>
                <a:cubicBezTo>
                  <a:pt x="1828" y="161"/>
                  <a:pt x="1849" y="192"/>
                  <a:pt x="1870" y="222"/>
                </a:cubicBezTo>
                <a:moveTo>
                  <a:pt x="2086" y="324"/>
                </a:moveTo>
                <a:cubicBezTo>
                  <a:pt x="2093" y="309"/>
                  <a:pt x="2090" y="319"/>
                  <a:pt x="2095" y="312"/>
                </a:cubicBezTo>
                <a:cubicBezTo>
                  <a:pt x="2105" y="325"/>
                  <a:pt x="2113" y="345"/>
                  <a:pt x="2119" y="366"/>
                </a:cubicBezTo>
                <a:cubicBezTo>
                  <a:pt x="2128" y="399"/>
                  <a:pt x="2135" y="431"/>
                  <a:pt x="2149" y="462"/>
                </a:cubicBezTo>
                <a:cubicBezTo>
                  <a:pt x="2152" y="470"/>
                  <a:pt x="2152" y="472"/>
                  <a:pt x="2156" y="476"/>
                </a:cubicBezTo>
                <a:cubicBezTo>
                  <a:pt x="2178" y="473"/>
                  <a:pt x="2185" y="466"/>
                  <a:pt x="2204" y="451"/>
                </a:cubicBezTo>
                <a:cubicBezTo>
                  <a:pt x="2242" y="421"/>
                  <a:pt x="2278" y="393"/>
                  <a:pt x="2311" y="358"/>
                </a:cubicBezTo>
                <a:cubicBezTo>
                  <a:pt x="2317" y="352"/>
                  <a:pt x="2318" y="351"/>
                  <a:pt x="2322" y="348"/>
                </a:cubicBezTo>
                <a:cubicBezTo>
                  <a:pt x="2322" y="359"/>
                  <a:pt x="2315" y="399"/>
                  <a:pt x="2329" y="405"/>
                </a:cubicBezTo>
                <a:cubicBezTo>
                  <a:pt x="2368" y="413"/>
                  <a:pt x="2384" y="416"/>
                  <a:pt x="2413" y="418"/>
                </a:cubicBezTo>
                <a:moveTo>
                  <a:pt x="2658" y="400"/>
                </a:moveTo>
                <a:cubicBezTo>
                  <a:pt x="2666" y="381"/>
                  <a:pt x="2680" y="347"/>
                  <a:pt x="2658" y="329"/>
                </a:cubicBezTo>
                <a:cubicBezTo>
                  <a:pt x="2626" y="305"/>
                  <a:pt x="2564" y="317"/>
                  <a:pt x="2535" y="337"/>
                </a:cubicBezTo>
                <a:cubicBezTo>
                  <a:pt x="2494" y="366"/>
                  <a:pt x="2466" y="420"/>
                  <a:pt x="2459" y="469"/>
                </a:cubicBezTo>
                <a:cubicBezTo>
                  <a:pt x="2452" y="518"/>
                  <a:pt x="2482" y="528"/>
                  <a:pt x="2526" y="532"/>
                </a:cubicBezTo>
                <a:cubicBezTo>
                  <a:pt x="2587" y="537"/>
                  <a:pt x="2625" y="521"/>
                  <a:pt x="2681" y="501"/>
                </a:cubicBezTo>
                <a:moveTo>
                  <a:pt x="2863" y="78"/>
                </a:moveTo>
                <a:cubicBezTo>
                  <a:pt x="2862" y="60"/>
                  <a:pt x="2861" y="45"/>
                  <a:pt x="2859" y="27"/>
                </a:cubicBezTo>
                <a:cubicBezTo>
                  <a:pt x="2841" y="51"/>
                  <a:pt x="2826" y="80"/>
                  <a:pt x="2821" y="115"/>
                </a:cubicBezTo>
                <a:cubicBezTo>
                  <a:pt x="2810" y="191"/>
                  <a:pt x="2817" y="259"/>
                  <a:pt x="2847" y="327"/>
                </a:cubicBezTo>
                <a:cubicBezTo>
                  <a:pt x="2869" y="377"/>
                  <a:pt x="2905" y="431"/>
                  <a:pt x="2956" y="456"/>
                </a:cubicBezTo>
                <a:cubicBezTo>
                  <a:pt x="2962" y="458"/>
                  <a:pt x="2969" y="459"/>
                  <a:pt x="2975" y="461"/>
                </a:cubicBezTo>
                <a:moveTo>
                  <a:pt x="2832" y="351"/>
                </a:moveTo>
                <a:cubicBezTo>
                  <a:pt x="2852" y="344"/>
                  <a:pt x="2885" y="340"/>
                  <a:pt x="2912" y="337"/>
                </a:cubicBezTo>
                <a:cubicBezTo>
                  <a:pt x="2969" y="332"/>
                  <a:pt x="3027" y="328"/>
                  <a:pt x="3084" y="327"/>
                </a:cubicBezTo>
                <a:cubicBezTo>
                  <a:pt x="3118" y="327"/>
                  <a:pt x="3128" y="328"/>
                  <a:pt x="3149" y="321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94" name="Freeform 14"/>
          <p:cNvSpPr/>
          <p:nvPr/>
        </p:nvSpPr>
        <p:spPr>
          <a:xfrm>
            <a:off x="3192120" y="1227240"/>
            <a:ext cx="1448280" cy="354240"/>
          </a:xfrm>
          <a:custGeom>
            <a:avLst/>
            <a:gdLst/>
            <a:ahLst/>
            <a:rect l="0" t="0" r="r" b="b"/>
            <a:pathLst>
              <a:path w="4023" h="984">
                <a:moveTo>
                  <a:pt x="596" y="789"/>
                </a:moveTo>
                <a:cubicBezTo>
                  <a:pt x="543" y="725"/>
                  <a:pt x="498" y="736"/>
                  <a:pt x="416" y="735"/>
                </a:cubicBezTo>
                <a:cubicBezTo>
                  <a:pt x="300" y="734"/>
                  <a:pt x="195" y="733"/>
                  <a:pt x="90" y="789"/>
                </a:cubicBezTo>
                <a:cubicBezTo>
                  <a:pt x="20" y="825"/>
                  <a:pt x="0" y="858"/>
                  <a:pt x="6" y="932"/>
                </a:cubicBezTo>
                <a:cubicBezTo>
                  <a:pt x="112" y="978"/>
                  <a:pt x="203" y="983"/>
                  <a:pt x="319" y="983"/>
                </a:cubicBezTo>
                <a:cubicBezTo>
                  <a:pt x="418" y="982"/>
                  <a:pt x="449" y="982"/>
                  <a:pt x="511" y="958"/>
                </a:cubicBezTo>
                <a:moveTo>
                  <a:pt x="644" y="242"/>
                </a:moveTo>
                <a:cubicBezTo>
                  <a:pt x="659" y="306"/>
                  <a:pt x="666" y="375"/>
                  <a:pt x="673" y="444"/>
                </a:cubicBezTo>
                <a:cubicBezTo>
                  <a:pt x="681" y="527"/>
                  <a:pt x="691" y="610"/>
                  <a:pt x="730" y="687"/>
                </a:cubicBezTo>
                <a:cubicBezTo>
                  <a:pt x="753" y="733"/>
                  <a:pt x="780" y="750"/>
                  <a:pt x="830" y="753"/>
                </a:cubicBezTo>
                <a:cubicBezTo>
                  <a:pt x="895" y="757"/>
                  <a:pt x="929" y="716"/>
                  <a:pt x="963" y="666"/>
                </a:cubicBezTo>
                <a:cubicBezTo>
                  <a:pt x="976" y="648"/>
                  <a:pt x="986" y="637"/>
                  <a:pt x="1000" y="623"/>
                </a:cubicBezTo>
                <a:cubicBezTo>
                  <a:pt x="1008" y="636"/>
                  <a:pt x="1024" y="663"/>
                  <a:pt x="1034" y="684"/>
                </a:cubicBezTo>
                <a:cubicBezTo>
                  <a:pt x="1057" y="731"/>
                  <a:pt x="1088" y="771"/>
                  <a:pt x="1138" y="789"/>
                </a:cubicBezTo>
                <a:cubicBezTo>
                  <a:pt x="1201" y="812"/>
                  <a:pt x="1297" y="812"/>
                  <a:pt x="1362" y="796"/>
                </a:cubicBezTo>
                <a:cubicBezTo>
                  <a:pt x="1428" y="779"/>
                  <a:pt x="1465" y="743"/>
                  <a:pt x="1471" y="676"/>
                </a:cubicBezTo>
                <a:cubicBezTo>
                  <a:pt x="1474" y="641"/>
                  <a:pt x="1473" y="601"/>
                  <a:pt x="1468" y="566"/>
                </a:cubicBezTo>
                <a:cubicBezTo>
                  <a:pt x="1467" y="565"/>
                  <a:pt x="1466" y="564"/>
                  <a:pt x="1465" y="563"/>
                </a:cubicBezTo>
                <a:cubicBezTo>
                  <a:pt x="1462" y="585"/>
                  <a:pt x="1458" y="619"/>
                  <a:pt x="1458" y="646"/>
                </a:cubicBezTo>
                <a:cubicBezTo>
                  <a:pt x="1458" y="689"/>
                  <a:pt x="1468" y="734"/>
                  <a:pt x="1499" y="767"/>
                </a:cubicBezTo>
                <a:cubicBezTo>
                  <a:pt x="1517" y="785"/>
                  <a:pt x="1525" y="781"/>
                  <a:pt x="1544" y="791"/>
                </a:cubicBezTo>
                <a:moveTo>
                  <a:pt x="1371" y="138"/>
                </a:moveTo>
                <a:cubicBezTo>
                  <a:pt x="1367" y="127"/>
                  <a:pt x="1363" y="115"/>
                  <a:pt x="1359" y="104"/>
                </a:cubicBezTo>
                <a:cubicBezTo>
                  <a:pt x="1343" y="122"/>
                  <a:pt x="1364" y="161"/>
                  <a:pt x="1375" y="178"/>
                </a:cubicBezTo>
                <a:cubicBezTo>
                  <a:pt x="1384" y="190"/>
                  <a:pt x="1393" y="202"/>
                  <a:pt x="1402" y="214"/>
                </a:cubicBezTo>
                <a:moveTo>
                  <a:pt x="1650" y="93"/>
                </a:moveTo>
                <a:cubicBezTo>
                  <a:pt x="1650" y="212"/>
                  <a:pt x="1640" y="336"/>
                  <a:pt x="1656" y="454"/>
                </a:cubicBezTo>
                <a:cubicBezTo>
                  <a:pt x="1669" y="551"/>
                  <a:pt x="1710" y="618"/>
                  <a:pt x="1769" y="692"/>
                </a:cubicBezTo>
                <a:moveTo>
                  <a:pt x="2297" y="480"/>
                </a:moveTo>
                <a:cubicBezTo>
                  <a:pt x="2240" y="453"/>
                  <a:pt x="2189" y="458"/>
                  <a:pt x="2126" y="458"/>
                </a:cubicBezTo>
                <a:cubicBezTo>
                  <a:pt x="2058" y="458"/>
                  <a:pt x="1993" y="462"/>
                  <a:pt x="1957" y="529"/>
                </a:cubicBezTo>
                <a:cubicBezTo>
                  <a:pt x="1936" y="569"/>
                  <a:pt x="1934" y="635"/>
                  <a:pt x="1973" y="663"/>
                </a:cubicBezTo>
                <a:cubicBezTo>
                  <a:pt x="2009" y="689"/>
                  <a:pt x="2090" y="690"/>
                  <a:pt x="2128" y="669"/>
                </a:cubicBezTo>
                <a:cubicBezTo>
                  <a:pt x="2140" y="658"/>
                  <a:pt x="2152" y="648"/>
                  <a:pt x="2164" y="637"/>
                </a:cubicBezTo>
                <a:moveTo>
                  <a:pt x="2219" y="356"/>
                </a:moveTo>
                <a:cubicBezTo>
                  <a:pt x="2219" y="259"/>
                  <a:pt x="2217" y="161"/>
                  <a:pt x="2217" y="63"/>
                </a:cubicBezTo>
                <a:cubicBezTo>
                  <a:pt x="2217" y="28"/>
                  <a:pt x="2217" y="21"/>
                  <a:pt x="2217" y="0"/>
                </a:cubicBezTo>
                <a:cubicBezTo>
                  <a:pt x="2217" y="35"/>
                  <a:pt x="2217" y="65"/>
                  <a:pt x="2217" y="100"/>
                </a:cubicBezTo>
                <a:cubicBezTo>
                  <a:pt x="2217" y="212"/>
                  <a:pt x="2211" y="324"/>
                  <a:pt x="2209" y="436"/>
                </a:cubicBezTo>
                <a:cubicBezTo>
                  <a:pt x="2208" y="504"/>
                  <a:pt x="2198" y="582"/>
                  <a:pt x="2241" y="642"/>
                </a:cubicBezTo>
                <a:cubicBezTo>
                  <a:pt x="2265" y="675"/>
                  <a:pt x="2297" y="674"/>
                  <a:pt x="2333" y="671"/>
                </a:cubicBezTo>
                <a:moveTo>
                  <a:pt x="2379" y="556"/>
                </a:moveTo>
                <a:cubicBezTo>
                  <a:pt x="2385" y="520"/>
                  <a:pt x="2391" y="484"/>
                  <a:pt x="2399" y="448"/>
                </a:cubicBezTo>
                <a:cubicBezTo>
                  <a:pt x="2404" y="427"/>
                  <a:pt x="2410" y="409"/>
                  <a:pt x="2412" y="388"/>
                </a:cubicBezTo>
                <a:cubicBezTo>
                  <a:pt x="2414" y="366"/>
                  <a:pt x="2412" y="343"/>
                  <a:pt x="2412" y="322"/>
                </a:cubicBezTo>
                <a:cubicBezTo>
                  <a:pt x="2424" y="351"/>
                  <a:pt x="2437" y="368"/>
                  <a:pt x="2460" y="394"/>
                </a:cubicBezTo>
                <a:cubicBezTo>
                  <a:pt x="2490" y="426"/>
                  <a:pt x="2520" y="452"/>
                  <a:pt x="2542" y="491"/>
                </a:cubicBezTo>
                <a:cubicBezTo>
                  <a:pt x="2563" y="529"/>
                  <a:pt x="2565" y="566"/>
                  <a:pt x="2565" y="608"/>
                </a:cubicBezTo>
                <a:cubicBezTo>
                  <a:pt x="2565" y="616"/>
                  <a:pt x="2564" y="629"/>
                  <a:pt x="2564" y="634"/>
                </a:cubicBezTo>
                <a:cubicBezTo>
                  <a:pt x="2587" y="617"/>
                  <a:pt x="2611" y="600"/>
                  <a:pt x="2634" y="582"/>
                </a:cubicBezTo>
                <a:cubicBezTo>
                  <a:pt x="2675" y="549"/>
                  <a:pt x="2713" y="512"/>
                  <a:pt x="2746" y="471"/>
                </a:cubicBezTo>
                <a:cubicBezTo>
                  <a:pt x="2776" y="433"/>
                  <a:pt x="2803" y="388"/>
                  <a:pt x="2834" y="352"/>
                </a:cubicBezTo>
                <a:cubicBezTo>
                  <a:pt x="2834" y="391"/>
                  <a:pt x="2826" y="445"/>
                  <a:pt x="2858" y="473"/>
                </a:cubicBezTo>
                <a:cubicBezTo>
                  <a:pt x="2879" y="491"/>
                  <a:pt x="2935" y="490"/>
                  <a:pt x="2959" y="481"/>
                </a:cubicBezTo>
                <a:cubicBezTo>
                  <a:pt x="2997" y="468"/>
                  <a:pt x="3028" y="433"/>
                  <a:pt x="3036" y="395"/>
                </a:cubicBezTo>
                <a:cubicBezTo>
                  <a:pt x="3043" y="361"/>
                  <a:pt x="3044" y="319"/>
                  <a:pt x="3013" y="297"/>
                </a:cubicBezTo>
                <a:cubicBezTo>
                  <a:pt x="2981" y="273"/>
                  <a:pt x="2923" y="274"/>
                  <a:pt x="2890" y="294"/>
                </a:cubicBezTo>
                <a:cubicBezTo>
                  <a:pt x="2843" y="323"/>
                  <a:pt x="2812" y="380"/>
                  <a:pt x="2805" y="433"/>
                </a:cubicBezTo>
                <a:cubicBezTo>
                  <a:pt x="2797" y="493"/>
                  <a:pt x="2814" y="523"/>
                  <a:pt x="2870" y="546"/>
                </a:cubicBezTo>
                <a:cubicBezTo>
                  <a:pt x="2916" y="565"/>
                  <a:pt x="2994" y="570"/>
                  <a:pt x="3043" y="557"/>
                </a:cubicBezTo>
                <a:cubicBezTo>
                  <a:pt x="3059" y="550"/>
                  <a:pt x="3074" y="544"/>
                  <a:pt x="3090" y="537"/>
                </a:cubicBezTo>
                <a:moveTo>
                  <a:pt x="3238" y="210"/>
                </a:moveTo>
                <a:cubicBezTo>
                  <a:pt x="3252" y="209"/>
                  <a:pt x="3248" y="185"/>
                  <a:pt x="3255" y="221"/>
                </a:cubicBezTo>
                <a:cubicBezTo>
                  <a:pt x="3266" y="280"/>
                  <a:pt x="3266" y="340"/>
                  <a:pt x="3280" y="399"/>
                </a:cubicBezTo>
                <a:cubicBezTo>
                  <a:pt x="3292" y="451"/>
                  <a:pt x="3309" y="502"/>
                  <a:pt x="3322" y="554"/>
                </a:cubicBezTo>
                <a:cubicBezTo>
                  <a:pt x="3325" y="567"/>
                  <a:pt x="3326" y="569"/>
                  <a:pt x="3327" y="577"/>
                </a:cubicBezTo>
                <a:cubicBezTo>
                  <a:pt x="3326" y="571"/>
                  <a:pt x="3317" y="527"/>
                  <a:pt x="3314" y="512"/>
                </a:cubicBezTo>
                <a:cubicBezTo>
                  <a:pt x="3306" y="467"/>
                  <a:pt x="3299" y="400"/>
                  <a:pt x="3309" y="354"/>
                </a:cubicBezTo>
                <a:cubicBezTo>
                  <a:pt x="3324" y="286"/>
                  <a:pt x="3380" y="214"/>
                  <a:pt x="3448" y="194"/>
                </a:cubicBezTo>
                <a:cubicBezTo>
                  <a:pt x="3486" y="183"/>
                  <a:pt x="3515" y="190"/>
                  <a:pt x="3539" y="220"/>
                </a:cubicBezTo>
                <a:cubicBezTo>
                  <a:pt x="3570" y="260"/>
                  <a:pt x="3587" y="311"/>
                  <a:pt x="3594" y="360"/>
                </a:cubicBezTo>
                <a:cubicBezTo>
                  <a:pt x="3600" y="403"/>
                  <a:pt x="3604" y="459"/>
                  <a:pt x="3594" y="501"/>
                </a:cubicBezTo>
                <a:cubicBezTo>
                  <a:pt x="3588" y="525"/>
                  <a:pt x="3575" y="552"/>
                  <a:pt x="3564" y="574"/>
                </a:cubicBezTo>
                <a:cubicBezTo>
                  <a:pt x="3560" y="582"/>
                  <a:pt x="3556" y="590"/>
                  <a:pt x="3551" y="597"/>
                </a:cubicBezTo>
                <a:cubicBezTo>
                  <a:pt x="3550" y="599"/>
                  <a:pt x="3546" y="603"/>
                  <a:pt x="3545" y="604"/>
                </a:cubicBezTo>
                <a:moveTo>
                  <a:pt x="4022" y="461"/>
                </a:moveTo>
                <a:cubicBezTo>
                  <a:pt x="4019" y="525"/>
                  <a:pt x="3998" y="585"/>
                  <a:pt x="3979" y="647"/>
                </a:cubicBezTo>
                <a:cubicBezTo>
                  <a:pt x="3952" y="735"/>
                  <a:pt x="3919" y="823"/>
                  <a:pt x="3885" y="910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95" name="Freeform 15"/>
          <p:cNvSpPr/>
          <p:nvPr/>
        </p:nvSpPr>
        <p:spPr>
          <a:xfrm>
            <a:off x="4976640" y="1123920"/>
            <a:ext cx="1379880" cy="416160"/>
          </a:xfrm>
          <a:custGeom>
            <a:avLst/>
            <a:gdLst/>
            <a:ahLst/>
            <a:rect l="0" t="0" r="r" b="b"/>
            <a:pathLst>
              <a:path w="3833" h="1156">
                <a:moveTo>
                  <a:pt x="20" y="501"/>
                </a:moveTo>
                <a:cubicBezTo>
                  <a:pt x="10" y="489"/>
                  <a:pt x="7" y="485"/>
                  <a:pt x="0" y="474"/>
                </a:cubicBezTo>
                <a:cubicBezTo>
                  <a:pt x="0" y="518"/>
                  <a:pt x="4" y="561"/>
                  <a:pt x="9" y="606"/>
                </a:cubicBezTo>
                <a:cubicBezTo>
                  <a:pt x="14" y="650"/>
                  <a:pt x="17" y="693"/>
                  <a:pt x="17" y="737"/>
                </a:cubicBezTo>
                <a:cubicBezTo>
                  <a:pt x="17" y="756"/>
                  <a:pt x="15" y="763"/>
                  <a:pt x="24" y="778"/>
                </a:cubicBezTo>
                <a:moveTo>
                  <a:pt x="61" y="626"/>
                </a:moveTo>
                <a:cubicBezTo>
                  <a:pt x="39" y="620"/>
                  <a:pt x="77" y="656"/>
                  <a:pt x="87" y="679"/>
                </a:cubicBezTo>
                <a:cubicBezTo>
                  <a:pt x="119" y="753"/>
                  <a:pt x="137" y="833"/>
                  <a:pt x="151" y="912"/>
                </a:cubicBezTo>
                <a:cubicBezTo>
                  <a:pt x="163" y="979"/>
                  <a:pt x="170" y="1048"/>
                  <a:pt x="182" y="1115"/>
                </a:cubicBezTo>
                <a:cubicBezTo>
                  <a:pt x="186" y="1137"/>
                  <a:pt x="187" y="1142"/>
                  <a:pt x="191" y="1155"/>
                </a:cubicBezTo>
                <a:moveTo>
                  <a:pt x="133" y="536"/>
                </a:moveTo>
                <a:cubicBezTo>
                  <a:pt x="133" y="476"/>
                  <a:pt x="122" y="448"/>
                  <a:pt x="185" y="426"/>
                </a:cubicBezTo>
                <a:cubicBezTo>
                  <a:pt x="231" y="410"/>
                  <a:pt x="301" y="398"/>
                  <a:pt x="329" y="446"/>
                </a:cubicBezTo>
                <a:cubicBezTo>
                  <a:pt x="363" y="504"/>
                  <a:pt x="350" y="608"/>
                  <a:pt x="318" y="662"/>
                </a:cubicBezTo>
                <a:cubicBezTo>
                  <a:pt x="277" y="731"/>
                  <a:pt x="191" y="772"/>
                  <a:pt x="115" y="787"/>
                </a:cubicBezTo>
                <a:cubicBezTo>
                  <a:pt x="95" y="791"/>
                  <a:pt x="85" y="793"/>
                  <a:pt x="114" y="783"/>
                </a:cubicBezTo>
                <a:moveTo>
                  <a:pt x="530" y="925"/>
                </a:moveTo>
                <a:cubicBezTo>
                  <a:pt x="557" y="905"/>
                  <a:pt x="579" y="887"/>
                  <a:pt x="590" y="854"/>
                </a:cubicBezTo>
                <a:cubicBezTo>
                  <a:pt x="609" y="800"/>
                  <a:pt x="602" y="739"/>
                  <a:pt x="619" y="684"/>
                </a:cubicBezTo>
                <a:cubicBezTo>
                  <a:pt x="630" y="648"/>
                  <a:pt x="641" y="630"/>
                  <a:pt x="678" y="628"/>
                </a:cubicBezTo>
                <a:cubicBezTo>
                  <a:pt x="716" y="626"/>
                  <a:pt x="749" y="688"/>
                  <a:pt x="765" y="716"/>
                </a:cubicBezTo>
                <a:cubicBezTo>
                  <a:pt x="783" y="746"/>
                  <a:pt x="792" y="788"/>
                  <a:pt x="814" y="816"/>
                </a:cubicBezTo>
                <a:cubicBezTo>
                  <a:pt x="819" y="821"/>
                  <a:pt x="821" y="823"/>
                  <a:pt x="827" y="821"/>
                </a:cubicBezTo>
                <a:cubicBezTo>
                  <a:pt x="853" y="804"/>
                  <a:pt x="872" y="785"/>
                  <a:pt x="894" y="757"/>
                </a:cubicBezTo>
                <a:cubicBezTo>
                  <a:pt x="922" y="721"/>
                  <a:pt x="957" y="640"/>
                  <a:pt x="1002" y="621"/>
                </a:cubicBezTo>
                <a:cubicBezTo>
                  <a:pt x="1034" y="607"/>
                  <a:pt x="1042" y="620"/>
                  <a:pt x="1056" y="647"/>
                </a:cubicBezTo>
                <a:cubicBezTo>
                  <a:pt x="1078" y="689"/>
                  <a:pt x="1084" y="731"/>
                  <a:pt x="1126" y="760"/>
                </a:cubicBezTo>
                <a:cubicBezTo>
                  <a:pt x="1150" y="777"/>
                  <a:pt x="1251" y="810"/>
                  <a:pt x="1278" y="783"/>
                </a:cubicBezTo>
                <a:cubicBezTo>
                  <a:pt x="1305" y="756"/>
                  <a:pt x="1275" y="698"/>
                  <a:pt x="1259" y="678"/>
                </a:cubicBezTo>
                <a:cubicBezTo>
                  <a:pt x="1213" y="621"/>
                  <a:pt x="1126" y="592"/>
                  <a:pt x="1086" y="531"/>
                </a:cubicBezTo>
                <a:cubicBezTo>
                  <a:pt x="1081" y="519"/>
                  <a:pt x="1079" y="516"/>
                  <a:pt x="1080" y="508"/>
                </a:cubicBezTo>
                <a:moveTo>
                  <a:pt x="1596" y="525"/>
                </a:moveTo>
                <a:cubicBezTo>
                  <a:pt x="1602" y="557"/>
                  <a:pt x="1608" y="590"/>
                  <a:pt x="1611" y="623"/>
                </a:cubicBezTo>
                <a:cubicBezTo>
                  <a:pt x="1616" y="673"/>
                  <a:pt x="1613" y="726"/>
                  <a:pt x="1650" y="765"/>
                </a:cubicBezTo>
                <a:cubicBezTo>
                  <a:pt x="1659" y="775"/>
                  <a:pt x="1704" y="798"/>
                  <a:pt x="1717" y="784"/>
                </a:cubicBezTo>
                <a:cubicBezTo>
                  <a:pt x="1746" y="754"/>
                  <a:pt x="1745" y="684"/>
                  <a:pt x="1753" y="647"/>
                </a:cubicBezTo>
                <a:cubicBezTo>
                  <a:pt x="1772" y="560"/>
                  <a:pt x="1800" y="462"/>
                  <a:pt x="1864" y="398"/>
                </a:cubicBezTo>
                <a:cubicBezTo>
                  <a:pt x="1892" y="370"/>
                  <a:pt x="1925" y="362"/>
                  <a:pt x="1961" y="351"/>
                </a:cubicBezTo>
                <a:moveTo>
                  <a:pt x="2050" y="371"/>
                </a:moveTo>
                <a:cubicBezTo>
                  <a:pt x="2058" y="409"/>
                  <a:pt x="2070" y="446"/>
                  <a:pt x="2076" y="484"/>
                </a:cubicBezTo>
                <a:cubicBezTo>
                  <a:pt x="2083" y="535"/>
                  <a:pt x="2085" y="589"/>
                  <a:pt x="2092" y="640"/>
                </a:cubicBezTo>
                <a:cubicBezTo>
                  <a:pt x="2094" y="657"/>
                  <a:pt x="2095" y="669"/>
                  <a:pt x="2104" y="682"/>
                </a:cubicBezTo>
                <a:moveTo>
                  <a:pt x="2626" y="395"/>
                </a:moveTo>
                <a:cubicBezTo>
                  <a:pt x="2541" y="395"/>
                  <a:pt x="2464" y="392"/>
                  <a:pt x="2404" y="465"/>
                </a:cubicBezTo>
                <a:cubicBezTo>
                  <a:pt x="2371" y="505"/>
                  <a:pt x="2360" y="547"/>
                  <a:pt x="2362" y="599"/>
                </a:cubicBezTo>
                <a:cubicBezTo>
                  <a:pt x="2363" y="606"/>
                  <a:pt x="2363" y="612"/>
                  <a:pt x="2364" y="619"/>
                </a:cubicBezTo>
                <a:cubicBezTo>
                  <a:pt x="2402" y="635"/>
                  <a:pt x="2442" y="644"/>
                  <a:pt x="2482" y="624"/>
                </a:cubicBezTo>
                <a:cubicBezTo>
                  <a:pt x="2549" y="592"/>
                  <a:pt x="2587" y="517"/>
                  <a:pt x="2605" y="449"/>
                </a:cubicBezTo>
                <a:cubicBezTo>
                  <a:pt x="2626" y="368"/>
                  <a:pt x="2619" y="272"/>
                  <a:pt x="2616" y="189"/>
                </a:cubicBezTo>
                <a:cubicBezTo>
                  <a:pt x="2614" y="134"/>
                  <a:pt x="2611" y="79"/>
                  <a:pt x="2611" y="24"/>
                </a:cubicBezTo>
                <a:cubicBezTo>
                  <a:pt x="2616" y="112"/>
                  <a:pt x="2617" y="202"/>
                  <a:pt x="2625" y="290"/>
                </a:cubicBezTo>
                <a:cubicBezTo>
                  <a:pt x="2631" y="358"/>
                  <a:pt x="2644" y="466"/>
                  <a:pt x="2711" y="505"/>
                </a:cubicBezTo>
                <a:cubicBezTo>
                  <a:pt x="2749" y="527"/>
                  <a:pt x="2804" y="512"/>
                  <a:pt x="2829" y="480"/>
                </a:cubicBezTo>
                <a:cubicBezTo>
                  <a:pt x="2861" y="440"/>
                  <a:pt x="2865" y="382"/>
                  <a:pt x="2869" y="333"/>
                </a:cubicBezTo>
                <a:cubicBezTo>
                  <a:pt x="2871" y="312"/>
                  <a:pt x="2873" y="292"/>
                  <a:pt x="2876" y="272"/>
                </a:cubicBezTo>
                <a:cubicBezTo>
                  <a:pt x="2894" y="283"/>
                  <a:pt x="2897" y="282"/>
                  <a:pt x="2915" y="305"/>
                </a:cubicBezTo>
                <a:cubicBezTo>
                  <a:pt x="2955" y="355"/>
                  <a:pt x="2995" y="405"/>
                  <a:pt x="3061" y="421"/>
                </a:cubicBezTo>
                <a:cubicBezTo>
                  <a:pt x="3097" y="430"/>
                  <a:pt x="3175" y="439"/>
                  <a:pt x="3207" y="415"/>
                </a:cubicBezTo>
                <a:cubicBezTo>
                  <a:pt x="3231" y="396"/>
                  <a:pt x="3224" y="353"/>
                  <a:pt x="3213" y="329"/>
                </a:cubicBezTo>
                <a:cubicBezTo>
                  <a:pt x="3199" y="299"/>
                  <a:pt x="3126" y="293"/>
                  <a:pt x="3100" y="300"/>
                </a:cubicBezTo>
                <a:cubicBezTo>
                  <a:pt x="3049" y="314"/>
                  <a:pt x="3013" y="380"/>
                  <a:pt x="2997" y="426"/>
                </a:cubicBezTo>
                <a:cubicBezTo>
                  <a:pt x="2982" y="468"/>
                  <a:pt x="2969" y="535"/>
                  <a:pt x="3015" y="558"/>
                </a:cubicBezTo>
                <a:cubicBezTo>
                  <a:pt x="3091" y="598"/>
                  <a:pt x="3214" y="574"/>
                  <a:pt x="3294" y="574"/>
                </a:cubicBezTo>
                <a:moveTo>
                  <a:pt x="3682" y="507"/>
                </a:moveTo>
                <a:cubicBezTo>
                  <a:pt x="3747" y="463"/>
                  <a:pt x="3787" y="444"/>
                  <a:pt x="3780" y="358"/>
                </a:cubicBezTo>
                <a:cubicBezTo>
                  <a:pt x="3775" y="300"/>
                  <a:pt x="3724" y="289"/>
                  <a:pt x="3675" y="286"/>
                </a:cubicBezTo>
                <a:cubicBezTo>
                  <a:pt x="3608" y="282"/>
                  <a:pt x="3564" y="316"/>
                  <a:pt x="3534" y="375"/>
                </a:cubicBezTo>
                <a:cubicBezTo>
                  <a:pt x="3514" y="416"/>
                  <a:pt x="3501" y="491"/>
                  <a:pt x="3538" y="526"/>
                </a:cubicBezTo>
                <a:cubicBezTo>
                  <a:pt x="3584" y="570"/>
                  <a:pt x="3673" y="563"/>
                  <a:pt x="3713" y="519"/>
                </a:cubicBezTo>
                <a:cubicBezTo>
                  <a:pt x="3760" y="467"/>
                  <a:pt x="3758" y="394"/>
                  <a:pt x="3759" y="329"/>
                </a:cubicBezTo>
                <a:cubicBezTo>
                  <a:pt x="3760" y="251"/>
                  <a:pt x="3733" y="192"/>
                  <a:pt x="3714" y="118"/>
                </a:cubicBezTo>
                <a:cubicBezTo>
                  <a:pt x="3704" y="79"/>
                  <a:pt x="3701" y="40"/>
                  <a:pt x="3698" y="0"/>
                </a:cubicBezTo>
                <a:cubicBezTo>
                  <a:pt x="3698" y="1"/>
                  <a:pt x="3698" y="2"/>
                  <a:pt x="3698" y="3"/>
                </a:cubicBezTo>
                <a:cubicBezTo>
                  <a:pt x="3698" y="70"/>
                  <a:pt x="3703" y="134"/>
                  <a:pt x="3714" y="200"/>
                </a:cubicBezTo>
                <a:cubicBezTo>
                  <a:pt x="3733" y="312"/>
                  <a:pt x="3764" y="427"/>
                  <a:pt x="3798" y="536"/>
                </a:cubicBezTo>
                <a:cubicBezTo>
                  <a:pt x="3813" y="576"/>
                  <a:pt x="3816" y="590"/>
                  <a:pt x="3832" y="612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96" name="Freeform 16"/>
          <p:cNvSpPr/>
          <p:nvPr/>
        </p:nvSpPr>
        <p:spPr>
          <a:xfrm>
            <a:off x="6837480" y="1254960"/>
            <a:ext cx="700200" cy="194760"/>
          </a:xfrm>
          <a:custGeom>
            <a:avLst/>
            <a:gdLst/>
            <a:ahLst/>
            <a:rect l="0" t="0" r="r" b="b"/>
            <a:pathLst>
              <a:path w="1945" h="541">
                <a:moveTo>
                  <a:pt x="105" y="195"/>
                </a:moveTo>
                <a:cubicBezTo>
                  <a:pt x="113" y="192"/>
                  <a:pt x="114" y="180"/>
                  <a:pt x="137" y="192"/>
                </a:cubicBezTo>
                <a:cubicBezTo>
                  <a:pt x="185" y="218"/>
                  <a:pt x="222" y="254"/>
                  <a:pt x="277" y="266"/>
                </a:cubicBezTo>
                <a:cubicBezTo>
                  <a:pt x="307" y="272"/>
                  <a:pt x="367" y="279"/>
                  <a:pt x="394" y="261"/>
                </a:cubicBezTo>
                <a:cubicBezTo>
                  <a:pt x="423" y="241"/>
                  <a:pt x="414" y="185"/>
                  <a:pt x="397" y="161"/>
                </a:cubicBezTo>
                <a:cubicBezTo>
                  <a:pt x="361" y="112"/>
                  <a:pt x="301" y="82"/>
                  <a:pt x="244" y="76"/>
                </a:cubicBezTo>
                <a:cubicBezTo>
                  <a:pt x="166" y="68"/>
                  <a:pt x="120" y="103"/>
                  <a:pt x="71" y="162"/>
                </a:cubicBezTo>
                <a:cubicBezTo>
                  <a:pt x="27" y="214"/>
                  <a:pt x="0" y="276"/>
                  <a:pt x="5" y="346"/>
                </a:cubicBezTo>
                <a:cubicBezTo>
                  <a:pt x="11" y="427"/>
                  <a:pt x="93" y="463"/>
                  <a:pt x="160" y="484"/>
                </a:cubicBezTo>
                <a:cubicBezTo>
                  <a:pt x="236" y="500"/>
                  <a:pt x="262" y="506"/>
                  <a:pt x="314" y="507"/>
                </a:cubicBezTo>
                <a:moveTo>
                  <a:pt x="855" y="216"/>
                </a:moveTo>
                <a:cubicBezTo>
                  <a:pt x="834" y="186"/>
                  <a:pt x="787" y="211"/>
                  <a:pt x="755" y="228"/>
                </a:cubicBezTo>
                <a:cubicBezTo>
                  <a:pt x="700" y="257"/>
                  <a:pt x="638" y="298"/>
                  <a:pt x="615" y="361"/>
                </a:cubicBezTo>
                <a:cubicBezTo>
                  <a:pt x="598" y="409"/>
                  <a:pt x="611" y="440"/>
                  <a:pt x="659" y="449"/>
                </a:cubicBezTo>
                <a:cubicBezTo>
                  <a:pt x="714" y="460"/>
                  <a:pt x="787" y="459"/>
                  <a:pt x="836" y="430"/>
                </a:cubicBezTo>
                <a:cubicBezTo>
                  <a:pt x="876" y="406"/>
                  <a:pt x="888" y="366"/>
                  <a:pt x="895" y="323"/>
                </a:cubicBezTo>
                <a:cubicBezTo>
                  <a:pt x="897" y="309"/>
                  <a:pt x="899" y="294"/>
                  <a:pt x="902" y="280"/>
                </a:cubicBezTo>
                <a:cubicBezTo>
                  <a:pt x="907" y="303"/>
                  <a:pt x="914" y="332"/>
                  <a:pt x="922" y="357"/>
                </a:cubicBezTo>
                <a:cubicBezTo>
                  <a:pt x="937" y="404"/>
                  <a:pt x="953" y="438"/>
                  <a:pt x="984" y="473"/>
                </a:cubicBezTo>
                <a:moveTo>
                  <a:pt x="1430" y="311"/>
                </a:moveTo>
                <a:cubicBezTo>
                  <a:pt x="1435" y="287"/>
                  <a:pt x="1438" y="293"/>
                  <a:pt x="1410" y="292"/>
                </a:cubicBezTo>
                <a:cubicBezTo>
                  <a:pt x="1356" y="290"/>
                  <a:pt x="1304" y="313"/>
                  <a:pt x="1261" y="346"/>
                </a:cubicBezTo>
                <a:cubicBezTo>
                  <a:pt x="1231" y="369"/>
                  <a:pt x="1194" y="427"/>
                  <a:pt x="1215" y="469"/>
                </a:cubicBezTo>
                <a:cubicBezTo>
                  <a:pt x="1245" y="528"/>
                  <a:pt x="1333" y="537"/>
                  <a:pt x="1388" y="540"/>
                </a:cubicBezTo>
                <a:cubicBezTo>
                  <a:pt x="1405" y="540"/>
                  <a:pt x="1423" y="540"/>
                  <a:pt x="1440" y="540"/>
                </a:cubicBezTo>
                <a:moveTo>
                  <a:pt x="1550" y="29"/>
                </a:moveTo>
                <a:cubicBezTo>
                  <a:pt x="1544" y="0"/>
                  <a:pt x="1546" y="50"/>
                  <a:pt x="1548" y="80"/>
                </a:cubicBezTo>
                <a:cubicBezTo>
                  <a:pt x="1553" y="169"/>
                  <a:pt x="1570" y="255"/>
                  <a:pt x="1586" y="341"/>
                </a:cubicBezTo>
                <a:cubicBezTo>
                  <a:pt x="1594" y="382"/>
                  <a:pt x="1598" y="451"/>
                  <a:pt x="1626" y="486"/>
                </a:cubicBezTo>
                <a:cubicBezTo>
                  <a:pt x="1645" y="509"/>
                  <a:pt x="1681" y="486"/>
                  <a:pt x="1695" y="472"/>
                </a:cubicBezTo>
                <a:cubicBezTo>
                  <a:pt x="1731" y="438"/>
                  <a:pt x="1758" y="394"/>
                  <a:pt x="1792" y="357"/>
                </a:cubicBezTo>
                <a:cubicBezTo>
                  <a:pt x="1817" y="330"/>
                  <a:pt x="1838" y="306"/>
                  <a:pt x="1875" y="303"/>
                </a:cubicBezTo>
                <a:cubicBezTo>
                  <a:pt x="1908" y="299"/>
                  <a:pt x="1926" y="321"/>
                  <a:pt x="1935" y="353"/>
                </a:cubicBezTo>
                <a:cubicBezTo>
                  <a:pt x="1944" y="384"/>
                  <a:pt x="1939" y="422"/>
                  <a:pt x="1939" y="455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97" name="Freeform 17"/>
          <p:cNvSpPr/>
          <p:nvPr/>
        </p:nvSpPr>
        <p:spPr>
          <a:xfrm>
            <a:off x="7772400" y="1081080"/>
            <a:ext cx="608400" cy="326160"/>
          </a:xfrm>
          <a:custGeom>
            <a:avLst/>
            <a:gdLst/>
            <a:ahLst/>
            <a:rect l="0" t="0" r="r" b="b"/>
            <a:pathLst>
              <a:path w="1690" h="906">
                <a:moveTo>
                  <a:pt x="225" y="602"/>
                </a:moveTo>
                <a:cubicBezTo>
                  <a:pt x="179" y="582"/>
                  <a:pt x="170" y="583"/>
                  <a:pt x="131" y="618"/>
                </a:cubicBezTo>
                <a:cubicBezTo>
                  <a:pt x="85" y="659"/>
                  <a:pt x="27" y="713"/>
                  <a:pt x="13" y="775"/>
                </a:cubicBezTo>
                <a:cubicBezTo>
                  <a:pt x="0" y="833"/>
                  <a:pt x="22" y="866"/>
                  <a:pt x="77" y="886"/>
                </a:cubicBezTo>
                <a:cubicBezTo>
                  <a:pt x="127" y="905"/>
                  <a:pt x="179" y="899"/>
                  <a:pt x="231" y="899"/>
                </a:cubicBezTo>
                <a:moveTo>
                  <a:pt x="333" y="254"/>
                </a:moveTo>
                <a:cubicBezTo>
                  <a:pt x="333" y="207"/>
                  <a:pt x="314" y="361"/>
                  <a:pt x="313" y="369"/>
                </a:cubicBezTo>
                <a:cubicBezTo>
                  <a:pt x="297" y="470"/>
                  <a:pt x="283" y="597"/>
                  <a:pt x="312" y="698"/>
                </a:cubicBezTo>
                <a:cubicBezTo>
                  <a:pt x="323" y="733"/>
                  <a:pt x="346" y="768"/>
                  <a:pt x="385" y="773"/>
                </a:cubicBezTo>
                <a:cubicBezTo>
                  <a:pt x="426" y="779"/>
                  <a:pt x="442" y="750"/>
                  <a:pt x="457" y="717"/>
                </a:cubicBezTo>
                <a:cubicBezTo>
                  <a:pt x="478" y="670"/>
                  <a:pt x="489" y="624"/>
                  <a:pt x="513" y="579"/>
                </a:cubicBezTo>
                <a:cubicBezTo>
                  <a:pt x="547" y="587"/>
                  <a:pt x="546" y="591"/>
                  <a:pt x="565" y="628"/>
                </a:cubicBezTo>
                <a:cubicBezTo>
                  <a:pt x="585" y="667"/>
                  <a:pt x="602" y="708"/>
                  <a:pt x="634" y="739"/>
                </a:cubicBezTo>
                <a:cubicBezTo>
                  <a:pt x="656" y="759"/>
                  <a:pt x="692" y="765"/>
                  <a:pt x="722" y="760"/>
                </a:cubicBezTo>
                <a:cubicBezTo>
                  <a:pt x="760" y="753"/>
                  <a:pt x="774" y="711"/>
                  <a:pt x="791" y="682"/>
                </a:cubicBezTo>
                <a:cubicBezTo>
                  <a:pt x="810" y="649"/>
                  <a:pt x="826" y="615"/>
                  <a:pt x="849" y="585"/>
                </a:cubicBezTo>
                <a:cubicBezTo>
                  <a:pt x="853" y="582"/>
                  <a:pt x="852" y="581"/>
                  <a:pt x="855" y="581"/>
                </a:cubicBezTo>
                <a:cubicBezTo>
                  <a:pt x="855" y="643"/>
                  <a:pt x="846" y="704"/>
                  <a:pt x="844" y="765"/>
                </a:cubicBezTo>
                <a:cubicBezTo>
                  <a:pt x="844" y="780"/>
                  <a:pt x="844" y="784"/>
                  <a:pt x="844" y="793"/>
                </a:cubicBezTo>
                <a:moveTo>
                  <a:pt x="809" y="296"/>
                </a:moveTo>
                <a:cubicBezTo>
                  <a:pt x="811" y="285"/>
                  <a:pt x="810" y="272"/>
                  <a:pt x="818" y="266"/>
                </a:cubicBezTo>
                <a:cubicBezTo>
                  <a:pt x="831" y="295"/>
                  <a:pt x="846" y="317"/>
                  <a:pt x="867" y="341"/>
                </a:cubicBezTo>
                <a:moveTo>
                  <a:pt x="1061" y="250"/>
                </a:moveTo>
                <a:cubicBezTo>
                  <a:pt x="1036" y="268"/>
                  <a:pt x="1027" y="337"/>
                  <a:pt x="1022" y="369"/>
                </a:cubicBezTo>
                <a:cubicBezTo>
                  <a:pt x="1006" y="462"/>
                  <a:pt x="992" y="589"/>
                  <a:pt x="1022" y="681"/>
                </a:cubicBezTo>
                <a:cubicBezTo>
                  <a:pt x="1029" y="695"/>
                  <a:pt x="1037" y="710"/>
                  <a:pt x="1044" y="724"/>
                </a:cubicBezTo>
                <a:moveTo>
                  <a:pt x="1509" y="559"/>
                </a:moveTo>
                <a:cubicBezTo>
                  <a:pt x="1486" y="547"/>
                  <a:pt x="1458" y="535"/>
                  <a:pt x="1409" y="549"/>
                </a:cubicBezTo>
                <a:cubicBezTo>
                  <a:pt x="1347" y="567"/>
                  <a:pt x="1270" y="619"/>
                  <a:pt x="1254" y="687"/>
                </a:cubicBezTo>
                <a:cubicBezTo>
                  <a:pt x="1254" y="712"/>
                  <a:pt x="1254" y="718"/>
                  <a:pt x="1254" y="734"/>
                </a:cubicBezTo>
                <a:cubicBezTo>
                  <a:pt x="1289" y="753"/>
                  <a:pt x="1336" y="762"/>
                  <a:pt x="1378" y="750"/>
                </a:cubicBezTo>
                <a:cubicBezTo>
                  <a:pt x="1468" y="722"/>
                  <a:pt x="1535" y="631"/>
                  <a:pt x="1561" y="544"/>
                </a:cubicBezTo>
                <a:cubicBezTo>
                  <a:pt x="1593" y="438"/>
                  <a:pt x="1587" y="318"/>
                  <a:pt x="1600" y="208"/>
                </a:cubicBezTo>
                <a:cubicBezTo>
                  <a:pt x="1608" y="141"/>
                  <a:pt x="1627" y="81"/>
                  <a:pt x="1650" y="17"/>
                </a:cubicBezTo>
                <a:cubicBezTo>
                  <a:pt x="1652" y="11"/>
                  <a:pt x="1654" y="6"/>
                  <a:pt x="1656" y="0"/>
                </a:cubicBezTo>
                <a:cubicBezTo>
                  <a:pt x="1654" y="57"/>
                  <a:pt x="1643" y="110"/>
                  <a:pt x="1637" y="166"/>
                </a:cubicBezTo>
                <a:cubicBezTo>
                  <a:pt x="1625" y="278"/>
                  <a:pt x="1620" y="404"/>
                  <a:pt x="1637" y="514"/>
                </a:cubicBezTo>
                <a:cubicBezTo>
                  <a:pt x="1646" y="576"/>
                  <a:pt x="1668" y="636"/>
                  <a:pt x="1689" y="695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98" name="Freeform 18"/>
          <p:cNvSpPr/>
          <p:nvPr/>
        </p:nvSpPr>
        <p:spPr>
          <a:xfrm>
            <a:off x="992520" y="1730160"/>
            <a:ext cx="4941720" cy="235440"/>
          </a:xfrm>
          <a:custGeom>
            <a:avLst/>
            <a:gdLst/>
            <a:ahLst/>
            <a:rect l="0" t="0" r="r" b="b"/>
            <a:pathLst>
              <a:path w="13727" h="654">
                <a:moveTo>
                  <a:pt x="207" y="434"/>
                </a:moveTo>
                <a:cubicBezTo>
                  <a:pt x="142" y="435"/>
                  <a:pt x="86" y="431"/>
                  <a:pt x="38" y="483"/>
                </a:cubicBezTo>
                <a:cubicBezTo>
                  <a:pt x="9" y="514"/>
                  <a:pt x="0" y="572"/>
                  <a:pt x="32" y="604"/>
                </a:cubicBezTo>
                <a:cubicBezTo>
                  <a:pt x="72" y="645"/>
                  <a:pt x="130" y="644"/>
                  <a:pt x="181" y="653"/>
                </a:cubicBezTo>
                <a:moveTo>
                  <a:pt x="13634" y="24"/>
                </a:moveTo>
                <a:cubicBezTo>
                  <a:pt x="13655" y="0"/>
                  <a:pt x="13699" y="53"/>
                  <a:pt x="13726" y="76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299" name="Freeform 19"/>
          <p:cNvSpPr/>
          <p:nvPr/>
        </p:nvSpPr>
        <p:spPr>
          <a:xfrm>
            <a:off x="546120" y="1866960"/>
            <a:ext cx="353520" cy="165240"/>
          </a:xfrm>
          <a:custGeom>
            <a:avLst/>
            <a:gdLst/>
            <a:ahLst/>
            <a:rect l="0" t="0" r="r" b="b"/>
            <a:pathLst>
              <a:path w="982" h="459">
                <a:moveTo>
                  <a:pt x="118" y="274"/>
                </a:moveTo>
                <a:cubicBezTo>
                  <a:pt x="80" y="262"/>
                  <a:pt x="47" y="251"/>
                  <a:pt x="12" y="232"/>
                </a:cubicBezTo>
                <a:cubicBezTo>
                  <a:pt x="8" y="230"/>
                  <a:pt x="3" y="228"/>
                  <a:pt x="0" y="226"/>
                </a:cubicBezTo>
                <a:cubicBezTo>
                  <a:pt x="23" y="227"/>
                  <a:pt x="51" y="233"/>
                  <a:pt x="74" y="228"/>
                </a:cubicBezTo>
                <a:cubicBezTo>
                  <a:pt x="115" y="218"/>
                  <a:pt x="128" y="186"/>
                  <a:pt x="131" y="148"/>
                </a:cubicBezTo>
                <a:cubicBezTo>
                  <a:pt x="135" y="101"/>
                  <a:pt x="117" y="71"/>
                  <a:pt x="85" y="38"/>
                </a:cubicBezTo>
                <a:cubicBezTo>
                  <a:pt x="70" y="22"/>
                  <a:pt x="53" y="13"/>
                  <a:pt x="36" y="0"/>
                </a:cubicBezTo>
                <a:cubicBezTo>
                  <a:pt x="66" y="30"/>
                  <a:pt x="95" y="50"/>
                  <a:pt x="140" y="67"/>
                </a:cubicBezTo>
                <a:cubicBezTo>
                  <a:pt x="230" y="101"/>
                  <a:pt x="335" y="107"/>
                  <a:pt x="416" y="156"/>
                </a:cubicBezTo>
                <a:cubicBezTo>
                  <a:pt x="458" y="182"/>
                  <a:pt x="453" y="228"/>
                  <a:pt x="428" y="264"/>
                </a:cubicBezTo>
                <a:cubicBezTo>
                  <a:pt x="398" y="307"/>
                  <a:pt x="346" y="340"/>
                  <a:pt x="331" y="393"/>
                </a:cubicBezTo>
                <a:cubicBezTo>
                  <a:pt x="321" y="428"/>
                  <a:pt x="335" y="442"/>
                  <a:pt x="367" y="447"/>
                </a:cubicBezTo>
                <a:cubicBezTo>
                  <a:pt x="440" y="458"/>
                  <a:pt x="508" y="434"/>
                  <a:pt x="574" y="406"/>
                </a:cubicBezTo>
                <a:cubicBezTo>
                  <a:pt x="596" y="395"/>
                  <a:pt x="619" y="385"/>
                  <a:pt x="641" y="374"/>
                </a:cubicBezTo>
                <a:moveTo>
                  <a:pt x="721" y="145"/>
                </a:moveTo>
                <a:cubicBezTo>
                  <a:pt x="716" y="115"/>
                  <a:pt x="712" y="122"/>
                  <a:pt x="732" y="138"/>
                </a:cubicBezTo>
                <a:cubicBezTo>
                  <a:pt x="764" y="163"/>
                  <a:pt x="799" y="189"/>
                  <a:pt x="839" y="204"/>
                </a:cubicBezTo>
                <a:cubicBezTo>
                  <a:pt x="874" y="217"/>
                  <a:pt x="908" y="218"/>
                  <a:pt x="945" y="217"/>
                </a:cubicBezTo>
                <a:cubicBezTo>
                  <a:pt x="951" y="217"/>
                  <a:pt x="958" y="216"/>
                  <a:pt x="964" y="216"/>
                </a:cubicBezTo>
                <a:cubicBezTo>
                  <a:pt x="970" y="199"/>
                  <a:pt x="981" y="160"/>
                  <a:pt x="972" y="141"/>
                </a:cubicBezTo>
                <a:cubicBezTo>
                  <a:pt x="953" y="104"/>
                  <a:pt x="891" y="105"/>
                  <a:pt x="857" y="108"/>
                </a:cubicBezTo>
                <a:cubicBezTo>
                  <a:pt x="785" y="113"/>
                  <a:pt x="721" y="155"/>
                  <a:pt x="672" y="206"/>
                </a:cubicBezTo>
                <a:cubicBezTo>
                  <a:pt x="641" y="239"/>
                  <a:pt x="614" y="307"/>
                  <a:pt x="635" y="351"/>
                </a:cubicBezTo>
                <a:cubicBezTo>
                  <a:pt x="660" y="405"/>
                  <a:pt x="739" y="426"/>
                  <a:pt x="792" y="431"/>
                </a:cubicBezTo>
                <a:cubicBezTo>
                  <a:pt x="814" y="431"/>
                  <a:pt x="836" y="431"/>
                  <a:pt x="857" y="431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00" name="Freeform 20"/>
          <p:cNvSpPr/>
          <p:nvPr/>
        </p:nvSpPr>
        <p:spPr>
          <a:xfrm>
            <a:off x="1137600" y="1777320"/>
            <a:ext cx="839880" cy="189360"/>
          </a:xfrm>
          <a:custGeom>
            <a:avLst/>
            <a:gdLst/>
            <a:ahLst/>
            <a:rect l="0" t="0" r="r" b="b"/>
            <a:pathLst>
              <a:path w="2333" h="526">
                <a:moveTo>
                  <a:pt x="16" y="324"/>
                </a:moveTo>
                <a:cubicBezTo>
                  <a:pt x="26" y="322"/>
                  <a:pt x="0" y="298"/>
                  <a:pt x="32" y="314"/>
                </a:cubicBezTo>
                <a:cubicBezTo>
                  <a:pt x="63" y="331"/>
                  <a:pt x="89" y="366"/>
                  <a:pt x="118" y="386"/>
                </a:cubicBezTo>
                <a:cubicBezTo>
                  <a:pt x="147" y="406"/>
                  <a:pt x="174" y="418"/>
                  <a:pt x="209" y="419"/>
                </a:cubicBezTo>
                <a:cubicBezTo>
                  <a:pt x="242" y="420"/>
                  <a:pt x="261" y="414"/>
                  <a:pt x="270" y="379"/>
                </a:cubicBezTo>
                <a:cubicBezTo>
                  <a:pt x="276" y="355"/>
                  <a:pt x="279" y="311"/>
                  <a:pt x="258" y="294"/>
                </a:cubicBezTo>
                <a:cubicBezTo>
                  <a:pt x="228" y="270"/>
                  <a:pt x="163" y="283"/>
                  <a:pt x="133" y="298"/>
                </a:cubicBezTo>
                <a:cubicBezTo>
                  <a:pt x="78" y="327"/>
                  <a:pt x="53" y="370"/>
                  <a:pt x="48" y="429"/>
                </a:cubicBezTo>
                <a:cubicBezTo>
                  <a:pt x="43" y="488"/>
                  <a:pt x="88" y="504"/>
                  <a:pt x="139" y="513"/>
                </a:cubicBezTo>
                <a:cubicBezTo>
                  <a:pt x="212" y="525"/>
                  <a:pt x="286" y="516"/>
                  <a:pt x="354" y="489"/>
                </a:cubicBezTo>
                <a:cubicBezTo>
                  <a:pt x="415" y="464"/>
                  <a:pt x="498" y="423"/>
                  <a:pt x="525" y="357"/>
                </a:cubicBezTo>
                <a:cubicBezTo>
                  <a:pt x="541" y="317"/>
                  <a:pt x="533" y="268"/>
                  <a:pt x="516" y="232"/>
                </a:cubicBezTo>
                <a:cubicBezTo>
                  <a:pt x="514" y="228"/>
                  <a:pt x="511" y="223"/>
                  <a:pt x="509" y="219"/>
                </a:cubicBezTo>
                <a:cubicBezTo>
                  <a:pt x="495" y="228"/>
                  <a:pt x="505" y="188"/>
                  <a:pt x="495" y="242"/>
                </a:cubicBezTo>
                <a:cubicBezTo>
                  <a:pt x="487" y="286"/>
                  <a:pt x="485" y="344"/>
                  <a:pt x="491" y="388"/>
                </a:cubicBezTo>
                <a:cubicBezTo>
                  <a:pt x="497" y="428"/>
                  <a:pt x="519" y="469"/>
                  <a:pt x="548" y="496"/>
                </a:cubicBezTo>
                <a:cubicBezTo>
                  <a:pt x="564" y="507"/>
                  <a:pt x="568" y="511"/>
                  <a:pt x="582" y="508"/>
                </a:cubicBezTo>
                <a:moveTo>
                  <a:pt x="461" y="65"/>
                </a:moveTo>
                <a:cubicBezTo>
                  <a:pt x="450" y="32"/>
                  <a:pt x="448" y="26"/>
                  <a:pt x="443" y="6"/>
                </a:cubicBezTo>
                <a:cubicBezTo>
                  <a:pt x="447" y="0"/>
                  <a:pt x="484" y="57"/>
                  <a:pt x="491" y="66"/>
                </a:cubicBezTo>
                <a:moveTo>
                  <a:pt x="893" y="246"/>
                </a:moveTo>
                <a:cubicBezTo>
                  <a:pt x="894" y="286"/>
                  <a:pt x="887" y="322"/>
                  <a:pt x="910" y="357"/>
                </a:cubicBezTo>
                <a:cubicBezTo>
                  <a:pt x="930" y="386"/>
                  <a:pt x="972" y="405"/>
                  <a:pt x="1006" y="403"/>
                </a:cubicBezTo>
                <a:cubicBezTo>
                  <a:pt x="1055" y="400"/>
                  <a:pt x="1067" y="370"/>
                  <a:pt x="1089" y="328"/>
                </a:cubicBezTo>
                <a:cubicBezTo>
                  <a:pt x="1120" y="268"/>
                  <a:pt x="1140" y="204"/>
                  <a:pt x="1183" y="150"/>
                </a:cubicBezTo>
                <a:cubicBezTo>
                  <a:pt x="1209" y="117"/>
                  <a:pt x="1251" y="82"/>
                  <a:pt x="1296" y="86"/>
                </a:cubicBezTo>
                <a:cubicBezTo>
                  <a:pt x="1346" y="90"/>
                  <a:pt x="1360" y="111"/>
                  <a:pt x="1395" y="147"/>
                </a:cubicBezTo>
                <a:cubicBezTo>
                  <a:pt x="1484" y="238"/>
                  <a:pt x="1596" y="280"/>
                  <a:pt x="1721" y="283"/>
                </a:cubicBezTo>
                <a:cubicBezTo>
                  <a:pt x="1767" y="284"/>
                  <a:pt x="1789" y="276"/>
                  <a:pt x="1805" y="230"/>
                </a:cubicBezTo>
                <a:cubicBezTo>
                  <a:pt x="1816" y="200"/>
                  <a:pt x="1798" y="156"/>
                  <a:pt x="1775" y="137"/>
                </a:cubicBezTo>
                <a:cubicBezTo>
                  <a:pt x="1743" y="110"/>
                  <a:pt x="1701" y="101"/>
                  <a:pt x="1660" y="108"/>
                </a:cubicBezTo>
                <a:cubicBezTo>
                  <a:pt x="1586" y="120"/>
                  <a:pt x="1521" y="175"/>
                  <a:pt x="1468" y="225"/>
                </a:cubicBezTo>
                <a:cubicBezTo>
                  <a:pt x="1438" y="253"/>
                  <a:pt x="1369" y="318"/>
                  <a:pt x="1392" y="370"/>
                </a:cubicBezTo>
                <a:cubicBezTo>
                  <a:pt x="1418" y="427"/>
                  <a:pt x="1464" y="437"/>
                  <a:pt x="1527" y="444"/>
                </a:cubicBezTo>
                <a:cubicBezTo>
                  <a:pt x="1609" y="455"/>
                  <a:pt x="1694" y="453"/>
                  <a:pt x="1772" y="427"/>
                </a:cubicBezTo>
                <a:cubicBezTo>
                  <a:pt x="1918" y="379"/>
                  <a:pt x="2069" y="292"/>
                  <a:pt x="2182" y="187"/>
                </a:cubicBezTo>
                <a:cubicBezTo>
                  <a:pt x="2232" y="141"/>
                  <a:pt x="2245" y="113"/>
                  <a:pt x="2261" y="53"/>
                </a:cubicBezTo>
                <a:cubicBezTo>
                  <a:pt x="2213" y="50"/>
                  <a:pt x="2186" y="42"/>
                  <a:pt x="2145" y="77"/>
                </a:cubicBezTo>
                <a:cubicBezTo>
                  <a:pt x="2100" y="114"/>
                  <a:pt x="2089" y="160"/>
                  <a:pt x="2091" y="216"/>
                </a:cubicBezTo>
                <a:cubicBezTo>
                  <a:pt x="2093" y="271"/>
                  <a:pt x="2138" y="301"/>
                  <a:pt x="2181" y="328"/>
                </a:cubicBezTo>
                <a:cubicBezTo>
                  <a:pt x="2225" y="355"/>
                  <a:pt x="2267" y="362"/>
                  <a:pt x="2316" y="372"/>
                </a:cubicBezTo>
                <a:cubicBezTo>
                  <a:pt x="2327" y="372"/>
                  <a:pt x="2332" y="369"/>
                  <a:pt x="2330" y="377"/>
                </a:cubicBezTo>
                <a:cubicBezTo>
                  <a:pt x="2315" y="387"/>
                  <a:pt x="2284" y="406"/>
                  <a:pt x="2264" y="419"/>
                </a:cubicBezTo>
                <a:cubicBezTo>
                  <a:pt x="2246" y="431"/>
                  <a:pt x="2236" y="444"/>
                  <a:pt x="2221" y="459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01" name="Freeform 21"/>
          <p:cNvSpPr/>
          <p:nvPr/>
        </p:nvSpPr>
        <p:spPr>
          <a:xfrm>
            <a:off x="2528640" y="1731960"/>
            <a:ext cx="1399320" cy="222120"/>
          </a:xfrm>
          <a:custGeom>
            <a:avLst/>
            <a:gdLst/>
            <a:ahLst/>
            <a:rect l="0" t="0" r="r" b="b"/>
            <a:pathLst>
              <a:path w="3887" h="617">
                <a:moveTo>
                  <a:pt x="294" y="387"/>
                </a:moveTo>
                <a:cubicBezTo>
                  <a:pt x="291" y="381"/>
                  <a:pt x="315" y="382"/>
                  <a:pt x="297" y="377"/>
                </a:cubicBezTo>
                <a:cubicBezTo>
                  <a:pt x="253" y="366"/>
                  <a:pt x="186" y="406"/>
                  <a:pt x="150" y="426"/>
                </a:cubicBezTo>
                <a:cubicBezTo>
                  <a:pt x="104" y="451"/>
                  <a:pt x="43" y="483"/>
                  <a:pt x="11" y="527"/>
                </a:cubicBezTo>
                <a:cubicBezTo>
                  <a:pt x="3" y="546"/>
                  <a:pt x="0" y="551"/>
                  <a:pt x="2" y="565"/>
                </a:cubicBezTo>
                <a:cubicBezTo>
                  <a:pt x="43" y="580"/>
                  <a:pt x="77" y="585"/>
                  <a:pt x="128" y="584"/>
                </a:cubicBezTo>
                <a:cubicBezTo>
                  <a:pt x="171" y="583"/>
                  <a:pt x="235" y="577"/>
                  <a:pt x="267" y="542"/>
                </a:cubicBezTo>
                <a:cubicBezTo>
                  <a:pt x="279" y="529"/>
                  <a:pt x="274" y="524"/>
                  <a:pt x="281" y="513"/>
                </a:cubicBezTo>
                <a:cubicBezTo>
                  <a:pt x="284" y="541"/>
                  <a:pt x="286" y="558"/>
                  <a:pt x="310" y="578"/>
                </a:cubicBezTo>
                <a:cubicBezTo>
                  <a:pt x="356" y="616"/>
                  <a:pt x="414" y="613"/>
                  <a:pt x="470" y="613"/>
                </a:cubicBezTo>
                <a:cubicBezTo>
                  <a:pt x="539" y="614"/>
                  <a:pt x="608" y="599"/>
                  <a:pt x="643" y="532"/>
                </a:cubicBezTo>
                <a:cubicBezTo>
                  <a:pt x="669" y="481"/>
                  <a:pt x="656" y="398"/>
                  <a:pt x="643" y="346"/>
                </a:cubicBezTo>
                <a:cubicBezTo>
                  <a:pt x="626" y="279"/>
                  <a:pt x="597" y="217"/>
                  <a:pt x="583" y="151"/>
                </a:cubicBezTo>
                <a:cubicBezTo>
                  <a:pt x="579" y="133"/>
                  <a:pt x="583" y="107"/>
                  <a:pt x="580" y="144"/>
                </a:cubicBezTo>
                <a:cubicBezTo>
                  <a:pt x="607" y="216"/>
                  <a:pt x="643" y="284"/>
                  <a:pt x="676" y="356"/>
                </a:cubicBezTo>
                <a:cubicBezTo>
                  <a:pt x="709" y="425"/>
                  <a:pt x="741" y="494"/>
                  <a:pt x="771" y="564"/>
                </a:cubicBezTo>
                <a:cubicBezTo>
                  <a:pt x="775" y="574"/>
                  <a:pt x="780" y="585"/>
                  <a:pt x="784" y="595"/>
                </a:cubicBezTo>
                <a:moveTo>
                  <a:pt x="537" y="453"/>
                </a:moveTo>
                <a:cubicBezTo>
                  <a:pt x="625" y="438"/>
                  <a:pt x="714" y="439"/>
                  <a:pt x="803" y="433"/>
                </a:cubicBezTo>
                <a:cubicBezTo>
                  <a:pt x="955" y="422"/>
                  <a:pt x="1106" y="408"/>
                  <a:pt x="1258" y="394"/>
                </a:cubicBezTo>
                <a:moveTo>
                  <a:pt x="1645" y="71"/>
                </a:moveTo>
                <a:cubicBezTo>
                  <a:pt x="1643" y="86"/>
                  <a:pt x="1641" y="128"/>
                  <a:pt x="1642" y="149"/>
                </a:cubicBezTo>
                <a:cubicBezTo>
                  <a:pt x="1645" y="218"/>
                  <a:pt x="1662" y="289"/>
                  <a:pt x="1684" y="356"/>
                </a:cubicBezTo>
                <a:cubicBezTo>
                  <a:pt x="1703" y="414"/>
                  <a:pt x="1729" y="451"/>
                  <a:pt x="1774" y="490"/>
                </a:cubicBezTo>
                <a:moveTo>
                  <a:pt x="2050" y="253"/>
                </a:moveTo>
                <a:cubicBezTo>
                  <a:pt x="2087" y="254"/>
                  <a:pt x="2106" y="270"/>
                  <a:pt x="2138" y="288"/>
                </a:cubicBezTo>
                <a:cubicBezTo>
                  <a:pt x="2180" y="312"/>
                  <a:pt x="2222" y="333"/>
                  <a:pt x="2268" y="346"/>
                </a:cubicBezTo>
                <a:cubicBezTo>
                  <a:pt x="2291" y="353"/>
                  <a:pt x="2352" y="365"/>
                  <a:pt x="2375" y="351"/>
                </a:cubicBezTo>
                <a:cubicBezTo>
                  <a:pt x="2398" y="337"/>
                  <a:pt x="2405" y="279"/>
                  <a:pt x="2389" y="259"/>
                </a:cubicBezTo>
                <a:cubicBezTo>
                  <a:pt x="2350" y="211"/>
                  <a:pt x="2255" y="215"/>
                  <a:pt x="2202" y="221"/>
                </a:cubicBezTo>
                <a:cubicBezTo>
                  <a:pt x="2124" y="229"/>
                  <a:pt x="2033" y="264"/>
                  <a:pt x="1980" y="325"/>
                </a:cubicBezTo>
                <a:cubicBezTo>
                  <a:pt x="1943" y="368"/>
                  <a:pt x="1955" y="421"/>
                  <a:pt x="2001" y="446"/>
                </a:cubicBezTo>
                <a:cubicBezTo>
                  <a:pt x="2087" y="491"/>
                  <a:pt x="2196" y="487"/>
                  <a:pt x="2290" y="492"/>
                </a:cubicBezTo>
                <a:moveTo>
                  <a:pt x="2896" y="291"/>
                </a:moveTo>
                <a:cubicBezTo>
                  <a:pt x="2851" y="272"/>
                  <a:pt x="2795" y="254"/>
                  <a:pt x="2744" y="267"/>
                </a:cubicBezTo>
                <a:cubicBezTo>
                  <a:pt x="2686" y="282"/>
                  <a:pt x="2638" y="329"/>
                  <a:pt x="2634" y="388"/>
                </a:cubicBezTo>
                <a:cubicBezTo>
                  <a:pt x="2630" y="440"/>
                  <a:pt x="2691" y="447"/>
                  <a:pt x="2732" y="451"/>
                </a:cubicBezTo>
                <a:cubicBezTo>
                  <a:pt x="2767" y="454"/>
                  <a:pt x="2816" y="460"/>
                  <a:pt x="2841" y="431"/>
                </a:cubicBezTo>
                <a:cubicBezTo>
                  <a:pt x="2856" y="414"/>
                  <a:pt x="2861" y="383"/>
                  <a:pt x="2866" y="361"/>
                </a:cubicBezTo>
                <a:cubicBezTo>
                  <a:pt x="2866" y="359"/>
                  <a:pt x="2866" y="356"/>
                  <a:pt x="2866" y="354"/>
                </a:cubicBezTo>
                <a:cubicBezTo>
                  <a:pt x="2867" y="381"/>
                  <a:pt x="2864" y="405"/>
                  <a:pt x="2890" y="421"/>
                </a:cubicBezTo>
                <a:cubicBezTo>
                  <a:pt x="2909" y="433"/>
                  <a:pt x="2958" y="435"/>
                  <a:pt x="2979" y="429"/>
                </a:cubicBezTo>
                <a:cubicBezTo>
                  <a:pt x="3014" y="419"/>
                  <a:pt x="3047" y="388"/>
                  <a:pt x="3066" y="358"/>
                </a:cubicBezTo>
                <a:cubicBezTo>
                  <a:pt x="3079" y="338"/>
                  <a:pt x="3080" y="314"/>
                  <a:pt x="3092" y="294"/>
                </a:cubicBezTo>
                <a:cubicBezTo>
                  <a:pt x="3095" y="287"/>
                  <a:pt x="3096" y="285"/>
                  <a:pt x="3102" y="287"/>
                </a:cubicBezTo>
                <a:cubicBezTo>
                  <a:pt x="3135" y="293"/>
                  <a:pt x="3149" y="304"/>
                  <a:pt x="3179" y="324"/>
                </a:cubicBezTo>
                <a:cubicBezTo>
                  <a:pt x="3234" y="359"/>
                  <a:pt x="3293" y="387"/>
                  <a:pt x="3348" y="422"/>
                </a:cubicBezTo>
                <a:cubicBezTo>
                  <a:pt x="3383" y="444"/>
                  <a:pt x="3418" y="465"/>
                  <a:pt x="3446" y="495"/>
                </a:cubicBezTo>
                <a:cubicBezTo>
                  <a:pt x="3446" y="496"/>
                  <a:pt x="3446" y="498"/>
                  <a:pt x="3446" y="499"/>
                </a:cubicBezTo>
                <a:cubicBezTo>
                  <a:pt x="3415" y="500"/>
                  <a:pt x="3380" y="504"/>
                  <a:pt x="3349" y="500"/>
                </a:cubicBezTo>
                <a:cubicBezTo>
                  <a:pt x="3317" y="495"/>
                  <a:pt x="3253" y="481"/>
                  <a:pt x="3235" y="450"/>
                </a:cubicBezTo>
                <a:cubicBezTo>
                  <a:pt x="3234" y="444"/>
                  <a:pt x="3234" y="439"/>
                  <a:pt x="3233" y="433"/>
                </a:cubicBezTo>
                <a:moveTo>
                  <a:pt x="3588" y="0"/>
                </a:moveTo>
                <a:cubicBezTo>
                  <a:pt x="3627" y="5"/>
                  <a:pt x="3643" y="40"/>
                  <a:pt x="3661" y="75"/>
                </a:cubicBezTo>
                <a:cubicBezTo>
                  <a:pt x="3696" y="143"/>
                  <a:pt x="3709" y="215"/>
                  <a:pt x="3719" y="290"/>
                </a:cubicBezTo>
                <a:cubicBezTo>
                  <a:pt x="3727" y="351"/>
                  <a:pt x="3731" y="412"/>
                  <a:pt x="3731" y="472"/>
                </a:cubicBezTo>
                <a:cubicBezTo>
                  <a:pt x="3731" y="476"/>
                  <a:pt x="3731" y="481"/>
                  <a:pt x="3731" y="485"/>
                </a:cubicBezTo>
                <a:moveTo>
                  <a:pt x="3552" y="390"/>
                </a:moveTo>
                <a:cubicBezTo>
                  <a:pt x="3570" y="388"/>
                  <a:pt x="3604" y="388"/>
                  <a:pt x="3624" y="388"/>
                </a:cubicBezTo>
                <a:cubicBezTo>
                  <a:pt x="3711" y="388"/>
                  <a:pt x="3799" y="388"/>
                  <a:pt x="3886" y="388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02" name="Freeform 22"/>
          <p:cNvSpPr/>
          <p:nvPr/>
        </p:nvSpPr>
        <p:spPr>
          <a:xfrm>
            <a:off x="4341960" y="1834920"/>
            <a:ext cx="581040" cy="194040"/>
          </a:xfrm>
          <a:custGeom>
            <a:avLst/>
            <a:gdLst/>
            <a:ahLst/>
            <a:rect l="0" t="0" r="r" b="b"/>
            <a:pathLst>
              <a:path w="1614" h="539">
                <a:moveTo>
                  <a:pt x="0" y="17"/>
                </a:moveTo>
                <a:cubicBezTo>
                  <a:pt x="10" y="13"/>
                  <a:pt x="22" y="5"/>
                  <a:pt x="30" y="1"/>
                </a:cubicBezTo>
                <a:cubicBezTo>
                  <a:pt x="31" y="0"/>
                  <a:pt x="34" y="2"/>
                  <a:pt x="35" y="1"/>
                </a:cubicBezTo>
                <a:cubicBezTo>
                  <a:pt x="35" y="89"/>
                  <a:pt x="27" y="176"/>
                  <a:pt x="25" y="264"/>
                </a:cubicBezTo>
                <a:cubicBezTo>
                  <a:pt x="23" y="333"/>
                  <a:pt x="20" y="389"/>
                  <a:pt x="68" y="445"/>
                </a:cubicBezTo>
                <a:cubicBezTo>
                  <a:pt x="109" y="492"/>
                  <a:pt x="170" y="509"/>
                  <a:pt x="231" y="516"/>
                </a:cubicBezTo>
                <a:cubicBezTo>
                  <a:pt x="285" y="522"/>
                  <a:pt x="392" y="538"/>
                  <a:pt x="439" y="508"/>
                </a:cubicBezTo>
                <a:cubicBezTo>
                  <a:pt x="445" y="502"/>
                  <a:pt x="450" y="496"/>
                  <a:pt x="456" y="490"/>
                </a:cubicBezTo>
                <a:moveTo>
                  <a:pt x="65" y="309"/>
                </a:moveTo>
                <a:cubicBezTo>
                  <a:pt x="79" y="298"/>
                  <a:pt x="72" y="292"/>
                  <a:pt x="112" y="283"/>
                </a:cubicBezTo>
                <a:cubicBezTo>
                  <a:pt x="270" y="246"/>
                  <a:pt x="435" y="259"/>
                  <a:pt x="591" y="210"/>
                </a:cubicBezTo>
                <a:cubicBezTo>
                  <a:pt x="622" y="200"/>
                  <a:pt x="651" y="183"/>
                  <a:pt x="681" y="171"/>
                </a:cubicBezTo>
                <a:cubicBezTo>
                  <a:pt x="682" y="171"/>
                  <a:pt x="683" y="171"/>
                  <a:pt x="684" y="171"/>
                </a:cubicBezTo>
                <a:cubicBezTo>
                  <a:pt x="685" y="225"/>
                  <a:pt x="684" y="281"/>
                  <a:pt x="687" y="334"/>
                </a:cubicBezTo>
                <a:cubicBezTo>
                  <a:pt x="689" y="372"/>
                  <a:pt x="699" y="416"/>
                  <a:pt x="735" y="437"/>
                </a:cubicBezTo>
                <a:cubicBezTo>
                  <a:pt x="758" y="450"/>
                  <a:pt x="806" y="451"/>
                  <a:pt x="830" y="440"/>
                </a:cubicBezTo>
                <a:cubicBezTo>
                  <a:pt x="869" y="421"/>
                  <a:pt x="903" y="382"/>
                  <a:pt x="923" y="346"/>
                </a:cubicBezTo>
                <a:cubicBezTo>
                  <a:pt x="940" y="315"/>
                  <a:pt x="949" y="268"/>
                  <a:pt x="979" y="245"/>
                </a:cubicBezTo>
                <a:cubicBezTo>
                  <a:pt x="1016" y="219"/>
                  <a:pt x="1048" y="271"/>
                  <a:pt x="1070" y="291"/>
                </a:cubicBezTo>
                <a:cubicBezTo>
                  <a:pt x="1116" y="330"/>
                  <a:pt x="1220" y="403"/>
                  <a:pt x="1288" y="372"/>
                </a:cubicBezTo>
                <a:cubicBezTo>
                  <a:pt x="1322" y="356"/>
                  <a:pt x="1348" y="330"/>
                  <a:pt x="1355" y="291"/>
                </a:cubicBezTo>
                <a:cubicBezTo>
                  <a:pt x="1362" y="249"/>
                  <a:pt x="1360" y="201"/>
                  <a:pt x="1341" y="165"/>
                </a:cubicBezTo>
                <a:cubicBezTo>
                  <a:pt x="1315" y="115"/>
                  <a:pt x="1265" y="81"/>
                  <a:pt x="1213" y="60"/>
                </a:cubicBezTo>
                <a:cubicBezTo>
                  <a:pt x="1196" y="52"/>
                  <a:pt x="1178" y="50"/>
                  <a:pt x="1160" y="51"/>
                </a:cubicBezTo>
                <a:cubicBezTo>
                  <a:pt x="1161" y="55"/>
                  <a:pt x="1163" y="58"/>
                  <a:pt x="1164" y="62"/>
                </a:cubicBezTo>
                <a:moveTo>
                  <a:pt x="1450" y="89"/>
                </a:moveTo>
                <a:cubicBezTo>
                  <a:pt x="1452" y="102"/>
                  <a:pt x="1453" y="109"/>
                  <a:pt x="1452" y="122"/>
                </a:cubicBezTo>
                <a:cubicBezTo>
                  <a:pt x="1449" y="169"/>
                  <a:pt x="1444" y="216"/>
                  <a:pt x="1444" y="264"/>
                </a:cubicBezTo>
                <a:cubicBezTo>
                  <a:pt x="1444" y="302"/>
                  <a:pt x="1462" y="323"/>
                  <a:pt x="1502" y="328"/>
                </a:cubicBezTo>
                <a:cubicBezTo>
                  <a:pt x="1536" y="332"/>
                  <a:pt x="1579" y="333"/>
                  <a:pt x="1595" y="297"/>
                </a:cubicBezTo>
                <a:cubicBezTo>
                  <a:pt x="1613" y="253"/>
                  <a:pt x="1589" y="213"/>
                  <a:pt x="1556" y="188"/>
                </a:cubicBezTo>
                <a:cubicBezTo>
                  <a:pt x="1515" y="157"/>
                  <a:pt x="1466" y="148"/>
                  <a:pt x="1417" y="146"/>
                </a:cubicBezTo>
                <a:cubicBezTo>
                  <a:pt x="1410" y="146"/>
                  <a:pt x="1402" y="146"/>
                  <a:pt x="1395" y="146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03" name="Freeform 23"/>
          <p:cNvSpPr/>
          <p:nvPr/>
        </p:nvSpPr>
        <p:spPr>
          <a:xfrm>
            <a:off x="5296320" y="1747080"/>
            <a:ext cx="974880" cy="230400"/>
          </a:xfrm>
          <a:custGeom>
            <a:avLst/>
            <a:gdLst/>
            <a:ahLst/>
            <a:rect l="0" t="0" r="r" b="b"/>
            <a:pathLst>
              <a:path w="2708" h="640">
                <a:moveTo>
                  <a:pt x="421" y="316"/>
                </a:moveTo>
                <a:cubicBezTo>
                  <a:pt x="386" y="293"/>
                  <a:pt x="362" y="276"/>
                  <a:pt x="313" y="274"/>
                </a:cubicBezTo>
                <a:cubicBezTo>
                  <a:pt x="230" y="270"/>
                  <a:pt x="163" y="317"/>
                  <a:pt x="102" y="371"/>
                </a:cubicBezTo>
                <a:cubicBezTo>
                  <a:pt x="67" y="400"/>
                  <a:pt x="0" y="481"/>
                  <a:pt x="35" y="536"/>
                </a:cubicBezTo>
                <a:cubicBezTo>
                  <a:pt x="82" y="610"/>
                  <a:pt x="229" y="626"/>
                  <a:pt x="304" y="634"/>
                </a:cubicBezTo>
                <a:cubicBezTo>
                  <a:pt x="395" y="638"/>
                  <a:pt x="423" y="639"/>
                  <a:pt x="482" y="638"/>
                </a:cubicBezTo>
                <a:moveTo>
                  <a:pt x="685" y="368"/>
                </a:moveTo>
                <a:cubicBezTo>
                  <a:pt x="674" y="339"/>
                  <a:pt x="679" y="332"/>
                  <a:pt x="655" y="324"/>
                </a:cubicBezTo>
                <a:cubicBezTo>
                  <a:pt x="622" y="339"/>
                  <a:pt x="603" y="385"/>
                  <a:pt x="596" y="423"/>
                </a:cubicBezTo>
                <a:cubicBezTo>
                  <a:pt x="587" y="475"/>
                  <a:pt x="589" y="529"/>
                  <a:pt x="633" y="563"/>
                </a:cubicBezTo>
                <a:cubicBezTo>
                  <a:pt x="671" y="593"/>
                  <a:pt x="743" y="608"/>
                  <a:pt x="789" y="595"/>
                </a:cubicBezTo>
                <a:cubicBezTo>
                  <a:pt x="843" y="579"/>
                  <a:pt x="858" y="520"/>
                  <a:pt x="861" y="472"/>
                </a:cubicBezTo>
                <a:cubicBezTo>
                  <a:pt x="865" y="407"/>
                  <a:pt x="838" y="364"/>
                  <a:pt x="792" y="319"/>
                </a:cubicBezTo>
                <a:cubicBezTo>
                  <a:pt x="772" y="300"/>
                  <a:pt x="753" y="287"/>
                  <a:pt x="729" y="276"/>
                </a:cubicBezTo>
                <a:cubicBezTo>
                  <a:pt x="736" y="283"/>
                  <a:pt x="756" y="304"/>
                  <a:pt x="780" y="312"/>
                </a:cubicBezTo>
                <a:cubicBezTo>
                  <a:pt x="796" y="316"/>
                  <a:pt x="812" y="319"/>
                  <a:pt x="828" y="325"/>
                </a:cubicBezTo>
                <a:moveTo>
                  <a:pt x="1231" y="23"/>
                </a:moveTo>
                <a:cubicBezTo>
                  <a:pt x="1231" y="53"/>
                  <a:pt x="1231" y="95"/>
                  <a:pt x="1231" y="129"/>
                </a:cubicBezTo>
                <a:cubicBezTo>
                  <a:pt x="1231" y="207"/>
                  <a:pt x="1227" y="283"/>
                  <a:pt x="1244" y="360"/>
                </a:cubicBezTo>
                <a:cubicBezTo>
                  <a:pt x="1254" y="404"/>
                  <a:pt x="1272" y="435"/>
                  <a:pt x="1295" y="473"/>
                </a:cubicBezTo>
                <a:moveTo>
                  <a:pt x="1560" y="264"/>
                </a:moveTo>
                <a:cubicBezTo>
                  <a:pt x="1560" y="247"/>
                  <a:pt x="1486" y="299"/>
                  <a:pt x="1457" y="311"/>
                </a:cubicBezTo>
                <a:cubicBezTo>
                  <a:pt x="1403" y="336"/>
                  <a:pt x="1343" y="347"/>
                  <a:pt x="1291" y="372"/>
                </a:cubicBezTo>
                <a:cubicBezTo>
                  <a:pt x="1279" y="378"/>
                  <a:pt x="1285" y="384"/>
                  <a:pt x="1283" y="395"/>
                </a:cubicBezTo>
                <a:cubicBezTo>
                  <a:pt x="1330" y="413"/>
                  <a:pt x="1376" y="428"/>
                  <a:pt x="1425" y="441"/>
                </a:cubicBezTo>
                <a:cubicBezTo>
                  <a:pt x="1479" y="457"/>
                  <a:pt x="1535" y="467"/>
                  <a:pt x="1591" y="469"/>
                </a:cubicBezTo>
                <a:cubicBezTo>
                  <a:pt x="1634" y="471"/>
                  <a:pt x="1661" y="470"/>
                  <a:pt x="1699" y="451"/>
                </a:cubicBezTo>
                <a:moveTo>
                  <a:pt x="1760" y="236"/>
                </a:moveTo>
                <a:cubicBezTo>
                  <a:pt x="1760" y="219"/>
                  <a:pt x="1775" y="283"/>
                  <a:pt x="1780" y="295"/>
                </a:cubicBezTo>
                <a:cubicBezTo>
                  <a:pt x="1804" y="351"/>
                  <a:pt x="1830" y="405"/>
                  <a:pt x="1863" y="455"/>
                </a:cubicBezTo>
                <a:cubicBezTo>
                  <a:pt x="1872" y="469"/>
                  <a:pt x="1883" y="488"/>
                  <a:pt x="1899" y="491"/>
                </a:cubicBezTo>
                <a:moveTo>
                  <a:pt x="2061" y="192"/>
                </a:moveTo>
                <a:cubicBezTo>
                  <a:pt x="2064" y="192"/>
                  <a:pt x="2070" y="204"/>
                  <a:pt x="2082" y="220"/>
                </a:cubicBezTo>
                <a:cubicBezTo>
                  <a:pt x="2101" y="246"/>
                  <a:pt x="2131" y="271"/>
                  <a:pt x="2161" y="284"/>
                </a:cubicBezTo>
                <a:cubicBezTo>
                  <a:pt x="2181" y="293"/>
                  <a:pt x="2223" y="302"/>
                  <a:pt x="2244" y="294"/>
                </a:cubicBezTo>
                <a:cubicBezTo>
                  <a:pt x="2271" y="284"/>
                  <a:pt x="2275" y="243"/>
                  <a:pt x="2277" y="219"/>
                </a:cubicBezTo>
                <a:cubicBezTo>
                  <a:pt x="2280" y="173"/>
                  <a:pt x="2270" y="155"/>
                  <a:pt x="2222" y="150"/>
                </a:cubicBezTo>
                <a:cubicBezTo>
                  <a:pt x="2147" y="142"/>
                  <a:pt x="2087" y="169"/>
                  <a:pt x="2033" y="220"/>
                </a:cubicBezTo>
                <a:cubicBezTo>
                  <a:pt x="1985" y="263"/>
                  <a:pt x="1958" y="314"/>
                  <a:pt x="1955" y="379"/>
                </a:cubicBezTo>
                <a:cubicBezTo>
                  <a:pt x="1951" y="439"/>
                  <a:pt x="2015" y="456"/>
                  <a:pt x="2064" y="461"/>
                </a:cubicBezTo>
                <a:cubicBezTo>
                  <a:pt x="2083" y="461"/>
                  <a:pt x="2103" y="462"/>
                  <a:pt x="2122" y="462"/>
                </a:cubicBezTo>
                <a:moveTo>
                  <a:pt x="2615" y="213"/>
                </a:moveTo>
                <a:cubicBezTo>
                  <a:pt x="2642" y="154"/>
                  <a:pt x="2681" y="91"/>
                  <a:pt x="2696" y="27"/>
                </a:cubicBezTo>
                <a:cubicBezTo>
                  <a:pt x="2696" y="21"/>
                  <a:pt x="2696" y="16"/>
                  <a:pt x="2696" y="10"/>
                </a:cubicBezTo>
                <a:cubicBezTo>
                  <a:pt x="2648" y="6"/>
                  <a:pt x="2622" y="0"/>
                  <a:pt x="2578" y="37"/>
                </a:cubicBezTo>
                <a:cubicBezTo>
                  <a:pt x="2524" y="85"/>
                  <a:pt x="2501" y="156"/>
                  <a:pt x="2495" y="227"/>
                </a:cubicBezTo>
                <a:cubicBezTo>
                  <a:pt x="2489" y="297"/>
                  <a:pt x="2512" y="339"/>
                  <a:pt x="2566" y="381"/>
                </a:cubicBezTo>
                <a:cubicBezTo>
                  <a:pt x="2603" y="409"/>
                  <a:pt x="2648" y="428"/>
                  <a:pt x="2684" y="459"/>
                </a:cubicBezTo>
                <a:cubicBezTo>
                  <a:pt x="2695" y="468"/>
                  <a:pt x="2707" y="491"/>
                  <a:pt x="2699" y="506"/>
                </a:cubicBezTo>
                <a:cubicBezTo>
                  <a:pt x="2689" y="524"/>
                  <a:pt x="2667" y="538"/>
                  <a:pt x="2656" y="558"/>
                </a:cubicBezTo>
                <a:cubicBezTo>
                  <a:pt x="2656" y="558"/>
                  <a:pt x="2652" y="573"/>
                  <a:pt x="2651" y="573"/>
                </a:cubicBezTo>
                <a:cubicBezTo>
                  <a:pt x="2640" y="574"/>
                  <a:pt x="2643" y="558"/>
                  <a:pt x="2633" y="552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04" name="Freeform 24"/>
          <p:cNvSpPr/>
          <p:nvPr/>
        </p:nvSpPr>
        <p:spPr>
          <a:xfrm>
            <a:off x="6882120" y="1595520"/>
            <a:ext cx="581040" cy="303480"/>
          </a:xfrm>
          <a:custGeom>
            <a:avLst/>
            <a:gdLst/>
            <a:ahLst/>
            <a:rect l="0" t="0" r="r" b="b"/>
            <a:pathLst>
              <a:path w="1614" h="843">
                <a:moveTo>
                  <a:pt x="378" y="607"/>
                </a:moveTo>
                <a:cubicBezTo>
                  <a:pt x="367" y="584"/>
                  <a:pt x="366" y="574"/>
                  <a:pt x="334" y="571"/>
                </a:cubicBezTo>
                <a:cubicBezTo>
                  <a:pt x="262" y="565"/>
                  <a:pt x="196" y="601"/>
                  <a:pt x="137" y="636"/>
                </a:cubicBezTo>
                <a:cubicBezTo>
                  <a:pt x="91" y="664"/>
                  <a:pt x="27" y="702"/>
                  <a:pt x="13" y="759"/>
                </a:cubicBezTo>
                <a:cubicBezTo>
                  <a:pt x="0" y="813"/>
                  <a:pt x="85" y="806"/>
                  <a:pt x="114" y="807"/>
                </a:cubicBezTo>
                <a:cubicBezTo>
                  <a:pt x="187" y="809"/>
                  <a:pt x="261" y="815"/>
                  <a:pt x="324" y="768"/>
                </a:cubicBezTo>
                <a:cubicBezTo>
                  <a:pt x="362" y="740"/>
                  <a:pt x="371" y="693"/>
                  <a:pt x="375" y="649"/>
                </a:cubicBezTo>
                <a:cubicBezTo>
                  <a:pt x="376" y="635"/>
                  <a:pt x="377" y="620"/>
                  <a:pt x="378" y="606"/>
                </a:cubicBezTo>
                <a:cubicBezTo>
                  <a:pt x="382" y="637"/>
                  <a:pt x="386" y="668"/>
                  <a:pt x="395" y="699"/>
                </a:cubicBezTo>
                <a:cubicBezTo>
                  <a:pt x="408" y="745"/>
                  <a:pt x="428" y="787"/>
                  <a:pt x="463" y="820"/>
                </a:cubicBezTo>
                <a:cubicBezTo>
                  <a:pt x="481" y="834"/>
                  <a:pt x="486" y="838"/>
                  <a:pt x="500" y="842"/>
                </a:cubicBezTo>
                <a:moveTo>
                  <a:pt x="547" y="702"/>
                </a:moveTo>
                <a:cubicBezTo>
                  <a:pt x="555" y="663"/>
                  <a:pt x="559" y="623"/>
                  <a:pt x="601" y="604"/>
                </a:cubicBezTo>
                <a:cubicBezTo>
                  <a:pt x="639" y="587"/>
                  <a:pt x="676" y="607"/>
                  <a:pt x="701" y="634"/>
                </a:cubicBezTo>
                <a:cubicBezTo>
                  <a:pt x="735" y="670"/>
                  <a:pt x="751" y="717"/>
                  <a:pt x="755" y="766"/>
                </a:cubicBezTo>
                <a:cubicBezTo>
                  <a:pt x="756" y="785"/>
                  <a:pt x="755" y="802"/>
                  <a:pt x="752" y="820"/>
                </a:cubicBezTo>
                <a:cubicBezTo>
                  <a:pt x="734" y="822"/>
                  <a:pt x="712" y="830"/>
                  <a:pt x="704" y="809"/>
                </a:cubicBezTo>
                <a:cubicBezTo>
                  <a:pt x="691" y="774"/>
                  <a:pt x="702" y="737"/>
                  <a:pt x="726" y="711"/>
                </a:cubicBezTo>
                <a:cubicBezTo>
                  <a:pt x="759" y="676"/>
                  <a:pt x="811" y="643"/>
                  <a:pt x="856" y="625"/>
                </a:cubicBezTo>
                <a:cubicBezTo>
                  <a:pt x="884" y="613"/>
                  <a:pt x="944" y="599"/>
                  <a:pt x="974" y="611"/>
                </a:cubicBezTo>
                <a:cubicBezTo>
                  <a:pt x="1015" y="627"/>
                  <a:pt x="1013" y="677"/>
                  <a:pt x="1014" y="713"/>
                </a:cubicBezTo>
                <a:cubicBezTo>
                  <a:pt x="1015" y="747"/>
                  <a:pt x="1007" y="775"/>
                  <a:pt x="1027" y="800"/>
                </a:cubicBezTo>
                <a:moveTo>
                  <a:pt x="1546" y="492"/>
                </a:moveTo>
                <a:cubicBezTo>
                  <a:pt x="1494" y="448"/>
                  <a:pt x="1457" y="423"/>
                  <a:pt x="1385" y="432"/>
                </a:cubicBezTo>
                <a:cubicBezTo>
                  <a:pt x="1317" y="440"/>
                  <a:pt x="1263" y="491"/>
                  <a:pt x="1248" y="556"/>
                </a:cubicBezTo>
                <a:cubicBezTo>
                  <a:pt x="1237" y="607"/>
                  <a:pt x="1239" y="670"/>
                  <a:pt x="1288" y="700"/>
                </a:cubicBezTo>
                <a:cubicBezTo>
                  <a:pt x="1337" y="730"/>
                  <a:pt x="1422" y="720"/>
                  <a:pt x="1468" y="693"/>
                </a:cubicBezTo>
                <a:cubicBezTo>
                  <a:pt x="1545" y="648"/>
                  <a:pt x="1561" y="581"/>
                  <a:pt x="1565" y="498"/>
                </a:cubicBezTo>
                <a:cubicBezTo>
                  <a:pt x="1570" y="393"/>
                  <a:pt x="1529" y="305"/>
                  <a:pt x="1501" y="206"/>
                </a:cubicBezTo>
                <a:cubicBezTo>
                  <a:pt x="1482" y="137"/>
                  <a:pt x="1468" y="71"/>
                  <a:pt x="1465" y="0"/>
                </a:cubicBezTo>
                <a:cubicBezTo>
                  <a:pt x="1465" y="2"/>
                  <a:pt x="1465" y="4"/>
                  <a:pt x="1465" y="6"/>
                </a:cubicBezTo>
                <a:cubicBezTo>
                  <a:pt x="1465" y="143"/>
                  <a:pt x="1472" y="271"/>
                  <a:pt x="1519" y="402"/>
                </a:cubicBezTo>
                <a:cubicBezTo>
                  <a:pt x="1543" y="470"/>
                  <a:pt x="1576" y="527"/>
                  <a:pt x="1613" y="587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05" name="Freeform 25"/>
          <p:cNvSpPr/>
          <p:nvPr/>
        </p:nvSpPr>
        <p:spPr>
          <a:xfrm>
            <a:off x="7770960" y="1671480"/>
            <a:ext cx="365760" cy="155880"/>
          </a:xfrm>
          <a:custGeom>
            <a:avLst/>
            <a:gdLst/>
            <a:ahLst/>
            <a:rect l="0" t="0" r="r" b="b"/>
            <a:pathLst>
              <a:path w="1016" h="433">
                <a:moveTo>
                  <a:pt x="28" y="62"/>
                </a:moveTo>
                <a:cubicBezTo>
                  <a:pt x="18" y="42"/>
                  <a:pt x="9" y="20"/>
                  <a:pt x="0" y="0"/>
                </a:cubicBezTo>
                <a:cubicBezTo>
                  <a:pt x="17" y="49"/>
                  <a:pt x="39" y="100"/>
                  <a:pt x="56" y="151"/>
                </a:cubicBezTo>
                <a:cubicBezTo>
                  <a:pt x="81" y="225"/>
                  <a:pt x="98" y="301"/>
                  <a:pt x="119" y="376"/>
                </a:cubicBezTo>
                <a:cubicBezTo>
                  <a:pt x="126" y="401"/>
                  <a:pt x="133" y="411"/>
                  <a:pt x="144" y="432"/>
                </a:cubicBezTo>
                <a:cubicBezTo>
                  <a:pt x="176" y="416"/>
                  <a:pt x="183" y="403"/>
                  <a:pt x="202" y="367"/>
                </a:cubicBezTo>
                <a:cubicBezTo>
                  <a:pt x="230" y="314"/>
                  <a:pt x="250" y="258"/>
                  <a:pt x="272" y="203"/>
                </a:cubicBezTo>
                <a:cubicBezTo>
                  <a:pt x="286" y="171"/>
                  <a:pt x="298" y="138"/>
                  <a:pt x="330" y="123"/>
                </a:cubicBezTo>
                <a:cubicBezTo>
                  <a:pt x="363" y="106"/>
                  <a:pt x="403" y="173"/>
                  <a:pt x="416" y="191"/>
                </a:cubicBezTo>
                <a:cubicBezTo>
                  <a:pt x="438" y="224"/>
                  <a:pt x="444" y="262"/>
                  <a:pt x="464" y="293"/>
                </a:cubicBezTo>
                <a:cubicBezTo>
                  <a:pt x="480" y="317"/>
                  <a:pt x="513" y="310"/>
                  <a:pt x="537" y="310"/>
                </a:cubicBezTo>
                <a:moveTo>
                  <a:pt x="708" y="106"/>
                </a:moveTo>
                <a:cubicBezTo>
                  <a:pt x="729" y="80"/>
                  <a:pt x="737" y="68"/>
                  <a:pt x="764" y="57"/>
                </a:cubicBezTo>
                <a:cubicBezTo>
                  <a:pt x="764" y="133"/>
                  <a:pt x="740" y="257"/>
                  <a:pt x="774" y="326"/>
                </a:cubicBezTo>
                <a:cubicBezTo>
                  <a:pt x="802" y="380"/>
                  <a:pt x="857" y="385"/>
                  <a:pt x="910" y="386"/>
                </a:cubicBezTo>
                <a:cubicBezTo>
                  <a:pt x="963" y="387"/>
                  <a:pt x="999" y="352"/>
                  <a:pt x="1007" y="297"/>
                </a:cubicBezTo>
                <a:cubicBezTo>
                  <a:pt x="1015" y="244"/>
                  <a:pt x="1008" y="185"/>
                  <a:pt x="968" y="147"/>
                </a:cubicBezTo>
                <a:cubicBezTo>
                  <a:pt x="924" y="104"/>
                  <a:pt x="851" y="110"/>
                  <a:pt x="798" y="131"/>
                </a:cubicBezTo>
                <a:cubicBezTo>
                  <a:pt x="781" y="140"/>
                  <a:pt x="763" y="150"/>
                  <a:pt x="747" y="159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06" name="Freeform 26"/>
          <p:cNvSpPr/>
          <p:nvPr/>
        </p:nvSpPr>
        <p:spPr>
          <a:xfrm>
            <a:off x="4140360" y="1849320"/>
            <a:ext cx="1595520" cy="84240"/>
          </a:xfrm>
          <a:custGeom>
            <a:avLst/>
            <a:gdLst/>
            <a:ahLst/>
            <a:rect l="0" t="0" r="r" b="b"/>
            <a:pathLst>
              <a:path w="4432" h="234">
                <a:moveTo>
                  <a:pt x="0" y="52"/>
                </a:moveTo>
                <a:cubicBezTo>
                  <a:pt x="1422" y="52"/>
                  <a:pt x="2845" y="52"/>
                  <a:pt x="4267" y="52"/>
                </a:cubicBezTo>
                <a:cubicBezTo>
                  <a:pt x="4251" y="64"/>
                  <a:pt x="4268" y="6"/>
                  <a:pt x="4258" y="23"/>
                </a:cubicBezTo>
                <a:cubicBezTo>
                  <a:pt x="4237" y="56"/>
                  <a:pt x="4188" y="124"/>
                  <a:pt x="4214" y="167"/>
                </a:cubicBezTo>
                <a:cubicBezTo>
                  <a:pt x="4254" y="233"/>
                  <a:pt x="4353" y="212"/>
                  <a:pt x="4405" y="195"/>
                </a:cubicBezTo>
                <a:cubicBezTo>
                  <a:pt x="4410" y="188"/>
                  <a:pt x="4414" y="181"/>
                  <a:pt x="4419" y="174"/>
                </a:cubicBezTo>
                <a:cubicBezTo>
                  <a:pt x="4403" y="102"/>
                  <a:pt x="4431" y="88"/>
                  <a:pt x="4355" y="37"/>
                </a:cubicBezTo>
                <a:cubicBezTo>
                  <a:pt x="4315" y="10"/>
                  <a:pt x="4270" y="13"/>
                  <a:pt x="4226" y="0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07" name="Freeform 27"/>
          <p:cNvSpPr/>
          <p:nvPr/>
        </p:nvSpPr>
        <p:spPr>
          <a:xfrm>
            <a:off x="836640" y="2272320"/>
            <a:ext cx="1127520" cy="215640"/>
          </a:xfrm>
          <a:custGeom>
            <a:avLst/>
            <a:gdLst/>
            <a:ahLst/>
            <a:rect l="0" t="0" r="r" b="b"/>
            <a:pathLst>
              <a:path w="3132" h="599">
                <a:moveTo>
                  <a:pt x="0" y="486"/>
                </a:moveTo>
                <a:cubicBezTo>
                  <a:pt x="43" y="450"/>
                  <a:pt x="75" y="409"/>
                  <a:pt x="133" y="405"/>
                </a:cubicBezTo>
                <a:cubicBezTo>
                  <a:pt x="178" y="402"/>
                  <a:pt x="209" y="408"/>
                  <a:pt x="241" y="443"/>
                </a:cubicBezTo>
                <a:cubicBezTo>
                  <a:pt x="272" y="476"/>
                  <a:pt x="282" y="512"/>
                  <a:pt x="283" y="557"/>
                </a:cubicBezTo>
                <a:cubicBezTo>
                  <a:pt x="284" y="588"/>
                  <a:pt x="282" y="583"/>
                  <a:pt x="268" y="598"/>
                </a:cubicBezTo>
                <a:cubicBezTo>
                  <a:pt x="266" y="598"/>
                  <a:pt x="263" y="598"/>
                  <a:pt x="261" y="598"/>
                </a:cubicBezTo>
                <a:cubicBezTo>
                  <a:pt x="253" y="587"/>
                  <a:pt x="233" y="560"/>
                  <a:pt x="247" y="535"/>
                </a:cubicBezTo>
                <a:cubicBezTo>
                  <a:pt x="291" y="453"/>
                  <a:pt x="413" y="398"/>
                  <a:pt x="500" y="391"/>
                </a:cubicBezTo>
                <a:cubicBezTo>
                  <a:pt x="550" y="387"/>
                  <a:pt x="573" y="396"/>
                  <a:pt x="586" y="444"/>
                </a:cubicBezTo>
                <a:cubicBezTo>
                  <a:pt x="593" y="467"/>
                  <a:pt x="591" y="491"/>
                  <a:pt x="589" y="514"/>
                </a:cubicBezTo>
                <a:cubicBezTo>
                  <a:pt x="585" y="505"/>
                  <a:pt x="575" y="502"/>
                  <a:pt x="580" y="473"/>
                </a:cubicBezTo>
                <a:cubicBezTo>
                  <a:pt x="592" y="406"/>
                  <a:pt x="661" y="350"/>
                  <a:pt x="710" y="307"/>
                </a:cubicBezTo>
                <a:cubicBezTo>
                  <a:pt x="742" y="278"/>
                  <a:pt x="815" y="212"/>
                  <a:pt x="866" y="224"/>
                </a:cubicBezTo>
                <a:cubicBezTo>
                  <a:pt x="904" y="233"/>
                  <a:pt x="900" y="268"/>
                  <a:pt x="902" y="308"/>
                </a:cubicBezTo>
                <a:cubicBezTo>
                  <a:pt x="904" y="352"/>
                  <a:pt x="901" y="399"/>
                  <a:pt x="923" y="439"/>
                </a:cubicBezTo>
                <a:cubicBezTo>
                  <a:pt x="937" y="456"/>
                  <a:pt x="942" y="462"/>
                  <a:pt x="959" y="465"/>
                </a:cubicBezTo>
                <a:moveTo>
                  <a:pt x="1273" y="185"/>
                </a:moveTo>
                <a:cubicBezTo>
                  <a:pt x="1230" y="186"/>
                  <a:pt x="1224" y="189"/>
                  <a:pt x="1193" y="231"/>
                </a:cubicBezTo>
                <a:cubicBezTo>
                  <a:pt x="1167" y="266"/>
                  <a:pt x="1123" y="348"/>
                  <a:pt x="1145" y="395"/>
                </a:cubicBezTo>
                <a:cubicBezTo>
                  <a:pt x="1177" y="464"/>
                  <a:pt x="1292" y="451"/>
                  <a:pt x="1351" y="452"/>
                </a:cubicBezTo>
                <a:cubicBezTo>
                  <a:pt x="1414" y="453"/>
                  <a:pt x="1503" y="448"/>
                  <a:pt x="1544" y="390"/>
                </a:cubicBezTo>
                <a:cubicBezTo>
                  <a:pt x="1578" y="343"/>
                  <a:pt x="1529" y="296"/>
                  <a:pt x="1497" y="267"/>
                </a:cubicBezTo>
                <a:cubicBezTo>
                  <a:pt x="1456" y="230"/>
                  <a:pt x="1409" y="197"/>
                  <a:pt x="1364" y="166"/>
                </a:cubicBezTo>
                <a:cubicBezTo>
                  <a:pt x="1347" y="154"/>
                  <a:pt x="1373" y="183"/>
                  <a:pt x="1387" y="198"/>
                </a:cubicBezTo>
                <a:moveTo>
                  <a:pt x="1716" y="415"/>
                </a:moveTo>
                <a:cubicBezTo>
                  <a:pt x="1729" y="376"/>
                  <a:pt x="1745" y="338"/>
                  <a:pt x="1760" y="298"/>
                </a:cubicBezTo>
                <a:cubicBezTo>
                  <a:pt x="1780" y="247"/>
                  <a:pt x="1795" y="200"/>
                  <a:pt x="1798" y="146"/>
                </a:cubicBezTo>
                <a:cubicBezTo>
                  <a:pt x="1800" y="107"/>
                  <a:pt x="1798" y="67"/>
                  <a:pt x="1798" y="28"/>
                </a:cubicBezTo>
                <a:cubicBezTo>
                  <a:pt x="1836" y="68"/>
                  <a:pt x="1869" y="93"/>
                  <a:pt x="1920" y="122"/>
                </a:cubicBezTo>
                <a:cubicBezTo>
                  <a:pt x="2000" y="166"/>
                  <a:pt x="2083" y="204"/>
                  <a:pt x="2154" y="264"/>
                </a:cubicBezTo>
                <a:cubicBezTo>
                  <a:pt x="2168" y="276"/>
                  <a:pt x="2183" y="297"/>
                  <a:pt x="2202" y="304"/>
                </a:cubicBezTo>
                <a:cubicBezTo>
                  <a:pt x="2252" y="319"/>
                  <a:pt x="2310" y="289"/>
                  <a:pt x="2355" y="270"/>
                </a:cubicBezTo>
                <a:cubicBezTo>
                  <a:pt x="2406" y="248"/>
                  <a:pt x="2448" y="219"/>
                  <a:pt x="2492" y="185"/>
                </a:cubicBezTo>
                <a:cubicBezTo>
                  <a:pt x="2524" y="161"/>
                  <a:pt x="2543" y="148"/>
                  <a:pt x="2583" y="149"/>
                </a:cubicBezTo>
                <a:cubicBezTo>
                  <a:pt x="2639" y="150"/>
                  <a:pt x="2693" y="168"/>
                  <a:pt x="2750" y="170"/>
                </a:cubicBezTo>
                <a:cubicBezTo>
                  <a:pt x="2788" y="171"/>
                  <a:pt x="2885" y="185"/>
                  <a:pt x="2914" y="151"/>
                </a:cubicBezTo>
                <a:cubicBezTo>
                  <a:pt x="2938" y="123"/>
                  <a:pt x="2936" y="90"/>
                  <a:pt x="2909" y="62"/>
                </a:cubicBezTo>
                <a:cubicBezTo>
                  <a:pt x="2860" y="13"/>
                  <a:pt x="2784" y="6"/>
                  <a:pt x="2719" y="3"/>
                </a:cubicBezTo>
                <a:cubicBezTo>
                  <a:pt x="2648" y="0"/>
                  <a:pt x="2595" y="20"/>
                  <a:pt x="2573" y="93"/>
                </a:cubicBezTo>
                <a:cubicBezTo>
                  <a:pt x="2550" y="169"/>
                  <a:pt x="2575" y="222"/>
                  <a:pt x="2640" y="264"/>
                </a:cubicBezTo>
                <a:cubicBezTo>
                  <a:pt x="2741" y="331"/>
                  <a:pt x="2899" y="332"/>
                  <a:pt x="3013" y="312"/>
                </a:cubicBezTo>
                <a:cubicBezTo>
                  <a:pt x="3052" y="302"/>
                  <a:pt x="3092" y="291"/>
                  <a:pt x="3131" y="281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08" name="Freeform 28"/>
          <p:cNvSpPr/>
          <p:nvPr/>
        </p:nvSpPr>
        <p:spPr>
          <a:xfrm>
            <a:off x="2220840" y="2179440"/>
            <a:ext cx="1021680" cy="205560"/>
          </a:xfrm>
          <a:custGeom>
            <a:avLst/>
            <a:gdLst/>
            <a:ahLst/>
            <a:rect l="0" t="0" r="r" b="b"/>
            <a:pathLst>
              <a:path w="2838" h="571">
                <a:moveTo>
                  <a:pt x="160" y="9"/>
                </a:moveTo>
                <a:cubicBezTo>
                  <a:pt x="149" y="3"/>
                  <a:pt x="146" y="0"/>
                  <a:pt x="137" y="2"/>
                </a:cubicBezTo>
                <a:cubicBezTo>
                  <a:pt x="131" y="45"/>
                  <a:pt x="127" y="102"/>
                  <a:pt x="139" y="145"/>
                </a:cubicBezTo>
                <a:cubicBezTo>
                  <a:pt x="167" y="249"/>
                  <a:pt x="251" y="338"/>
                  <a:pt x="318" y="419"/>
                </a:cubicBezTo>
                <a:cubicBezTo>
                  <a:pt x="327" y="431"/>
                  <a:pt x="336" y="441"/>
                  <a:pt x="345" y="452"/>
                </a:cubicBezTo>
                <a:moveTo>
                  <a:pt x="0" y="325"/>
                </a:moveTo>
                <a:cubicBezTo>
                  <a:pt x="38" y="308"/>
                  <a:pt x="97" y="296"/>
                  <a:pt x="154" y="291"/>
                </a:cubicBezTo>
                <a:cubicBezTo>
                  <a:pt x="307" y="277"/>
                  <a:pt x="473" y="289"/>
                  <a:pt x="623" y="245"/>
                </a:cubicBezTo>
                <a:cubicBezTo>
                  <a:pt x="662" y="234"/>
                  <a:pt x="692" y="214"/>
                  <a:pt x="683" y="170"/>
                </a:cubicBezTo>
                <a:cubicBezTo>
                  <a:pt x="681" y="156"/>
                  <a:pt x="680" y="152"/>
                  <a:pt x="668" y="150"/>
                </a:cubicBezTo>
                <a:cubicBezTo>
                  <a:pt x="653" y="168"/>
                  <a:pt x="651" y="138"/>
                  <a:pt x="651" y="189"/>
                </a:cubicBezTo>
                <a:cubicBezTo>
                  <a:pt x="651" y="243"/>
                  <a:pt x="692" y="287"/>
                  <a:pt x="733" y="320"/>
                </a:cubicBezTo>
                <a:cubicBezTo>
                  <a:pt x="783" y="360"/>
                  <a:pt x="844" y="372"/>
                  <a:pt x="907" y="364"/>
                </a:cubicBezTo>
                <a:cubicBezTo>
                  <a:pt x="997" y="353"/>
                  <a:pt x="1042" y="293"/>
                  <a:pt x="1092" y="227"/>
                </a:cubicBezTo>
                <a:cubicBezTo>
                  <a:pt x="1094" y="225"/>
                  <a:pt x="1097" y="222"/>
                  <a:pt x="1098" y="220"/>
                </a:cubicBezTo>
                <a:cubicBezTo>
                  <a:pt x="1106" y="230"/>
                  <a:pt x="1117" y="244"/>
                  <a:pt x="1126" y="262"/>
                </a:cubicBezTo>
                <a:cubicBezTo>
                  <a:pt x="1158" y="328"/>
                  <a:pt x="1189" y="339"/>
                  <a:pt x="1257" y="365"/>
                </a:cubicBezTo>
                <a:moveTo>
                  <a:pt x="1873" y="243"/>
                </a:moveTo>
                <a:cubicBezTo>
                  <a:pt x="1827" y="190"/>
                  <a:pt x="1792" y="150"/>
                  <a:pt x="1719" y="140"/>
                </a:cubicBezTo>
                <a:cubicBezTo>
                  <a:pt x="1660" y="133"/>
                  <a:pt x="1586" y="132"/>
                  <a:pt x="1553" y="193"/>
                </a:cubicBezTo>
                <a:cubicBezTo>
                  <a:pt x="1523" y="248"/>
                  <a:pt x="1554" y="297"/>
                  <a:pt x="1606" y="318"/>
                </a:cubicBezTo>
                <a:cubicBezTo>
                  <a:pt x="1658" y="339"/>
                  <a:pt x="1745" y="347"/>
                  <a:pt x="1800" y="336"/>
                </a:cubicBezTo>
                <a:cubicBezTo>
                  <a:pt x="1842" y="328"/>
                  <a:pt x="1876" y="292"/>
                  <a:pt x="1883" y="251"/>
                </a:cubicBezTo>
                <a:cubicBezTo>
                  <a:pt x="1887" y="225"/>
                  <a:pt x="1883" y="195"/>
                  <a:pt x="1883" y="169"/>
                </a:cubicBezTo>
                <a:cubicBezTo>
                  <a:pt x="1908" y="212"/>
                  <a:pt x="1930" y="258"/>
                  <a:pt x="1961" y="298"/>
                </a:cubicBezTo>
                <a:cubicBezTo>
                  <a:pt x="2000" y="349"/>
                  <a:pt x="2045" y="381"/>
                  <a:pt x="2100" y="414"/>
                </a:cubicBezTo>
                <a:moveTo>
                  <a:pt x="2228" y="262"/>
                </a:moveTo>
                <a:cubicBezTo>
                  <a:pt x="2244" y="235"/>
                  <a:pt x="2258" y="211"/>
                  <a:pt x="2292" y="206"/>
                </a:cubicBezTo>
                <a:cubicBezTo>
                  <a:pt x="2338" y="199"/>
                  <a:pt x="2371" y="217"/>
                  <a:pt x="2403" y="250"/>
                </a:cubicBezTo>
                <a:cubicBezTo>
                  <a:pt x="2457" y="306"/>
                  <a:pt x="2466" y="370"/>
                  <a:pt x="2467" y="445"/>
                </a:cubicBezTo>
                <a:cubicBezTo>
                  <a:pt x="2467" y="483"/>
                  <a:pt x="2464" y="514"/>
                  <a:pt x="2424" y="528"/>
                </a:cubicBezTo>
                <a:cubicBezTo>
                  <a:pt x="2412" y="532"/>
                  <a:pt x="2402" y="530"/>
                  <a:pt x="2390" y="531"/>
                </a:cubicBezTo>
                <a:cubicBezTo>
                  <a:pt x="2392" y="500"/>
                  <a:pt x="2391" y="478"/>
                  <a:pt x="2412" y="452"/>
                </a:cubicBezTo>
                <a:cubicBezTo>
                  <a:pt x="2443" y="411"/>
                  <a:pt x="2490" y="373"/>
                  <a:pt x="2531" y="345"/>
                </a:cubicBezTo>
                <a:cubicBezTo>
                  <a:pt x="2591" y="304"/>
                  <a:pt x="2659" y="266"/>
                  <a:pt x="2731" y="257"/>
                </a:cubicBezTo>
                <a:cubicBezTo>
                  <a:pt x="2792" y="249"/>
                  <a:pt x="2808" y="269"/>
                  <a:pt x="2812" y="327"/>
                </a:cubicBezTo>
                <a:cubicBezTo>
                  <a:pt x="2815" y="365"/>
                  <a:pt x="2837" y="542"/>
                  <a:pt x="2806" y="570"/>
                </a:cubicBezTo>
                <a:cubicBezTo>
                  <a:pt x="2803" y="570"/>
                  <a:pt x="2800" y="570"/>
                  <a:pt x="2797" y="570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09" name="Freeform 29"/>
          <p:cNvSpPr/>
          <p:nvPr/>
        </p:nvSpPr>
        <p:spPr>
          <a:xfrm>
            <a:off x="3575160" y="2233080"/>
            <a:ext cx="722520" cy="202680"/>
          </a:xfrm>
          <a:custGeom>
            <a:avLst/>
            <a:gdLst/>
            <a:ahLst/>
            <a:rect l="0" t="0" r="r" b="b"/>
            <a:pathLst>
              <a:path w="2007" h="563">
                <a:moveTo>
                  <a:pt x="465" y="107"/>
                </a:moveTo>
                <a:cubicBezTo>
                  <a:pt x="468" y="91"/>
                  <a:pt x="479" y="53"/>
                  <a:pt x="468" y="36"/>
                </a:cubicBezTo>
                <a:cubicBezTo>
                  <a:pt x="450" y="9"/>
                  <a:pt x="383" y="0"/>
                  <a:pt x="355" y="10"/>
                </a:cubicBezTo>
                <a:cubicBezTo>
                  <a:pt x="300" y="30"/>
                  <a:pt x="269" y="101"/>
                  <a:pt x="262" y="153"/>
                </a:cubicBezTo>
                <a:cubicBezTo>
                  <a:pt x="251" y="236"/>
                  <a:pt x="283" y="287"/>
                  <a:pt x="331" y="350"/>
                </a:cubicBezTo>
                <a:cubicBezTo>
                  <a:pt x="375" y="408"/>
                  <a:pt x="430" y="458"/>
                  <a:pt x="458" y="526"/>
                </a:cubicBezTo>
                <a:cubicBezTo>
                  <a:pt x="461" y="538"/>
                  <a:pt x="465" y="550"/>
                  <a:pt x="468" y="562"/>
                </a:cubicBezTo>
                <a:moveTo>
                  <a:pt x="0" y="378"/>
                </a:moveTo>
                <a:cubicBezTo>
                  <a:pt x="143" y="323"/>
                  <a:pt x="295" y="301"/>
                  <a:pt x="446" y="274"/>
                </a:cubicBezTo>
                <a:cubicBezTo>
                  <a:pt x="567" y="252"/>
                  <a:pt x="696" y="246"/>
                  <a:pt x="816" y="216"/>
                </a:cubicBezTo>
                <a:cubicBezTo>
                  <a:pt x="853" y="207"/>
                  <a:pt x="822" y="206"/>
                  <a:pt x="837" y="196"/>
                </a:cubicBezTo>
                <a:cubicBezTo>
                  <a:pt x="823" y="194"/>
                  <a:pt x="794" y="186"/>
                  <a:pt x="778" y="192"/>
                </a:cubicBezTo>
                <a:cubicBezTo>
                  <a:pt x="747" y="203"/>
                  <a:pt x="749" y="238"/>
                  <a:pt x="749" y="264"/>
                </a:cubicBezTo>
                <a:cubicBezTo>
                  <a:pt x="748" y="308"/>
                  <a:pt x="800" y="320"/>
                  <a:pt x="837" y="326"/>
                </a:cubicBezTo>
                <a:cubicBezTo>
                  <a:pt x="876" y="332"/>
                  <a:pt x="938" y="339"/>
                  <a:pt x="974" y="318"/>
                </a:cubicBezTo>
                <a:cubicBezTo>
                  <a:pt x="999" y="303"/>
                  <a:pt x="1009" y="255"/>
                  <a:pt x="996" y="229"/>
                </a:cubicBezTo>
                <a:cubicBezTo>
                  <a:pt x="982" y="198"/>
                  <a:pt x="940" y="173"/>
                  <a:pt x="907" y="168"/>
                </a:cubicBezTo>
                <a:cubicBezTo>
                  <a:pt x="872" y="163"/>
                  <a:pt x="895" y="175"/>
                  <a:pt x="882" y="182"/>
                </a:cubicBezTo>
                <a:moveTo>
                  <a:pt x="1018" y="107"/>
                </a:moveTo>
                <a:cubicBezTo>
                  <a:pt x="1025" y="124"/>
                  <a:pt x="1028" y="131"/>
                  <a:pt x="1038" y="147"/>
                </a:cubicBezTo>
                <a:cubicBezTo>
                  <a:pt x="1059" y="181"/>
                  <a:pt x="1090" y="213"/>
                  <a:pt x="1127" y="229"/>
                </a:cubicBezTo>
                <a:cubicBezTo>
                  <a:pt x="1145" y="237"/>
                  <a:pt x="1210" y="249"/>
                  <a:pt x="1225" y="230"/>
                </a:cubicBezTo>
                <a:cubicBezTo>
                  <a:pt x="1239" y="212"/>
                  <a:pt x="1236" y="171"/>
                  <a:pt x="1240" y="148"/>
                </a:cubicBezTo>
                <a:cubicBezTo>
                  <a:pt x="1256" y="159"/>
                  <a:pt x="1261" y="157"/>
                  <a:pt x="1276" y="179"/>
                </a:cubicBezTo>
                <a:cubicBezTo>
                  <a:pt x="1307" y="223"/>
                  <a:pt x="1325" y="278"/>
                  <a:pt x="1383" y="289"/>
                </a:cubicBezTo>
                <a:cubicBezTo>
                  <a:pt x="1414" y="295"/>
                  <a:pt x="1443" y="296"/>
                  <a:pt x="1463" y="270"/>
                </a:cubicBezTo>
                <a:cubicBezTo>
                  <a:pt x="1491" y="233"/>
                  <a:pt x="1495" y="152"/>
                  <a:pt x="1476" y="111"/>
                </a:cubicBezTo>
                <a:cubicBezTo>
                  <a:pt x="1465" y="87"/>
                  <a:pt x="1444" y="66"/>
                  <a:pt x="1425" y="48"/>
                </a:cubicBezTo>
                <a:lnTo>
                  <a:pt x="1424" y="48"/>
                </a:lnTo>
                <a:cubicBezTo>
                  <a:pt x="1442" y="78"/>
                  <a:pt x="1460" y="103"/>
                  <a:pt x="1491" y="128"/>
                </a:cubicBezTo>
                <a:cubicBezTo>
                  <a:pt x="1535" y="163"/>
                  <a:pt x="1586" y="186"/>
                  <a:pt x="1634" y="214"/>
                </a:cubicBezTo>
                <a:cubicBezTo>
                  <a:pt x="1658" y="228"/>
                  <a:pt x="1707" y="254"/>
                  <a:pt x="1712" y="285"/>
                </a:cubicBezTo>
                <a:cubicBezTo>
                  <a:pt x="1716" y="310"/>
                  <a:pt x="1700" y="360"/>
                  <a:pt x="1719" y="377"/>
                </a:cubicBezTo>
                <a:cubicBezTo>
                  <a:pt x="1748" y="404"/>
                  <a:pt x="1882" y="365"/>
                  <a:pt x="1909" y="360"/>
                </a:cubicBezTo>
                <a:cubicBezTo>
                  <a:pt x="1941" y="353"/>
                  <a:pt x="1974" y="346"/>
                  <a:pt x="2006" y="339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10" name="Freeform 30"/>
          <p:cNvSpPr/>
          <p:nvPr/>
        </p:nvSpPr>
        <p:spPr>
          <a:xfrm>
            <a:off x="4520520" y="2120400"/>
            <a:ext cx="1447200" cy="269280"/>
          </a:xfrm>
          <a:custGeom>
            <a:avLst/>
            <a:gdLst/>
            <a:ahLst/>
            <a:rect l="0" t="0" r="r" b="b"/>
            <a:pathLst>
              <a:path w="4020" h="748">
                <a:moveTo>
                  <a:pt x="217" y="233"/>
                </a:moveTo>
                <a:cubicBezTo>
                  <a:pt x="154" y="233"/>
                  <a:pt x="118" y="240"/>
                  <a:pt x="68" y="283"/>
                </a:cubicBezTo>
                <a:cubicBezTo>
                  <a:pt x="28" y="318"/>
                  <a:pt x="0" y="371"/>
                  <a:pt x="15" y="427"/>
                </a:cubicBezTo>
                <a:cubicBezTo>
                  <a:pt x="34" y="497"/>
                  <a:pt x="112" y="516"/>
                  <a:pt x="170" y="538"/>
                </a:cubicBezTo>
                <a:moveTo>
                  <a:pt x="646" y="219"/>
                </a:moveTo>
                <a:cubicBezTo>
                  <a:pt x="642" y="195"/>
                  <a:pt x="645" y="190"/>
                  <a:pt x="615" y="219"/>
                </a:cubicBezTo>
                <a:cubicBezTo>
                  <a:pt x="567" y="264"/>
                  <a:pt x="529" y="312"/>
                  <a:pt x="522" y="381"/>
                </a:cubicBezTo>
                <a:cubicBezTo>
                  <a:pt x="515" y="443"/>
                  <a:pt x="549" y="470"/>
                  <a:pt x="605" y="483"/>
                </a:cubicBezTo>
                <a:cubicBezTo>
                  <a:pt x="647" y="493"/>
                  <a:pt x="709" y="498"/>
                  <a:pt x="743" y="468"/>
                </a:cubicBezTo>
                <a:cubicBezTo>
                  <a:pt x="778" y="435"/>
                  <a:pt x="773" y="380"/>
                  <a:pt x="771" y="337"/>
                </a:cubicBezTo>
                <a:cubicBezTo>
                  <a:pt x="768" y="286"/>
                  <a:pt x="747" y="244"/>
                  <a:pt x="718" y="204"/>
                </a:cubicBezTo>
                <a:cubicBezTo>
                  <a:pt x="703" y="182"/>
                  <a:pt x="698" y="187"/>
                  <a:pt x="691" y="207"/>
                </a:cubicBezTo>
                <a:cubicBezTo>
                  <a:pt x="689" y="214"/>
                  <a:pt x="687" y="221"/>
                  <a:pt x="685" y="228"/>
                </a:cubicBezTo>
                <a:moveTo>
                  <a:pt x="914" y="247"/>
                </a:moveTo>
                <a:cubicBezTo>
                  <a:pt x="920" y="244"/>
                  <a:pt x="940" y="209"/>
                  <a:pt x="914" y="260"/>
                </a:cubicBezTo>
                <a:cubicBezTo>
                  <a:pt x="886" y="316"/>
                  <a:pt x="856" y="358"/>
                  <a:pt x="850" y="423"/>
                </a:cubicBezTo>
                <a:cubicBezTo>
                  <a:pt x="845" y="478"/>
                  <a:pt x="871" y="499"/>
                  <a:pt x="923" y="504"/>
                </a:cubicBezTo>
                <a:cubicBezTo>
                  <a:pt x="970" y="509"/>
                  <a:pt x="1016" y="508"/>
                  <a:pt x="1051" y="472"/>
                </a:cubicBezTo>
                <a:cubicBezTo>
                  <a:pt x="1081" y="440"/>
                  <a:pt x="1079" y="376"/>
                  <a:pt x="1062" y="337"/>
                </a:cubicBezTo>
                <a:cubicBezTo>
                  <a:pt x="1040" y="287"/>
                  <a:pt x="997" y="243"/>
                  <a:pt x="959" y="207"/>
                </a:cubicBezTo>
                <a:cubicBezTo>
                  <a:pt x="943" y="193"/>
                  <a:pt x="939" y="188"/>
                  <a:pt x="928" y="179"/>
                </a:cubicBezTo>
                <a:moveTo>
                  <a:pt x="1249" y="35"/>
                </a:moveTo>
                <a:cubicBezTo>
                  <a:pt x="1250" y="87"/>
                  <a:pt x="1253" y="138"/>
                  <a:pt x="1255" y="189"/>
                </a:cubicBezTo>
                <a:cubicBezTo>
                  <a:pt x="1258" y="262"/>
                  <a:pt x="1259" y="351"/>
                  <a:pt x="1297" y="416"/>
                </a:cubicBezTo>
                <a:cubicBezTo>
                  <a:pt x="1304" y="424"/>
                  <a:pt x="1311" y="433"/>
                  <a:pt x="1318" y="442"/>
                </a:cubicBezTo>
                <a:moveTo>
                  <a:pt x="1594" y="233"/>
                </a:moveTo>
                <a:cubicBezTo>
                  <a:pt x="1569" y="224"/>
                  <a:pt x="1542" y="240"/>
                  <a:pt x="1492" y="259"/>
                </a:cubicBezTo>
                <a:cubicBezTo>
                  <a:pt x="1446" y="277"/>
                  <a:pt x="1327" y="295"/>
                  <a:pt x="1297" y="341"/>
                </a:cubicBezTo>
                <a:cubicBezTo>
                  <a:pt x="1295" y="353"/>
                  <a:pt x="1294" y="356"/>
                  <a:pt x="1295" y="364"/>
                </a:cubicBezTo>
                <a:cubicBezTo>
                  <a:pt x="1344" y="377"/>
                  <a:pt x="1394" y="385"/>
                  <a:pt x="1443" y="396"/>
                </a:cubicBezTo>
                <a:cubicBezTo>
                  <a:pt x="1517" y="412"/>
                  <a:pt x="1589" y="443"/>
                  <a:pt x="1665" y="452"/>
                </a:cubicBezTo>
                <a:cubicBezTo>
                  <a:pt x="1729" y="460"/>
                  <a:pt x="1796" y="455"/>
                  <a:pt x="1861" y="455"/>
                </a:cubicBezTo>
                <a:cubicBezTo>
                  <a:pt x="1902" y="455"/>
                  <a:pt x="1976" y="458"/>
                  <a:pt x="1993" y="406"/>
                </a:cubicBezTo>
                <a:cubicBezTo>
                  <a:pt x="2002" y="380"/>
                  <a:pt x="1988" y="355"/>
                  <a:pt x="1980" y="334"/>
                </a:cubicBezTo>
                <a:cubicBezTo>
                  <a:pt x="1976" y="355"/>
                  <a:pt x="1973" y="369"/>
                  <a:pt x="1973" y="391"/>
                </a:cubicBezTo>
                <a:cubicBezTo>
                  <a:pt x="1973" y="439"/>
                  <a:pt x="1970" y="482"/>
                  <a:pt x="1982" y="527"/>
                </a:cubicBezTo>
                <a:cubicBezTo>
                  <a:pt x="1992" y="565"/>
                  <a:pt x="2005" y="578"/>
                  <a:pt x="2039" y="586"/>
                </a:cubicBezTo>
                <a:moveTo>
                  <a:pt x="1941" y="38"/>
                </a:moveTo>
                <a:cubicBezTo>
                  <a:pt x="1940" y="28"/>
                  <a:pt x="1938" y="17"/>
                  <a:pt x="1937" y="7"/>
                </a:cubicBezTo>
                <a:cubicBezTo>
                  <a:pt x="1965" y="0"/>
                  <a:pt x="1958" y="49"/>
                  <a:pt x="1968" y="77"/>
                </a:cubicBezTo>
                <a:cubicBezTo>
                  <a:pt x="1980" y="113"/>
                  <a:pt x="1984" y="125"/>
                  <a:pt x="1993" y="149"/>
                </a:cubicBezTo>
                <a:moveTo>
                  <a:pt x="2157" y="240"/>
                </a:moveTo>
                <a:cubicBezTo>
                  <a:pt x="2175" y="252"/>
                  <a:pt x="2178" y="245"/>
                  <a:pt x="2193" y="273"/>
                </a:cubicBezTo>
                <a:cubicBezTo>
                  <a:pt x="2224" y="333"/>
                  <a:pt x="2254" y="363"/>
                  <a:pt x="2324" y="364"/>
                </a:cubicBezTo>
                <a:cubicBezTo>
                  <a:pt x="2364" y="365"/>
                  <a:pt x="2394" y="357"/>
                  <a:pt x="2402" y="310"/>
                </a:cubicBezTo>
                <a:cubicBezTo>
                  <a:pt x="2408" y="274"/>
                  <a:pt x="2405" y="232"/>
                  <a:pt x="2372" y="212"/>
                </a:cubicBezTo>
                <a:cubicBezTo>
                  <a:pt x="2336" y="189"/>
                  <a:pt x="2275" y="199"/>
                  <a:pt x="2242" y="222"/>
                </a:cubicBezTo>
                <a:cubicBezTo>
                  <a:pt x="2197" y="253"/>
                  <a:pt x="2156" y="335"/>
                  <a:pt x="2175" y="392"/>
                </a:cubicBezTo>
                <a:cubicBezTo>
                  <a:pt x="2197" y="456"/>
                  <a:pt x="2293" y="477"/>
                  <a:pt x="2347" y="486"/>
                </a:cubicBezTo>
                <a:cubicBezTo>
                  <a:pt x="2446" y="502"/>
                  <a:pt x="2559" y="498"/>
                  <a:pt x="2657" y="478"/>
                </a:cubicBezTo>
                <a:cubicBezTo>
                  <a:pt x="2728" y="463"/>
                  <a:pt x="2828" y="432"/>
                  <a:pt x="2863" y="359"/>
                </a:cubicBezTo>
                <a:cubicBezTo>
                  <a:pt x="2880" y="324"/>
                  <a:pt x="2882" y="248"/>
                  <a:pt x="2860" y="215"/>
                </a:cubicBezTo>
                <a:cubicBezTo>
                  <a:pt x="2855" y="211"/>
                  <a:pt x="2850" y="208"/>
                  <a:pt x="2845" y="204"/>
                </a:cubicBezTo>
                <a:cubicBezTo>
                  <a:pt x="2805" y="212"/>
                  <a:pt x="2790" y="212"/>
                  <a:pt x="2769" y="257"/>
                </a:cubicBezTo>
                <a:cubicBezTo>
                  <a:pt x="2751" y="295"/>
                  <a:pt x="2747" y="355"/>
                  <a:pt x="2772" y="391"/>
                </a:cubicBezTo>
                <a:cubicBezTo>
                  <a:pt x="2804" y="439"/>
                  <a:pt x="2867" y="464"/>
                  <a:pt x="2917" y="486"/>
                </a:cubicBezTo>
                <a:cubicBezTo>
                  <a:pt x="2948" y="500"/>
                  <a:pt x="2987" y="508"/>
                  <a:pt x="3011" y="530"/>
                </a:cubicBezTo>
                <a:cubicBezTo>
                  <a:pt x="3011" y="532"/>
                  <a:pt x="3011" y="535"/>
                  <a:pt x="3011" y="537"/>
                </a:cubicBezTo>
                <a:cubicBezTo>
                  <a:pt x="3004" y="539"/>
                  <a:pt x="2952" y="548"/>
                  <a:pt x="2949" y="553"/>
                </a:cubicBezTo>
                <a:cubicBezTo>
                  <a:pt x="2942" y="566"/>
                  <a:pt x="2930" y="553"/>
                  <a:pt x="2966" y="560"/>
                </a:cubicBezTo>
                <a:moveTo>
                  <a:pt x="3400" y="523"/>
                </a:moveTo>
                <a:cubicBezTo>
                  <a:pt x="3401" y="522"/>
                  <a:pt x="3405" y="517"/>
                  <a:pt x="3403" y="515"/>
                </a:cubicBezTo>
                <a:cubicBezTo>
                  <a:pt x="3398" y="510"/>
                  <a:pt x="3390" y="511"/>
                  <a:pt x="3384" y="511"/>
                </a:cubicBezTo>
                <a:cubicBezTo>
                  <a:pt x="3379" y="511"/>
                  <a:pt x="3381" y="512"/>
                  <a:pt x="3377" y="508"/>
                </a:cubicBezTo>
                <a:moveTo>
                  <a:pt x="3455" y="583"/>
                </a:moveTo>
                <a:cubicBezTo>
                  <a:pt x="3436" y="563"/>
                  <a:pt x="3427" y="551"/>
                  <a:pt x="3427" y="523"/>
                </a:cubicBezTo>
                <a:cubicBezTo>
                  <a:pt x="3436" y="521"/>
                  <a:pt x="3456" y="516"/>
                  <a:pt x="3463" y="524"/>
                </a:cubicBezTo>
                <a:cubicBezTo>
                  <a:pt x="3481" y="542"/>
                  <a:pt x="3466" y="570"/>
                  <a:pt x="3448" y="578"/>
                </a:cubicBezTo>
                <a:cubicBezTo>
                  <a:pt x="3419" y="590"/>
                  <a:pt x="3384" y="590"/>
                  <a:pt x="3354" y="590"/>
                </a:cubicBezTo>
                <a:cubicBezTo>
                  <a:pt x="3352" y="590"/>
                  <a:pt x="3350" y="590"/>
                  <a:pt x="3348" y="590"/>
                </a:cubicBezTo>
                <a:cubicBezTo>
                  <a:pt x="3364" y="572"/>
                  <a:pt x="3391" y="568"/>
                  <a:pt x="3415" y="560"/>
                </a:cubicBezTo>
                <a:moveTo>
                  <a:pt x="3886" y="346"/>
                </a:moveTo>
                <a:cubicBezTo>
                  <a:pt x="3878" y="341"/>
                  <a:pt x="3858" y="329"/>
                  <a:pt x="3847" y="322"/>
                </a:cubicBezTo>
                <a:cubicBezTo>
                  <a:pt x="3832" y="311"/>
                  <a:pt x="3825" y="306"/>
                  <a:pt x="3821" y="289"/>
                </a:cubicBezTo>
                <a:cubicBezTo>
                  <a:pt x="3821" y="286"/>
                  <a:pt x="3821" y="284"/>
                  <a:pt x="3821" y="281"/>
                </a:cubicBezTo>
                <a:cubicBezTo>
                  <a:pt x="3851" y="265"/>
                  <a:pt x="3883" y="266"/>
                  <a:pt x="3917" y="266"/>
                </a:cubicBezTo>
                <a:cubicBezTo>
                  <a:pt x="3952" y="266"/>
                  <a:pt x="3993" y="265"/>
                  <a:pt x="4003" y="308"/>
                </a:cubicBezTo>
                <a:cubicBezTo>
                  <a:pt x="4019" y="376"/>
                  <a:pt x="3974" y="412"/>
                  <a:pt x="3928" y="452"/>
                </a:cubicBezTo>
                <a:cubicBezTo>
                  <a:pt x="3887" y="486"/>
                  <a:pt x="3822" y="517"/>
                  <a:pt x="3810" y="575"/>
                </a:cubicBezTo>
                <a:cubicBezTo>
                  <a:pt x="3810" y="599"/>
                  <a:pt x="3810" y="607"/>
                  <a:pt x="3818" y="621"/>
                </a:cubicBezTo>
                <a:moveTo>
                  <a:pt x="4002" y="702"/>
                </a:moveTo>
                <a:cubicBezTo>
                  <a:pt x="4000" y="704"/>
                  <a:pt x="3984" y="709"/>
                  <a:pt x="3978" y="712"/>
                </a:cubicBezTo>
                <a:cubicBezTo>
                  <a:pt x="3960" y="721"/>
                  <a:pt x="3952" y="731"/>
                  <a:pt x="3941" y="747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Freeform 1"/>
          <p:cNvSpPr/>
          <p:nvPr/>
        </p:nvSpPr>
        <p:spPr>
          <a:xfrm>
            <a:off x="2696400" y="901080"/>
            <a:ext cx="114120" cy="151920"/>
          </a:xfrm>
          <a:custGeom>
            <a:avLst/>
            <a:gdLst/>
            <a:ahLst/>
            <a:rect l="0" t="0" r="r" b="b"/>
            <a:pathLst>
              <a:path w="317" h="422">
                <a:moveTo>
                  <a:pt x="316" y="8"/>
                </a:moveTo>
                <a:cubicBezTo>
                  <a:pt x="250" y="0"/>
                  <a:pt x="220" y="11"/>
                  <a:pt x="165" y="55"/>
                </a:cubicBezTo>
                <a:cubicBezTo>
                  <a:pt x="103" y="104"/>
                  <a:pt x="37" y="170"/>
                  <a:pt x="15" y="248"/>
                </a:cubicBezTo>
                <a:cubicBezTo>
                  <a:pt x="0" y="304"/>
                  <a:pt x="3" y="365"/>
                  <a:pt x="55" y="396"/>
                </a:cubicBezTo>
                <a:cubicBezTo>
                  <a:pt x="102" y="414"/>
                  <a:pt x="120" y="420"/>
                  <a:pt x="156" y="421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12" name="Freeform 2"/>
          <p:cNvSpPr/>
          <p:nvPr/>
        </p:nvSpPr>
        <p:spPr>
          <a:xfrm>
            <a:off x="1933920" y="780120"/>
            <a:ext cx="2707200" cy="390240"/>
          </a:xfrm>
          <a:custGeom>
            <a:avLst/>
            <a:gdLst/>
            <a:ahLst/>
            <a:rect l="0" t="0" r="r" b="b"/>
            <a:pathLst>
              <a:path w="7520" h="1084">
                <a:moveTo>
                  <a:pt x="475" y="472"/>
                </a:moveTo>
                <a:cubicBezTo>
                  <a:pt x="468" y="472"/>
                  <a:pt x="455" y="475"/>
                  <a:pt x="445" y="472"/>
                </a:cubicBezTo>
                <a:cubicBezTo>
                  <a:pt x="423" y="466"/>
                  <a:pt x="405" y="462"/>
                  <a:pt x="381" y="462"/>
                </a:cubicBezTo>
                <a:cubicBezTo>
                  <a:pt x="320" y="461"/>
                  <a:pt x="274" y="487"/>
                  <a:pt x="222" y="518"/>
                </a:cubicBezTo>
                <a:cubicBezTo>
                  <a:pt x="153" y="559"/>
                  <a:pt x="65" y="615"/>
                  <a:pt x="29" y="690"/>
                </a:cubicBezTo>
                <a:cubicBezTo>
                  <a:pt x="0" y="751"/>
                  <a:pt x="27" y="805"/>
                  <a:pt x="81" y="838"/>
                </a:cubicBezTo>
                <a:cubicBezTo>
                  <a:pt x="163" y="887"/>
                  <a:pt x="270" y="896"/>
                  <a:pt x="362" y="914"/>
                </a:cubicBezTo>
                <a:moveTo>
                  <a:pt x="732" y="879"/>
                </a:moveTo>
                <a:cubicBezTo>
                  <a:pt x="732" y="886"/>
                  <a:pt x="732" y="887"/>
                  <a:pt x="732" y="894"/>
                </a:cubicBezTo>
                <a:cubicBezTo>
                  <a:pt x="732" y="934"/>
                  <a:pt x="729" y="975"/>
                  <a:pt x="738" y="1013"/>
                </a:cubicBezTo>
                <a:cubicBezTo>
                  <a:pt x="745" y="1043"/>
                  <a:pt x="758" y="1061"/>
                  <a:pt x="776" y="1083"/>
                </a:cubicBezTo>
                <a:moveTo>
                  <a:pt x="1361" y="439"/>
                </a:moveTo>
                <a:cubicBezTo>
                  <a:pt x="1361" y="427"/>
                  <a:pt x="1364" y="402"/>
                  <a:pt x="1365" y="395"/>
                </a:cubicBezTo>
                <a:cubicBezTo>
                  <a:pt x="1365" y="499"/>
                  <a:pt x="1348" y="618"/>
                  <a:pt x="1375" y="719"/>
                </a:cubicBezTo>
                <a:cubicBezTo>
                  <a:pt x="1390" y="773"/>
                  <a:pt x="1423" y="823"/>
                  <a:pt x="1455" y="868"/>
                </a:cubicBezTo>
                <a:cubicBezTo>
                  <a:pt x="1459" y="873"/>
                  <a:pt x="1463" y="879"/>
                  <a:pt x="1467" y="884"/>
                </a:cubicBezTo>
                <a:moveTo>
                  <a:pt x="1152" y="684"/>
                </a:moveTo>
                <a:cubicBezTo>
                  <a:pt x="1212" y="639"/>
                  <a:pt x="1300" y="639"/>
                  <a:pt x="1375" y="628"/>
                </a:cubicBezTo>
                <a:cubicBezTo>
                  <a:pt x="1654" y="586"/>
                  <a:pt x="1934" y="556"/>
                  <a:pt x="2214" y="522"/>
                </a:cubicBezTo>
                <a:moveTo>
                  <a:pt x="2790" y="725"/>
                </a:moveTo>
                <a:cubicBezTo>
                  <a:pt x="2799" y="697"/>
                  <a:pt x="2801" y="701"/>
                  <a:pt x="2842" y="691"/>
                </a:cubicBezTo>
                <a:cubicBezTo>
                  <a:pt x="2911" y="675"/>
                  <a:pt x="2980" y="668"/>
                  <a:pt x="3051" y="670"/>
                </a:cubicBezTo>
                <a:cubicBezTo>
                  <a:pt x="3104" y="671"/>
                  <a:pt x="3165" y="686"/>
                  <a:pt x="3157" y="752"/>
                </a:cubicBezTo>
                <a:cubicBezTo>
                  <a:pt x="3149" y="815"/>
                  <a:pt x="3061" y="847"/>
                  <a:pt x="3012" y="871"/>
                </a:cubicBezTo>
                <a:cubicBezTo>
                  <a:pt x="2987" y="883"/>
                  <a:pt x="2972" y="887"/>
                  <a:pt x="2957" y="908"/>
                </a:cubicBezTo>
                <a:cubicBezTo>
                  <a:pt x="3024" y="908"/>
                  <a:pt x="3079" y="903"/>
                  <a:pt x="3145" y="891"/>
                </a:cubicBezTo>
                <a:moveTo>
                  <a:pt x="3776" y="236"/>
                </a:moveTo>
                <a:cubicBezTo>
                  <a:pt x="3749" y="241"/>
                  <a:pt x="3759" y="251"/>
                  <a:pt x="3759" y="296"/>
                </a:cubicBezTo>
                <a:cubicBezTo>
                  <a:pt x="3759" y="370"/>
                  <a:pt x="3756" y="437"/>
                  <a:pt x="3779" y="508"/>
                </a:cubicBezTo>
                <a:cubicBezTo>
                  <a:pt x="3799" y="568"/>
                  <a:pt x="3828" y="624"/>
                  <a:pt x="3861" y="677"/>
                </a:cubicBezTo>
                <a:cubicBezTo>
                  <a:pt x="3866" y="685"/>
                  <a:pt x="3871" y="692"/>
                  <a:pt x="3876" y="700"/>
                </a:cubicBezTo>
                <a:moveTo>
                  <a:pt x="3655" y="505"/>
                </a:moveTo>
                <a:cubicBezTo>
                  <a:pt x="3728" y="456"/>
                  <a:pt x="3803" y="456"/>
                  <a:pt x="3891" y="448"/>
                </a:cubicBezTo>
                <a:cubicBezTo>
                  <a:pt x="4084" y="429"/>
                  <a:pt x="4275" y="404"/>
                  <a:pt x="4465" y="368"/>
                </a:cubicBezTo>
                <a:cubicBezTo>
                  <a:pt x="4620" y="339"/>
                  <a:pt x="4807" y="306"/>
                  <a:pt x="4942" y="217"/>
                </a:cubicBezTo>
                <a:cubicBezTo>
                  <a:pt x="4947" y="211"/>
                  <a:pt x="4951" y="206"/>
                  <a:pt x="4956" y="200"/>
                </a:cubicBezTo>
                <a:cubicBezTo>
                  <a:pt x="4907" y="193"/>
                  <a:pt x="4842" y="186"/>
                  <a:pt x="4782" y="206"/>
                </a:cubicBezTo>
                <a:cubicBezTo>
                  <a:pt x="4677" y="238"/>
                  <a:pt x="4553" y="304"/>
                  <a:pt x="4496" y="403"/>
                </a:cubicBezTo>
                <a:cubicBezTo>
                  <a:pt x="4467" y="454"/>
                  <a:pt x="4472" y="510"/>
                  <a:pt x="4516" y="545"/>
                </a:cubicBezTo>
                <a:cubicBezTo>
                  <a:pt x="4566" y="587"/>
                  <a:pt x="4626" y="597"/>
                  <a:pt x="4686" y="614"/>
                </a:cubicBezTo>
                <a:moveTo>
                  <a:pt x="5096" y="554"/>
                </a:moveTo>
                <a:cubicBezTo>
                  <a:pt x="5092" y="545"/>
                  <a:pt x="5081" y="534"/>
                  <a:pt x="5093" y="526"/>
                </a:cubicBezTo>
                <a:cubicBezTo>
                  <a:pt x="5124" y="507"/>
                  <a:pt x="5216" y="514"/>
                  <a:pt x="5248" y="519"/>
                </a:cubicBezTo>
                <a:cubicBezTo>
                  <a:pt x="5300" y="527"/>
                  <a:pt x="5377" y="553"/>
                  <a:pt x="5394" y="609"/>
                </a:cubicBezTo>
                <a:cubicBezTo>
                  <a:pt x="5408" y="656"/>
                  <a:pt x="5365" y="673"/>
                  <a:pt x="5330" y="686"/>
                </a:cubicBezTo>
                <a:cubicBezTo>
                  <a:pt x="5311" y="693"/>
                  <a:pt x="5300" y="692"/>
                  <a:pt x="5282" y="694"/>
                </a:cubicBezTo>
                <a:cubicBezTo>
                  <a:pt x="5315" y="696"/>
                  <a:pt x="5347" y="699"/>
                  <a:pt x="5379" y="708"/>
                </a:cubicBezTo>
                <a:cubicBezTo>
                  <a:pt x="5411" y="717"/>
                  <a:pt x="5466" y="733"/>
                  <a:pt x="5480" y="769"/>
                </a:cubicBezTo>
                <a:cubicBezTo>
                  <a:pt x="5480" y="773"/>
                  <a:pt x="5480" y="778"/>
                  <a:pt x="5480" y="782"/>
                </a:cubicBezTo>
                <a:cubicBezTo>
                  <a:pt x="5434" y="807"/>
                  <a:pt x="5384" y="804"/>
                  <a:pt x="5331" y="804"/>
                </a:cubicBezTo>
                <a:cubicBezTo>
                  <a:pt x="5285" y="804"/>
                  <a:pt x="5218" y="816"/>
                  <a:pt x="5174" y="800"/>
                </a:cubicBezTo>
                <a:cubicBezTo>
                  <a:pt x="5171" y="797"/>
                  <a:pt x="5168" y="794"/>
                  <a:pt x="5165" y="791"/>
                </a:cubicBezTo>
                <a:moveTo>
                  <a:pt x="6054" y="439"/>
                </a:moveTo>
                <a:cubicBezTo>
                  <a:pt x="6060" y="414"/>
                  <a:pt x="6062" y="425"/>
                  <a:pt x="6101" y="425"/>
                </a:cubicBezTo>
                <a:cubicBezTo>
                  <a:pt x="6191" y="425"/>
                  <a:pt x="6278" y="430"/>
                  <a:pt x="6368" y="440"/>
                </a:cubicBezTo>
                <a:cubicBezTo>
                  <a:pt x="6423" y="446"/>
                  <a:pt x="6527" y="440"/>
                  <a:pt x="6575" y="474"/>
                </a:cubicBezTo>
                <a:cubicBezTo>
                  <a:pt x="6575" y="477"/>
                  <a:pt x="6575" y="479"/>
                  <a:pt x="6575" y="482"/>
                </a:cubicBezTo>
                <a:moveTo>
                  <a:pt x="6170" y="634"/>
                </a:moveTo>
                <a:cubicBezTo>
                  <a:pt x="6224" y="638"/>
                  <a:pt x="6277" y="637"/>
                  <a:pt x="6331" y="637"/>
                </a:cubicBezTo>
                <a:cubicBezTo>
                  <a:pt x="6422" y="637"/>
                  <a:pt x="6508" y="627"/>
                  <a:pt x="6598" y="611"/>
                </a:cubicBezTo>
                <a:moveTo>
                  <a:pt x="7256" y="70"/>
                </a:moveTo>
                <a:cubicBezTo>
                  <a:pt x="7263" y="55"/>
                  <a:pt x="7268" y="45"/>
                  <a:pt x="7278" y="31"/>
                </a:cubicBezTo>
                <a:cubicBezTo>
                  <a:pt x="7280" y="28"/>
                  <a:pt x="7280" y="31"/>
                  <a:pt x="7282" y="28"/>
                </a:cubicBezTo>
                <a:cubicBezTo>
                  <a:pt x="7280" y="72"/>
                  <a:pt x="7276" y="99"/>
                  <a:pt x="7256" y="140"/>
                </a:cubicBezTo>
                <a:cubicBezTo>
                  <a:pt x="7231" y="192"/>
                  <a:pt x="7206" y="243"/>
                  <a:pt x="7185" y="296"/>
                </a:cubicBezTo>
                <a:cubicBezTo>
                  <a:pt x="7169" y="335"/>
                  <a:pt x="7164" y="382"/>
                  <a:pt x="7142" y="418"/>
                </a:cubicBezTo>
                <a:cubicBezTo>
                  <a:pt x="7134" y="431"/>
                  <a:pt x="7132" y="432"/>
                  <a:pt x="7118" y="437"/>
                </a:cubicBezTo>
                <a:cubicBezTo>
                  <a:pt x="7100" y="444"/>
                  <a:pt x="7095" y="429"/>
                  <a:pt x="7110" y="439"/>
                </a:cubicBezTo>
                <a:cubicBezTo>
                  <a:pt x="7160" y="443"/>
                  <a:pt x="7210" y="449"/>
                  <a:pt x="7259" y="455"/>
                </a:cubicBezTo>
                <a:cubicBezTo>
                  <a:pt x="7314" y="462"/>
                  <a:pt x="7375" y="466"/>
                  <a:pt x="7426" y="489"/>
                </a:cubicBezTo>
                <a:cubicBezTo>
                  <a:pt x="7488" y="517"/>
                  <a:pt x="7517" y="568"/>
                  <a:pt x="7518" y="633"/>
                </a:cubicBezTo>
                <a:cubicBezTo>
                  <a:pt x="7519" y="678"/>
                  <a:pt x="7508" y="711"/>
                  <a:pt x="7485" y="750"/>
                </a:cubicBezTo>
                <a:cubicBezTo>
                  <a:pt x="7472" y="771"/>
                  <a:pt x="7453" y="802"/>
                  <a:pt x="7429" y="811"/>
                </a:cubicBezTo>
                <a:cubicBezTo>
                  <a:pt x="7402" y="821"/>
                  <a:pt x="7351" y="819"/>
                  <a:pt x="7324" y="815"/>
                </a:cubicBezTo>
                <a:cubicBezTo>
                  <a:pt x="7232" y="800"/>
                  <a:pt x="7120" y="741"/>
                  <a:pt x="7084" y="650"/>
                </a:cubicBezTo>
                <a:cubicBezTo>
                  <a:pt x="7062" y="595"/>
                  <a:pt x="7062" y="517"/>
                  <a:pt x="7096" y="469"/>
                </a:cubicBezTo>
                <a:cubicBezTo>
                  <a:pt x="7133" y="416"/>
                  <a:pt x="7196" y="375"/>
                  <a:pt x="7247" y="337"/>
                </a:cubicBezTo>
                <a:cubicBezTo>
                  <a:pt x="7305" y="295"/>
                  <a:pt x="7377" y="251"/>
                  <a:pt x="7403" y="179"/>
                </a:cubicBezTo>
                <a:cubicBezTo>
                  <a:pt x="7410" y="159"/>
                  <a:pt x="7419" y="106"/>
                  <a:pt x="7400" y="89"/>
                </a:cubicBezTo>
                <a:cubicBezTo>
                  <a:pt x="7361" y="54"/>
                  <a:pt x="7246" y="64"/>
                  <a:pt x="7202" y="78"/>
                </a:cubicBezTo>
                <a:cubicBezTo>
                  <a:pt x="7164" y="90"/>
                  <a:pt x="7129" y="123"/>
                  <a:pt x="7097" y="146"/>
                </a:cubicBezTo>
                <a:moveTo>
                  <a:pt x="7270" y="57"/>
                </a:moveTo>
                <a:cubicBezTo>
                  <a:pt x="7272" y="48"/>
                  <a:pt x="7278" y="27"/>
                  <a:pt x="7270" y="20"/>
                </a:cubicBezTo>
                <a:cubicBezTo>
                  <a:pt x="7247" y="0"/>
                  <a:pt x="7193" y="9"/>
                  <a:pt x="7165" y="9"/>
                </a:cubicBezTo>
                <a:cubicBezTo>
                  <a:pt x="7144" y="9"/>
                  <a:pt x="7125" y="9"/>
                  <a:pt x="7107" y="22"/>
                </a:cubicBezTo>
                <a:cubicBezTo>
                  <a:pt x="7087" y="36"/>
                  <a:pt x="7071" y="55"/>
                  <a:pt x="7053" y="72"/>
                </a:cubicBezTo>
                <a:cubicBezTo>
                  <a:pt x="7028" y="96"/>
                  <a:pt x="7001" y="121"/>
                  <a:pt x="6987" y="153"/>
                </a:cubicBezTo>
                <a:cubicBezTo>
                  <a:pt x="6967" y="200"/>
                  <a:pt x="6958" y="260"/>
                  <a:pt x="6956" y="310"/>
                </a:cubicBezTo>
                <a:cubicBezTo>
                  <a:pt x="6955" y="325"/>
                  <a:pt x="6947" y="395"/>
                  <a:pt x="6961" y="405"/>
                </a:cubicBezTo>
                <a:cubicBezTo>
                  <a:pt x="6979" y="418"/>
                  <a:pt x="7014" y="419"/>
                  <a:pt x="7035" y="425"/>
                </a:cubicBezTo>
                <a:cubicBezTo>
                  <a:pt x="7040" y="427"/>
                  <a:pt x="7046" y="428"/>
                  <a:pt x="7051" y="430"/>
                </a:cubicBezTo>
                <a:moveTo>
                  <a:pt x="7163" y="433"/>
                </a:moveTo>
                <a:cubicBezTo>
                  <a:pt x="7160" y="428"/>
                  <a:pt x="7160" y="430"/>
                  <a:pt x="7160" y="426"/>
                </a:cubicBezTo>
                <a:cubicBezTo>
                  <a:pt x="7171" y="426"/>
                  <a:pt x="7176" y="426"/>
                  <a:pt x="7184" y="426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13" name="Freeform 3"/>
          <p:cNvSpPr/>
          <p:nvPr/>
        </p:nvSpPr>
        <p:spPr>
          <a:xfrm>
            <a:off x="1590840" y="1545120"/>
            <a:ext cx="181440" cy="179280"/>
          </a:xfrm>
          <a:custGeom>
            <a:avLst/>
            <a:gdLst/>
            <a:ahLst/>
            <a:rect l="0" t="0" r="r" b="b"/>
            <a:pathLst>
              <a:path w="504" h="498">
                <a:moveTo>
                  <a:pt x="105" y="111"/>
                </a:moveTo>
                <a:cubicBezTo>
                  <a:pt x="88" y="111"/>
                  <a:pt x="85" y="111"/>
                  <a:pt x="75" y="111"/>
                </a:cubicBezTo>
                <a:cubicBezTo>
                  <a:pt x="77" y="93"/>
                  <a:pt x="68" y="84"/>
                  <a:pt x="85" y="71"/>
                </a:cubicBezTo>
                <a:cubicBezTo>
                  <a:pt x="113" y="48"/>
                  <a:pt x="185" y="46"/>
                  <a:pt x="218" y="41"/>
                </a:cubicBezTo>
                <a:cubicBezTo>
                  <a:pt x="259" y="35"/>
                  <a:pt x="398" y="0"/>
                  <a:pt x="412" y="57"/>
                </a:cubicBezTo>
                <a:cubicBezTo>
                  <a:pt x="433" y="138"/>
                  <a:pt x="347" y="206"/>
                  <a:pt x="296" y="254"/>
                </a:cubicBezTo>
                <a:cubicBezTo>
                  <a:pt x="208" y="334"/>
                  <a:pt x="104" y="393"/>
                  <a:pt x="17" y="471"/>
                </a:cubicBezTo>
                <a:cubicBezTo>
                  <a:pt x="0" y="486"/>
                  <a:pt x="9" y="486"/>
                  <a:pt x="0" y="497"/>
                </a:cubicBezTo>
                <a:cubicBezTo>
                  <a:pt x="66" y="497"/>
                  <a:pt x="123" y="483"/>
                  <a:pt x="188" y="471"/>
                </a:cubicBezTo>
                <a:cubicBezTo>
                  <a:pt x="265" y="457"/>
                  <a:pt x="395" y="418"/>
                  <a:pt x="473" y="446"/>
                </a:cubicBezTo>
                <a:cubicBezTo>
                  <a:pt x="491" y="460"/>
                  <a:pt x="496" y="464"/>
                  <a:pt x="503" y="477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14" name="Freeform 4"/>
          <p:cNvSpPr/>
          <p:nvPr/>
        </p:nvSpPr>
        <p:spPr>
          <a:xfrm>
            <a:off x="2136240" y="1579680"/>
            <a:ext cx="204120" cy="274680"/>
          </a:xfrm>
          <a:custGeom>
            <a:avLst/>
            <a:gdLst/>
            <a:ahLst/>
            <a:rect l="0" t="0" r="r" b="b"/>
            <a:pathLst>
              <a:path w="567" h="763">
                <a:moveTo>
                  <a:pt x="399" y="18"/>
                </a:moveTo>
                <a:cubicBezTo>
                  <a:pt x="357" y="2"/>
                  <a:pt x="338" y="0"/>
                  <a:pt x="296" y="13"/>
                </a:cubicBezTo>
                <a:cubicBezTo>
                  <a:pt x="219" y="38"/>
                  <a:pt x="152" y="86"/>
                  <a:pt x="80" y="126"/>
                </a:cubicBezTo>
                <a:cubicBezTo>
                  <a:pt x="60" y="137"/>
                  <a:pt x="20" y="151"/>
                  <a:pt x="8" y="173"/>
                </a:cubicBezTo>
                <a:cubicBezTo>
                  <a:pt x="0" y="188"/>
                  <a:pt x="14" y="210"/>
                  <a:pt x="22" y="220"/>
                </a:cubicBezTo>
                <a:cubicBezTo>
                  <a:pt x="62" y="269"/>
                  <a:pt x="121" y="310"/>
                  <a:pt x="176" y="341"/>
                </a:cubicBezTo>
                <a:cubicBezTo>
                  <a:pt x="251" y="383"/>
                  <a:pt x="332" y="405"/>
                  <a:pt x="411" y="439"/>
                </a:cubicBezTo>
                <a:cubicBezTo>
                  <a:pt x="462" y="464"/>
                  <a:pt x="477" y="471"/>
                  <a:pt x="506" y="493"/>
                </a:cubicBezTo>
                <a:moveTo>
                  <a:pt x="8" y="656"/>
                </a:moveTo>
                <a:cubicBezTo>
                  <a:pt x="64" y="656"/>
                  <a:pt x="117" y="658"/>
                  <a:pt x="173" y="663"/>
                </a:cubicBezTo>
                <a:cubicBezTo>
                  <a:pt x="266" y="671"/>
                  <a:pt x="353" y="678"/>
                  <a:pt x="442" y="707"/>
                </a:cubicBezTo>
                <a:cubicBezTo>
                  <a:pt x="486" y="721"/>
                  <a:pt x="525" y="740"/>
                  <a:pt x="566" y="762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15" name="Freeform 5"/>
          <p:cNvSpPr/>
          <p:nvPr/>
        </p:nvSpPr>
        <p:spPr>
          <a:xfrm>
            <a:off x="2655360" y="1525320"/>
            <a:ext cx="1469880" cy="361080"/>
          </a:xfrm>
          <a:custGeom>
            <a:avLst/>
            <a:gdLst/>
            <a:ahLst/>
            <a:rect l="0" t="0" r="r" b="b"/>
            <a:pathLst>
              <a:path w="4083" h="1003">
                <a:moveTo>
                  <a:pt x="368" y="339"/>
                </a:moveTo>
                <a:cubicBezTo>
                  <a:pt x="383" y="320"/>
                  <a:pt x="386" y="309"/>
                  <a:pt x="392" y="287"/>
                </a:cubicBezTo>
                <a:cubicBezTo>
                  <a:pt x="362" y="276"/>
                  <a:pt x="315" y="263"/>
                  <a:pt x="271" y="272"/>
                </a:cubicBezTo>
                <a:cubicBezTo>
                  <a:pt x="198" y="287"/>
                  <a:pt x="83" y="325"/>
                  <a:pt x="35" y="387"/>
                </a:cubicBezTo>
                <a:cubicBezTo>
                  <a:pt x="0" y="432"/>
                  <a:pt x="29" y="502"/>
                  <a:pt x="62" y="538"/>
                </a:cubicBezTo>
                <a:cubicBezTo>
                  <a:pt x="123" y="603"/>
                  <a:pt x="221" y="619"/>
                  <a:pt x="304" y="636"/>
                </a:cubicBezTo>
                <a:cubicBezTo>
                  <a:pt x="328" y="640"/>
                  <a:pt x="353" y="644"/>
                  <a:pt x="377" y="648"/>
                </a:cubicBezTo>
                <a:moveTo>
                  <a:pt x="753" y="634"/>
                </a:moveTo>
                <a:cubicBezTo>
                  <a:pt x="764" y="655"/>
                  <a:pt x="769" y="666"/>
                  <a:pt x="770" y="690"/>
                </a:cubicBezTo>
                <a:cubicBezTo>
                  <a:pt x="772" y="741"/>
                  <a:pt x="748" y="857"/>
                  <a:pt x="789" y="884"/>
                </a:cubicBezTo>
                <a:moveTo>
                  <a:pt x="1260" y="663"/>
                </a:moveTo>
                <a:cubicBezTo>
                  <a:pt x="1268" y="656"/>
                  <a:pt x="1270" y="654"/>
                  <a:pt x="1278" y="656"/>
                </a:cubicBezTo>
                <a:cubicBezTo>
                  <a:pt x="1297" y="681"/>
                  <a:pt x="1306" y="715"/>
                  <a:pt x="1294" y="748"/>
                </a:cubicBezTo>
                <a:cubicBezTo>
                  <a:pt x="1263" y="833"/>
                  <a:pt x="1179" y="897"/>
                  <a:pt x="1154" y="986"/>
                </a:cubicBezTo>
                <a:cubicBezTo>
                  <a:pt x="1154" y="990"/>
                  <a:pt x="1154" y="994"/>
                  <a:pt x="1154" y="998"/>
                </a:cubicBezTo>
                <a:moveTo>
                  <a:pt x="2175" y="300"/>
                </a:moveTo>
                <a:cubicBezTo>
                  <a:pt x="2118" y="265"/>
                  <a:pt x="2083" y="259"/>
                  <a:pt x="2017" y="258"/>
                </a:cubicBezTo>
                <a:cubicBezTo>
                  <a:pt x="1927" y="257"/>
                  <a:pt x="1855" y="262"/>
                  <a:pt x="1781" y="319"/>
                </a:cubicBezTo>
                <a:cubicBezTo>
                  <a:pt x="1724" y="362"/>
                  <a:pt x="1705" y="408"/>
                  <a:pt x="1703" y="476"/>
                </a:cubicBezTo>
                <a:cubicBezTo>
                  <a:pt x="1701" y="540"/>
                  <a:pt x="1748" y="575"/>
                  <a:pt x="1802" y="600"/>
                </a:cubicBezTo>
                <a:cubicBezTo>
                  <a:pt x="1893" y="643"/>
                  <a:pt x="1999" y="636"/>
                  <a:pt x="2095" y="636"/>
                </a:cubicBezTo>
                <a:moveTo>
                  <a:pt x="2266" y="665"/>
                </a:moveTo>
                <a:cubicBezTo>
                  <a:pt x="2275" y="659"/>
                  <a:pt x="2276" y="656"/>
                  <a:pt x="2292" y="654"/>
                </a:cubicBezTo>
                <a:cubicBezTo>
                  <a:pt x="2351" y="646"/>
                  <a:pt x="2456" y="627"/>
                  <a:pt x="2511" y="654"/>
                </a:cubicBezTo>
                <a:cubicBezTo>
                  <a:pt x="2553" y="675"/>
                  <a:pt x="2513" y="726"/>
                  <a:pt x="2496" y="742"/>
                </a:cubicBezTo>
                <a:cubicBezTo>
                  <a:pt x="2443" y="790"/>
                  <a:pt x="2377" y="824"/>
                  <a:pt x="2319" y="867"/>
                </a:cubicBezTo>
                <a:cubicBezTo>
                  <a:pt x="2303" y="879"/>
                  <a:pt x="2298" y="879"/>
                  <a:pt x="2296" y="891"/>
                </a:cubicBezTo>
                <a:cubicBezTo>
                  <a:pt x="2309" y="900"/>
                  <a:pt x="2331" y="898"/>
                  <a:pt x="2354" y="898"/>
                </a:cubicBezTo>
                <a:cubicBezTo>
                  <a:pt x="2425" y="898"/>
                  <a:pt x="2484" y="891"/>
                  <a:pt x="2553" y="872"/>
                </a:cubicBezTo>
                <a:moveTo>
                  <a:pt x="2865" y="754"/>
                </a:moveTo>
                <a:cubicBezTo>
                  <a:pt x="2865" y="791"/>
                  <a:pt x="2864" y="811"/>
                  <a:pt x="2844" y="845"/>
                </a:cubicBezTo>
                <a:cubicBezTo>
                  <a:pt x="2818" y="888"/>
                  <a:pt x="2784" y="930"/>
                  <a:pt x="2750" y="967"/>
                </a:cubicBezTo>
                <a:cubicBezTo>
                  <a:pt x="2739" y="980"/>
                  <a:pt x="2730" y="990"/>
                  <a:pt x="2721" y="1002"/>
                </a:cubicBezTo>
                <a:moveTo>
                  <a:pt x="3669" y="137"/>
                </a:moveTo>
                <a:cubicBezTo>
                  <a:pt x="3685" y="94"/>
                  <a:pt x="3696" y="61"/>
                  <a:pt x="3696" y="16"/>
                </a:cubicBezTo>
                <a:cubicBezTo>
                  <a:pt x="3611" y="0"/>
                  <a:pt x="3548" y="17"/>
                  <a:pt x="3468" y="53"/>
                </a:cubicBezTo>
                <a:cubicBezTo>
                  <a:pt x="3387" y="89"/>
                  <a:pt x="3275" y="138"/>
                  <a:pt x="3254" y="236"/>
                </a:cubicBezTo>
                <a:cubicBezTo>
                  <a:pt x="3240" y="298"/>
                  <a:pt x="3272" y="359"/>
                  <a:pt x="3323" y="394"/>
                </a:cubicBezTo>
                <a:cubicBezTo>
                  <a:pt x="3393" y="442"/>
                  <a:pt x="3486" y="449"/>
                  <a:pt x="3567" y="452"/>
                </a:cubicBezTo>
                <a:cubicBezTo>
                  <a:pt x="3624" y="452"/>
                  <a:pt x="3640" y="452"/>
                  <a:pt x="3677" y="452"/>
                </a:cubicBezTo>
                <a:moveTo>
                  <a:pt x="3848" y="369"/>
                </a:moveTo>
                <a:cubicBezTo>
                  <a:pt x="3861" y="352"/>
                  <a:pt x="3870" y="348"/>
                  <a:pt x="3898" y="342"/>
                </a:cubicBezTo>
                <a:cubicBezTo>
                  <a:pt x="3922" y="337"/>
                  <a:pt x="3990" y="323"/>
                  <a:pt x="4011" y="342"/>
                </a:cubicBezTo>
                <a:cubicBezTo>
                  <a:pt x="4030" y="359"/>
                  <a:pt x="4029" y="412"/>
                  <a:pt x="4025" y="434"/>
                </a:cubicBezTo>
                <a:cubicBezTo>
                  <a:pt x="4019" y="465"/>
                  <a:pt x="3992" y="486"/>
                  <a:pt x="3987" y="517"/>
                </a:cubicBezTo>
                <a:cubicBezTo>
                  <a:pt x="3982" y="542"/>
                  <a:pt x="3997" y="550"/>
                  <a:pt x="4018" y="561"/>
                </a:cubicBezTo>
                <a:cubicBezTo>
                  <a:pt x="4046" y="576"/>
                  <a:pt x="4072" y="581"/>
                  <a:pt x="4076" y="616"/>
                </a:cubicBezTo>
                <a:cubicBezTo>
                  <a:pt x="4082" y="663"/>
                  <a:pt x="3999" y="673"/>
                  <a:pt x="3967" y="680"/>
                </a:cubicBezTo>
                <a:cubicBezTo>
                  <a:pt x="3910" y="693"/>
                  <a:pt x="3851" y="694"/>
                  <a:pt x="3793" y="695"/>
                </a:cubicBezTo>
                <a:cubicBezTo>
                  <a:pt x="3762" y="695"/>
                  <a:pt x="3778" y="694"/>
                  <a:pt x="3766" y="687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16" name="Freeform 6"/>
          <p:cNvSpPr/>
          <p:nvPr/>
        </p:nvSpPr>
        <p:spPr>
          <a:xfrm>
            <a:off x="4384800" y="1530360"/>
            <a:ext cx="154440" cy="270720"/>
          </a:xfrm>
          <a:custGeom>
            <a:avLst/>
            <a:gdLst/>
            <a:ahLst/>
            <a:rect l="0" t="0" r="r" b="b"/>
            <a:pathLst>
              <a:path w="429" h="752">
                <a:moveTo>
                  <a:pt x="356" y="29"/>
                </a:moveTo>
                <a:cubicBezTo>
                  <a:pt x="356" y="11"/>
                  <a:pt x="356" y="10"/>
                  <a:pt x="356" y="0"/>
                </a:cubicBezTo>
                <a:cubicBezTo>
                  <a:pt x="351" y="30"/>
                  <a:pt x="340" y="44"/>
                  <a:pt x="320" y="70"/>
                </a:cubicBezTo>
                <a:cubicBezTo>
                  <a:pt x="278" y="124"/>
                  <a:pt x="228" y="163"/>
                  <a:pt x="167" y="198"/>
                </a:cubicBezTo>
                <a:cubicBezTo>
                  <a:pt x="133" y="218"/>
                  <a:pt x="74" y="240"/>
                  <a:pt x="62" y="283"/>
                </a:cubicBezTo>
                <a:cubicBezTo>
                  <a:pt x="52" y="318"/>
                  <a:pt x="67" y="357"/>
                  <a:pt x="87" y="382"/>
                </a:cubicBezTo>
                <a:cubicBezTo>
                  <a:pt x="148" y="464"/>
                  <a:pt x="254" y="496"/>
                  <a:pt x="347" y="524"/>
                </a:cubicBezTo>
                <a:cubicBezTo>
                  <a:pt x="374" y="532"/>
                  <a:pt x="400" y="538"/>
                  <a:pt x="428" y="542"/>
                </a:cubicBezTo>
                <a:moveTo>
                  <a:pt x="0" y="647"/>
                </a:moveTo>
                <a:cubicBezTo>
                  <a:pt x="13" y="668"/>
                  <a:pt x="60" y="680"/>
                  <a:pt x="85" y="689"/>
                </a:cubicBezTo>
                <a:cubicBezTo>
                  <a:pt x="130" y="705"/>
                  <a:pt x="177" y="721"/>
                  <a:pt x="225" y="733"/>
                </a:cubicBezTo>
                <a:cubicBezTo>
                  <a:pt x="254" y="740"/>
                  <a:pt x="308" y="751"/>
                  <a:pt x="337" y="741"/>
                </a:cubicBezTo>
                <a:cubicBezTo>
                  <a:pt x="345" y="736"/>
                  <a:pt x="353" y="731"/>
                  <a:pt x="361" y="726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17" name="Freeform 7"/>
          <p:cNvSpPr/>
          <p:nvPr/>
        </p:nvSpPr>
        <p:spPr>
          <a:xfrm>
            <a:off x="4754520" y="1492200"/>
            <a:ext cx="183600" cy="279720"/>
          </a:xfrm>
          <a:custGeom>
            <a:avLst/>
            <a:gdLst/>
            <a:ahLst/>
            <a:rect l="0" t="0" r="r" b="b"/>
            <a:pathLst>
              <a:path w="510" h="777">
                <a:moveTo>
                  <a:pt x="210" y="58"/>
                </a:moveTo>
                <a:cubicBezTo>
                  <a:pt x="207" y="38"/>
                  <a:pt x="205" y="20"/>
                  <a:pt x="203" y="0"/>
                </a:cubicBezTo>
                <a:cubicBezTo>
                  <a:pt x="203" y="2"/>
                  <a:pt x="203" y="4"/>
                  <a:pt x="203" y="6"/>
                </a:cubicBezTo>
                <a:cubicBezTo>
                  <a:pt x="203" y="48"/>
                  <a:pt x="205" y="79"/>
                  <a:pt x="188" y="119"/>
                </a:cubicBezTo>
                <a:cubicBezTo>
                  <a:pt x="145" y="219"/>
                  <a:pt x="44" y="286"/>
                  <a:pt x="6" y="386"/>
                </a:cubicBezTo>
                <a:cubicBezTo>
                  <a:pt x="1" y="400"/>
                  <a:pt x="3" y="412"/>
                  <a:pt x="0" y="425"/>
                </a:cubicBezTo>
                <a:cubicBezTo>
                  <a:pt x="27" y="434"/>
                  <a:pt x="52" y="438"/>
                  <a:pt x="83" y="442"/>
                </a:cubicBezTo>
                <a:cubicBezTo>
                  <a:pt x="143" y="449"/>
                  <a:pt x="202" y="449"/>
                  <a:pt x="262" y="449"/>
                </a:cubicBezTo>
                <a:cubicBezTo>
                  <a:pt x="318" y="449"/>
                  <a:pt x="371" y="453"/>
                  <a:pt x="425" y="435"/>
                </a:cubicBezTo>
                <a:cubicBezTo>
                  <a:pt x="454" y="425"/>
                  <a:pt x="497" y="408"/>
                  <a:pt x="505" y="372"/>
                </a:cubicBezTo>
                <a:cubicBezTo>
                  <a:pt x="509" y="357"/>
                  <a:pt x="505" y="342"/>
                  <a:pt x="507" y="327"/>
                </a:cubicBezTo>
                <a:cubicBezTo>
                  <a:pt x="473" y="340"/>
                  <a:pt x="475" y="329"/>
                  <a:pt x="441" y="365"/>
                </a:cubicBezTo>
                <a:cubicBezTo>
                  <a:pt x="362" y="449"/>
                  <a:pt x="331" y="539"/>
                  <a:pt x="317" y="652"/>
                </a:cubicBezTo>
                <a:cubicBezTo>
                  <a:pt x="312" y="694"/>
                  <a:pt x="308" y="735"/>
                  <a:pt x="301" y="776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18" name="Freeform 8"/>
          <p:cNvSpPr/>
          <p:nvPr/>
        </p:nvSpPr>
        <p:spPr>
          <a:xfrm>
            <a:off x="3271320" y="2249640"/>
            <a:ext cx="829080" cy="260640"/>
          </a:xfrm>
          <a:custGeom>
            <a:avLst/>
            <a:gdLst/>
            <a:ahLst/>
            <a:rect l="0" t="0" r="r" b="b"/>
            <a:pathLst>
              <a:path w="2303" h="724">
                <a:moveTo>
                  <a:pt x="365" y="38"/>
                </a:moveTo>
                <a:cubicBezTo>
                  <a:pt x="371" y="25"/>
                  <a:pt x="376" y="15"/>
                  <a:pt x="381" y="0"/>
                </a:cubicBezTo>
                <a:cubicBezTo>
                  <a:pt x="335" y="24"/>
                  <a:pt x="294" y="42"/>
                  <a:pt x="242" y="55"/>
                </a:cubicBezTo>
                <a:cubicBezTo>
                  <a:pt x="171" y="73"/>
                  <a:pt x="96" y="84"/>
                  <a:pt x="23" y="86"/>
                </a:cubicBezTo>
                <a:cubicBezTo>
                  <a:pt x="10" y="86"/>
                  <a:pt x="8" y="86"/>
                  <a:pt x="1" y="86"/>
                </a:cubicBezTo>
                <a:cubicBezTo>
                  <a:pt x="2" y="150"/>
                  <a:pt x="0" y="216"/>
                  <a:pt x="3" y="280"/>
                </a:cubicBezTo>
                <a:cubicBezTo>
                  <a:pt x="6" y="342"/>
                  <a:pt x="31" y="405"/>
                  <a:pt x="84" y="440"/>
                </a:cubicBezTo>
                <a:cubicBezTo>
                  <a:pt x="144" y="480"/>
                  <a:pt x="222" y="478"/>
                  <a:pt x="291" y="479"/>
                </a:cubicBezTo>
                <a:cubicBezTo>
                  <a:pt x="366" y="480"/>
                  <a:pt x="424" y="475"/>
                  <a:pt x="497" y="459"/>
                </a:cubicBezTo>
                <a:moveTo>
                  <a:pt x="707" y="144"/>
                </a:moveTo>
                <a:cubicBezTo>
                  <a:pt x="730" y="126"/>
                  <a:pt x="762" y="120"/>
                  <a:pt x="803" y="115"/>
                </a:cubicBezTo>
                <a:cubicBezTo>
                  <a:pt x="855" y="109"/>
                  <a:pt x="948" y="90"/>
                  <a:pt x="991" y="129"/>
                </a:cubicBezTo>
                <a:cubicBezTo>
                  <a:pt x="1025" y="160"/>
                  <a:pt x="1006" y="222"/>
                  <a:pt x="980" y="247"/>
                </a:cubicBezTo>
                <a:cubicBezTo>
                  <a:pt x="945" y="282"/>
                  <a:pt x="892" y="299"/>
                  <a:pt x="846" y="312"/>
                </a:cubicBezTo>
                <a:cubicBezTo>
                  <a:pt x="837" y="315"/>
                  <a:pt x="829" y="317"/>
                  <a:pt x="820" y="320"/>
                </a:cubicBezTo>
                <a:cubicBezTo>
                  <a:pt x="835" y="324"/>
                  <a:pt x="863" y="330"/>
                  <a:pt x="880" y="334"/>
                </a:cubicBezTo>
                <a:cubicBezTo>
                  <a:pt x="912" y="341"/>
                  <a:pt x="955" y="349"/>
                  <a:pt x="977" y="378"/>
                </a:cubicBezTo>
                <a:cubicBezTo>
                  <a:pt x="986" y="389"/>
                  <a:pt x="980" y="388"/>
                  <a:pt x="985" y="397"/>
                </a:cubicBezTo>
                <a:cubicBezTo>
                  <a:pt x="979" y="399"/>
                  <a:pt x="964" y="403"/>
                  <a:pt x="953" y="403"/>
                </a:cubicBezTo>
                <a:cubicBezTo>
                  <a:pt x="940" y="403"/>
                  <a:pt x="937" y="403"/>
                  <a:pt x="929" y="403"/>
                </a:cubicBezTo>
                <a:cubicBezTo>
                  <a:pt x="929" y="403"/>
                  <a:pt x="908" y="403"/>
                  <a:pt x="920" y="403"/>
                </a:cubicBezTo>
                <a:cubicBezTo>
                  <a:pt x="1035" y="403"/>
                  <a:pt x="1150" y="408"/>
                  <a:pt x="1265" y="408"/>
                </a:cubicBezTo>
                <a:moveTo>
                  <a:pt x="1630" y="299"/>
                </a:moveTo>
                <a:cubicBezTo>
                  <a:pt x="1638" y="301"/>
                  <a:pt x="1645" y="299"/>
                  <a:pt x="1651" y="306"/>
                </a:cubicBezTo>
                <a:cubicBezTo>
                  <a:pt x="1679" y="337"/>
                  <a:pt x="1674" y="393"/>
                  <a:pt x="1673" y="431"/>
                </a:cubicBezTo>
                <a:cubicBezTo>
                  <a:pt x="1671" y="507"/>
                  <a:pt x="1627" y="562"/>
                  <a:pt x="1587" y="624"/>
                </a:cubicBezTo>
                <a:cubicBezTo>
                  <a:pt x="1566" y="657"/>
                  <a:pt x="1548" y="687"/>
                  <a:pt x="1533" y="723"/>
                </a:cubicBezTo>
                <a:moveTo>
                  <a:pt x="2025" y="184"/>
                </a:moveTo>
                <a:cubicBezTo>
                  <a:pt x="2051" y="163"/>
                  <a:pt x="2069" y="161"/>
                  <a:pt x="2103" y="161"/>
                </a:cubicBezTo>
                <a:cubicBezTo>
                  <a:pt x="2147" y="160"/>
                  <a:pt x="2179" y="160"/>
                  <a:pt x="2210" y="196"/>
                </a:cubicBezTo>
                <a:cubicBezTo>
                  <a:pt x="2231" y="220"/>
                  <a:pt x="2247" y="272"/>
                  <a:pt x="2230" y="302"/>
                </a:cubicBezTo>
                <a:cubicBezTo>
                  <a:pt x="2215" y="329"/>
                  <a:pt x="2173" y="342"/>
                  <a:pt x="2161" y="372"/>
                </a:cubicBezTo>
                <a:cubicBezTo>
                  <a:pt x="2157" y="381"/>
                  <a:pt x="2162" y="385"/>
                  <a:pt x="2161" y="393"/>
                </a:cubicBezTo>
                <a:cubicBezTo>
                  <a:pt x="2197" y="403"/>
                  <a:pt x="2236" y="410"/>
                  <a:pt x="2268" y="430"/>
                </a:cubicBezTo>
                <a:cubicBezTo>
                  <a:pt x="2287" y="442"/>
                  <a:pt x="2302" y="475"/>
                  <a:pt x="2277" y="492"/>
                </a:cubicBezTo>
                <a:cubicBezTo>
                  <a:pt x="2239" y="517"/>
                  <a:pt x="2184" y="523"/>
                  <a:pt x="2140" y="528"/>
                </a:cubicBezTo>
                <a:cubicBezTo>
                  <a:pt x="2115" y="531"/>
                  <a:pt x="2092" y="531"/>
                  <a:pt x="2067" y="531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19" name="Freeform 9"/>
          <p:cNvSpPr/>
          <p:nvPr/>
        </p:nvSpPr>
        <p:spPr>
          <a:xfrm>
            <a:off x="4275000" y="2212920"/>
            <a:ext cx="482400" cy="283320"/>
          </a:xfrm>
          <a:custGeom>
            <a:avLst/>
            <a:gdLst/>
            <a:ahLst/>
            <a:rect l="0" t="0" r="r" b="b"/>
            <a:pathLst>
              <a:path w="1340" h="787">
                <a:moveTo>
                  <a:pt x="97" y="594"/>
                </a:moveTo>
                <a:cubicBezTo>
                  <a:pt x="97" y="633"/>
                  <a:pt x="79" y="639"/>
                  <a:pt x="55" y="669"/>
                </a:cubicBezTo>
                <a:cubicBezTo>
                  <a:pt x="34" y="694"/>
                  <a:pt x="7" y="726"/>
                  <a:pt x="0" y="759"/>
                </a:cubicBezTo>
                <a:cubicBezTo>
                  <a:pt x="0" y="773"/>
                  <a:pt x="0" y="777"/>
                  <a:pt x="0" y="786"/>
                </a:cubicBezTo>
                <a:moveTo>
                  <a:pt x="409" y="94"/>
                </a:moveTo>
                <a:cubicBezTo>
                  <a:pt x="409" y="77"/>
                  <a:pt x="409" y="76"/>
                  <a:pt x="409" y="67"/>
                </a:cubicBezTo>
                <a:cubicBezTo>
                  <a:pt x="398" y="114"/>
                  <a:pt x="379" y="146"/>
                  <a:pt x="358" y="191"/>
                </a:cubicBezTo>
                <a:cubicBezTo>
                  <a:pt x="333" y="243"/>
                  <a:pt x="320" y="295"/>
                  <a:pt x="325" y="353"/>
                </a:cubicBezTo>
                <a:cubicBezTo>
                  <a:pt x="327" y="383"/>
                  <a:pt x="345" y="417"/>
                  <a:pt x="377" y="426"/>
                </a:cubicBezTo>
                <a:cubicBezTo>
                  <a:pt x="402" y="433"/>
                  <a:pt x="435" y="427"/>
                  <a:pt x="458" y="420"/>
                </a:cubicBezTo>
                <a:cubicBezTo>
                  <a:pt x="479" y="414"/>
                  <a:pt x="514" y="399"/>
                  <a:pt x="537" y="408"/>
                </a:cubicBezTo>
                <a:cubicBezTo>
                  <a:pt x="568" y="420"/>
                  <a:pt x="579" y="481"/>
                  <a:pt x="594" y="507"/>
                </a:cubicBezTo>
                <a:cubicBezTo>
                  <a:pt x="612" y="539"/>
                  <a:pt x="630" y="552"/>
                  <a:pt x="663" y="563"/>
                </a:cubicBezTo>
                <a:moveTo>
                  <a:pt x="985" y="25"/>
                </a:moveTo>
                <a:cubicBezTo>
                  <a:pt x="1006" y="0"/>
                  <a:pt x="1021" y="6"/>
                  <a:pt x="1055" y="6"/>
                </a:cubicBezTo>
                <a:cubicBezTo>
                  <a:pt x="1093" y="6"/>
                  <a:pt x="1131" y="2"/>
                  <a:pt x="1168" y="15"/>
                </a:cubicBezTo>
                <a:cubicBezTo>
                  <a:pt x="1215" y="31"/>
                  <a:pt x="1213" y="65"/>
                  <a:pt x="1213" y="108"/>
                </a:cubicBezTo>
                <a:cubicBezTo>
                  <a:pt x="1213" y="169"/>
                  <a:pt x="1206" y="233"/>
                  <a:pt x="1220" y="293"/>
                </a:cubicBezTo>
                <a:cubicBezTo>
                  <a:pt x="1236" y="361"/>
                  <a:pt x="1270" y="424"/>
                  <a:pt x="1297" y="487"/>
                </a:cubicBezTo>
                <a:cubicBezTo>
                  <a:pt x="1308" y="512"/>
                  <a:pt x="1339" y="576"/>
                  <a:pt x="1301" y="594"/>
                </a:cubicBezTo>
                <a:cubicBezTo>
                  <a:pt x="1236" y="626"/>
                  <a:pt x="1128" y="613"/>
                  <a:pt x="1058" y="609"/>
                </a:cubicBezTo>
                <a:cubicBezTo>
                  <a:pt x="1044" y="607"/>
                  <a:pt x="1030" y="606"/>
                  <a:pt x="1016" y="604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20" name="Freeform 10"/>
          <p:cNvSpPr/>
          <p:nvPr/>
        </p:nvSpPr>
        <p:spPr>
          <a:xfrm>
            <a:off x="4915080" y="2913840"/>
            <a:ext cx="87840" cy="218520"/>
          </a:xfrm>
          <a:custGeom>
            <a:avLst/>
            <a:gdLst/>
            <a:ahLst/>
            <a:rect l="0" t="0" r="r" b="b"/>
            <a:pathLst>
              <a:path w="244" h="607">
                <a:moveTo>
                  <a:pt x="63" y="24"/>
                </a:moveTo>
                <a:cubicBezTo>
                  <a:pt x="88" y="0"/>
                  <a:pt x="106" y="14"/>
                  <a:pt x="133" y="37"/>
                </a:cubicBezTo>
                <a:cubicBezTo>
                  <a:pt x="186" y="81"/>
                  <a:pt x="215" y="145"/>
                  <a:pt x="227" y="211"/>
                </a:cubicBezTo>
                <a:cubicBezTo>
                  <a:pt x="243" y="302"/>
                  <a:pt x="234" y="384"/>
                  <a:pt x="188" y="463"/>
                </a:cubicBezTo>
                <a:cubicBezTo>
                  <a:pt x="147" y="536"/>
                  <a:pt x="84" y="597"/>
                  <a:pt x="0" y="606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21" name="Freeform 11"/>
          <p:cNvSpPr/>
          <p:nvPr/>
        </p:nvSpPr>
        <p:spPr>
          <a:xfrm>
            <a:off x="2487600" y="2924280"/>
            <a:ext cx="197280" cy="284400"/>
          </a:xfrm>
          <a:custGeom>
            <a:avLst/>
            <a:gdLst/>
            <a:ahLst/>
            <a:rect l="0" t="0" r="r" b="b"/>
            <a:pathLst>
              <a:path w="548" h="790">
                <a:moveTo>
                  <a:pt x="547" y="0"/>
                </a:moveTo>
                <a:cubicBezTo>
                  <a:pt x="464" y="51"/>
                  <a:pt x="390" y="91"/>
                  <a:pt x="313" y="154"/>
                </a:cubicBezTo>
                <a:cubicBezTo>
                  <a:pt x="212" y="239"/>
                  <a:pt x="106" y="346"/>
                  <a:pt x="47" y="467"/>
                </a:cubicBezTo>
                <a:cubicBezTo>
                  <a:pt x="6" y="551"/>
                  <a:pt x="0" y="647"/>
                  <a:pt x="80" y="705"/>
                </a:cubicBezTo>
                <a:cubicBezTo>
                  <a:pt x="192" y="787"/>
                  <a:pt x="346" y="780"/>
                  <a:pt x="477" y="789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22" name="Freeform 12"/>
          <p:cNvSpPr/>
          <p:nvPr/>
        </p:nvSpPr>
        <p:spPr>
          <a:xfrm>
            <a:off x="2926440" y="2832120"/>
            <a:ext cx="1874520" cy="352440"/>
          </a:xfrm>
          <a:custGeom>
            <a:avLst/>
            <a:gdLst/>
            <a:ahLst/>
            <a:rect l="0" t="0" r="r" b="b"/>
            <a:pathLst>
              <a:path w="5207" h="979">
                <a:moveTo>
                  <a:pt x="26" y="795"/>
                </a:moveTo>
                <a:cubicBezTo>
                  <a:pt x="18" y="779"/>
                  <a:pt x="0" y="762"/>
                  <a:pt x="20" y="748"/>
                </a:cubicBezTo>
                <a:cubicBezTo>
                  <a:pt x="49" y="727"/>
                  <a:pt x="134" y="711"/>
                  <a:pt x="166" y="732"/>
                </a:cubicBezTo>
                <a:cubicBezTo>
                  <a:pt x="198" y="753"/>
                  <a:pt x="200" y="818"/>
                  <a:pt x="193" y="851"/>
                </a:cubicBezTo>
                <a:cubicBezTo>
                  <a:pt x="183" y="897"/>
                  <a:pt x="143" y="925"/>
                  <a:pt x="105" y="947"/>
                </a:cubicBezTo>
                <a:cubicBezTo>
                  <a:pt x="90" y="955"/>
                  <a:pt x="87" y="955"/>
                  <a:pt x="74" y="958"/>
                </a:cubicBezTo>
                <a:cubicBezTo>
                  <a:pt x="99" y="925"/>
                  <a:pt x="125" y="909"/>
                  <a:pt x="162" y="886"/>
                </a:cubicBezTo>
                <a:cubicBezTo>
                  <a:pt x="231" y="844"/>
                  <a:pt x="300" y="806"/>
                  <a:pt x="363" y="755"/>
                </a:cubicBezTo>
                <a:cubicBezTo>
                  <a:pt x="391" y="732"/>
                  <a:pt x="406" y="717"/>
                  <a:pt x="421" y="686"/>
                </a:cubicBezTo>
                <a:cubicBezTo>
                  <a:pt x="378" y="697"/>
                  <a:pt x="349" y="708"/>
                  <a:pt x="317" y="745"/>
                </a:cubicBezTo>
                <a:cubicBezTo>
                  <a:pt x="284" y="783"/>
                  <a:pt x="261" y="841"/>
                  <a:pt x="270" y="892"/>
                </a:cubicBezTo>
                <a:cubicBezTo>
                  <a:pt x="279" y="943"/>
                  <a:pt x="338" y="962"/>
                  <a:pt x="382" y="970"/>
                </a:cubicBezTo>
                <a:cubicBezTo>
                  <a:pt x="425" y="978"/>
                  <a:pt x="470" y="974"/>
                  <a:pt x="514" y="974"/>
                </a:cubicBezTo>
                <a:moveTo>
                  <a:pt x="840" y="167"/>
                </a:moveTo>
                <a:cubicBezTo>
                  <a:pt x="843" y="146"/>
                  <a:pt x="831" y="134"/>
                  <a:pt x="854" y="123"/>
                </a:cubicBezTo>
                <a:cubicBezTo>
                  <a:pt x="880" y="112"/>
                  <a:pt x="949" y="107"/>
                  <a:pt x="973" y="118"/>
                </a:cubicBezTo>
                <a:cubicBezTo>
                  <a:pt x="1019" y="139"/>
                  <a:pt x="1019" y="215"/>
                  <a:pt x="1013" y="256"/>
                </a:cubicBezTo>
                <a:cubicBezTo>
                  <a:pt x="1003" y="322"/>
                  <a:pt x="953" y="368"/>
                  <a:pt x="898" y="399"/>
                </a:cubicBezTo>
                <a:cubicBezTo>
                  <a:pt x="847" y="427"/>
                  <a:pt x="749" y="452"/>
                  <a:pt x="691" y="432"/>
                </a:cubicBezTo>
                <a:cubicBezTo>
                  <a:pt x="690" y="428"/>
                  <a:pt x="689" y="425"/>
                  <a:pt x="688" y="421"/>
                </a:cubicBezTo>
                <a:cubicBezTo>
                  <a:pt x="708" y="403"/>
                  <a:pt x="718" y="394"/>
                  <a:pt x="760" y="398"/>
                </a:cubicBezTo>
                <a:cubicBezTo>
                  <a:pt x="816" y="403"/>
                  <a:pt x="861" y="442"/>
                  <a:pt x="905" y="475"/>
                </a:cubicBezTo>
                <a:cubicBezTo>
                  <a:pt x="944" y="505"/>
                  <a:pt x="980" y="537"/>
                  <a:pt x="1028" y="552"/>
                </a:cubicBezTo>
                <a:cubicBezTo>
                  <a:pt x="1085" y="570"/>
                  <a:pt x="1171" y="571"/>
                  <a:pt x="1228" y="554"/>
                </a:cubicBezTo>
                <a:cubicBezTo>
                  <a:pt x="1238" y="550"/>
                  <a:pt x="1249" y="546"/>
                  <a:pt x="1259" y="542"/>
                </a:cubicBezTo>
                <a:moveTo>
                  <a:pt x="1638" y="463"/>
                </a:moveTo>
                <a:cubicBezTo>
                  <a:pt x="1635" y="459"/>
                  <a:pt x="1633" y="454"/>
                  <a:pt x="1630" y="450"/>
                </a:cubicBezTo>
                <a:cubicBezTo>
                  <a:pt x="1639" y="487"/>
                  <a:pt x="1654" y="521"/>
                  <a:pt x="1666" y="557"/>
                </a:cubicBezTo>
                <a:cubicBezTo>
                  <a:pt x="1688" y="621"/>
                  <a:pt x="1701" y="687"/>
                  <a:pt x="1720" y="752"/>
                </a:cubicBezTo>
                <a:cubicBezTo>
                  <a:pt x="1733" y="797"/>
                  <a:pt x="1746" y="837"/>
                  <a:pt x="1768" y="878"/>
                </a:cubicBezTo>
                <a:moveTo>
                  <a:pt x="1560" y="720"/>
                </a:moveTo>
                <a:cubicBezTo>
                  <a:pt x="1603" y="692"/>
                  <a:pt x="1673" y="699"/>
                  <a:pt x="1726" y="696"/>
                </a:cubicBezTo>
                <a:cubicBezTo>
                  <a:pt x="1840" y="690"/>
                  <a:pt x="1952" y="686"/>
                  <a:pt x="2066" y="686"/>
                </a:cubicBezTo>
                <a:cubicBezTo>
                  <a:pt x="2081" y="686"/>
                  <a:pt x="2097" y="686"/>
                  <a:pt x="2112" y="686"/>
                </a:cubicBezTo>
                <a:moveTo>
                  <a:pt x="2017" y="646"/>
                </a:moveTo>
                <a:cubicBezTo>
                  <a:pt x="2038" y="634"/>
                  <a:pt x="2068" y="632"/>
                  <a:pt x="2102" y="632"/>
                </a:cubicBezTo>
                <a:cubicBezTo>
                  <a:pt x="2161" y="632"/>
                  <a:pt x="2209" y="626"/>
                  <a:pt x="2246" y="680"/>
                </a:cubicBezTo>
                <a:cubicBezTo>
                  <a:pt x="2269" y="713"/>
                  <a:pt x="2273" y="771"/>
                  <a:pt x="2255" y="807"/>
                </a:cubicBezTo>
                <a:cubicBezTo>
                  <a:pt x="2241" y="835"/>
                  <a:pt x="2206" y="863"/>
                  <a:pt x="2176" y="871"/>
                </a:cubicBezTo>
                <a:cubicBezTo>
                  <a:pt x="2167" y="872"/>
                  <a:pt x="2166" y="872"/>
                  <a:pt x="2161" y="872"/>
                </a:cubicBezTo>
                <a:cubicBezTo>
                  <a:pt x="2184" y="842"/>
                  <a:pt x="2208" y="822"/>
                  <a:pt x="2237" y="796"/>
                </a:cubicBezTo>
                <a:cubicBezTo>
                  <a:pt x="2313" y="727"/>
                  <a:pt x="2408" y="637"/>
                  <a:pt x="2448" y="540"/>
                </a:cubicBezTo>
                <a:cubicBezTo>
                  <a:pt x="2448" y="538"/>
                  <a:pt x="2448" y="535"/>
                  <a:pt x="2448" y="533"/>
                </a:cubicBezTo>
                <a:cubicBezTo>
                  <a:pt x="2420" y="559"/>
                  <a:pt x="2390" y="584"/>
                  <a:pt x="2379" y="628"/>
                </a:cubicBezTo>
                <a:cubicBezTo>
                  <a:pt x="2367" y="674"/>
                  <a:pt x="2372" y="722"/>
                  <a:pt x="2414" y="748"/>
                </a:cubicBezTo>
                <a:cubicBezTo>
                  <a:pt x="2470" y="783"/>
                  <a:pt x="2548" y="775"/>
                  <a:pt x="2612" y="775"/>
                </a:cubicBezTo>
                <a:cubicBezTo>
                  <a:pt x="2676" y="775"/>
                  <a:pt x="2697" y="775"/>
                  <a:pt x="2738" y="762"/>
                </a:cubicBezTo>
                <a:moveTo>
                  <a:pt x="2724" y="102"/>
                </a:moveTo>
                <a:cubicBezTo>
                  <a:pt x="2713" y="83"/>
                  <a:pt x="2701" y="70"/>
                  <a:pt x="2702" y="47"/>
                </a:cubicBezTo>
                <a:cubicBezTo>
                  <a:pt x="2703" y="45"/>
                  <a:pt x="2704" y="44"/>
                  <a:pt x="2705" y="42"/>
                </a:cubicBezTo>
                <a:cubicBezTo>
                  <a:pt x="2749" y="42"/>
                  <a:pt x="2779" y="42"/>
                  <a:pt x="2813" y="75"/>
                </a:cubicBezTo>
                <a:cubicBezTo>
                  <a:pt x="2851" y="113"/>
                  <a:pt x="2865" y="165"/>
                  <a:pt x="2868" y="216"/>
                </a:cubicBezTo>
                <a:cubicBezTo>
                  <a:pt x="2870" y="242"/>
                  <a:pt x="2869" y="265"/>
                  <a:pt x="2861" y="286"/>
                </a:cubicBezTo>
                <a:cubicBezTo>
                  <a:pt x="2860" y="287"/>
                  <a:pt x="2859" y="287"/>
                  <a:pt x="2858" y="288"/>
                </a:cubicBezTo>
                <a:cubicBezTo>
                  <a:pt x="2920" y="288"/>
                  <a:pt x="2973" y="286"/>
                  <a:pt x="3017" y="338"/>
                </a:cubicBezTo>
                <a:cubicBezTo>
                  <a:pt x="3046" y="372"/>
                  <a:pt x="3055" y="437"/>
                  <a:pt x="3027" y="475"/>
                </a:cubicBezTo>
                <a:cubicBezTo>
                  <a:pt x="2991" y="523"/>
                  <a:pt x="2920" y="538"/>
                  <a:pt x="2865" y="547"/>
                </a:cubicBezTo>
                <a:cubicBezTo>
                  <a:pt x="2824" y="554"/>
                  <a:pt x="2781" y="555"/>
                  <a:pt x="2739" y="556"/>
                </a:cubicBezTo>
                <a:cubicBezTo>
                  <a:pt x="2737" y="556"/>
                  <a:pt x="2734" y="556"/>
                  <a:pt x="2732" y="556"/>
                </a:cubicBezTo>
                <a:moveTo>
                  <a:pt x="3651" y="470"/>
                </a:moveTo>
                <a:cubicBezTo>
                  <a:pt x="3634" y="456"/>
                  <a:pt x="3632" y="450"/>
                  <a:pt x="3618" y="453"/>
                </a:cubicBezTo>
                <a:cubicBezTo>
                  <a:pt x="3607" y="485"/>
                  <a:pt x="3609" y="518"/>
                  <a:pt x="3625" y="550"/>
                </a:cubicBezTo>
                <a:cubicBezTo>
                  <a:pt x="3661" y="621"/>
                  <a:pt x="3724" y="678"/>
                  <a:pt x="3767" y="746"/>
                </a:cubicBezTo>
                <a:cubicBezTo>
                  <a:pt x="3782" y="770"/>
                  <a:pt x="3791" y="794"/>
                  <a:pt x="3801" y="820"/>
                </a:cubicBezTo>
                <a:moveTo>
                  <a:pt x="3574" y="715"/>
                </a:moveTo>
                <a:cubicBezTo>
                  <a:pt x="3613" y="688"/>
                  <a:pt x="3690" y="682"/>
                  <a:pt x="3740" y="672"/>
                </a:cubicBezTo>
                <a:cubicBezTo>
                  <a:pt x="3817" y="657"/>
                  <a:pt x="3894" y="644"/>
                  <a:pt x="3971" y="629"/>
                </a:cubicBezTo>
                <a:moveTo>
                  <a:pt x="4210" y="596"/>
                </a:moveTo>
                <a:cubicBezTo>
                  <a:pt x="4271" y="589"/>
                  <a:pt x="4330" y="581"/>
                  <a:pt x="4389" y="607"/>
                </a:cubicBezTo>
                <a:cubicBezTo>
                  <a:pt x="4430" y="625"/>
                  <a:pt x="4443" y="672"/>
                  <a:pt x="4431" y="714"/>
                </a:cubicBezTo>
                <a:cubicBezTo>
                  <a:pt x="4413" y="778"/>
                  <a:pt x="4336" y="815"/>
                  <a:pt x="4275" y="820"/>
                </a:cubicBezTo>
                <a:cubicBezTo>
                  <a:pt x="4265" y="820"/>
                  <a:pt x="4264" y="820"/>
                  <a:pt x="4259" y="820"/>
                </a:cubicBezTo>
                <a:cubicBezTo>
                  <a:pt x="4287" y="792"/>
                  <a:pt x="4322" y="768"/>
                  <a:pt x="4359" y="745"/>
                </a:cubicBezTo>
                <a:cubicBezTo>
                  <a:pt x="4464" y="679"/>
                  <a:pt x="4638" y="625"/>
                  <a:pt x="4718" y="532"/>
                </a:cubicBezTo>
                <a:cubicBezTo>
                  <a:pt x="4718" y="530"/>
                  <a:pt x="4718" y="527"/>
                  <a:pt x="4718" y="525"/>
                </a:cubicBezTo>
                <a:cubicBezTo>
                  <a:pt x="4672" y="531"/>
                  <a:pt x="4645" y="537"/>
                  <a:pt x="4607" y="570"/>
                </a:cubicBezTo>
                <a:cubicBezTo>
                  <a:pt x="4560" y="610"/>
                  <a:pt x="4537" y="657"/>
                  <a:pt x="4535" y="718"/>
                </a:cubicBezTo>
                <a:cubicBezTo>
                  <a:pt x="4533" y="774"/>
                  <a:pt x="4603" y="784"/>
                  <a:pt x="4648" y="788"/>
                </a:cubicBezTo>
                <a:cubicBezTo>
                  <a:pt x="4730" y="796"/>
                  <a:pt x="4799" y="786"/>
                  <a:pt x="4876" y="762"/>
                </a:cubicBezTo>
                <a:moveTo>
                  <a:pt x="4870" y="15"/>
                </a:moveTo>
                <a:cubicBezTo>
                  <a:pt x="4868" y="6"/>
                  <a:pt x="4867" y="5"/>
                  <a:pt x="4867" y="0"/>
                </a:cubicBezTo>
                <a:cubicBezTo>
                  <a:pt x="4867" y="59"/>
                  <a:pt x="4867" y="112"/>
                  <a:pt x="4855" y="170"/>
                </a:cubicBezTo>
                <a:cubicBezTo>
                  <a:pt x="4842" y="231"/>
                  <a:pt x="4827" y="290"/>
                  <a:pt x="4828" y="353"/>
                </a:cubicBezTo>
                <a:cubicBezTo>
                  <a:pt x="4829" y="398"/>
                  <a:pt x="4868" y="401"/>
                  <a:pt x="4905" y="402"/>
                </a:cubicBezTo>
                <a:cubicBezTo>
                  <a:pt x="4957" y="404"/>
                  <a:pt x="4994" y="396"/>
                  <a:pt x="5036" y="363"/>
                </a:cubicBezTo>
                <a:cubicBezTo>
                  <a:pt x="5056" y="347"/>
                  <a:pt x="5070" y="326"/>
                  <a:pt x="5091" y="316"/>
                </a:cubicBezTo>
                <a:cubicBezTo>
                  <a:pt x="5093" y="316"/>
                  <a:pt x="5095" y="316"/>
                  <a:pt x="5097" y="316"/>
                </a:cubicBezTo>
                <a:cubicBezTo>
                  <a:pt x="5110" y="354"/>
                  <a:pt x="5119" y="393"/>
                  <a:pt x="5131" y="431"/>
                </a:cubicBezTo>
                <a:cubicBezTo>
                  <a:pt x="5148" y="486"/>
                  <a:pt x="5168" y="538"/>
                  <a:pt x="5206" y="580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23" name="Freeform 13"/>
          <p:cNvSpPr/>
          <p:nvPr/>
        </p:nvSpPr>
        <p:spPr>
          <a:xfrm>
            <a:off x="5105880" y="2747160"/>
            <a:ext cx="146880" cy="180360"/>
          </a:xfrm>
          <a:custGeom>
            <a:avLst/>
            <a:gdLst/>
            <a:ahLst/>
            <a:rect l="0" t="0" r="r" b="b"/>
            <a:pathLst>
              <a:path w="408" h="501">
                <a:moveTo>
                  <a:pt x="19" y="45"/>
                </a:moveTo>
                <a:cubicBezTo>
                  <a:pt x="16" y="45"/>
                  <a:pt x="13" y="45"/>
                  <a:pt x="10" y="45"/>
                </a:cubicBezTo>
                <a:cubicBezTo>
                  <a:pt x="8" y="21"/>
                  <a:pt x="0" y="15"/>
                  <a:pt x="28" y="10"/>
                </a:cubicBezTo>
                <a:cubicBezTo>
                  <a:pt x="74" y="1"/>
                  <a:pt x="137" y="0"/>
                  <a:pt x="184" y="6"/>
                </a:cubicBezTo>
                <a:cubicBezTo>
                  <a:pt x="233" y="12"/>
                  <a:pt x="293" y="36"/>
                  <a:pt x="306" y="90"/>
                </a:cubicBezTo>
                <a:cubicBezTo>
                  <a:pt x="315" y="129"/>
                  <a:pt x="305" y="165"/>
                  <a:pt x="271" y="187"/>
                </a:cubicBezTo>
                <a:cubicBezTo>
                  <a:pt x="243" y="204"/>
                  <a:pt x="213" y="205"/>
                  <a:pt x="184" y="206"/>
                </a:cubicBezTo>
                <a:cubicBezTo>
                  <a:pt x="242" y="206"/>
                  <a:pt x="299" y="206"/>
                  <a:pt x="349" y="243"/>
                </a:cubicBezTo>
                <a:cubicBezTo>
                  <a:pt x="384" y="267"/>
                  <a:pt x="407" y="334"/>
                  <a:pt x="379" y="374"/>
                </a:cubicBezTo>
                <a:cubicBezTo>
                  <a:pt x="329" y="443"/>
                  <a:pt x="212" y="457"/>
                  <a:pt x="137" y="476"/>
                </a:cubicBezTo>
                <a:cubicBezTo>
                  <a:pt x="76" y="491"/>
                  <a:pt x="60" y="495"/>
                  <a:pt x="19" y="500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24" name="Freeform 14"/>
          <p:cNvSpPr/>
          <p:nvPr/>
        </p:nvSpPr>
        <p:spPr>
          <a:xfrm>
            <a:off x="8508960" y="3786120"/>
            <a:ext cx="19440" cy="38520"/>
          </a:xfrm>
          <a:custGeom>
            <a:avLst/>
            <a:gdLst/>
            <a:ahLst/>
            <a:rect l="0" t="0" r="r" b="b"/>
            <a:pathLst>
              <a:path w="54" h="107">
                <a:moveTo>
                  <a:pt x="0" y="0"/>
                </a:moveTo>
                <a:cubicBezTo>
                  <a:pt x="25" y="10"/>
                  <a:pt x="40" y="46"/>
                  <a:pt x="47" y="71"/>
                </a:cubicBezTo>
                <a:cubicBezTo>
                  <a:pt x="49" y="83"/>
                  <a:pt x="51" y="94"/>
                  <a:pt x="53" y="106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25" name="Freeform 15"/>
          <p:cNvSpPr/>
          <p:nvPr/>
        </p:nvSpPr>
        <p:spPr>
          <a:xfrm>
            <a:off x="773280" y="3718080"/>
            <a:ext cx="448200" cy="168480"/>
          </a:xfrm>
          <a:custGeom>
            <a:avLst/>
            <a:gdLst/>
            <a:ahLst/>
            <a:rect l="0" t="0" r="r" b="b"/>
            <a:pathLst>
              <a:path w="1245" h="468">
                <a:moveTo>
                  <a:pt x="0" y="69"/>
                </a:moveTo>
                <a:cubicBezTo>
                  <a:pt x="0" y="46"/>
                  <a:pt x="2" y="22"/>
                  <a:pt x="3" y="0"/>
                </a:cubicBezTo>
                <a:cubicBezTo>
                  <a:pt x="14" y="14"/>
                  <a:pt x="22" y="18"/>
                  <a:pt x="30" y="45"/>
                </a:cubicBezTo>
                <a:cubicBezTo>
                  <a:pt x="48" y="107"/>
                  <a:pt x="54" y="170"/>
                  <a:pt x="58" y="236"/>
                </a:cubicBezTo>
                <a:cubicBezTo>
                  <a:pt x="61" y="275"/>
                  <a:pt x="57" y="321"/>
                  <a:pt x="64" y="359"/>
                </a:cubicBezTo>
                <a:cubicBezTo>
                  <a:pt x="67" y="369"/>
                  <a:pt x="67" y="371"/>
                  <a:pt x="70" y="377"/>
                </a:cubicBezTo>
                <a:cubicBezTo>
                  <a:pt x="100" y="370"/>
                  <a:pt x="109" y="356"/>
                  <a:pt x="137" y="338"/>
                </a:cubicBezTo>
                <a:cubicBezTo>
                  <a:pt x="202" y="295"/>
                  <a:pt x="287" y="261"/>
                  <a:pt x="366" y="277"/>
                </a:cubicBezTo>
                <a:cubicBezTo>
                  <a:pt x="416" y="287"/>
                  <a:pt x="436" y="339"/>
                  <a:pt x="453" y="381"/>
                </a:cubicBezTo>
                <a:cubicBezTo>
                  <a:pt x="460" y="398"/>
                  <a:pt x="465" y="417"/>
                  <a:pt x="473" y="434"/>
                </a:cubicBezTo>
                <a:cubicBezTo>
                  <a:pt x="474" y="424"/>
                  <a:pt x="477" y="379"/>
                  <a:pt x="476" y="366"/>
                </a:cubicBezTo>
                <a:cubicBezTo>
                  <a:pt x="473" y="304"/>
                  <a:pt x="457" y="242"/>
                  <a:pt x="454" y="178"/>
                </a:cubicBezTo>
                <a:cubicBezTo>
                  <a:pt x="452" y="140"/>
                  <a:pt x="435" y="46"/>
                  <a:pt x="485" y="31"/>
                </a:cubicBezTo>
                <a:cubicBezTo>
                  <a:pt x="534" y="16"/>
                  <a:pt x="581" y="49"/>
                  <a:pt x="621" y="68"/>
                </a:cubicBezTo>
                <a:moveTo>
                  <a:pt x="937" y="253"/>
                </a:moveTo>
                <a:cubicBezTo>
                  <a:pt x="965" y="253"/>
                  <a:pt x="989" y="254"/>
                  <a:pt x="1017" y="259"/>
                </a:cubicBezTo>
                <a:cubicBezTo>
                  <a:pt x="1067" y="269"/>
                  <a:pt x="1116" y="281"/>
                  <a:pt x="1167" y="284"/>
                </a:cubicBezTo>
                <a:cubicBezTo>
                  <a:pt x="1190" y="284"/>
                  <a:pt x="1196" y="284"/>
                  <a:pt x="1210" y="284"/>
                </a:cubicBezTo>
                <a:cubicBezTo>
                  <a:pt x="1213" y="253"/>
                  <a:pt x="1218" y="246"/>
                  <a:pt x="1180" y="227"/>
                </a:cubicBezTo>
                <a:cubicBezTo>
                  <a:pt x="1132" y="205"/>
                  <a:pt x="1048" y="202"/>
                  <a:pt x="997" y="217"/>
                </a:cubicBezTo>
                <a:cubicBezTo>
                  <a:pt x="949" y="231"/>
                  <a:pt x="908" y="273"/>
                  <a:pt x="915" y="325"/>
                </a:cubicBezTo>
                <a:cubicBezTo>
                  <a:pt x="925" y="396"/>
                  <a:pt x="1032" y="423"/>
                  <a:pt x="1088" y="440"/>
                </a:cubicBezTo>
                <a:cubicBezTo>
                  <a:pt x="1164" y="459"/>
                  <a:pt x="1191" y="465"/>
                  <a:pt x="1244" y="467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26" name="Freeform 16"/>
          <p:cNvSpPr/>
          <p:nvPr/>
        </p:nvSpPr>
        <p:spPr>
          <a:xfrm>
            <a:off x="1519200" y="3587760"/>
            <a:ext cx="868680" cy="277920"/>
          </a:xfrm>
          <a:custGeom>
            <a:avLst/>
            <a:gdLst/>
            <a:ahLst/>
            <a:rect l="0" t="0" r="r" b="b"/>
            <a:pathLst>
              <a:path w="2413" h="772">
                <a:moveTo>
                  <a:pt x="10" y="507"/>
                </a:moveTo>
                <a:cubicBezTo>
                  <a:pt x="3" y="493"/>
                  <a:pt x="1" y="492"/>
                  <a:pt x="0" y="483"/>
                </a:cubicBezTo>
                <a:cubicBezTo>
                  <a:pt x="41" y="499"/>
                  <a:pt x="61" y="513"/>
                  <a:pt x="95" y="547"/>
                </a:cubicBezTo>
                <a:cubicBezTo>
                  <a:pt x="129" y="582"/>
                  <a:pt x="159" y="620"/>
                  <a:pt x="192" y="655"/>
                </a:cubicBezTo>
                <a:cubicBezTo>
                  <a:pt x="203" y="666"/>
                  <a:pt x="230" y="689"/>
                  <a:pt x="249" y="677"/>
                </a:cubicBezTo>
                <a:cubicBezTo>
                  <a:pt x="278" y="658"/>
                  <a:pt x="290" y="609"/>
                  <a:pt x="304" y="579"/>
                </a:cubicBezTo>
                <a:cubicBezTo>
                  <a:pt x="317" y="551"/>
                  <a:pt x="330" y="506"/>
                  <a:pt x="365" y="498"/>
                </a:cubicBezTo>
                <a:cubicBezTo>
                  <a:pt x="403" y="489"/>
                  <a:pt x="425" y="508"/>
                  <a:pt x="446" y="538"/>
                </a:cubicBezTo>
                <a:cubicBezTo>
                  <a:pt x="471" y="573"/>
                  <a:pt x="484" y="612"/>
                  <a:pt x="518" y="641"/>
                </a:cubicBezTo>
                <a:cubicBezTo>
                  <a:pt x="539" y="659"/>
                  <a:pt x="573" y="667"/>
                  <a:pt x="600" y="660"/>
                </a:cubicBezTo>
                <a:cubicBezTo>
                  <a:pt x="636" y="651"/>
                  <a:pt x="671" y="606"/>
                  <a:pt x="692" y="578"/>
                </a:cubicBezTo>
                <a:cubicBezTo>
                  <a:pt x="705" y="561"/>
                  <a:pt x="713" y="541"/>
                  <a:pt x="722" y="523"/>
                </a:cubicBezTo>
                <a:cubicBezTo>
                  <a:pt x="751" y="527"/>
                  <a:pt x="771" y="538"/>
                  <a:pt x="800" y="547"/>
                </a:cubicBezTo>
                <a:cubicBezTo>
                  <a:pt x="844" y="560"/>
                  <a:pt x="890" y="569"/>
                  <a:pt x="935" y="575"/>
                </a:cubicBezTo>
                <a:cubicBezTo>
                  <a:pt x="941" y="576"/>
                  <a:pt x="964" y="576"/>
                  <a:pt x="968" y="576"/>
                </a:cubicBezTo>
                <a:cubicBezTo>
                  <a:pt x="954" y="539"/>
                  <a:pt x="948" y="525"/>
                  <a:pt x="912" y="498"/>
                </a:cubicBezTo>
                <a:cubicBezTo>
                  <a:pt x="867" y="464"/>
                  <a:pt x="803" y="431"/>
                  <a:pt x="744" y="448"/>
                </a:cubicBezTo>
                <a:cubicBezTo>
                  <a:pt x="693" y="463"/>
                  <a:pt x="634" y="519"/>
                  <a:pt x="616" y="569"/>
                </a:cubicBezTo>
                <a:cubicBezTo>
                  <a:pt x="599" y="617"/>
                  <a:pt x="605" y="679"/>
                  <a:pt x="646" y="712"/>
                </a:cubicBezTo>
                <a:cubicBezTo>
                  <a:pt x="718" y="771"/>
                  <a:pt x="823" y="766"/>
                  <a:pt x="910" y="767"/>
                </a:cubicBezTo>
                <a:cubicBezTo>
                  <a:pt x="974" y="767"/>
                  <a:pt x="995" y="767"/>
                  <a:pt x="1037" y="757"/>
                </a:cubicBezTo>
                <a:moveTo>
                  <a:pt x="1293" y="478"/>
                </a:moveTo>
                <a:cubicBezTo>
                  <a:pt x="1301" y="477"/>
                  <a:pt x="1292" y="452"/>
                  <a:pt x="1298" y="458"/>
                </a:cubicBezTo>
                <a:cubicBezTo>
                  <a:pt x="1316" y="476"/>
                  <a:pt x="1326" y="503"/>
                  <a:pt x="1344" y="523"/>
                </a:cubicBezTo>
                <a:cubicBezTo>
                  <a:pt x="1378" y="559"/>
                  <a:pt x="1431" y="590"/>
                  <a:pt x="1484" y="575"/>
                </a:cubicBezTo>
                <a:cubicBezTo>
                  <a:pt x="1517" y="565"/>
                  <a:pt x="1533" y="552"/>
                  <a:pt x="1528" y="513"/>
                </a:cubicBezTo>
                <a:cubicBezTo>
                  <a:pt x="1523" y="469"/>
                  <a:pt x="1493" y="454"/>
                  <a:pt x="1450" y="450"/>
                </a:cubicBezTo>
                <a:cubicBezTo>
                  <a:pt x="1393" y="445"/>
                  <a:pt x="1348" y="461"/>
                  <a:pt x="1320" y="513"/>
                </a:cubicBezTo>
                <a:cubicBezTo>
                  <a:pt x="1299" y="553"/>
                  <a:pt x="1295" y="626"/>
                  <a:pt x="1326" y="661"/>
                </a:cubicBezTo>
                <a:cubicBezTo>
                  <a:pt x="1388" y="732"/>
                  <a:pt x="1524" y="723"/>
                  <a:pt x="1607" y="718"/>
                </a:cubicBezTo>
                <a:cubicBezTo>
                  <a:pt x="1784" y="707"/>
                  <a:pt x="1972" y="651"/>
                  <a:pt x="2134" y="581"/>
                </a:cubicBezTo>
                <a:cubicBezTo>
                  <a:pt x="2187" y="558"/>
                  <a:pt x="2184" y="547"/>
                  <a:pt x="2216" y="513"/>
                </a:cubicBezTo>
                <a:cubicBezTo>
                  <a:pt x="2192" y="482"/>
                  <a:pt x="2191" y="483"/>
                  <a:pt x="2138" y="482"/>
                </a:cubicBezTo>
                <a:cubicBezTo>
                  <a:pt x="2081" y="481"/>
                  <a:pt x="2028" y="505"/>
                  <a:pt x="1988" y="545"/>
                </a:cubicBezTo>
                <a:cubicBezTo>
                  <a:pt x="1951" y="581"/>
                  <a:pt x="1950" y="609"/>
                  <a:pt x="1942" y="655"/>
                </a:cubicBezTo>
                <a:cubicBezTo>
                  <a:pt x="1980" y="673"/>
                  <a:pt x="2011" y="686"/>
                  <a:pt x="2068" y="668"/>
                </a:cubicBezTo>
                <a:cubicBezTo>
                  <a:pt x="2199" y="626"/>
                  <a:pt x="2306" y="514"/>
                  <a:pt x="2326" y="376"/>
                </a:cubicBezTo>
                <a:cubicBezTo>
                  <a:pt x="2340" y="277"/>
                  <a:pt x="2320" y="189"/>
                  <a:pt x="2286" y="98"/>
                </a:cubicBezTo>
                <a:cubicBezTo>
                  <a:pt x="2273" y="63"/>
                  <a:pt x="2257" y="33"/>
                  <a:pt x="2241" y="0"/>
                </a:cubicBezTo>
                <a:cubicBezTo>
                  <a:pt x="2242" y="77"/>
                  <a:pt x="2258" y="135"/>
                  <a:pt x="2284" y="208"/>
                </a:cubicBezTo>
                <a:cubicBezTo>
                  <a:pt x="2314" y="294"/>
                  <a:pt x="2340" y="389"/>
                  <a:pt x="2384" y="469"/>
                </a:cubicBezTo>
                <a:cubicBezTo>
                  <a:pt x="2393" y="482"/>
                  <a:pt x="2403" y="496"/>
                  <a:pt x="2412" y="509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27" name="Freeform 17"/>
          <p:cNvSpPr/>
          <p:nvPr/>
        </p:nvSpPr>
        <p:spPr>
          <a:xfrm>
            <a:off x="2749680" y="3614040"/>
            <a:ext cx="296640" cy="182160"/>
          </a:xfrm>
          <a:custGeom>
            <a:avLst/>
            <a:gdLst/>
            <a:ahLst/>
            <a:rect l="0" t="0" r="r" b="b"/>
            <a:pathLst>
              <a:path w="824" h="506">
                <a:moveTo>
                  <a:pt x="99" y="27"/>
                </a:moveTo>
                <a:cubicBezTo>
                  <a:pt x="99" y="0"/>
                  <a:pt x="96" y="57"/>
                  <a:pt x="100" y="85"/>
                </a:cubicBezTo>
                <a:cubicBezTo>
                  <a:pt x="115" y="181"/>
                  <a:pt x="160" y="275"/>
                  <a:pt x="196" y="365"/>
                </a:cubicBezTo>
                <a:cubicBezTo>
                  <a:pt x="213" y="412"/>
                  <a:pt x="232" y="455"/>
                  <a:pt x="237" y="505"/>
                </a:cubicBezTo>
                <a:moveTo>
                  <a:pt x="0" y="207"/>
                </a:moveTo>
                <a:cubicBezTo>
                  <a:pt x="44" y="146"/>
                  <a:pt x="101" y="139"/>
                  <a:pt x="178" y="134"/>
                </a:cubicBezTo>
                <a:cubicBezTo>
                  <a:pt x="259" y="129"/>
                  <a:pt x="347" y="124"/>
                  <a:pt x="419" y="168"/>
                </a:cubicBezTo>
                <a:cubicBezTo>
                  <a:pt x="476" y="202"/>
                  <a:pt x="495" y="257"/>
                  <a:pt x="505" y="319"/>
                </a:cubicBezTo>
                <a:cubicBezTo>
                  <a:pt x="511" y="353"/>
                  <a:pt x="503" y="414"/>
                  <a:pt x="531" y="442"/>
                </a:cubicBezTo>
                <a:cubicBezTo>
                  <a:pt x="555" y="467"/>
                  <a:pt x="632" y="463"/>
                  <a:pt x="660" y="455"/>
                </a:cubicBezTo>
                <a:cubicBezTo>
                  <a:pt x="725" y="437"/>
                  <a:pt x="785" y="386"/>
                  <a:pt x="807" y="320"/>
                </a:cubicBezTo>
                <a:cubicBezTo>
                  <a:pt x="823" y="271"/>
                  <a:pt x="821" y="216"/>
                  <a:pt x="770" y="195"/>
                </a:cubicBezTo>
                <a:cubicBezTo>
                  <a:pt x="721" y="174"/>
                  <a:pt x="637" y="179"/>
                  <a:pt x="590" y="199"/>
                </a:cubicBezTo>
                <a:cubicBezTo>
                  <a:pt x="552" y="224"/>
                  <a:pt x="541" y="230"/>
                  <a:pt x="522" y="252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28" name="Freeform 18"/>
          <p:cNvSpPr/>
          <p:nvPr/>
        </p:nvSpPr>
        <p:spPr>
          <a:xfrm>
            <a:off x="3543480" y="3589200"/>
            <a:ext cx="660600" cy="339840"/>
          </a:xfrm>
          <a:custGeom>
            <a:avLst/>
            <a:gdLst/>
            <a:ahLst/>
            <a:rect l="0" t="0" r="r" b="b"/>
            <a:pathLst>
              <a:path w="1835" h="944">
                <a:moveTo>
                  <a:pt x="68" y="310"/>
                </a:moveTo>
                <a:cubicBezTo>
                  <a:pt x="68" y="297"/>
                  <a:pt x="68" y="295"/>
                  <a:pt x="68" y="287"/>
                </a:cubicBezTo>
                <a:cubicBezTo>
                  <a:pt x="109" y="297"/>
                  <a:pt x="116" y="268"/>
                  <a:pt x="126" y="321"/>
                </a:cubicBezTo>
                <a:cubicBezTo>
                  <a:pt x="141" y="398"/>
                  <a:pt x="121" y="490"/>
                  <a:pt x="110" y="566"/>
                </a:cubicBezTo>
                <a:cubicBezTo>
                  <a:pt x="99" y="647"/>
                  <a:pt x="82" y="725"/>
                  <a:pt x="79" y="805"/>
                </a:cubicBezTo>
                <a:cubicBezTo>
                  <a:pt x="77" y="859"/>
                  <a:pt x="68" y="907"/>
                  <a:pt x="131" y="926"/>
                </a:cubicBezTo>
                <a:cubicBezTo>
                  <a:pt x="188" y="943"/>
                  <a:pt x="275" y="938"/>
                  <a:pt x="324" y="904"/>
                </a:cubicBezTo>
                <a:cubicBezTo>
                  <a:pt x="387" y="860"/>
                  <a:pt x="363" y="776"/>
                  <a:pt x="331" y="723"/>
                </a:cubicBezTo>
                <a:cubicBezTo>
                  <a:pt x="263" y="611"/>
                  <a:pt x="140" y="526"/>
                  <a:pt x="9" y="516"/>
                </a:cubicBezTo>
                <a:cubicBezTo>
                  <a:pt x="6" y="516"/>
                  <a:pt x="3" y="516"/>
                  <a:pt x="0" y="516"/>
                </a:cubicBezTo>
                <a:cubicBezTo>
                  <a:pt x="53" y="534"/>
                  <a:pt x="106" y="531"/>
                  <a:pt x="162" y="530"/>
                </a:cubicBezTo>
                <a:cubicBezTo>
                  <a:pt x="249" y="528"/>
                  <a:pt x="327" y="509"/>
                  <a:pt x="401" y="465"/>
                </a:cubicBezTo>
                <a:cubicBezTo>
                  <a:pt x="442" y="440"/>
                  <a:pt x="469" y="402"/>
                  <a:pt x="508" y="376"/>
                </a:cubicBezTo>
                <a:cubicBezTo>
                  <a:pt x="511" y="376"/>
                  <a:pt x="514" y="376"/>
                  <a:pt x="517" y="376"/>
                </a:cubicBezTo>
                <a:cubicBezTo>
                  <a:pt x="532" y="403"/>
                  <a:pt x="544" y="444"/>
                  <a:pt x="551" y="482"/>
                </a:cubicBezTo>
                <a:cubicBezTo>
                  <a:pt x="563" y="552"/>
                  <a:pt x="575" y="621"/>
                  <a:pt x="588" y="691"/>
                </a:cubicBezTo>
                <a:cubicBezTo>
                  <a:pt x="591" y="711"/>
                  <a:pt x="591" y="716"/>
                  <a:pt x="596" y="727"/>
                </a:cubicBezTo>
                <a:moveTo>
                  <a:pt x="398" y="126"/>
                </a:moveTo>
                <a:cubicBezTo>
                  <a:pt x="457" y="101"/>
                  <a:pt x="481" y="111"/>
                  <a:pt x="533" y="154"/>
                </a:cubicBezTo>
                <a:cubicBezTo>
                  <a:pt x="570" y="187"/>
                  <a:pt x="583" y="199"/>
                  <a:pt x="605" y="225"/>
                </a:cubicBezTo>
                <a:moveTo>
                  <a:pt x="822" y="340"/>
                </a:moveTo>
                <a:cubicBezTo>
                  <a:pt x="857" y="341"/>
                  <a:pt x="860" y="363"/>
                  <a:pt x="873" y="395"/>
                </a:cubicBezTo>
                <a:cubicBezTo>
                  <a:pt x="892" y="441"/>
                  <a:pt x="894" y="489"/>
                  <a:pt x="913" y="535"/>
                </a:cubicBezTo>
                <a:cubicBezTo>
                  <a:pt x="923" y="560"/>
                  <a:pt x="935" y="586"/>
                  <a:pt x="963" y="589"/>
                </a:cubicBezTo>
                <a:cubicBezTo>
                  <a:pt x="993" y="592"/>
                  <a:pt x="1014" y="536"/>
                  <a:pt x="1025" y="516"/>
                </a:cubicBezTo>
                <a:cubicBezTo>
                  <a:pt x="1050" y="468"/>
                  <a:pt x="1071" y="414"/>
                  <a:pt x="1106" y="372"/>
                </a:cubicBezTo>
                <a:cubicBezTo>
                  <a:pt x="1120" y="355"/>
                  <a:pt x="1159" y="332"/>
                  <a:pt x="1177" y="358"/>
                </a:cubicBezTo>
                <a:cubicBezTo>
                  <a:pt x="1209" y="404"/>
                  <a:pt x="1209" y="459"/>
                  <a:pt x="1252" y="499"/>
                </a:cubicBezTo>
                <a:cubicBezTo>
                  <a:pt x="1266" y="509"/>
                  <a:pt x="1280" y="520"/>
                  <a:pt x="1294" y="530"/>
                </a:cubicBezTo>
                <a:moveTo>
                  <a:pt x="1698" y="482"/>
                </a:moveTo>
                <a:cubicBezTo>
                  <a:pt x="1705" y="446"/>
                  <a:pt x="1721" y="390"/>
                  <a:pt x="1698" y="354"/>
                </a:cubicBezTo>
                <a:cubicBezTo>
                  <a:pt x="1671" y="310"/>
                  <a:pt x="1590" y="321"/>
                  <a:pt x="1552" y="339"/>
                </a:cubicBezTo>
                <a:cubicBezTo>
                  <a:pt x="1488" y="369"/>
                  <a:pt x="1430" y="436"/>
                  <a:pt x="1407" y="501"/>
                </a:cubicBezTo>
                <a:cubicBezTo>
                  <a:pt x="1396" y="533"/>
                  <a:pt x="1401" y="558"/>
                  <a:pt x="1409" y="589"/>
                </a:cubicBezTo>
                <a:cubicBezTo>
                  <a:pt x="1473" y="606"/>
                  <a:pt x="1537" y="610"/>
                  <a:pt x="1601" y="586"/>
                </a:cubicBezTo>
                <a:cubicBezTo>
                  <a:pt x="1717" y="543"/>
                  <a:pt x="1808" y="450"/>
                  <a:pt x="1823" y="326"/>
                </a:cubicBezTo>
                <a:cubicBezTo>
                  <a:pt x="1834" y="240"/>
                  <a:pt x="1814" y="158"/>
                  <a:pt x="1791" y="78"/>
                </a:cubicBezTo>
                <a:cubicBezTo>
                  <a:pt x="1784" y="52"/>
                  <a:pt x="1777" y="26"/>
                  <a:pt x="1771" y="0"/>
                </a:cubicBezTo>
                <a:cubicBezTo>
                  <a:pt x="1749" y="29"/>
                  <a:pt x="1736" y="62"/>
                  <a:pt x="1728" y="102"/>
                </a:cubicBezTo>
                <a:cubicBezTo>
                  <a:pt x="1709" y="194"/>
                  <a:pt x="1712" y="300"/>
                  <a:pt x="1735" y="393"/>
                </a:cubicBezTo>
                <a:cubicBezTo>
                  <a:pt x="1753" y="465"/>
                  <a:pt x="1784" y="522"/>
                  <a:pt x="1821" y="585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29" name="Freeform 19"/>
          <p:cNvSpPr/>
          <p:nvPr/>
        </p:nvSpPr>
        <p:spPr>
          <a:xfrm>
            <a:off x="4665240" y="3517920"/>
            <a:ext cx="1828080" cy="340200"/>
          </a:xfrm>
          <a:custGeom>
            <a:avLst/>
            <a:gdLst/>
            <a:ahLst/>
            <a:rect l="0" t="0" r="r" b="b"/>
            <a:pathLst>
              <a:path w="5078" h="945">
                <a:moveTo>
                  <a:pt x="228" y="495"/>
                </a:moveTo>
                <a:cubicBezTo>
                  <a:pt x="183" y="487"/>
                  <a:pt x="141" y="477"/>
                  <a:pt x="98" y="501"/>
                </a:cubicBezTo>
                <a:cubicBezTo>
                  <a:pt x="44" y="531"/>
                  <a:pt x="14" y="582"/>
                  <a:pt x="8" y="641"/>
                </a:cubicBezTo>
                <a:cubicBezTo>
                  <a:pt x="0" y="715"/>
                  <a:pt x="20" y="765"/>
                  <a:pt x="90" y="800"/>
                </a:cubicBezTo>
                <a:cubicBezTo>
                  <a:pt x="167" y="838"/>
                  <a:pt x="254" y="828"/>
                  <a:pt x="336" y="825"/>
                </a:cubicBezTo>
                <a:moveTo>
                  <a:pt x="515" y="614"/>
                </a:moveTo>
                <a:cubicBezTo>
                  <a:pt x="524" y="558"/>
                  <a:pt x="531" y="507"/>
                  <a:pt x="531" y="450"/>
                </a:cubicBezTo>
                <a:cubicBezTo>
                  <a:pt x="531" y="449"/>
                  <a:pt x="531" y="449"/>
                  <a:pt x="531" y="448"/>
                </a:cubicBezTo>
                <a:cubicBezTo>
                  <a:pt x="485" y="467"/>
                  <a:pt x="453" y="515"/>
                  <a:pt x="437" y="565"/>
                </a:cubicBezTo>
                <a:cubicBezTo>
                  <a:pt x="417" y="630"/>
                  <a:pt x="429" y="678"/>
                  <a:pt x="489" y="711"/>
                </a:cubicBezTo>
                <a:cubicBezTo>
                  <a:pt x="525" y="731"/>
                  <a:pt x="609" y="751"/>
                  <a:pt x="648" y="725"/>
                </a:cubicBezTo>
                <a:cubicBezTo>
                  <a:pt x="686" y="700"/>
                  <a:pt x="687" y="611"/>
                  <a:pt x="675" y="574"/>
                </a:cubicBezTo>
                <a:cubicBezTo>
                  <a:pt x="658" y="521"/>
                  <a:pt x="604" y="456"/>
                  <a:pt x="554" y="432"/>
                </a:cubicBezTo>
                <a:cubicBezTo>
                  <a:pt x="511" y="411"/>
                  <a:pt x="512" y="455"/>
                  <a:pt x="518" y="487"/>
                </a:cubicBezTo>
                <a:cubicBezTo>
                  <a:pt x="522" y="499"/>
                  <a:pt x="527" y="512"/>
                  <a:pt x="531" y="524"/>
                </a:cubicBezTo>
                <a:moveTo>
                  <a:pt x="778" y="628"/>
                </a:moveTo>
                <a:cubicBezTo>
                  <a:pt x="796" y="614"/>
                  <a:pt x="822" y="613"/>
                  <a:pt x="845" y="608"/>
                </a:cubicBezTo>
                <a:cubicBezTo>
                  <a:pt x="886" y="599"/>
                  <a:pt x="924" y="585"/>
                  <a:pt x="963" y="570"/>
                </a:cubicBezTo>
                <a:moveTo>
                  <a:pt x="1078" y="434"/>
                </a:moveTo>
                <a:cubicBezTo>
                  <a:pt x="1088" y="437"/>
                  <a:pt x="1091" y="401"/>
                  <a:pt x="1097" y="410"/>
                </a:cubicBezTo>
                <a:cubicBezTo>
                  <a:pt x="1112" y="433"/>
                  <a:pt x="1100" y="459"/>
                  <a:pt x="1130" y="483"/>
                </a:cubicBezTo>
                <a:cubicBezTo>
                  <a:pt x="1177" y="518"/>
                  <a:pt x="1272" y="526"/>
                  <a:pt x="1324" y="501"/>
                </a:cubicBezTo>
                <a:cubicBezTo>
                  <a:pt x="1369" y="479"/>
                  <a:pt x="1354" y="455"/>
                  <a:pt x="1362" y="417"/>
                </a:cubicBezTo>
                <a:cubicBezTo>
                  <a:pt x="1306" y="381"/>
                  <a:pt x="1250" y="353"/>
                  <a:pt x="1176" y="372"/>
                </a:cubicBezTo>
                <a:cubicBezTo>
                  <a:pt x="1066" y="401"/>
                  <a:pt x="978" y="520"/>
                  <a:pt x="981" y="631"/>
                </a:cubicBezTo>
                <a:cubicBezTo>
                  <a:pt x="983" y="712"/>
                  <a:pt x="1077" y="738"/>
                  <a:pt x="1145" y="750"/>
                </a:cubicBezTo>
                <a:cubicBezTo>
                  <a:pt x="1248" y="769"/>
                  <a:pt x="1356" y="760"/>
                  <a:pt x="1454" y="726"/>
                </a:cubicBezTo>
                <a:cubicBezTo>
                  <a:pt x="1552" y="693"/>
                  <a:pt x="1637" y="634"/>
                  <a:pt x="1681" y="537"/>
                </a:cubicBezTo>
                <a:cubicBezTo>
                  <a:pt x="1720" y="449"/>
                  <a:pt x="1711" y="343"/>
                  <a:pt x="1714" y="250"/>
                </a:cubicBezTo>
                <a:cubicBezTo>
                  <a:pt x="1714" y="248"/>
                  <a:pt x="1714" y="247"/>
                  <a:pt x="1714" y="245"/>
                </a:cubicBezTo>
                <a:cubicBezTo>
                  <a:pt x="1704" y="292"/>
                  <a:pt x="1695" y="336"/>
                  <a:pt x="1694" y="385"/>
                </a:cubicBezTo>
                <a:cubicBezTo>
                  <a:pt x="1690" y="514"/>
                  <a:pt x="1648" y="755"/>
                  <a:pt x="1699" y="874"/>
                </a:cubicBezTo>
                <a:cubicBezTo>
                  <a:pt x="1726" y="936"/>
                  <a:pt x="1761" y="936"/>
                  <a:pt x="1824" y="939"/>
                </a:cubicBezTo>
                <a:cubicBezTo>
                  <a:pt x="1927" y="944"/>
                  <a:pt x="1960" y="857"/>
                  <a:pt x="1955" y="768"/>
                </a:cubicBezTo>
                <a:cubicBezTo>
                  <a:pt x="1951" y="681"/>
                  <a:pt x="1892" y="620"/>
                  <a:pt x="1826" y="567"/>
                </a:cubicBezTo>
                <a:cubicBezTo>
                  <a:pt x="1778" y="528"/>
                  <a:pt x="1719" y="498"/>
                  <a:pt x="1667" y="465"/>
                </a:cubicBezTo>
                <a:cubicBezTo>
                  <a:pt x="1819" y="465"/>
                  <a:pt x="1965" y="471"/>
                  <a:pt x="2108" y="410"/>
                </a:cubicBezTo>
                <a:cubicBezTo>
                  <a:pt x="2146" y="394"/>
                  <a:pt x="2180" y="369"/>
                  <a:pt x="2215" y="349"/>
                </a:cubicBezTo>
                <a:lnTo>
                  <a:pt x="2216" y="349"/>
                </a:lnTo>
                <a:cubicBezTo>
                  <a:pt x="2216" y="479"/>
                  <a:pt x="2200" y="605"/>
                  <a:pt x="2197" y="733"/>
                </a:cubicBezTo>
                <a:cubicBezTo>
                  <a:pt x="2196" y="774"/>
                  <a:pt x="2186" y="834"/>
                  <a:pt x="2221" y="866"/>
                </a:cubicBezTo>
                <a:cubicBezTo>
                  <a:pt x="2283" y="923"/>
                  <a:pt x="2349" y="854"/>
                  <a:pt x="2364" y="794"/>
                </a:cubicBezTo>
                <a:cubicBezTo>
                  <a:pt x="2379" y="734"/>
                  <a:pt x="2367" y="657"/>
                  <a:pt x="2361" y="596"/>
                </a:cubicBezTo>
                <a:cubicBezTo>
                  <a:pt x="2356" y="547"/>
                  <a:pt x="2335" y="472"/>
                  <a:pt x="2361" y="425"/>
                </a:cubicBezTo>
                <a:cubicBezTo>
                  <a:pt x="2387" y="379"/>
                  <a:pt x="2478" y="386"/>
                  <a:pt x="2521" y="383"/>
                </a:cubicBezTo>
                <a:cubicBezTo>
                  <a:pt x="2589" y="378"/>
                  <a:pt x="2659" y="379"/>
                  <a:pt x="2728" y="380"/>
                </a:cubicBezTo>
                <a:cubicBezTo>
                  <a:pt x="2733" y="414"/>
                  <a:pt x="2742" y="445"/>
                  <a:pt x="2739" y="484"/>
                </a:cubicBezTo>
                <a:cubicBezTo>
                  <a:pt x="2730" y="581"/>
                  <a:pt x="2696" y="671"/>
                  <a:pt x="2689" y="768"/>
                </a:cubicBezTo>
                <a:cubicBezTo>
                  <a:pt x="2689" y="769"/>
                  <a:pt x="2689" y="771"/>
                  <a:pt x="2689" y="772"/>
                </a:cubicBezTo>
                <a:moveTo>
                  <a:pt x="2709" y="7"/>
                </a:moveTo>
                <a:cubicBezTo>
                  <a:pt x="2712" y="5"/>
                  <a:pt x="2716" y="2"/>
                  <a:pt x="2719" y="0"/>
                </a:cubicBezTo>
                <a:cubicBezTo>
                  <a:pt x="2745" y="16"/>
                  <a:pt x="2750" y="55"/>
                  <a:pt x="2761" y="85"/>
                </a:cubicBezTo>
                <a:cubicBezTo>
                  <a:pt x="2765" y="96"/>
                  <a:pt x="2769" y="106"/>
                  <a:pt x="2773" y="117"/>
                </a:cubicBezTo>
                <a:moveTo>
                  <a:pt x="3194" y="294"/>
                </a:moveTo>
                <a:cubicBezTo>
                  <a:pt x="3119" y="297"/>
                  <a:pt x="3077" y="314"/>
                  <a:pt x="3016" y="361"/>
                </a:cubicBezTo>
                <a:cubicBezTo>
                  <a:pt x="2957" y="406"/>
                  <a:pt x="2928" y="447"/>
                  <a:pt x="2924" y="521"/>
                </a:cubicBezTo>
                <a:cubicBezTo>
                  <a:pt x="2920" y="589"/>
                  <a:pt x="2974" y="623"/>
                  <a:pt x="3036" y="638"/>
                </a:cubicBezTo>
                <a:cubicBezTo>
                  <a:pt x="3054" y="640"/>
                  <a:pt x="3073" y="642"/>
                  <a:pt x="3091" y="644"/>
                </a:cubicBezTo>
                <a:moveTo>
                  <a:pt x="3514" y="301"/>
                </a:moveTo>
                <a:cubicBezTo>
                  <a:pt x="3537" y="309"/>
                  <a:pt x="3509" y="357"/>
                  <a:pt x="3504" y="369"/>
                </a:cubicBezTo>
                <a:cubicBezTo>
                  <a:pt x="3480" y="423"/>
                  <a:pt x="3461" y="467"/>
                  <a:pt x="3458" y="528"/>
                </a:cubicBezTo>
                <a:cubicBezTo>
                  <a:pt x="3457" y="548"/>
                  <a:pt x="3458" y="568"/>
                  <a:pt x="3459" y="588"/>
                </a:cubicBezTo>
                <a:moveTo>
                  <a:pt x="3419" y="92"/>
                </a:moveTo>
                <a:cubicBezTo>
                  <a:pt x="3419" y="88"/>
                  <a:pt x="3419" y="85"/>
                  <a:pt x="3419" y="81"/>
                </a:cubicBezTo>
                <a:cubicBezTo>
                  <a:pt x="3436" y="93"/>
                  <a:pt x="3441" y="136"/>
                  <a:pt x="3447" y="157"/>
                </a:cubicBezTo>
                <a:cubicBezTo>
                  <a:pt x="3458" y="198"/>
                  <a:pt x="3462" y="212"/>
                  <a:pt x="3478" y="235"/>
                </a:cubicBezTo>
                <a:moveTo>
                  <a:pt x="3635" y="380"/>
                </a:moveTo>
                <a:cubicBezTo>
                  <a:pt x="3653" y="391"/>
                  <a:pt x="3673" y="400"/>
                  <a:pt x="3692" y="415"/>
                </a:cubicBezTo>
                <a:cubicBezTo>
                  <a:pt x="3746" y="459"/>
                  <a:pt x="3782" y="482"/>
                  <a:pt x="3854" y="484"/>
                </a:cubicBezTo>
                <a:cubicBezTo>
                  <a:pt x="3905" y="486"/>
                  <a:pt x="3941" y="484"/>
                  <a:pt x="3951" y="425"/>
                </a:cubicBezTo>
                <a:cubicBezTo>
                  <a:pt x="3959" y="375"/>
                  <a:pt x="3948" y="336"/>
                  <a:pt x="3897" y="318"/>
                </a:cubicBezTo>
                <a:cubicBezTo>
                  <a:pt x="3839" y="297"/>
                  <a:pt x="3781" y="315"/>
                  <a:pt x="3740" y="358"/>
                </a:cubicBezTo>
                <a:cubicBezTo>
                  <a:pt x="3703" y="397"/>
                  <a:pt x="3679" y="471"/>
                  <a:pt x="3695" y="524"/>
                </a:cubicBezTo>
                <a:cubicBezTo>
                  <a:pt x="3714" y="585"/>
                  <a:pt x="3804" y="614"/>
                  <a:pt x="3858" y="623"/>
                </a:cubicBezTo>
                <a:cubicBezTo>
                  <a:pt x="3932" y="634"/>
                  <a:pt x="4012" y="632"/>
                  <a:pt x="4079" y="598"/>
                </a:cubicBezTo>
                <a:cubicBezTo>
                  <a:pt x="4140" y="567"/>
                  <a:pt x="4186" y="518"/>
                  <a:pt x="4221" y="460"/>
                </a:cubicBezTo>
                <a:cubicBezTo>
                  <a:pt x="4215" y="489"/>
                  <a:pt x="4208" y="512"/>
                  <a:pt x="4207" y="542"/>
                </a:cubicBezTo>
                <a:cubicBezTo>
                  <a:pt x="4206" y="576"/>
                  <a:pt x="4201" y="603"/>
                  <a:pt x="4235" y="621"/>
                </a:cubicBezTo>
                <a:cubicBezTo>
                  <a:pt x="4262" y="635"/>
                  <a:pt x="4311" y="627"/>
                  <a:pt x="4338" y="618"/>
                </a:cubicBezTo>
                <a:cubicBezTo>
                  <a:pt x="4397" y="598"/>
                  <a:pt x="4448" y="569"/>
                  <a:pt x="4513" y="577"/>
                </a:cubicBezTo>
                <a:cubicBezTo>
                  <a:pt x="4538" y="580"/>
                  <a:pt x="4555" y="596"/>
                  <a:pt x="4580" y="601"/>
                </a:cubicBezTo>
                <a:cubicBezTo>
                  <a:pt x="4613" y="608"/>
                  <a:pt x="4665" y="616"/>
                  <a:pt x="4698" y="607"/>
                </a:cubicBezTo>
                <a:cubicBezTo>
                  <a:pt x="4758" y="591"/>
                  <a:pt x="4793" y="531"/>
                  <a:pt x="4802" y="474"/>
                </a:cubicBezTo>
                <a:cubicBezTo>
                  <a:pt x="4818" y="375"/>
                  <a:pt x="4795" y="281"/>
                  <a:pt x="4763" y="191"/>
                </a:cubicBezTo>
                <a:cubicBezTo>
                  <a:pt x="4748" y="149"/>
                  <a:pt x="4734" y="134"/>
                  <a:pt x="4711" y="101"/>
                </a:cubicBezTo>
                <a:cubicBezTo>
                  <a:pt x="4655" y="118"/>
                  <a:pt x="4634" y="118"/>
                  <a:pt x="4613" y="187"/>
                </a:cubicBezTo>
                <a:cubicBezTo>
                  <a:pt x="4591" y="261"/>
                  <a:pt x="4598" y="363"/>
                  <a:pt x="4616" y="437"/>
                </a:cubicBezTo>
                <a:cubicBezTo>
                  <a:pt x="4632" y="506"/>
                  <a:pt x="4676" y="572"/>
                  <a:pt x="4685" y="641"/>
                </a:cubicBezTo>
                <a:cubicBezTo>
                  <a:pt x="4685" y="655"/>
                  <a:pt x="4688" y="657"/>
                  <a:pt x="4683" y="663"/>
                </a:cubicBezTo>
                <a:moveTo>
                  <a:pt x="4462" y="410"/>
                </a:moveTo>
                <a:cubicBezTo>
                  <a:pt x="4521" y="397"/>
                  <a:pt x="4579" y="400"/>
                  <a:pt x="4640" y="400"/>
                </a:cubicBezTo>
                <a:cubicBezTo>
                  <a:pt x="4786" y="400"/>
                  <a:pt x="4931" y="400"/>
                  <a:pt x="5077" y="400"/>
                </a:cubicBezTo>
                <a:cubicBezTo>
                  <a:pt x="5050" y="383"/>
                  <a:pt x="5011" y="374"/>
                  <a:pt x="4977" y="364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30" name="Freeform 20"/>
          <p:cNvSpPr/>
          <p:nvPr/>
        </p:nvSpPr>
        <p:spPr>
          <a:xfrm>
            <a:off x="6869160" y="3403440"/>
            <a:ext cx="949680" cy="386280"/>
          </a:xfrm>
          <a:custGeom>
            <a:avLst/>
            <a:gdLst/>
            <a:ahLst/>
            <a:rect l="0" t="0" r="r" b="b"/>
            <a:pathLst>
              <a:path w="2638" h="1073">
                <a:moveTo>
                  <a:pt x="396" y="510"/>
                </a:moveTo>
                <a:cubicBezTo>
                  <a:pt x="387" y="473"/>
                  <a:pt x="400" y="470"/>
                  <a:pt x="366" y="448"/>
                </a:cubicBezTo>
                <a:cubicBezTo>
                  <a:pt x="323" y="420"/>
                  <a:pt x="229" y="434"/>
                  <a:pt x="186" y="449"/>
                </a:cubicBezTo>
                <a:cubicBezTo>
                  <a:pt x="114" y="474"/>
                  <a:pt x="0" y="536"/>
                  <a:pt x="4" y="626"/>
                </a:cubicBezTo>
                <a:cubicBezTo>
                  <a:pt x="6" y="635"/>
                  <a:pt x="9" y="644"/>
                  <a:pt x="11" y="653"/>
                </a:cubicBezTo>
                <a:cubicBezTo>
                  <a:pt x="105" y="685"/>
                  <a:pt x="197" y="692"/>
                  <a:pt x="297" y="686"/>
                </a:cubicBezTo>
                <a:cubicBezTo>
                  <a:pt x="371" y="682"/>
                  <a:pt x="457" y="670"/>
                  <a:pt x="472" y="585"/>
                </a:cubicBezTo>
                <a:cubicBezTo>
                  <a:pt x="483" y="518"/>
                  <a:pt x="462" y="463"/>
                  <a:pt x="427" y="409"/>
                </a:cubicBezTo>
                <a:cubicBezTo>
                  <a:pt x="417" y="394"/>
                  <a:pt x="395" y="359"/>
                  <a:pt x="374" y="353"/>
                </a:cubicBezTo>
                <a:cubicBezTo>
                  <a:pt x="374" y="363"/>
                  <a:pt x="379" y="369"/>
                  <a:pt x="391" y="373"/>
                </a:cubicBezTo>
                <a:cubicBezTo>
                  <a:pt x="514" y="434"/>
                  <a:pt x="644" y="437"/>
                  <a:pt x="780" y="431"/>
                </a:cubicBezTo>
                <a:cubicBezTo>
                  <a:pt x="851" y="428"/>
                  <a:pt x="877" y="413"/>
                  <a:pt x="879" y="344"/>
                </a:cubicBezTo>
                <a:cubicBezTo>
                  <a:pt x="881" y="296"/>
                  <a:pt x="860" y="259"/>
                  <a:pt x="832" y="221"/>
                </a:cubicBezTo>
                <a:cubicBezTo>
                  <a:pt x="828" y="219"/>
                  <a:pt x="825" y="216"/>
                  <a:pt x="821" y="214"/>
                </a:cubicBezTo>
                <a:cubicBezTo>
                  <a:pt x="786" y="250"/>
                  <a:pt x="761" y="291"/>
                  <a:pt x="742" y="349"/>
                </a:cubicBezTo>
                <a:cubicBezTo>
                  <a:pt x="687" y="520"/>
                  <a:pt x="692" y="727"/>
                  <a:pt x="718" y="903"/>
                </a:cubicBezTo>
                <a:cubicBezTo>
                  <a:pt x="727" y="960"/>
                  <a:pt x="740" y="1015"/>
                  <a:pt x="747" y="1072"/>
                </a:cubicBezTo>
                <a:moveTo>
                  <a:pt x="657" y="780"/>
                </a:moveTo>
                <a:cubicBezTo>
                  <a:pt x="675" y="704"/>
                  <a:pt x="706" y="706"/>
                  <a:pt x="785" y="700"/>
                </a:cubicBezTo>
                <a:cubicBezTo>
                  <a:pt x="846" y="695"/>
                  <a:pt x="908" y="697"/>
                  <a:pt x="969" y="697"/>
                </a:cubicBezTo>
                <a:moveTo>
                  <a:pt x="1660" y="556"/>
                </a:moveTo>
                <a:cubicBezTo>
                  <a:pt x="1667" y="518"/>
                  <a:pt x="1700" y="515"/>
                  <a:pt x="1737" y="509"/>
                </a:cubicBezTo>
                <a:cubicBezTo>
                  <a:pt x="1786" y="501"/>
                  <a:pt x="1863" y="490"/>
                  <a:pt x="1902" y="528"/>
                </a:cubicBezTo>
                <a:cubicBezTo>
                  <a:pt x="1948" y="575"/>
                  <a:pt x="1908" y="646"/>
                  <a:pt x="1876" y="682"/>
                </a:cubicBezTo>
                <a:cubicBezTo>
                  <a:pt x="1843" y="719"/>
                  <a:pt x="1802" y="746"/>
                  <a:pt x="1758" y="766"/>
                </a:cubicBezTo>
                <a:cubicBezTo>
                  <a:pt x="1737" y="759"/>
                  <a:pt x="1733" y="756"/>
                  <a:pt x="1763" y="729"/>
                </a:cubicBezTo>
                <a:cubicBezTo>
                  <a:pt x="1812" y="685"/>
                  <a:pt x="1869" y="656"/>
                  <a:pt x="1916" y="609"/>
                </a:cubicBezTo>
                <a:cubicBezTo>
                  <a:pt x="1952" y="573"/>
                  <a:pt x="1968" y="539"/>
                  <a:pt x="1973" y="490"/>
                </a:cubicBezTo>
                <a:cubicBezTo>
                  <a:pt x="1948" y="463"/>
                  <a:pt x="1896" y="473"/>
                  <a:pt x="1861" y="495"/>
                </a:cubicBezTo>
                <a:cubicBezTo>
                  <a:pt x="1816" y="523"/>
                  <a:pt x="1781" y="577"/>
                  <a:pt x="1789" y="632"/>
                </a:cubicBezTo>
                <a:cubicBezTo>
                  <a:pt x="1798" y="688"/>
                  <a:pt x="1871" y="708"/>
                  <a:pt x="1918" y="716"/>
                </a:cubicBezTo>
                <a:cubicBezTo>
                  <a:pt x="1965" y="719"/>
                  <a:pt x="1983" y="720"/>
                  <a:pt x="2015" y="719"/>
                </a:cubicBezTo>
                <a:moveTo>
                  <a:pt x="2413" y="24"/>
                </a:moveTo>
                <a:cubicBezTo>
                  <a:pt x="2353" y="6"/>
                  <a:pt x="2304" y="0"/>
                  <a:pt x="2244" y="27"/>
                </a:cubicBezTo>
                <a:cubicBezTo>
                  <a:pt x="2183" y="54"/>
                  <a:pt x="2151" y="92"/>
                  <a:pt x="2146" y="157"/>
                </a:cubicBezTo>
                <a:cubicBezTo>
                  <a:pt x="2140" y="238"/>
                  <a:pt x="2211" y="284"/>
                  <a:pt x="2274" y="322"/>
                </a:cubicBezTo>
                <a:cubicBezTo>
                  <a:pt x="2337" y="360"/>
                  <a:pt x="2410" y="378"/>
                  <a:pt x="2473" y="416"/>
                </a:cubicBezTo>
                <a:cubicBezTo>
                  <a:pt x="2477" y="420"/>
                  <a:pt x="2482" y="423"/>
                  <a:pt x="2486" y="427"/>
                </a:cubicBezTo>
                <a:cubicBezTo>
                  <a:pt x="2463" y="441"/>
                  <a:pt x="2436" y="442"/>
                  <a:pt x="2398" y="441"/>
                </a:cubicBezTo>
                <a:cubicBezTo>
                  <a:pt x="2347" y="440"/>
                  <a:pt x="2281" y="428"/>
                  <a:pt x="2247" y="384"/>
                </a:cubicBezTo>
                <a:cubicBezTo>
                  <a:pt x="2245" y="377"/>
                  <a:pt x="2242" y="370"/>
                  <a:pt x="2240" y="363"/>
                </a:cubicBezTo>
                <a:cubicBezTo>
                  <a:pt x="2257" y="308"/>
                  <a:pt x="2315" y="301"/>
                  <a:pt x="2370" y="281"/>
                </a:cubicBezTo>
                <a:cubicBezTo>
                  <a:pt x="2449" y="252"/>
                  <a:pt x="2536" y="227"/>
                  <a:pt x="2598" y="167"/>
                </a:cubicBezTo>
                <a:cubicBezTo>
                  <a:pt x="2627" y="129"/>
                  <a:pt x="2637" y="116"/>
                  <a:pt x="2637" y="82"/>
                </a:cubicBezTo>
                <a:moveTo>
                  <a:pt x="2244" y="399"/>
                </a:moveTo>
                <a:cubicBezTo>
                  <a:pt x="2221" y="399"/>
                  <a:pt x="2195" y="404"/>
                  <a:pt x="2166" y="416"/>
                </a:cubicBezTo>
                <a:cubicBezTo>
                  <a:pt x="2087" y="449"/>
                  <a:pt x="2009" y="487"/>
                  <a:pt x="1930" y="521"/>
                </a:cubicBezTo>
                <a:moveTo>
                  <a:pt x="2036" y="689"/>
                </a:moveTo>
                <a:cubicBezTo>
                  <a:pt x="2039" y="682"/>
                  <a:pt x="2038" y="682"/>
                  <a:pt x="2042" y="677"/>
                </a:cubicBezTo>
                <a:cubicBezTo>
                  <a:pt x="2056" y="688"/>
                  <a:pt x="2069" y="704"/>
                  <a:pt x="2084" y="716"/>
                </a:cubicBezTo>
                <a:cubicBezTo>
                  <a:pt x="2131" y="755"/>
                  <a:pt x="2186" y="780"/>
                  <a:pt x="2240" y="808"/>
                </a:cubicBezTo>
                <a:cubicBezTo>
                  <a:pt x="2241" y="809"/>
                  <a:pt x="2338" y="852"/>
                  <a:pt x="2330" y="862"/>
                </a:cubicBezTo>
                <a:cubicBezTo>
                  <a:pt x="2330" y="869"/>
                  <a:pt x="2326" y="870"/>
                  <a:pt x="2316" y="865"/>
                </a:cubicBezTo>
                <a:moveTo>
                  <a:pt x="1523" y="538"/>
                </a:moveTo>
                <a:cubicBezTo>
                  <a:pt x="1510" y="534"/>
                  <a:pt x="1487" y="530"/>
                  <a:pt x="1478" y="521"/>
                </a:cubicBezTo>
                <a:cubicBezTo>
                  <a:pt x="1476" y="519"/>
                  <a:pt x="1480" y="512"/>
                  <a:pt x="1478" y="509"/>
                </a:cubicBezTo>
                <a:cubicBezTo>
                  <a:pt x="1495" y="504"/>
                  <a:pt x="1516" y="498"/>
                  <a:pt x="1539" y="497"/>
                </a:cubicBezTo>
                <a:cubicBezTo>
                  <a:pt x="1648" y="494"/>
                  <a:pt x="1797" y="471"/>
                  <a:pt x="1902" y="502"/>
                </a:cubicBezTo>
                <a:cubicBezTo>
                  <a:pt x="1931" y="511"/>
                  <a:pt x="1932" y="546"/>
                  <a:pt x="1927" y="571"/>
                </a:cubicBezTo>
                <a:cubicBezTo>
                  <a:pt x="1918" y="616"/>
                  <a:pt x="1871" y="652"/>
                  <a:pt x="1838" y="680"/>
                </a:cubicBezTo>
                <a:cubicBezTo>
                  <a:pt x="1767" y="742"/>
                  <a:pt x="1689" y="797"/>
                  <a:pt x="1608" y="845"/>
                </a:cubicBezTo>
                <a:cubicBezTo>
                  <a:pt x="1554" y="877"/>
                  <a:pt x="1498" y="909"/>
                  <a:pt x="1441" y="937"/>
                </a:cubicBezTo>
                <a:cubicBezTo>
                  <a:pt x="1437" y="939"/>
                  <a:pt x="1378" y="958"/>
                  <a:pt x="1377" y="943"/>
                </a:cubicBezTo>
                <a:cubicBezTo>
                  <a:pt x="1376" y="925"/>
                  <a:pt x="1377" y="937"/>
                  <a:pt x="1393" y="924"/>
                </a:cubicBezTo>
                <a:moveTo>
                  <a:pt x="2231" y="499"/>
                </a:moveTo>
                <a:cubicBezTo>
                  <a:pt x="2226" y="489"/>
                  <a:pt x="2225" y="484"/>
                  <a:pt x="2221" y="475"/>
                </a:cubicBezTo>
                <a:cubicBezTo>
                  <a:pt x="2219" y="470"/>
                  <a:pt x="2223" y="468"/>
                  <a:pt x="2218" y="465"/>
                </a:cubicBezTo>
                <a:cubicBezTo>
                  <a:pt x="2199" y="453"/>
                  <a:pt x="2153" y="473"/>
                  <a:pt x="2140" y="483"/>
                </a:cubicBezTo>
                <a:cubicBezTo>
                  <a:pt x="2114" y="502"/>
                  <a:pt x="2092" y="523"/>
                  <a:pt x="2073" y="551"/>
                </a:cubicBezTo>
                <a:cubicBezTo>
                  <a:pt x="2052" y="580"/>
                  <a:pt x="2046" y="604"/>
                  <a:pt x="2045" y="639"/>
                </a:cubicBezTo>
                <a:cubicBezTo>
                  <a:pt x="2044" y="686"/>
                  <a:pt x="2019" y="868"/>
                  <a:pt x="2061" y="891"/>
                </a:cubicBezTo>
                <a:cubicBezTo>
                  <a:pt x="2108" y="916"/>
                  <a:pt x="2177" y="911"/>
                  <a:pt x="2228" y="913"/>
                </a:cubicBezTo>
                <a:cubicBezTo>
                  <a:pt x="2316" y="916"/>
                  <a:pt x="2426" y="930"/>
                  <a:pt x="2510" y="905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31" name="Freeform 21"/>
          <p:cNvSpPr/>
          <p:nvPr/>
        </p:nvSpPr>
        <p:spPr>
          <a:xfrm>
            <a:off x="8018640" y="3492360"/>
            <a:ext cx="889200" cy="500400"/>
          </a:xfrm>
          <a:custGeom>
            <a:avLst/>
            <a:gdLst/>
            <a:ahLst/>
            <a:rect l="0" t="0" r="r" b="b"/>
            <a:pathLst>
              <a:path w="2470" h="1390">
                <a:moveTo>
                  <a:pt x="9" y="345"/>
                </a:moveTo>
                <a:cubicBezTo>
                  <a:pt x="4" y="332"/>
                  <a:pt x="6" y="359"/>
                  <a:pt x="6" y="373"/>
                </a:cubicBezTo>
                <a:cubicBezTo>
                  <a:pt x="6" y="453"/>
                  <a:pt x="0" y="537"/>
                  <a:pt x="8" y="617"/>
                </a:cubicBezTo>
                <a:cubicBezTo>
                  <a:pt x="10" y="634"/>
                  <a:pt x="15" y="629"/>
                  <a:pt x="28" y="631"/>
                </a:cubicBezTo>
                <a:moveTo>
                  <a:pt x="111" y="106"/>
                </a:moveTo>
                <a:cubicBezTo>
                  <a:pt x="118" y="111"/>
                  <a:pt x="120" y="122"/>
                  <a:pt x="124" y="133"/>
                </a:cubicBezTo>
                <a:moveTo>
                  <a:pt x="312" y="251"/>
                </a:moveTo>
                <a:cubicBezTo>
                  <a:pt x="307" y="252"/>
                  <a:pt x="300" y="245"/>
                  <a:pt x="293" y="251"/>
                </a:cubicBezTo>
                <a:cubicBezTo>
                  <a:pt x="268" y="273"/>
                  <a:pt x="249" y="322"/>
                  <a:pt x="239" y="353"/>
                </a:cubicBezTo>
                <a:cubicBezTo>
                  <a:pt x="222" y="403"/>
                  <a:pt x="226" y="456"/>
                  <a:pt x="226" y="509"/>
                </a:cubicBezTo>
                <a:cubicBezTo>
                  <a:pt x="226" y="531"/>
                  <a:pt x="225" y="533"/>
                  <a:pt x="240" y="545"/>
                </a:cubicBezTo>
                <a:cubicBezTo>
                  <a:pt x="270" y="543"/>
                  <a:pt x="279" y="522"/>
                  <a:pt x="290" y="493"/>
                </a:cubicBezTo>
                <a:cubicBezTo>
                  <a:pt x="310" y="446"/>
                  <a:pt x="317" y="394"/>
                  <a:pt x="340" y="348"/>
                </a:cubicBezTo>
                <a:cubicBezTo>
                  <a:pt x="354" y="320"/>
                  <a:pt x="377" y="271"/>
                  <a:pt x="409" y="256"/>
                </a:cubicBezTo>
                <a:cubicBezTo>
                  <a:pt x="412" y="256"/>
                  <a:pt x="415" y="256"/>
                  <a:pt x="418" y="256"/>
                </a:cubicBezTo>
                <a:cubicBezTo>
                  <a:pt x="441" y="268"/>
                  <a:pt x="455" y="309"/>
                  <a:pt x="466" y="335"/>
                </a:cubicBezTo>
                <a:cubicBezTo>
                  <a:pt x="485" y="381"/>
                  <a:pt x="492" y="430"/>
                  <a:pt x="509" y="476"/>
                </a:cubicBezTo>
                <a:cubicBezTo>
                  <a:pt x="513" y="485"/>
                  <a:pt x="517" y="495"/>
                  <a:pt x="521" y="505"/>
                </a:cubicBezTo>
                <a:moveTo>
                  <a:pt x="1028" y="0"/>
                </a:moveTo>
                <a:cubicBezTo>
                  <a:pt x="1026" y="0"/>
                  <a:pt x="1019" y="22"/>
                  <a:pt x="1012" y="45"/>
                </a:cubicBezTo>
                <a:cubicBezTo>
                  <a:pt x="992" y="109"/>
                  <a:pt x="981" y="165"/>
                  <a:pt x="979" y="231"/>
                </a:cubicBezTo>
                <a:cubicBezTo>
                  <a:pt x="977" y="296"/>
                  <a:pt x="984" y="341"/>
                  <a:pt x="1006" y="401"/>
                </a:cubicBezTo>
                <a:cubicBezTo>
                  <a:pt x="1008" y="408"/>
                  <a:pt x="1011" y="415"/>
                  <a:pt x="1013" y="422"/>
                </a:cubicBezTo>
                <a:moveTo>
                  <a:pt x="725" y="301"/>
                </a:moveTo>
                <a:cubicBezTo>
                  <a:pt x="785" y="296"/>
                  <a:pt x="847" y="297"/>
                  <a:pt x="908" y="295"/>
                </a:cubicBezTo>
                <a:cubicBezTo>
                  <a:pt x="983" y="292"/>
                  <a:pt x="1086" y="291"/>
                  <a:pt x="1147" y="239"/>
                </a:cubicBezTo>
                <a:cubicBezTo>
                  <a:pt x="1191" y="201"/>
                  <a:pt x="1206" y="139"/>
                  <a:pt x="1229" y="87"/>
                </a:cubicBezTo>
                <a:cubicBezTo>
                  <a:pt x="1230" y="86"/>
                  <a:pt x="1230" y="86"/>
                  <a:pt x="1231" y="85"/>
                </a:cubicBezTo>
                <a:cubicBezTo>
                  <a:pt x="1227" y="125"/>
                  <a:pt x="1219" y="162"/>
                  <a:pt x="1213" y="201"/>
                </a:cubicBezTo>
                <a:cubicBezTo>
                  <a:pt x="1206" y="244"/>
                  <a:pt x="1195" y="317"/>
                  <a:pt x="1219" y="356"/>
                </a:cubicBezTo>
                <a:cubicBezTo>
                  <a:pt x="1231" y="375"/>
                  <a:pt x="1260" y="382"/>
                  <a:pt x="1281" y="376"/>
                </a:cubicBezTo>
                <a:cubicBezTo>
                  <a:pt x="1317" y="365"/>
                  <a:pt x="1346" y="333"/>
                  <a:pt x="1376" y="312"/>
                </a:cubicBezTo>
                <a:cubicBezTo>
                  <a:pt x="1401" y="293"/>
                  <a:pt x="1458" y="239"/>
                  <a:pt x="1495" y="258"/>
                </a:cubicBezTo>
                <a:cubicBezTo>
                  <a:pt x="1516" y="269"/>
                  <a:pt x="1506" y="306"/>
                  <a:pt x="1531" y="314"/>
                </a:cubicBezTo>
                <a:cubicBezTo>
                  <a:pt x="1557" y="323"/>
                  <a:pt x="1571" y="301"/>
                  <a:pt x="1589" y="287"/>
                </a:cubicBezTo>
                <a:cubicBezTo>
                  <a:pt x="1612" y="270"/>
                  <a:pt x="1632" y="254"/>
                  <a:pt x="1660" y="246"/>
                </a:cubicBezTo>
                <a:cubicBezTo>
                  <a:pt x="1681" y="240"/>
                  <a:pt x="1694" y="246"/>
                  <a:pt x="1710" y="256"/>
                </a:cubicBezTo>
                <a:cubicBezTo>
                  <a:pt x="1736" y="272"/>
                  <a:pt x="1747" y="287"/>
                  <a:pt x="1779" y="294"/>
                </a:cubicBezTo>
                <a:cubicBezTo>
                  <a:pt x="1811" y="302"/>
                  <a:pt x="1843" y="296"/>
                  <a:pt x="1874" y="294"/>
                </a:cubicBezTo>
                <a:cubicBezTo>
                  <a:pt x="1871" y="280"/>
                  <a:pt x="1883" y="256"/>
                  <a:pt x="1865" y="248"/>
                </a:cubicBezTo>
                <a:cubicBezTo>
                  <a:pt x="1828" y="230"/>
                  <a:pt x="1755" y="237"/>
                  <a:pt x="1718" y="246"/>
                </a:cubicBezTo>
                <a:cubicBezTo>
                  <a:pt x="1663" y="259"/>
                  <a:pt x="1578" y="297"/>
                  <a:pt x="1561" y="359"/>
                </a:cubicBezTo>
                <a:cubicBezTo>
                  <a:pt x="1541" y="429"/>
                  <a:pt x="1584" y="482"/>
                  <a:pt x="1621" y="536"/>
                </a:cubicBezTo>
                <a:cubicBezTo>
                  <a:pt x="1655" y="584"/>
                  <a:pt x="1665" y="598"/>
                  <a:pt x="1685" y="631"/>
                </a:cubicBezTo>
                <a:moveTo>
                  <a:pt x="516" y="1035"/>
                </a:moveTo>
                <a:cubicBezTo>
                  <a:pt x="501" y="1000"/>
                  <a:pt x="529" y="1004"/>
                  <a:pt x="476" y="1001"/>
                </a:cubicBezTo>
                <a:cubicBezTo>
                  <a:pt x="418" y="998"/>
                  <a:pt x="374" y="1001"/>
                  <a:pt x="328" y="1040"/>
                </a:cubicBezTo>
                <a:cubicBezTo>
                  <a:pt x="300" y="1063"/>
                  <a:pt x="286" y="1117"/>
                  <a:pt x="306" y="1151"/>
                </a:cubicBezTo>
                <a:cubicBezTo>
                  <a:pt x="333" y="1198"/>
                  <a:pt x="392" y="1219"/>
                  <a:pt x="421" y="1265"/>
                </a:cubicBezTo>
                <a:cubicBezTo>
                  <a:pt x="421" y="1268"/>
                  <a:pt x="421" y="1272"/>
                  <a:pt x="421" y="1275"/>
                </a:cubicBezTo>
                <a:cubicBezTo>
                  <a:pt x="385" y="1278"/>
                  <a:pt x="347" y="1284"/>
                  <a:pt x="311" y="1279"/>
                </a:cubicBezTo>
                <a:cubicBezTo>
                  <a:pt x="279" y="1275"/>
                  <a:pt x="277" y="1264"/>
                  <a:pt x="255" y="1248"/>
                </a:cubicBezTo>
                <a:cubicBezTo>
                  <a:pt x="279" y="1207"/>
                  <a:pt x="298" y="1192"/>
                  <a:pt x="349" y="1167"/>
                </a:cubicBezTo>
                <a:cubicBezTo>
                  <a:pt x="414" y="1135"/>
                  <a:pt x="485" y="1101"/>
                  <a:pt x="555" y="1079"/>
                </a:cubicBezTo>
                <a:cubicBezTo>
                  <a:pt x="578" y="1072"/>
                  <a:pt x="629" y="1062"/>
                  <a:pt x="651" y="1079"/>
                </a:cubicBezTo>
                <a:cubicBezTo>
                  <a:pt x="674" y="1098"/>
                  <a:pt x="679" y="1133"/>
                  <a:pt x="695" y="1156"/>
                </a:cubicBezTo>
                <a:cubicBezTo>
                  <a:pt x="711" y="1180"/>
                  <a:pt x="733" y="1198"/>
                  <a:pt x="764" y="1190"/>
                </a:cubicBezTo>
                <a:cubicBezTo>
                  <a:pt x="789" y="1183"/>
                  <a:pt x="792" y="1161"/>
                  <a:pt x="797" y="1135"/>
                </a:cubicBezTo>
                <a:cubicBezTo>
                  <a:pt x="800" y="1119"/>
                  <a:pt x="797" y="1101"/>
                  <a:pt x="798" y="1083"/>
                </a:cubicBezTo>
                <a:cubicBezTo>
                  <a:pt x="770" y="1075"/>
                  <a:pt x="742" y="1063"/>
                  <a:pt x="710" y="1077"/>
                </a:cubicBezTo>
                <a:cubicBezTo>
                  <a:pt x="670" y="1096"/>
                  <a:pt x="621" y="1140"/>
                  <a:pt x="610" y="1184"/>
                </a:cubicBezTo>
                <a:cubicBezTo>
                  <a:pt x="598" y="1231"/>
                  <a:pt x="624" y="1248"/>
                  <a:pt x="668" y="1256"/>
                </a:cubicBezTo>
                <a:cubicBezTo>
                  <a:pt x="735" y="1268"/>
                  <a:pt x="823" y="1267"/>
                  <a:pt x="889" y="1251"/>
                </a:cubicBezTo>
                <a:cubicBezTo>
                  <a:pt x="950" y="1236"/>
                  <a:pt x="1018" y="1201"/>
                  <a:pt x="1049" y="1144"/>
                </a:cubicBezTo>
                <a:cubicBezTo>
                  <a:pt x="1072" y="1102"/>
                  <a:pt x="1069" y="1033"/>
                  <a:pt x="1064" y="987"/>
                </a:cubicBezTo>
                <a:cubicBezTo>
                  <a:pt x="1060" y="946"/>
                  <a:pt x="1046" y="955"/>
                  <a:pt x="1028" y="936"/>
                </a:cubicBezTo>
                <a:cubicBezTo>
                  <a:pt x="1007" y="963"/>
                  <a:pt x="999" y="972"/>
                  <a:pt x="998" y="1011"/>
                </a:cubicBezTo>
                <a:cubicBezTo>
                  <a:pt x="997" y="1053"/>
                  <a:pt x="1024" y="1078"/>
                  <a:pt x="1052" y="1108"/>
                </a:cubicBezTo>
                <a:cubicBezTo>
                  <a:pt x="1079" y="1136"/>
                  <a:pt x="1111" y="1157"/>
                  <a:pt x="1131" y="1190"/>
                </a:cubicBezTo>
                <a:cubicBezTo>
                  <a:pt x="1150" y="1222"/>
                  <a:pt x="1142" y="1240"/>
                  <a:pt x="1184" y="1244"/>
                </a:cubicBezTo>
                <a:cubicBezTo>
                  <a:pt x="1228" y="1248"/>
                  <a:pt x="1266" y="1238"/>
                  <a:pt x="1307" y="1223"/>
                </a:cubicBezTo>
                <a:cubicBezTo>
                  <a:pt x="1358" y="1205"/>
                  <a:pt x="1404" y="1185"/>
                  <a:pt x="1434" y="1138"/>
                </a:cubicBezTo>
                <a:cubicBezTo>
                  <a:pt x="1446" y="1119"/>
                  <a:pt x="1449" y="1100"/>
                  <a:pt x="1455" y="1079"/>
                </a:cubicBezTo>
                <a:cubicBezTo>
                  <a:pt x="1449" y="1104"/>
                  <a:pt x="1443" y="1128"/>
                  <a:pt x="1436" y="1153"/>
                </a:cubicBezTo>
                <a:cubicBezTo>
                  <a:pt x="1427" y="1186"/>
                  <a:pt x="1426" y="1216"/>
                  <a:pt x="1424" y="1249"/>
                </a:cubicBezTo>
                <a:cubicBezTo>
                  <a:pt x="1424" y="1250"/>
                  <a:pt x="1424" y="1250"/>
                  <a:pt x="1424" y="1251"/>
                </a:cubicBezTo>
                <a:moveTo>
                  <a:pt x="1521" y="1075"/>
                </a:moveTo>
                <a:cubicBezTo>
                  <a:pt x="1551" y="1079"/>
                  <a:pt x="1566" y="1085"/>
                  <a:pt x="1594" y="1100"/>
                </a:cubicBezTo>
                <a:cubicBezTo>
                  <a:pt x="1628" y="1118"/>
                  <a:pt x="1659" y="1126"/>
                  <a:pt x="1697" y="1127"/>
                </a:cubicBezTo>
                <a:cubicBezTo>
                  <a:pt x="1700" y="1127"/>
                  <a:pt x="1703" y="1127"/>
                  <a:pt x="1706" y="1127"/>
                </a:cubicBezTo>
                <a:cubicBezTo>
                  <a:pt x="1707" y="1109"/>
                  <a:pt x="1716" y="1090"/>
                  <a:pt x="1703" y="1072"/>
                </a:cubicBezTo>
                <a:cubicBezTo>
                  <a:pt x="1675" y="1034"/>
                  <a:pt x="1560" y="1040"/>
                  <a:pt x="1522" y="1050"/>
                </a:cubicBezTo>
                <a:cubicBezTo>
                  <a:pt x="1474" y="1063"/>
                  <a:pt x="1424" y="1101"/>
                  <a:pt x="1413" y="1152"/>
                </a:cubicBezTo>
                <a:cubicBezTo>
                  <a:pt x="1400" y="1211"/>
                  <a:pt x="1480" y="1229"/>
                  <a:pt x="1521" y="1237"/>
                </a:cubicBezTo>
                <a:cubicBezTo>
                  <a:pt x="1609" y="1254"/>
                  <a:pt x="1724" y="1255"/>
                  <a:pt x="1813" y="1244"/>
                </a:cubicBezTo>
                <a:cubicBezTo>
                  <a:pt x="1898" y="1233"/>
                  <a:pt x="1999" y="1194"/>
                  <a:pt x="2041" y="1114"/>
                </a:cubicBezTo>
                <a:cubicBezTo>
                  <a:pt x="2059" y="1079"/>
                  <a:pt x="2058" y="1045"/>
                  <a:pt x="2060" y="1008"/>
                </a:cubicBezTo>
                <a:cubicBezTo>
                  <a:pt x="2023" y="1006"/>
                  <a:pt x="2008" y="1000"/>
                  <a:pt x="1979" y="1030"/>
                </a:cubicBezTo>
                <a:cubicBezTo>
                  <a:pt x="1953" y="1057"/>
                  <a:pt x="1944" y="1109"/>
                  <a:pt x="1953" y="1145"/>
                </a:cubicBezTo>
                <a:cubicBezTo>
                  <a:pt x="1965" y="1194"/>
                  <a:pt x="2023" y="1221"/>
                  <a:pt x="2062" y="1244"/>
                </a:cubicBezTo>
                <a:cubicBezTo>
                  <a:pt x="2090" y="1261"/>
                  <a:pt x="2127" y="1275"/>
                  <a:pt x="2134" y="1311"/>
                </a:cubicBezTo>
                <a:cubicBezTo>
                  <a:pt x="2140" y="1342"/>
                  <a:pt x="2104" y="1349"/>
                  <a:pt x="2083" y="1359"/>
                </a:cubicBezTo>
                <a:cubicBezTo>
                  <a:pt x="2064" y="1368"/>
                  <a:pt x="2044" y="1374"/>
                  <a:pt x="2028" y="1387"/>
                </a:cubicBezTo>
                <a:cubicBezTo>
                  <a:pt x="2028" y="1388"/>
                  <a:pt x="2028" y="1388"/>
                  <a:pt x="2028" y="1389"/>
                </a:cubicBezTo>
                <a:moveTo>
                  <a:pt x="2421" y="1291"/>
                </a:moveTo>
                <a:cubicBezTo>
                  <a:pt x="2434" y="1278"/>
                  <a:pt x="2436" y="1277"/>
                  <a:pt x="2453" y="1277"/>
                </a:cubicBezTo>
                <a:cubicBezTo>
                  <a:pt x="2465" y="1277"/>
                  <a:pt x="2468" y="1273"/>
                  <a:pt x="2469" y="1285"/>
                </a:cubicBezTo>
                <a:cubicBezTo>
                  <a:pt x="2467" y="1303"/>
                  <a:pt x="2454" y="1298"/>
                  <a:pt x="2438" y="1298"/>
                </a:cubicBezTo>
                <a:cubicBezTo>
                  <a:pt x="2426" y="1298"/>
                  <a:pt x="2407" y="1302"/>
                  <a:pt x="2401" y="1287"/>
                </a:cubicBezTo>
                <a:cubicBezTo>
                  <a:pt x="2401" y="1285"/>
                  <a:pt x="2401" y="1284"/>
                  <a:pt x="2401" y="1282"/>
                </a:cubicBezTo>
                <a:cubicBezTo>
                  <a:pt x="2401" y="1263"/>
                  <a:pt x="2412" y="1268"/>
                  <a:pt x="2429" y="1267"/>
                </a:cubicBezTo>
                <a:cubicBezTo>
                  <a:pt x="2432" y="1267"/>
                  <a:pt x="2434" y="1267"/>
                  <a:pt x="2437" y="1267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32" name="Freeform 22"/>
          <p:cNvSpPr/>
          <p:nvPr/>
        </p:nvSpPr>
        <p:spPr>
          <a:xfrm>
            <a:off x="7713720" y="4013280"/>
            <a:ext cx="1249560" cy="432720"/>
          </a:xfrm>
          <a:custGeom>
            <a:avLst/>
            <a:gdLst/>
            <a:ahLst/>
            <a:rect l="0" t="0" r="r" b="b"/>
            <a:pathLst>
              <a:path w="3471" h="1202">
                <a:moveTo>
                  <a:pt x="792" y="32"/>
                </a:moveTo>
                <a:cubicBezTo>
                  <a:pt x="779" y="6"/>
                  <a:pt x="821" y="10"/>
                  <a:pt x="741" y="7"/>
                </a:cubicBezTo>
                <a:cubicBezTo>
                  <a:pt x="640" y="3"/>
                  <a:pt x="534" y="0"/>
                  <a:pt x="435" y="19"/>
                </a:cubicBezTo>
                <a:cubicBezTo>
                  <a:pt x="372" y="31"/>
                  <a:pt x="303" y="57"/>
                  <a:pt x="274" y="119"/>
                </a:cubicBezTo>
                <a:cubicBezTo>
                  <a:pt x="252" y="165"/>
                  <a:pt x="270" y="202"/>
                  <a:pt x="292" y="240"/>
                </a:cubicBezTo>
                <a:cubicBezTo>
                  <a:pt x="308" y="268"/>
                  <a:pt x="349" y="319"/>
                  <a:pt x="332" y="356"/>
                </a:cubicBezTo>
                <a:cubicBezTo>
                  <a:pt x="311" y="403"/>
                  <a:pt x="213" y="399"/>
                  <a:pt x="174" y="401"/>
                </a:cubicBezTo>
                <a:cubicBezTo>
                  <a:pt x="117" y="403"/>
                  <a:pt x="57" y="402"/>
                  <a:pt x="0" y="400"/>
                </a:cubicBezTo>
                <a:cubicBezTo>
                  <a:pt x="33" y="396"/>
                  <a:pt x="58" y="393"/>
                  <a:pt x="92" y="390"/>
                </a:cubicBezTo>
                <a:moveTo>
                  <a:pt x="478" y="367"/>
                </a:moveTo>
                <a:cubicBezTo>
                  <a:pt x="503" y="371"/>
                  <a:pt x="510" y="371"/>
                  <a:pt x="526" y="396"/>
                </a:cubicBezTo>
                <a:cubicBezTo>
                  <a:pt x="545" y="426"/>
                  <a:pt x="534" y="471"/>
                  <a:pt x="553" y="497"/>
                </a:cubicBezTo>
                <a:cubicBezTo>
                  <a:pt x="560" y="506"/>
                  <a:pt x="566" y="502"/>
                  <a:pt x="577" y="503"/>
                </a:cubicBezTo>
                <a:cubicBezTo>
                  <a:pt x="610" y="506"/>
                  <a:pt x="639" y="472"/>
                  <a:pt x="662" y="452"/>
                </a:cubicBezTo>
                <a:cubicBezTo>
                  <a:pt x="696" y="423"/>
                  <a:pt x="723" y="398"/>
                  <a:pt x="769" y="393"/>
                </a:cubicBezTo>
                <a:cubicBezTo>
                  <a:pt x="806" y="389"/>
                  <a:pt x="831" y="399"/>
                  <a:pt x="845" y="436"/>
                </a:cubicBezTo>
                <a:cubicBezTo>
                  <a:pt x="857" y="467"/>
                  <a:pt x="851" y="506"/>
                  <a:pt x="851" y="538"/>
                </a:cubicBezTo>
                <a:cubicBezTo>
                  <a:pt x="877" y="526"/>
                  <a:pt x="901" y="509"/>
                  <a:pt x="926" y="492"/>
                </a:cubicBezTo>
                <a:cubicBezTo>
                  <a:pt x="972" y="461"/>
                  <a:pt x="1025" y="420"/>
                  <a:pt x="1081" y="410"/>
                </a:cubicBezTo>
                <a:cubicBezTo>
                  <a:pt x="1107" y="405"/>
                  <a:pt x="1124" y="407"/>
                  <a:pt x="1133" y="431"/>
                </a:cubicBezTo>
                <a:cubicBezTo>
                  <a:pt x="1157" y="495"/>
                  <a:pt x="1125" y="524"/>
                  <a:pt x="1182" y="579"/>
                </a:cubicBezTo>
                <a:moveTo>
                  <a:pt x="1534" y="501"/>
                </a:moveTo>
                <a:cubicBezTo>
                  <a:pt x="1534" y="458"/>
                  <a:pt x="1544" y="416"/>
                  <a:pt x="1499" y="392"/>
                </a:cubicBezTo>
                <a:cubicBezTo>
                  <a:pt x="1457" y="370"/>
                  <a:pt x="1402" y="383"/>
                  <a:pt x="1366" y="406"/>
                </a:cubicBezTo>
                <a:cubicBezTo>
                  <a:pt x="1327" y="431"/>
                  <a:pt x="1284" y="489"/>
                  <a:pt x="1325" y="529"/>
                </a:cubicBezTo>
                <a:cubicBezTo>
                  <a:pt x="1357" y="561"/>
                  <a:pt x="1478" y="557"/>
                  <a:pt x="1513" y="535"/>
                </a:cubicBezTo>
                <a:cubicBezTo>
                  <a:pt x="1532" y="523"/>
                  <a:pt x="1536" y="501"/>
                  <a:pt x="1545" y="483"/>
                </a:cubicBezTo>
                <a:cubicBezTo>
                  <a:pt x="1548" y="497"/>
                  <a:pt x="1546" y="504"/>
                  <a:pt x="1551" y="518"/>
                </a:cubicBezTo>
                <a:cubicBezTo>
                  <a:pt x="1573" y="577"/>
                  <a:pt x="1618" y="577"/>
                  <a:pt x="1676" y="578"/>
                </a:cubicBezTo>
                <a:cubicBezTo>
                  <a:pt x="1728" y="579"/>
                  <a:pt x="1759" y="554"/>
                  <a:pt x="1791" y="514"/>
                </a:cubicBezTo>
                <a:cubicBezTo>
                  <a:pt x="1828" y="468"/>
                  <a:pt x="1841" y="396"/>
                  <a:pt x="1893" y="362"/>
                </a:cubicBezTo>
                <a:cubicBezTo>
                  <a:pt x="1926" y="340"/>
                  <a:pt x="1980" y="337"/>
                  <a:pt x="2005" y="369"/>
                </a:cubicBezTo>
                <a:cubicBezTo>
                  <a:pt x="2025" y="394"/>
                  <a:pt x="2016" y="451"/>
                  <a:pt x="2009" y="479"/>
                </a:cubicBezTo>
                <a:cubicBezTo>
                  <a:pt x="2003" y="502"/>
                  <a:pt x="1984" y="546"/>
                  <a:pt x="1996" y="571"/>
                </a:cubicBezTo>
                <a:cubicBezTo>
                  <a:pt x="2015" y="610"/>
                  <a:pt x="2067" y="604"/>
                  <a:pt x="2103" y="604"/>
                </a:cubicBezTo>
                <a:cubicBezTo>
                  <a:pt x="2172" y="605"/>
                  <a:pt x="2241" y="604"/>
                  <a:pt x="2300" y="562"/>
                </a:cubicBezTo>
                <a:cubicBezTo>
                  <a:pt x="2360" y="520"/>
                  <a:pt x="2354" y="448"/>
                  <a:pt x="2355" y="383"/>
                </a:cubicBezTo>
                <a:cubicBezTo>
                  <a:pt x="2356" y="316"/>
                  <a:pt x="2361" y="233"/>
                  <a:pt x="2331" y="171"/>
                </a:cubicBezTo>
                <a:cubicBezTo>
                  <a:pt x="2329" y="171"/>
                  <a:pt x="2326" y="171"/>
                  <a:pt x="2324" y="171"/>
                </a:cubicBezTo>
                <a:cubicBezTo>
                  <a:pt x="2302" y="206"/>
                  <a:pt x="2287" y="240"/>
                  <a:pt x="2282" y="290"/>
                </a:cubicBezTo>
                <a:cubicBezTo>
                  <a:pt x="2274" y="363"/>
                  <a:pt x="2273" y="445"/>
                  <a:pt x="2281" y="518"/>
                </a:cubicBezTo>
                <a:cubicBezTo>
                  <a:pt x="2287" y="576"/>
                  <a:pt x="2304" y="630"/>
                  <a:pt x="2308" y="688"/>
                </a:cubicBezTo>
                <a:moveTo>
                  <a:pt x="2148" y="537"/>
                </a:moveTo>
                <a:cubicBezTo>
                  <a:pt x="2190" y="533"/>
                  <a:pt x="2232" y="531"/>
                  <a:pt x="2276" y="531"/>
                </a:cubicBezTo>
                <a:cubicBezTo>
                  <a:pt x="2324" y="531"/>
                  <a:pt x="2395" y="538"/>
                  <a:pt x="2436" y="507"/>
                </a:cubicBezTo>
                <a:cubicBezTo>
                  <a:pt x="2465" y="485"/>
                  <a:pt x="2462" y="435"/>
                  <a:pt x="2467" y="403"/>
                </a:cubicBezTo>
                <a:cubicBezTo>
                  <a:pt x="2471" y="382"/>
                  <a:pt x="2475" y="358"/>
                  <a:pt x="2485" y="342"/>
                </a:cubicBezTo>
                <a:cubicBezTo>
                  <a:pt x="2487" y="342"/>
                  <a:pt x="2489" y="342"/>
                  <a:pt x="2491" y="342"/>
                </a:cubicBezTo>
                <a:cubicBezTo>
                  <a:pt x="2508" y="375"/>
                  <a:pt x="2512" y="393"/>
                  <a:pt x="2513" y="433"/>
                </a:cubicBezTo>
                <a:cubicBezTo>
                  <a:pt x="2514" y="510"/>
                  <a:pt x="2484" y="570"/>
                  <a:pt x="2457" y="641"/>
                </a:cubicBezTo>
                <a:cubicBezTo>
                  <a:pt x="2433" y="704"/>
                  <a:pt x="2413" y="765"/>
                  <a:pt x="2409" y="832"/>
                </a:cubicBezTo>
                <a:cubicBezTo>
                  <a:pt x="2406" y="883"/>
                  <a:pt x="2435" y="900"/>
                  <a:pt x="2483" y="907"/>
                </a:cubicBezTo>
                <a:cubicBezTo>
                  <a:pt x="2530" y="914"/>
                  <a:pt x="2591" y="916"/>
                  <a:pt x="2622" y="874"/>
                </a:cubicBezTo>
                <a:cubicBezTo>
                  <a:pt x="2653" y="831"/>
                  <a:pt x="2652" y="734"/>
                  <a:pt x="2642" y="685"/>
                </a:cubicBezTo>
                <a:cubicBezTo>
                  <a:pt x="2630" y="626"/>
                  <a:pt x="2596" y="582"/>
                  <a:pt x="2552" y="545"/>
                </a:cubicBezTo>
                <a:lnTo>
                  <a:pt x="2551" y="545"/>
                </a:lnTo>
                <a:cubicBezTo>
                  <a:pt x="2589" y="548"/>
                  <a:pt x="2626" y="554"/>
                  <a:pt x="2664" y="555"/>
                </a:cubicBezTo>
                <a:cubicBezTo>
                  <a:pt x="2698" y="556"/>
                  <a:pt x="2717" y="560"/>
                  <a:pt x="2731" y="525"/>
                </a:cubicBezTo>
                <a:cubicBezTo>
                  <a:pt x="2736" y="513"/>
                  <a:pt x="2732" y="460"/>
                  <a:pt x="2739" y="456"/>
                </a:cubicBezTo>
                <a:cubicBezTo>
                  <a:pt x="2746" y="452"/>
                  <a:pt x="2744" y="462"/>
                  <a:pt x="2745" y="465"/>
                </a:cubicBezTo>
                <a:cubicBezTo>
                  <a:pt x="2746" y="469"/>
                  <a:pt x="2743" y="473"/>
                  <a:pt x="2743" y="476"/>
                </a:cubicBezTo>
                <a:moveTo>
                  <a:pt x="2625" y="112"/>
                </a:moveTo>
                <a:cubicBezTo>
                  <a:pt x="2637" y="102"/>
                  <a:pt x="2647" y="94"/>
                  <a:pt x="2661" y="86"/>
                </a:cubicBezTo>
                <a:cubicBezTo>
                  <a:pt x="2664" y="84"/>
                  <a:pt x="2666" y="83"/>
                  <a:pt x="2668" y="82"/>
                </a:cubicBezTo>
                <a:cubicBezTo>
                  <a:pt x="2669" y="82"/>
                  <a:pt x="2669" y="82"/>
                  <a:pt x="2670" y="82"/>
                </a:cubicBezTo>
                <a:cubicBezTo>
                  <a:pt x="2670" y="130"/>
                  <a:pt x="2661" y="165"/>
                  <a:pt x="2648" y="211"/>
                </a:cubicBezTo>
                <a:cubicBezTo>
                  <a:pt x="2637" y="253"/>
                  <a:pt x="2629" y="297"/>
                  <a:pt x="2622" y="340"/>
                </a:cubicBezTo>
                <a:cubicBezTo>
                  <a:pt x="2617" y="372"/>
                  <a:pt x="2618" y="404"/>
                  <a:pt x="2610" y="436"/>
                </a:cubicBezTo>
                <a:cubicBezTo>
                  <a:pt x="2604" y="458"/>
                  <a:pt x="2594" y="473"/>
                  <a:pt x="2580" y="490"/>
                </a:cubicBezTo>
                <a:cubicBezTo>
                  <a:pt x="2575" y="496"/>
                  <a:pt x="2571" y="499"/>
                  <a:pt x="2568" y="506"/>
                </a:cubicBezTo>
                <a:cubicBezTo>
                  <a:pt x="2561" y="523"/>
                  <a:pt x="2554" y="543"/>
                  <a:pt x="2549" y="561"/>
                </a:cubicBezTo>
                <a:cubicBezTo>
                  <a:pt x="2541" y="588"/>
                  <a:pt x="2531" y="617"/>
                  <a:pt x="2528" y="645"/>
                </a:cubicBezTo>
                <a:cubicBezTo>
                  <a:pt x="2526" y="662"/>
                  <a:pt x="2521" y="700"/>
                  <a:pt x="2533" y="714"/>
                </a:cubicBezTo>
                <a:cubicBezTo>
                  <a:pt x="2550" y="733"/>
                  <a:pt x="2592" y="760"/>
                  <a:pt x="2618" y="764"/>
                </a:cubicBezTo>
                <a:cubicBezTo>
                  <a:pt x="2629" y="764"/>
                  <a:pt x="2633" y="764"/>
                  <a:pt x="2640" y="764"/>
                </a:cubicBezTo>
                <a:moveTo>
                  <a:pt x="2877" y="384"/>
                </a:moveTo>
                <a:cubicBezTo>
                  <a:pt x="2888" y="363"/>
                  <a:pt x="2889" y="359"/>
                  <a:pt x="2904" y="346"/>
                </a:cubicBezTo>
                <a:cubicBezTo>
                  <a:pt x="2906" y="346"/>
                  <a:pt x="2907" y="346"/>
                  <a:pt x="2909" y="346"/>
                </a:cubicBezTo>
                <a:cubicBezTo>
                  <a:pt x="2905" y="388"/>
                  <a:pt x="2896" y="415"/>
                  <a:pt x="2879" y="455"/>
                </a:cubicBezTo>
                <a:cubicBezTo>
                  <a:pt x="2863" y="493"/>
                  <a:pt x="2849" y="531"/>
                  <a:pt x="2847" y="572"/>
                </a:cubicBezTo>
                <a:cubicBezTo>
                  <a:pt x="2847" y="588"/>
                  <a:pt x="2847" y="593"/>
                  <a:pt x="2847" y="603"/>
                </a:cubicBezTo>
                <a:cubicBezTo>
                  <a:pt x="2894" y="612"/>
                  <a:pt x="2937" y="623"/>
                  <a:pt x="2982" y="599"/>
                </a:cubicBezTo>
                <a:cubicBezTo>
                  <a:pt x="3028" y="574"/>
                  <a:pt x="3067" y="524"/>
                  <a:pt x="3100" y="485"/>
                </a:cubicBezTo>
                <a:cubicBezTo>
                  <a:pt x="3110" y="474"/>
                  <a:pt x="3112" y="472"/>
                  <a:pt x="3117" y="465"/>
                </a:cubicBezTo>
                <a:cubicBezTo>
                  <a:pt x="3109" y="505"/>
                  <a:pt x="3097" y="541"/>
                  <a:pt x="3086" y="581"/>
                </a:cubicBezTo>
                <a:cubicBezTo>
                  <a:pt x="3046" y="730"/>
                  <a:pt x="3050" y="894"/>
                  <a:pt x="2995" y="1038"/>
                </a:cubicBezTo>
                <a:cubicBezTo>
                  <a:pt x="2960" y="1128"/>
                  <a:pt x="2889" y="1190"/>
                  <a:pt x="2792" y="1199"/>
                </a:cubicBezTo>
                <a:cubicBezTo>
                  <a:pt x="2764" y="1201"/>
                  <a:pt x="2750" y="1195"/>
                  <a:pt x="2727" y="1190"/>
                </a:cubicBezTo>
                <a:cubicBezTo>
                  <a:pt x="2724" y="1143"/>
                  <a:pt x="2721" y="1127"/>
                  <a:pt x="2752" y="1086"/>
                </a:cubicBezTo>
                <a:cubicBezTo>
                  <a:pt x="2849" y="957"/>
                  <a:pt x="3003" y="856"/>
                  <a:pt x="3162" y="826"/>
                </a:cubicBezTo>
                <a:cubicBezTo>
                  <a:pt x="3169" y="825"/>
                  <a:pt x="3296" y="808"/>
                  <a:pt x="3299" y="819"/>
                </a:cubicBezTo>
                <a:cubicBezTo>
                  <a:pt x="3287" y="830"/>
                  <a:pt x="3282" y="833"/>
                  <a:pt x="3269" y="833"/>
                </a:cubicBezTo>
                <a:moveTo>
                  <a:pt x="3440" y="775"/>
                </a:moveTo>
                <a:cubicBezTo>
                  <a:pt x="3448" y="767"/>
                  <a:pt x="3452" y="769"/>
                  <a:pt x="3464" y="769"/>
                </a:cubicBezTo>
                <a:cubicBezTo>
                  <a:pt x="3467" y="769"/>
                  <a:pt x="3468" y="769"/>
                  <a:pt x="3470" y="769"/>
                </a:cubicBezTo>
                <a:cubicBezTo>
                  <a:pt x="3470" y="781"/>
                  <a:pt x="3466" y="783"/>
                  <a:pt x="3454" y="786"/>
                </a:cubicBezTo>
                <a:cubicBezTo>
                  <a:pt x="3448" y="788"/>
                  <a:pt x="3443" y="788"/>
                  <a:pt x="3437" y="788"/>
                </a:cubicBezTo>
                <a:cubicBezTo>
                  <a:pt x="3442" y="774"/>
                  <a:pt x="3446" y="768"/>
                  <a:pt x="3459" y="764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33" name="Freeform 23"/>
          <p:cNvSpPr/>
          <p:nvPr/>
        </p:nvSpPr>
        <p:spPr>
          <a:xfrm>
            <a:off x="738360" y="2313000"/>
            <a:ext cx="1312920" cy="286200"/>
          </a:xfrm>
          <a:custGeom>
            <a:avLst/>
            <a:gdLst/>
            <a:ahLst/>
            <a:rect l="0" t="0" r="r" b="b"/>
            <a:pathLst>
              <a:path w="3647" h="795">
                <a:moveTo>
                  <a:pt x="565" y="0"/>
                </a:moveTo>
                <a:cubicBezTo>
                  <a:pt x="525" y="10"/>
                  <a:pt x="499" y="22"/>
                  <a:pt x="463" y="40"/>
                </a:cubicBezTo>
                <a:cubicBezTo>
                  <a:pt x="404" y="70"/>
                  <a:pt x="330" y="96"/>
                  <a:pt x="265" y="106"/>
                </a:cubicBezTo>
                <a:cubicBezTo>
                  <a:pt x="240" y="110"/>
                  <a:pt x="190" y="118"/>
                  <a:pt x="165" y="108"/>
                </a:cubicBezTo>
                <a:cubicBezTo>
                  <a:pt x="162" y="104"/>
                  <a:pt x="161" y="103"/>
                  <a:pt x="162" y="100"/>
                </a:cubicBezTo>
                <a:cubicBezTo>
                  <a:pt x="156" y="146"/>
                  <a:pt x="147" y="182"/>
                  <a:pt x="128" y="226"/>
                </a:cubicBezTo>
                <a:cubicBezTo>
                  <a:pt x="90" y="313"/>
                  <a:pt x="31" y="396"/>
                  <a:pt x="14" y="492"/>
                </a:cubicBezTo>
                <a:cubicBezTo>
                  <a:pt x="5" y="539"/>
                  <a:pt x="0" y="596"/>
                  <a:pt x="38" y="631"/>
                </a:cubicBezTo>
                <a:cubicBezTo>
                  <a:pt x="76" y="666"/>
                  <a:pt x="136" y="660"/>
                  <a:pt x="183" y="660"/>
                </a:cubicBezTo>
                <a:cubicBezTo>
                  <a:pt x="258" y="661"/>
                  <a:pt x="317" y="650"/>
                  <a:pt x="387" y="623"/>
                </a:cubicBezTo>
                <a:cubicBezTo>
                  <a:pt x="446" y="598"/>
                  <a:pt x="466" y="589"/>
                  <a:pt x="504" y="568"/>
                </a:cubicBezTo>
                <a:moveTo>
                  <a:pt x="626" y="285"/>
                </a:moveTo>
                <a:cubicBezTo>
                  <a:pt x="621" y="267"/>
                  <a:pt x="619" y="254"/>
                  <a:pt x="618" y="236"/>
                </a:cubicBezTo>
                <a:cubicBezTo>
                  <a:pt x="646" y="227"/>
                  <a:pt x="685" y="219"/>
                  <a:pt x="714" y="227"/>
                </a:cubicBezTo>
                <a:cubicBezTo>
                  <a:pt x="754" y="238"/>
                  <a:pt x="771" y="273"/>
                  <a:pt x="775" y="311"/>
                </a:cubicBezTo>
                <a:cubicBezTo>
                  <a:pt x="780" y="351"/>
                  <a:pt x="775" y="385"/>
                  <a:pt x="753" y="420"/>
                </a:cubicBezTo>
                <a:cubicBezTo>
                  <a:pt x="738" y="443"/>
                  <a:pt x="713" y="458"/>
                  <a:pt x="700" y="482"/>
                </a:cubicBezTo>
                <a:cubicBezTo>
                  <a:pt x="700" y="488"/>
                  <a:pt x="700" y="489"/>
                  <a:pt x="700" y="492"/>
                </a:cubicBezTo>
                <a:cubicBezTo>
                  <a:pt x="752" y="498"/>
                  <a:pt x="805" y="496"/>
                  <a:pt x="857" y="496"/>
                </a:cubicBezTo>
                <a:cubicBezTo>
                  <a:pt x="912" y="496"/>
                  <a:pt x="968" y="496"/>
                  <a:pt x="1023" y="496"/>
                </a:cubicBezTo>
                <a:moveTo>
                  <a:pt x="1202" y="492"/>
                </a:moveTo>
                <a:cubicBezTo>
                  <a:pt x="1218" y="498"/>
                  <a:pt x="1228" y="518"/>
                  <a:pt x="1230" y="536"/>
                </a:cubicBezTo>
                <a:cubicBezTo>
                  <a:pt x="1235" y="573"/>
                  <a:pt x="1229" y="613"/>
                  <a:pt x="1224" y="649"/>
                </a:cubicBezTo>
                <a:cubicBezTo>
                  <a:pt x="1221" y="671"/>
                  <a:pt x="1221" y="676"/>
                  <a:pt x="1218" y="690"/>
                </a:cubicBezTo>
                <a:moveTo>
                  <a:pt x="1466" y="224"/>
                </a:moveTo>
                <a:cubicBezTo>
                  <a:pt x="1463" y="208"/>
                  <a:pt x="1462" y="200"/>
                  <a:pt x="1461" y="185"/>
                </a:cubicBezTo>
                <a:cubicBezTo>
                  <a:pt x="1504" y="183"/>
                  <a:pt x="1551" y="178"/>
                  <a:pt x="1592" y="192"/>
                </a:cubicBezTo>
                <a:cubicBezTo>
                  <a:pt x="1643" y="209"/>
                  <a:pt x="1683" y="247"/>
                  <a:pt x="1691" y="301"/>
                </a:cubicBezTo>
                <a:cubicBezTo>
                  <a:pt x="1698" y="348"/>
                  <a:pt x="1674" y="366"/>
                  <a:pt x="1634" y="383"/>
                </a:cubicBezTo>
                <a:cubicBezTo>
                  <a:pt x="1615" y="391"/>
                  <a:pt x="1599" y="391"/>
                  <a:pt x="1579" y="394"/>
                </a:cubicBezTo>
                <a:cubicBezTo>
                  <a:pt x="1620" y="394"/>
                  <a:pt x="1658" y="391"/>
                  <a:pt x="1698" y="405"/>
                </a:cubicBezTo>
                <a:cubicBezTo>
                  <a:pt x="1746" y="421"/>
                  <a:pt x="1797" y="453"/>
                  <a:pt x="1807" y="506"/>
                </a:cubicBezTo>
                <a:cubicBezTo>
                  <a:pt x="1818" y="563"/>
                  <a:pt x="1787" y="590"/>
                  <a:pt x="1740" y="615"/>
                </a:cubicBezTo>
                <a:cubicBezTo>
                  <a:pt x="1711" y="631"/>
                  <a:pt x="1673" y="643"/>
                  <a:pt x="1640" y="649"/>
                </a:cubicBezTo>
                <a:cubicBezTo>
                  <a:pt x="1638" y="649"/>
                  <a:pt x="1636" y="649"/>
                  <a:pt x="1634" y="649"/>
                </a:cubicBezTo>
                <a:moveTo>
                  <a:pt x="2264" y="622"/>
                </a:moveTo>
                <a:cubicBezTo>
                  <a:pt x="2222" y="631"/>
                  <a:pt x="2213" y="655"/>
                  <a:pt x="2194" y="697"/>
                </a:cubicBezTo>
                <a:cubicBezTo>
                  <a:pt x="2179" y="732"/>
                  <a:pt x="2178" y="759"/>
                  <a:pt x="2189" y="794"/>
                </a:cubicBezTo>
                <a:moveTo>
                  <a:pt x="2452" y="108"/>
                </a:moveTo>
                <a:cubicBezTo>
                  <a:pt x="2462" y="83"/>
                  <a:pt x="2463" y="78"/>
                  <a:pt x="2473" y="65"/>
                </a:cubicBezTo>
                <a:cubicBezTo>
                  <a:pt x="2501" y="83"/>
                  <a:pt x="2496" y="91"/>
                  <a:pt x="2497" y="133"/>
                </a:cubicBezTo>
                <a:cubicBezTo>
                  <a:pt x="2498" y="198"/>
                  <a:pt x="2490" y="259"/>
                  <a:pt x="2486" y="323"/>
                </a:cubicBezTo>
                <a:cubicBezTo>
                  <a:pt x="2484" y="352"/>
                  <a:pt x="2474" y="408"/>
                  <a:pt x="2503" y="426"/>
                </a:cubicBezTo>
                <a:cubicBezTo>
                  <a:pt x="2529" y="442"/>
                  <a:pt x="2565" y="425"/>
                  <a:pt x="2586" y="413"/>
                </a:cubicBezTo>
                <a:cubicBezTo>
                  <a:pt x="2636" y="384"/>
                  <a:pt x="2685" y="349"/>
                  <a:pt x="2746" y="361"/>
                </a:cubicBezTo>
                <a:cubicBezTo>
                  <a:pt x="2787" y="369"/>
                  <a:pt x="2809" y="413"/>
                  <a:pt x="2823" y="448"/>
                </a:cubicBezTo>
                <a:cubicBezTo>
                  <a:pt x="2838" y="485"/>
                  <a:pt x="2840" y="521"/>
                  <a:pt x="2859" y="556"/>
                </a:cubicBezTo>
                <a:moveTo>
                  <a:pt x="3187" y="66"/>
                </a:moveTo>
                <a:cubicBezTo>
                  <a:pt x="3239" y="33"/>
                  <a:pt x="3286" y="28"/>
                  <a:pt x="3347" y="24"/>
                </a:cubicBezTo>
                <a:cubicBezTo>
                  <a:pt x="3383" y="22"/>
                  <a:pt x="3419" y="21"/>
                  <a:pt x="3455" y="21"/>
                </a:cubicBezTo>
                <a:cubicBezTo>
                  <a:pt x="3488" y="21"/>
                  <a:pt x="3508" y="21"/>
                  <a:pt x="3535" y="43"/>
                </a:cubicBezTo>
                <a:cubicBezTo>
                  <a:pt x="3575" y="75"/>
                  <a:pt x="3589" y="123"/>
                  <a:pt x="3601" y="172"/>
                </a:cubicBezTo>
                <a:cubicBezTo>
                  <a:pt x="3624" y="265"/>
                  <a:pt x="3641" y="361"/>
                  <a:pt x="3642" y="458"/>
                </a:cubicBezTo>
                <a:cubicBezTo>
                  <a:pt x="3643" y="511"/>
                  <a:pt x="3646" y="550"/>
                  <a:pt x="3604" y="589"/>
                </a:cubicBezTo>
                <a:cubicBezTo>
                  <a:pt x="3574" y="616"/>
                  <a:pt x="3524" y="624"/>
                  <a:pt x="3486" y="629"/>
                </a:cubicBezTo>
                <a:cubicBezTo>
                  <a:pt x="3443" y="633"/>
                  <a:pt x="3428" y="634"/>
                  <a:pt x="3399" y="633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34" name="Freeform 24"/>
          <p:cNvSpPr/>
          <p:nvPr/>
        </p:nvSpPr>
        <p:spPr>
          <a:xfrm>
            <a:off x="5875920" y="2298600"/>
            <a:ext cx="129960" cy="152640"/>
          </a:xfrm>
          <a:custGeom>
            <a:avLst/>
            <a:gdLst/>
            <a:ahLst/>
            <a:rect l="0" t="0" r="r" b="b"/>
            <a:pathLst>
              <a:path w="361" h="424">
                <a:moveTo>
                  <a:pt x="287" y="6"/>
                </a:moveTo>
                <a:cubicBezTo>
                  <a:pt x="279" y="7"/>
                  <a:pt x="240" y="7"/>
                  <a:pt x="224" y="7"/>
                </a:cubicBezTo>
                <a:cubicBezTo>
                  <a:pt x="175" y="6"/>
                  <a:pt x="126" y="4"/>
                  <a:pt x="78" y="1"/>
                </a:cubicBezTo>
                <a:cubicBezTo>
                  <a:pt x="67" y="0"/>
                  <a:pt x="56" y="0"/>
                  <a:pt x="45" y="0"/>
                </a:cubicBezTo>
                <a:cubicBezTo>
                  <a:pt x="43" y="37"/>
                  <a:pt x="41" y="74"/>
                  <a:pt x="36" y="110"/>
                </a:cubicBezTo>
                <a:cubicBezTo>
                  <a:pt x="28" y="163"/>
                  <a:pt x="8" y="215"/>
                  <a:pt x="4" y="269"/>
                </a:cubicBezTo>
                <a:cubicBezTo>
                  <a:pt x="0" y="319"/>
                  <a:pt x="3" y="344"/>
                  <a:pt x="49" y="370"/>
                </a:cubicBezTo>
                <a:cubicBezTo>
                  <a:pt x="121" y="411"/>
                  <a:pt x="209" y="420"/>
                  <a:pt x="290" y="423"/>
                </a:cubicBezTo>
                <a:cubicBezTo>
                  <a:pt x="313" y="423"/>
                  <a:pt x="337" y="423"/>
                  <a:pt x="360" y="423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35" name="Freeform 25"/>
          <p:cNvSpPr/>
          <p:nvPr/>
        </p:nvSpPr>
        <p:spPr>
          <a:xfrm>
            <a:off x="6121440" y="2294640"/>
            <a:ext cx="178920" cy="199800"/>
          </a:xfrm>
          <a:custGeom>
            <a:avLst/>
            <a:gdLst/>
            <a:ahLst/>
            <a:rect l="0" t="0" r="r" b="b"/>
            <a:pathLst>
              <a:path w="497" h="555">
                <a:moveTo>
                  <a:pt x="15" y="34"/>
                </a:moveTo>
                <a:cubicBezTo>
                  <a:pt x="19" y="8"/>
                  <a:pt x="13" y="14"/>
                  <a:pt x="51" y="12"/>
                </a:cubicBezTo>
                <a:cubicBezTo>
                  <a:pt x="105" y="9"/>
                  <a:pt x="181" y="0"/>
                  <a:pt x="233" y="15"/>
                </a:cubicBezTo>
                <a:cubicBezTo>
                  <a:pt x="282" y="29"/>
                  <a:pt x="286" y="85"/>
                  <a:pt x="260" y="122"/>
                </a:cubicBezTo>
                <a:cubicBezTo>
                  <a:pt x="215" y="187"/>
                  <a:pt x="130" y="222"/>
                  <a:pt x="67" y="263"/>
                </a:cubicBezTo>
                <a:cubicBezTo>
                  <a:pt x="32" y="286"/>
                  <a:pt x="6" y="301"/>
                  <a:pt x="0" y="342"/>
                </a:cubicBezTo>
                <a:cubicBezTo>
                  <a:pt x="31" y="370"/>
                  <a:pt x="81" y="369"/>
                  <a:pt x="124" y="370"/>
                </a:cubicBezTo>
                <a:cubicBezTo>
                  <a:pt x="181" y="372"/>
                  <a:pt x="237" y="370"/>
                  <a:pt x="294" y="370"/>
                </a:cubicBezTo>
                <a:moveTo>
                  <a:pt x="493" y="357"/>
                </a:moveTo>
                <a:cubicBezTo>
                  <a:pt x="493" y="382"/>
                  <a:pt x="496" y="409"/>
                  <a:pt x="489" y="434"/>
                </a:cubicBezTo>
                <a:cubicBezTo>
                  <a:pt x="479" y="468"/>
                  <a:pt x="458" y="496"/>
                  <a:pt x="448" y="530"/>
                </a:cubicBezTo>
                <a:cubicBezTo>
                  <a:pt x="445" y="543"/>
                  <a:pt x="444" y="546"/>
                  <a:pt x="445" y="554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36" name="Freeform 26"/>
          <p:cNvSpPr/>
          <p:nvPr/>
        </p:nvSpPr>
        <p:spPr>
          <a:xfrm>
            <a:off x="6404040" y="2283480"/>
            <a:ext cx="211320" cy="177480"/>
          </a:xfrm>
          <a:custGeom>
            <a:avLst/>
            <a:gdLst/>
            <a:ahLst/>
            <a:rect l="0" t="0" r="r" b="b"/>
            <a:pathLst>
              <a:path w="587" h="493">
                <a:moveTo>
                  <a:pt x="0" y="39"/>
                </a:moveTo>
                <a:cubicBezTo>
                  <a:pt x="7" y="15"/>
                  <a:pt x="3" y="7"/>
                  <a:pt x="25" y="4"/>
                </a:cubicBezTo>
                <a:cubicBezTo>
                  <a:pt x="56" y="0"/>
                  <a:pt x="79" y="12"/>
                  <a:pt x="102" y="30"/>
                </a:cubicBezTo>
                <a:cubicBezTo>
                  <a:pt x="140" y="58"/>
                  <a:pt x="148" y="82"/>
                  <a:pt x="149" y="126"/>
                </a:cubicBezTo>
                <a:cubicBezTo>
                  <a:pt x="150" y="159"/>
                  <a:pt x="135" y="169"/>
                  <a:pt x="112" y="190"/>
                </a:cubicBezTo>
                <a:cubicBezTo>
                  <a:pt x="101" y="200"/>
                  <a:pt x="105" y="200"/>
                  <a:pt x="102" y="212"/>
                </a:cubicBezTo>
                <a:cubicBezTo>
                  <a:pt x="136" y="223"/>
                  <a:pt x="173" y="232"/>
                  <a:pt x="204" y="250"/>
                </a:cubicBezTo>
                <a:cubicBezTo>
                  <a:pt x="221" y="261"/>
                  <a:pt x="261" y="303"/>
                  <a:pt x="236" y="328"/>
                </a:cubicBezTo>
                <a:cubicBezTo>
                  <a:pt x="205" y="359"/>
                  <a:pt x="140" y="357"/>
                  <a:pt x="100" y="359"/>
                </a:cubicBezTo>
                <a:cubicBezTo>
                  <a:pt x="80" y="360"/>
                  <a:pt x="60" y="361"/>
                  <a:pt x="39" y="361"/>
                </a:cubicBezTo>
                <a:moveTo>
                  <a:pt x="579" y="304"/>
                </a:moveTo>
                <a:cubicBezTo>
                  <a:pt x="586" y="335"/>
                  <a:pt x="582" y="352"/>
                  <a:pt x="563" y="379"/>
                </a:cubicBezTo>
                <a:cubicBezTo>
                  <a:pt x="540" y="412"/>
                  <a:pt x="510" y="431"/>
                  <a:pt x="503" y="474"/>
                </a:cubicBezTo>
                <a:cubicBezTo>
                  <a:pt x="503" y="480"/>
                  <a:pt x="503" y="486"/>
                  <a:pt x="503" y="492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37" name="Freeform 27"/>
          <p:cNvSpPr/>
          <p:nvPr/>
        </p:nvSpPr>
        <p:spPr>
          <a:xfrm>
            <a:off x="6731640" y="2224080"/>
            <a:ext cx="126720" cy="165600"/>
          </a:xfrm>
          <a:custGeom>
            <a:avLst/>
            <a:gdLst/>
            <a:ahLst/>
            <a:rect l="0" t="0" r="r" b="b"/>
            <a:pathLst>
              <a:path w="352" h="460">
                <a:moveTo>
                  <a:pt x="83" y="0"/>
                </a:moveTo>
                <a:cubicBezTo>
                  <a:pt x="59" y="48"/>
                  <a:pt x="32" y="96"/>
                  <a:pt x="17" y="148"/>
                </a:cubicBezTo>
                <a:cubicBezTo>
                  <a:pt x="8" y="179"/>
                  <a:pt x="0" y="235"/>
                  <a:pt x="17" y="265"/>
                </a:cubicBezTo>
                <a:cubicBezTo>
                  <a:pt x="32" y="292"/>
                  <a:pt x="64" y="302"/>
                  <a:pt x="92" y="304"/>
                </a:cubicBezTo>
                <a:cubicBezTo>
                  <a:pt x="140" y="307"/>
                  <a:pt x="189" y="303"/>
                  <a:pt x="237" y="301"/>
                </a:cubicBezTo>
                <a:cubicBezTo>
                  <a:pt x="264" y="300"/>
                  <a:pt x="297" y="294"/>
                  <a:pt x="312" y="322"/>
                </a:cubicBezTo>
                <a:cubicBezTo>
                  <a:pt x="332" y="360"/>
                  <a:pt x="302" y="417"/>
                  <a:pt x="336" y="450"/>
                </a:cubicBezTo>
                <a:cubicBezTo>
                  <a:pt x="341" y="453"/>
                  <a:pt x="346" y="456"/>
                  <a:pt x="351" y="459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38" name="Freeform 28"/>
          <p:cNvSpPr/>
          <p:nvPr/>
        </p:nvSpPr>
        <p:spPr>
          <a:xfrm>
            <a:off x="7016760" y="2150640"/>
            <a:ext cx="105120" cy="254880"/>
          </a:xfrm>
          <a:custGeom>
            <a:avLst/>
            <a:gdLst/>
            <a:ahLst/>
            <a:rect l="0" t="0" r="r" b="b"/>
            <a:pathLst>
              <a:path w="292" h="708">
                <a:moveTo>
                  <a:pt x="0" y="31"/>
                </a:moveTo>
                <a:cubicBezTo>
                  <a:pt x="41" y="4"/>
                  <a:pt x="71" y="2"/>
                  <a:pt x="120" y="1"/>
                </a:cubicBezTo>
                <a:cubicBezTo>
                  <a:pt x="164" y="0"/>
                  <a:pt x="191" y="0"/>
                  <a:pt x="229" y="27"/>
                </a:cubicBezTo>
                <a:cubicBezTo>
                  <a:pt x="250" y="42"/>
                  <a:pt x="279" y="63"/>
                  <a:pt x="284" y="90"/>
                </a:cubicBezTo>
                <a:cubicBezTo>
                  <a:pt x="291" y="128"/>
                  <a:pt x="276" y="164"/>
                  <a:pt x="263" y="198"/>
                </a:cubicBezTo>
                <a:cubicBezTo>
                  <a:pt x="239" y="261"/>
                  <a:pt x="226" y="341"/>
                  <a:pt x="245" y="408"/>
                </a:cubicBezTo>
                <a:cubicBezTo>
                  <a:pt x="257" y="450"/>
                  <a:pt x="281" y="487"/>
                  <a:pt x="285" y="532"/>
                </a:cubicBezTo>
                <a:cubicBezTo>
                  <a:pt x="288" y="565"/>
                  <a:pt x="291" y="598"/>
                  <a:pt x="270" y="624"/>
                </a:cubicBezTo>
                <a:cubicBezTo>
                  <a:pt x="252" y="647"/>
                  <a:pt x="225" y="659"/>
                  <a:pt x="200" y="673"/>
                </a:cubicBezTo>
                <a:cubicBezTo>
                  <a:pt x="178" y="685"/>
                  <a:pt x="157" y="698"/>
                  <a:pt x="135" y="707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39" name="Freeform 29"/>
          <p:cNvSpPr/>
          <p:nvPr/>
        </p:nvSpPr>
        <p:spPr>
          <a:xfrm>
            <a:off x="6653160" y="6219360"/>
            <a:ext cx="736920" cy="302760"/>
          </a:xfrm>
          <a:custGeom>
            <a:avLst/>
            <a:gdLst/>
            <a:ahLst/>
            <a:rect l="0" t="0" r="r" b="b"/>
            <a:pathLst>
              <a:path w="2047" h="841">
                <a:moveTo>
                  <a:pt x="182" y="279"/>
                </a:moveTo>
                <a:cubicBezTo>
                  <a:pt x="159" y="254"/>
                  <a:pt x="147" y="223"/>
                  <a:pt x="125" y="196"/>
                </a:cubicBezTo>
                <a:cubicBezTo>
                  <a:pt x="104" y="171"/>
                  <a:pt x="67" y="168"/>
                  <a:pt x="36" y="165"/>
                </a:cubicBezTo>
                <a:cubicBezTo>
                  <a:pt x="24" y="164"/>
                  <a:pt x="12" y="165"/>
                  <a:pt x="0" y="165"/>
                </a:cubicBezTo>
                <a:cubicBezTo>
                  <a:pt x="65" y="168"/>
                  <a:pt x="130" y="177"/>
                  <a:pt x="195" y="181"/>
                </a:cubicBezTo>
                <a:cubicBezTo>
                  <a:pt x="332" y="189"/>
                  <a:pt x="468" y="195"/>
                  <a:pt x="605" y="209"/>
                </a:cubicBezTo>
                <a:cubicBezTo>
                  <a:pt x="695" y="220"/>
                  <a:pt x="720" y="223"/>
                  <a:pt x="778" y="228"/>
                </a:cubicBezTo>
                <a:moveTo>
                  <a:pt x="147" y="523"/>
                </a:moveTo>
                <a:cubicBezTo>
                  <a:pt x="88" y="530"/>
                  <a:pt x="253" y="533"/>
                  <a:pt x="256" y="533"/>
                </a:cubicBezTo>
                <a:cubicBezTo>
                  <a:pt x="422" y="534"/>
                  <a:pt x="589" y="533"/>
                  <a:pt x="755" y="533"/>
                </a:cubicBezTo>
                <a:moveTo>
                  <a:pt x="2046" y="20"/>
                </a:moveTo>
                <a:cubicBezTo>
                  <a:pt x="1987" y="15"/>
                  <a:pt x="1928" y="16"/>
                  <a:pt x="1869" y="16"/>
                </a:cubicBezTo>
                <a:cubicBezTo>
                  <a:pt x="1778" y="16"/>
                  <a:pt x="1670" y="0"/>
                  <a:pt x="1581" y="22"/>
                </a:cubicBezTo>
                <a:cubicBezTo>
                  <a:pt x="1492" y="43"/>
                  <a:pt x="1433" y="122"/>
                  <a:pt x="1382" y="190"/>
                </a:cubicBezTo>
                <a:cubicBezTo>
                  <a:pt x="1318" y="273"/>
                  <a:pt x="1256" y="359"/>
                  <a:pt x="1201" y="449"/>
                </a:cubicBezTo>
                <a:cubicBezTo>
                  <a:pt x="1167" y="504"/>
                  <a:pt x="1102" y="622"/>
                  <a:pt x="1138" y="692"/>
                </a:cubicBezTo>
                <a:cubicBezTo>
                  <a:pt x="1187" y="789"/>
                  <a:pt x="1362" y="804"/>
                  <a:pt x="1453" y="814"/>
                </a:cubicBezTo>
                <a:cubicBezTo>
                  <a:pt x="1589" y="829"/>
                  <a:pt x="1747" y="840"/>
                  <a:pt x="1882" y="818"/>
                </a:cubicBezTo>
                <a:cubicBezTo>
                  <a:pt x="1948" y="807"/>
                  <a:pt x="1960" y="794"/>
                  <a:pt x="1984" y="744"/>
                </a:cubicBezTo>
                <a:cubicBezTo>
                  <a:pt x="1958" y="666"/>
                  <a:pt x="1890" y="637"/>
                  <a:pt x="1808" y="609"/>
                </a:cubicBezTo>
                <a:cubicBezTo>
                  <a:pt x="1725" y="580"/>
                  <a:pt x="1572" y="541"/>
                  <a:pt x="1484" y="577"/>
                </a:cubicBezTo>
                <a:cubicBezTo>
                  <a:pt x="1431" y="600"/>
                  <a:pt x="1443" y="645"/>
                  <a:pt x="1456" y="686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40" name="Freeform 30"/>
          <p:cNvSpPr/>
          <p:nvPr/>
        </p:nvSpPr>
        <p:spPr>
          <a:xfrm>
            <a:off x="8239680" y="6454800"/>
            <a:ext cx="84240" cy="190800"/>
          </a:xfrm>
          <a:custGeom>
            <a:avLst/>
            <a:gdLst/>
            <a:ahLst/>
            <a:rect l="0" t="0" r="r" b="b"/>
            <a:pathLst>
              <a:path w="234" h="530">
                <a:moveTo>
                  <a:pt x="111" y="17"/>
                </a:moveTo>
                <a:cubicBezTo>
                  <a:pt x="112" y="29"/>
                  <a:pt x="123" y="21"/>
                  <a:pt x="101" y="58"/>
                </a:cubicBezTo>
                <a:cubicBezTo>
                  <a:pt x="67" y="115"/>
                  <a:pt x="27" y="171"/>
                  <a:pt x="13" y="239"/>
                </a:cubicBezTo>
                <a:cubicBezTo>
                  <a:pt x="0" y="302"/>
                  <a:pt x="5" y="373"/>
                  <a:pt x="42" y="427"/>
                </a:cubicBezTo>
                <a:cubicBezTo>
                  <a:pt x="68" y="462"/>
                  <a:pt x="110" y="506"/>
                  <a:pt x="148" y="526"/>
                </a:cubicBezTo>
                <a:cubicBezTo>
                  <a:pt x="152" y="527"/>
                  <a:pt x="156" y="528"/>
                  <a:pt x="160" y="529"/>
                </a:cubicBezTo>
                <a:moveTo>
                  <a:pt x="21" y="59"/>
                </a:moveTo>
                <a:cubicBezTo>
                  <a:pt x="23" y="36"/>
                  <a:pt x="17" y="33"/>
                  <a:pt x="42" y="26"/>
                </a:cubicBezTo>
                <a:cubicBezTo>
                  <a:pt x="90" y="13"/>
                  <a:pt x="142" y="17"/>
                  <a:pt x="190" y="6"/>
                </a:cubicBezTo>
                <a:cubicBezTo>
                  <a:pt x="198" y="4"/>
                  <a:pt x="201" y="2"/>
                  <a:pt x="208" y="0"/>
                </a:cubicBezTo>
                <a:cubicBezTo>
                  <a:pt x="208" y="84"/>
                  <a:pt x="209" y="166"/>
                  <a:pt x="214" y="250"/>
                </a:cubicBezTo>
                <a:cubicBezTo>
                  <a:pt x="218" y="306"/>
                  <a:pt x="223" y="361"/>
                  <a:pt x="224" y="417"/>
                </a:cubicBezTo>
                <a:cubicBezTo>
                  <a:pt x="224" y="434"/>
                  <a:pt x="233" y="483"/>
                  <a:pt x="217" y="496"/>
                </a:cubicBezTo>
                <a:cubicBezTo>
                  <a:pt x="213" y="497"/>
                  <a:pt x="208" y="499"/>
                  <a:pt x="204" y="500"/>
                </a:cubicBezTo>
                <a:cubicBezTo>
                  <a:pt x="175" y="500"/>
                  <a:pt x="158" y="500"/>
                  <a:pt x="137" y="477"/>
                </a:cubicBezTo>
                <a:cubicBezTo>
                  <a:pt x="114" y="451"/>
                  <a:pt x="109" y="418"/>
                  <a:pt x="101" y="385"/>
                </a:cubicBezTo>
                <a:cubicBezTo>
                  <a:pt x="90" y="336"/>
                  <a:pt x="77" y="289"/>
                  <a:pt x="57" y="242"/>
                </a:cubicBezTo>
                <a:cubicBezTo>
                  <a:pt x="41" y="203"/>
                  <a:pt x="32" y="175"/>
                  <a:pt x="31" y="133"/>
                </a:cubicBezTo>
                <a:cubicBezTo>
                  <a:pt x="61" y="131"/>
                  <a:pt x="76" y="129"/>
                  <a:pt x="95" y="156"/>
                </a:cubicBezTo>
                <a:cubicBezTo>
                  <a:pt x="129" y="203"/>
                  <a:pt x="133" y="269"/>
                  <a:pt x="134" y="325"/>
                </a:cubicBezTo>
                <a:cubicBezTo>
                  <a:pt x="135" y="353"/>
                  <a:pt x="133" y="380"/>
                  <a:pt x="131" y="408"/>
                </a:cubicBezTo>
                <a:cubicBezTo>
                  <a:pt x="132" y="397"/>
                  <a:pt x="138" y="355"/>
                  <a:pt x="143" y="335"/>
                </a:cubicBezTo>
                <a:cubicBezTo>
                  <a:pt x="156" y="283"/>
                  <a:pt x="170" y="230"/>
                  <a:pt x="173" y="176"/>
                </a:cubicBezTo>
                <a:cubicBezTo>
                  <a:pt x="175" y="136"/>
                  <a:pt x="175" y="95"/>
                  <a:pt x="175" y="56"/>
                </a:cubicBezTo>
                <a:cubicBezTo>
                  <a:pt x="175" y="54"/>
                  <a:pt x="175" y="53"/>
                  <a:pt x="175" y="51"/>
                </a:cubicBezTo>
                <a:cubicBezTo>
                  <a:pt x="164" y="90"/>
                  <a:pt x="151" y="130"/>
                  <a:pt x="140" y="170"/>
                </a:cubicBezTo>
                <a:cubicBezTo>
                  <a:pt x="124" y="222"/>
                  <a:pt x="117" y="275"/>
                  <a:pt x="101" y="326"/>
                </a:cubicBezTo>
                <a:cubicBezTo>
                  <a:pt x="92" y="354"/>
                  <a:pt x="85" y="370"/>
                  <a:pt x="63" y="386"/>
                </a:cubicBezTo>
                <a:cubicBezTo>
                  <a:pt x="62" y="386"/>
                  <a:pt x="61" y="386"/>
                  <a:pt x="60" y="386"/>
                </a:cubicBezTo>
                <a:cubicBezTo>
                  <a:pt x="61" y="358"/>
                  <a:pt x="65" y="336"/>
                  <a:pt x="72" y="308"/>
                </a:cubicBezTo>
                <a:cubicBezTo>
                  <a:pt x="85" y="259"/>
                  <a:pt x="89" y="211"/>
                  <a:pt x="93" y="161"/>
                </a:cubicBezTo>
                <a:cubicBezTo>
                  <a:pt x="96" y="138"/>
                  <a:pt x="96" y="132"/>
                  <a:pt x="99" y="118"/>
                </a:cubicBezTo>
                <a:cubicBezTo>
                  <a:pt x="110" y="120"/>
                  <a:pt x="102" y="74"/>
                  <a:pt x="106" y="135"/>
                </a:cubicBezTo>
                <a:cubicBezTo>
                  <a:pt x="110" y="193"/>
                  <a:pt x="108" y="252"/>
                  <a:pt x="108" y="310"/>
                </a:cubicBezTo>
                <a:cubicBezTo>
                  <a:pt x="108" y="363"/>
                  <a:pt x="108" y="412"/>
                  <a:pt x="98" y="463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Freeform 1"/>
          <p:cNvSpPr/>
          <p:nvPr/>
        </p:nvSpPr>
        <p:spPr>
          <a:xfrm>
            <a:off x="458640" y="492480"/>
            <a:ext cx="96120" cy="149040"/>
          </a:xfrm>
          <a:custGeom>
            <a:avLst/>
            <a:gdLst/>
            <a:ahLst/>
            <a:rect l="0" t="0" r="r" b="b"/>
            <a:pathLst>
              <a:path w="267" h="414">
                <a:moveTo>
                  <a:pt x="0" y="3"/>
                </a:moveTo>
                <a:cubicBezTo>
                  <a:pt x="32" y="0"/>
                  <a:pt x="66" y="13"/>
                  <a:pt x="111" y="46"/>
                </a:cubicBezTo>
                <a:cubicBezTo>
                  <a:pt x="183" y="99"/>
                  <a:pt x="229" y="165"/>
                  <a:pt x="251" y="254"/>
                </a:cubicBezTo>
                <a:cubicBezTo>
                  <a:pt x="266" y="312"/>
                  <a:pt x="260" y="355"/>
                  <a:pt x="251" y="413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42" name="Freeform 2"/>
          <p:cNvSpPr/>
          <p:nvPr/>
        </p:nvSpPr>
        <p:spPr>
          <a:xfrm>
            <a:off x="293760" y="406800"/>
            <a:ext cx="295560" cy="363600"/>
          </a:xfrm>
          <a:custGeom>
            <a:avLst/>
            <a:gdLst/>
            <a:ahLst/>
            <a:rect l="0" t="0" r="r" b="b"/>
            <a:pathLst>
              <a:path w="821" h="1010">
                <a:moveTo>
                  <a:pt x="571" y="502"/>
                </a:moveTo>
                <a:cubicBezTo>
                  <a:pt x="554" y="458"/>
                  <a:pt x="524" y="428"/>
                  <a:pt x="513" y="379"/>
                </a:cubicBezTo>
                <a:cubicBezTo>
                  <a:pt x="508" y="349"/>
                  <a:pt x="506" y="338"/>
                  <a:pt x="504" y="317"/>
                </a:cubicBezTo>
                <a:moveTo>
                  <a:pt x="447" y="220"/>
                </a:moveTo>
                <a:cubicBezTo>
                  <a:pt x="430" y="206"/>
                  <a:pt x="418" y="193"/>
                  <a:pt x="395" y="190"/>
                </a:cubicBezTo>
                <a:cubicBezTo>
                  <a:pt x="393" y="190"/>
                  <a:pt x="391" y="190"/>
                  <a:pt x="389" y="190"/>
                </a:cubicBezTo>
                <a:moveTo>
                  <a:pt x="386" y="19"/>
                </a:moveTo>
                <a:cubicBezTo>
                  <a:pt x="378" y="23"/>
                  <a:pt x="411" y="0"/>
                  <a:pt x="380" y="21"/>
                </a:cubicBezTo>
                <a:cubicBezTo>
                  <a:pt x="336" y="51"/>
                  <a:pt x="296" y="76"/>
                  <a:pt x="243" y="87"/>
                </a:cubicBezTo>
                <a:cubicBezTo>
                  <a:pt x="211" y="94"/>
                  <a:pt x="178" y="97"/>
                  <a:pt x="146" y="101"/>
                </a:cubicBezTo>
                <a:cubicBezTo>
                  <a:pt x="146" y="216"/>
                  <a:pt x="143" y="323"/>
                  <a:pt x="122" y="437"/>
                </a:cubicBezTo>
                <a:cubicBezTo>
                  <a:pt x="110" y="502"/>
                  <a:pt x="75" y="606"/>
                  <a:pt x="130" y="659"/>
                </a:cubicBezTo>
                <a:cubicBezTo>
                  <a:pt x="172" y="699"/>
                  <a:pt x="231" y="698"/>
                  <a:pt x="285" y="699"/>
                </a:cubicBezTo>
                <a:cubicBezTo>
                  <a:pt x="365" y="700"/>
                  <a:pt x="424" y="682"/>
                  <a:pt x="498" y="652"/>
                </a:cubicBezTo>
                <a:moveTo>
                  <a:pt x="280" y="434"/>
                </a:moveTo>
                <a:cubicBezTo>
                  <a:pt x="275" y="388"/>
                  <a:pt x="288" y="389"/>
                  <a:pt x="331" y="369"/>
                </a:cubicBezTo>
                <a:cubicBezTo>
                  <a:pt x="470" y="305"/>
                  <a:pt x="611" y="255"/>
                  <a:pt x="744" y="180"/>
                </a:cubicBezTo>
                <a:cubicBezTo>
                  <a:pt x="723" y="233"/>
                  <a:pt x="690" y="275"/>
                  <a:pt x="656" y="322"/>
                </a:cubicBezTo>
                <a:cubicBezTo>
                  <a:pt x="616" y="378"/>
                  <a:pt x="577" y="434"/>
                  <a:pt x="535" y="489"/>
                </a:cubicBezTo>
                <a:cubicBezTo>
                  <a:pt x="519" y="510"/>
                  <a:pt x="510" y="513"/>
                  <a:pt x="492" y="526"/>
                </a:cubicBezTo>
                <a:moveTo>
                  <a:pt x="0" y="958"/>
                </a:moveTo>
                <a:cubicBezTo>
                  <a:pt x="35" y="941"/>
                  <a:pt x="103" y="924"/>
                  <a:pt x="155" y="911"/>
                </a:cubicBezTo>
                <a:cubicBezTo>
                  <a:pt x="286" y="878"/>
                  <a:pt x="415" y="843"/>
                  <a:pt x="547" y="818"/>
                </a:cubicBezTo>
                <a:cubicBezTo>
                  <a:pt x="611" y="806"/>
                  <a:pt x="671" y="798"/>
                  <a:pt x="735" y="795"/>
                </a:cubicBezTo>
                <a:moveTo>
                  <a:pt x="186" y="1009"/>
                </a:moveTo>
                <a:cubicBezTo>
                  <a:pt x="246" y="975"/>
                  <a:pt x="319" y="971"/>
                  <a:pt x="386" y="958"/>
                </a:cubicBezTo>
                <a:cubicBezTo>
                  <a:pt x="531" y="929"/>
                  <a:pt x="676" y="898"/>
                  <a:pt x="820" y="865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43" name="Freeform 3"/>
          <p:cNvSpPr/>
          <p:nvPr/>
        </p:nvSpPr>
        <p:spPr>
          <a:xfrm>
            <a:off x="1019160" y="404640"/>
            <a:ext cx="542160" cy="217800"/>
          </a:xfrm>
          <a:custGeom>
            <a:avLst/>
            <a:gdLst/>
            <a:ahLst/>
            <a:rect l="0" t="0" r="r" b="b"/>
            <a:pathLst>
              <a:path w="1506" h="605">
                <a:moveTo>
                  <a:pt x="47" y="100"/>
                </a:moveTo>
                <a:cubicBezTo>
                  <a:pt x="39" y="69"/>
                  <a:pt x="23" y="39"/>
                  <a:pt x="7" y="9"/>
                </a:cubicBezTo>
                <a:cubicBezTo>
                  <a:pt x="5" y="6"/>
                  <a:pt x="3" y="3"/>
                  <a:pt x="1" y="0"/>
                </a:cubicBezTo>
                <a:cubicBezTo>
                  <a:pt x="0" y="41"/>
                  <a:pt x="0" y="88"/>
                  <a:pt x="0" y="131"/>
                </a:cubicBezTo>
                <a:cubicBezTo>
                  <a:pt x="0" y="221"/>
                  <a:pt x="0" y="311"/>
                  <a:pt x="4" y="400"/>
                </a:cubicBezTo>
                <a:cubicBezTo>
                  <a:pt x="7" y="469"/>
                  <a:pt x="6" y="536"/>
                  <a:pt x="10" y="604"/>
                </a:cubicBezTo>
                <a:moveTo>
                  <a:pt x="17" y="386"/>
                </a:moveTo>
                <a:cubicBezTo>
                  <a:pt x="50" y="329"/>
                  <a:pt x="93" y="319"/>
                  <a:pt x="160" y="301"/>
                </a:cubicBezTo>
                <a:cubicBezTo>
                  <a:pt x="223" y="285"/>
                  <a:pt x="286" y="274"/>
                  <a:pt x="347" y="251"/>
                </a:cubicBezTo>
                <a:cubicBezTo>
                  <a:pt x="382" y="237"/>
                  <a:pt x="415" y="217"/>
                  <a:pt x="405" y="171"/>
                </a:cubicBezTo>
                <a:cubicBezTo>
                  <a:pt x="396" y="125"/>
                  <a:pt x="356" y="87"/>
                  <a:pt x="328" y="52"/>
                </a:cubicBezTo>
                <a:cubicBezTo>
                  <a:pt x="319" y="40"/>
                  <a:pt x="317" y="38"/>
                  <a:pt x="311" y="31"/>
                </a:cubicBezTo>
                <a:cubicBezTo>
                  <a:pt x="313" y="73"/>
                  <a:pt x="320" y="107"/>
                  <a:pt x="331" y="148"/>
                </a:cubicBezTo>
                <a:cubicBezTo>
                  <a:pt x="361" y="257"/>
                  <a:pt x="373" y="372"/>
                  <a:pt x="403" y="480"/>
                </a:cubicBezTo>
                <a:cubicBezTo>
                  <a:pt x="414" y="516"/>
                  <a:pt x="421" y="525"/>
                  <a:pt x="450" y="543"/>
                </a:cubicBezTo>
                <a:moveTo>
                  <a:pt x="602" y="251"/>
                </a:moveTo>
                <a:cubicBezTo>
                  <a:pt x="601" y="237"/>
                  <a:pt x="605" y="220"/>
                  <a:pt x="593" y="210"/>
                </a:cubicBezTo>
                <a:cubicBezTo>
                  <a:pt x="592" y="213"/>
                  <a:pt x="591" y="215"/>
                  <a:pt x="590" y="218"/>
                </a:cubicBezTo>
                <a:cubicBezTo>
                  <a:pt x="585" y="249"/>
                  <a:pt x="573" y="308"/>
                  <a:pt x="585" y="338"/>
                </a:cubicBezTo>
                <a:cubicBezTo>
                  <a:pt x="600" y="376"/>
                  <a:pt x="698" y="440"/>
                  <a:pt x="740" y="410"/>
                </a:cubicBezTo>
                <a:cubicBezTo>
                  <a:pt x="762" y="395"/>
                  <a:pt x="749" y="322"/>
                  <a:pt x="740" y="304"/>
                </a:cubicBezTo>
                <a:cubicBezTo>
                  <a:pt x="716" y="258"/>
                  <a:pt x="665" y="224"/>
                  <a:pt x="622" y="200"/>
                </a:cubicBezTo>
                <a:cubicBezTo>
                  <a:pt x="607" y="193"/>
                  <a:pt x="606" y="190"/>
                  <a:pt x="596" y="191"/>
                </a:cubicBezTo>
                <a:moveTo>
                  <a:pt x="1079" y="135"/>
                </a:moveTo>
                <a:cubicBezTo>
                  <a:pt x="1058" y="135"/>
                  <a:pt x="1070" y="112"/>
                  <a:pt x="1043" y="153"/>
                </a:cubicBezTo>
                <a:cubicBezTo>
                  <a:pt x="1022" y="184"/>
                  <a:pt x="1011" y="216"/>
                  <a:pt x="1010" y="253"/>
                </a:cubicBezTo>
                <a:cubicBezTo>
                  <a:pt x="1009" y="287"/>
                  <a:pt x="1016" y="304"/>
                  <a:pt x="1051" y="312"/>
                </a:cubicBezTo>
                <a:cubicBezTo>
                  <a:pt x="1084" y="319"/>
                  <a:pt x="1111" y="315"/>
                  <a:pt x="1135" y="293"/>
                </a:cubicBezTo>
                <a:cubicBezTo>
                  <a:pt x="1160" y="272"/>
                  <a:pt x="1173" y="243"/>
                  <a:pt x="1195" y="220"/>
                </a:cubicBezTo>
                <a:cubicBezTo>
                  <a:pt x="1208" y="206"/>
                  <a:pt x="1231" y="208"/>
                  <a:pt x="1248" y="217"/>
                </a:cubicBezTo>
                <a:cubicBezTo>
                  <a:pt x="1285" y="238"/>
                  <a:pt x="1312" y="263"/>
                  <a:pt x="1357" y="269"/>
                </a:cubicBezTo>
                <a:cubicBezTo>
                  <a:pt x="1392" y="274"/>
                  <a:pt x="1452" y="280"/>
                  <a:pt x="1480" y="255"/>
                </a:cubicBezTo>
                <a:cubicBezTo>
                  <a:pt x="1505" y="233"/>
                  <a:pt x="1499" y="175"/>
                  <a:pt x="1496" y="145"/>
                </a:cubicBezTo>
                <a:cubicBezTo>
                  <a:pt x="1491" y="100"/>
                  <a:pt x="1458" y="65"/>
                  <a:pt x="1432" y="29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44" name="Freeform 4"/>
          <p:cNvSpPr/>
          <p:nvPr/>
        </p:nvSpPr>
        <p:spPr>
          <a:xfrm>
            <a:off x="1804680" y="336600"/>
            <a:ext cx="790200" cy="246600"/>
          </a:xfrm>
          <a:custGeom>
            <a:avLst/>
            <a:gdLst/>
            <a:ahLst/>
            <a:rect l="0" t="0" r="r" b="b"/>
            <a:pathLst>
              <a:path w="2195" h="685">
                <a:moveTo>
                  <a:pt x="58" y="215"/>
                </a:moveTo>
                <a:cubicBezTo>
                  <a:pt x="30" y="200"/>
                  <a:pt x="30" y="196"/>
                  <a:pt x="14" y="178"/>
                </a:cubicBezTo>
                <a:cubicBezTo>
                  <a:pt x="24" y="163"/>
                  <a:pt x="0" y="164"/>
                  <a:pt x="27" y="157"/>
                </a:cubicBezTo>
                <a:cubicBezTo>
                  <a:pt x="75" y="146"/>
                  <a:pt x="137" y="160"/>
                  <a:pt x="176" y="188"/>
                </a:cubicBezTo>
                <a:cubicBezTo>
                  <a:pt x="221" y="220"/>
                  <a:pt x="249" y="275"/>
                  <a:pt x="256" y="329"/>
                </a:cubicBezTo>
                <a:cubicBezTo>
                  <a:pt x="261" y="365"/>
                  <a:pt x="251" y="366"/>
                  <a:pt x="243" y="381"/>
                </a:cubicBezTo>
                <a:cubicBezTo>
                  <a:pt x="214" y="368"/>
                  <a:pt x="214" y="370"/>
                  <a:pt x="213" y="330"/>
                </a:cubicBezTo>
                <a:cubicBezTo>
                  <a:pt x="211" y="277"/>
                  <a:pt x="244" y="244"/>
                  <a:pt x="287" y="216"/>
                </a:cubicBezTo>
                <a:cubicBezTo>
                  <a:pt x="350" y="175"/>
                  <a:pt x="461" y="147"/>
                  <a:pt x="520" y="206"/>
                </a:cubicBezTo>
                <a:cubicBezTo>
                  <a:pt x="541" y="227"/>
                  <a:pt x="556" y="269"/>
                  <a:pt x="546" y="300"/>
                </a:cubicBezTo>
                <a:cubicBezTo>
                  <a:pt x="539" y="322"/>
                  <a:pt x="540" y="298"/>
                  <a:pt x="532" y="312"/>
                </a:cubicBezTo>
                <a:cubicBezTo>
                  <a:pt x="528" y="290"/>
                  <a:pt x="520" y="262"/>
                  <a:pt x="534" y="234"/>
                </a:cubicBezTo>
                <a:cubicBezTo>
                  <a:pt x="559" y="185"/>
                  <a:pt x="618" y="134"/>
                  <a:pt x="665" y="107"/>
                </a:cubicBezTo>
                <a:cubicBezTo>
                  <a:pt x="698" y="88"/>
                  <a:pt x="781" y="54"/>
                  <a:pt x="820" y="77"/>
                </a:cubicBezTo>
                <a:cubicBezTo>
                  <a:pt x="863" y="103"/>
                  <a:pt x="853" y="182"/>
                  <a:pt x="853" y="222"/>
                </a:cubicBezTo>
                <a:cubicBezTo>
                  <a:pt x="853" y="263"/>
                  <a:pt x="852" y="304"/>
                  <a:pt x="855" y="345"/>
                </a:cubicBezTo>
                <a:moveTo>
                  <a:pt x="1118" y="68"/>
                </a:moveTo>
                <a:cubicBezTo>
                  <a:pt x="1069" y="36"/>
                  <a:pt x="1047" y="32"/>
                  <a:pt x="995" y="66"/>
                </a:cubicBezTo>
                <a:cubicBezTo>
                  <a:pt x="949" y="97"/>
                  <a:pt x="913" y="130"/>
                  <a:pt x="908" y="185"/>
                </a:cubicBezTo>
                <a:cubicBezTo>
                  <a:pt x="902" y="244"/>
                  <a:pt x="992" y="253"/>
                  <a:pt x="1035" y="257"/>
                </a:cubicBezTo>
                <a:cubicBezTo>
                  <a:pt x="1085" y="261"/>
                  <a:pt x="1175" y="273"/>
                  <a:pt x="1209" y="223"/>
                </a:cubicBezTo>
                <a:cubicBezTo>
                  <a:pt x="1235" y="185"/>
                  <a:pt x="1221" y="109"/>
                  <a:pt x="1221" y="65"/>
                </a:cubicBezTo>
                <a:cubicBezTo>
                  <a:pt x="1221" y="43"/>
                  <a:pt x="1219" y="76"/>
                  <a:pt x="1221" y="99"/>
                </a:cubicBezTo>
                <a:cubicBezTo>
                  <a:pt x="1226" y="159"/>
                  <a:pt x="1234" y="218"/>
                  <a:pt x="1246" y="277"/>
                </a:cubicBezTo>
                <a:moveTo>
                  <a:pt x="1388" y="81"/>
                </a:moveTo>
                <a:cubicBezTo>
                  <a:pt x="1388" y="57"/>
                  <a:pt x="1388" y="52"/>
                  <a:pt x="1388" y="38"/>
                </a:cubicBezTo>
                <a:cubicBezTo>
                  <a:pt x="1423" y="29"/>
                  <a:pt x="1437" y="34"/>
                  <a:pt x="1460" y="65"/>
                </a:cubicBezTo>
                <a:cubicBezTo>
                  <a:pt x="1497" y="116"/>
                  <a:pt x="1517" y="176"/>
                  <a:pt x="1532" y="234"/>
                </a:cubicBezTo>
                <a:cubicBezTo>
                  <a:pt x="1540" y="264"/>
                  <a:pt x="1549" y="303"/>
                  <a:pt x="1543" y="334"/>
                </a:cubicBezTo>
                <a:cubicBezTo>
                  <a:pt x="1542" y="336"/>
                  <a:pt x="1541" y="337"/>
                  <a:pt x="1540" y="339"/>
                </a:cubicBezTo>
                <a:cubicBezTo>
                  <a:pt x="1503" y="336"/>
                  <a:pt x="1488" y="324"/>
                  <a:pt x="1482" y="283"/>
                </a:cubicBezTo>
                <a:cubicBezTo>
                  <a:pt x="1475" y="234"/>
                  <a:pt x="1480" y="185"/>
                  <a:pt x="1504" y="143"/>
                </a:cubicBezTo>
                <a:cubicBezTo>
                  <a:pt x="1530" y="96"/>
                  <a:pt x="1561" y="68"/>
                  <a:pt x="1613" y="65"/>
                </a:cubicBezTo>
                <a:cubicBezTo>
                  <a:pt x="1669" y="61"/>
                  <a:pt x="1708" y="101"/>
                  <a:pt x="1744" y="140"/>
                </a:cubicBezTo>
                <a:cubicBezTo>
                  <a:pt x="1777" y="175"/>
                  <a:pt x="1797" y="208"/>
                  <a:pt x="1802" y="257"/>
                </a:cubicBezTo>
                <a:cubicBezTo>
                  <a:pt x="1802" y="274"/>
                  <a:pt x="1802" y="278"/>
                  <a:pt x="1802" y="289"/>
                </a:cubicBezTo>
                <a:moveTo>
                  <a:pt x="1889" y="49"/>
                </a:moveTo>
                <a:cubicBezTo>
                  <a:pt x="1889" y="37"/>
                  <a:pt x="1889" y="35"/>
                  <a:pt x="1889" y="28"/>
                </a:cubicBezTo>
                <a:cubicBezTo>
                  <a:pt x="1914" y="33"/>
                  <a:pt x="1917" y="41"/>
                  <a:pt x="1938" y="59"/>
                </a:cubicBezTo>
                <a:cubicBezTo>
                  <a:pt x="1973" y="90"/>
                  <a:pt x="2014" y="118"/>
                  <a:pt x="2058" y="131"/>
                </a:cubicBezTo>
                <a:cubicBezTo>
                  <a:pt x="2083" y="139"/>
                  <a:pt x="2146" y="151"/>
                  <a:pt x="2168" y="128"/>
                </a:cubicBezTo>
                <a:cubicBezTo>
                  <a:pt x="2194" y="100"/>
                  <a:pt x="2187" y="34"/>
                  <a:pt x="2189" y="0"/>
                </a:cubicBezTo>
                <a:cubicBezTo>
                  <a:pt x="2191" y="22"/>
                  <a:pt x="2192" y="36"/>
                  <a:pt x="2192" y="58"/>
                </a:cubicBezTo>
                <a:cubicBezTo>
                  <a:pt x="2192" y="157"/>
                  <a:pt x="2186" y="252"/>
                  <a:pt x="2181" y="351"/>
                </a:cubicBezTo>
                <a:cubicBezTo>
                  <a:pt x="2175" y="462"/>
                  <a:pt x="2175" y="574"/>
                  <a:pt x="2186" y="684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45" name="Freeform 5"/>
          <p:cNvSpPr/>
          <p:nvPr/>
        </p:nvSpPr>
        <p:spPr>
          <a:xfrm>
            <a:off x="2919240" y="399960"/>
            <a:ext cx="760680" cy="225720"/>
          </a:xfrm>
          <a:custGeom>
            <a:avLst/>
            <a:gdLst/>
            <a:ahLst/>
            <a:rect l="0" t="0" r="r" b="b"/>
            <a:pathLst>
              <a:path w="2113" h="627">
                <a:moveTo>
                  <a:pt x="0" y="140"/>
                </a:moveTo>
                <a:cubicBezTo>
                  <a:pt x="1" y="95"/>
                  <a:pt x="3" y="143"/>
                  <a:pt x="4" y="168"/>
                </a:cubicBezTo>
                <a:cubicBezTo>
                  <a:pt x="5" y="213"/>
                  <a:pt x="0" y="261"/>
                  <a:pt x="13" y="305"/>
                </a:cubicBezTo>
                <a:cubicBezTo>
                  <a:pt x="22" y="333"/>
                  <a:pt x="38" y="361"/>
                  <a:pt x="70" y="369"/>
                </a:cubicBezTo>
                <a:cubicBezTo>
                  <a:pt x="100" y="376"/>
                  <a:pt x="135" y="371"/>
                  <a:pt x="159" y="352"/>
                </a:cubicBezTo>
                <a:cubicBezTo>
                  <a:pt x="188" y="329"/>
                  <a:pt x="204" y="296"/>
                  <a:pt x="235" y="274"/>
                </a:cubicBezTo>
                <a:cubicBezTo>
                  <a:pt x="258" y="258"/>
                  <a:pt x="292" y="257"/>
                  <a:pt x="317" y="269"/>
                </a:cubicBezTo>
                <a:cubicBezTo>
                  <a:pt x="365" y="291"/>
                  <a:pt x="400" y="330"/>
                  <a:pt x="455" y="340"/>
                </a:cubicBezTo>
                <a:cubicBezTo>
                  <a:pt x="467" y="340"/>
                  <a:pt x="470" y="340"/>
                  <a:pt x="477" y="340"/>
                </a:cubicBezTo>
                <a:cubicBezTo>
                  <a:pt x="483" y="304"/>
                  <a:pt x="489" y="256"/>
                  <a:pt x="482" y="217"/>
                </a:cubicBezTo>
                <a:cubicBezTo>
                  <a:pt x="471" y="156"/>
                  <a:pt x="433" y="65"/>
                  <a:pt x="383" y="25"/>
                </a:cubicBezTo>
                <a:cubicBezTo>
                  <a:pt x="352" y="0"/>
                  <a:pt x="323" y="17"/>
                  <a:pt x="317" y="52"/>
                </a:cubicBezTo>
                <a:cubicBezTo>
                  <a:pt x="317" y="87"/>
                  <a:pt x="317" y="98"/>
                  <a:pt x="328" y="120"/>
                </a:cubicBezTo>
                <a:moveTo>
                  <a:pt x="833" y="175"/>
                </a:moveTo>
                <a:cubicBezTo>
                  <a:pt x="805" y="131"/>
                  <a:pt x="806" y="125"/>
                  <a:pt x="738" y="122"/>
                </a:cubicBezTo>
                <a:cubicBezTo>
                  <a:pt x="664" y="119"/>
                  <a:pt x="594" y="135"/>
                  <a:pt x="540" y="189"/>
                </a:cubicBezTo>
                <a:cubicBezTo>
                  <a:pt x="516" y="213"/>
                  <a:pt x="502" y="271"/>
                  <a:pt x="538" y="292"/>
                </a:cubicBezTo>
                <a:cubicBezTo>
                  <a:pt x="583" y="319"/>
                  <a:pt x="690" y="316"/>
                  <a:pt x="739" y="307"/>
                </a:cubicBezTo>
                <a:cubicBezTo>
                  <a:pt x="802" y="295"/>
                  <a:pt x="840" y="262"/>
                  <a:pt x="847" y="200"/>
                </a:cubicBezTo>
                <a:cubicBezTo>
                  <a:pt x="850" y="176"/>
                  <a:pt x="847" y="149"/>
                  <a:pt x="847" y="125"/>
                </a:cubicBezTo>
                <a:cubicBezTo>
                  <a:pt x="847" y="152"/>
                  <a:pt x="850" y="163"/>
                  <a:pt x="863" y="186"/>
                </a:cubicBezTo>
                <a:cubicBezTo>
                  <a:pt x="893" y="237"/>
                  <a:pt x="990" y="291"/>
                  <a:pt x="1051" y="260"/>
                </a:cubicBezTo>
                <a:cubicBezTo>
                  <a:pt x="1091" y="241"/>
                  <a:pt x="1083" y="219"/>
                  <a:pt x="1083" y="178"/>
                </a:cubicBezTo>
                <a:cubicBezTo>
                  <a:pt x="1083" y="149"/>
                  <a:pt x="1073" y="95"/>
                  <a:pt x="1101" y="75"/>
                </a:cubicBezTo>
                <a:cubicBezTo>
                  <a:pt x="1127" y="56"/>
                  <a:pt x="1161" y="91"/>
                  <a:pt x="1177" y="103"/>
                </a:cubicBezTo>
                <a:cubicBezTo>
                  <a:pt x="1218" y="133"/>
                  <a:pt x="1254" y="180"/>
                  <a:pt x="1307" y="186"/>
                </a:cubicBezTo>
                <a:cubicBezTo>
                  <a:pt x="1355" y="192"/>
                  <a:pt x="1384" y="178"/>
                  <a:pt x="1419" y="145"/>
                </a:cubicBezTo>
                <a:cubicBezTo>
                  <a:pt x="1447" y="119"/>
                  <a:pt x="1456" y="90"/>
                  <a:pt x="1469" y="56"/>
                </a:cubicBezTo>
                <a:cubicBezTo>
                  <a:pt x="1470" y="53"/>
                  <a:pt x="1471" y="49"/>
                  <a:pt x="1472" y="46"/>
                </a:cubicBezTo>
                <a:cubicBezTo>
                  <a:pt x="1472" y="140"/>
                  <a:pt x="1457" y="224"/>
                  <a:pt x="1439" y="317"/>
                </a:cubicBezTo>
                <a:cubicBezTo>
                  <a:pt x="1419" y="419"/>
                  <a:pt x="1416" y="521"/>
                  <a:pt x="1416" y="626"/>
                </a:cubicBezTo>
                <a:moveTo>
                  <a:pt x="2023" y="35"/>
                </a:moveTo>
                <a:cubicBezTo>
                  <a:pt x="1979" y="14"/>
                  <a:pt x="1953" y="10"/>
                  <a:pt x="1911" y="42"/>
                </a:cubicBezTo>
                <a:cubicBezTo>
                  <a:pt x="1864" y="78"/>
                  <a:pt x="1837" y="121"/>
                  <a:pt x="1832" y="179"/>
                </a:cubicBezTo>
                <a:cubicBezTo>
                  <a:pt x="1827" y="248"/>
                  <a:pt x="1876" y="281"/>
                  <a:pt x="1927" y="317"/>
                </a:cubicBezTo>
                <a:cubicBezTo>
                  <a:pt x="1981" y="353"/>
                  <a:pt x="2088" y="390"/>
                  <a:pt x="2112" y="459"/>
                </a:cubicBezTo>
                <a:cubicBezTo>
                  <a:pt x="2112" y="465"/>
                  <a:pt x="2112" y="470"/>
                  <a:pt x="2112" y="476"/>
                </a:cubicBezTo>
                <a:cubicBezTo>
                  <a:pt x="2070" y="502"/>
                  <a:pt x="2029" y="512"/>
                  <a:pt x="1981" y="524"/>
                </a:cubicBezTo>
                <a:cubicBezTo>
                  <a:pt x="1959" y="529"/>
                  <a:pt x="1940" y="533"/>
                  <a:pt x="1924" y="544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46" name="Freeform 6"/>
          <p:cNvSpPr/>
          <p:nvPr/>
        </p:nvSpPr>
        <p:spPr>
          <a:xfrm>
            <a:off x="3975840" y="442800"/>
            <a:ext cx="374400" cy="140760"/>
          </a:xfrm>
          <a:custGeom>
            <a:avLst/>
            <a:gdLst/>
            <a:ahLst/>
            <a:rect l="0" t="0" r="r" b="b"/>
            <a:pathLst>
              <a:path w="1040" h="391">
                <a:moveTo>
                  <a:pt x="53" y="186"/>
                </a:moveTo>
                <a:cubicBezTo>
                  <a:pt x="51" y="184"/>
                  <a:pt x="53" y="155"/>
                  <a:pt x="41" y="164"/>
                </a:cubicBezTo>
                <a:cubicBezTo>
                  <a:pt x="14" y="185"/>
                  <a:pt x="0" y="310"/>
                  <a:pt x="10" y="342"/>
                </a:cubicBezTo>
                <a:cubicBezTo>
                  <a:pt x="20" y="376"/>
                  <a:pt x="29" y="385"/>
                  <a:pt x="69" y="387"/>
                </a:cubicBezTo>
                <a:cubicBezTo>
                  <a:pt x="116" y="390"/>
                  <a:pt x="135" y="380"/>
                  <a:pt x="166" y="345"/>
                </a:cubicBezTo>
                <a:cubicBezTo>
                  <a:pt x="182" y="327"/>
                  <a:pt x="195" y="307"/>
                  <a:pt x="211" y="288"/>
                </a:cubicBezTo>
                <a:cubicBezTo>
                  <a:pt x="218" y="298"/>
                  <a:pt x="230" y="319"/>
                  <a:pt x="239" y="331"/>
                </a:cubicBezTo>
                <a:cubicBezTo>
                  <a:pt x="265" y="371"/>
                  <a:pt x="295" y="375"/>
                  <a:pt x="339" y="376"/>
                </a:cubicBezTo>
                <a:cubicBezTo>
                  <a:pt x="396" y="377"/>
                  <a:pt x="441" y="347"/>
                  <a:pt x="468" y="297"/>
                </a:cubicBezTo>
                <a:cubicBezTo>
                  <a:pt x="490" y="255"/>
                  <a:pt x="496" y="173"/>
                  <a:pt x="479" y="129"/>
                </a:cubicBezTo>
                <a:cubicBezTo>
                  <a:pt x="457" y="72"/>
                  <a:pt x="400" y="30"/>
                  <a:pt x="341" y="20"/>
                </a:cubicBezTo>
                <a:cubicBezTo>
                  <a:pt x="307" y="14"/>
                  <a:pt x="292" y="26"/>
                  <a:pt x="265" y="32"/>
                </a:cubicBezTo>
                <a:cubicBezTo>
                  <a:pt x="258" y="91"/>
                  <a:pt x="282" y="104"/>
                  <a:pt x="342" y="122"/>
                </a:cubicBezTo>
                <a:cubicBezTo>
                  <a:pt x="416" y="145"/>
                  <a:pt x="496" y="142"/>
                  <a:pt x="573" y="141"/>
                </a:cubicBezTo>
                <a:cubicBezTo>
                  <a:pt x="604" y="141"/>
                  <a:pt x="663" y="90"/>
                  <a:pt x="670" y="90"/>
                </a:cubicBezTo>
                <a:cubicBezTo>
                  <a:pt x="682" y="91"/>
                  <a:pt x="668" y="82"/>
                  <a:pt x="687" y="92"/>
                </a:cubicBezTo>
                <a:cubicBezTo>
                  <a:pt x="747" y="124"/>
                  <a:pt x="759" y="158"/>
                  <a:pt x="842" y="161"/>
                </a:cubicBezTo>
                <a:cubicBezTo>
                  <a:pt x="888" y="163"/>
                  <a:pt x="946" y="169"/>
                  <a:pt x="979" y="129"/>
                </a:cubicBezTo>
                <a:cubicBezTo>
                  <a:pt x="1013" y="88"/>
                  <a:pt x="971" y="48"/>
                  <a:pt x="937" y="32"/>
                </a:cubicBezTo>
                <a:cubicBezTo>
                  <a:pt x="879" y="5"/>
                  <a:pt x="789" y="0"/>
                  <a:pt x="730" y="27"/>
                </a:cubicBezTo>
                <a:cubicBezTo>
                  <a:pt x="680" y="50"/>
                  <a:pt x="639" y="111"/>
                  <a:pt x="654" y="168"/>
                </a:cubicBezTo>
                <a:cubicBezTo>
                  <a:pt x="673" y="241"/>
                  <a:pt x="790" y="275"/>
                  <a:pt x="851" y="291"/>
                </a:cubicBezTo>
                <a:cubicBezTo>
                  <a:pt x="942" y="309"/>
                  <a:pt x="975" y="315"/>
                  <a:pt x="1039" y="319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47" name="Freeform 7"/>
          <p:cNvSpPr/>
          <p:nvPr/>
        </p:nvSpPr>
        <p:spPr>
          <a:xfrm>
            <a:off x="4596480" y="322200"/>
            <a:ext cx="954000" cy="235080"/>
          </a:xfrm>
          <a:custGeom>
            <a:avLst/>
            <a:gdLst/>
            <a:ahLst/>
            <a:rect l="0" t="0" r="r" b="b"/>
            <a:pathLst>
              <a:path w="2650" h="653">
                <a:moveTo>
                  <a:pt x="340" y="317"/>
                </a:moveTo>
                <a:cubicBezTo>
                  <a:pt x="271" y="301"/>
                  <a:pt x="226" y="302"/>
                  <a:pt x="161" y="334"/>
                </a:cubicBezTo>
                <a:cubicBezTo>
                  <a:pt x="99" y="366"/>
                  <a:pt x="29" y="415"/>
                  <a:pt x="14" y="489"/>
                </a:cubicBezTo>
                <a:cubicBezTo>
                  <a:pt x="0" y="558"/>
                  <a:pt x="36" y="606"/>
                  <a:pt x="100" y="629"/>
                </a:cubicBezTo>
                <a:cubicBezTo>
                  <a:pt x="165" y="652"/>
                  <a:pt x="240" y="642"/>
                  <a:pt x="308" y="641"/>
                </a:cubicBezTo>
                <a:moveTo>
                  <a:pt x="588" y="0"/>
                </a:moveTo>
                <a:cubicBezTo>
                  <a:pt x="589" y="76"/>
                  <a:pt x="590" y="154"/>
                  <a:pt x="604" y="230"/>
                </a:cubicBezTo>
                <a:cubicBezTo>
                  <a:pt x="614" y="284"/>
                  <a:pt x="636" y="339"/>
                  <a:pt x="676" y="377"/>
                </a:cubicBezTo>
                <a:cubicBezTo>
                  <a:pt x="704" y="404"/>
                  <a:pt x="743" y="410"/>
                  <a:pt x="781" y="404"/>
                </a:cubicBezTo>
                <a:cubicBezTo>
                  <a:pt x="818" y="399"/>
                  <a:pt x="840" y="367"/>
                  <a:pt x="858" y="337"/>
                </a:cubicBezTo>
                <a:cubicBezTo>
                  <a:pt x="859" y="335"/>
                  <a:pt x="867" y="322"/>
                  <a:pt x="869" y="320"/>
                </a:cubicBezTo>
                <a:cubicBezTo>
                  <a:pt x="891" y="394"/>
                  <a:pt x="924" y="458"/>
                  <a:pt x="1010" y="463"/>
                </a:cubicBezTo>
                <a:cubicBezTo>
                  <a:pt x="1054" y="466"/>
                  <a:pt x="1058" y="435"/>
                  <a:pt x="1065" y="398"/>
                </a:cubicBezTo>
                <a:cubicBezTo>
                  <a:pt x="1073" y="352"/>
                  <a:pt x="1071" y="306"/>
                  <a:pt x="1076" y="259"/>
                </a:cubicBezTo>
                <a:cubicBezTo>
                  <a:pt x="1078" y="242"/>
                  <a:pt x="1078" y="239"/>
                  <a:pt x="1083" y="230"/>
                </a:cubicBezTo>
                <a:cubicBezTo>
                  <a:pt x="1088" y="245"/>
                  <a:pt x="1101" y="286"/>
                  <a:pt x="1107" y="307"/>
                </a:cubicBezTo>
                <a:cubicBezTo>
                  <a:pt x="1121" y="354"/>
                  <a:pt x="1147" y="422"/>
                  <a:pt x="1201" y="438"/>
                </a:cubicBezTo>
                <a:cubicBezTo>
                  <a:pt x="1228" y="446"/>
                  <a:pt x="1271" y="446"/>
                  <a:pt x="1285" y="418"/>
                </a:cubicBezTo>
                <a:cubicBezTo>
                  <a:pt x="1299" y="390"/>
                  <a:pt x="1298" y="332"/>
                  <a:pt x="1285" y="305"/>
                </a:cubicBezTo>
                <a:cubicBezTo>
                  <a:pt x="1273" y="278"/>
                  <a:pt x="1241" y="235"/>
                  <a:pt x="1210" y="227"/>
                </a:cubicBezTo>
                <a:cubicBezTo>
                  <a:pt x="1180" y="219"/>
                  <a:pt x="1162" y="231"/>
                  <a:pt x="1158" y="261"/>
                </a:cubicBezTo>
                <a:cubicBezTo>
                  <a:pt x="1152" y="305"/>
                  <a:pt x="1187" y="304"/>
                  <a:pt x="1219" y="317"/>
                </a:cubicBezTo>
                <a:moveTo>
                  <a:pt x="1537" y="309"/>
                </a:moveTo>
                <a:cubicBezTo>
                  <a:pt x="1573" y="285"/>
                  <a:pt x="1578" y="284"/>
                  <a:pt x="1578" y="242"/>
                </a:cubicBezTo>
                <a:cubicBezTo>
                  <a:pt x="1578" y="235"/>
                  <a:pt x="1578" y="234"/>
                  <a:pt x="1577" y="230"/>
                </a:cubicBezTo>
                <a:cubicBezTo>
                  <a:pt x="1551" y="236"/>
                  <a:pt x="1541" y="263"/>
                  <a:pt x="1535" y="289"/>
                </a:cubicBezTo>
                <a:cubicBezTo>
                  <a:pt x="1527" y="322"/>
                  <a:pt x="1524" y="369"/>
                  <a:pt x="1552" y="394"/>
                </a:cubicBezTo>
                <a:cubicBezTo>
                  <a:pt x="1572" y="412"/>
                  <a:pt x="1617" y="420"/>
                  <a:pt x="1643" y="413"/>
                </a:cubicBezTo>
                <a:cubicBezTo>
                  <a:pt x="1676" y="404"/>
                  <a:pt x="1673" y="352"/>
                  <a:pt x="1674" y="326"/>
                </a:cubicBezTo>
                <a:cubicBezTo>
                  <a:pt x="1675" y="288"/>
                  <a:pt x="1673" y="263"/>
                  <a:pt x="1644" y="234"/>
                </a:cubicBezTo>
                <a:cubicBezTo>
                  <a:pt x="1632" y="225"/>
                  <a:pt x="1630" y="222"/>
                  <a:pt x="1620" y="223"/>
                </a:cubicBezTo>
                <a:cubicBezTo>
                  <a:pt x="1590" y="229"/>
                  <a:pt x="1593" y="249"/>
                  <a:pt x="1592" y="278"/>
                </a:cubicBezTo>
                <a:cubicBezTo>
                  <a:pt x="1592" y="285"/>
                  <a:pt x="1592" y="291"/>
                  <a:pt x="1592" y="298"/>
                </a:cubicBezTo>
                <a:moveTo>
                  <a:pt x="1844" y="326"/>
                </a:moveTo>
                <a:cubicBezTo>
                  <a:pt x="1899" y="322"/>
                  <a:pt x="1976" y="327"/>
                  <a:pt x="2017" y="281"/>
                </a:cubicBezTo>
                <a:cubicBezTo>
                  <a:pt x="2027" y="269"/>
                  <a:pt x="2034" y="219"/>
                  <a:pt x="2025" y="205"/>
                </a:cubicBezTo>
                <a:cubicBezTo>
                  <a:pt x="2013" y="186"/>
                  <a:pt x="1970" y="192"/>
                  <a:pt x="1957" y="205"/>
                </a:cubicBezTo>
                <a:cubicBezTo>
                  <a:pt x="1934" y="228"/>
                  <a:pt x="1927" y="283"/>
                  <a:pt x="1935" y="313"/>
                </a:cubicBezTo>
                <a:cubicBezTo>
                  <a:pt x="1949" y="362"/>
                  <a:pt x="1998" y="400"/>
                  <a:pt x="2032" y="436"/>
                </a:cubicBezTo>
                <a:cubicBezTo>
                  <a:pt x="2054" y="460"/>
                  <a:pt x="2083" y="489"/>
                  <a:pt x="2077" y="525"/>
                </a:cubicBezTo>
                <a:cubicBezTo>
                  <a:pt x="2075" y="529"/>
                  <a:pt x="2074" y="532"/>
                  <a:pt x="2072" y="536"/>
                </a:cubicBezTo>
                <a:cubicBezTo>
                  <a:pt x="2050" y="539"/>
                  <a:pt x="2002" y="551"/>
                  <a:pt x="1984" y="532"/>
                </a:cubicBezTo>
                <a:cubicBezTo>
                  <a:pt x="1957" y="503"/>
                  <a:pt x="1989" y="457"/>
                  <a:pt x="2002" y="435"/>
                </a:cubicBezTo>
                <a:moveTo>
                  <a:pt x="2090" y="334"/>
                </a:moveTo>
                <a:cubicBezTo>
                  <a:pt x="2116" y="307"/>
                  <a:pt x="2141" y="270"/>
                  <a:pt x="2181" y="265"/>
                </a:cubicBezTo>
                <a:cubicBezTo>
                  <a:pt x="2228" y="259"/>
                  <a:pt x="2259" y="294"/>
                  <a:pt x="2295" y="318"/>
                </a:cubicBezTo>
                <a:cubicBezTo>
                  <a:pt x="2347" y="351"/>
                  <a:pt x="2403" y="387"/>
                  <a:pt x="2464" y="402"/>
                </a:cubicBezTo>
                <a:cubicBezTo>
                  <a:pt x="2504" y="412"/>
                  <a:pt x="2567" y="417"/>
                  <a:pt x="2606" y="398"/>
                </a:cubicBezTo>
                <a:cubicBezTo>
                  <a:pt x="2639" y="381"/>
                  <a:pt x="2647" y="350"/>
                  <a:pt x="2648" y="318"/>
                </a:cubicBezTo>
                <a:cubicBezTo>
                  <a:pt x="2649" y="272"/>
                  <a:pt x="2595" y="273"/>
                  <a:pt x="2560" y="274"/>
                </a:cubicBezTo>
                <a:cubicBezTo>
                  <a:pt x="2482" y="277"/>
                  <a:pt x="2421" y="335"/>
                  <a:pt x="2376" y="394"/>
                </a:cubicBezTo>
                <a:cubicBezTo>
                  <a:pt x="2334" y="450"/>
                  <a:pt x="2308" y="538"/>
                  <a:pt x="2373" y="584"/>
                </a:cubicBezTo>
                <a:cubicBezTo>
                  <a:pt x="2420" y="617"/>
                  <a:pt x="2475" y="618"/>
                  <a:pt x="2530" y="619"/>
                </a:cubicBezTo>
                <a:cubicBezTo>
                  <a:pt x="2565" y="619"/>
                  <a:pt x="2576" y="619"/>
                  <a:pt x="2599" y="619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48" name="Freeform 8"/>
          <p:cNvSpPr/>
          <p:nvPr/>
        </p:nvSpPr>
        <p:spPr>
          <a:xfrm>
            <a:off x="6022800" y="395640"/>
            <a:ext cx="168480" cy="100080"/>
          </a:xfrm>
          <a:custGeom>
            <a:avLst/>
            <a:gdLst/>
            <a:ahLst/>
            <a:rect l="0" t="0" r="r" b="b"/>
            <a:pathLst>
              <a:path w="468" h="278">
                <a:moveTo>
                  <a:pt x="383" y="24"/>
                </a:moveTo>
                <a:cubicBezTo>
                  <a:pt x="325" y="0"/>
                  <a:pt x="291" y="4"/>
                  <a:pt x="234" y="29"/>
                </a:cubicBezTo>
                <a:cubicBezTo>
                  <a:pt x="163" y="60"/>
                  <a:pt x="78" y="98"/>
                  <a:pt x="24" y="154"/>
                </a:cubicBezTo>
                <a:cubicBezTo>
                  <a:pt x="7" y="179"/>
                  <a:pt x="1" y="186"/>
                  <a:pt x="0" y="206"/>
                </a:cubicBezTo>
                <a:cubicBezTo>
                  <a:pt x="11" y="254"/>
                  <a:pt x="56" y="241"/>
                  <a:pt x="101" y="241"/>
                </a:cubicBezTo>
                <a:cubicBezTo>
                  <a:pt x="179" y="242"/>
                  <a:pt x="250" y="223"/>
                  <a:pt x="319" y="186"/>
                </a:cubicBezTo>
                <a:cubicBezTo>
                  <a:pt x="356" y="166"/>
                  <a:pt x="381" y="139"/>
                  <a:pt x="407" y="107"/>
                </a:cubicBezTo>
                <a:cubicBezTo>
                  <a:pt x="411" y="101"/>
                  <a:pt x="411" y="99"/>
                  <a:pt x="415" y="97"/>
                </a:cubicBezTo>
                <a:cubicBezTo>
                  <a:pt x="421" y="169"/>
                  <a:pt x="413" y="226"/>
                  <a:pt x="467" y="277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49" name="Freeform 9"/>
          <p:cNvSpPr/>
          <p:nvPr/>
        </p:nvSpPr>
        <p:spPr>
          <a:xfrm>
            <a:off x="6406560" y="299520"/>
            <a:ext cx="1688760" cy="221760"/>
          </a:xfrm>
          <a:custGeom>
            <a:avLst/>
            <a:gdLst/>
            <a:ahLst/>
            <a:rect l="0" t="0" r="r" b="b"/>
            <a:pathLst>
              <a:path w="4691" h="616">
                <a:moveTo>
                  <a:pt x="307" y="253"/>
                </a:moveTo>
                <a:cubicBezTo>
                  <a:pt x="268" y="219"/>
                  <a:pt x="245" y="211"/>
                  <a:pt x="192" y="210"/>
                </a:cubicBezTo>
                <a:cubicBezTo>
                  <a:pt x="126" y="209"/>
                  <a:pt x="81" y="256"/>
                  <a:pt x="47" y="311"/>
                </a:cubicBezTo>
                <a:cubicBezTo>
                  <a:pt x="20" y="355"/>
                  <a:pt x="0" y="437"/>
                  <a:pt x="31" y="486"/>
                </a:cubicBezTo>
                <a:cubicBezTo>
                  <a:pt x="74" y="553"/>
                  <a:pt x="168" y="555"/>
                  <a:pt x="237" y="565"/>
                </a:cubicBezTo>
                <a:moveTo>
                  <a:pt x="711" y="311"/>
                </a:moveTo>
                <a:cubicBezTo>
                  <a:pt x="684" y="278"/>
                  <a:pt x="641" y="297"/>
                  <a:pt x="604" y="319"/>
                </a:cubicBezTo>
                <a:cubicBezTo>
                  <a:pt x="553" y="350"/>
                  <a:pt x="512" y="389"/>
                  <a:pt x="504" y="449"/>
                </a:cubicBezTo>
                <a:cubicBezTo>
                  <a:pt x="497" y="504"/>
                  <a:pt x="540" y="517"/>
                  <a:pt x="585" y="522"/>
                </a:cubicBezTo>
                <a:cubicBezTo>
                  <a:pt x="633" y="527"/>
                  <a:pt x="671" y="525"/>
                  <a:pt x="686" y="472"/>
                </a:cubicBezTo>
                <a:cubicBezTo>
                  <a:pt x="699" y="425"/>
                  <a:pt x="692" y="367"/>
                  <a:pt x="673" y="325"/>
                </a:cubicBezTo>
                <a:cubicBezTo>
                  <a:pt x="669" y="316"/>
                  <a:pt x="635" y="248"/>
                  <a:pt x="614" y="259"/>
                </a:cubicBezTo>
                <a:cubicBezTo>
                  <a:pt x="602" y="266"/>
                  <a:pt x="606" y="273"/>
                  <a:pt x="606" y="292"/>
                </a:cubicBezTo>
                <a:moveTo>
                  <a:pt x="843" y="316"/>
                </a:moveTo>
                <a:cubicBezTo>
                  <a:pt x="843" y="305"/>
                  <a:pt x="843" y="295"/>
                  <a:pt x="843" y="284"/>
                </a:cubicBezTo>
                <a:cubicBezTo>
                  <a:pt x="871" y="283"/>
                  <a:pt x="882" y="280"/>
                  <a:pt x="907" y="299"/>
                </a:cubicBezTo>
                <a:cubicBezTo>
                  <a:pt x="956" y="335"/>
                  <a:pt x="987" y="383"/>
                  <a:pt x="1004" y="441"/>
                </a:cubicBezTo>
                <a:cubicBezTo>
                  <a:pt x="1012" y="469"/>
                  <a:pt x="1010" y="495"/>
                  <a:pt x="1010" y="522"/>
                </a:cubicBezTo>
                <a:cubicBezTo>
                  <a:pt x="980" y="522"/>
                  <a:pt x="972" y="524"/>
                  <a:pt x="953" y="496"/>
                </a:cubicBezTo>
                <a:cubicBezTo>
                  <a:pt x="930" y="462"/>
                  <a:pt x="925" y="420"/>
                  <a:pt x="929" y="381"/>
                </a:cubicBezTo>
                <a:cubicBezTo>
                  <a:pt x="933" y="338"/>
                  <a:pt x="969" y="303"/>
                  <a:pt x="1006" y="283"/>
                </a:cubicBezTo>
                <a:cubicBezTo>
                  <a:pt x="1035" y="267"/>
                  <a:pt x="1075" y="268"/>
                  <a:pt x="1101" y="288"/>
                </a:cubicBezTo>
                <a:cubicBezTo>
                  <a:pt x="1139" y="317"/>
                  <a:pt x="1180" y="367"/>
                  <a:pt x="1198" y="412"/>
                </a:cubicBezTo>
                <a:cubicBezTo>
                  <a:pt x="1206" y="433"/>
                  <a:pt x="1213" y="482"/>
                  <a:pt x="1205" y="504"/>
                </a:cubicBezTo>
                <a:cubicBezTo>
                  <a:pt x="1203" y="506"/>
                  <a:pt x="1201" y="507"/>
                  <a:pt x="1199" y="509"/>
                </a:cubicBezTo>
                <a:moveTo>
                  <a:pt x="1204" y="302"/>
                </a:moveTo>
                <a:cubicBezTo>
                  <a:pt x="1210" y="287"/>
                  <a:pt x="1209" y="285"/>
                  <a:pt x="1224" y="283"/>
                </a:cubicBezTo>
                <a:cubicBezTo>
                  <a:pt x="1235" y="282"/>
                  <a:pt x="1233" y="292"/>
                  <a:pt x="1235" y="301"/>
                </a:cubicBezTo>
                <a:cubicBezTo>
                  <a:pt x="1237" y="307"/>
                  <a:pt x="1237" y="309"/>
                  <a:pt x="1238" y="313"/>
                </a:cubicBezTo>
                <a:cubicBezTo>
                  <a:pt x="1239" y="317"/>
                  <a:pt x="1240" y="317"/>
                  <a:pt x="1240" y="319"/>
                </a:cubicBezTo>
                <a:cubicBezTo>
                  <a:pt x="1236" y="312"/>
                  <a:pt x="1231" y="305"/>
                  <a:pt x="1229" y="296"/>
                </a:cubicBezTo>
                <a:cubicBezTo>
                  <a:pt x="1227" y="289"/>
                  <a:pt x="1224" y="278"/>
                  <a:pt x="1231" y="273"/>
                </a:cubicBezTo>
                <a:cubicBezTo>
                  <a:pt x="1249" y="260"/>
                  <a:pt x="1279" y="260"/>
                  <a:pt x="1299" y="260"/>
                </a:cubicBezTo>
                <a:cubicBezTo>
                  <a:pt x="1338" y="259"/>
                  <a:pt x="1359" y="273"/>
                  <a:pt x="1381" y="306"/>
                </a:cubicBezTo>
                <a:cubicBezTo>
                  <a:pt x="1410" y="350"/>
                  <a:pt x="1409" y="394"/>
                  <a:pt x="1409" y="445"/>
                </a:cubicBezTo>
                <a:cubicBezTo>
                  <a:pt x="1409" y="472"/>
                  <a:pt x="1409" y="495"/>
                  <a:pt x="1405" y="521"/>
                </a:cubicBezTo>
                <a:moveTo>
                  <a:pt x="1683" y="250"/>
                </a:moveTo>
                <a:cubicBezTo>
                  <a:pt x="1683" y="251"/>
                  <a:pt x="1683" y="296"/>
                  <a:pt x="1683" y="306"/>
                </a:cubicBezTo>
                <a:cubicBezTo>
                  <a:pt x="1683" y="350"/>
                  <a:pt x="1680" y="394"/>
                  <a:pt x="1689" y="437"/>
                </a:cubicBezTo>
                <a:cubicBezTo>
                  <a:pt x="1696" y="473"/>
                  <a:pt x="1711" y="504"/>
                  <a:pt x="1732" y="532"/>
                </a:cubicBezTo>
                <a:cubicBezTo>
                  <a:pt x="1738" y="540"/>
                  <a:pt x="1748" y="550"/>
                  <a:pt x="1755" y="557"/>
                </a:cubicBezTo>
                <a:moveTo>
                  <a:pt x="1695" y="254"/>
                </a:moveTo>
                <a:cubicBezTo>
                  <a:pt x="1687" y="238"/>
                  <a:pt x="1690" y="241"/>
                  <a:pt x="1686" y="230"/>
                </a:cubicBezTo>
                <a:cubicBezTo>
                  <a:pt x="1688" y="263"/>
                  <a:pt x="1692" y="295"/>
                  <a:pt x="1697" y="328"/>
                </a:cubicBezTo>
                <a:cubicBezTo>
                  <a:pt x="1705" y="386"/>
                  <a:pt x="1712" y="443"/>
                  <a:pt x="1719" y="502"/>
                </a:cubicBezTo>
                <a:cubicBezTo>
                  <a:pt x="1723" y="536"/>
                  <a:pt x="1726" y="571"/>
                  <a:pt x="1738" y="603"/>
                </a:cubicBezTo>
                <a:cubicBezTo>
                  <a:pt x="1741" y="610"/>
                  <a:pt x="1741" y="611"/>
                  <a:pt x="1743" y="615"/>
                </a:cubicBezTo>
                <a:cubicBezTo>
                  <a:pt x="1740" y="581"/>
                  <a:pt x="1731" y="563"/>
                  <a:pt x="1720" y="531"/>
                </a:cubicBezTo>
                <a:cubicBezTo>
                  <a:pt x="1702" y="481"/>
                  <a:pt x="1687" y="417"/>
                  <a:pt x="1698" y="364"/>
                </a:cubicBezTo>
                <a:cubicBezTo>
                  <a:pt x="1710" y="308"/>
                  <a:pt x="1760" y="259"/>
                  <a:pt x="1807" y="230"/>
                </a:cubicBezTo>
                <a:cubicBezTo>
                  <a:pt x="1851" y="203"/>
                  <a:pt x="1910" y="196"/>
                  <a:pt x="1947" y="234"/>
                </a:cubicBezTo>
                <a:cubicBezTo>
                  <a:pt x="1991" y="279"/>
                  <a:pt x="2022" y="339"/>
                  <a:pt x="2048" y="395"/>
                </a:cubicBezTo>
                <a:cubicBezTo>
                  <a:pt x="2067" y="437"/>
                  <a:pt x="2075" y="473"/>
                  <a:pt x="2075" y="518"/>
                </a:cubicBezTo>
                <a:cubicBezTo>
                  <a:pt x="2075" y="521"/>
                  <a:pt x="2075" y="525"/>
                  <a:pt x="2075" y="528"/>
                </a:cubicBezTo>
                <a:cubicBezTo>
                  <a:pt x="2044" y="526"/>
                  <a:pt x="2036" y="531"/>
                  <a:pt x="2022" y="496"/>
                </a:cubicBezTo>
                <a:cubicBezTo>
                  <a:pt x="2009" y="462"/>
                  <a:pt x="2006" y="404"/>
                  <a:pt x="2019" y="371"/>
                </a:cubicBezTo>
                <a:cubicBezTo>
                  <a:pt x="2037" y="325"/>
                  <a:pt x="2095" y="262"/>
                  <a:pt x="2144" y="247"/>
                </a:cubicBezTo>
                <a:cubicBezTo>
                  <a:pt x="2176" y="238"/>
                  <a:pt x="2197" y="258"/>
                  <a:pt x="2213" y="283"/>
                </a:cubicBezTo>
                <a:cubicBezTo>
                  <a:pt x="2238" y="321"/>
                  <a:pt x="2247" y="361"/>
                  <a:pt x="2249" y="405"/>
                </a:cubicBezTo>
                <a:cubicBezTo>
                  <a:pt x="2250" y="427"/>
                  <a:pt x="2247" y="448"/>
                  <a:pt x="2246" y="470"/>
                </a:cubicBezTo>
                <a:moveTo>
                  <a:pt x="2549" y="236"/>
                </a:moveTo>
                <a:cubicBezTo>
                  <a:pt x="2551" y="250"/>
                  <a:pt x="2554" y="284"/>
                  <a:pt x="2555" y="303"/>
                </a:cubicBezTo>
                <a:cubicBezTo>
                  <a:pt x="2556" y="349"/>
                  <a:pt x="2554" y="394"/>
                  <a:pt x="2558" y="439"/>
                </a:cubicBezTo>
                <a:cubicBezTo>
                  <a:pt x="2560" y="465"/>
                  <a:pt x="2563" y="490"/>
                  <a:pt x="2569" y="514"/>
                </a:cubicBezTo>
                <a:moveTo>
                  <a:pt x="2439" y="26"/>
                </a:moveTo>
                <a:cubicBezTo>
                  <a:pt x="2448" y="1"/>
                  <a:pt x="2458" y="0"/>
                  <a:pt x="2481" y="20"/>
                </a:cubicBezTo>
                <a:cubicBezTo>
                  <a:pt x="2500" y="40"/>
                  <a:pt x="2506" y="46"/>
                  <a:pt x="2520" y="57"/>
                </a:cubicBezTo>
                <a:moveTo>
                  <a:pt x="2870" y="76"/>
                </a:moveTo>
                <a:cubicBezTo>
                  <a:pt x="2870" y="205"/>
                  <a:pt x="2840" y="373"/>
                  <a:pt x="2882" y="495"/>
                </a:cubicBezTo>
                <a:cubicBezTo>
                  <a:pt x="2889" y="516"/>
                  <a:pt x="2902" y="536"/>
                  <a:pt x="2910" y="557"/>
                </a:cubicBezTo>
                <a:moveTo>
                  <a:pt x="2780" y="336"/>
                </a:moveTo>
                <a:cubicBezTo>
                  <a:pt x="2841" y="316"/>
                  <a:pt x="2902" y="305"/>
                  <a:pt x="2964" y="291"/>
                </a:cubicBezTo>
                <a:cubicBezTo>
                  <a:pt x="3051" y="272"/>
                  <a:pt x="3149" y="255"/>
                  <a:pt x="3228" y="212"/>
                </a:cubicBezTo>
                <a:cubicBezTo>
                  <a:pt x="3273" y="187"/>
                  <a:pt x="3283" y="161"/>
                  <a:pt x="3285" y="112"/>
                </a:cubicBezTo>
                <a:cubicBezTo>
                  <a:pt x="3286" y="85"/>
                  <a:pt x="3268" y="88"/>
                  <a:pt x="3247" y="86"/>
                </a:cubicBezTo>
                <a:cubicBezTo>
                  <a:pt x="3238" y="85"/>
                  <a:pt x="3225" y="85"/>
                  <a:pt x="3218" y="88"/>
                </a:cubicBezTo>
                <a:cubicBezTo>
                  <a:pt x="3218" y="90"/>
                  <a:pt x="3218" y="91"/>
                  <a:pt x="3218" y="93"/>
                </a:cubicBezTo>
                <a:cubicBezTo>
                  <a:pt x="3223" y="112"/>
                  <a:pt x="3221" y="106"/>
                  <a:pt x="3234" y="123"/>
                </a:cubicBezTo>
                <a:cubicBezTo>
                  <a:pt x="3271" y="172"/>
                  <a:pt x="3282" y="241"/>
                  <a:pt x="3289" y="299"/>
                </a:cubicBezTo>
                <a:cubicBezTo>
                  <a:pt x="3295" y="346"/>
                  <a:pt x="3294" y="394"/>
                  <a:pt x="3294" y="442"/>
                </a:cubicBezTo>
                <a:cubicBezTo>
                  <a:pt x="3294" y="466"/>
                  <a:pt x="3294" y="488"/>
                  <a:pt x="3294" y="511"/>
                </a:cubicBezTo>
                <a:moveTo>
                  <a:pt x="3208" y="398"/>
                </a:moveTo>
                <a:cubicBezTo>
                  <a:pt x="3265" y="373"/>
                  <a:pt x="3324" y="360"/>
                  <a:pt x="3385" y="342"/>
                </a:cubicBezTo>
                <a:cubicBezTo>
                  <a:pt x="3444" y="325"/>
                  <a:pt x="3502" y="305"/>
                  <a:pt x="3562" y="288"/>
                </a:cubicBezTo>
                <a:cubicBezTo>
                  <a:pt x="3597" y="278"/>
                  <a:pt x="3632" y="269"/>
                  <a:pt x="3667" y="263"/>
                </a:cubicBezTo>
                <a:cubicBezTo>
                  <a:pt x="3669" y="263"/>
                  <a:pt x="3670" y="263"/>
                  <a:pt x="3671" y="263"/>
                </a:cubicBezTo>
                <a:cubicBezTo>
                  <a:pt x="3679" y="288"/>
                  <a:pt x="3681" y="318"/>
                  <a:pt x="3707" y="332"/>
                </a:cubicBezTo>
                <a:cubicBezTo>
                  <a:pt x="3731" y="344"/>
                  <a:pt x="3788" y="348"/>
                  <a:pt x="3812" y="335"/>
                </a:cubicBezTo>
                <a:cubicBezTo>
                  <a:pt x="3841" y="318"/>
                  <a:pt x="3841" y="282"/>
                  <a:pt x="3838" y="253"/>
                </a:cubicBezTo>
                <a:cubicBezTo>
                  <a:pt x="3834" y="210"/>
                  <a:pt x="3823" y="198"/>
                  <a:pt x="3783" y="183"/>
                </a:cubicBezTo>
                <a:cubicBezTo>
                  <a:pt x="3727" y="162"/>
                  <a:pt x="3662" y="207"/>
                  <a:pt x="3623" y="240"/>
                </a:cubicBezTo>
                <a:cubicBezTo>
                  <a:pt x="3591" y="267"/>
                  <a:pt x="3547" y="316"/>
                  <a:pt x="3561" y="364"/>
                </a:cubicBezTo>
                <a:cubicBezTo>
                  <a:pt x="3575" y="413"/>
                  <a:pt x="3626" y="413"/>
                  <a:pt x="3671" y="415"/>
                </a:cubicBezTo>
                <a:cubicBezTo>
                  <a:pt x="3759" y="419"/>
                  <a:pt x="3835" y="406"/>
                  <a:pt x="3919" y="380"/>
                </a:cubicBezTo>
                <a:cubicBezTo>
                  <a:pt x="4046" y="341"/>
                  <a:pt x="4117" y="287"/>
                  <a:pt x="4210" y="202"/>
                </a:cubicBezTo>
                <a:cubicBezTo>
                  <a:pt x="4220" y="193"/>
                  <a:pt x="4227" y="193"/>
                  <a:pt x="4234" y="187"/>
                </a:cubicBezTo>
                <a:cubicBezTo>
                  <a:pt x="4237" y="206"/>
                  <a:pt x="4237" y="234"/>
                  <a:pt x="4243" y="253"/>
                </a:cubicBezTo>
                <a:cubicBezTo>
                  <a:pt x="4257" y="295"/>
                  <a:pt x="4294" y="319"/>
                  <a:pt x="4340" y="312"/>
                </a:cubicBezTo>
                <a:cubicBezTo>
                  <a:pt x="4372" y="307"/>
                  <a:pt x="4389" y="286"/>
                  <a:pt x="4401" y="254"/>
                </a:cubicBezTo>
                <a:cubicBezTo>
                  <a:pt x="4408" y="235"/>
                  <a:pt x="4419" y="174"/>
                  <a:pt x="4404" y="155"/>
                </a:cubicBezTo>
                <a:cubicBezTo>
                  <a:pt x="4370" y="116"/>
                  <a:pt x="4304" y="126"/>
                  <a:pt x="4261" y="142"/>
                </a:cubicBezTo>
                <a:cubicBezTo>
                  <a:pt x="4174" y="177"/>
                  <a:pt x="4076" y="249"/>
                  <a:pt x="4044" y="340"/>
                </a:cubicBezTo>
                <a:cubicBezTo>
                  <a:pt x="4026" y="392"/>
                  <a:pt x="4039" y="424"/>
                  <a:pt x="4091" y="442"/>
                </a:cubicBezTo>
                <a:cubicBezTo>
                  <a:pt x="4182" y="474"/>
                  <a:pt x="4306" y="462"/>
                  <a:pt x="4400" y="453"/>
                </a:cubicBezTo>
                <a:cubicBezTo>
                  <a:pt x="4465" y="447"/>
                  <a:pt x="4620" y="439"/>
                  <a:pt x="4664" y="377"/>
                </a:cubicBezTo>
                <a:cubicBezTo>
                  <a:pt x="4690" y="340"/>
                  <a:pt x="4667" y="352"/>
                  <a:pt x="4653" y="335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50" name="Freeform 10"/>
          <p:cNvSpPr/>
          <p:nvPr/>
        </p:nvSpPr>
        <p:spPr>
          <a:xfrm>
            <a:off x="917640" y="760320"/>
            <a:ext cx="5667840" cy="230760"/>
          </a:xfrm>
          <a:custGeom>
            <a:avLst/>
            <a:gdLst/>
            <a:ahLst/>
            <a:rect l="0" t="0" r="r" b="b"/>
            <a:pathLst>
              <a:path w="15744" h="641">
                <a:moveTo>
                  <a:pt x="0" y="640"/>
                </a:moveTo>
                <a:cubicBezTo>
                  <a:pt x="96" y="598"/>
                  <a:pt x="193" y="574"/>
                  <a:pt x="296" y="554"/>
                </a:cubicBezTo>
                <a:cubicBezTo>
                  <a:pt x="402" y="535"/>
                  <a:pt x="438" y="528"/>
                  <a:pt x="510" y="521"/>
                </a:cubicBezTo>
                <a:moveTo>
                  <a:pt x="9359" y="551"/>
                </a:moveTo>
                <a:cubicBezTo>
                  <a:pt x="9438" y="527"/>
                  <a:pt x="9512" y="518"/>
                  <a:pt x="9594" y="511"/>
                </a:cubicBezTo>
                <a:cubicBezTo>
                  <a:pt x="9608" y="510"/>
                  <a:pt x="9623" y="508"/>
                  <a:pt x="9637" y="507"/>
                </a:cubicBezTo>
                <a:moveTo>
                  <a:pt x="15743" y="20"/>
                </a:moveTo>
                <a:cubicBezTo>
                  <a:pt x="15736" y="0"/>
                  <a:pt x="15735" y="1"/>
                  <a:pt x="15703" y="17"/>
                </a:cubicBezTo>
                <a:cubicBezTo>
                  <a:pt x="15620" y="58"/>
                  <a:pt x="15522" y="125"/>
                  <a:pt x="15482" y="211"/>
                </a:cubicBezTo>
                <a:cubicBezTo>
                  <a:pt x="15454" y="271"/>
                  <a:pt x="15467" y="330"/>
                  <a:pt x="15529" y="359"/>
                </a:cubicBezTo>
                <a:cubicBezTo>
                  <a:pt x="15547" y="364"/>
                  <a:pt x="15564" y="369"/>
                  <a:pt x="15582" y="374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51" name="Freeform 11"/>
          <p:cNvSpPr/>
          <p:nvPr/>
        </p:nvSpPr>
        <p:spPr>
          <a:xfrm>
            <a:off x="703080" y="826560"/>
            <a:ext cx="273600" cy="281880"/>
          </a:xfrm>
          <a:custGeom>
            <a:avLst/>
            <a:gdLst/>
            <a:ahLst/>
            <a:rect l="0" t="0" r="r" b="b"/>
            <a:pathLst>
              <a:path w="760" h="783">
                <a:moveTo>
                  <a:pt x="239" y="325"/>
                </a:moveTo>
                <a:cubicBezTo>
                  <a:pt x="271" y="296"/>
                  <a:pt x="282" y="282"/>
                  <a:pt x="292" y="241"/>
                </a:cubicBezTo>
                <a:cubicBezTo>
                  <a:pt x="296" y="226"/>
                  <a:pt x="288" y="215"/>
                  <a:pt x="288" y="211"/>
                </a:cubicBezTo>
                <a:cubicBezTo>
                  <a:pt x="226" y="230"/>
                  <a:pt x="190" y="249"/>
                  <a:pt x="137" y="296"/>
                </a:cubicBezTo>
                <a:cubicBezTo>
                  <a:pt x="80" y="347"/>
                  <a:pt x="22" y="406"/>
                  <a:pt x="10" y="484"/>
                </a:cubicBezTo>
                <a:cubicBezTo>
                  <a:pt x="0" y="547"/>
                  <a:pt x="58" y="547"/>
                  <a:pt x="104" y="548"/>
                </a:cubicBezTo>
                <a:cubicBezTo>
                  <a:pt x="170" y="550"/>
                  <a:pt x="237" y="533"/>
                  <a:pt x="288" y="488"/>
                </a:cubicBezTo>
                <a:cubicBezTo>
                  <a:pt x="322" y="457"/>
                  <a:pt x="328" y="395"/>
                  <a:pt x="313" y="354"/>
                </a:cubicBezTo>
                <a:cubicBezTo>
                  <a:pt x="295" y="303"/>
                  <a:pt x="249" y="258"/>
                  <a:pt x="209" y="224"/>
                </a:cubicBezTo>
                <a:cubicBezTo>
                  <a:pt x="197" y="214"/>
                  <a:pt x="183" y="205"/>
                  <a:pt x="170" y="196"/>
                </a:cubicBezTo>
                <a:cubicBezTo>
                  <a:pt x="205" y="205"/>
                  <a:pt x="240" y="219"/>
                  <a:pt x="276" y="225"/>
                </a:cubicBezTo>
                <a:cubicBezTo>
                  <a:pt x="360" y="240"/>
                  <a:pt x="447" y="234"/>
                  <a:pt x="529" y="211"/>
                </a:cubicBezTo>
                <a:cubicBezTo>
                  <a:pt x="578" y="197"/>
                  <a:pt x="694" y="169"/>
                  <a:pt x="718" y="114"/>
                </a:cubicBezTo>
                <a:cubicBezTo>
                  <a:pt x="718" y="106"/>
                  <a:pt x="718" y="98"/>
                  <a:pt x="718" y="90"/>
                </a:cubicBezTo>
                <a:cubicBezTo>
                  <a:pt x="688" y="48"/>
                  <a:pt x="646" y="28"/>
                  <a:pt x="595" y="11"/>
                </a:cubicBezTo>
                <a:cubicBezTo>
                  <a:pt x="565" y="3"/>
                  <a:pt x="558" y="0"/>
                  <a:pt x="538" y="2"/>
                </a:cubicBezTo>
                <a:cubicBezTo>
                  <a:pt x="521" y="46"/>
                  <a:pt x="509" y="94"/>
                  <a:pt x="517" y="153"/>
                </a:cubicBezTo>
                <a:cubicBezTo>
                  <a:pt x="534" y="273"/>
                  <a:pt x="608" y="380"/>
                  <a:pt x="660" y="485"/>
                </a:cubicBezTo>
                <a:cubicBezTo>
                  <a:pt x="699" y="565"/>
                  <a:pt x="747" y="655"/>
                  <a:pt x="759" y="744"/>
                </a:cubicBezTo>
                <a:cubicBezTo>
                  <a:pt x="759" y="757"/>
                  <a:pt x="759" y="769"/>
                  <a:pt x="759" y="782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52" name="Freeform 12"/>
          <p:cNvSpPr/>
          <p:nvPr/>
        </p:nvSpPr>
        <p:spPr>
          <a:xfrm>
            <a:off x="1473840" y="797040"/>
            <a:ext cx="212400" cy="326160"/>
          </a:xfrm>
          <a:custGeom>
            <a:avLst/>
            <a:gdLst/>
            <a:ahLst/>
            <a:rect l="0" t="0" r="r" b="b"/>
            <a:pathLst>
              <a:path w="590" h="906">
                <a:moveTo>
                  <a:pt x="589" y="52"/>
                </a:moveTo>
                <a:cubicBezTo>
                  <a:pt x="549" y="35"/>
                  <a:pt x="508" y="26"/>
                  <a:pt x="464" y="22"/>
                </a:cubicBezTo>
                <a:cubicBezTo>
                  <a:pt x="402" y="16"/>
                  <a:pt x="330" y="12"/>
                  <a:pt x="269" y="30"/>
                </a:cubicBezTo>
                <a:cubicBezTo>
                  <a:pt x="171" y="59"/>
                  <a:pt x="53" y="130"/>
                  <a:pt x="17" y="228"/>
                </a:cubicBezTo>
                <a:cubicBezTo>
                  <a:pt x="0" y="275"/>
                  <a:pt x="2" y="319"/>
                  <a:pt x="53" y="335"/>
                </a:cubicBezTo>
                <a:cubicBezTo>
                  <a:pt x="127" y="358"/>
                  <a:pt x="217" y="341"/>
                  <a:pt x="287" y="314"/>
                </a:cubicBezTo>
                <a:cubicBezTo>
                  <a:pt x="353" y="288"/>
                  <a:pt x="419" y="243"/>
                  <a:pt x="458" y="185"/>
                </a:cubicBezTo>
                <a:cubicBezTo>
                  <a:pt x="495" y="130"/>
                  <a:pt x="501" y="60"/>
                  <a:pt x="535" y="5"/>
                </a:cubicBezTo>
                <a:cubicBezTo>
                  <a:pt x="537" y="1"/>
                  <a:pt x="542" y="1"/>
                  <a:pt x="543" y="0"/>
                </a:cubicBezTo>
                <a:cubicBezTo>
                  <a:pt x="564" y="128"/>
                  <a:pt x="563" y="267"/>
                  <a:pt x="550" y="396"/>
                </a:cubicBezTo>
                <a:cubicBezTo>
                  <a:pt x="537" y="529"/>
                  <a:pt x="508" y="660"/>
                  <a:pt x="490" y="790"/>
                </a:cubicBezTo>
                <a:cubicBezTo>
                  <a:pt x="486" y="822"/>
                  <a:pt x="483" y="880"/>
                  <a:pt x="451" y="901"/>
                </a:cubicBezTo>
                <a:cubicBezTo>
                  <a:pt x="445" y="905"/>
                  <a:pt x="438" y="901"/>
                  <a:pt x="434" y="904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53" name="Freeform 13"/>
          <p:cNvSpPr/>
          <p:nvPr/>
        </p:nvSpPr>
        <p:spPr>
          <a:xfrm>
            <a:off x="2225160" y="662040"/>
            <a:ext cx="1474200" cy="276480"/>
          </a:xfrm>
          <a:custGeom>
            <a:avLst/>
            <a:gdLst/>
            <a:ahLst/>
            <a:rect l="0" t="0" r="r" b="b"/>
            <a:pathLst>
              <a:path w="4095" h="768">
                <a:moveTo>
                  <a:pt x="9" y="532"/>
                </a:moveTo>
                <a:cubicBezTo>
                  <a:pt x="9" y="508"/>
                  <a:pt x="0" y="464"/>
                  <a:pt x="12" y="443"/>
                </a:cubicBezTo>
                <a:cubicBezTo>
                  <a:pt x="23" y="423"/>
                  <a:pt x="48" y="411"/>
                  <a:pt x="70" y="407"/>
                </a:cubicBezTo>
                <a:cubicBezTo>
                  <a:pt x="127" y="398"/>
                  <a:pt x="179" y="413"/>
                  <a:pt x="225" y="446"/>
                </a:cubicBezTo>
                <a:cubicBezTo>
                  <a:pt x="278" y="485"/>
                  <a:pt x="322" y="541"/>
                  <a:pt x="340" y="605"/>
                </a:cubicBezTo>
                <a:cubicBezTo>
                  <a:pt x="349" y="637"/>
                  <a:pt x="355" y="687"/>
                  <a:pt x="349" y="721"/>
                </a:cubicBezTo>
                <a:cubicBezTo>
                  <a:pt x="347" y="723"/>
                  <a:pt x="344" y="724"/>
                  <a:pt x="342" y="726"/>
                </a:cubicBezTo>
                <a:cubicBezTo>
                  <a:pt x="302" y="716"/>
                  <a:pt x="283" y="715"/>
                  <a:pt x="264" y="668"/>
                </a:cubicBezTo>
                <a:cubicBezTo>
                  <a:pt x="246" y="624"/>
                  <a:pt x="247" y="558"/>
                  <a:pt x="273" y="518"/>
                </a:cubicBezTo>
                <a:cubicBezTo>
                  <a:pt x="306" y="465"/>
                  <a:pt x="358" y="452"/>
                  <a:pt x="415" y="450"/>
                </a:cubicBezTo>
                <a:cubicBezTo>
                  <a:pt x="499" y="446"/>
                  <a:pt x="601" y="492"/>
                  <a:pt x="623" y="582"/>
                </a:cubicBezTo>
                <a:cubicBezTo>
                  <a:pt x="632" y="619"/>
                  <a:pt x="621" y="627"/>
                  <a:pt x="609" y="642"/>
                </a:cubicBezTo>
                <a:cubicBezTo>
                  <a:pt x="574" y="625"/>
                  <a:pt x="561" y="626"/>
                  <a:pt x="557" y="576"/>
                </a:cubicBezTo>
                <a:cubicBezTo>
                  <a:pt x="552" y="515"/>
                  <a:pt x="568" y="483"/>
                  <a:pt x="615" y="440"/>
                </a:cubicBezTo>
                <a:cubicBezTo>
                  <a:pt x="674" y="387"/>
                  <a:pt x="769" y="353"/>
                  <a:pt x="849" y="369"/>
                </a:cubicBezTo>
                <a:cubicBezTo>
                  <a:pt x="936" y="388"/>
                  <a:pt x="956" y="482"/>
                  <a:pt x="948" y="557"/>
                </a:cubicBezTo>
                <a:cubicBezTo>
                  <a:pt x="944" y="591"/>
                  <a:pt x="928" y="605"/>
                  <a:pt x="907" y="629"/>
                </a:cubicBezTo>
                <a:moveTo>
                  <a:pt x="954" y="396"/>
                </a:moveTo>
                <a:cubicBezTo>
                  <a:pt x="977" y="359"/>
                  <a:pt x="974" y="341"/>
                  <a:pt x="1021" y="338"/>
                </a:cubicBezTo>
                <a:cubicBezTo>
                  <a:pt x="1061" y="335"/>
                  <a:pt x="1077" y="369"/>
                  <a:pt x="1098" y="399"/>
                </a:cubicBezTo>
                <a:cubicBezTo>
                  <a:pt x="1116" y="425"/>
                  <a:pt x="1134" y="454"/>
                  <a:pt x="1166" y="462"/>
                </a:cubicBezTo>
                <a:cubicBezTo>
                  <a:pt x="1197" y="470"/>
                  <a:pt x="1213" y="444"/>
                  <a:pt x="1224" y="419"/>
                </a:cubicBezTo>
                <a:cubicBezTo>
                  <a:pt x="1236" y="392"/>
                  <a:pt x="1236" y="355"/>
                  <a:pt x="1221" y="330"/>
                </a:cubicBezTo>
                <a:cubicBezTo>
                  <a:pt x="1200" y="295"/>
                  <a:pt x="1101" y="296"/>
                  <a:pt x="1070" y="304"/>
                </a:cubicBezTo>
                <a:cubicBezTo>
                  <a:pt x="1002" y="322"/>
                  <a:pt x="947" y="374"/>
                  <a:pt x="936" y="445"/>
                </a:cubicBezTo>
                <a:cubicBezTo>
                  <a:pt x="926" y="505"/>
                  <a:pt x="934" y="559"/>
                  <a:pt x="993" y="586"/>
                </a:cubicBezTo>
                <a:cubicBezTo>
                  <a:pt x="1055" y="614"/>
                  <a:pt x="1155" y="605"/>
                  <a:pt x="1219" y="594"/>
                </a:cubicBezTo>
                <a:cubicBezTo>
                  <a:pt x="1280" y="583"/>
                  <a:pt x="1372" y="560"/>
                  <a:pt x="1413" y="507"/>
                </a:cubicBezTo>
                <a:cubicBezTo>
                  <a:pt x="1437" y="475"/>
                  <a:pt x="1425" y="422"/>
                  <a:pt x="1426" y="386"/>
                </a:cubicBezTo>
                <a:cubicBezTo>
                  <a:pt x="1426" y="363"/>
                  <a:pt x="1426" y="358"/>
                  <a:pt x="1428" y="345"/>
                </a:cubicBezTo>
                <a:cubicBezTo>
                  <a:pt x="1469" y="348"/>
                  <a:pt x="1470" y="333"/>
                  <a:pt x="1510" y="368"/>
                </a:cubicBezTo>
                <a:cubicBezTo>
                  <a:pt x="1550" y="405"/>
                  <a:pt x="1577" y="460"/>
                  <a:pt x="1593" y="512"/>
                </a:cubicBezTo>
                <a:cubicBezTo>
                  <a:pt x="1600" y="536"/>
                  <a:pt x="1601" y="559"/>
                  <a:pt x="1604" y="583"/>
                </a:cubicBezTo>
                <a:cubicBezTo>
                  <a:pt x="1604" y="528"/>
                  <a:pt x="1597" y="475"/>
                  <a:pt x="1626" y="426"/>
                </a:cubicBezTo>
                <a:cubicBezTo>
                  <a:pt x="1650" y="385"/>
                  <a:pt x="1677" y="363"/>
                  <a:pt x="1724" y="359"/>
                </a:cubicBezTo>
                <a:cubicBezTo>
                  <a:pt x="1776" y="355"/>
                  <a:pt x="1807" y="392"/>
                  <a:pt x="1830" y="435"/>
                </a:cubicBezTo>
                <a:cubicBezTo>
                  <a:pt x="1847" y="468"/>
                  <a:pt x="1852" y="507"/>
                  <a:pt x="1863" y="542"/>
                </a:cubicBezTo>
                <a:cubicBezTo>
                  <a:pt x="1864" y="544"/>
                  <a:pt x="1865" y="547"/>
                  <a:pt x="1866" y="549"/>
                </a:cubicBezTo>
                <a:cubicBezTo>
                  <a:pt x="1882" y="537"/>
                  <a:pt x="1895" y="530"/>
                  <a:pt x="1912" y="509"/>
                </a:cubicBezTo>
                <a:cubicBezTo>
                  <a:pt x="1953" y="458"/>
                  <a:pt x="1992" y="408"/>
                  <a:pt x="2042" y="365"/>
                </a:cubicBezTo>
                <a:cubicBezTo>
                  <a:pt x="2082" y="332"/>
                  <a:pt x="2109" y="321"/>
                  <a:pt x="2160" y="320"/>
                </a:cubicBezTo>
                <a:cubicBezTo>
                  <a:pt x="2207" y="319"/>
                  <a:pt x="2229" y="345"/>
                  <a:pt x="2253" y="384"/>
                </a:cubicBezTo>
                <a:cubicBezTo>
                  <a:pt x="2271" y="412"/>
                  <a:pt x="2277" y="444"/>
                  <a:pt x="2311" y="453"/>
                </a:cubicBezTo>
                <a:cubicBezTo>
                  <a:pt x="2344" y="462"/>
                  <a:pt x="2353" y="439"/>
                  <a:pt x="2375" y="422"/>
                </a:cubicBezTo>
                <a:moveTo>
                  <a:pt x="2436" y="173"/>
                </a:moveTo>
                <a:cubicBezTo>
                  <a:pt x="2436" y="117"/>
                  <a:pt x="2432" y="64"/>
                  <a:pt x="2426" y="9"/>
                </a:cubicBezTo>
                <a:cubicBezTo>
                  <a:pt x="2426" y="6"/>
                  <a:pt x="2426" y="3"/>
                  <a:pt x="2426" y="0"/>
                </a:cubicBezTo>
                <a:cubicBezTo>
                  <a:pt x="2424" y="50"/>
                  <a:pt x="2423" y="106"/>
                  <a:pt x="2423" y="158"/>
                </a:cubicBezTo>
                <a:cubicBezTo>
                  <a:pt x="2423" y="247"/>
                  <a:pt x="2430" y="317"/>
                  <a:pt x="2468" y="400"/>
                </a:cubicBezTo>
                <a:cubicBezTo>
                  <a:pt x="2480" y="427"/>
                  <a:pt x="2505" y="489"/>
                  <a:pt x="2539" y="498"/>
                </a:cubicBezTo>
                <a:cubicBezTo>
                  <a:pt x="2561" y="504"/>
                  <a:pt x="2570" y="489"/>
                  <a:pt x="2583" y="472"/>
                </a:cubicBezTo>
                <a:cubicBezTo>
                  <a:pt x="2609" y="439"/>
                  <a:pt x="2628" y="399"/>
                  <a:pt x="2674" y="391"/>
                </a:cubicBezTo>
                <a:cubicBezTo>
                  <a:pt x="2726" y="381"/>
                  <a:pt x="2759" y="396"/>
                  <a:pt x="2782" y="445"/>
                </a:cubicBezTo>
                <a:cubicBezTo>
                  <a:pt x="2801" y="485"/>
                  <a:pt x="2802" y="548"/>
                  <a:pt x="2777" y="584"/>
                </a:cubicBezTo>
                <a:cubicBezTo>
                  <a:pt x="2746" y="628"/>
                  <a:pt x="2695" y="630"/>
                  <a:pt x="2647" y="631"/>
                </a:cubicBezTo>
                <a:cubicBezTo>
                  <a:pt x="2602" y="632"/>
                  <a:pt x="2554" y="618"/>
                  <a:pt x="2542" y="567"/>
                </a:cubicBezTo>
                <a:cubicBezTo>
                  <a:pt x="2542" y="536"/>
                  <a:pt x="2542" y="526"/>
                  <a:pt x="2545" y="505"/>
                </a:cubicBezTo>
                <a:moveTo>
                  <a:pt x="2720" y="286"/>
                </a:moveTo>
                <a:cubicBezTo>
                  <a:pt x="2791" y="246"/>
                  <a:pt x="2881" y="213"/>
                  <a:pt x="2956" y="266"/>
                </a:cubicBezTo>
                <a:cubicBezTo>
                  <a:pt x="3010" y="305"/>
                  <a:pt x="3039" y="384"/>
                  <a:pt x="3102" y="408"/>
                </a:cubicBezTo>
                <a:cubicBezTo>
                  <a:pt x="3140" y="422"/>
                  <a:pt x="3162" y="402"/>
                  <a:pt x="3171" y="366"/>
                </a:cubicBezTo>
                <a:cubicBezTo>
                  <a:pt x="3181" y="326"/>
                  <a:pt x="3164" y="297"/>
                  <a:pt x="3139" y="268"/>
                </a:cubicBezTo>
                <a:cubicBezTo>
                  <a:pt x="3101" y="227"/>
                  <a:pt x="3030" y="218"/>
                  <a:pt x="2989" y="255"/>
                </a:cubicBezTo>
                <a:cubicBezTo>
                  <a:pt x="2925" y="313"/>
                  <a:pt x="2871" y="453"/>
                  <a:pt x="2909" y="537"/>
                </a:cubicBezTo>
                <a:cubicBezTo>
                  <a:pt x="2935" y="593"/>
                  <a:pt x="3069" y="571"/>
                  <a:pt x="3108" y="553"/>
                </a:cubicBezTo>
                <a:cubicBezTo>
                  <a:pt x="3202" y="508"/>
                  <a:pt x="3245" y="414"/>
                  <a:pt x="3269" y="317"/>
                </a:cubicBezTo>
                <a:cubicBezTo>
                  <a:pt x="3282" y="264"/>
                  <a:pt x="3297" y="208"/>
                  <a:pt x="3302" y="154"/>
                </a:cubicBezTo>
                <a:cubicBezTo>
                  <a:pt x="3304" y="137"/>
                  <a:pt x="3303" y="127"/>
                  <a:pt x="3305" y="110"/>
                </a:cubicBezTo>
                <a:cubicBezTo>
                  <a:pt x="3338" y="224"/>
                  <a:pt x="3401" y="283"/>
                  <a:pt x="3481" y="369"/>
                </a:cubicBezTo>
                <a:cubicBezTo>
                  <a:pt x="3506" y="397"/>
                  <a:pt x="3526" y="425"/>
                  <a:pt x="3536" y="460"/>
                </a:cubicBezTo>
                <a:cubicBezTo>
                  <a:pt x="3546" y="500"/>
                  <a:pt x="3541" y="544"/>
                  <a:pt x="3541" y="584"/>
                </a:cubicBezTo>
                <a:cubicBezTo>
                  <a:pt x="3570" y="577"/>
                  <a:pt x="3587" y="573"/>
                  <a:pt x="3617" y="560"/>
                </a:cubicBezTo>
                <a:cubicBezTo>
                  <a:pt x="3745" y="502"/>
                  <a:pt x="3982" y="378"/>
                  <a:pt x="4020" y="227"/>
                </a:cubicBezTo>
                <a:cubicBezTo>
                  <a:pt x="4023" y="202"/>
                  <a:pt x="4024" y="195"/>
                  <a:pt x="4023" y="179"/>
                </a:cubicBezTo>
                <a:cubicBezTo>
                  <a:pt x="3992" y="173"/>
                  <a:pt x="3968" y="156"/>
                  <a:pt x="3929" y="172"/>
                </a:cubicBezTo>
                <a:cubicBezTo>
                  <a:pt x="3883" y="191"/>
                  <a:pt x="3889" y="271"/>
                  <a:pt x="3889" y="309"/>
                </a:cubicBezTo>
                <a:cubicBezTo>
                  <a:pt x="3888" y="405"/>
                  <a:pt x="3947" y="454"/>
                  <a:pt x="4012" y="516"/>
                </a:cubicBezTo>
                <a:cubicBezTo>
                  <a:pt x="4043" y="545"/>
                  <a:pt x="4094" y="581"/>
                  <a:pt x="4083" y="631"/>
                </a:cubicBezTo>
                <a:cubicBezTo>
                  <a:pt x="4073" y="677"/>
                  <a:pt x="4027" y="691"/>
                  <a:pt x="3989" y="711"/>
                </a:cubicBezTo>
                <a:cubicBezTo>
                  <a:pt x="3962" y="725"/>
                  <a:pt x="3937" y="741"/>
                  <a:pt x="3911" y="758"/>
                </a:cubicBezTo>
                <a:cubicBezTo>
                  <a:pt x="3907" y="761"/>
                  <a:pt x="3902" y="764"/>
                  <a:pt x="3898" y="767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54" name="Freeform 14"/>
          <p:cNvSpPr/>
          <p:nvPr/>
        </p:nvSpPr>
        <p:spPr>
          <a:xfrm>
            <a:off x="4254840" y="815040"/>
            <a:ext cx="683280" cy="267840"/>
          </a:xfrm>
          <a:custGeom>
            <a:avLst/>
            <a:gdLst/>
            <a:ahLst/>
            <a:rect l="0" t="0" r="r" b="b"/>
            <a:pathLst>
              <a:path w="1898" h="744">
                <a:moveTo>
                  <a:pt x="177" y="130"/>
                </a:moveTo>
                <a:cubicBezTo>
                  <a:pt x="187" y="118"/>
                  <a:pt x="197" y="110"/>
                  <a:pt x="203" y="94"/>
                </a:cubicBezTo>
                <a:cubicBezTo>
                  <a:pt x="208" y="80"/>
                  <a:pt x="214" y="38"/>
                  <a:pt x="200" y="30"/>
                </a:cubicBezTo>
                <a:cubicBezTo>
                  <a:pt x="169" y="13"/>
                  <a:pt x="89" y="25"/>
                  <a:pt x="61" y="40"/>
                </a:cubicBezTo>
                <a:cubicBezTo>
                  <a:pt x="1" y="72"/>
                  <a:pt x="0" y="166"/>
                  <a:pt x="20" y="221"/>
                </a:cubicBezTo>
                <a:cubicBezTo>
                  <a:pt x="83" y="394"/>
                  <a:pt x="294" y="476"/>
                  <a:pt x="348" y="647"/>
                </a:cubicBezTo>
                <a:cubicBezTo>
                  <a:pt x="370" y="718"/>
                  <a:pt x="331" y="726"/>
                  <a:pt x="275" y="743"/>
                </a:cubicBezTo>
                <a:moveTo>
                  <a:pt x="417" y="359"/>
                </a:moveTo>
                <a:cubicBezTo>
                  <a:pt x="420" y="352"/>
                  <a:pt x="422" y="362"/>
                  <a:pt x="426" y="341"/>
                </a:cubicBezTo>
                <a:cubicBezTo>
                  <a:pt x="433" y="304"/>
                  <a:pt x="432" y="266"/>
                  <a:pt x="432" y="228"/>
                </a:cubicBezTo>
                <a:cubicBezTo>
                  <a:pt x="432" y="177"/>
                  <a:pt x="432" y="124"/>
                  <a:pt x="432" y="72"/>
                </a:cubicBezTo>
                <a:cubicBezTo>
                  <a:pt x="470" y="81"/>
                  <a:pt x="493" y="90"/>
                  <a:pt x="524" y="119"/>
                </a:cubicBezTo>
                <a:cubicBezTo>
                  <a:pt x="577" y="169"/>
                  <a:pt x="604" y="233"/>
                  <a:pt x="610" y="305"/>
                </a:cubicBezTo>
                <a:cubicBezTo>
                  <a:pt x="614" y="347"/>
                  <a:pt x="610" y="392"/>
                  <a:pt x="610" y="435"/>
                </a:cubicBezTo>
                <a:cubicBezTo>
                  <a:pt x="646" y="431"/>
                  <a:pt x="665" y="423"/>
                  <a:pt x="696" y="401"/>
                </a:cubicBezTo>
                <a:cubicBezTo>
                  <a:pt x="784" y="339"/>
                  <a:pt x="839" y="258"/>
                  <a:pt x="901" y="172"/>
                </a:cubicBezTo>
                <a:cubicBezTo>
                  <a:pt x="917" y="150"/>
                  <a:pt x="920" y="146"/>
                  <a:pt x="930" y="133"/>
                </a:cubicBezTo>
                <a:cubicBezTo>
                  <a:pt x="925" y="165"/>
                  <a:pt x="907" y="209"/>
                  <a:pt x="898" y="246"/>
                </a:cubicBezTo>
                <a:cubicBezTo>
                  <a:pt x="889" y="282"/>
                  <a:pt x="876" y="350"/>
                  <a:pt x="906" y="380"/>
                </a:cubicBezTo>
                <a:cubicBezTo>
                  <a:pt x="930" y="404"/>
                  <a:pt x="985" y="406"/>
                  <a:pt x="1016" y="400"/>
                </a:cubicBezTo>
                <a:cubicBezTo>
                  <a:pt x="1056" y="392"/>
                  <a:pt x="1072" y="353"/>
                  <a:pt x="1065" y="315"/>
                </a:cubicBezTo>
                <a:cubicBezTo>
                  <a:pt x="1053" y="252"/>
                  <a:pt x="992" y="197"/>
                  <a:pt x="947" y="158"/>
                </a:cubicBezTo>
                <a:cubicBezTo>
                  <a:pt x="916" y="131"/>
                  <a:pt x="888" y="116"/>
                  <a:pt x="852" y="103"/>
                </a:cubicBezTo>
                <a:lnTo>
                  <a:pt x="851" y="103"/>
                </a:lnTo>
                <a:moveTo>
                  <a:pt x="1193" y="34"/>
                </a:moveTo>
                <a:cubicBezTo>
                  <a:pt x="1206" y="24"/>
                  <a:pt x="1209" y="0"/>
                  <a:pt x="1238" y="17"/>
                </a:cubicBezTo>
                <a:cubicBezTo>
                  <a:pt x="1299" y="51"/>
                  <a:pt x="1321" y="152"/>
                  <a:pt x="1339" y="211"/>
                </a:cubicBezTo>
                <a:cubicBezTo>
                  <a:pt x="1353" y="256"/>
                  <a:pt x="1364" y="302"/>
                  <a:pt x="1386" y="343"/>
                </a:cubicBezTo>
                <a:cubicBezTo>
                  <a:pt x="1390" y="349"/>
                  <a:pt x="1389" y="350"/>
                  <a:pt x="1392" y="353"/>
                </a:cubicBezTo>
                <a:cubicBezTo>
                  <a:pt x="1392" y="294"/>
                  <a:pt x="1380" y="225"/>
                  <a:pt x="1408" y="172"/>
                </a:cubicBezTo>
                <a:cubicBezTo>
                  <a:pt x="1428" y="134"/>
                  <a:pt x="1460" y="100"/>
                  <a:pt x="1503" y="94"/>
                </a:cubicBezTo>
                <a:cubicBezTo>
                  <a:pt x="1547" y="88"/>
                  <a:pt x="1560" y="132"/>
                  <a:pt x="1568" y="167"/>
                </a:cubicBezTo>
                <a:cubicBezTo>
                  <a:pt x="1575" y="199"/>
                  <a:pt x="1583" y="260"/>
                  <a:pt x="1570" y="293"/>
                </a:cubicBezTo>
                <a:cubicBezTo>
                  <a:pt x="1567" y="294"/>
                  <a:pt x="1565" y="294"/>
                  <a:pt x="1562" y="295"/>
                </a:cubicBezTo>
                <a:cubicBezTo>
                  <a:pt x="1560" y="288"/>
                  <a:pt x="1552" y="274"/>
                  <a:pt x="1553" y="252"/>
                </a:cubicBezTo>
                <a:cubicBezTo>
                  <a:pt x="1556" y="205"/>
                  <a:pt x="1583" y="167"/>
                  <a:pt x="1616" y="134"/>
                </a:cubicBezTo>
                <a:cubicBezTo>
                  <a:pt x="1660" y="89"/>
                  <a:pt x="1706" y="69"/>
                  <a:pt x="1768" y="68"/>
                </a:cubicBezTo>
                <a:cubicBezTo>
                  <a:pt x="1829" y="67"/>
                  <a:pt x="1859" y="117"/>
                  <a:pt x="1878" y="171"/>
                </a:cubicBezTo>
                <a:cubicBezTo>
                  <a:pt x="1892" y="210"/>
                  <a:pt x="1897" y="274"/>
                  <a:pt x="1882" y="315"/>
                </a:cubicBezTo>
                <a:cubicBezTo>
                  <a:pt x="1878" y="321"/>
                  <a:pt x="1875" y="326"/>
                  <a:pt x="1871" y="332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55" name="Freeform 15"/>
          <p:cNvSpPr/>
          <p:nvPr/>
        </p:nvSpPr>
        <p:spPr>
          <a:xfrm>
            <a:off x="5167440" y="824040"/>
            <a:ext cx="192960" cy="233640"/>
          </a:xfrm>
          <a:custGeom>
            <a:avLst/>
            <a:gdLst/>
            <a:ahLst/>
            <a:rect l="0" t="0" r="r" b="b"/>
            <a:pathLst>
              <a:path w="536" h="649">
                <a:moveTo>
                  <a:pt x="201" y="66"/>
                </a:moveTo>
                <a:cubicBezTo>
                  <a:pt x="197" y="55"/>
                  <a:pt x="188" y="51"/>
                  <a:pt x="192" y="37"/>
                </a:cubicBezTo>
                <a:cubicBezTo>
                  <a:pt x="198" y="18"/>
                  <a:pt x="196" y="16"/>
                  <a:pt x="222" y="10"/>
                </a:cubicBezTo>
                <a:cubicBezTo>
                  <a:pt x="265" y="0"/>
                  <a:pt x="326" y="2"/>
                  <a:pt x="368" y="17"/>
                </a:cubicBezTo>
                <a:cubicBezTo>
                  <a:pt x="425" y="38"/>
                  <a:pt x="463" y="85"/>
                  <a:pt x="472" y="146"/>
                </a:cubicBezTo>
                <a:cubicBezTo>
                  <a:pt x="479" y="194"/>
                  <a:pt x="476" y="245"/>
                  <a:pt x="435" y="278"/>
                </a:cubicBezTo>
                <a:cubicBezTo>
                  <a:pt x="404" y="303"/>
                  <a:pt x="362" y="312"/>
                  <a:pt x="323" y="315"/>
                </a:cubicBezTo>
                <a:cubicBezTo>
                  <a:pt x="313" y="315"/>
                  <a:pt x="312" y="315"/>
                  <a:pt x="307" y="315"/>
                </a:cubicBezTo>
                <a:cubicBezTo>
                  <a:pt x="364" y="315"/>
                  <a:pt x="419" y="315"/>
                  <a:pt x="470" y="343"/>
                </a:cubicBezTo>
                <a:cubicBezTo>
                  <a:pt x="523" y="373"/>
                  <a:pt x="535" y="432"/>
                  <a:pt x="527" y="488"/>
                </a:cubicBezTo>
                <a:cubicBezTo>
                  <a:pt x="519" y="545"/>
                  <a:pt x="468" y="592"/>
                  <a:pt x="418" y="616"/>
                </a:cubicBezTo>
                <a:cubicBezTo>
                  <a:pt x="350" y="648"/>
                  <a:pt x="274" y="643"/>
                  <a:pt x="201" y="643"/>
                </a:cubicBezTo>
                <a:cubicBezTo>
                  <a:pt x="142" y="643"/>
                  <a:pt x="89" y="631"/>
                  <a:pt x="39" y="598"/>
                </a:cubicBezTo>
                <a:cubicBezTo>
                  <a:pt x="17" y="579"/>
                  <a:pt x="10" y="573"/>
                  <a:pt x="0" y="556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56" name="Freeform 16"/>
          <p:cNvSpPr/>
          <p:nvPr/>
        </p:nvSpPr>
        <p:spPr>
          <a:xfrm>
            <a:off x="5710320" y="708120"/>
            <a:ext cx="725760" cy="303480"/>
          </a:xfrm>
          <a:custGeom>
            <a:avLst/>
            <a:gdLst/>
            <a:ahLst/>
            <a:rect l="0" t="0" r="r" b="b"/>
            <a:pathLst>
              <a:path w="2016" h="843">
                <a:moveTo>
                  <a:pt x="0" y="301"/>
                </a:moveTo>
                <a:cubicBezTo>
                  <a:pt x="15" y="284"/>
                  <a:pt x="22" y="293"/>
                  <a:pt x="41" y="328"/>
                </a:cubicBezTo>
                <a:cubicBezTo>
                  <a:pt x="85" y="408"/>
                  <a:pt x="93" y="498"/>
                  <a:pt x="96" y="588"/>
                </a:cubicBezTo>
                <a:cubicBezTo>
                  <a:pt x="98" y="660"/>
                  <a:pt x="93" y="733"/>
                  <a:pt x="100" y="805"/>
                </a:cubicBezTo>
                <a:cubicBezTo>
                  <a:pt x="102" y="817"/>
                  <a:pt x="103" y="830"/>
                  <a:pt x="105" y="842"/>
                </a:cubicBezTo>
                <a:moveTo>
                  <a:pt x="136" y="285"/>
                </a:moveTo>
                <a:cubicBezTo>
                  <a:pt x="139" y="212"/>
                  <a:pt x="135" y="166"/>
                  <a:pt x="215" y="140"/>
                </a:cubicBezTo>
                <a:cubicBezTo>
                  <a:pt x="267" y="123"/>
                  <a:pt x="339" y="120"/>
                  <a:pt x="373" y="170"/>
                </a:cubicBezTo>
                <a:cubicBezTo>
                  <a:pt x="412" y="228"/>
                  <a:pt x="407" y="336"/>
                  <a:pt x="380" y="397"/>
                </a:cubicBezTo>
                <a:cubicBezTo>
                  <a:pt x="347" y="474"/>
                  <a:pt x="272" y="533"/>
                  <a:pt x="197" y="559"/>
                </a:cubicBezTo>
                <a:cubicBezTo>
                  <a:pt x="172" y="568"/>
                  <a:pt x="150" y="567"/>
                  <a:pt x="124" y="567"/>
                </a:cubicBezTo>
                <a:moveTo>
                  <a:pt x="581" y="310"/>
                </a:moveTo>
                <a:cubicBezTo>
                  <a:pt x="564" y="344"/>
                  <a:pt x="541" y="376"/>
                  <a:pt x="527" y="411"/>
                </a:cubicBezTo>
                <a:cubicBezTo>
                  <a:pt x="507" y="461"/>
                  <a:pt x="492" y="533"/>
                  <a:pt x="532" y="574"/>
                </a:cubicBezTo>
                <a:cubicBezTo>
                  <a:pt x="578" y="620"/>
                  <a:pt x="674" y="621"/>
                  <a:pt x="733" y="613"/>
                </a:cubicBezTo>
                <a:cubicBezTo>
                  <a:pt x="803" y="603"/>
                  <a:pt x="826" y="559"/>
                  <a:pt x="824" y="494"/>
                </a:cubicBezTo>
                <a:cubicBezTo>
                  <a:pt x="822" y="414"/>
                  <a:pt x="767" y="354"/>
                  <a:pt x="712" y="304"/>
                </a:cubicBezTo>
                <a:cubicBezTo>
                  <a:pt x="699" y="292"/>
                  <a:pt x="625" y="225"/>
                  <a:pt x="600" y="242"/>
                </a:cubicBezTo>
                <a:cubicBezTo>
                  <a:pt x="591" y="248"/>
                  <a:pt x="598" y="262"/>
                  <a:pt x="600" y="273"/>
                </a:cubicBezTo>
                <a:moveTo>
                  <a:pt x="1071" y="5"/>
                </a:moveTo>
                <a:cubicBezTo>
                  <a:pt x="1074" y="17"/>
                  <a:pt x="1091" y="82"/>
                  <a:pt x="1095" y="107"/>
                </a:cubicBezTo>
                <a:cubicBezTo>
                  <a:pt x="1108" y="183"/>
                  <a:pt x="1115" y="261"/>
                  <a:pt x="1126" y="337"/>
                </a:cubicBezTo>
                <a:cubicBezTo>
                  <a:pt x="1138" y="418"/>
                  <a:pt x="1144" y="503"/>
                  <a:pt x="1157" y="584"/>
                </a:cubicBezTo>
                <a:moveTo>
                  <a:pt x="1277" y="273"/>
                </a:moveTo>
                <a:cubicBezTo>
                  <a:pt x="1299" y="262"/>
                  <a:pt x="1307" y="277"/>
                  <a:pt x="1315" y="300"/>
                </a:cubicBezTo>
                <a:cubicBezTo>
                  <a:pt x="1333" y="350"/>
                  <a:pt x="1329" y="405"/>
                  <a:pt x="1331" y="459"/>
                </a:cubicBezTo>
                <a:cubicBezTo>
                  <a:pt x="1332" y="488"/>
                  <a:pt x="1327" y="536"/>
                  <a:pt x="1339" y="564"/>
                </a:cubicBezTo>
                <a:cubicBezTo>
                  <a:pt x="1342" y="566"/>
                  <a:pt x="1342" y="566"/>
                  <a:pt x="1344" y="566"/>
                </a:cubicBezTo>
                <a:moveTo>
                  <a:pt x="1323" y="29"/>
                </a:moveTo>
                <a:cubicBezTo>
                  <a:pt x="1323" y="17"/>
                  <a:pt x="1323" y="14"/>
                  <a:pt x="1323" y="7"/>
                </a:cubicBezTo>
                <a:cubicBezTo>
                  <a:pt x="1337" y="7"/>
                  <a:pt x="1339" y="10"/>
                  <a:pt x="1350" y="19"/>
                </a:cubicBezTo>
                <a:moveTo>
                  <a:pt x="1541" y="0"/>
                </a:moveTo>
                <a:cubicBezTo>
                  <a:pt x="1551" y="38"/>
                  <a:pt x="1555" y="79"/>
                  <a:pt x="1556" y="122"/>
                </a:cubicBezTo>
                <a:cubicBezTo>
                  <a:pt x="1560" y="240"/>
                  <a:pt x="1567" y="355"/>
                  <a:pt x="1587" y="473"/>
                </a:cubicBezTo>
                <a:cubicBezTo>
                  <a:pt x="1597" y="529"/>
                  <a:pt x="1607" y="580"/>
                  <a:pt x="1608" y="637"/>
                </a:cubicBezTo>
                <a:moveTo>
                  <a:pt x="1445" y="386"/>
                </a:moveTo>
                <a:cubicBezTo>
                  <a:pt x="1538" y="362"/>
                  <a:pt x="1634" y="350"/>
                  <a:pt x="1730" y="331"/>
                </a:cubicBezTo>
                <a:cubicBezTo>
                  <a:pt x="1796" y="318"/>
                  <a:pt x="1877" y="306"/>
                  <a:pt x="1933" y="266"/>
                </a:cubicBezTo>
                <a:cubicBezTo>
                  <a:pt x="1955" y="250"/>
                  <a:pt x="1950" y="234"/>
                  <a:pt x="1951" y="211"/>
                </a:cubicBezTo>
                <a:cubicBezTo>
                  <a:pt x="1951" y="207"/>
                  <a:pt x="1951" y="207"/>
                  <a:pt x="1951" y="214"/>
                </a:cubicBezTo>
                <a:cubicBezTo>
                  <a:pt x="1951" y="254"/>
                  <a:pt x="1947" y="293"/>
                  <a:pt x="1958" y="332"/>
                </a:cubicBezTo>
                <a:cubicBezTo>
                  <a:pt x="1967" y="364"/>
                  <a:pt x="2010" y="493"/>
                  <a:pt x="2015" y="473"/>
                </a:cubicBezTo>
                <a:moveTo>
                  <a:pt x="1877" y="74"/>
                </a:moveTo>
                <a:cubicBezTo>
                  <a:pt x="1883" y="53"/>
                  <a:pt x="1889" y="42"/>
                  <a:pt x="1916" y="49"/>
                </a:cubicBezTo>
                <a:cubicBezTo>
                  <a:pt x="1945" y="57"/>
                  <a:pt x="1963" y="103"/>
                  <a:pt x="1979" y="125"/>
                </a:cubicBezTo>
                <a:cubicBezTo>
                  <a:pt x="1985" y="132"/>
                  <a:pt x="1990" y="140"/>
                  <a:pt x="1996" y="147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57" name="Freeform 17"/>
          <p:cNvSpPr/>
          <p:nvPr/>
        </p:nvSpPr>
        <p:spPr>
          <a:xfrm>
            <a:off x="6669000" y="662040"/>
            <a:ext cx="237240" cy="217800"/>
          </a:xfrm>
          <a:custGeom>
            <a:avLst/>
            <a:gdLst/>
            <a:ahLst/>
            <a:rect l="0" t="0" r="r" b="b"/>
            <a:pathLst>
              <a:path w="659" h="605">
                <a:moveTo>
                  <a:pt x="117" y="375"/>
                </a:moveTo>
                <a:cubicBezTo>
                  <a:pt x="123" y="353"/>
                  <a:pt x="124" y="344"/>
                  <a:pt x="127" y="324"/>
                </a:cubicBezTo>
                <a:cubicBezTo>
                  <a:pt x="92" y="349"/>
                  <a:pt x="56" y="375"/>
                  <a:pt x="29" y="412"/>
                </a:cubicBezTo>
                <a:cubicBezTo>
                  <a:pt x="4" y="446"/>
                  <a:pt x="3" y="470"/>
                  <a:pt x="0" y="509"/>
                </a:cubicBezTo>
                <a:cubicBezTo>
                  <a:pt x="29" y="516"/>
                  <a:pt x="61" y="526"/>
                  <a:pt x="95" y="515"/>
                </a:cubicBezTo>
                <a:cubicBezTo>
                  <a:pt x="135" y="502"/>
                  <a:pt x="163" y="469"/>
                  <a:pt x="192" y="441"/>
                </a:cubicBezTo>
                <a:cubicBezTo>
                  <a:pt x="208" y="425"/>
                  <a:pt x="228" y="405"/>
                  <a:pt x="253" y="415"/>
                </a:cubicBezTo>
                <a:cubicBezTo>
                  <a:pt x="321" y="443"/>
                  <a:pt x="342" y="484"/>
                  <a:pt x="429" y="480"/>
                </a:cubicBezTo>
                <a:cubicBezTo>
                  <a:pt x="491" y="477"/>
                  <a:pt x="537" y="434"/>
                  <a:pt x="577" y="389"/>
                </a:cubicBezTo>
                <a:cubicBezTo>
                  <a:pt x="643" y="315"/>
                  <a:pt x="658" y="235"/>
                  <a:pt x="651" y="138"/>
                </a:cubicBezTo>
                <a:cubicBezTo>
                  <a:pt x="648" y="90"/>
                  <a:pt x="629" y="40"/>
                  <a:pt x="614" y="0"/>
                </a:cubicBezTo>
                <a:cubicBezTo>
                  <a:pt x="600" y="43"/>
                  <a:pt x="588" y="90"/>
                  <a:pt x="585" y="138"/>
                </a:cubicBezTo>
                <a:cubicBezTo>
                  <a:pt x="577" y="253"/>
                  <a:pt x="560" y="415"/>
                  <a:pt x="593" y="527"/>
                </a:cubicBezTo>
                <a:cubicBezTo>
                  <a:pt x="611" y="569"/>
                  <a:pt x="616" y="582"/>
                  <a:pt x="637" y="604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58" name="Freeform 18"/>
          <p:cNvSpPr/>
          <p:nvPr/>
        </p:nvSpPr>
        <p:spPr>
          <a:xfrm>
            <a:off x="7229160" y="654120"/>
            <a:ext cx="1086840" cy="326520"/>
          </a:xfrm>
          <a:custGeom>
            <a:avLst/>
            <a:gdLst/>
            <a:ahLst/>
            <a:rect l="0" t="0" r="r" b="b"/>
            <a:pathLst>
              <a:path w="3019" h="907">
                <a:moveTo>
                  <a:pt x="3" y="292"/>
                </a:moveTo>
                <a:cubicBezTo>
                  <a:pt x="0" y="326"/>
                  <a:pt x="1" y="347"/>
                  <a:pt x="1" y="381"/>
                </a:cubicBezTo>
                <a:cubicBezTo>
                  <a:pt x="1" y="475"/>
                  <a:pt x="15" y="559"/>
                  <a:pt x="42" y="648"/>
                </a:cubicBezTo>
                <a:cubicBezTo>
                  <a:pt x="65" y="721"/>
                  <a:pt x="93" y="791"/>
                  <a:pt x="125" y="861"/>
                </a:cubicBezTo>
                <a:cubicBezTo>
                  <a:pt x="142" y="896"/>
                  <a:pt x="138" y="906"/>
                  <a:pt x="140" y="860"/>
                </a:cubicBezTo>
                <a:moveTo>
                  <a:pt x="94" y="597"/>
                </a:moveTo>
                <a:cubicBezTo>
                  <a:pt x="92" y="501"/>
                  <a:pt x="79" y="402"/>
                  <a:pt x="125" y="314"/>
                </a:cubicBezTo>
                <a:cubicBezTo>
                  <a:pt x="153" y="260"/>
                  <a:pt x="193" y="227"/>
                  <a:pt x="252" y="222"/>
                </a:cubicBezTo>
                <a:cubicBezTo>
                  <a:pt x="311" y="217"/>
                  <a:pt x="302" y="288"/>
                  <a:pt x="303" y="328"/>
                </a:cubicBezTo>
                <a:cubicBezTo>
                  <a:pt x="305" y="408"/>
                  <a:pt x="276" y="468"/>
                  <a:pt x="212" y="518"/>
                </a:cubicBezTo>
                <a:cubicBezTo>
                  <a:pt x="172" y="549"/>
                  <a:pt x="125" y="564"/>
                  <a:pt x="79" y="582"/>
                </a:cubicBezTo>
                <a:cubicBezTo>
                  <a:pt x="77" y="583"/>
                  <a:pt x="75" y="584"/>
                  <a:pt x="73" y="585"/>
                </a:cubicBezTo>
                <a:moveTo>
                  <a:pt x="649" y="349"/>
                </a:moveTo>
                <a:cubicBezTo>
                  <a:pt x="597" y="369"/>
                  <a:pt x="543" y="391"/>
                  <a:pt x="495" y="424"/>
                </a:cubicBezTo>
                <a:cubicBezTo>
                  <a:pt x="454" y="454"/>
                  <a:pt x="415" y="494"/>
                  <a:pt x="428" y="548"/>
                </a:cubicBezTo>
                <a:cubicBezTo>
                  <a:pt x="440" y="598"/>
                  <a:pt x="506" y="594"/>
                  <a:pt x="544" y="595"/>
                </a:cubicBezTo>
                <a:cubicBezTo>
                  <a:pt x="593" y="596"/>
                  <a:pt x="625" y="579"/>
                  <a:pt x="641" y="530"/>
                </a:cubicBezTo>
                <a:cubicBezTo>
                  <a:pt x="650" y="501"/>
                  <a:pt x="650" y="465"/>
                  <a:pt x="654" y="434"/>
                </a:cubicBezTo>
                <a:cubicBezTo>
                  <a:pt x="662" y="447"/>
                  <a:pt x="676" y="471"/>
                  <a:pt x="686" y="484"/>
                </a:cubicBezTo>
                <a:cubicBezTo>
                  <a:pt x="715" y="523"/>
                  <a:pt x="797" y="579"/>
                  <a:pt x="849" y="548"/>
                </a:cubicBezTo>
                <a:cubicBezTo>
                  <a:pt x="904" y="516"/>
                  <a:pt x="913" y="405"/>
                  <a:pt x="933" y="352"/>
                </a:cubicBezTo>
                <a:cubicBezTo>
                  <a:pt x="948" y="311"/>
                  <a:pt x="969" y="254"/>
                  <a:pt x="1004" y="225"/>
                </a:cubicBezTo>
                <a:cubicBezTo>
                  <a:pt x="1022" y="210"/>
                  <a:pt x="1025" y="219"/>
                  <a:pt x="1041" y="210"/>
                </a:cubicBezTo>
                <a:cubicBezTo>
                  <a:pt x="1067" y="259"/>
                  <a:pt x="1086" y="307"/>
                  <a:pt x="1105" y="359"/>
                </a:cubicBezTo>
                <a:cubicBezTo>
                  <a:pt x="1128" y="423"/>
                  <a:pt x="1151" y="492"/>
                  <a:pt x="1210" y="532"/>
                </a:cubicBezTo>
                <a:cubicBezTo>
                  <a:pt x="1283" y="583"/>
                  <a:pt x="1409" y="580"/>
                  <a:pt x="1484" y="540"/>
                </a:cubicBezTo>
                <a:cubicBezTo>
                  <a:pt x="1588" y="485"/>
                  <a:pt x="1593" y="374"/>
                  <a:pt x="1594" y="271"/>
                </a:cubicBezTo>
                <a:cubicBezTo>
                  <a:pt x="1594" y="216"/>
                  <a:pt x="1594" y="163"/>
                  <a:pt x="1594" y="109"/>
                </a:cubicBezTo>
                <a:cubicBezTo>
                  <a:pt x="1551" y="174"/>
                  <a:pt x="1513" y="234"/>
                  <a:pt x="1504" y="315"/>
                </a:cubicBezTo>
                <a:cubicBezTo>
                  <a:pt x="1496" y="392"/>
                  <a:pt x="1508" y="457"/>
                  <a:pt x="1541" y="527"/>
                </a:cubicBezTo>
                <a:cubicBezTo>
                  <a:pt x="1555" y="559"/>
                  <a:pt x="1573" y="587"/>
                  <a:pt x="1585" y="619"/>
                </a:cubicBezTo>
                <a:moveTo>
                  <a:pt x="1417" y="424"/>
                </a:moveTo>
                <a:cubicBezTo>
                  <a:pt x="1457" y="407"/>
                  <a:pt x="1501" y="397"/>
                  <a:pt x="1549" y="388"/>
                </a:cubicBezTo>
                <a:cubicBezTo>
                  <a:pt x="1635" y="371"/>
                  <a:pt x="1722" y="354"/>
                  <a:pt x="1808" y="335"/>
                </a:cubicBezTo>
                <a:cubicBezTo>
                  <a:pt x="1902" y="314"/>
                  <a:pt x="1978" y="276"/>
                  <a:pt x="2064" y="235"/>
                </a:cubicBezTo>
                <a:cubicBezTo>
                  <a:pt x="2065" y="235"/>
                  <a:pt x="2067" y="234"/>
                  <a:pt x="2068" y="234"/>
                </a:cubicBezTo>
                <a:cubicBezTo>
                  <a:pt x="2068" y="286"/>
                  <a:pt x="2073" y="339"/>
                  <a:pt x="2064" y="390"/>
                </a:cubicBezTo>
                <a:cubicBezTo>
                  <a:pt x="2059" y="417"/>
                  <a:pt x="2054" y="442"/>
                  <a:pt x="2052" y="471"/>
                </a:cubicBezTo>
                <a:cubicBezTo>
                  <a:pt x="2052" y="474"/>
                  <a:pt x="2052" y="476"/>
                  <a:pt x="2052" y="474"/>
                </a:cubicBezTo>
                <a:moveTo>
                  <a:pt x="1960" y="90"/>
                </a:moveTo>
                <a:cubicBezTo>
                  <a:pt x="1979" y="68"/>
                  <a:pt x="1965" y="60"/>
                  <a:pt x="2004" y="62"/>
                </a:cubicBezTo>
                <a:cubicBezTo>
                  <a:pt x="2050" y="65"/>
                  <a:pt x="2085" y="98"/>
                  <a:pt x="2126" y="116"/>
                </a:cubicBezTo>
                <a:cubicBezTo>
                  <a:pt x="2208" y="152"/>
                  <a:pt x="2319" y="140"/>
                  <a:pt x="2392" y="190"/>
                </a:cubicBezTo>
                <a:cubicBezTo>
                  <a:pt x="2410" y="202"/>
                  <a:pt x="2415" y="221"/>
                  <a:pt x="2431" y="234"/>
                </a:cubicBezTo>
                <a:cubicBezTo>
                  <a:pt x="2437" y="239"/>
                  <a:pt x="2437" y="235"/>
                  <a:pt x="2444" y="239"/>
                </a:cubicBezTo>
                <a:cubicBezTo>
                  <a:pt x="2439" y="214"/>
                  <a:pt x="2450" y="208"/>
                  <a:pt x="2425" y="194"/>
                </a:cubicBezTo>
                <a:cubicBezTo>
                  <a:pt x="2386" y="173"/>
                  <a:pt x="2327" y="207"/>
                  <a:pt x="2298" y="227"/>
                </a:cubicBezTo>
                <a:cubicBezTo>
                  <a:pt x="2270" y="247"/>
                  <a:pt x="2211" y="291"/>
                  <a:pt x="2219" y="334"/>
                </a:cubicBezTo>
                <a:cubicBezTo>
                  <a:pt x="2227" y="378"/>
                  <a:pt x="2268" y="376"/>
                  <a:pt x="2310" y="378"/>
                </a:cubicBezTo>
                <a:cubicBezTo>
                  <a:pt x="2407" y="383"/>
                  <a:pt x="2496" y="373"/>
                  <a:pt x="2589" y="345"/>
                </a:cubicBezTo>
                <a:cubicBezTo>
                  <a:pt x="2720" y="306"/>
                  <a:pt x="2845" y="236"/>
                  <a:pt x="2911" y="112"/>
                </a:cubicBezTo>
                <a:cubicBezTo>
                  <a:pt x="2931" y="73"/>
                  <a:pt x="2933" y="41"/>
                  <a:pt x="2935" y="0"/>
                </a:cubicBezTo>
                <a:cubicBezTo>
                  <a:pt x="2904" y="22"/>
                  <a:pt x="2877" y="43"/>
                  <a:pt x="2857" y="82"/>
                </a:cubicBezTo>
                <a:cubicBezTo>
                  <a:pt x="2818" y="159"/>
                  <a:pt x="2823" y="243"/>
                  <a:pt x="2874" y="312"/>
                </a:cubicBezTo>
                <a:cubicBezTo>
                  <a:pt x="2911" y="362"/>
                  <a:pt x="2982" y="399"/>
                  <a:pt x="3013" y="454"/>
                </a:cubicBezTo>
                <a:cubicBezTo>
                  <a:pt x="3017" y="465"/>
                  <a:pt x="3018" y="468"/>
                  <a:pt x="3016" y="475"/>
                </a:cubicBezTo>
                <a:cubicBezTo>
                  <a:pt x="2951" y="479"/>
                  <a:pt x="2887" y="478"/>
                  <a:pt x="2822" y="478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59" name="Freeform 19"/>
          <p:cNvSpPr/>
          <p:nvPr/>
        </p:nvSpPr>
        <p:spPr>
          <a:xfrm>
            <a:off x="8021520" y="1054440"/>
            <a:ext cx="28800" cy="27000"/>
          </a:xfrm>
          <a:custGeom>
            <a:avLst/>
            <a:gdLst/>
            <a:ahLst/>
            <a:rect l="0" t="0" r="r" b="b"/>
            <a:pathLst>
              <a:path w="80" h="75">
                <a:moveTo>
                  <a:pt x="0" y="31"/>
                </a:moveTo>
                <a:cubicBezTo>
                  <a:pt x="30" y="19"/>
                  <a:pt x="69" y="0"/>
                  <a:pt x="79" y="49"/>
                </a:cubicBezTo>
                <a:cubicBezTo>
                  <a:pt x="79" y="57"/>
                  <a:pt x="79" y="66"/>
                  <a:pt x="79" y="74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60" name="Freeform 20"/>
          <p:cNvSpPr/>
          <p:nvPr/>
        </p:nvSpPr>
        <p:spPr>
          <a:xfrm>
            <a:off x="696960" y="1297080"/>
            <a:ext cx="1408320" cy="270720"/>
          </a:xfrm>
          <a:custGeom>
            <a:avLst/>
            <a:gdLst/>
            <a:ahLst/>
            <a:rect l="0" t="0" r="r" b="b"/>
            <a:pathLst>
              <a:path w="3912" h="752">
                <a:moveTo>
                  <a:pt x="388" y="234"/>
                </a:moveTo>
                <a:cubicBezTo>
                  <a:pt x="341" y="232"/>
                  <a:pt x="267" y="218"/>
                  <a:pt x="219" y="233"/>
                </a:cubicBezTo>
                <a:cubicBezTo>
                  <a:pt x="182" y="244"/>
                  <a:pt x="109" y="296"/>
                  <a:pt x="97" y="337"/>
                </a:cubicBezTo>
                <a:cubicBezTo>
                  <a:pt x="83" y="385"/>
                  <a:pt x="104" y="428"/>
                  <a:pt x="139" y="457"/>
                </a:cubicBezTo>
                <a:cubicBezTo>
                  <a:pt x="193" y="500"/>
                  <a:pt x="259" y="526"/>
                  <a:pt x="312" y="572"/>
                </a:cubicBezTo>
                <a:cubicBezTo>
                  <a:pt x="335" y="592"/>
                  <a:pt x="385" y="647"/>
                  <a:pt x="348" y="679"/>
                </a:cubicBezTo>
                <a:cubicBezTo>
                  <a:pt x="300" y="722"/>
                  <a:pt x="207" y="730"/>
                  <a:pt x="146" y="735"/>
                </a:cubicBezTo>
                <a:cubicBezTo>
                  <a:pt x="127" y="736"/>
                  <a:pt x="14" y="751"/>
                  <a:pt x="0" y="728"/>
                </a:cubicBezTo>
                <a:cubicBezTo>
                  <a:pt x="0" y="707"/>
                  <a:pt x="0" y="699"/>
                  <a:pt x="3" y="684"/>
                </a:cubicBezTo>
                <a:moveTo>
                  <a:pt x="489" y="465"/>
                </a:moveTo>
                <a:cubicBezTo>
                  <a:pt x="484" y="486"/>
                  <a:pt x="478" y="507"/>
                  <a:pt x="472" y="528"/>
                </a:cubicBezTo>
                <a:cubicBezTo>
                  <a:pt x="462" y="565"/>
                  <a:pt x="452" y="620"/>
                  <a:pt x="479" y="652"/>
                </a:cubicBezTo>
                <a:cubicBezTo>
                  <a:pt x="517" y="699"/>
                  <a:pt x="590" y="698"/>
                  <a:pt x="645" y="699"/>
                </a:cubicBezTo>
                <a:cubicBezTo>
                  <a:pt x="694" y="700"/>
                  <a:pt x="744" y="697"/>
                  <a:pt x="757" y="641"/>
                </a:cubicBezTo>
                <a:cubicBezTo>
                  <a:pt x="772" y="573"/>
                  <a:pt x="688" y="534"/>
                  <a:pt x="642" y="506"/>
                </a:cubicBezTo>
                <a:cubicBezTo>
                  <a:pt x="586" y="472"/>
                  <a:pt x="523" y="439"/>
                  <a:pt x="458" y="429"/>
                </a:cubicBezTo>
                <a:cubicBezTo>
                  <a:pt x="418" y="423"/>
                  <a:pt x="436" y="449"/>
                  <a:pt x="450" y="464"/>
                </a:cubicBezTo>
                <a:moveTo>
                  <a:pt x="1722" y="199"/>
                </a:moveTo>
                <a:cubicBezTo>
                  <a:pt x="1680" y="188"/>
                  <a:pt x="1647" y="172"/>
                  <a:pt x="1621" y="215"/>
                </a:cubicBezTo>
                <a:cubicBezTo>
                  <a:pt x="1592" y="263"/>
                  <a:pt x="1585" y="345"/>
                  <a:pt x="1596" y="400"/>
                </a:cubicBezTo>
                <a:cubicBezTo>
                  <a:pt x="1612" y="480"/>
                  <a:pt x="1666" y="551"/>
                  <a:pt x="1701" y="624"/>
                </a:cubicBezTo>
                <a:moveTo>
                  <a:pt x="1416" y="447"/>
                </a:moveTo>
                <a:cubicBezTo>
                  <a:pt x="1462" y="415"/>
                  <a:pt x="1498" y="402"/>
                  <a:pt x="1558" y="388"/>
                </a:cubicBezTo>
                <a:cubicBezTo>
                  <a:pt x="1641" y="367"/>
                  <a:pt x="2046" y="378"/>
                  <a:pt x="2084" y="307"/>
                </a:cubicBezTo>
                <a:cubicBezTo>
                  <a:pt x="2101" y="277"/>
                  <a:pt x="2078" y="236"/>
                  <a:pt x="2062" y="211"/>
                </a:cubicBezTo>
                <a:cubicBezTo>
                  <a:pt x="2051" y="196"/>
                  <a:pt x="2048" y="192"/>
                  <a:pt x="2041" y="183"/>
                </a:cubicBezTo>
                <a:cubicBezTo>
                  <a:pt x="2041" y="189"/>
                  <a:pt x="2038" y="243"/>
                  <a:pt x="2038" y="250"/>
                </a:cubicBezTo>
                <a:cubicBezTo>
                  <a:pt x="2038" y="338"/>
                  <a:pt x="2032" y="426"/>
                  <a:pt x="2084" y="503"/>
                </a:cubicBezTo>
                <a:cubicBezTo>
                  <a:pt x="2113" y="547"/>
                  <a:pt x="2148" y="566"/>
                  <a:pt x="2198" y="568"/>
                </a:cubicBezTo>
                <a:cubicBezTo>
                  <a:pt x="2250" y="570"/>
                  <a:pt x="2289" y="535"/>
                  <a:pt x="2317" y="493"/>
                </a:cubicBezTo>
                <a:cubicBezTo>
                  <a:pt x="2344" y="453"/>
                  <a:pt x="2354" y="402"/>
                  <a:pt x="2369" y="355"/>
                </a:cubicBezTo>
                <a:cubicBezTo>
                  <a:pt x="2376" y="337"/>
                  <a:pt x="2376" y="333"/>
                  <a:pt x="2383" y="324"/>
                </a:cubicBezTo>
                <a:cubicBezTo>
                  <a:pt x="2385" y="328"/>
                  <a:pt x="2401" y="358"/>
                  <a:pt x="2405" y="365"/>
                </a:cubicBezTo>
                <a:cubicBezTo>
                  <a:pt x="2430" y="411"/>
                  <a:pt x="2456" y="418"/>
                  <a:pt x="2501" y="439"/>
                </a:cubicBezTo>
                <a:moveTo>
                  <a:pt x="3047" y="311"/>
                </a:moveTo>
                <a:cubicBezTo>
                  <a:pt x="2974" y="281"/>
                  <a:pt x="2915" y="261"/>
                  <a:pt x="2835" y="268"/>
                </a:cubicBezTo>
                <a:cubicBezTo>
                  <a:pt x="2779" y="273"/>
                  <a:pt x="2754" y="300"/>
                  <a:pt x="2757" y="355"/>
                </a:cubicBezTo>
                <a:cubicBezTo>
                  <a:pt x="2760" y="421"/>
                  <a:pt x="2839" y="438"/>
                  <a:pt x="2892" y="449"/>
                </a:cubicBezTo>
                <a:cubicBezTo>
                  <a:pt x="2946" y="460"/>
                  <a:pt x="3015" y="465"/>
                  <a:pt x="3066" y="442"/>
                </a:cubicBezTo>
                <a:cubicBezTo>
                  <a:pt x="3101" y="425"/>
                  <a:pt x="3127" y="394"/>
                  <a:pt x="3159" y="373"/>
                </a:cubicBezTo>
                <a:cubicBezTo>
                  <a:pt x="3165" y="369"/>
                  <a:pt x="3166" y="366"/>
                  <a:pt x="3171" y="367"/>
                </a:cubicBezTo>
                <a:cubicBezTo>
                  <a:pt x="3187" y="391"/>
                  <a:pt x="3196" y="416"/>
                  <a:pt x="3221" y="432"/>
                </a:cubicBezTo>
                <a:cubicBezTo>
                  <a:pt x="3276" y="465"/>
                  <a:pt x="3359" y="463"/>
                  <a:pt x="3421" y="459"/>
                </a:cubicBezTo>
                <a:cubicBezTo>
                  <a:pt x="3513" y="453"/>
                  <a:pt x="3614" y="420"/>
                  <a:pt x="3693" y="370"/>
                </a:cubicBezTo>
                <a:cubicBezTo>
                  <a:pt x="3759" y="327"/>
                  <a:pt x="3766" y="284"/>
                  <a:pt x="3766" y="213"/>
                </a:cubicBezTo>
                <a:cubicBezTo>
                  <a:pt x="3766" y="150"/>
                  <a:pt x="3747" y="89"/>
                  <a:pt x="3732" y="28"/>
                </a:cubicBezTo>
                <a:cubicBezTo>
                  <a:pt x="3728" y="12"/>
                  <a:pt x="3728" y="9"/>
                  <a:pt x="3724" y="0"/>
                </a:cubicBezTo>
                <a:cubicBezTo>
                  <a:pt x="3720" y="26"/>
                  <a:pt x="3714" y="57"/>
                  <a:pt x="3713" y="86"/>
                </a:cubicBezTo>
                <a:cubicBezTo>
                  <a:pt x="3710" y="191"/>
                  <a:pt x="3720" y="267"/>
                  <a:pt x="3771" y="360"/>
                </a:cubicBezTo>
                <a:cubicBezTo>
                  <a:pt x="3796" y="407"/>
                  <a:pt x="3826" y="453"/>
                  <a:pt x="3845" y="501"/>
                </a:cubicBezTo>
                <a:cubicBezTo>
                  <a:pt x="3846" y="505"/>
                  <a:pt x="3846" y="510"/>
                  <a:pt x="3847" y="514"/>
                </a:cubicBezTo>
                <a:moveTo>
                  <a:pt x="3417" y="343"/>
                </a:moveTo>
                <a:cubicBezTo>
                  <a:pt x="3473" y="332"/>
                  <a:pt x="3534" y="337"/>
                  <a:pt x="3592" y="337"/>
                </a:cubicBezTo>
                <a:cubicBezTo>
                  <a:pt x="3657" y="337"/>
                  <a:pt x="3855" y="372"/>
                  <a:pt x="3909" y="335"/>
                </a:cubicBezTo>
                <a:cubicBezTo>
                  <a:pt x="3910" y="332"/>
                  <a:pt x="3910" y="329"/>
                  <a:pt x="3911" y="326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61" name="Freeform 21"/>
          <p:cNvSpPr/>
          <p:nvPr/>
        </p:nvSpPr>
        <p:spPr>
          <a:xfrm>
            <a:off x="2578680" y="1331280"/>
            <a:ext cx="480960" cy="153000"/>
          </a:xfrm>
          <a:custGeom>
            <a:avLst/>
            <a:gdLst/>
            <a:ahLst/>
            <a:rect l="0" t="0" r="r" b="b"/>
            <a:pathLst>
              <a:path w="1336" h="425">
                <a:moveTo>
                  <a:pt x="71" y="97"/>
                </a:moveTo>
                <a:cubicBezTo>
                  <a:pt x="40" y="94"/>
                  <a:pt x="31" y="87"/>
                  <a:pt x="7" y="74"/>
                </a:cubicBezTo>
                <a:cubicBezTo>
                  <a:pt x="15" y="49"/>
                  <a:pt x="0" y="44"/>
                  <a:pt x="35" y="30"/>
                </a:cubicBezTo>
                <a:cubicBezTo>
                  <a:pt x="84" y="10"/>
                  <a:pt x="162" y="11"/>
                  <a:pt x="208" y="36"/>
                </a:cubicBezTo>
                <a:cubicBezTo>
                  <a:pt x="291" y="82"/>
                  <a:pt x="312" y="184"/>
                  <a:pt x="316" y="272"/>
                </a:cubicBezTo>
                <a:cubicBezTo>
                  <a:pt x="316" y="281"/>
                  <a:pt x="316" y="424"/>
                  <a:pt x="316" y="382"/>
                </a:cubicBezTo>
                <a:cubicBezTo>
                  <a:pt x="311" y="329"/>
                  <a:pt x="312" y="278"/>
                  <a:pt x="312" y="225"/>
                </a:cubicBezTo>
                <a:cubicBezTo>
                  <a:pt x="312" y="161"/>
                  <a:pt x="325" y="109"/>
                  <a:pt x="368" y="62"/>
                </a:cubicBezTo>
                <a:cubicBezTo>
                  <a:pt x="393" y="34"/>
                  <a:pt x="444" y="0"/>
                  <a:pt x="484" y="22"/>
                </a:cubicBezTo>
                <a:cubicBezTo>
                  <a:pt x="596" y="86"/>
                  <a:pt x="608" y="244"/>
                  <a:pt x="691" y="326"/>
                </a:cubicBezTo>
                <a:cubicBezTo>
                  <a:pt x="712" y="340"/>
                  <a:pt x="719" y="344"/>
                  <a:pt x="737" y="341"/>
                </a:cubicBezTo>
                <a:moveTo>
                  <a:pt x="959" y="136"/>
                </a:moveTo>
                <a:cubicBezTo>
                  <a:pt x="961" y="99"/>
                  <a:pt x="951" y="35"/>
                  <a:pt x="974" y="2"/>
                </a:cubicBezTo>
                <a:cubicBezTo>
                  <a:pt x="976" y="2"/>
                  <a:pt x="977" y="2"/>
                  <a:pt x="979" y="2"/>
                </a:cubicBezTo>
                <a:cubicBezTo>
                  <a:pt x="997" y="36"/>
                  <a:pt x="1017" y="87"/>
                  <a:pt x="1036" y="122"/>
                </a:cubicBezTo>
                <a:cubicBezTo>
                  <a:pt x="1066" y="181"/>
                  <a:pt x="1104" y="234"/>
                  <a:pt x="1165" y="260"/>
                </a:cubicBezTo>
                <a:cubicBezTo>
                  <a:pt x="1193" y="273"/>
                  <a:pt x="1278" y="296"/>
                  <a:pt x="1307" y="272"/>
                </a:cubicBezTo>
                <a:cubicBezTo>
                  <a:pt x="1335" y="248"/>
                  <a:pt x="1315" y="178"/>
                  <a:pt x="1299" y="155"/>
                </a:cubicBezTo>
                <a:cubicBezTo>
                  <a:pt x="1265" y="106"/>
                  <a:pt x="1195" y="68"/>
                  <a:pt x="1138" y="55"/>
                </a:cubicBezTo>
                <a:cubicBezTo>
                  <a:pt x="1131" y="54"/>
                  <a:pt x="1123" y="54"/>
                  <a:pt x="1116" y="53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62" name="Freeform 22"/>
          <p:cNvSpPr/>
          <p:nvPr/>
        </p:nvSpPr>
        <p:spPr>
          <a:xfrm>
            <a:off x="3343320" y="1197000"/>
            <a:ext cx="809640" cy="281520"/>
          </a:xfrm>
          <a:custGeom>
            <a:avLst/>
            <a:gdLst/>
            <a:ahLst/>
            <a:rect l="0" t="0" r="r" b="b"/>
            <a:pathLst>
              <a:path w="2249" h="782">
                <a:moveTo>
                  <a:pt x="16" y="306"/>
                </a:moveTo>
                <a:cubicBezTo>
                  <a:pt x="7" y="295"/>
                  <a:pt x="5" y="293"/>
                  <a:pt x="0" y="286"/>
                </a:cubicBezTo>
                <a:cubicBezTo>
                  <a:pt x="11" y="339"/>
                  <a:pt x="41" y="391"/>
                  <a:pt x="67" y="438"/>
                </a:cubicBezTo>
                <a:cubicBezTo>
                  <a:pt x="105" y="510"/>
                  <a:pt x="137" y="578"/>
                  <a:pt x="154" y="658"/>
                </a:cubicBezTo>
                <a:cubicBezTo>
                  <a:pt x="162" y="694"/>
                  <a:pt x="161" y="743"/>
                  <a:pt x="182" y="775"/>
                </a:cubicBezTo>
                <a:cubicBezTo>
                  <a:pt x="186" y="779"/>
                  <a:pt x="186" y="781"/>
                  <a:pt x="190" y="781"/>
                </a:cubicBezTo>
                <a:moveTo>
                  <a:pt x="72" y="202"/>
                </a:moveTo>
                <a:cubicBezTo>
                  <a:pt x="102" y="153"/>
                  <a:pt x="134" y="136"/>
                  <a:pt x="198" y="150"/>
                </a:cubicBezTo>
                <a:cubicBezTo>
                  <a:pt x="270" y="166"/>
                  <a:pt x="317" y="238"/>
                  <a:pt x="328" y="306"/>
                </a:cubicBezTo>
                <a:cubicBezTo>
                  <a:pt x="341" y="381"/>
                  <a:pt x="325" y="430"/>
                  <a:pt x="265" y="475"/>
                </a:cubicBezTo>
                <a:cubicBezTo>
                  <a:pt x="236" y="497"/>
                  <a:pt x="207" y="503"/>
                  <a:pt x="174" y="512"/>
                </a:cubicBezTo>
                <a:moveTo>
                  <a:pt x="934" y="463"/>
                </a:moveTo>
                <a:cubicBezTo>
                  <a:pt x="937" y="460"/>
                  <a:pt x="940" y="462"/>
                  <a:pt x="943" y="459"/>
                </a:cubicBezTo>
                <a:cubicBezTo>
                  <a:pt x="946" y="456"/>
                  <a:pt x="951" y="455"/>
                  <a:pt x="949" y="449"/>
                </a:cubicBezTo>
                <a:cubicBezTo>
                  <a:pt x="943" y="434"/>
                  <a:pt x="933" y="436"/>
                  <a:pt x="912" y="435"/>
                </a:cubicBezTo>
                <a:cubicBezTo>
                  <a:pt x="854" y="433"/>
                  <a:pt x="812" y="440"/>
                  <a:pt x="763" y="475"/>
                </a:cubicBezTo>
                <a:cubicBezTo>
                  <a:pt x="709" y="514"/>
                  <a:pt x="671" y="567"/>
                  <a:pt x="667" y="634"/>
                </a:cubicBezTo>
                <a:cubicBezTo>
                  <a:pt x="663" y="687"/>
                  <a:pt x="716" y="690"/>
                  <a:pt x="758" y="693"/>
                </a:cubicBezTo>
                <a:cubicBezTo>
                  <a:pt x="821" y="697"/>
                  <a:pt x="898" y="703"/>
                  <a:pt x="956" y="677"/>
                </a:cubicBezTo>
                <a:cubicBezTo>
                  <a:pt x="1005" y="655"/>
                  <a:pt x="1019" y="606"/>
                  <a:pt x="1024" y="557"/>
                </a:cubicBezTo>
                <a:cubicBezTo>
                  <a:pt x="1027" y="525"/>
                  <a:pt x="1027" y="493"/>
                  <a:pt x="1027" y="461"/>
                </a:cubicBezTo>
                <a:cubicBezTo>
                  <a:pt x="1027" y="460"/>
                  <a:pt x="1027" y="460"/>
                  <a:pt x="1027" y="459"/>
                </a:cubicBezTo>
                <a:cubicBezTo>
                  <a:pt x="1030" y="494"/>
                  <a:pt x="1033" y="530"/>
                  <a:pt x="1039" y="565"/>
                </a:cubicBezTo>
                <a:cubicBezTo>
                  <a:pt x="1047" y="608"/>
                  <a:pt x="1057" y="647"/>
                  <a:pt x="1086" y="681"/>
                </a:cubicBezTo>
                <a:cubicBezTo>
                  <a:pt x="1106" y="704"/>
                  <a:pt x="1126" y="712"/>
                  <a:pt x="1155" y="715"/>
                </a:cubicBezTo>
                <a:moveTo>
                  <a:pt x="1258" y="513"/>
                </a:moveTo>
                <a:cubicBezTo>
                  <a:pt x="1255" y="525"/>
                  <a:pt x="1252" y="536"/>
                  <a:pt x="1250" y="548"/>
                </a:cubicBezTo>
                <a:cubicBezTo>
                  <a:pt x="1266" y="532"/>
                  <a:pt x="1278" y="519"/>
                  <a:pt x="1286" y="495"/>
                </a:cubicBezTo>
                <a:cubicBezTo>
                  <a:pt x="1299" y="456"/>
                  <a:pt x="1295" y="407"/>
                  <a:pt x="1293" y="366"/>
                </a:cubicBezTo>
                <a:cubicBezTo>
                  <a:pt x="1291" y="323"/>
                  <a:pt x="1278" y="287"/>
                  <a:pt x="1262" y="248"/>
                </a:cubicBezTo>
                <a:cubicBezTo>
                  <a:pt x="1261" y="266"/>
                  <a:pt x="1254" y="304"/>
                  <a:pt x="1263" y="324"/>
                </a:cubicBezTo>
                <a:cubicBezTo>
                  <a:pt x="1288" y="378"/>
                  <a:pt x="1359" y="412"/>
                  <a:pt x="1408" y="439"/>
                </a:cubicBezTo>
                <a:cubicBezTo>
                  <a:pt x="1443" y="458"/>
                  <a:pt x="1517" y="481"/>
                  <a:pt x="1533" y="524"/>
                </a:cubicBezTo>
                <a:cubicBezTo>
                  <a:pt x="1548" y="564"/>
                  <a:pt x="1504" y="595"/>
                  <a:pt x="1480" y="617"/>
                </a:cubicBezTo>
                <a:cubicBezTo>
                  <a:pt x="1457" y="638"/>
                  <a:pt x="1446" y="649"/>
                  <a:pt x="1435" y="675"/>
                </a:cubicBezTo>
                <a:cubicBezTo>
                  <a:pt x="1451" y="679"/>
                  <a:pt x="1487" y="686"/>
                  <a:pt x="1512" y="682"/>
                </a:cubicBezTo>
                <a:cubicBezTo>
                  <a:pt x="1569" y="674"/>
                  <a:pt x="1625" y="639"/>
                  <a:pt x="1666" y="600"/>
                </a:cubicBezTo>
                <a:cubicBezTo>
                  <a:pt x="1738" y="529"/>
                  <a:pt x="1736" y="436"/>
                  <a:pt x="1737" y="342"/>
                </a:cubicBezTo>
                <a:cubicBezTo>
                  <a:pt x="1738" y="252"/>
                  <a:pt x="1735" y="169"/>
                  <a:pt x="1716" y="81"/>
                </a:cubicBezTo>
                <a:cubicBezTo>
                  <a:pt x="1711" y="56"/>
                  <a:pt x="1706" y="24"/>
                  <a:pt x="1696" y="0"/>
                </a:cubicBezTo>
                <a:cubicBezTo>
                  <a:pt x="1694" y="0"/>
                  <a:pt x="1692" y="0"/>
                  <a:pt x="1690" y="0"/>
                </a:cubicBezTo>
                <a:cubicBezTo>
                  <a:pt x="1666" y="52"/>
                  <a:pt x="1645" y="99"/>
                  <a:pt x="1639" y="160"/>
                </a:cubicBezTo>
                <a:cubicBezTo>
                  <a:pt x="1631" y="254"/>
                  <a:pt x="1633" y="350"/>
                  <a:pt x="1666" y="438"/>
                </a:cubicBezTo>
                <a:cubicBezTo>
                  <a:pt x="1698" y="527"/>
                  <a:pt x="1764" y="611"/>
                  <a:pt x="1846" y="661"/>
                </a:cubicBezTo>
                <a:cubicBezTo>
                  <a:pt x="1870" y="675"/>
                  <a:pt x="1883" y="672"/>
                  <a:pt x="1908" y="675"/>
                </a:cubicBezTo>
                <a:moveTo>
                  <a:pt x="1714" y="491"/>
                </a:moveTo>
                <a:cubicBezTo>
                  <a:pt x="1714" y="470"/>
                  <a:pt x="1696" y="479"/>
                  <a:pt x="1725" y="469"/>
                </a:cubicBezTo>
                <a:cubicBezTo>
                  <a:pt x="1775" y="452"/>
                  <a:pt x="1831" y="451"/>
                  <a:pt x="1883" y="442"/>
                </a:cubicBezTo>
                <a:cubicBezTo>
                  <a:pt x="1954" y="429"/>
                  <a:pt x="2021" y="406"/>
                  <a:pt x="2087" y="379"/>
                </a:cubicBezTo>
                <a:cubicBezTo>
                  <a:pt x="2128" y="363"/>
                  <a:pt x="2162" y="351"/>
                  <a:pt x="2187" y="317"/>
                </a:cubicBezTo>
                <a:cubicBezTo>
                  <a:pt x="2187" y="315"/>
                  <a:pt x="2187" y="313"/>
                  <a:pt x="2187" y="311"/>
                </a:cubicBezTo>
                <a:cubicBezTo>
                  <a:pt x="2180" y="343"/>
                  <a:pt x="2173" y="375"/>
                  <a:pt x="2167" y="407"/>
                </a:cubicBezTo>
                <a:cubicBezTo>
                  <a:pt x="2154" y="476"/>
                  <a:pt x="2143" y="571"/>
                  <a:pt x="2157" y="640"/>
                </a:cubicBezTo>
                <a:cubicBezTo>
                  <a:pt x="2161" y="661"/>
                  <a:pt x="2175" y="680"/>
                  <a:pt x="2192" y="692"/>
                </a:cubicBezTo>
                <a:cubicBezTo>
                  <a:pt x="2193" y="692"/>
                  <a:pt x="2195" y="692"/>
                  <a:pt x="2196" y="692"/>
                </a:cubicBezTo>
                <a:moveTo>
                  <a:pt x="2223" y="33"/>
                </a:moveTo>
                <a:cubicBezTo>
                  <a:pt x="2225" y="22"/>
                  <a:pt x="2226" y="10"/>
                  <a:pt x="2232" y="6"/>
                </a:cubicBezTo>
                <a:cubicBezTo>
                  <a:pt x="2244" y="22"/>
                  <a:pt x="2248" y="56"/>
                  <a:pt x="2242" y="77"/>
                </a:cubicBezTo>
                <a:cubicBezTo>
                  <a:pt x="2233" y="109"/>
                  <a:pt x="2202" y="134"/>
                  <a:pt x="2174" y="150"/>
                </a:cubicBezTo>
                <a:cubicBezTo>
                  <a:pt x="2172" y="151"/>
                  <a:pt x="2169" y="152"/>
                  <a:pt x="2167" y="153"/>
                </a:cubicBezTo>
                <a:cubicBezTo>
                  <a:pt x="2170" y="126"/>
                  <a:pt x="2181" y="103"/>
                  <a:pt x="2190" y="78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63" name="Freeform 23"/>
          <p:cNvSpPr/>
          <p:nvPr/>
        </p:nvSpPr>
        <p:spPr>
          <a:xfrm>
            <a:off x="4623840" y="1242000"/>
            <a:ext cx="493560" cy="229320"/>
          </a:xfrm>
          <a:custGeom>
            <a:avLst/>
            <a:gdLst/>
            <a:ahLst/>
            <a:rect l="0" t="0" r="r" b="b"/>
            <a:pathLst>
              <a:path w="1371" h="637">
                <a:moveTo>
                  <a:pt x="9" y="23"/>
                </a:moveTo>
                <a:cubicBezTo>
                  <a:pt x="11" y="24"/>
                  <a:pt x="0" y="0"/>
                  <a:pt x="12" y="21"/>
                </a:cubicBezTo>
                <a:cubicBezTo>
                  <a:pt x="44" y="79"/>
                  <a:pt x="67" y="141"/>
                  <a:pt x="88" y="204"/>
                </a:cubicBezTo>
                <a:cubicBezTo>
                  <a:pt x="112" y="277"/>
                  <a:pt x="134" y="355"/>
                  <a:pt x="145" y="431"/>
                </a:cubicBezTo>
                <a:cubicBezTo>
                  <a:pt x="151" y="476"/>
                  <a:pt x="157" y="539"/>
                  <a:pt x="148" y="584"/>
                </a:cubicBezTo>
                <a:cubicBezTo>
                  <a:pt x="143" y="606"/>
                  <a:pt x="130" y="614"/>
                  <a:pt x="119" y="629"/>
                </a:cubicBezTo>
                <a:cubicBezTo>
                  <a:pt x="116" y="622"/>
                  <a:pt x="112" y="629"/>
                  <a:pt x="109" y="607"/>
                </a:cubicBezTo>
                <a:cubicBezTo>
                  <a:pt x="97" y="532"/>
                  <a:pt x="88" y="422"/>
                  <a:pt x="107" y="348"/>
                </a:cubicBezTo>
                <a:cubicBezTo>
                  <a:pt x="119" y="302"/>
                  <a:pt x="154" y="249"/>
                  <a:pt x="198" y="228"/>
                </a:cubicBezTo>
                <a:cubicBezTo>
                  <a:pt x="233" y="211"/>
                  <a:pt x="267" y="220"/>
                  <a:pt x="290" y="251"/>
                </a:cubicBezTo>
                <a:cubicBezTo>
                  <a:pt x="331" y="307"/>
                  <a:pt x="356" y="380"/>
                  <a:pt x="372" y="447"/>
                </a:cubicBezTo>
                <a:cubicBezTo>
                  <a:pt x="377" y="466"/>
                  <a:pt x="376" y="545"/>
                  <a:pt x="390" y="559"/>
                </a:cubicBezTo>
                <a:cubicBezTo>
                  <a:pt x="400" y="569"/>
                  <a:pt x="396" y="565"/>
                  <a:pt x="414" y="566"/>
                </a:cubicBezTo>
                <a:cubicBezTo>
                  <a:pt x="420" y="566"/>
                  <a:pt x="426" y="565"/>
                  <a:pt x="432" y="565"/>
                </a:cubicBezTo>
                <a:moveTo>
                  <a:pt x="905" y="321"/>
                </a:moveTo>
                <a:cubicBezTo>
                  <a:pt x="895" y="291"/>
                  <a:pt x="915" y="292"/>
                  <a:pt x="875" y="290"/>
                </a:cubicBezTo>
                <a:cubicBezTo>
                  <a:pt x="809" y="287"/>
                  <a:pt x="725" y="319"/>
                  <a:pt x="670" y="352"/>
                </a:cubicBezTo>
                <a:cubicBezTo>
                  <a:pt x="622" y="380"/>
                  <a:pt x="599" y="415"/>
                  <a:pt x="596" y="469"/>
                </a:cubicBezTo>
                <a:cubicBezTo>
                  <a:pt x="596" y="476"/>
                  <a:pt x="596" y="482"/>
                  <a:pt x="596" y="489"/>
                </a:cubicBezTo>
                <a:cubicBezTo>
                  <a:pt x="635" y="512"/>
                  <a:pt x="673" y="508"/>
                  <a:pt x="718" y="507"/>
                </a:cubicBezTo>
                <a:cubicBezTo>
                  <a:pt x="770" y="506"/>
                  <a:pt x="812" y="490"/>
                  <a:pt x="835" y="440"/>
                </a:cubicBezTo>
                <a:cubicBezTo>
                  <a:pt x="850" y="408"/>
                  <a:pt x="849" y="369"/>
                  <a:pt x="850" y="334"/>
                </a:cubicBezTo>
                <a:cubicBezTo>
                  <a:pt x="852" y="335"/>
                  <a:pt x="845" y="288"/>
                  <a:pt x="850" y="339"/>
                </a:cubicBezTo>
                <a:cubicBezTo>
                  <a:pt x="854" y="384"/>
                  <a:pt x="885" y="408"/>
                  <a:pt x="927" y="420"/>
                </a:cubicBezTo>
                <a:cubicBezTo>
                  <a:pt x="993" y="438"/>
                  <a:pt x="1090" y="435"/>
                  <a:pt x="1156" y="427"/>
                </a:cubicBezTo>
                <a:cubicBezTo>
                  <a:pt x="1218" y="419"/>
                  <a:pt x="1288" y="406"/>
                  <a:pt x="1296" y="337"/>
                </a:cubicBezTo>
                <a:cubicBezTo>
                  <a:pt x="1302" y="286"/>
                  <a:pt x="1280" y="238"/>
                  <a:pt x="1259" y="193"/>
                </a:cubicBezTo>
                <a:cubicBezTo>
                  <a:pt x="1248" y="172"/>
                  <a:pt x="1246" y="167"/>
                  <a:pt x="1236" y="156"/>
                </a:cubicBezTo>
                <a:cubicBezTo>
                  <a:pt x="1226" y="177"/>
                  <a:pt x="1212" y="198"/>
                  <a:pt x="1210" y="233"/>
                </a:cubicBezTo>
                <a:cubicBezTo>
                  <a:pt x="1206" y="308"/>
                  <a:pt x="1217" y="352"/>
                  <a:pt x="1260" y="414"/>
                </a:cubicBezTo>
                <a:cubicBezTo>
                  <a:pt x="1294" y="463"/>
                  <a:pt x="1347" y="506"/>
                  <a:pt x="1359" y="568"/>
                </a:cubicBezTo>
                <a:cubicBezTo>
                  <a:pt x="1370" y="624"/>
                  <a:pt x="1289" y="625"/>
                  <a:pt x="1254" y="629"/>
                </a:cubicBezTo>
                <a:cubicBezTo>
                  <a:pt x="1197" y="636"/>
                  <a:pt x="1140" y="633"/>
                  <a:pt x="1084" y="633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64" name="Freeform 24"/>
          <p:cNvSpPr/>
          <p:nvPr/>
        </p:nvSpPr>
        <p:spPr>
          <a:xfrm>
            <a:off x="5755680" y="1046160"/>
            <a:ext cx="2917800" cy="535320"/>
          </a:xfrm>
          <a:custGeom>
            <a:avLst/>
            <a:gdLst/>
            <a:ahLst/>
            <a:rect l="0" t="0" r="r" b="b"/>
            <a:pathLst>
              <a:path w="8105" h="1487">
                <a:moveTo>
                  <a:pt x="290" y="836"/>
                </a:moveTo>
                <a:cubicBezTo>
                  <a:pt x="256" y="799"/>
                  <a:pt x="252" y="773"/>
                  <a:pt x="193" y="802"/>
                </a:cubicBezTo>
                <a:cubicBezTo>
                  <a:pt x="116" y="840"/>
                  <a:pt x="14" y="930"/>
                  <a:pt x="6" y="1019"/>
                </a:cubicBezTo>
                <a:cubicBezTo>
                  <a:pt x="0" y="1085"/>
                  <a:pt x="94" y="1086"/>
                  <a:pt x="142" y="1089"/>
                </a:cubicBezTo>
                <a:cubicBezTo>
                  <a:pt x="203" y="1093"/>
                  <a:pt x="293" y="1103"/>
                  <a:pt x="345" y="1063"/>
                </a:cubicBezTo>
                <a:cubicBezTo>
                  <a:pt x="392" y="1027"/>
                  <a:pt x="379" y="949"/>
                  <a:pt x="379" y="898"/>
                </a:cubicBezTo>
                <a:cubicBezTo>
                  <a:pt x="393" y="949"/>
                  <a:pt x="398" y="967"/>
                  <a:pt x="451" y="997"/>
                </a:cubicBezTo>
                <a:cubicBezTo>
                  <a:pt x="514" y="1033"/>
                  <a:pt x="584" y="1043"/>
                  <a:pt x="655" y="1040"/>
                </a:cubicBezTo>
                <a:cubicBezTo>
                  <a:pt x="716" y="1038"/>
                  <a:pt x="769" y="1007"/>
                  <a:pt x="798" y="951"/>
                </a:cubicBezTo>
                <a:cubicBezTo>
                  <a:pt x="826" y="897"/>
                  <a:pt x="813" y="814"/>
                  <a:pt x="804" y="757"/>
                </a:cubicBezTo>
                <a:cubicBezTo>
                  <a:pt x="794" y="691"/>
                  <a:pt x="777" y="629"/>
                  <a:pt x="750" y="573"/>
                </a:cubicBezTo>
                <a:cubicBezTo>
                  <a:pt x="727" y="611"/>
                  <a:pt x="703" y="664"/>
                  <a:pt x="692" y="718"/>
                </a:cubicBezTo>
                <a:cubicBezTo>
                  <a:pt x="679" y="783"/>
                  <a:pt x="667" y="879"/>
                  <a:pt x="691" y="942"/>
                </a:cubicBezTo>
                <a:cubicBezTo>
                  <a:pt x="711" y="993"/>
                  <a:pt x="762" y="1009"/>
                  <a:pt x="811" y="1003"/>
                </a:cubicBezTo>
                <a:cubicBezTo>
                  <a:pt x="860" y="997"/>
                  <a:pt x="912" y="969"/>
                  <a:pt x="960" y="957"/>
                </a:cubicBezTo>
                <a:cubicBezTo>
                  <a:pt x="1019" y="942"/>
                  <a:pt x="1074" y="933"/>
                  <a:pt x="1135" y="932"/>
                </a:cubicBezTo>
                <a:cubicBezTo>
                  <a:pt x="1196" y="931"/>
                  <a:pt x="1174" y="942"/>
                  <a:pt x="1208" y="970"/>
                </a:cubicBezTo>
                <a:cubicBezTo>
                  <a:pt x="1200" y="1024"/>
                  <a:pt x="1170" y="1048"/>
                  <a:pt x="1117" y="1069"/>
                </a:cubicBezTo>
                <a:cubicBezTo>
                  <a:pt x="1044" y="1099"/>
                  <a:pt x="927" y="1098"/>
                  <a:pt x="850" y="1085"/>
                </a:cubicBezTo>
                <a:cubicBezTo>
                  <a:pt x="792" y="1075"/>
                  <a:pt x="791" y="1061"/>
                  <a:pt x="775" y="1019"/>
                </a:cubicBezTo>
                <a:moveTo>
                  <a:pt x="1444" y="720"/>
                </a:moveTo>
                <a:cubicBezTo>
                  <a:pt x="1444" y="700"/>
                  <a:pt x="1446" y="696"/>
                  <a:pt x="1438" y="686"/>
                </a:cubicBezTo>
                <a:cubicBezTo>
                  <a:pt x="1401" y="691"/>
                  <a:pt x="1370" y="702"/>
                  <a:pt x="1334" y="716"/>
                </a:cubicBezTo>
                <a:cubicBezTo>
                  <a:pt x="1287" y="735"/>
                  <a:pt x="1240" y="773"/>
                  <a:pt x="1277" y="831"/>
                </a:cubicBezTo>
                <a:cubicBezTo>
                  <a:pt x="1320" y="897"/>
                  <a:pt x="1409" y="939"/>
                  <a:pt x="1467" y="991"/>
                </a:cubicBezTo>
                <a:cubicBezTo>
                  <a:pt x="1499" y="1019"/>
                  <a:pt x="1529" y="1044"/>
                  <a:pt x="1535" y="1086"/>
                </a:cubicBezTo>
                <a:cubicBezTo>
                  <a:pt x="1504" y="1096"/>
                  <a:pt x="1455" y="1105"/>
                  <a:pt x="1410" y="1100"/>
                </a:cubicBezTo>
                <a:cubicBezTo>
                  <a:pt x="1360" y="1095"/>
                  <a:pt x="1275" y="1078"/>
                  <a:pt x="1244" y="1031"/>
                </a:cubicBezTo>
                <a:cubicBezTo>
                  <a:pt x="1223" y="1000"/>
                  <a:pt x="1245" y="975"/>
                  <a:pt x="1258" y="950"/>
                </a:cubicBezTo>
                <a:moveTo>
                  <a:pt x="1693" y="642"/>
                </a:moveTo>
                <a:cubicBezTo>
                  <a:pt x="1668" y="704"/>
                  <a:pt x="1646" y="767"/>
                  <a:pt x="1633" y="833"/>
                </a:cubicBezTo>
                <a:cubicBezTo>
                  <a:pt x="1621" y="893"/>
                  <a:pt x="1611" y="957"/>
                  <a:pt x="1662" y="1001"/>
                </a:cubicBezTo>
                <a:cubicBezTo>
                  <a:pt x="1711" y="1043"/>
                  <a:pt x="1786" y="1049"/>
                  <a:pt x="1847" y="1043"/>
                </a:cubicBezTo>
                <a:cubicBezTo>
                  <a:pt x="1911" y="1037"/>
                  <a:pt x="1926" y="1001"/>
                  <a:pt x="1924" y="943"/>
                </a:cubicBezTo>
                <a:cubicBezTo>
                  <a:pt x="1922" y="871"/>
                  <a:pt x="1872" y="809"/>
                  <a:pt x="1830" y="753"/>
                </a:cubicBezTo>
                <a:cubicBezTo>
                  <a:pt x="1822" y="740"/>
                  <a:pt x="1736" y="623"/>
                  <a:pt x="1707" y="652"/>
                </a:cubicBezTo>
                <a:cubicBezTo>
                  <a:pt x="1696" y="661"/>
                  <a:pt x="1693" y="667"/>
                  <a:pt x="1699" y="681"/>
                </a:cubicBezTo>
                <a:moveTo>
                  <a:pt x="2039" y="456"/>
                </a:moveTo>
                <a:cubicBezTo>
                  <a:pt x="2038" y="505"/>
                  <a:pt x="2038" y="553"/>
                  <a:pt x="2038" y="602"/>
                </a:cubicBezTo>
                <a:cubicBezTo>
                  <a:pt x="2038" y="694"/>
                  <a:pt x="2043" y="770"/>
                  <a:pt x="2071" y="858"/>
                </a:cubicBezTo>
                <a:cubicBezTo>
                  <a:pt x="2086" y="906"/>
                  <a:pt x="2100" y="958"/>
                  <a:pt x="2127" y="1000"/>
                </a:cubicBezTo>
                <a:cubicBezTo>
                  <a:pt x="2131" y="1005"/>
                  <a:pt x="2135" y="1010"/>
                  <a:pt x="2139" y="1015"/>
                </a:cubicBezTo>
                <a:moveTo>
                  <a:pt x="2176" y="632"/>
                </a:moveTo>
                <a:cubicBezTo>
                  <a:pt x="2194" y="644"/>
                  <a:pt x="2196" y="646"/>
                  <a:pt x="2206" y="665"/>
                </a:cubicBezTo>
                <a:cubicBezTo>
                  <a:pt x="2245" y="741"/>
                  <a:pt x="2264" y="831"/>
                  <a:pt x="2326" y="894"/>
                </a:cubicBezTo>
                <a:cubicBezTo>
                  <a:pt x="2344" y="912"/>
                  <a:pt x="2376" y="929"/>
                  <a:pt x="2403" y="921"/>
                </a:cubicBezTo>
                <a:cubicBezTo>
                  <a:pt x="2439" y="910"/>
                  <a:pt x="2454" y="877"/>
                  <a:pt x="2467" y="844"/>
                </a:cubicBezTo>
                <a:cubicBezTo>
                  <a:pt x="2482" y="807"/>
                  <a:pt x="2485" y="758"/>
                  <a:pt x="2516" y="730"/>
                </a:cubicBezTo>
                <a:cubicBezTo>
                  <a:pt x="2520" y="730"/>
                  <a:pt x="2523" y="730"/>
                  <a:pt x="2527" y="730"/>
                </a:cubicBezTo>
                <a:cubicBezTo>
                  <a:pt x="2549" y="753"/>
                  <a:pt x="2575" y="782"/>
                  <a:pt x="2601" y="801"/>
                </a:cubicBezTo>
                <a:cubicBezTo>
                  <a:pt x="2664" y="845"/>
                  <a:pt x="2766" y="859"/>
                  <a:pt x="2840" y="844"/>
                </a:cubicBezTo>
                <a:cubicBezTo>
                  <a:pt x="2910" y="830"/>
                  <a:pt x="2990" y="777"/>
                  <a:pt x="3018" y="708"/>
                </a:cubicBezTo>
                <a:cubicBezTo>
                  <a:pt x="3050" y="632"/>
                  <a:pt x="3024" y="542"/>
                  <a:pt x="2991" y="473"/>
                </a:cubicBezTo>
                <a:cubicBezTo>
                  <a:pt x="2954" y="395"/>
                  <a:pt x="2902" y="296"/>
                  <a:pt x="2847" y="238"/>
                </a:cubicBezTo>
                <a:cubicBezTo>
                  <a:pt x="2828" y="292"/>
                  <a:pt x="2814" y="338"/>
                  <a:pt x="2811" y="398"/>
                </a:cubicBezTo>
                <a:cubicBezTo>
                  <a:pt x="2806" y="499"/>
                  <a:pt x="2824" y="578"/>
                  <a:pt x="2867" y="670"/>
                </a:cubicBezTo>
                <a:cubicBezTo>
                  <a:pt x="2896" y="732"/>
                  <a:pt x="2933" y="787"/>
                  <a:pt x="2952" y="851"/>
                </a:cubicBezTo>
                <a:moveTo>
                  <a:pt x="2718" y="665"/>
                </a:moveTo>
                <a:cubicBezTo>
                  <a:pt x="2753" y="637"/>
                  <a:pt x="2786" y="638"/>
                  <a:pt x="2830" y="628"/>
                </a:cubicBezTo>
                <a:cubicBezTo>
                  <a:pt x="2902" y="611"/>
                  <a:pt x="2969" y="586"/>
                  <a:pt x="3042" y="573"/>
                </a:cubicBezTo>
                <a:cubicBezTo>
                  <a:pt x="3096" y="564"/>
                  <a:pt x="3146" y="560"/>
                  <a:pt x="3200" y="560"/>
                </a:cubicBezTo>
                <a:cubicBezTo>
                  <a:pt x="3245" y="560"/>
                  <a:pt x="3276" y="578"/>
                  <a:pt x="3310" y="608"/>
                </a:cubicBezTo>
                <a:cubicBezTo>
                  <a:pt x="3332" y="627"/>
                  <a:pt x="3345" y="648"/>
                  <a:pt x="3374" y="654"/>
                </a:cubicBezTo>
                <a:cubicBezTo>
                  <a:pt x="3401" y="660"/>
                  <a:pt x="3420" y="647"/>
                  <a:pt x="3441" y="632"/>
                </a:cubicBezTo>
                <a:cubicBezTo>
                  <a:pt x="3475" y="608"/>
                  <a:pt x="3497" y="574"/>
                  <a:pt x="3509" y="535"/>
                </a:cubicBezTo>
                <a:cubicBezTo>
                  <a:pt x="3519" y="501"/>
                  <a:pt x="3516" y="465"/>
                  <a:pt x="3516" y="430"/>
                </a:cubicBezTo>
                <a:cubicBezTo>
                  <a:pt x="3468" y="420"/>
                  <a:pt x="3438" y="416"/>
                  <a:pt x="3383" y="437"/>
                </a:cubicBezTo>
                <a:cubicBezTo>
                  <a:pt x="3253" y="488"/>
                  <a:pt x="3135" y="577"/>
                  <a:pt x="3080" y="708"/>
                </a:cubicBezTo>
                <a:cubicBezTo>
                  <a:pt x="3057" y="766"/>
                  <a:pt x="3047" y="848"/>
                  <a:pt x="3089" y="895"/>
                </a:cubicBezTo>
                <a:cubicBezTo>
                  <a:pt x="3129" y="940"/>
                  <a:pt x="3193" y="944"/>
                  <a:pt x="3249" y="946"/>
                </a:cubicBezTo>
                <a:cubicBezTo>
                  <a:pt x="3322" y="948"/>
                  <a:pt x="3391" y="942"/>
                  <a:pt x="3458" y="911"/>
                </a:cubicBezTo>
                <a:cubicBezTo>
                  <a:pt x="3486" y="898"/>
                  <a:pt x="3530" y="867"/>
                  <a:pt x="3520" y="829"/>
                </a:cubicBezTo>
                <a:cubicBezTo>
                  <a:pt x="3514" y="807"/>
                  <a:pt x="3503" y="817"/>
                  <a:pt x="3477" y="816"/>
                </a:cubicBezTo>
                <a:moveTo>
                  <a:pt x="4548" y="511"/>
                </a:moveTo>
                <a:cubicBezTo>
                  <a:pt x="4563" y="472"/>
                  <a:pt x="4562" y="462"/>
                  <a:pt x="4604" y="446"/>
                </a:cubicBezTo>
                <a:cubicBezTo>
                  <a:pt x="4667" y="423"/>
                  <a:pt x="4759" y="418"/>
                  <a:pt x="4815" y="456"/>
                </a:cubicBezTo>
                <a:cubicBezTo>
                  <a:pt x="4884" y="503"/>
                  <a:pt x="4924" y="590"/>
                  <a:pt x="4940" y="669"/>
                </a:cubicBezTo>
                <a:cubicBezTo>
                  <a:pt x="4949" y="711"/>
                  <a:pt x="4944" y="754"/>
                  <a:pt x="4942" y="796"/>
                </a:cubicBezTo>
                <a:cubicBezTo>
                  <a:pt x="4933" y="783"/>
                  <a:pt x="4931" y="824"/>
                  <a:pt x="4919" y="774"/>
                </a:cubicBezTo>
                <a:cubicBezTo>
                  <a:pt x="4908" y="727"/>
                  <a:pt x="4906" y="648"/>
                  <a:pt x="4922" y="605"/>
                </a:cubicBezTo>
                <a:cubicBezTo>
                  <a:pt x="4953" y="524"/>
                  <a:pt x="5042" y="465"/>
                  <a:pt x="5125" y="453"/>
                </a:cubicBezTo>
                <a:cubicBezTo>
                  <a:pt x="5201" y="442"/>
                  <a:pt x="5256" y="458"/>
                  <a:pt x="5303" y="521"/>
                </a:cubicBezTo>
                <a:cubicBezTo>
                  <a:pt x="5337" y="566"/>
                  <a:pt x="5374" y="653"/>
                  <a:pt x="5346" y="708"/>
                </a:cubicBezTo>
                <a:cubicBezTo>
                  <a:pt x="5334" y="731"/>
                  <a:pt x="5275" y="720"/>
                  <a:pt x="5263" y="704"/>
                </a:cubicBezTo>
                <a:cubicBezTo>
                  <a:pt x="5238" y="670"/>
                  <a:pt x="5255" y="618"/>
                  <a:pt x="5280" y="592"/>
                </a:cubicBezTo>
                <a:cubicBezTo>
                  <a:pt x="5333" y="538"/>
                  <a:pt x="5423" y="500"/>
                  <a:pt x="5497" y="490"/>
                </a:cubicBezTo>
                <a:cubicBezTo>
                  <a:pt x="5541" y="484"/>
                  <a:pt x="5594" y="478"/>
                  <a:pt x="5613" y="528"/>
                </a:cubicBezTo>
                <a:cubicBezTo>
                  <a:pt x="5628" y="568"/>
                  <a:pt x="5621" y="630"/>
                  <a:pt x="5600" y="666"/>
                </a:cubicBezTo>
                <a:cubicBezTo>
                  <a:pt x="5583" y="688"/>
                  <a:pt x="5579" y="693"/>
                  <a:pt x="5568" y="706"/>
                </a:cubicBezTo>
                <a:moveTo>
                  <a:pt x="6007" y="411"/>
                </a:moveTo>
                <a:cubicBezTo>
                  <a:pt x="5933" y="389"/>
                  <a:pt x="5884" y="388"/>
                  <a:pt x="5812" y="425"/>
                </a:cubicBezTo>
                <a:cubicBezTo>
                  <a:pt x="5732" y="466"/>
                  <a:pt x="5671" y="520"/>
                  <a:pt x="5658" y="612"/>
                </a:cubicBezTo>
                <a:cubicBezTo>
                  <a:pt x="5645" y="703"/>
                  <a:pt x="5714" y="746"/>
                  <a:pt x="5792" y="769"/>
                </a:cubicBezTo>
                <a:cubicBezTo>
                  <a:pt x="5854" y="787"/>
                  <a:pt x="5955" y="801"/>
                  <a:pt x="6011" y="762"/>
                </a:cubicBezTo>
                <a:cubicBezTo>
                  <a:pt x="6060" y="726"/>
                  <a:pt x="6057" y="654"/>
                  <a:pt x="6058" y="602"/>
                </a:cubicBezTo>
                <a:cubicBezTo>
                  <a:pt x="6058" y="560"/>
                  <a:pt x="6058" y="547"/>
                  <a:pt x="6058" y="519"/>
                </a:cubicBezTo>
                <a:cubicBezTo>
                  <a:pt x="6058" y="469"/>
                  <a:pt x="6057" y="494"/>
                  <a:pt x="6058" y="529"/>
                </a:cubicBezTo>
                <a:cubicBezTo>
                  <a:pt x="6059" y="591"/>
                  <a:pt x="6082" y="650"/>
                  <a:pt x="6129" y="693"/>
                </a:cubicBezTo>
                <a:cubicBezTo>
                  <a:pt x="6141" y="701"/>
                  <a:pt x="6154" y="710"/>
                  <a:pt x="6166" y="718"/>
                </a:cubicBezTo>
                <a:moveTo>
                  <a:pt x="6365" y="531"/>
                </a:moveTo>
                <a:cubicBezTo>
                  <a:pt x="6358" y="507"/>
                  <a:pt x="6351" y="486"/>
                  <a:pt x="6342" y="463"/>
                </a:cubicBezTo>
                <a:cubicBezTo>
                  <a:pt x="6342" y="527"/>
                  <a:pt x="6338" y="590"/>
                  <a:pt x="6335" y="654"/>
                </a:cubicBezTo>
                <a:cubicBezTo>
                  <a:pt x="6330" y="765"/>
                  <a:pt x="6331" y="875"/>
                  <a:pt x="6331" y="984"/>
                </a:cubicBezTo>
                <a:cubicBezTo>
                  <a:pt x="6331" y="1065"/>
                  <a:pt x="6334" y="1146"/>
                  <a:pt x="6335" y="1227"/>
                </a:cubicBezTo>
                <a:cubicBezTo>
                  <a:pt x="6335" y="1245"/>
                  <a:pt x="6335" y="1263"/>
                  <a:pt x="6335" y="1281"/>
                </a:cubicBezTo>
                <a:cubicBezTo>
                  <a:pt x="6302" y="1270"/>
                  <a:pt x="6288" y="1253"/>
                  <a:pt x="6263" y="1224"/>
                </a:cubicBezTo>
                <a:cubicBezTo>
                  <a:pt x="6217" y="1172"/>
                  <a:pt x="6172" y="1119"/>
                  <a:pt x="6127" y="1066"/>
                </a:cubicBezTo>
                <a:moveTo>
                  <a:pt x="6541" y="270"/>
                </a:moveTo>
                <a:cubicBezTo>
                  <a:pt x="6520" y="305"/>
                  <a:pt x="6506" y="351"/>
                  <a:pt x="6494" y="391"/>
                </a:cubicBezTo>
                <a:cubicBezTo>
                  <a:pt x="6478" y="442"/>
                  <a:pt x="6463" y="511"/>
                  <a:pt x="6475" y="565"/>
                </a:cubicBezTo>
                <a:cubicBezTo>
                  <a:pt x="6488" y="626"/>
                  <a:pt x="6540" y="660"/>
                  <a:pt x="6598" y="669"/>
                </a:cubicBezTo>
                <a:cubicBezTo>
                  <a:pt x="6653" y="677"/>
                  <a:pt x="6715" y="678"/>
                  <a:pt x="6738" y="618"/>
                </a:cubicBezTo>
                <a:cubicBezTo>
                  <a:pt x="6765" y="549"/>
                  <a:pt x="6745" y="467"/>
                  <a:pt x="6715" y="404"/>
                </a:cubicBezTo>
                <a:cubicBezTo>
                  <a:pt x="6696" y="364"/>
                  <a:pt x="6659" y="295"/>
                  <a:pt x="6615" y="275"/>
                </a:cubicBezTo>
                <a:cubicBezTo>
                  <a:pt x="6573" y="256"/>
                  <a:pt x="6579" y="309"/>
                  <a:pt x="6578" y="333"/>
                </a:cubicBezTo>
                <a:cubicBezTo>
                  <a:pt x="6578" y="345"/>
                  <a:pt x="6578" y="358"/>
                  <a:pt x="6578" y="370"/>
                </a:cubicBezTo>
                <a:moveTo>
                  <a:pt x="6803" y="574"/>
                </a:moveTo>
                <a:cubicBezTo>
                  <a:pt x="6814" y="552"/>
                  <a:pt x="6826" y="553"/>
                  <a:pt x="6845" y="538"/>
                </a:cubicBezTo>
                <a:cubicBezTo>
                  <a:pt x="6898" y="497"/>
                  <a:pt x="6928" y="455"/>
                  <a:pt x="6939" y="388"/>
                </a:cubicBezTo>
                <a:cubicBezTo>
                  <a:pt x="6947" y="338"/>
                  <a:pt x="6948" y="276"/>
                  <a:pt x="6939" y="227"/>
                </a:cubicBezTo>
                <a:lnTo>
                  <a:pt x="6938" y="227"/>
                </a:lnTo>
                <a:cubicBezTo>
                  <a:pt x="6941" y="263"/>
                  <a:pt x="6941" y="279"/>
                  <a:pt x="6968" y="308"/>
                </a:cubicBezTo>
                <a:cubicBezTo>
                  <a:pt x="7016" y="359"/>
                  <a:pt x="7116" y="395"/>
                  <a:pt x="7133" y="469"/>
                </a:cubicBezTo>
                <a:cubicBezTo>
                  <a:pt x="7144" y="516"/>
                  <a:pt x="7117" y="546"/>
                  <a:pt x="7097" y="585"/>
                </a:cubicBezTo>
                <a:cubicBezTo>
                  <a:pt x="7079" y="618"/>
                  <a:pt x="7070" y="643"/>
                  <a:pt x="7069" y="680"/>
                </a:cubicBezTo>
                <a:cubicBezTo>
                  <a:pt x="7121" y="682"/>
                  <a:pt x="7165" y="681"/>
                  <a:pt x="7216" y="667"/>
                </a:cubicBezTo>
                <a:cubicBezTo>
                  <a:pt x="7296" y="646"/>
                  <a:pt x="7385" y="616"/>
                  <a:pt x="7423" y="536"/>
                </a:cubicBezTo>
                <a:cubicBezTo>
                  <a:pt x="7446" y="488"/>
                  <a:pt x="7445" y="423"/>
                  <a:pt x="7454" y="371"/>
                </a:cubicBezTo>
                <a:cubicBezTo>
                  <a:pt x="7447" y="404"/>
                  <a:pt x="7433" y="432"/>
                  <a:pt x="7424" y="466"/>
                </a:cubicBezTo>
                <a:cubicBezTo>
                  <a:pt x="7414" y="504"/>
                  <a:pt x="7405" y="573"/>
                  <a:pt x="7416" y="612"/>
                </a:cubicBezTo>
                <a:cubicBezTo>
                  <a:pt x="7422" y="633"/>
                  <a:pt x="7441" y="660"/>
                  <a:pt x="7465" y="658"/>
                </a:cubicBezTo>
                <a:cubicBezTo>
                  <a:pt x="7468" y="655"/>
                  <a:pt x="7472" y="652"/>
                  <a:pt x="7475" y="649"/>
                </a:cubicBezTo>
                <a:moveTo>
                  <a:pt x="7299" y="42"/>
                </a:moveTo>
                <a:cubicBezTo>
                  <a:pt x="7299" y="18"/>
                  <a:pt x="7299" y="14"/>
                  <a:pt x="7299" y="0"/>
                </a:cubicBezTo>
                <a:cubicBezTo>
                  <a:pt x="7322" y="28"/>
                  <a:pt x="7351" y="47"/>
                  <a:pt x="7382" y="65"/>
                </a:cubicBezTo>
                <a:cubicBezTo>
                  <a:pt x="7394" y="72"/>
                  <a:pt x="7406" y="78"/>
                  <a:pt x="7418" y="85"/>
                </a:cubicBezTo>
                <a:moveTo>
                  <a:pt x="7612" y="73"/>
                </a:moveTo>
                <a:cubicBezTo>
                  <a:pt x="7602" y="96"/>
                  <a:pt x="7594" y="133"/>
                  <a:pt x="7589" y="163"/>
                </a:cubicBezTo>
                <a:cubicBezTo>
                  <a:pt x="7575" y="245"/>
                  <a:pt x="7573" y="322"/>
                  <a:pt x="7573" y="405"/>
                </a:cubicBezTo>
                <a:cubicBezTo>
                  <a:pt x="7573" y="483"/>
                  <a:pt x="7586" y="550"/>
                  <a:pt x="7619" y="621"/>
                </a:cubicBezTo>
                <a:cubicBezTo>
                  <a:pt x="7624" y="630"/>
                  <a:pt x="7628" y="638"/>
                  <a:pt x="7633" y="647"/>
                </a:cubicBezTo>
                <a:moveTo>
                  <a:pt x="7498" y="383"/>
                </a:moveTo>
                <a:cubicBezTo>
                  <a:pt x="7537" y="357"/>
                  <a:pt x="7563" y="351"/>
                  <a:pt x="7610" y="344"/>
                </a:cubicBezTo>
                <a:cubicBezTo>
                  <a:pt x="7671" y="335"/>
                  <a:pt x="7791" y="305"/>
                  <a:pt x="7845" y="347"/>
                </a:cubicBezTo>
                <a:cubicBezTo>
                  <a:pt x="7874" y="370"/>
                  <a:pt x="7870" y="382"/>
                  <a:pt x="7873" y="416"/>
                </a:cubicBezTo>
                <a:cubicBezTo>
                  <a:pt x="7875" y="436"/>
                  <a:pt x="7871" y="456"/>
                  <a:pt x="7870" y="476"/>
                </a:cubicBezTo>
                <a:cubicBezTo>
                  <a:pt x="7870" y="477"/>
                  <a:pt x="7870" y="478"/>
                  <a:pt x="7870" y="479"/>
                </a:cubicBezTo>
                <a:cubicBezTo>
                  <a:pt x="7927" y="478"/>
                  <a:pt x="7973" y="471"/>
                  <a:pt x="8024" y="443"/>
                </a:cubicBezTo>
                <a:cubicBezTo>
                  <a:pt x="8074" y="415"/>
                  <a:pt x="8096" y="380"/>
                  <a:pt x="8101" y="324"/>
                </a:cubicBezTo>
                <a:cubicBezTo>
                  <a:pt x="8104" y="288"/>
                  <a:pt x="8101" y="250"/>
                  <a:pt x="8101" y="213"/>
                </a:cubicBezTo>
                <a:cubicBezTo>
                  <a:pt x="8080" y="253"/>
                  <a:pt x="8062" y="295"/>
                  <a:pt x="8049" y="341"/>
                </a:cubicBezTo>
                <a:cubicBezTo>
                  <a:pt x="8017" y="451"/>
                  <a:pt x="8014" y="556"/>
                  <a:pt x="8013" y="670"/>
                </a:cubicBezTo>
                <a:cubicBezTo>
                  <a:pt x="8012" y="804"/>
                  <a:pt x="8041" y="933"/>
                  <a:pt x="8043" y="1065"/>
                </a:cubicBezTo>
                <a:cubicBezTo>
                  <a:pt x="8044" y="1115"/>
                  <a:pt x="8037" y="1152"/>
                  <a:pt x="7986" y="1165"/>
                </a:cubicBezTo>
                <a:cubicBezTo>
                  <a:pt x="7943" y="1176"/>
                  <a:pt x="7911" y="1146"/>
                  <a:pt x="7877" y="1125"/>
                </a:cubicBezTo>
                <a:cubicBezTo>
                  <a:pt x="7864" y="1117"/>
                  <a:pt x="7852" y="1109"/>
                  <a:pt x="7839" y="1101"/>
                </a:cubicBezTo>
                <a:moveTo>
                  <a:pt x="2246" y="1486"/>
                </a:moveTo>
                <a:cubicBezTo>
                  <a:pt x="2208" y="1471"/>
                  <a:pt x="2168" y="1453"/>
                  <a:pt x="2127" y="1439"/>
                </a:cubicBezTo>
                <a:cubicBezTo>
                  <a:pt x="2096" y="1429"/>
                  <a:pt x="2064" y="1420"/>
                  <a:pt x="2033" y="1409"/>
                </a:cubicBezTo>
                <a:cubicBezTo>
                  <a:pt x="2061" y="1408"/>
                  <a:pt x="2107" y="1407"/>
                  <a:pt x="2138" y="1407"/>
                </a:cubicBezTo>
                <a:cubicBezTo>
                  <a:pt x="2283" y="1407"/>
                  <a:pt x="2428" y="1419"/>
                  <a:pt x="2573" y="1425"/>
                </a:cubicBezTo>
                <a:cubicBezTo>
                  <a:pt x="2904" y="1439"/>
                  <a:pt x="3235" y="1433"/>
                  <a:pt x="3565" y="1420"/>
                </a:cubicBezTo>
                <a:cubicBezTo>
                  <a:pt x="4059" y="1400"/>
                  <a:pt x="4551" y="1396"/>
                  <a:pt x="5045" y="1396"/>
                </a:cubicBezTo>
                <a:moveTo>
                  <a:pt x="5834" y="1396"/>
                </a:moveTo>
                <a:cubicBezTo>
                  <a:pt x="6018" y="1394"/>
                  <a:pt x="6197" y="1385"/>
                  <a:pt x="6380" y="1364"/>
                </a:cubicBezTo>
                <a:cubicBezTo>
                  <a:pt x="6472" y="1354"/>
                  <a:pt x="6563" y="1342"/>
                  <a:pt x="6656" y="1340"/>
                </a:cubicBezTo>
                <a:cubicBezTo>
                  <a:pt x="6663" y="1340"/>
                  <a:pt x="6672" y="1330"/>
                  <a:pt x="6669" y="1337"/>
                </a:cubicBezTo>
                <a:cubicBezTo>
                  <a:pt x="6660" y="1341"/>
                  <a:pt x="6656" y="1343"/>
                  <a:pt x="6650" y="1347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65" name="Freeform 25"/>
          <p:cNvSpPr/>
          <p:nvPr/>
        </p:nvSpPr>
        <p:spPr>
          <a:xfrm>
            <a:off x="653760" y="1799280"/>
            <a:ext cx="3845160" cy="320760"/>
          </a:xfrm>
          <a:custGeom>
            <a:avLst/>
            <a:gdLst/>
            <a:ahLst/>
            <a:rect l="0" t="0" r="r" b="b"/>
            <a:pathLst>
              <a:path w="10681" h="891">
                <a:moveTo>
                  <a:pt x="62" y="508"/>
                </a:moveTo>
                <a:cubicBezTo>
                  <a:pt x="57" y="514"/>
                  <a:pt x="52" y="518"/>
                  <a:pt x="51" y="523"/>
                </a:cubicBezTo>
                <a:cubicBezTo>
                  <a:pt x="39" y="585"/>
                  <a:pt x="48" y="668"/>
                  <a:pt x="56" y="730"/>
                </a:cubicBezTo>
                <a:cubicBezTo>
                  <a:pt x="62" y="776"/>
                  <a:pt x="69" y="824"/>
                  <a:pt x="86" y="868"/>
                </a:cubicBezTo>
                <a:cubicBezTo>
                  <a:pt x="94" y="884"/>
                  <a:pt x="95" y="890"/>
                  <a:pt x="109" y="889"/>
                </a:cubicBezTo>
                <a:moveTo>
                  <a:pt x="7" y="254"/>
                </a:moveTo>
                <a:cubicBezTo>
                  <a:pt x="2" y="237"/>
                  <a:pt x="0" y="235"/>
                  <a:pt x="1" y="225"/>
                </a:cubicBezTo>
                <a:cubicBezTo>
                  <a:pt x="22" y="257"/>
                  <a:pt x="46" y="286"/>
                  <a:pt x="71" y="316"/>
                </a:cubicBezTo>
                <a:moveTo>
                  <a:pt x="385" y="573"/>
                </a:moveTo>
                <a:cubicBezTo>
                  <a:pt x="382" y="599"/>
                  <a:pt x="382" y="628"/>
                  <a:pt x="382" y="655"/>
                </a:cubicBezTo>
                <a:cubicBezTo>
                  <a:pt x="382" y="682"/>
                  <a:pt x="372" y="721"/>
                  <a:pt x="399" y="738"/>
                </a:cubicBezTo>
                <a:cubicBezTo>
                  <a:pt x="418" y="749"/>
                  <a:pt x="447" y="744"/>
                  <a:pt x="468" y="744"/>
                </a:cubicBezTo>
                <a:moveTo>
                  <a:pt x="544" y="676"/>
                </a:moveTo>
                <a:cubicBezTo>
                  <a:pt x="580" y="636"/>
                  <a:pt x="614" y="588"/>
                  <a:pt x="669" y="573"/>
                </a:cubicBezTo>
                <a:cubicBezTo>
                  <a:pt x="724" y="558"/>
                  <a:pt x="782" y="568"/>
                  <a:pt x="826" y="601"/>
                </a:cubicBezTo>
                <a:cubicBezTo>
                  <a:pt x="899" y="654"/>
                  <a:pt x="912" y="729"/>
                  <a:pt x="916" y="812"/>
                </a:cubicBezTo>
                <a:moveTo>
                  <a:pt x="2540" y="560"/>
                </a:moveTo>
                <a:cubicBezTo>
                  <a:pt x="2530" y="526"/>
                  <a:pt x="2481" y="521"/>
                  <a:pt x="2449" y="545"/>
                </a:cubicBezTo>
                <a:cubicBezTo>
                  <a:pt x="2394" y="586"/>
                  <a:pt x="2329" y="675"/>
                  <a:pt x="2313" y="744"/>
                </a:cubicBezTo>
                <a:cubicBezTo>
                  <a:pt x="2296" y="816"/>
                  <a:pt x="2326" y="848"/>
                  <a:pt x="2398" y="861"/>
                </a:cubicBezTo>
                <a:cubicBezTo>
                  <a:pt x="2477" y="867"/>
                  <a:pt x="2505" y="869"/>
                  <a:pt x="2560" y="867"/>
                </a:cubicBezTo>
                <a:moveTo>
                  <a:pt x="2912" y="532"/>
                </a:moveTo>
                <a:cubicBezTo>
                  <a:pt x="2893" y="518"/>
                  <a:pt x="2896" y="518"/>
                  <a:pt x="2874" y="522"/>
                </a:cubicBezTo>
                <a:cubicBezTo>
                  <a:pt x="2851" y="573"/>
                  <a:pt x="2834" y="619"/>
                  <a:pt x="2840" y="676"/>
                </a:cubicBezTo>
                <a:cubicBezTo>
                  <a:pt x="2847" y="739"/>
                  <a:pt x="2904" y="766"/>
                  <a:pt x="2961" y="774"/>
                </a:cubicBezTo>
                <a:cubicBezTo>
                  <a:pt x="3001" y="780"/>
                  <a:pt x="3053" y="783"/>
                  <a:pt x="3062" y="737"/>
                </a:cubicBezTo>
                <a:cubicBezTo>
                  <a:pt x="3073" y="680"/>
                  <a:pt x="3038" y="643"/>
                  <a:pt x="3001" y="605"/>
                </a:cubicBezTo>
                <a:cubicBezTo>
                  <a:pt x="2969" y="572"/>
                  <a:pt x="2931" y="535"/>
                  <a:pt x="2891" y="511"/>
                </a:cubicBezTo>
                <a:cubicBezTo>
                  <a:pt x="2890" y="511"/>
                  <a:pt x="2889" y="511"/>
                  <a:pt x="2888" y="511"/>
                </a:cubicBezTo>
                <a:moveTo>
                  <a:pt x="3107" y="507"/>
                </a:moveTo>
                <a:cubicBezTo>
                  <a:pt x="3107" y="498"/>
                  <a:pt x="3106" y="488"/>
                  <a:pt x="3106" y="479"/>
                </a:cubicBezTo>
                <a:cubicBezTo>
                  <a:pt x="3145" y="486"/>
                  <a:pt x="3160" y="497"/>
                  <a:pt x="3192" y="526"/>
                </a:cubicBezTo>
                <a:cubicBezTo>
                  <a:pt x="3243" y="573"/>
                  <a:pt x="3289" y="625"/>
                  <a:pt x="3337" y="675"/>
                </a:cubicBezTo>
                <a:cubicBezTo>
                  <a:pt x="3351" y="689"/>
                  <a:pt x="3369" y="706"/>
                  <a:pt x="3382" y="718"/>
                </a:cubicBezTo>
                <a:cubicBezTo>
                  <a:pt x="3381" y="684"/>
                  <a:pt x="3377" y="650"/>
                  <a:pt x="3376" y="616"/>
                </a:cubicBezTo>
                <a:cubicBezTo>
                  <a:pt x="3375" y="572"/>
                  <a:pt x="3370" y="530"/>
                  <a:pt x="3409" y="500"/>
                </a:cubicBezTo>
                <a:cubicBezTo>
                  <a:pt x="3442" y="475"/>
                  <a:pt x="3500" y="481"/>
                  <a:pt x="3534" y="500"/>
                </a:cubicBezTo>
                <a:cubicBezTo>
                  <a:pt x="3582" y="527"/>
                  <a:pt x="3615" y="574"/>
                  <a:pt x="3635" y="624"/>
                </a:cubicBezTo>
                <a:cubicBezTo>
                  <a:pt x="3643" y="645"/>
                  <a:pt x="3643" y="662"/>
                  <a:pt x="3646" y="683"/>
                </a:cubicBezTo>
                <a:cubicBezTo>
                  <a:pt x="3629" y="667"/>
                  <a:pt x="3620" y="682"/>
                  <a:pt x="3617" y="642"/>
                </a:cubicBezTo>
                <a:cubicBezTo>
                  <a:pt x="3613" y="590"/>
                  <a:pt x="3621" y="555"/>
                  <a:pt x="3657" y="516"/>
                </a:cubicBezTo>
                <a:cubicBezTo>
                  <a:pt x="3695" y="475"/>
                  <a:pt x="3742" y="445"/>
                  <a:pt x="3799" y="437"/>
                </a:cubicBezTo>
                <a:cubicBezTo>
                  <a:pt x="3851" y="430"/>
                  <a:pt x="3875" y="448"/>
                  <a:pt x="3898" y="493"/>
                </a:cubicBezTo>
                <a:cubicBezTo>
                  <a:pt x="3918" y="532"/>
                  <a:pt x="3916" y="583"/>
                  <a:pt x="3941" y="619"/>
                </a:cubicBezTo>
                <a:cubicBezTo>
                  <a:pt x="3947" y="625"/>
                  <a:pt x="3953" y="630"/>
                  <a:pt x="3959" y="636"/>
                </a:cubicBezTo>
                <a:moveTo>
                  <a:pt x="4033" y="363"/>
                </a:moveTo>
                <a:cubicBezTo>
                  <a:pt x="4040" y="391"/>
                  <a:pt x="4047" y="397"/>
                  <a:pt x="4063" y="421"/>
                </a:cubicBezTo>
                <a:cubicBezTo>
                  <a:pt x="4089" y="462"/>
                  <a:pt x="4111" y="503"/>
                  <a:pt x="4131" y="547"/>
                </a:cubicBezTo>
                <a:cubicBezTo>
                  <a:pt x="4139" y="565"/>
                  <a:pt x="4144" y="596"/>
                  <a:pt x="4156" y="612"/>
                </a:cubicBezTo>
                <a:cubicBezTo>
                  <a:pt x="4159" y="614"/>
                  <a:pt x="4161" y="615"/>
                  <a:pt x="4164" y="614"/>
                </a:cubicBezTo>
                <a:cubicBezTo>
                  <a:pt x="4180" y="590"/>
                  <a:pt x="4198" y="562"/>
                  <a:pt x="4213" y="535"/>
                </a:cubicBezTo>
                <a:cubicBezTo>
                  <a:pt x="4232" y="501"/>
                  <a:pt x="4256" y="462"/>
                  <a:pt x="4295" y="447"/>
                </a:cubicBezTo>
                <a:cubicBezTo>
                  <a:pt x="4337" y="431"/>
                  <a:pt x="4365" y="455"/>
                  <a:pt x="4387" y="489"/>
                </a:cubicBezTo>
                <a:cubicBezTo>
                  <a:pt x="4413" y="530"/>
                  <a:pt x="4418" y="578"/>
                  <a:pt x="4419" y="625"/>
                </a:cubicBezTo>
                <a:cubicBezTo>
                  <a:pt x="4420" y="661"/>
                  <a:pt x="4419" y="644"/>
                  <a:pt x="4399" y="656"/>
                </a:cubicBezTo>
                <a:cubicBezTo>
                  <a:pt x="4395" y="623"/>
                  <a:pt x="4387" y="588"/>
                  <a:pt x="4401" y="553"/>
                </a:cubicBezTo>
                <a:cubicBezTo>
                  <a:pt x="4422" y="502"/>
                  <a:pt x="4471" y="453"/>
                  <a:pt x="4513" y="419"/>
                </a:cubicBezTo>
                <a:cubicBezTo>
                  <a:pt x="4540" y="397"/>
                  <a:pt x="4578" y="373"/>
                  <a:pt x="4616" y="385"/>
                </a:cubicBezTo>
                <a:cubicBezTo>
                  <a:pt x="4658" y="398"/>
                  <a:pt x="4686" y="455"/>
                  <a:pt x="4708" y="489"/>
                </a:cubicBezTo>
                <a:cubicBezTo>
                  <a:pt x="4739" y="538"/>
                  <a:pt x="4760" y="586"/>
                  <a:pt x="4805" y="624"/>
                </a:cubicBezTo>
                <a:moveTo>
                  <a:pt x="5003" y="416"/>
                </a:moveTo>
                <a:cubicBezTo>
                  <a:pt x="4999" y="393"/>
                  <a:pt x="4996" y="373"/>
                  <a:pt x="4996" y="350"/>
                </a:cubicBezTo>
                <a:cubicBezTo>
                  <a:pt x="4996" y="399"/>
                  <a:pt x="4990" y="452"/>
                  <a:pt x="4999" y="501"/>
                </a:cubicBezTo>
                <a:cubicBezTo>
                  <a:pt x="5004" y="529"/>
                  <a:pt x="5016" y="576"/>
                  <a:pt x="5047" y="587"/>
                </a:cubicBezTo>
                <a:cubicBezTo>
                  <a:pt x="5051" y="587"/>
                  <a:pt x="5056" y="587"/>
                  <a:pt x="5060" y="587"/>
                </a:cubicBezTo>
                <a:moveTo>
                  <a:pt x="4902" y="93"/>
                </a:moveTo>
                <a:cubicBezTo>
                  <a:pt x="4896" y="59"/>
                  <a:pt x="4895" y="52"/>
                  <a:pt x="4892" y="32"/>
                </a:cubicBezTo>
                <a:cubicBezTo>
                  <a:pt x="4898" y="62"/>
                  <a:pt x="4907" y="70"/>
                  <a:pt x="4928" y="95"/>
                </a:cubicBezTo>
                <a:moveTo>
                  <a:pt x="5354" y="91"/>
                </a:moveTo>
                <a:cubicBezTo>
                  <a:pt x="5354" y="160"/>
                  <a:pt x="5354" y="226"/>
                  <a:pt x="5360" y="295"/>
                </a:cubicBezTo>
                <a:cubicBezTo>
                  <a:pt x="5368" y="384"/>
                  <a:pt x="5383" y="471"/>
                  <a:pt x="5409" y="556"/>
                </a:cubicBezTo>
                <a:cubicBezTo>
                  <a:pt x="5423" y="602"/>
                  <a:pt x="5442" y="639"/>
                  <a:pt x="5466" y="680"/>
                </a:cubicBezTo>
                <a:moveTo>
                  <a:pt x="5281" y="432"/>
                </a:moveTo>
                <a:cubicBezTo>
                  <a:pt x="5298" y="403"/>
                  <a:pt x="5300" y="412"/>
                  <a:pt x="5344" y="405"/>
                </a:cubicBezTo>
                <a:cubicBezTo>
                  <a:pt x="5415" y="394"/>
                  <a:pt x="5486" y="384"/>
                  <a:pt x="5557" y="373"/>
                </a:cubicBezTo>
                <a:cubicBezTo>
                  <a:pt x="5634" y="361"/>
                  <a:pt x="5707" y="343"/>
                  <a:pt x="5782" y="325"/>
                </a:cubicBezTo>
                <a:moveTo>
                  <a:pt x="5856" y="49"/>
                </a:moveTo>
                <a:cubicBezTo>
                  <a:pt x="5845" y="48"/>
                  <a:pt x="5852" y="10"/>
                  <a:pt x="5845" y="63"/>
                </a:cubicBezTo>
                <a:cubicBezTo>
                  <a:pt x="5836" y="128"/>
                  <a:pt x="5835" y="207"/>
                  <a:pt x="5842" y="272"/>
                </a:cubicBezTo>
                <a:cubicBezTo>
                  <a:pt x="5853" y="368"/>
                  <a:pt x="5889" y="462"/>
                  <a:pt x="5926" y="550"/>
                </a:cubicBezTo>
                <a:cubicBezTo>
                  <a:pt x="5950" y="606"/>
                  <a:pt x="5977" y="657"/>
                  <a:pt x="6011" y="707"/>
                </a:cubicBezTo>
                <a:moveTo>
                  <a:pt x="5771" y="540"/>
                </a:moveTo>
                <a:cubicBezTo>
                  <a:pt x="5787" y="536"/>
                  <a:pt x="5833" y="525"/>
                  <a:pt x="5860" y="521"/>
                </a:cubicBezTo>
                <a:cubicBezTo>
                  <a:pt x="5935" y="510"/>
                  <a:pt x="6017" y="500"/>
                  <a:pt x="6090" y="479"/>
                </a:cubicBezTo>
                <a:cubicBezTo>
                  <a:pt x="6181" y="453"/>
                  <a:pt x="6234" y="399"/>
                  <a:pt x="6309" y="350"/>
                </a:cubicBezTo>
                <a:cubicBezTo>
                  <a:pt x="6317" y="347"/>
                  <a:pt x="6319" y="346"/>
                  <a:pt x="6324" y="347"/>
                </a:cubicBezTo>
                <a:cubicBezTo>
                  <a:pt x="6336" y="359"/>
                  <a:pt x="6352" y="375"/>
                  <a:pt x="6366" y="392"/>
                </a:cubicBezTo>
                <a:cubicBezTo>
                  <a:pt x="6415" y="453"/>
                  <a:pt x="6495" y="468"/>
                  <a:pt x="6573" y="453"/>
                </a:cubicBezTo>
                <a:cubicBezTo>
                  <a:pt x="6625" y="443"/>
                  <a:pt x="6605" y="429"/>
                  <a:pt x="6634" y="405"/>
                </a:cubicBezTo>
                <a:cubicBezTo>
                  <a:pt x="6610" y="354"/>
                  <a:pt x="6604" y="314"/>
                  <a:pt x="6536" y="296"/>
                </a:cubicBezTo>
                <a:cubicBezTo>
                  <a:pt x="6485" y="283"/>
                  <a:pt x="6440" y="306"/>
                  <a:pt x="6408" y="344"/>
                </a:cubicBezTo>
                <a:cubicBezTo>
                  <a:pt x="6381" y="376"/>
                  <a:pt x="6367" y="432"/>
                  <a:pt x="6397" y="467"/>
                </a:cubicBezTo>
                <a:cubicBezTo>
                  <a:pt x="6470" y="551"/>
                  <a:pt x="6651" y="536"/>
                  <a:pt x="6748" y="529"/>
                </a:cubicBezTo>
                <a:cubicBezTo>
                  <a:pt x="6859" y="520"/>
                  <a:pt x="7010" y="492"/>
                  <a:pt x="7089" y="405"/>
                </a:cubicBezTo>
                <a:cubicBezTo>
                  <a:pt x="7107" y="385"/>
                  <a:pt x="7099" y="365"/>
                  <a:pt x="7110" y="347"/>
                </a:cubicBezTo>
                <a:cubicBezTo>
                  <a:pt x="7129" y="395"/>
                  <a:pt x="7103" y="412"/>
                  <a:pt x="7174" y="422"/>
                </a:cubicBezTo>
                <a:cubicBezTo>
                  <a:pt x="7227" y="430"/>
                  <a:pt x="7298" y="424"/>
                  <a:pt x="7342" y="392"/>
                </a:cubicBezTo>
                <a:cubicBezTo>
                  <a:pt x="7372" y="371"/>
                  <a:pt x="7408" y="342"/>
                  <a:pt x="7391" y="298"/>
                </a:cubicBezTo>
                <a:cubicBezTo>
                  <a:pt x="7367" y="235"/>
                  <a:pt x="7280" y="229"/>
                  <a:pt x="7225" y="248"/>
                </a:cubicBezTo>
                <a:cubicBezTo>
                  <a:pt x="7149" y="274"/>
                  <a:pt x="7050" y="363"/>
                  <a:pt x="7043" y="447"/>
                </a:cubicBezTo>
                <a:cubicBezTo>
                  <a:pt x="7037" y="518"/>
                  <a:pt x="7095" y="537"/>
                  <a:pt x="7155" y="549"/>
                </a:cubicBezTo>
                <a:cubicBezTo>
                  <a:pt x="7248" y="567"/>
                  <a:pt x="7360" y="563"/>
                  <a:pt x="7453" y="549"/>
                </a:cubicBezTo>
                <a:cubicBezTo>
                  <a:pt x="7679" y="516"/>
                  <a:pt x="7839" y="432"/>
                  <a:pt x="7968" y="247"/>
                </a:cubicBezTo>
                <a:cubicBezTo>
                  <a:pt x="8002" y="199"/>
                  <a:pt x="8025" y="163"/>
                  <a:pt x="8044" y="111"/>
                </a:cubicBezTo>
                <a:cubicBezTo>
                  <a:pt x="8007" y="103"/>
                  <a:pt x="7960" y="99"/>
                  <a:pt x="7916" y="98"/>
                </a:cubicBezTo>
                <a:cubicBezTo>
                  <a:pt x="7894" y="97"/>
                  <a:pt x="7871" y="97"/>
                  <a:pt x="7849" y="97"/>
                </a:cubicBezTo>
                <a:cubicBezTo>
                  <a:pt x="7867" y="75"/>
                  <a:pt x="7852" y="63"/>
                  <a:pt x="7898" y="44"/>
                </a:cubicBezTo>
                <a:cubicBezTo>
                  <a:pt x="7947" y="24"/>
                  <a:pt x="8049" y="0"/>
                  <a:pt x="8087" y="46"/>
                </a:cubicBezTo>
                <a:cubicBezTo>
                  <a:pt x="8115" y="80"/>
                  <a:pt x="8106" y="149"/>
                  <a:pt x="8107" y="188"/>
                </a:cubicBezTo>
                <a:cubicBezTo>
                  <a:pt x="8109" y="308"/>
                  <a:pt x="8024" y="394"/>
                  <a:pt x="7974" y="497"/>
                </a:cubicBezTo>
                <a:cubicBezTo>
                  <a:pt x="7967" y="513"/>
                  <a:pt x="7960" y="529"/>
                  <a:pt x="7953" y="545"/>
                </a:cubicBezTo>
                <a:moveTo>
                  <a:pt x="3752" y="715"/>
                </a:moveTo>
                <a:cubicBezTo>
                  <a:pt x="10680" y="680"/>
                  <a:pt x="6645" y="688"/>
                  <a:pt x="8086" y="673"/>
                </a:cubicBezTo>
                <a:cubicBezTo>
                  <a:pt x="8094" y="673"/>
                  <a:pt x="8116" y="671"/>
                  <a:pt x="8122" y="671"/>
                </a:cubicBezTo>
                <a:cubicBezTo>
                  <a:pt x="8150" y="671"/>
                  <a:pt x="8074" y="693"/>
                  <a:pt x="8046" y="689"/>
                </a:cubicBezTo>
                <a:cubicBezTo>
                  <a:pt x="8027" y="686"/>
                  <a:pt x="7990" y="669"/>
                  <a:pt x="7989" y="669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66" name="Freeform 26"/>
          <p:cNvSpPr/>
          <p:nvPr/>
        </p:nvSpPr>
        <p:spPr>
          <a:xfrm>
            <a:off x="839880" y="2646000"/>
            <a:ext cx="1562400" cy="354960"/>
          </a:xfrm>
          <a:custGeom>
            <a:avLst/>
            <a:gdLst/>
            <a:ahLst/>
            <a:rect l="0" t="0" r="r" b="b"/>
            <a:pathLst>
              <a:path w="4340" h="986">
                <a:moveTo>
                  <a:pt x="383" y="190"/>
                </a:moveTo>
                <a:cubicBezTo>
                  <a:pt x="383" y="242"/>
                  <a:pt x="399" y="276"/>
                  <a:pt x="422" y="323"/>
                </a:cubicBezTo>
                <a:cubicBezTo>
                  <a:pt x="448" y="378"/>
                  <a:pt x="477" y="434"/>
                  <a:pt x="497" y="492"/>
                </a:cubicBezTo>
                <a:cubicBezTo>
                  <a:pt x="504" y="513"/>
                  <a:pt x="506" y="534"/>
                  <a:pt x="510" y="556"/>
                </a:cubicBezTo>
                <a:cubicBezTo>
                  <a:pt x="510" y="519"/>
                  <a:pt x="508" y="483"/>
                  <a:pt x="508" y="446"/>
                </a:cubicBezTo>
                <a:cubicBezTo>
                  <a:pt x="508" y="400"/>
                  <a:pt x="508" y="356"/>
                  <a:pt x="559" y="337"/>
                </a:cubicBezTo>
                <a:cubicBezTo>
                  <a:pt x="612" y="318"/>
                  <a:pt x="651" y="342"/>
                  <a:pt x="685" y="379"/>
                </a:cubicBezTo>
                <a:cubicBezTo>
                  <a:pt x="732" y="430"/>
                  <a:pt x="771" y="505"/>
                  <a:pt x="844" y="522"/>
                </a:cubicBezTo>
                <a:cubicBezTo>
                  <a:pt x="893" y="533"/>
                  <a:pt x="924" y="515"/>
                  <a:pt x="932" y="464"/>
                </a:cubicBezTo>
                <a:cubicBezTo>
                  <a:pt x="944" y="389"/>
                  <a:pt x="920" y="328"/>
                  <a:pt x="890" y="261"/>
                </a:cubicBezTo>
                <a:cubicBezTo>
                  <a:pt x="876" y="230"/>
                  <a:pt x="754" y="57"/>
                  <a:pt x="765" y="29"/>
                </a:cubicBezTo>
                <a:cubicBezTo>
                  <a:pt x="777" y="0"/>
                  <a:pt x="754" y="43"/>
                  <a:pt x="792" y="19"/>
                </a:cubicBezTo>
                <a:moveTo>
                  <a:pt x="277" y="340"/>
                </a:moveTo>
                <a:cubicBezTo>
                  <a:pt x="219" y="341"/>
                  <a:pt x="162" y="344"/>
                  <a:pt x="104" y="344"/>
                </a:cubicBezTo>
                <a:cubicBezTo>
                  <a:pt x="84" y="344"/>
                  <a:pt x="73" y="345"/>
                  <a:pt x="58" y="336"/>
                </a:cubicBezTo>
                <a:cubicBezTo>
                  <a:pt x="58" y="331"/>
                  <a:pt x="58" y="329"/>
                  <a:pt x="58" y="326"/>
                </a:cubicBezTo>
                <a:cubicBezTo>
                  <a:pt x="72" y="299"/>
                  <a:pt x="52" y="303"/>
                  <a:pt x="95" y="282"/>
                </a:cubicBezTo>
                <a:cubicBezTo>
                  <a:pt x="196" y="232"/>
                  <a:pt x="324" y="216"/>
                  <a:pt x="434" y="201"/>
                </a:cubicBezTo>
                <a:cubicBezTo>
                  <a:pt x="557" y="184"/>
                  <a:pt x="702" y="166"/>
                  <a:pt x="825" y="183"/>
                </a:cubicBezTo>
                <a:cubicBezTo>
                  <a:pt x="945" y="201"/>
                  <a:pt x="1039" y="285"/>
                  <a:pt x="1057" y="406"/>
                </a:cubicBezTo>
                <a:cubicBezTo>
                  <a:pt x="1068" y="477"/>
                  <a:pt x="1059" y="548"/>
                  <a:pt x="1004" y="598"/>
                </a:cubicBezTo>
                <a:cubicBezTo>
                  <a:pt x="923" y="672"/>
                  <a:pt x="785" y="691"/>
                  <a:pt x="682" y="705"/>
                </a:cubicBezTo>
                <a:cubicBezTo>
                  <a:pt x="505" y="729"/>
                  <a:pt x="270" y="766"/>
                  <a:pt x="95" y="716"/>
                </a:cubicBezTo>
                <a:cubicBezTo>
                  <a:pt x="36" y="699"/>
                  <a:pt x="23" y="671"/>
                  <a:pt x="0" y="622"/>
                </a:cubicBezTo>
                <a:moveTo>
                  <a:pt x="323" y="350"/>
                </a:moveTo>
                <a:cubicBezTo>
                  <a:pt x="343" y="377"/>
                  <a:pt x="360" y="412"/>
                  <a:pt x="371" y="450"/>
                </a:cubicBezTo>
                <a:cubicBezTo>
                  <a:pt x="390" y="514"/>
                  <a:pt x="395" y="581"/>
                  <a:pt x="409" y="647"/>
                </a:cubicBezTo>
                <a:cubicBezTo>
                  <a:pt x="421" y="704"/>
                  <a:pt x="435" y="728"/>
                  <a:pt x="470" y="772"/>
                </a:cubicBezTo>
                <a:moveTo>
                  <a:pt x="1404" y="462"/>
                </a:moveTo>
                <a:cubicBezTo>
                  <a:pt x="1377" y="465"/>
                  <a:pt x="1369" y="462"/>
                  <a:pt x="1346" y="475"/>
                </a:cubicBezTo>
                <a:cubicBezTo>
                  <a:pt x="1342" y="478"/>
                  <a:pt x="1339" y="482"/>
                  <a:pt x="1335" y="485"/>
                </a:cubicBezTo>
                <a:cubicBezTo>
                  <a:pt x="1349" y="509"/>
                  <a:pt x="1302" y="505"/>
                  <a:pt x="1354" y="518"/>
                </a:cubicBezTo>
                <a:cubicBezTo>
                  <a:pt x="1411" y="532"/>
                  <a:pt x="1493" y="520"/>
                  <a:pt x="1547" y="501"/>
                </a:cubicBezTo>
                <a:cubicBezTo>
                  <a:pt x="1601" y="483"/>
                  <a:pt x="1629" y="461"/>
                  <a:pt x="1647" y="412"/>
                </a:cubicBezTo>
                <a:cubicBezTo>
                  <a:pt x="1647" y="405"/>
                  <a:pt x="1647" y="398"/>
                  <a:pt x="1647" y="391"/>
                </a:cubicBezTo>
                <a:cubicBezTo>
                  <a:pt x="1595" y="374"/>
                  <a:pt x="1547" y="358"/>
                  <a:pt x="1484" y="368"/>
                </a:cubicBezTo>
                <a:cubicBezTo>
                  <a:pt x="1406" y="381"/>
                  <a:pt x="1314" y="421"/>
                  <a:pt x="1265" y="485"/>
                </a:cubicBezTo>
                <a:cubicBezTo>
                  <a:pt x="1238" y="520"/>
                  <a:pt x="1245" y="547"/>
                  <a:pt x="1250" y="586"/>
                </a:cubicBezTo>
                <a:cubicBezTo>
                  <a:pt x="1346" y="629"/>
                  <a:pt x="1435" y="630"/>
                  <a:pt x="1541" y="628"/>
                </a:cubicBezTo>
                <a:cubicBezTo>
                  <a:pt x="1679" y="625"/>
                  <a:pt x="1814" y="597"/>
                  <a:pt x="1941" y="540"/>
                </a:cubicBezTo>
                <a:cubicBezTo>
                  <a:pt x="2017" y="506"/>
                  <a:pt x="2063" y="470"/>
                  <a:pt x="2065" y="386"/>
                </a:cubicBezTo>
                <a:cubicBezTo>
                  <a:pt x="2066" y="322"/>
                  <a:pt x="2024" y="275"/>
                  <a:pt x="1975" y="238"/>
                </a:cubicBezTo>
                <a:cubicBezTo>
                  <a:pt x="1968" y="234"/>
                  <a:pt x="1960" y="230"/>
                  <a:pt x="1953" y="226"/>
                </a:cubicBezTo>
                <a:cubicBezTo>
                  <a:pt x="1941" y="250"/>
                  <a:pt x="1929" y="256"/>
                  <a:pt x="1928" y="310"/>
                </a:cubicBezTo>
                <a:cubicBezTo>
                  <a:pt x="1927" y="414"/>
                  <a:pt x="1961" y="493"/>
                  <a:pt x="2000" y="588"/>
                </a:cubicBezTo>
                <a:cubicBezTo>
                  <a:pt x="2050" y="710"/>
                  <a:pt x="2093" y="832"/>
                  <a:pt x="2096" y="965"/>
                </a:cubicBezTo>
                <a:cubicBezTo>
                  <a:pt x="2096" y="972"/>
                  <a:pt x="2096" y="978"/>
                  <a:pt x="2096" y="985"/>
                </a:cubicBezTo>
                <a:moveTo>
                  <a:pt x="1783" y="550"/>
                </a:moveTo>
                <a:cubicBezTo>
                  <a:pt x="1872" y="501"/>
                  <a:pt x="1957" y="492"/>
                  <a:pt x="2059" y="480"/>
                </a:cubicBezTo>
                <a:cubicBezTo>
                  <a:pt x="2168" y="467"/>
                  <a:pt x="2278" y="463"/>
                  <a:pt x="2388" y="457"/>
                </a:cubicBezTo>
                <a:cubicBezTo>
                  <a:pt x="2430" y="455"/>
                  <a:pt x="2463" y="450"/>
                  <a:pt x="2489" y="434"/>
                </a:cubicBezTo>
                <a:cubicBezTo>
                  <a:pt x="2488" y="433"/>
                  <a:pt x="2468" y="404"/>
                  <a:pt x="2458" y="415"/>
                </a:cubicBezTo>
                <a:cubicBezTo>
                  <a:pt x="2448" y="425"/>
                  <a:pt x="2458" y="485"/>
                  <a:pt x="2462" y="497"/>
                </a:cubicBezTo>
                <a:cubicBezTo>
                  <a:pt x="2478" y="543"/>
                  <a:pt x="2513" y="584"/>
                  <a:pt x="2538" y="625"/>
                </a:cubicBezTo>
                <a:cubicBezTo>
                  <a:pt x="2553" y="650"/>
                  <a:pt x="2553" y="643"/>
                  <a:pt x="2571" y="654"/>
                </a:cubicBezTo>
                <a:moveTo>
                  <a:pt x="2268" y="118"/>
                </a:moveTo>
                <a:cubicBezTo>
                  <a:pt x="2268" y="108"/>
                  <a:pt x="2268" y="97"/>
                  <a:pt x="2268" y="87"/>
                </a:cubicBezTo>
                <a:cubicBezTo>
                  <a:pt x="2329" y="76"/>
                  <a:pt x="2372" y="107"/>
                  <a:pt x="2425" y="138"/>
                </a:cubicBezTo>
                <a:cubicBezTo>
                  <a:pt x="2443" y="150"/>
                  <a:pt x="2462" y="161"/>
                  <a:pt x="2480" y="173"/>
                </a:cubicBezTo>
                <a:moveTo>
                  <a:pt x="2768" y="333"/>
                </a:moveTo>
                <a:cubicBezTo>
                  <a:pt x="2777" y="331"/>
                  <a:pt x="2757" y="312"/>
                  <a:pt x="2787" y="322"/>
                </a:cubicBezTo>
                <a:cubicBezTo>
                  <a:pt x="2840" y="340"/>
                  <a:pt x="2866" y="418"/>
                  <a:pt x="2923" y="440"/>
                </a:cubicBezTo>
                <a:cubicBezTo>
                  <a:pt x="2946" y="449"/>
                  <a:pt x="2992" y="455"/>
                  <a:pt x="3011" y="436"/>
                </a:cubicBezTo>
                <a:cubicBezTo>
                  <a:pt x="3035" y="413"/>
                  <a:pt x="3031" y="379"/>
                  <a:pt x="3037" y="350"/>
                </a:cubicBezTo>
                <a:cubicBezTo>
                  <a:pt x="3043" y="323"/>
                  <a:pt x="3043" y="327"/>
                  <a:pt x="3068" y="323"/>
                </a:cubicBezTo>
                <a:cubicBezTo>
                  <a:pt x="3106" y="316"/>
                  <a:pt x="3153" y="347"/>
                  <a:pt x="3190" y="354"/>
                </a:cubicBezTo>
                <a:cubicBezTo>
                  <a:pt x="3261" y="369"/>
                  <a:pt x="3381" y="384"/>
                  <a:pt x="3449" y="351"/>
                </a:cubicBezTo>
                <a:cubicBezTo>
                  <a:pt x="3483" y="335"/>
                  <a:pt x="3473" y="308"/>
                  <a:pt x="3476" y="278"/>
                </a:cubicBezTo>
                <a:cubicBezTo>
                  <a:pt x="3477" y="267"/>
                  <a:pt x="3476" y="255"/>
                  <a:pt x="3476" y="244"/>
                </a:cubicBezTo>
                <a:cubicBezTo>
                  <a:pt x="3495" y="256"/>
                  <a:pt x="3518" y="273"/>
                  <a:pt x="3540" y="283"/>
                </a:cubicBezTo>
                <a:cubicBezTo>
                  <a:pt x="3607" y="314"/>
                  <a:pt x="3704" y="314"/>
                  <a:pt x="3776" y="305"/>
                </a:cubicBezTo>
                <a:cubicBezTo>
                  <a:pt x="3809" y="301"/>
                  <a:pt x="3824" y="286"/>
                  <a:pt x="3850" y="272"/>
                </a:cubicBezTo>
                <a:cubicBezTo>
                  <a:pt x="3840" y="232"/>
                  <a:pt x="3837" y="227"/>
                  <a:pt x="3787" y="213"/>
                </a:cubicBezTo>
                <a:cubicBezTo>
                  <a:pt x="3725" y="196"/>
                  <a:pt x="3633" y="191"/>
                  <a:pt x="3572" y="213"/>
                </a:cubicBezTo>
                <a:cubicBezTo>
                  <a:pt x="3503" y="237"/>
                  <a:pt x="3485" y="292"/>
                  <a:pt x="3481" y="358"/>
                </a:cubicBezTo>
                <a:cubicBezTo>
                  <a:pt x="3477" y="428"/>
                  <a:pt x="3511" y="466"/>
                  <a:pt x="3571" y="498"/>
                </a:cubicBezTo>
                <a:cubicBezTo>
                  <a:pt x="3640" y="534"/>
                  <a:pt x="3711" y="529"/>
                  <a:pt x="3786" y="529"/>
                </a:cubicBezTo>
                <a:moveTo>
                  <a:pt x="4141" y="174"/>
                </a:moveTo>
                <a:cubicBezTo>
                  <a:pt x="4146" y="160"/>
                  <a:pt x="4151" y="120"/>
                  <a:pt x="4178" y="132"/>
                </a:cubicBezTo>
                <a:cubicBezTo>
                  <a:pt x="4197" y="140"/>
                  <a:pt x="4213" y="198"/>
                  <a:pt x="4220" y="214"/>
                </a:cubicBezTo>
                <a:cubicBezTo>
                  <a:pt x="4225" y="225"/>
                  <a:pt x="4229" y="237"/>
                  <a:pt x="4234" y="248"/>
                </a:cubicBezTo>
                <a:moveTo>
                  <a:pt x="4256" y="405"/>
                </a:moveTo>
                <a:cubicBezTo>
                  <a:pt x="4266" y="416"/>
                  <a:pt x="4276" y="419"/>
                  <a:pt x="4292" y="421"/>
                </a:cubicBezTo>
                <a:cubicBezTo>
                  <a:pt x="4308" y="423"/>
                  <a:pt x="4323" y="422"/>
                  <a:pt x="4339" y="422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67" name="Freeform 27"/>
          <p:cNvSpPr/>
          <p:nvPr/>
        </p:nvSpPr>
        <p:spPr>
          <a:xfrm>
            <a:off x="2674800" y="2660760"/>
            <a:ext cx="1557000" cy="327240"/>
          </a:xfrm>
          <a:custGeom>
            <a:avLst/>
            <a:gdLst/>
            <a:ahLst/>
            <a:rect l="0" t="0" r="r" b="b"/>
            <a:pathLst>
              <a:path w="4325" h="909">
                <a:moveTo>
                  <a:pt x="515" y="515"/>
                </a:moveTo>
                <a:cubicBezTo>
                  <a:pt x="516" y="491"/>
                  <a:pt x="516" y="484"/>
                  <a:pt x="519" y="463"/>
                </a:cubicBezTo>
                <a:cubicBezTo>
                  <a:pt x="499" y="535"/>
                  <a:pt x="461" y="602"/>
                  <a:pt x="434" y="672"/>
                </a:cubicBezTo>
                <a:cubicBezTo>
                  <a:pt x="406" y="743"/>
                  <a:pt x="383" y="815"/>
                  <a:pt x="376" y="891"/>
                </a:cubicBezTo>
                <a:cubicBezTo>
                  <a:pt x="376" y="897"/>
                  <a:pt x="376" y="902"/>
                  <a:pt x="376" y="908"/>
                </a:cubicBezTo>
                <a:cubicBezTo>
                  <a:pt x="376" y="908"/>
                  <a:pt x="436" y="817"/>
                  <a:pt x="446" y="801"/>
                </a:cubicBezTo>
                <a:cubicBezTo>
                  <a:pt x="552" y="631"/>
                  <a:pt x="642" y="440"/>
                  <a:pt x="769" y="286"/>
                </a:cubicBezTo>
                <a:cubicBezTo>
                  <a:pt x="804" y="243"/>
                  <a:pt x="814" y="248"/>
                  <a:pt x="850" y="228"/>
                </a:cubicBezTo>
                <a:cubicBezTo>
                  <a:pt x="883" y="322"/>
                  <a:pt x="915" y="417"/>
                  <a:pt x="953" y="509"/>
                </a:cubicBezTo>
                <a:cubicBezTo>
                  <a:pt x="984" y="584"/>
                  <a:pt x="1015" y="657"/>
                  <a:pt x="1052" y="728"/>
                </a:cubicBezTo>
                <a:moveTo>
                  <a:pt x="507" y="639"/>
                </a:moveTo>
                <a:cubicBezTo>
                  <a:pt x="544" y="630"/>
                  <a:pt x="634" y="620"/>
                  <a:pt x="683" y="614"/>
                </a:cubicBezTo>
                <a:cubicBezTo>
                  <a:pt x="843" y="596"/>
                  <a:pt x="1020" y="589"/>
                  <a:pt x="1175" y="541"/>
                </a:cubicBezTo>
                <a:cubicBezTo>
                  <a:pt x="1241" y="521"/>
                  <a:pt x="1249" y="480"/>
                  <a:pt x="1245" y="416"/>
                </a:cubicBezTo>
                <a:cubicBezTo>
                  <a:pt x="1242" y="370"/>
                  <a:pt x="1227" y="316"/>
                  <a:pt x="1203" y="276"/>
                </a:cubicBezTo>
                <a:cubicBezTo>
                  <a:pt x="1196" y="271"/>
                  <a:pt x="1196" y="269"/>
                  <a:pt x="1191" y="270"/>
                </a:cubicBezTo>
                <a:cubicBezTo>
                  <a:pt x="1187" y="355"/>
                  <a:pt x="1179" y="432"/>
                  <a:pt x="1220" y="509"/>
                </a:cubicBezTo>
                <a:cubicBezTo>
                  <a:pt x="1243" y="553"/>
                  <a:pt x="1284" y="596"/>
                  <a:pt x="1333" y="611"/>
                </a:cubicBezTo>
                <a:cubicBezTo>
                  <a:pt x="1361" y="620"/>
                  <a:pt x="1403" y="616"/>
                  <a:pt x="1430" y="607"/>
                </a:cubicBezTo>
                <a:cubicBezTo>
                  <a:pt x="1482" y="590"/>
                  <a:pt x="1586" y="527"/>
                  <a:pt x="1644" y="558"/>
                </a:cubicBezTo>
                <a:cubicBezTo>
                  <a:pt x="1679" y="576"/>
                  <a:pt x="1665" y="645"/>
                  <a:pt x="1643" y="666"/>
                </a:cubicBezTo>
                <a:cubicBezTo>
                  <a:pt x="1584" y="722"/>
                  <a:pt x="1469" y="721"/>
                  <a:pt x="1396" y="713"/>
                </a:cubicBezTo>
                <a:cubicBezTo>
                  <a:pt x="1378" y="711"/>
                  <a:pt x="1268" y="686"/>
                  <a:pt x="1309" y="639"/>
                </a:cubicBezTo>
                <a:cubicBezTo>
                  <a:pt x="1325" y="631"/>
                  <a:pt x="1341" y="621"/>
                  <a:pt x="1357" y="613"/>
                </a:cubicBezTo>
                <a:moveTo>
                  <a:pt x="1971" y="364"/>
                </a:moveTo>
                <a:cubicBezTo>
                  <a:pt x="1970" y="328"/>
                  <a:pt x="1971" y="318"/>
                  <a:pt x="1932" y="315"/>
                </a:cubicBezTo>
                <a:cubicBezTo>
                  <a:pt x="1893" y="312"/>
                  <a:pt x="1874" y="311"/>
                  <a:pt x="1871" y="354"/>
                </a:cubicBezTo>
                <a:cubicBezTo>
                  <a:pt x="1866" y="429"/>
                  <a:pt x="1962" y="470"/>
                  <a:pt x="2017" y="499"/>
                </a:cubicBezTo>
                <a:cubicBezTo>
                  <a:pt x="2071" y="529"/>
                  <a:pt x="2167" y="554"/>
                  <a:pt x="2197" y="614"/>
                </a:cubicBezTo>
                <a:cubicBezTo>
                  <a:pt x="2198" y="636"/>
                  <a:pt x="2198" y="642"/>
                  <a:pt x="2197" y="655"/>
                </a:cubicBezTo>
                <a:cubicBezTo>
                  <a:pt x="2137" y="673"/>
                  <a:pt x="2078" y="680"/>
                  <a:pt x="2014" y="674"/>
                </a:cubicBezTo>
                <a:cubicBezTo>
                  <a:pt x="1961" y="669"/>
                  <a:pt x="1893" y="652"/>
                  <a:pt x="1878" y="592"/>
                </a:cubicBezTo>
                <a:cubicBezTo>
                  <a:pt x="1878" y="557"/>
                  <a:pt x="1881" y="544"/>
                  <a:pt x="1910" y="531"/>
                </a:cubicBezTo>
                <a:moveTo>
                  <a:pt x="2301" y="308"/>
                </a:moveTo>
                <a:cubicBezTo>
                  <a:pt x="2305" y="320"/>
                  <a:pt x="2309" y="355"/>
                  <a:pt x="2307" y="377"/>
                </a:cubicBezTo>
                <a:cubicBezTo>
                  <a:pt x="2303" y="418"/>
                  <a:pt x="2284" y="488"/>
                  <a:pt x="2313" y="525"/>
                </a:cubicBezTo>
                <a:cubicBezTo>
                  <a:pt x="2356" y="579"/>
                  <a:pt x="2441" y="575"/>
                  <a:pt x="2501" y="576"/>
                </a:cubicBezTo>
                <a:cubicBezTo>
                  <a:pt x="2555" y="577"/>
                  <a:pt x="2630" y="581"/>
                  <a:pt x="2646" y="515"/>
                </a:cubicBezTo>
                <a:cubicBezTo>
                  <a:pt x="2660" y="456"/>
                  <a:pt x="2588" y="406"/>
                  <a:pt x="2552" y="373"/>
                </a:cubicBezTo>
                <a:cubicBezTo>
                  <a:pt x="2520" y="345"/>
                  <a:pt x="2481" y="309"/>
                  <a:pt x="2438" y="298"/>
                </a:cubicBezTo>
                <a:cubicBezTo>
                  <a:pt x="2411" y="291"/>
                  <a:pt x="2441" y="301"/>
                  <a:pt x="2428" y="305"/>
                </a:cubicBezTo>
                <a:moveTo>
                  <a:pt x="2709" y="130"/>
                </a:moveTo>
                <a:cubicBezTo>
                  <a:pt x="2748" y="159"/>
                  <a:pt x="2772" y="208"/>
                  <a:pt x="2788" y="255"/>
                </a:cubicBezTo>
                <a:cubicBezTo>
                  <a:pt x="2814" y="331"/>
                  <a:pt x="2826" y="411"/>
                  <a:pt x="2858" y="485"/>
                </a:cubicBezTo>
                <a:cubicBezTo>
                  <a:pt x="2882" y="540"/>
                  <a:pt x="2916" y="584"/>
                  <a:pt x="2952" y="631"/>
                </a:cubicBezTo>
                <a:moveTo>
                  <a:pt x="2943" y="376"/>
                </a:moveTo>
                <a:cubicBezTo>
                  <a:pt x="2955" y="371"/>
                  <a:pt x="2940" y="345"/>
                  <a:pt x="2975" y="377"/>
                </a:cubicBezTo>
                <a:cubicBezTo>
                  <a:pt x="3002" y="402"/>
                  <a:pt x="3016" y="437"/>
                  <a:pt x="3045" y="461"/>
                </a:cubicBezTo>
                <a:cubicBezTo>
                  <a:pt x="3089" y="496"/>
                  <a:pt x="3168" y="520"/>
                  <a:pt x="3225" y="504"/>
                </a:cubicBezTo>
                <a:cubicBezTo>
                  <a:pt x="3276" y="491"/>
                  <a:pt x="3319" y="434"/>
                  <a:pt x="3361" y="405"/>
                </a:cubicBezTo>
                <a:cubicBezTo>
                  <a:pt x="3393" y="382"/>
                  <a:pt x="3416" y="386"/>
                  <a:pt x="3446" y="405"/>
                </a:cubicBezTo>
                <a:cubicBezTo>
                  <a:pt x="3488" y="430"/>
                  <a:pt x="3522" y="433"/>
                  <a:pt x="3571" y="432"/>
                </a:cubicBezTo>
                <a:cubicBezTo>
                  <a:pt x="3632" y="431"/>
                  <a:pt x="3693" y="405"/>
                  <a:pt x="3725" y="349"/>
                </a:cubicBezTo>
                <a:cubicBezTo>
                  <a:pt x="3760" y="289"/>
                  <a:pt x="3746" y="192"/>
                  <a:pt x="3725" y="130"/>
                </a:cubicBezTo>
                <a:cubicBezTo>
                  <a:pt x="3709" y="83"/>
                  <a:pt x="3687" y="34"/>
                  <a:pt x="3652" y="0"/>
                </a:cubicBezTo>
                <a:cubicBezTo>
                  <a:pt x="3649" y="0"/>
                  <a:pt x="3646" y="0"/>
                  <a:pt x="3643" y="0"/>
                </a:cubicBezTo>
                <a:cubicBezTo>
                  <a:pt x="3634" y="58"/>
                  <a:pt x="3625" y="123"/>
                  <a:pt x="3644" y="180"/>
                </a:cubicBezTo>
                <a:cubicBezTo>
                  <a:pt x="3678" y="280"/>
                  <a:pt x="3772" y="356"/>
                  <a:pt x="3787" y="465"/>
                </a:cubicBezTo>
                <a:moveTo>
                  <a:pt x="3527" y="323"/>
                </a:moveTo>
                <a:cubicBezTo>
                  <a:pt x="3578" y="307"/>
                  <a:pt x="3630" y="299"/>
                  <a:pt x="3683" y="291"/>
                </a:cubicBezTo>
                <a:cubicBezTo>
                  <a:pt x="3794" y="272"/>
                  <a:pt x="3905" y="254"/>
                  <a:pt x="4017" y="253"/>
                </a:cubicBezTo>
                <a:cubicBezTo>
                  <a:pt x="4053" y="253"/>
                  <a:pt x="4053" y="251"/>
                  <a:pt x="4075" y="276"/>
                </a:cubicBezTo>
                <a:cubicBezTo>
                  <a:pt x="4101" y="307"/>
                  <a:pt x="4099" y="349"/>
                  <a:pt x="4145" y="362"/>
                </a:cubicBezTo>
                <a:cubicBezTo>
                  <a:pt x="4175" y="371"/>
                  <a:pt x="4229" y="373"/>
                  <a:pt x="4257" y="360"/>
                </a:cubicBezTo>
                <a:cubicBezTo>
                  <a:pt x="4294" y="343"/>
                  <a:pt x="4315" y="306"/>
                  <a:pt x="4320" y="266"/>
                </a:cubicBezTo>
                <a:cubicBezTo>
                  <a:pt x="4324" y="227"/>
                  <a:pt x="4322" y="196"/>
                  <a:pt x="4291" y="171"/>
                </a:cubicBezTo>
                <a:cubicBezTo>
                  <a:pt x="4260" y="145"/>
                  <a:pt x="4207" y="158"/>
                  <a:pt x="4177" y="178"/>
                </a:cubicBezTo>
                <a:cubicBezTo>
                  <a:pt x="4117" y="215"/>
                  <a:pt x="4063" y="278"/>
                  <a:pt x="4041" y="346"/>
                </a:cubicBezTo>
                <a:cubicBezTo>
                  <a:pt x="4023" y="400"/>
                  <a:pt x="4026" y="456"/>
                  <a:pt x="4074" y="491"/>
                </a:cubicBezTo>
                <a:cubicBezTo>
                  <a:pt x="4121" y="525"/>
                  <a:pt x="4185" y="530"/>
                  <a:pt x="4240" y="531"/>
                </a:cubicBezTo>
                <a:cubicBezTo>
                  <a:pt x="4255" y="531"/>
                  <a:pt x="4270" y="531"/>
                  <a:pt x="4285" y="531"/>
                </a:cubicBezTo>
                <a:moveTo>
                  <a:pt x="0" y="62"/>
                </a:moveTo>
                <a:cubicBezTo>
                  <a:pt x="7" y="71"/>
                  <a:pt x="3" y="97"/>
                  <a:pt x="3" y="107"/>
                </a:cubicBezTo>
                <a:cubicBezTo>
                  <a:pt x="3" y="138"/>
                  <a:pt x="6" y="158"/>
                  <a:pt x="18" y="187"/>
                </a:cubicBezTo>
                <a:cubicBezTo>
                  <a:pt x="27" y="209"/>
                  <a:pt x="33" y="220"/>
                  <a:pt x="49" y="236"/>
                </a:cubicBezTo>
                <a:moveTo>
                  <a:pt x="228" y="59"/>
                </a:moveTo>
                <a:cubicBezTo>
                  <a:pt x="199" y="68"/>
                  <a:pt x="202" y="104"/>
                  <a:pt x="201" y="131"/>
                </a:cubicBezTo>
                <a:cubicBezTo>
                  <a:pt x="198" y="188"/>
                  <a:pt x="202" y="233"/>
                  <a:pt x="243" y="276"/>
                </a:cubicBezTo>
                <a:cubicBezTo>
                  <a:pt x="255" y="286"/>
                  <a:pt x="267" y="296"/>
                  <a:pt x="279" y="305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68" name="Freeform 28"/>
          <p:cNvSpPr/>
          <p:nvPr/>
        </p:nvSpPr>
        <p:spPr>
          <a:xfrm>
            <a:off x="4572000" y="2533680"/>
            <a:ext cx="1545120" cy="483480"/>
          </a:xfrm>
          <a:custGeom>
            <a:avLst/>
            <a:gdLst/>
            <a:ahLst/>
            <a:rect l="0" t="0" r="r" b="b"/>
            <a:pathLst>
              <a:path w="4292" h="1343">
                <a:moveTo>
                  <a:pt x="16" y="606"/>
                </a:moveTo>
                <a:cubicBezTo>
                  <a:pt x="7" y="593"/>
                  <a:pt x="5" y="592"/>
                  <a:pt x="0" y="584"/>
                </a:cubicBezTo>
                <a:cubicBezTo>
                  <a:pt x="42" y="592"/>
                  <a:pt x="68" y="603"/>
                  <a:pt x="106" y="627"/>
                </a:cubicBezTo>
                <a:cubicBezTo>
                  <a:pt x="162" y="662"/>
                  <a:pt x="215" y="700"/>
                  <a:pt x="239" y="764"/>
                </a:cubicBezTo>
                <a:cubicBezTo>
                  <a:pt x="248" y="788"/>
                  <a:pt x="245" y="809"/>
                  <a:pt x="246" y="834"/>
                </a:cubicBezTo>
                <a:cubicBezTo>
                  <a:pt x="220" y="838"/>
                  <a:pt x="200" y="849"/>
                  <a:pt x="179" y="824"/>
                </a:cubicBezTo>
                <a:cubicBezTo>
                  <a:pt x="155" y="795"/>
                  <a:pt x="155" y="736"/>
                  <a:pt x="161" y="701"/>
                </a:cubicBezTo>
                <a:cubicBezTo>
                  <a:pt x="170" y="651"/>
                  <a:pt x="214" y="614"/>
                  <a:pt x="265" y="606"/>
                </a:cubicBezTo>
                <a:cubicBezTo>
                  <a:pt x="335" y="595"/>
                  <a:pt x="398" y="612"/>
                  <a:pt x="454" y="655"/>
                </a:cubicBezTo>
                <a:cubicBezTo>
                  <a:pt x="499" y="688"/>
                  <a:pt x="519" y="728"/>
                  <a:pt x="522" y="783"/>
                </a:cubicBezTo>
                <a:cubicBezTo>
                  <a:pt x="522" y="798"/>
                  <a:pt x="523" y="801"/>
                  <a:pt x="519" y="810"/>
                </a:cubicBezTo>
                <a:cubicBezTo>
                  <a:pt x="487" y="809"/>
                  <a:pt x="467" y="816"/>
                  <a:pt x="449" y="781"/>
                </a:cubicBezTo>
                <a:cubicBezTo>
                  <a:pt x="428" y="741"/>
                  <a:pt x="435" y="693"/>
                  <a:pt x="465" y="664"/>
                </a:cubicBezTo>
                <a:cubicBezTo>
                  <a:pt x="508" y="621"/>
                  <a:pt x="571" y="591"/>
                  <a:pt x="631" y="584"/>
                </a:cubicBezTo>
                <a:cubicBezTo>
                  <a:pt x="690" y="577"/>
                  <a:pt x="740" y="582"/>
                  <a:pt x="785" y="624"/>
                </a:cubicBezTo>
                <a:cubicBezTo>
                  <a:pt x="823" y="659"/>
                  <a:pt x="842" y="702"/>
                  <a:pt x="851" y="752"/>
                </a:cubicBezTo>
                <a:cubicBezTo>
                  <a:pt x="858" y="794"/>
                  <a:pt x="855" y="811"/>
                  <a:pt x="890" y="835"/>
                </a:cubicBezTo>
                <a:moveTo>
                  <a:pt x="1103" y="644"/>
                </a:moveTo>
                <a:cubicBezTo>
                  <a:pt x="1072" y="610"/>
                  <a:pt x="1041" y="589"/>
                  <a:pt x="990" y="604"/>
                </a:cubicBezTo>
                <a:cubicBezTo>
                  <a:pt x="910" y="628"/>
                  <a:pt x="842" y="694"/>
                  <a:pt x="834" y="776"/>
                </a:cubicBezTo>
                <a:cubicBezTo>
                  <a:pt x="827" y="847"/>
                  <a:pt x="915" y="871"/>
                  <a:pt x="972" y="883"/>
                </a:cubicBezTo>
                <a:cubicBezTo>
                  <a:pt x="1014" y="892"/>
                  <a:pt x="1100" y="904"/>
                  <a:pt x="1139" y="877"/>
                </a:cubicBezTo>
                <a:cubicBezTo>
                  <a:pt x="1167" y="857"/>
                  <a:pt x="1166" y="799"/>
                  <a:pt x="1161" y="770"/>
                </a:cubicBezTo>
                <a:cubicBezTo>
                  <a:pt x="1156" y="740"/>
                  <a:pt x="1140" y="705"/>
                  <a:pt x="1127" y="677"/>
                </a:cubicBezTo>
                <a:cubicBezTo>
                  <a:pt x="1126" y="677"/>
                  <a:pt x="1126" y="677"/>
                  <a:pt x="1125" y="677"/>
                </a:cubicBezTo>
                <a:cubicBezTo>
                  <a:pt x="1129" y="728"/>
                  <a:pt x="1149" y="765"/>
                  <a:pt x="1192" y="796"/>
                </a:cubicBezTo>
                <a:cubicBezTo>
                  <a:pt x="1233" y="825"/>
                  <a:pt x="1281" y="830"/>
                  <a:pt x="1330" y="827"/>
                </a:cubicBezTo>
                <a:cubicBezTo>
                  <a:pt x="1359" y="825"/>
                  <a:pt x="1394" y="811"/>
                  <a:pt x="1410" y="784"/>
                </a:cubicBezTo>
                <a:cubicBezTo>
                  <a:pt x="1416" y="773"/>
                  <a:pt x="1412" y="757"/>
                  <a:pt x="1413" y="745"/>
                </a:cubicBezTo>
                <a:moveTo>
                  <a:pt x="1377" y="645"/>
                </a:moveTo>
                <a:cubicBezTo>
                  <a:pt x="1376" y="633"/>
                  <a:pt x="1374" y="623"/>
                  <a:pt x="1374" y="611"/>
                </a:cubicBezTo>
                <a:cubicBezTo>
                  <a:pt x="1374" y="607"/>
                  <a:pt x="1374" y="604"/>
                  <a:pt x="1374" y="600"/>
                </a:cubicBezTo>
                <a:cubicBezTo>
                  <a:pt x="1381" y="655"/>
                  <a:pt x="1391" y="708"/>
                  <a:pt x="1407" y="762"/>
                </a:cubicBezTo>
                <a:cubicBezTo>
                  <a:pt x="1432" y="846"/>
                  <a:pt x="1469" y="927"/>
                  <a:pt x="1494" y="1011"/>
                </a:cubicBezTo>
                <a:cubicBezTo>
                  <a:pt x="1517" y="1087"/>
                  <a:pt x="1532" y="1162"/>
                  <a:pt x="1528" y="1242"/>
                </a:cubicBezTo>
                <a:cubicBezTo>
                  <a:pt x="1526" y="1290"/>
                  <a:pt x="1502" y="1326"/>
                  <a:pt x="1452" y="1334"/>
                </a:cubicBezTo>
                <a:cubicBezTo>
                  <a:pt x="1402" y="1342"/>
                  <a:pt x="1363" y="1329"/>
                  <a:pt x="1331" y="1290"/>
                </a:cubicBezTo>
                <a:cubicBezTo>
                  <a:pt x="1323" y="1277"/>
                  <a:pt x="1314" y="1265"/>
                  <a:pt x="1306" y="1252"/>
                </a:cubicBezTo>
                <a:moveTo>
                  <a:pt x="1361" y="347"/>
                </a:moveTo>
                <a:cubicBezTo>
                  <a:pt x="1383" y="321"/>
                  <a:pt x="1390" y="333"/>
                  <a:pt x="1403" y="366"/>
                </a:cubicBezTo>
                <a:cubicBezTo>
                  <a:pt x="1412" y="395"/>
                  <a:pt x="1415" y="404"/>
                  <a:pt x="1422" y="423"/>
                </a:cubicBezTo>
                <a:moveTo>
                  <a:pt x="1689" y="500"/>
                </a:moveTo>
                <a:cubicBezTo>
                  <a:pt x="1678" y="537"/>
                  <a:pt x="1654" y="570"/>
                  <a:pt x="1641" y="607"/>
                </a:cubicBezTo>
                <a:cubicBezTo>
                  <a:pt x="1627" y="647"/>
                  <a:pt x="1610" y="710"/>
                  <a:pt x="1646" y="743"/>
                </a:cubicBezTo>
                <a:cubicBezTo>
                  <a:pt x="1686" y="779"/>
                  <a:pt x="1759" y="785"/>
                  <a:pt x="1810" y="779"/>
                </a:cubicBezTo>
                <a:cubicBezTo>
                  <a:pt x="1866" y="773"/>
                  <a:pt x="1892" y="725"/>
                  <a:pt x="1898" y="673"/>
                </a:cubicBezTo>
                <a:cubicBezTo>
                  <a:pt x="1905" y="613"/>
                  <a:pt x="1894" y="561"/>
                  <a:pt x="1865" y="507"/>
                </a:cubicBezTo>
                <a:cubicBezTo>
                  <a:pt x="1855" y="489"/>
                  <a:pt x="1835" y="440"/>
                  <a:pt x="1826" y="459"/>
                </a:cubicBezTo>
                <a:cubicBezTo>
                  <a:pt x="1822" y="468"/>
                  <a:pt x="1827" y="500"/>
                  <a:pt x="1828" y="508"/>
                </a:cubicBezTo>
                <a:moveTo>
                  <a:pt x="2161" y="695"/>
                </a:moveTo>
                <a:cubicBezTo>
                  <a:pt x="2175" y="685"/>
                  <a:pt x="2174" y="701"/>
                  <a:pt x="2187" y="675"/>
                </a:cubicBezTo>
                <a:cubicBezTo>
                  <a:pt x="2204" y="644"/>
                  <a:pt x="2203" y="571"/>
                  <a:pt x="2194" y="537"/>
                </a:cubicBezTo>
                <a:cubicBezTo>
                  <a:pt x="2179" y="480"/>
                  <a:pt x="2143" y="438"/>
                  <a:pt x="2141" y="377"/>
                </a:cubicBezTo>
                <a:cubicBezTo>
                  <a:pt x="2141" y="373"/>
                  <a:pt x="2141" y="370"/>
                  <a:pt x="2141" y="366"/>
                </a:cubicBezTo>
                <a:cubicBezTo>
                  <a:pt x="2189" y="370"/>
                  <a:pt x="2204" y="372"/>
                  <a:pt x="2242" y="408"/>
                </a:cubicBezTo>
                <a:cubicBezTo>
                  <a:pt x="2301" y="465"/>
                  <a:pt x="2345" y="538"/>
                  <a:pt x="2384" y="610"/>
                </a:cubicBezTo>
                <a:cubicBezTo>
                  <a:pt x="2404" y="646"/>
                  <a:pt x="2412" y="681"/>
                  <a:pt x="2427" y="718"/>
                </a:cubicBezTo>
                <a:cubicBezTo>
                  <a:pt x="2438" y="744"/>
                  <a:pt x="2440" y="741"/>
                  <a:pt x="2466" y="745"/>
                </a:cubicBezTo>
                <a:cubicBezTo>
                  <a:pt x="2527" y="754"/>
                  <a:pt x="2583" y="728"/>
                  <a:pt x="2636" y="702"/>
                </a:cubicBezTo>
                <a:cubicBezTo>
                  <a:pt x="2709" y="668"/>
                  <a:pt x="2766" y="620"/>
                  <a:pt x="2817" y="557"/>
                </a:cubicBezTo>
                <a:cubicBezTo>
                  <a:pt x="2836" y="534"/>
                  <a:pt x="2849" y="507"/>
                  <a:pt x="2863" y="482"/>
                </a:cubicBezTo>
                <a:cubicBezTo>
                  <a:pt x="2863" y="534"/>
                  <a:pt x="2850" y="604"/>
                  <a:pt x="2879" y="651"/>
                </a:cubicBezTo>
                <a:cubicBezTo>
                  <a:pt x="2896" y="677"/>
                  <a:pt x="2930" y="693"/>
                  <a:pt x="2963" y="688"/>
                </a:cubicBezTo>
                <a:cubicBezTo>
                  <a:pt x="2971" y="685"/>
                  <a:pt x="2978" y="683"/>
                  <a:pt x="2986" y="680"/>
                </a:cubicBezTo>
                <a:moveTo>
                  <a:pt x="2784" y="225"/>
                </a:moveTo>
                <a:cubicBezTo>
                  <a:pt x="2782" y="222"/>
                  <a:pt x="2780" y="217"/>
                  <a:pt x="2778" y="213"/>
                </a:cubicBezTo>
                <a:cubicBezTo>
                  <a:pt x="2782" y="246"/>
                  <a:pt x="2798" y="251"/>
                  <a:pt x="2824" y="270"/>
                </a:cubicBezTo>
                <a:moveTo>
                  <a:pt x="2997" y="210"/>
                </a:moveTo>
                <a:cubicBezTo>
                  <a:pt x="2990" y="184"/>
                  <a:pt x="2995" y="229"/>
                  <a:pt x="2995" y="256"/>
                </a:cubicBezTo>
                <a:cubicBezTo>
                  <a:pt x="2995" y="336"/>
                  <a:pt x="3007" y="414"/>
                  <a:pt x="3030" y="491"/>
                </a:cubicBezTo>
                <a:cubicBezTo>
                  <a:pt x="3051" y="562"/>
                  <a:pt x="3085" y="628"/>
                  <a:pt x="3104" y="697"/>
                </a:cubicBezTo>
                <a:cubicBezTo>
                  <a:pt x="3109" y="722"/>
                  <a:pt x="3111" y="727"/>
                  <a:pt x="3110" y="743"/>
                </a:cubicBezTo>
                <a:moveTo>
                  <a:pt x="2922" y="539"/>
                </a:moveTo>
                <a:cubicBezTo>
                  <a:pt x="2947" y="508"/>
                  <a:pt x="2931" y="508"/>
                  <a:pt x="2989" y="497"/>
                </a:cubicBezTo>
                <a:cubicBezTo>
                  <a:pt x="3057" y="484"/>
                  <a:pt x="3128" y="479"/>
                  <a:pt x="3197" y="475"/>
                </a:cubicBezTo>
                <a:cubicBezTo>
                  <a:pt x="3236" y="473"/>
                  <a:pt x="3335" y="455"/>
                  <a:pt x="3369" y="479"/>
                </a:cubicBezTo>
                <a:cubicBezTo>
                  <a:pt x="3388" y="493"/>
                  <a:pt x="3378" y="545"/>
                  <a:pt x="3378" y="564"/>
                </a:cubicBezTo>
                <a:cubicBezTo>
                  <a:pt x="3378" y="580"/>
                  <a:pt x="3383" y="593"/>
                  <a:pt x="3384" y="606"/>
                </a:cubicBezTo>
                <a:cubicBezTo>
                  <a:pt x="3417" y="607"/>
                  <a:pt x="3444" y="613"/>
                  <a:pt x="3475" y="596"/>
                </a:cubicBezTo>
                <a:cubicBezTo>
                  <a:pt x="3535" y="563"/>
                  <a:pt x="3554" y="499"/>
                  <a:pt x="3588" y="445"/>
                </a:cubicBezTo>
                <a:cubicBezTo>
                  <a:pt x="3597" y="429"/>
                  <a:pt x="3598" y="425"/>
                  <a:pt x="3607" y="418"/>
                </a:cubicBezTo>
                <a:cubicBezTo>
                  <a:pt x="3607" y="431"/>
                  <a:pt x="3608" y="482"/>
                  <a:pt x="3607" y="493"/>
                </a:cubicBezTo>
                <a:cubicBezTo>
                  <a:pt x="3588" y="654"/>
                  <a:pt x="3574" y="804"/>
                  <a:pt x="3615" y="963"/>
                </a:cubicBezTo>
                <a:cubicBezTo>
                  <a:pt x="3633" y="1033"/>
                  <a:pt x="3693" y="1157"/>
                  <a:pt x="3663" y="1232"/>
                </a:cubicBezTo>
                <a:cubicBezTo>
                  <a:pt x="3649" y="1267"/>
                  <a:pt x="3573" y="1290"/>
                  <a:pt x="3541" y="1273"/>
                </a:cubicBezTo>
                <a:cubicBezTo>
                  <a:pt x="3490" y="1246"/>
                  <a:pt x="3487" y="1125"/>
                  <a:pt x="3500" y="1081"/>
                </a:cubicBezTo>
                <a:cubicBezTo>
                  <a:pt x="3524" y="997"/>
                  <a:pt x="3595" y="917"/>
                  <a:pt x="3654" y="856"/>
                </a:cubicBezTo>
                <a:cubicBezTo>
                  <a:pt x="3700" y="808"/>
                  <a:pt x="3752" y="770"/>
                  <a:pt x="3805" y="730"/>
                </a:cubicBezTo>
                <a:moveTo>
                  <a:pt x="4200" y="0"/>
                </a:moveTo>
                <a:cubicBezTo>
                  <a:pt x="4200" y="24"/>
                  <a:pt x="4191" y="35"/>
                  <a:pt x="4178" y="55"/>
                </a:cubicBezTo>
                <a:cubicBezTo>
                  <a:pt x="4166" y="73"/>
                  <a:pt x="4158" y="86"/>
                  <a:pt x="4151" y="106"/>
                </a:cubicBezTo>
                <a:moveTo>
                  <a:pt x="4291" y="21"/>
                </a:moveTo>
                <a:cubicBezTo>
                  <a:pt x="4281" y="55"/>
                  <a:pt x="4265" y="85"/>
                  <a:pt x="4252" y="119"/>
                </a:cubicBezTo>
                <a:cubicBezTo>
                  <a:pt x="4236" y="165"/>
                  <a:pt x="4230" y="181"/>
                  <a:pt x="4221" y="213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Freeform 1"/>
          <p:cNvSpPr/>
          <p:nvPr/>
        </p:nvSpPr>
        <p:spPr>
          <a:xfrm>
            <a:off x="895320" y="612720"/>
            <a:ext cx="151200" cy="170280"/>
          </a:xfrm>
          <a:custGeom>
            <a:avLst/>
            <a:gdLst/>
            <a:ahLst/>
            <a:rect l="0" t="0" r="r" b="b"/>
            <a:pathLst>
              <a:path w="420" h="473">
                <a:moveTo>
                  <a:pt x="134" y="82"/>
                </a:moveTo>
                <a:cubicBezTo>
                  <a:pt x="98" y="69"/>
                  <a:pt x="66" y="60"/>
                  <a:pt x="46" y="25"/>
                </a:cubicBezTo>
                <a:cubicBezTo>
                  <a:pt x="44" y="21"/>
                  <a:pt x="47" y="14"/>
                  <a:pt x="46" y="10"/>
                </a:cubicBezTo>
                <a:cubicBezTo>
                  <a:pt x="95" y="1"/>
                  <a:pt x="147" y="0"/>
                  <a:pt x="198" y="0"/>
                </a:cubicBezTo>
                <a:cubicBezTo>
                  <a:pt x="252" y="0"/>
                  <a:pt x="301" y="0"/>
                  <a:pt x="336" y="50"/>
                </a:cubicBezTo>
                <a:cubicBezTo>
                  <a:pt x="347" y="67"/>
                  <a:pt x="358" y="118"/>
                  <a:pt x="346" y="138"/>
                </a:cubicBezTo>
                <a:cubicBezTo>
                  <a:pt x="334" y="159"/>
                  <a:pt x="298" y="175"/>
                  <a:pt x="275" y="181"/>
                </a:cubicBezTo>
                <a:cubicBezTo>
                  <a:pt x="268" y="182"/>
                  <a:pt x="268" y="182"/>
                  <a:pt x="264" y="182"/>
                </a:cubicBezTo>
                <a:cubicBezTo>
                  <a:pt x="317" y="183"/>
                  <a:pt x="365" y="194"/>
                  <a:pt x="393" y="242"/>
                </a:cubicBezTo>
                <a:cubicBezTo>
                  <a:pt x="419" y="289"/>
                  <a:pt x="416" y="360"/>
                  <a:pt x="379" y="397"/>
                </a:cubicBezTo>
                <a:cubicBezTo>
                  <a:pt x="334" y="444"/>
                  <a:pt x="259" y="456"/>
                  <a:pt x="198" y="461"/>
                </a:cubicBezTo>
                <a:cubicBezTo>
                  <a:pt x="144" y="466"/>
                  <a:pt x="73" y="472"/>
                  <a:pt x="21" y="460"/>
                </a:cubicBezTo>
                <a:cubicBezTo>
                  <a:pt x="14" y="458"/>
                  <a:pt x="7" y="455"/>
                  <a:pt x="0" y="453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70" name="Freeform 2"/>
          <p:cNvSpPr/>
          <p:nvPr/>
        </p:nvSpPr>
        <p:spPr>
          <a:xfrm>
            <a:off x="1274760" y="547560"/>
            <a:ext cx="1009800" cy="265680"/>
          </a:xfrm>
          <a:custGeom>
            <a:avLst/>
            <a:gdLst/>
            <a:ahLst/>
            <a:rect l="0" t="0" r="r" b="b"/>
            <a:pathLst>
              <a:path w="2805" h="738">
                <a:moveTo>
                  <a:pt x="0" y="236"/>
                </a:moveTo>
                <a:cubicBezTo>
                  <a:pt x="1" y="245"/>
                  <a:pt x="21" y="309"/>
                  <a:pt x="30" y="328"/>
                </a:cubicBezTo>
                <a:cubicBezTo>
                  <a:pt x="67" y="403"/>
                  <a:pt x="97" y="476"/>
                  <a:pt x="119" y="558"/>
                </a:cubicBezTo>
                <a:cubicBezTo>
                  <a:pt x="133" y="611"/>
                  <a:pt x="144" y="664"/>
                  <a:pt x="155" y="718"/>
                </a:cubicBezTo>
                <a:cubicBezTo>
                  <a:pt x="157" y="730"/>
                  <a:pt x="158" y="731"/>
                  <a:pt x="158" y="737"/>
                </a:cubicBezTo>
                <a:moveTo>
                  <a:pt x="83" y="277"/>
                </a:moveTo>
                <a:cubicBezTo>
                  <a:pt x="108" y="169"/>
                  <a:pt x="139" y="119"/>
                  <a:pt x="246" y="71"/>
                </a:cubicBezTo>
                <a:cubicBezTo>
                  <a:pt x="286" y="53"/>
                  <a:pt x="424" y="0"/>
                  <a:pt x="462" y="55"/>
                </a:cubicBezTo>
                <a:cubicBezTo>
                  <a:pt x="508" y="121"/>
                  <a:pt x="460" y="241"/>
                  <a:pt x="419" y="293"/>
                </a:cubicBezTo>
                <a:cubicBezTo>
                  <a:pt x="363" y="363"/>
                  <a:pt x="283" y="398"/>
                  <a:pt x="209" y="445"/>
                </a:cubicBezTo>
                <a:cubicBezTo>
                  <a:pt x="204" y="449"/>
                  <a:pt x="199" y="452"/>
                  <a:pt x="194" y="456"/>
                </a:cubicBezTo>
                <a:moveTo>
                  <a:pt x="730" y="435"/>
                </a:moveTo>
                <a:cubicBezTo>
                  <a:pt x="689" y="438"/>
                  <a:pt x="657" y="449"/>
                  <a:pt x="619" y="469"/>
                </a:cubicBezTo>
                <a:cubicBezTo>
                  <a:pt x="582" y="488"/>
                  <a:pt x="546" y="510"/>
                  <a:pt x="538" y="554"/>
                </a:cubicBezTo>
                <a:cubicBezTo>
                  <a:pt x="530" y="603"/>
                  <a:pt x="571" y="611"/>
                  <a:pt x="610" y="614"/>
                </a:cubicBezTo>
                <a:cubicBezTo>
                  <a:pt x="651" y="614"/>
                  <a:pt x="665" y="614"/>
                  <a:pt x="692" y="614"/>
                </a:cubicBezTo>
                <a:moveTo>
                  <a:pt x="745" y="562"/>
                </a:moveTo>
                <a:cubicBezTo>
                  <a:pt x="741" y="531"/>
                  <a:pt x="750" y="517"/>
                  <a:pt x="719" y="498"/>
                </a:cubicBezTo>
                <a:cubicBezTo>
                  <a:pt x="710" y="492"/>
                  <a:pt x="698" y="498"/>
                  <a:pt x="690" y="496"/>
                </a:cubicBezTo>
                <a:cubicBezTo>
                  <a:pt x="700" y="527"/>
                  <a:pt x="675" y="523"/>
                  <a:pt x="721" y="538"/>
                </a:cubicBezTo>
                <a:cubicBezTo>
                  <a:pt x="766" y="553"/>
                  <a:pt x="846" y="553"/>
                  <a:pt x="891" y="538"/>
                </a:cubicBezTo>
                <a:cubicBezTo>
                  <a:pt x="938" y="523"/>
                  <a:pt x="951" y="482"/>
                  <a:pt x="962" y="440"/>
                </a:cubicBezTo>
                <a:cubicBezTo>
                  <a:pt x="970" y="409"/>
                  <a:pt x="970" y="347"/>
                  <a:pt x="1000" y="325"/>
                </a:cubicBezTo>
                <a:cubicBezTo>
                  <a:pt x="1021" y="310"/>
                  <a:pt x="1040" y="315"/>
                  <a:pt x="1059" y="331"/>
                </a:cubicBezTo>
                <a:cubicBezTo>
                  <a:pt x="1096" y="361"/>
                  <a:pt x="1122" y="411"/>
                  <a:pt x="1142" y="452"/>
                </a:cubicBezTo>
                <a:cubicBezTo>
                  <a:pt x="1155" y="478"/>
                  <a:pt x="1168" y="540"/>
                  <a:pt x="1201" y="552"/>
                </a:cubicBezTo>
                <a:cubicBezTo>
                  <a:pt x="1238" y="566"/>
                  <a:pt x="1273" y="549"/>
                  <a:pt x="1301" y="528"/>
                </a:cubicBezTo>
                <a:cubicBezTo>
                  <a:pt x="1353" y="489"/>
                  <a:pt x="1391" y="440"/>
                  <a:pt x="1407" y="377"/>
                </a:cubicBezTo>
                <a:cubicBezTo>
                  <a:pt x="1427" y="298"/>
                  <a:pt x="1417" y="211"/>
                  <a:pt x="1417" y="130"/>
                </a:cubicBezTo>
                <a:cubicBezTo>
                  <a:pt x="1417" y="110"/>
                  <a:pt x="1417" y="90"/>
                  <a:pt x="1417" y="69"/>
                </a:cubicBezTo>
                <a:cubicBezTo>
                  <a:pt x="1415" y="122"/>
                  <a:pt x="1413" y="176"/>
                  <a:pt x="1413" y="230"/>
                </a:cubicBezTo>
                <a:cubicBezTo>
                  <a:pt x="1413" y="311"/>
                  <a:pt x="1433" y="374"/>
                  <a:pt x="1462" y="449"/>
                </a:cubicBezTo>
                <a:cubicBezTo>
                  <a:pt x="1475" y="481"/>
                  <a:pt x="1488" y="514"/>
                  <a:pt x="1500" y="547"/>
                </a:cubicBezTo>
                <a:moveTo>
                  <a:pt x="1318" y="448"/>
                </a:moveTo>
                <a:cubicBezTo>
                  <a:pt x="1327" y="411"/>
                  <a:pt x="1365" y="409"/>
                  <a:pt x="1401" y="399"/>
                </a:cubicBezTo>
                <a:cubicBezTo>
                  <a:pt x="1493" y="374"/>
                  <a:pt x="1586" y="356"/>
                  <a:pt x="1679" y="333"/>
                </a:cubicBezTo>
                <a:cubicBezTo>
                  <a:pt x="1727" y="321"/>
                  <a:pt x="1776" y="300"/>
                  <a:pt x="1826" y="296"/>
                </a:cubicBezTo>
                <a:cubicBezTo>
                  <a:pt x="1829" y="296"/>
                  <a:pt x="1831" y="296"/>
                  <a:pt x="1834" y="296"/>
                </a:cubicBezTo>
                <a:cubicBezTo>
                  <a:pt x="1837" y="327"/>
                  <a:pt x="1841" y="359"/>
                  <a:pt x="1842" y="389"/>
                </a:cubicBezTo>
                <a:cubicBezTo>
                  <a:pt x="1843" y="433"/>
                  <a:pt x="1842" y="476"/>
                  <a:pt x="1842" y="520"/>
                </a:cubicBezTo>
                <a:moveTo>
                  <a:pt x="1760" y="180"/>
                </a:moveTo>
                <a:cubicBezTo>
                  <a:pt x="1760" y="165"/>
                  <a:pt x="1756" y="162"/>
                  <a:pt x="1765" y="160"/>
                </a:cubicBezTo>
                <a:cubicBezTo>
                  <a:pt x="1797" y="176"/>
                  <a:pt x="1813" y="207"/>
                  <a:pt x="1838" y="233"/>
                </a:cubicBezTo>
                <a:cubicBezTo>
                  <a:pt x="1866" y="260"/>
                  <a:pt x="1876" y="269"/>
                  <a:pt x="1901" y="280"/>
                </a:cubicBezTo>
                <a:moveTo>
                  <a:pt x="2112" y="310"/>
                </a:moveTo>
                <a:cubicBezTo>
                  <a:pt x="2130" y="314"/>
                  <a:pt x="2146" y="317"/>
                  <a:pt x="2164" y="323"/>
                </a:cubicBezTo>
                <a:cubicBezTo>
                  <a:pt x="2186" y="331"/>
                  <a:pt x="2205" y="340"/>
                  <a:pt x="2228" y="344"/>
                </a:cubicBezTo>
                <a:cubicBezTo>
                  <a:pt x="2262" y="349"/>
                  <a:pt x="2303" y="347"/>
                  <a:pt x="2332" y="327"/>
                </a:cubicBezTo>
                <a:cubicBezTo>
                  <a:pt x="2354" y="312"/>
                  <a:pt x="2345" y="301"/>
                  <a:pt x="2349" y="280"/>
                </a:cubicBezTo>
                <a:cubicBezTo>
                  <a:pt x="2312" y="252"/>
                  <a:pt x="2299" y="242"/>
                  <a:pt x="2240" y="246"/>
                </a:cubicBezTo>
                <a:cubicBezTo>
                  <a:pt x="2173" y="250"/>
                  <a:pt x="2098" y="280"/>
                  <a:pt x="2057" y="334"/>
                </a:cubicBezTo>
                <a:cubicBezTo>
                  <a:pt x="2027" y="373"/>
                  <a:pt x="2031" y="425"/>
                  <a:pt x="2071" y="450"/>
                </a:cubicBezTo>
                <a:cubicBezTo>
                  <a:pt x="2138" y="492"/>
                  <a:pt x="2261" y="490"/>
                  <a:pt x="2337" y="476"/>
                </a:cubicBezTo>
                <a:cubicBezTo>
                  <a:pt x="2408" y="464"/>
                  <a:pt x="2501" y="432"/>
                  <a:pt x="2550" y="377"/>
                </a:cubicBezTo>
                <a:cubicBezTo>
                  <a:pt x="2587" y="335"/>
                  <a:pt x="2578" y="280"/>
                  <a:pt x="2578" y="228"/>
                </a:cubicBezTo>
                <a:cubicBezTo>
                  <a:pt x="2578" y="202"/>
                  <a:pt x="2578" y="177"/>
                  <a:pt x="2578" y="151"/>
                </a:cubicBezTo>
                <a:cubicBezTo>
                  <a:pt x="2596" y="195"/>
                  <a:pt x="2615" y="239"/>
                  <a:pt x="2636" y="282"/>
                </a:cubicBezTo>
                <a:cubicBezTo>
                  <a:pt x="2670" y="352"/>
                  <a:pt x="2711" y="413"/>
                  <a:pt x="2750" y="480"/>
                </a:cubicBezTo>
                <a:cubicBezTo>
                  <a:pt x="2765" y="506"/>
                  <a:pt x="2804" y="572"/>
                  <a:pt x="2768" y="600"/>
                </a:cubicBezTo>
                <a:cubicBezTo>
                  <a:pt x="2726" y="633"/>
                  <a:pt x="2664" y="634"/>
                  <a:pt x="2614" y="641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71" name="Freeform 3"/>
          <p:cNvSpPr/>
          <p:nvPr/>
        </p:nvSpPr>
        <p:spPr>
          <a:xfrm>
            <a:off x="2957400" y="601200"/>
            <a:ext cx="160920" cy="248400"/>
          </a:xfrm>
          <a:custGeom>
            <a:avLst/>
            <a:gdLst/>
            <a:ahLst/>
            <a:rect l="0" t="0" r="r" b="b"/>
            <a:pathLst>
              <a:path w="447" h="690">
                <a:moveTo>
                  <a:pt x="0" y="61"/>
                </a:moveTo>
                <a:cubicBezTo>
                  <a:pt x="15" y="58"/>
                  <a:pt x="21" y="57"/>
                  <a:pt x="36" y="56"/>
                </a:cubicBezTo>
                <a:cubicBezTo>
                  <a:pt x="42" y="100"/>
                  <a:pt x="44" y="145"/>
                  <a:pt x="50" y="189"/>
                </a:cubicBezTo>
                <a:cubicBezTo>
                  <a:pt x="57" y="246"/>
                  <a:pt x="66" y="303"/>
                  <a:pt x="77" y="362"/>
                </a:cubicBezTo>
                <a:cubicBezTo>
                  <a:pt x="82" y="391"/>
                  <a:pt x="83" y="431"/>
                  <a:pt x="96" y="458"/>
                </a:cubicBezTo>
                <a:cubicBezTo>
                  <a:pt x="97" y="458"/>
                  <a:pt x="98" y="458"/>
                  <a:pt x="99" y="458"/>
                </a:cubicBezTo>
                <a:moveTo>
                  <a:pt x="17" y="73"/>
                </a:moveTo>
                <a:cubicBezTo>
                  <a:pt x="59" y="21"/>
                  <a:pt x="78" y="0"/>
                  <a:pt x="147" y="1"/>
                </a:cubicBezTo>
                <a:cubicBezTo>
                  <a:pt x="207" y="2"/>
                  <a:pt x="232" y="46"/>
                  <a:pt x="239" y="101"/>
                </a:cubicBezTo>
                <a:cubicBezTo>
                  <a:pt x="247" y="170"/>
                  <a:pt x="205" y="208"/>
                  <a:pt x="148" y="238"/>
                </a:cubicBezTo>
                <a:cubicBezTo>
                  <a:pt x="108" y="259"/>
                  <a:pt x="63" y="269"/>
                  <a:pt x="19" y="276"/>
                </a:cubicBezTo>
                <a:moveTo>
                  <a:pt x="401" y="384"/>
                </a:moveTo>
                <a:cubicBezTo>
                  <a:pt x="427" y="447"/>
                  <a:pt x="444" y="506"/>
                  <a:pt x="445" y="574"/>
                </a:cubicBezTo>
                <a:cubicBezTo>
                  <a:pt x="446" y="617"/>
                  <a:pt x="443" y="649"/>
                  <a:pt x="428" y="689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72" name="Freeform 4"/>
          <p:cNvSpPr/>
          <p:nvPr/>
        </p:nvSpPr>
        <p:spPr>
          <a:xfrm>
            <a:off x="3390840" y="595800"/>
            <a:ext cx="499320" cy="301320"/>
          </a:xfrm>
          <a:custGeom>
            <a:avLst/>
            <a:gdLst/>
            <a:ahLst/>
            <a:rect l="0" t="0" r="r" b="b"/>
            <a:pathLst>
              <a:path w="1387" h="837">
                <a:moveTo>
                  <a:pt x="62" y="630"/>
                </a:moveTo>
                <a:cubicBezTo>
                  <a:pt x="64" y="666"/>
                  <a:pt x="65" y="691"/>
                  <a:pt x="48" y="724"/>
                </a:cubicBezTo>
                <a:cubicBezTo>
                  <a:pt x="31" y="758"/>
                  <a:pt x="5" y="784"/>
                  <a:pt x="0" y="823"/>
                </a:cubicBezTo>
                <a:cubicBezTo>
                  <a:pt x="0" y="827"/>
                  <a:pt x="0" y="832"/>
                  <a:pt x="0" y="836"/>
                </a:cubicBezTo>
                <a:moveTo>
                  <a:pt x="418" y="13"/>
                </a:moveTo>
                <a:cubicBezTo>
                  <a:pt x="427" y="46"/>
                  <a:pt x="435" y="101"/>
                  <a:pt x="436" y="143"/>
                </a:cubicBezTo>
                <a:cubicBezTo>
                  <a:pt x="439" y="236"/>
                  <a:pt x="430" y="330"/>
                  <a:pt x="440" y="422"/>
                </a:cubicBezTo>
                <a:cubicBezTo>
                  <a:pt x="443" y="451"/>
                  <a:pt x="449" y="479"/>
                  <a:pt x="455" y="507"/>
                </a:cubicBezTo>
                <a:moveTo>
                  <a:pt x="416" y="40"/>
                </a:moveTo>
                <a:cubicBezTo>
                  <a:pt x="441" y="18"/>
                  <a:pt x="459" y="0"/>
                  <a:pt x="495" y="9"/>
                </a:cubicBezTo>
                <a:cubicBezTo>
                  <a:pt x="533" y="18"/>
                  <a:pt x="530" y="72"/>
                  <a:pt x="531" y="100"/>
                </a:cubicBezTo>
                <a:cubicBezTo>
                  <a:pt x="533" y="160"/>
                  <a:pt x="515" y="186"/>
                  <a:pt x="462" y="215"/>
                </a:cubicBezTo>
                <a:cubicBezTo>
                  <a:pt x="438" y="227"/>
                  <a:pt x="410" y="234"/>
                  <a:pt x="385" y="244"/>
                </a:cubicBezTo>
                <a:moveTo>
                  <a:pt x="817" y="390"/>
                </a:moveTo>
                <a:cubicBezTo>
                  <a:pt x="858" y="378"/>
                  <a:pt x="897" y="376"/>
                  <a:pt x="940" y="379"/>
                </a:cubicBezTo>
                <a:cubicBezTo>
                  <a:pt x="945" y="419"/>
                  <a:pt x="945" y="444"/>
                  <a:pt x="920" y="478"/>
                </a:cubicBezTo>
                <a:cubicBezTo>
                  <a:pt x="893" y="515"/>
                  <a:pt x="856" y="537"/>
                  <a:pt x="822" y="564"/>
                </a:cubicBezTo>
                <a:cubicBezTo>
                  <a:pt x="811" y="573"/>
                  <a:pt x="815" y="573"/>
                  <a:pt x="811" y="583"/>
                </a:cubicBezTo>
                <a:cubicBezTo>
                  <a:pt x="854" y="583"/>
                  <a:pt x="898" y="586"/>
                  <a:pt x="940" y="580"/>
                </a:cubicBezTo>
                <a:cubicBezTo>
                  <a:pt x="983" y="570"/>
                  <a:pt x="996" y="567"/>
                  <a:pt x="1023" y="556"/>
                </a:cubicBezTo>
                <a:moveTo>
                  <a:pt x="1368" y="456"/>
                </a:moveTo>
                <a:cubicBezTo>
                  <a:pt x="1380" y="491"/>
                  <a:pt x="1384" y="522"/>
                  <a:pt x="1385" y="559"/>
                </a:cubicBezTo>
                <a:cubicBezTo>
                  <a:pt x="1386" y="611"/>
                  <a:pt x="1374" y="639"/>
                  <a:pt x="1354" y="685"/>
                </a:cubicBezTo>
                <a:cubicBezTo>
                  <a:pt x="1346" y="704"/>
                  <a:pt x="1343" y="718"/>
                  <a:pt x="1342" y="738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73" name="Freeform 5"/>
          <p:cNvSpPr/>
          <p:nvPr/>
        </p:nvSpPr>
        <p:spPr>
          <a:xfrm>
            <a:off x="4111560" y="570600"/>
            <a:ext cx="201600" cy="231480"/>
          </a:xfrm>
          <a:custGeom>
            <a:avLst/>
            <a:gdLst/>
            <a:ahLst/>
            <a:rect l="0" t="0" r="r" b="b"/>
            <a:pathLst>
              <a:path w="560" h="643">
                <a:moveTo>
                  <a:pt x="52" y="113"/>
                </a:moveTo>
                <a:cubicBezTo>
                  <a:pt x="21" y="138"/>
                  <a:pt x="10" y="199"/>
                  <a:pt x="6" y="245"/>
                </a:cubicBezTo>
                <a:cubicBezTo>
                  <a:pt x="0" y="317"/>
                  <a:pt x="18" y="363"/>
                  <a:pt x="61" y="419"/>
                </a:cubicBezTo>
                <a:cubicBezTo>
                  <a:pt x="86" y="451"/>
                  <a:pt x="113" y="480"/>
                  <a:pt x="146" y="502"/>
                </a:cubicBezTo>
                <a:moveTo>
                  <a:pt x="135" y="52"/>
                </a:moveTo>
                <a:cubicBezTo>
                  <a:pt x="149" y="28"/>
                  <a:pt x="158" y="10"/>
                  <a:pt x="188" y="5"/>
                </a:cubicBezTo>
                <a:cubicBezTo>
                  <a:pt x="212" y="1"/>
                  <a:pt x="240" y="0"/>
                  <a:pt x="257" y="19"/>
                </a:cubicBezTo>
                <a:cubicBezTo>
                  <a:pt x="280" y="44"/>
                  <a:pt x="293" y="110"/>
                  <a:pt x="278" y="141"/>
                </a:cubicBezTo>
                <a:cubicBezTo>
                  <a:pt x="259" y="178"/>
                  <a:pt x="207" y="188"/>
                  <a:pt x="172" y="194"/>
                </a:cubicBezTo>
                <a:cubicBezTo>
                  <a:pt x="157" y="196"/>
                  <a:pt x="153" y="196"/>
                  <a:pt x="143" y="196"/>
                </a:cubicBezTo>
                <a:moveTo>
                  <a:pt x="341" y="325"/>
                </a:moveTo>
                <a:cubicBezTo>
                  <a:pt x="359" y="303"/>
                  <a:pt x="379" y="286"/>
                  <a:pt x="409" y="283"/>
                </a:cubicBezTo>
                <a:cubicBezTo>
                  <a:pt x="444" y="280"/>
                  <a:pt x="464" y="286"/>
                  <a:pt x="488" y="312"/>
                </a:cubicBezTo>
                <a:cubicBezTo>
                  <a:pt x="510" y="336"/>
                  <a:pt x="506" y="362"/>
                  <a:pt x="506" y="392"/>
                </a:cubicBezTo>
                <a:cubicBezTo>
                  <a:pt x="506" y="418"/>
                  <a:pt x="495" y="441"/>
                  <a:pt x="495" y="468"/>
                </a:cubicBezTo>
                <a:cubicBezTo>
                  <a:pt x="495" y="497"/>
                  <a:pt x="520" y="510"/>
                  <a:pt x="533" y="534"/>
                </a:cubicBezTo>
                <a:cubicBezTo>
                  <a:pt x="559" y="583"/>
                  <a:pt x="493" y="590"/>
                  <a:pt x="460" y="599"/>
                </a:cubicBezTo>
                <a:cubicBezTo>
                  <a:pt x="376" y="621"/>
                  <a:pt x="289" y="630"/>
                  <a:pt x="202" y="642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74" name="Freeform 6"/>
          <p:cNvSpPr/>
          <p:nvPr/>
        </p:nvSpPr>
        <p:spPr>
          <a:xfrm>
            <a:off x="801360" y="1098360"/>
            <a:ext cx="167400" cy="275400"/>
          </a:xfrm>
          <a:custGeom>
            <a:avLst/>
            <a:gdLst/>
            <a:ahLst/>
            <a:rect l="0" t="0" r="r" b="b"/>
            <a:pathLst>
              <a:path w="465" h="765">
                <a:moveTo>
                  <a:pt x="371" y="104"/>
                </a:moveTo>
                <a:cubicBezTo>
                  <a:pt x="375" y="87"/>
                  <a:pt x="381" y="70"/>
                  <a:pt x="377" y="51"/>
                </a:cubicBezTo>
                <a:cubicBezTo>
                  <a:pt x="375" y="41"/>
                  <a:pt x="367" y="18"/>
                  <a:pt x="358" y="12"/>
                </a:cubicBezTo>
                <a:cubicBezTo>
                  <a:pt x="356" y="11"/>
                  <a:pt x="338" y="8"/>
                  <a:pt x="335" y="7"/>
                </a:cubicBezTo>
                <a:cubicBezTo>
                  <a:pt x="306" y="0"/>
                  <a:pt x="278" y="1"/>
                  <a:pt x="249" y="1"/>
                </a:cubicBezTo>
                <a:cubicBezTo>
                  <a:pt x="180" y="1"/>
                  <a:pt x="124" y="38"/>
                  <a:pt x="76" y="87"/>
                </a:cubicBezTo>
                <a:cubicBezTo>
                  <a:pt x="29" y="134"/>
                  <a:pt x="0" y="187"/>
                  <a:pt x="1" y="254"/>
                </a:cubicBezTo>
                <a:cubicBezTo>
                  <a:pt x="2" y="318"/>
                  <a:pt x="75" y="315"/>
                  <a:pt x="122" y="316"/>
                </a:cubicBezTo>
                <a:cubicBezTo>
                  <a:pt x="189" y="318"/>
                  <a:pt x="259" y="323"/>
                  <a:pt x="316" y="281"/>
                </a:cubicBezTo>
                <a:cubicBezTo>
                  <a:pt x="348" y="257"/>
                  <a:pt x="338" y="210"/>
                  <a:pt x="338" y="175"/>
                </a:cubicBezTo>
                <a:cubicBezTo>
                  <a:pt x="338" y="139"/>
                  <a:pt x="336" y="104"/>
                  <a:pt x="334" y="69"/>
                </a:cubicBezTo>
                <a:cubicBezTo>
                  <a:pt x="334" y="62"/>
                  <a:pt x="334" y="62"/>
                  <a:pt x="334" y="58"/>
                </a:cubicBezTo>
                <a:cubicBezTo>
                  <a:pt x="352" y="101"/>
                  <a:pt x="377" y="145"/>
                  <a:pt x="395" y="190"/>
                </a:cubicBezTo>
                <a:cubicBezTo>
                  <a:pt x="429" y="274"/>
                  <a:pt x="452" y="366"/>
                  <a:pt x="458" y="459"/>
                </a:cubicBezTo>
                <a:cubicBezTo>
                  <a:pt x="463" y="540"/>
                  <a:pt x="464" y="619"/>
                  <a:pt x="416" y="688"/>
                </a:cubicBezTo>
                <a:cubicBezTo>
                  <a:pt x="368" y="757"/>
                  <a:pt x="289" y="764"/>
                  <a:pt x="213" y="764"/>
                </a:cubicBezTo>
                <a:cubicBezTo>
                  <a:pt x="167" y="764"/>
                  <a:pt x="138" y="761"/>
                  <a:pt x="100" y="737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75" name="Freeform 7"/>
          <p:cNvSpPr/>
          <p:nvPr/>
        </p:nvSpPr>
        <p:spPr>
          <a:xfrm>
            <a:off x="1179360" y="1100160"/>
            <a:ext cx="1263240" cy="203400"/>
          </a:xfrm>
          <a:custGeom>
            <a:avLst/>
            <a:gdLst/>
            <a:ahLst/>
            <a:rect l="0" t="0" r="r" b="b"/>
            <a:pathLst>
              <a:path w="3509" h="565">
                <a:moveTo>
                  <a:pt x="3" y="328"/>
                </a:moveTo>
                <a:cubicBezTo>
                  <a:pt x="1" y="307"/>
                  <a:pt x="0" y="303"/>
                  <a:pt x="0" y="292"/>
                </a:cubicBezTo>
                <a:cubicBezTo>
                  <a:pt x="41" y="286"/>
                  <a:pt x="85" y="277"/>
                  <a:pt x="127" y="284"/>
                </a:cubicBezTo>
                <a:cubicBezTo>
                  <a:pt x="189" y="293"/>
                  <a:pt x="246" y="331"/>
                  <a:pt x="279" y="386"/>
                </a:cubicBezTo>
                <a:cubicBezTo>
                  <a:pt x="302" y="424"/>
                  <a:pt x="298" y="464"/>
                  <a:pt x="298" y="506"/>
                </a:cubicBezTo>
                <a:cubicBezTo>
                  <a:pt x="298" y="510"/>
                  <a:pt x="298" y="513"/>
                  <a:pt x="298" y="516"/>
                </a:cubicBezTo>
                <a:cubicBezTo>
                  <a:pt x="274" y="507"/>
                  <a:pt x="275" y="533"/>
                  <a:pt x="270" y="487"/>
                </a:cubicBezTo>
                <a:cubicBezTo>
                  <a:pt x="264" y="432"/>
                  <a:pt x="275" y="393"/>
                  <a:pt x="310" y="352"/>
                </a:cubicBezTo>
                <a:cubicBezTo>
                  <a:pt x="351" y="302"/>
                  <a:pt x="402" y="274"/>
                  <a:pt x="464" y="268"/>
                </a:cubicBezTo>
                <a:cubicBezTo>
                  <a:pt x="521" y="263"/>
                  <a:pt x="574" y="284"/>
                  <a:pt x="588" y="347"/>
                </a:cubicBezTo>
                <a:cubicBezTo>
                  <a:pt x="598" y="390"/>
                  <a:pt x="585" y="409"/>
                  <a:pt x="564" y="439"/>
                </a:cubicBezTo>
                <a:moveTo>
                  <a:pt x="471" y="451"/>
                </a:moveTo>
                <a:cubicBezTo>
                  <a:pt x="459" y="400"/>
                  <a:pt x="463" y="373"/>
                  <a:pt x="491" y="325"/>
                </a:cubicBezTo>
                <a:cubicBezTo>
                  <a:pt x="527" y="265"/>
                  <a:pt x="576" y="210"/>
                  <a:pt x="638" y="178"/>
                </a:cubicBezTo>
                <a:cubicBezTo>
                  <a:pt x="674" y="159"/>
                  <a:pt x="759" y="135"/>
                  <a:pt x="795" y="167"/>
                </a:cubicBezTo>
                <a:cubicBezTo>
                  <a:pt x="839" y="206"/>
                  <a:pt x="828" y="294"/>
                  <a:pt x="826" y="346"/>
                </a:cubicBezTo>
                <a:cubicBezTo>
                  <a:pt x="825" y="384"/>
                  <a:pt x="816" y="415"/>
                  <a:pt x="808" y="451"/>
                </a:cubicBezTo>
                <a:moveTo>
                  <a:pt x="984" y="164"/>
                </a:moveTo>
                <a:cubicBezTo>
                  <a:pt x="995" y="165"/>
                  <a:pt x="977" y="132"/>
                  <a:pt x="995" y="153"/>
                </a:cubicBezTo>
                <a:cubicBezTo>
                  <a:pt x="1038" y="202"/>
                  <a:pt x="1049" y="244"/>
                  <a:pt x="1124" y="253"/>
                </a:cubicBezTo>
                <a:cubicBezTo>
                  <a:pt x="1160" y="257"/>
                  <a:pt x="1219" y="263"/>
                  <a:pt x="1240" y="225"/>
                </a:cubicBezTo>
                <a:cubicBezTo>
                  <a:pt x="1261" y="187"/>
                  <a:pt x="1245" y="133"/>
                  <a:pt x="1216" y="110"/>
                </a:cubicBezTo>
                <a:cubicBezTo>
                  <a:pt x="1153" y="58"/>
                  <a:pt x="1045" y="65"/>
                  <a:pt x="991" y="123"/>
                </a:cubicBezTo>
                <a:cubicBezTo>
                  <a:pt x="955" y="163"/>
                  <a:pt x="926" y="267"/>
                  <a:pt x="948" y="320"/>
                </a:cubicBezTo>
                <a:cubicBezTo>
                  <a:pt x="984" y="407"/>
                  <a:pt x="1120" y="403"/>
                  <a:pt x="1192" y="404"/>
                </a:cubicBezTo>
                <a:cubicBezTo>
                  <a:pt x="1249" y="405"/>
                  <a:pt x="1311" y="409"/>
                  <a:pt x="1340" y="347"/>
                </a:cubicBezTo>
                <a:cubicBezTo>
                  <a:pt x="1361" y="303"/>
                  <a:pt x="1345" y="247"/>
                  <a:pt x="1340" y="202"/>
                </a:cubicBezTo>
                <a:cubicBezTo>
                  <a:pt x="1337" y="176"/>
                  <a:pt x="1337" y="150"/>
                  <a:pt x="1337" y="123"/>
                </a:cubicBezTo>
                <a:cubicBezTo>
                  <a:pt x="1369" y="142"/>
                  <a:pt x="1381" y="155"/>
                  <a:pt x="1401" y="194"/>
                </a:cubicBezTo>
                <a:cubicBezTo>
                  <a:pt x="1421" y="233"/>
                  <a:pt x="1429" y="276"/>
                  <a:pt x="1446" y="318"/>
                </a:cubicBezTo>
                <a:cubicBezTo>
                  <a:pt x="1448" y="324"/>
                  <a:pt x="1456" y="336"/>
                  <a:pt x="1458" y="341"/>
                </a:cubicBezTo>
                <a:cubicBezTo>
                  <a:pt x="1467" y="330"/>
                  <a:pt x="1479" y="313"/>
                  <a:pt x="1489" y="296"/>
                </a:cubicBezTo>
                <a:cubicBezTo>
                  <a:pt x="1522" y="238"/>
                  <a:pt x="1588" y="130"/>
                  <a:pt x="1670" y="157"/>
                </a:cubicBezTo>
                <a:cubicBezTo>
                  <a:pt x="1716" y="172"/>
                  <a:pt x="1721" y="189"/>
                  <a:pt x="1737" y="240"/>
                </a:cubicBezTo>
                <a:cubicBezTo>
                  <a:pt x="1742" y="254"/>
                  <a:pt x="1746" y="271"/>
                  <a:pt x="1750" y="286"/>
                </a:cubicBezTo>
                <a:cubicBezTo>
                  <a:pt x="1755" y="252"/>
                  <a:pt x="1755" y="224"/>
                  <a:pt x="1771" y="191"/>
                </a:cubicBezTo>
                <a:cubicBezTo>
                  <a:pt x="1790" y="154"/>
                  <a:pt x="1852" y="95"/>
                  <a:pt x="1899" y="125"/>
                </a:cubicBezTo>
                <a:cubicBezTo>
                  <a:pt x="1930" y="144"/>
                  <a:pt x="1928" y="198"/>
                  <a:pt x="1944" y="228"/>
                </a:cubicBezTo>
                <a:cubicBezTo>
                  <a:pt x="1957" y="252"/>
                  <a:pt x="1974" y="272"/>
                  <a:pt x="2004" y="266"/>
                </a:cubicBezTo>
                <a:cubicBezTo>
                  <a:pt x="2038" y="258"/>
                  <a:pt x="2051" y="224"/>
                  <a:pt x="2057" y="188"/>
                </a:cubicBezTo>
                <a:cubicBezTo>
                  <a:pt x="2064" y="144"/>
                  <a:pt x="2053" y="105"/>
                  <a:pt x="2044" y="64"/>
                </a:cubicBezTo>
                <a:cubicBezTo>
                  <a:pt x="2036" y="26"/>
                  <a:pt x="2043" y="38"/>
                  <a:pt x="2035" y="0"/>
                </a:cubicBezTo>
                <a:cubicBezTo>
                  <a:pt x="2035" y="101"/>
                  <a:pt x="2028" y="201"/>
                  <a:pt x="2066" y="297"/>
                </a:cubicBezTo>
                <a:cubicBezTo>
                  <a:pt x="2080" y="333"/>
                  <a:pt x="2096" y="357"/>
                  <a:pt x="2131" y="366"/>
                </a:cubicBezTo>
                <a:cubicBezTo>
                  <a:pt x="2181" y="380"/>
                  <a:pt x="2235" y="354"/>
                  <a:pt x="2278" y="332"/>
                </a:cubicBezTo>
                <a:cubicBezTo>
                  <a:pt x="2326" y="307"/>
                  <a:pt x="2361" y="295"/>
                  <a:pt x="2414" y="292"/>
                </a:cubicBezTo>
                <a:cubicBezTo>
                  <a:pt x="2408" y="337"/>
                  <a:pt x="2421" y="346"/>
                  <a:pt x="2385" y="386"/>
                </a:cubicBezTo>
                <a:cubicBezTo>
                  <a:pt x="2339" y="436"/>
                  <a:pt x="2242" y="470"/>
                  <a:pt x="2175" y="454"/>
                </a:cubicBezTo>
                <a:cubicBezTo>
                  <a:pt x="2159" y="454"/>
                  <a:pt x="2154" y="456"/>
                  <a:pt x="2151" y="443"/>
                </a:cubicBezTo>
                <a:moveTo>
                  <a:pt x="2521" y="188"/>
                </a:moveTo>
                <a:cubicBezTo>
                  <a:pt x="2537" y="205"/>
                  <a:pt x="2544" y="196"/>
                  <a:pt x="2553" y="234"/>
                </a:cubicBezTo>
                <a:cubicBezTo>
                  <a:pt x="2560" y="264"/>
                  <a:pt x="2556" y="289"/>
                  <a:pt x="2569" y="315"/>
                </a:cubicBezTo>
                <a:cubicBezTo>
                  <a:pt x="2572" y="315"/>
                  <a:pt x="2574" y="315"/>
                  <a:pt x="2576" y="315"/>
                </a:cubicBezTo>
                <a:cubicBezTo>
                  <a:pt x="2583" y="295"/>
                  <a:pt x="2592" y="269"/>
                  <a:pt x="2597" y="246"/>
                </a:cubicBezTo>
                <a:cubicBezTo>
                  <a:pt x="2606" y="204"/>
                  <a:pt x="2596" y="173"/>
                  <a:pt x="2587" y="139"/>
                </a:cubicBezTo>
                <a:cubicBezTo>
                  <a:pt x="2540" y="142"/>
                  <a:pt x="2532" y="139"/>
                  <a:pt x="2505" y="188"/>
                </a:cubicBezTo>
                <a:cubicBezTo>
                  <a:pt x="2475" y="242"/>
                  <a:pt x="2472" y="298"/>
                  <a:pt x="2471" y="358"/>
                </a:cubicBezTo>
                <a:cubicBezTo>
                  <a:pt x="2470" y="407"/>
                  <a:pt x="2493" y="414"/>
                  <a:pt x="2536" y="418"/>
                </a:cubicBezTo>
                <a:cubicBezTo>
                  <a:pt x="2590" y="420"/>
                  <a:pt x="2629" y="389"/>
                  <a:pt x="2672" y="359"/>
                </a:cubicBezTo>
                <a:cubicBezTo>
                  <a:pt x="2752" y="302"/>
                  <a:pt x="2824" y="246"/>
                  <a:pt x="2831" y="139"/>
                </a:cubicBezTo>
                <a:cubicBezTo>
                  <a:pt x="2833" y="116"/>
                  <a:pt x="2841" y="53"/>
                  <a:pt x="2828" y="31"/>
                </a:cubicBezTo>
                <a:cubicBezTo>
                  <a:pt x="2820" y="18"/>
                  <a:pt x="2812" y="27"/>
                  <a:pt x="2806" y="21"/>
                </a:cubicBezTo>
                <a:cubicBezTo>
                  <a:pt x="2805" y="41"/>
                  <a:pt x="2797" y="62"/>
                  <a:pt x="2806" y="83"/>
                </a:cubicBezTo>
                <a:cubicBezTo>
                  <a:pt x="2820" y="113"/>
                  <a:pt x="2877" y="135"/>
                  <a:pt x="2903" y="149"/>
                </a:cubicBezTo>
                <a:cubicBezTo>
                  <a:pt x="2957" y="176"/>
                  <a:pt x="3014" y="196"/>
                  <a:pt x="3021" y="266"/>
                </a:cubicBezTo>
                <a:cubicBezTo>
                  <a:pt x="3027" y="321"/>
                  <a:pt x="2990" y="354"/>
                  <a:pt x="2963" y="397"/>
                </a:cubicBezTo>
                <a:cubicBezTo>
                  <a:pt x="2952" y="415"/>
                  <a:pt x="2950" y="425"/>
                  <a:pt x="2945" y="444"/>
                </a:cubicBezTo>
                <a:cubicBezTo>
                  <a:pt x="2996" y="427"/>
                  <a:pt x="3040" y="407"/>
                  <a:pt x="3090" y="380"/>
                </a:cubicBezTo>
                <a:cubicBezTo>
                  <a:pt x="3159" y="341"/>
                  <a:pt x="3221" y="297"/>
                  <a:pt x="3275" y="236"/>
                </a:cubicBezTo>
                <a:cubicBezTo>
                  <a:pt x="3319" y="187"/>
                  <a:pt x="3351" y="136"/>
                  <a:pt x="3372" y="76"/>
                </a:cubicBezTo>
                <a:cubicBezTo>
                  <a:pt x="3370" y="77"/>
                  <a:pt x="3356" y="74"/>
                  <a:pt x="3342" y="89"/>
                </a:cubicBezTo>
                <a:cubicBezTo>
                  <a:pt x="3313" y="119"/>
                  <a:pt x="3313" y="168"/>
                  <a:pt x="3312" y="207"/>
                </a:cubicBezTo>
                <a:cubicBezTo>
                  <a:pt x="3311" y="263"/>
                  <a:pt x="3339" y="285"/>
                  <a:pt x="3378" y="317"/>
                </a:cubicBezTo>
                <a:cubicBezTo>
                  <a:pt x="3413" y="346"/>
                  <a:pt x="3476" y="377"/>
                  <a:pt x="3490" y="424"/>
                </a:cubicBezTo>
                <a:cubicBezTo>
                  <a:pt x="3508" y="483"/>
                  <a:pt x="3446" y="511"/>
                  <a:pt x="3405" y="529"/>
                </a:cubicBezTo>
                <a:cubicBezTo>
                  <a:pt x="3358" y="548"/>
                  <a:pt x="3343" y="554"/>
                  <a:pt x="3311" y="564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76" name="Freeform 8"/>
          <p:cNvSpPr/>
          <p:nvPr/>
        </p:nvSpPr>
        <p:spPr>
          <a:xfrm>
            <a:off x="2989440" y="1269000"/>
            <a:ext cx="255600" cy="142560"/>
          </a:xfrm>
          <a:custGeom>
            <a:avLst/>
            <a:gdLst/>
            <a:ahLst/>
            <a:rect l="0" t="0" r="r" b="b"/>
            <a:pathLst>
              <a:path w="710" h="396">
                <a:moveTo>
                  <a:pt x="0" y="164"/>
                </a:moveTo>
                <a:cubicBezTo>
                  <a:pt x="12" y="138"/>
                  <a:pt x="20" y="83"/>
                  <a:pt x="42" y="63"/>
                </a:cubicBezTo>
                <a:cubicBezTo>
                  <a:pt x="63" y="45"/>
                  <a:pt x="106" y="25"/>
                  <a:pt x="135" y="32"/>
                </a:cubicBezTo>
                <a:cubicBezTo>
                  <a:pt x="182" y="44"/>
                  <a:pt x="186" y="118"/>
                  <a:pt x="192" y="157"/>
                </a:cubicBezTo>
                <a:cubicBezTo>
                  <a:pt x="197" y="188"/>
                  <a:pt x="198" y="233"/>
                  <a:pt x="192" y="256"/>
                </a:cubicBezTo>
                <a:cubicBezTo>
                  <a:pt x="191" y="256"/>
                  <a:pt x="190" y="255"/>
                  <a:pt x="189" y="255"/>
                </a:cubicBezTo>
                <a:cubicBezTo>
                  <a:pt x="189" y="208"/>
                  <a:pt x="192" y="179"/>
                  <a:pt x="220" y="139"/>
                </a:cubicBezTo>
                <a:cubicBezTo>
                  <a:pt x="253" y="92"/>
                  <a:pt x="330" y="0"/>
                  <a:pt x="397" y="20"/>
                </a:cubicBezTo>
                <a:cubicBezTo>
                  <a:pt x="449" y="35"/>
                  <a:pt x="433" y="136"/>
                  <a:pt x="433" y="173"/>
                </a:cubicBezTo>
                <a:cubicBezTo>
                  <a:pt x="433" y="214"/>
                  <a:pt x="429" y="260"/>
                  <a:pt x="389" y="283"/>
                </a:cubicBezTo>
                <a:cubicBezTo>
                  <a:pt x="378" y="289"/>
                  <a:pt x="377" y="286"/>
                  <a:pt x="368" y="289"/>
                </a:cubicBezTo>
                <a:cubicBezTo>
                  <a:pt x="371" y="244"/>
                  <a:pt x="373" y="223"/>
                  <a:pt x="400" y="183"/>
                </a:cubicBezTo>
                <a:cubicBezTo>
                  <a:pt x="445" y="117"/>
                  <a:pt x="504" y="63"/>
                  <a:pt x="573" y="25"/>
                </a:cubicBezTo>
                <a:cubicBezTo>
                  <a:pt x="616" y="2"/>
                  <a:pt x="642" y="1"/>
                  <a:pt x="687" y="5"/>
                </a:cubicBezTo>
                <a:cubicBezTo>
                  <a:pt x="705" y="72"/>
                  <a:pt x="709" y="141"/>
                  <a:pt x="703" y="210"/>
                </a:cubicBezTo>
                <a:cubicBezTo>
                  <a:pt x="698" y="273"/>
                  <a:pt x="683" y="331"/>
                  <a:pt x="682" y="395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77" name="Freeform 9"/>
          <p:cNvSpPr/>
          <p:nvPr/>
        </p:nvSpPr>
        <p:spPr>
          <a:xfrm>
            <a:off x="3386520" y="1382760"/>
            <a:ext cx="17640" cy="93960"/>
          </a:xfrm>
          <a:custGeom>
            <a:avLst/>
            <a:gdLst/>
            <a:ahLst/>
            <a:rect l="0" t="0" r="r" b="b"/>
            <a:pathLst>
              <a:path w="49" h="261">
                <a:moveTo>
                  <a:pt x="9" y="0"/>
                </a:moveTo>
                <a:cubicBezTo>
                  <a:pt x="11" y="34"/>
                  <a:pt x="10" y="69"/>
                  <a:pt x="10" y="103"/>
                </a:cubicBezTo>
                <a:cubicBezTo>
                  <a:pt x="10" y="147"/>
                  <a:pt x="0" y="202"/>
                  <a:pt x="26" y="240"/>
                </a:cubicBezTo>
                <a:cubicBezTo>
                  <a:pt x="33" y="247"/>
                  <a:pt x="41" y="253"/>
                  <a:pt x="48" y="260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78" name="Freeform 10"/>
          <p:cNvSpPr/>
          <p:nvPr/>
        </p:nvSpPr>
        <p:spPr>
          <a:xfrm>
            <a:off x="3570120" y="1244880"/>
            <a:ext cx="511560" cy="249480"/>
          </a:xfrm>
          <a:custGeom>
            <a:avLst/>
            <a:gdLst/>
            <a:ahLst/>
            <a:rect l="0" t="0" r="r" b="b"/>
            <a:pathLst>
              <a:path w="1421" h="693">
                <a:moveTo>
                  <a:pt x="66" y="380"/>
                </a:moveTo>
                <a:cubicBezTo>
                  <a:pt x="61" y="408"/>
                  <a:pt x="44" y="431"/>
                  <a:pt x="34" y="458"/>
                </a:cubicBezTo>
                <a:cubicBezTo>
                  <a:pt x="21" y="495"/>
                  <a:pt x="16" y="534"/>
                  <a:pt x="12" y="573"/>
                </a:cubicBezTo>
                <a:cubicBezTo>
                  <a:pt x="8" y="608"/>
                  <a:pt x="4" y="644"/>
                  <a:pt x="1" y="679"/>
                </a:cubicBezTo>
                <a:cubicBezTo>
                  <a:pt x="1" y="683"/>
                  <a:pt x="0" y="688"/>
                  <a:pt x="0" y="692"/>
                </a:cubicBezTo>
                <a:moveTo>
                  <a:pt x="440" y="46"/>
                </a:moveTo>
                <a:cubicBezTo>
                  <a:pt x="440" y="24"/>
                  <a:pt x="440" y="20"/>
                  <a:pt x="440" y="7"/>
                </a:cubicBezTo>
                <a:cubicBezTo>
                  <a:pt x="459" y="31"/>
                  <a:pt x="476" y="60"/>
                  <a:pt x="489" y="94"/>
                </a:cubicBezTo>
                <a:cubicBezTo>
                  <a:pt x="508" y="144"/>
                  <a:pt x="519" y="196"/>
                  <a:pt x="536" y="246"/>
                </a:cubicBezTo>
                <a:cubicBezTo>
                  <a:pt x="541" y="260"/>
                  <a:pt x="547" y="273"/>
                  <a:pt x="552" y="287"/>
                </a:cubicBezTo>
                <a:cubicBezTo>
                  <a:pt x="544" y="258"/>
                  <a:pt x="539" y="234"/>
                  <a:pt x="538" y="203"/>
                </a:cubicBezTo>
                <a:cubicBezTo>
                  <a:pt x="537" y="153"/>
                  <a:pt x="541" y="116"/>
                  <a:pt x="594" y="98"/>
                </a:cubicBezTo>
                <a:cubicBezTo>
                  <a:pt x="642" y="81"/>
                  <a:pt x="697" y="93"/>
                  <a:pt x="737" y="123"/>
                </a:cubicBezTo>
                <a:cubicBezTo>
                  <a:pt x="767" y="147"/>
                  <a:pt x="835" y="225"/>
                  <a:pt x="811" y="272"/>
                </a:cubicBezTo>
                <a:cubicBezTo>
                  <a:pt x="806" y="273"/>
                  <a:pt x="802" y="274"/>
                  <a:pt x="797" y="275"/>
                </a:cubicBezTo>
                <a:cubicBezTo>
                  <a:pt x="755" y="274"/>
                  <a:pt x="736" y="266"/>
                  <a:pt x="718" y="223"/>
                </a:cubicBezTo>
                <a:cubicBezTo>
                  <a:pt x="696" y="176"/>
                  <a:pt x="700" y="117"/>
                  <a:pt x="733" y="77"/>
                </a:cubicBezTo>
                <a:cubicBezTo>
                  <a:pt x="773" y="25"/>
                  <a:pt x="834" y="8"/>
                  <a:pt x="896" y="4"/>
                </a:cubicBezTo>
                <a:cubicBezTo>
                  <a:pt x="964" y="0"/>
                  <a:pt x="994" y="42"/>
                  <a:pt x="1010" y="105"/>
                </a:cubicBezTo>
                <a:cubicBezTo>
                  <a:pt x="1027" y="170"/>
                  <a:pt x="1022" y="246"/>
                  <a:pt x="1010" y="311"/>
                </a:cubicBezTo>
                <a:cubicBezTo>
                  <a:pt x="1005" y="339"/>
                  <a:pt x="999" y="364"/>
                  <a:pt x="997" y="392"/>
                </a:cubicBezTo>
                <a:moveTo>
                  <a:pt x="1186" y="189"/>
                </a:moveTo>
                <a:cubicBezTo>
                  <a:pt x="1226" y="144"/>
                  <a:pt x="1256" y="123"/>
                  <a:pt x="1319" y="118"/>
                </a:cubicBezTo>
                <a:cubicBezTo>
                  <a:pt x="1345" y="118"/>
                  <a:pt x="1351" y="116"/>
                  <a:pt x="1365" y="125"/>
                </a:cubicBezTo>
                <a:cubicBezTo>
                  <a:pt x="1369" y="191"/>
                  <a:pt x="1370" y="241"/>
                  <a:pt x="1347" y="304"/>
                </a:cubicBezTo>
                <a:cubicBezTo>
                  <a:pt x="1323" y="371"/>
                  <a:pt x="1278" y="435"/>
                  <a:pt x="1270" y="505"/>
                </a:cubicBezTo>
                <a:cubicBezTo>
                  <a:pt x="1270" y="523"/>
                  <a:pt x="1270" y="527"/>
                  <a:pt x="1270" y="538"/>
                </a:cubicBezTo>
                <a:cubicBezTo>
                  <a:pt x="1325" y="545"/>
                  <a:pt x="1366" y="533"/>
                  <a:pt x="1420" y="520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79" name="Freeform 11"/>
          <p:cNvSpPr/>
          <p:nvPr/>
        </p:nvSpPr>
        <p:spPr>
          <a:xfrm>
            <a:off x="4242600" y="1355760"/>
            <a:ext cx="12240" cy="79560"/>
          </a:xfrm>
          <a:custGeom>
            <a:avLst/>
            <a:gdLst/>
            <a:ahLst/>
            <a:rect l="0" t="0" r="r" b="b"/>
            <a:pathLst>
              <a:path w="34" h="221">
                <a:moveTo>
                  <a:pt x="8" y="0"/>
                </a:moveTo>
                <a:cubicBezTo>
                  <a:pt x="8" y="36"/>
                  <a:pt x="11" y="71"/>
                  <a:pt x="11" y="107"/>
                </a:cubicBezTo>
                <a:cubicBezTo>
                  <a:pt x="11" y="124"/>
                  <a:pt x="0" y="204"/>
                  <a:pt x="14" y="216"/>
                </a:cubicBezTo>
                <a:cubicBezTo>
                  <a:pt x="20" y="217"/>
                  <a:pt x="27" y="219"/>
                  <a:pt x="33" y="220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80" name="Freeform 12"/>
          <p:cNvSpPr/>
          <p:nvPr/>
        </p:nvSpPr>
        <p:spPr>
          <a:xfrm>
            <a:off x="4432320" y="1294560"/>
            <a:ext cx="83520" cy="177120"/>
          </a:xfrm>
          <a:custGeom>
            <a:avLst/>
            <a:gdLst/>
            <a:ahLst/>
            <a:rect l="0" t="0" r="r" b="b"/>
            <a:pathLst>
              <a:path w="232" h="492">
                <a:moveTo>
                  <a:pt x="20" y="135"/>
                </a:moveTo>
                <a:cubicBezTo>
                  <a:pt x="43" y="126"/>
                  <a:pt x="63" y="124"/>
                  <a:pt x="88" y="120"/>
                </a:cubicBezTo>
                <a:cubicBezTo>
                  <a:pt x="110" y="116"/>
                  <a:pt x="119" y="114"/>
                  <a:pt x="135" y="113"/>
                </a:cubicBezTo>
                <a:moveTo>
                  <a:pt x="46" y="82"/>
                </a:moveTo>
                <a:cubicBezTo>
                  <a:pt x="43" y="62"/>
                  <a:pt x="37" y="42"/>
                  <a:pt x="52" y="26"/>
                </a:cubicBezTo>
                <a:cubicBezTo>
                  <a:pt x="70" y="5"/>
                  <a:pt x="100" y="0"/>
                  <a:pt x="127" y="3"/>
                </a:cubicBezTo>
                <a:cubicBezTo>
                  <a:pt x="165" y="8"/>
                  <a:pt x="189" y="42"/>
                  <a:pt x="195" y="79"/>
                </a:cubicBezTo>
                <a:cubicBezTo>
                  <a:pt x="202" y="121"/>
                  <a:pt x="193" y="142"/>
                  <a:pt x="163" y="167"/>
                </a:cubicBezTo>
                <a:cubicBezTo>
                  <a:pt x="152" y="176"/>
                  <a:pt x="142" y="181"/>
                  <a:pt x="130" y="188"/>
                </a:cubicBezTo>
                <a:cubicBezTo>
                  <a:pt x="144" y="197"/>
                  <a:pt x="91" y="182"/>
                  <a:pt x="141" y="198"/>
                </a:cubicBezTo>
                <a:cubicBezTo>
                  <a:pt x="169" y="207"/>
                  <a:pt x="200" y="216"/>
                  <a:pt x="213" y="249"/>
                </a:cubicBezTo>
                <a:cubicBezTo>
                  <a:pt x="231" y="292"/>
                  <a:pt x="212" y="332"/>
                  <a:pt x="184" y="362"/>
                </a:cubicBezTo>
                <a:cubicBezTo>
                  <a:pt x="149" y="401"/>
                  <a:pt x="104" y="424"/>
                  <a:pt x="60" y="451"/>
                </a:cubicBezTo>
                <a:cubicBezTo>
                  <a:pt x="40" y="464"/>
                  <a:pt x="20" y="478"/>
                  <a:pt x="0" y="491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81" name="Freeform 13"/>
          <p:cNvSpPr/>
          <p:nvPr/>
        </p:nvSpPr>
        <p:spPr>
          <a:xfrm>
            <a:off x="4692600" y="1327320"/>
            <a:ext cx="18000" cy="360"/>
          </a:xfrm>
          <a:custGeom>
            <a:avLst/>
            <a:gdLst/>
            <a:ahLst/>
            <a:rect l="0" t="0" r="r" b="b"/>
            <a:pathLst>
              <a:path w="50" h="1">
                <a:moveTo>
                  <a:pt x="0" y="0"/>
                </a:moveTo>
                <a:cubicBezTo>
                  <a:pt x="16" y="0"/>
                  <a:pt x="33" y="0"/>
                  <a:pt x="49" y="0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82" name="Freeform 14"/>
          <p:cNvSpPr/>
          <p:nvPr/>
        </p:nvSpPr>
        <p:spPr>
          <a:xfrm>
            <a:off x="4873680" y="1145880"/>
            <a:ext cx="1662480" cy="338760"/>
          </a:xfrm>
          <a:custGeom>
            <a:avLst/>
            <a:gdLst/>
            <a:ahLst/>
            <a:rect l="0" t="0" r="r" b="b"/>
            <a:pathLst>
              <a:path w="4618" h="941">
                <a:moveTo>
                  <a:pt x="124" y="452"/>
                </a:moveTo>
                <a:cubicBezTo>
                  <a:pt x="135" y="445"/>
                  <a:pt x="148" y="440"/>
                  <a:pt x="161" y="436"/>
                </a:cubicBezTo>
                <a:cubicBezTo>
                  <a:pt x="178" y="431"/>
                  <a:pt x="195" y="424"/>
                  <a:pt x="212" y="418"/>
                </a:cubicBezTo>
                <a:moveTo>
                  <a:pt x="662" y="140"/>
                </a:moveTo>
                <a:cubicBezTo>
                  <a:pt x="664" y="124"/>
                  <a:pt x="657" y="113"/>
                  <a:pt x="670" y="101"/>
                </a:cubicBezTo>
                <a:cubicBezTo>
                  <a:pt x="687" y="85"/>
                  <a:pt x="764" y="90"/>
                  <a:pt x="782" y="96"/>
                </a:cubicBezTo>
                <a:cubicBezTo>
                  <a:pt x="851" y="120"/>
                  <a:pt x="886" y="193"/>
                  <a:pt x="891" y="260"/>
                </a:cubicBezTo>
                <a:cubicBezTo>
                  <a:pt x="893" y="294"/>
                  <a:pt x="889" y="325"/>
                  <a:pt x="883" y="357"/>
                </a:cubicBezTo>
                <a:cubicBezTo>
                  <a:pt x="882" y="351"/>
                  <a:pt x="878" y="381"/>
                  <a:pt x="876" y="336"/>
                </a:cubicBezTo>
                <a:cubicBezTo>
                  <a:pt x="874" y="281"/>
                  <a:pt x="876" y="231"/>
                  <a:pt x="904" y="182"/>
                </a:cubicBezTo>
                <a:cubicBezTo>
                  <a:pt x="928" y="140"/>
                  <a:pt x="962" y="96"/>
                  <a:pt x="1004" y="71"/>
                </a:cubicBezTo>
                <a:cubicBezTo>
                  <a:pt x="1031" y="55"/>
                  <a:pt x="1066" y="53"/>
                  <a:pt x="1086" y="79"/>
                </a:cubicBezTo>
                <a:cubicBezTo>
                  <a:pt x="1119" y="122"/>
                  <a:pt x="1147" y="196"/>
                  <a:pt x="1142" y="251"/>
                </a:cubicBezTo>
                <a:cubicBezTo>
                  <a:pt x="1142" y="262"/>
                  <a:pt x="1143" y="265"/>
                  <a:pt x="1138" y="271"/>
                </a:cubicBezTo>
                <a:cubicBezTo>
                  <a:pt x="1113" y="262"/>
                  <a:pt x="1114" y="281"/>
                  <a:pt x="1111" y="246"/>
                </a:cubicBezTo>
                <a:cubicBezTo>
                  <a:pt x="1107" y="196"/>
                  <a:pt x="1150" y="165"/>
                  <a:pt x="1187" y="141"/>
                </a:cubicBezTo>
                <a:cubicBezTo>
                  <a:pt x="1214" y="123"/>
                  <a:pt x="1278" y="87"/>
                  <a:pt x="1313" y="108"/>
                </a:cubicBezTo>
                <a:cubicBezTo>
                  <a:pt x="1348" y="129"/>
                  <a:pt x="1344" y="180"/>
                  <a:pt x="1344" y="214"/>
                </a:cubicBezTo>
                <a:cubicBezTo>
                  <a:pt x="1345" y="272"/>
                  <a:pt x="1325" y="309"/>
                  <a:pt x="1298" y="359"/>
                </a:cubicBezTo>
                <a:moveTo>
                  <a:pt x="640" y="391"/>
                </a:moveTo>
                <a:cubicBezTo>
                  <a:pt x="635" y="421"/>
                  <a:pt x="622" y="446"/>
                  <a:pt x="604" y="476"/>
                </a:cubicBezTo>
                <a:cubicBezTo>
                  <a:pt x="574" y="527"/>
                  <a:pt x="535" y="577"/>
                  <a:pt x="518" y="634"/>
                </a:cubicBezTo>
                <a:cubicBezTo>
                  <a:pt x="508" y="667"/>
                  <a:pt x="512" y="685"/>
                  <a:pt x="522" y="715"/>
                </a:cubicBezTo>
                <a:moveTo>
                  <a:pt x="1863" y="340"/>
                </a:moveTo>
                <a:cubicBezTo>
                  <a:pt x="1841" y="331"/>
                  <a:pt x="1811" y="321"/>
                  <a:pt x="1776" y="327"/>
                </a:cubicBezTo>
                <a:cubicBezTo>
                  <a:pt x="1724" y="337"/>
                  <a:pt x="1657" y="366"/>
                  <a:pt x="1620" y="405"/>
                </a:cubicBezTo>
                <a:cubicBezTo>
                  <a:pt x="1591" y="435"/>
                  <a:pt x="1588" y="479"/>
                  <a:pt x="1629" y="491"/>
                </a:cubicBezTo>
                <a:cubicBezTo>
                  <a:pt x="1663" y="501"/>
                  <a:pt x="1728" y="506"/>
                  <a:pt x="1762" y="493"/>
                </a:cubicBezTo>
                <a:cubicBezTo>
                  <a:pt x="1798" y="479"/>
                  <a:pt x="1823" y="438"/>
                  <a:pt x="1842" y="407"/>
                </a:cubicBezTo>
                <a:cubicBezTo>
                  <a:pt x="1849" y="396"/>
                  <a:pt x="1859" y="381"/>
                  <a:pt x="1866" y="372"/>
                </a:cubicBezTo>
                <a:cubicBezTo>
                  <a:pt x="1867" y="451"/>
                  <a:pt x="1873" y="529"/>
                  <a:pt x="1875" y="608"/>
                </a:cubicBezTo>
                <a:cubicBezTo>
                  <a:pt x="1877" y="664"/>
                  <a:pt x="1882" y="724"/>
                  <a:pt x="1872" y="779"/>
                </a:cubicBezTo>
                <a:cubicBezTo>
                  <a:pt x="1867" y="799"/>
                  <a:pt x="1866" y="805"/>
                  <a:pt x="1859" y="816"/>
                </a:cubicBezTo>
                <a:moveTo>
                  <a:pt x="34" y="359"/>
                </a:moveTo>
                <a:cubicBezTo>
                  <a:pt x="20" y="338"/>
                  <a:pt x="8" y="329"/>
                  <a:pt x="0" y="304"/>
                </a:cubicBezTo>
                <a:cubicBezTo>
                  <a:pt x="0" y="297"/>
                  <a:pt x="0" y="295"/>
                  <a:pt x="0" y="290"/>
                </a:cubicBezTo>
                <a:cubicBezTo>
                  <a:pt x="38" y="272"/>
                  <a:pt x="70" y="257"/>
                  <a:pt x="115" y="254"/>
                </a:cubicBezTo>
                <a:cubicBezTo>
                  <a:pt x="177" y="250"/>
                  <a:pt x="207" y="258"/>
                  <a:pt x="239" y="316"/>
                </a:cubicBezTo>
                <a:cubicBezTo>
                  <a:pt x="271" y="374"/>
                  <a:pt x="312" y="541"/>
                  <a:pt x="276" y="601"/>
                </a:cubicBezTo>
                <a:cubicBezTo>
                  <a:pt x="269" y="601"/>
                  <a:pt x="267" y="601"/>
                  <a:pt x="262" y="601"/>
                </a:cubicBezTo>
                <a:cubicBezTo>
                  <a:pt x="247" y="567"/>
                  <a:pt x="241" y="546"/>
                  <a:pt x="240" y="505"/>
                </a:cubicBezTo>
                <a:cubicBezTo>
                  <a:pt x="239" y="441"/>
                  <a:pt x="244" y="396"/>
                  <a:pt x="285" y="343"/>
                </a:cubicBezTo>
                <a:cubicBezTo>
                  <a:pt x="324" y="292"/>
                  <a:pt x="365" y="270"/>
                  <a:pt x="427" y="267"/>
                </a:cubicBezTo>
                <a:cubicBezTo>
                  <a:pt x="490" y="264"/>
                  <a:pt x="523" y="328"/>
                  <a:pt x="546" y="379"/>
                </a:cubicBezTo>
                <a:cubicBezTo>
                  <a:pt x="569" y="429"/>
                  <a:pt x="571" y="474"/>
                  <a:pt x="573" y="527"/>
                </a:cubicBezTo>
                <a:cubicBezTo>
                  <a:pt x="573" y="536"/>
                  <a:pt x="573" y="537"/>
                  <a:pt x="573" y="542"/>
                </a:cubicBezTo>
                <a:cubicBezTo>
                  <a:pt x="562" y="525"/>
                  <a:pt x="546" y="511"/>
                  <a:pt x="541" y="479"/>
                </a:cubicBezTo>
                <a:cubicBezTo>
                  <a:pt x="530" y="402"/>
                  <a:pt x="533" y="321"/>
                  <a:pt x="564" y="250"/>
                </a:cubicBezTo>
                <a:cubicBezTo>
                  <a:pt x="601" y="167"/>
                  <a:pt x="678" y="57"/>
                  <a:pt x="767" y="23"/>
                </a:cubicBezTo>
                <a:cubicBezTo>
                  <a:pt x="828" y="0"/>
                  <a:pt x="884" y="23"/>
                  <a:pt x="926" y="68"/>
                </a:cubicBezTo>
                <a:cubicBezTo>
                  <a:pt x="981" y="127"/>
                  <a:pt x="1003" y="201"/>
                  <a:pt x="1022" y="277"/>
                </a:cubicBezTo>
                <a:cubicBezTo>
                  <a:pt x="1043" y="364"/>
                  <a:pt x="1051" y="430"/>
                  <a:pt x="1108" y="501"/>
                </a:cubicBezTo>
                <a:moveTo>
                  <a:pt x="1431" y="209"/>
                </a:moveTo>
                <a:cubicBezTo>
                  <a:pt x="1420" y="219"/>
                  <a:pt x="1420" y="191"/>
                  <a:pt x="1408" y="246"/>
                </a:cubicBezTo>
                <a:cubicBezTo>
                  <a:pt x="1378" y="382"/>
                  <a:pt x="1342" y="510"/>
                  <a:pt x="1259" y="624"/>
                </a:cubicBezTo>
                <a:cubicBezTo>
                  <a:pt x="1263" y="622"/>
                  <a:pt x="1308" y="595"/>
                  <a:pt x="1313" y="593"/>
                </a:cubicBezTo>
                <a:cubicBezTo>
                  <a:pt x="1376" y="564"/>
                  <a:pt x="1447" y="549"/>
                  <a:pt x="1514" y="532"/>
                </a:cubicBezTo>
                <a:cubicBezTo>
                  <a:pt x="1590" y="513"/>
                  <a:pt x="1684" y="504"/>
                  <a:pt x="1751" y="461"/>
                </a:cubicBezTo>
                <a:cubicBezTo>
                  <a:pt x="1771" y="448"/>
                  <a:pt x="1785" y="427"/>
                  <a:pt x="1793" y="405"/>
                </a:cubicBezTo>
                <a:cubicBezTo>
                  <a:pt x="1795" y="399"/>
                  <a:pt x="1794" y="392"/>
                  <a:pt x="1796" y="387"/>
                </a:cubicBezTo>
                <a:cubicBezTo>
                  <a:pt x="1788" y="397"/>
                  <a:pt x="1777" y="410"/>
                  <a:pt x="1769" y="425"/>
                </a:cubicBezTo>
                <a:cubicBezTo>
                  <a:pt x="1735" y="494"/>
                  <a:pt x="1716" y="562"/>
                  <a:pt x="1707" y="638"/>
                </a:cubicBezTo>
                <a:cubicBezTo>
                  <a:pt x="1699" y="701"/>
                  <a:pt x="1680" y="809"/>
                  <a:pt x="1705" y="870"/>
                </a:cubicBezTo>
                <a:cubicBezTo>
                  <a:pt x="1722" y="893"/>
                  <a:pt x="1727" y="900"/>
                  <a:pt x="1745" y="909"/>
                </a:cubicBezTo>
                <a:moveTo>
                  <a:pt x="2245" y="616"/>
                </a:moveTo>
                <a:cubicBezTo>
                  <a:pt x="2231" y="624"/>
                  <a:pt x="2237" y="657"/>
                  <a:pt x="2234" y="673"/>
                </a:cubicBezTo>
                <a:cubicBezTo>
                  <a:pt x="2225" y="725"/>
                  <a:pt x="2203" y="770"/>
                  <a:pt x="2176" y="815"/>
                </a:cubicBezTo>
                <a:cubicBezTo>
                  <a:pt x="2167" y="829"/>
                  <a:pt x="2161" y="838"/>
                  <a:pt x="2157" y="854"/>
                </a:cubicBezTo>
                <a:moveTo>
                  <a:pt x="2401" y="240"/>
                </a:moveTo>
                <a:cubicBezTo>
                  <a:pt x="2401" y="227"/>
                  <a:pt x="2402" y="215"/>
                  <a:pt x="2402" y="202"/>
                </a:cubicBezTo>
                <a:cubicBezTo>
                  <a:pt x="2403" y="217"/>
                  <a:pt x="2406" y="254"/>
                  <a:pt x="2407" y="271"/>
                </a:cubicBezTo>
                <a:cubicBezTo>
                  <a:pt x="2411" y="330"/>
                  <a:pt x="2416" y="390"/>
                  <a:pt x="2430" y="448"/>
                </a:cubicBezTo>
                <a:cubicBezTo>
                  <a:pt x="2434" y="467"/>
                  <a:pt x="2440" y="485"/>
                  <a:pt x="2444" y="504"/>
                </a:cubicBezTo>
                <a:cubicBezTo>
                  <a:pt x="2445" y="456"/>
                  <a:pt x="2455" y="420"/>
                  <a:pt x="2475" y="376"/>
                </a:cubicBezTo>
                <a:cubicBezTo>
                  <a:pt x="2496" y="330"/>
                  <a:pt x="2525" y="278"/>
                  <a:pt x="2575" y="259"/>
                </a:cubicBezTo>
                <a:cubicBezTo>
                  <a:pt x="2594" y="257"/>
                  <a:pt x="2600" y="256"/>
                  <a:pt x="2612" y="257"/>
                </a:cubicBezTo>
                <a:cubicBezTo>
                  <a:pt x="2634" y="294"/>
                  <a:pt x="2638" y="329"/>
                  <a:pt x="2642" y="373"/>
                </a:cubicBezTo>
                <a:cubicBezTo>
                  <a:pt x="2644" y="396"/>
                  <a:pt x="2644" y="418"/>
                  <a:pt x="2644" y="441"/>
                </a:cubicBezTo>
                <a:cubicBezTo>
                  <a:pt x="2644" y="380"/>
                  <a:pt x="2651" y="326"/>
                  <a:pt x="2683" y="271"/>
                </a:cubicBezTo>
                <a:cubicBezTo>
                  <a:pt x="2714" y="218"/>
                  <a:pt x="2760" y="183"/>
                  <a:pt x="2818" y="167"/>
                </a:cubicBezTo>
                <a:cubicBezTo>
                  <a:pt x="2858" y="156"/>
                  <a:pt x="2904" y="151"/>
                  <a:pt x="2921" y="195"/>
                </a:cubicBezTo>
                <a:cubicBezTo>
                  <a:pt x="2945" y="257"/>
                  <a:pt x="2929" y="333"/>
                  <a:pt x="2911" y="393"/>
                </a:cubicBezTo>
                <a:cubicBezTo>
                  <a:pt x="2898" y="438"/>
                  <a:pt x="2884" y="477"/>
                  <a:pt x="2876" y="524"/>
                </a:cubicBezTo>
                <a:moveTo>
                  <a:pt x="3139" y="425"/>
                </a:moveTo>
                <a:cubicBezTo>
                  <a:pt x="3122" y="418"/>
                  <a:pt x="3083" y="402"/>
                  <a:pt x="3064" y="418"/>
                </a:cubicBezTo>
                <a:cubicBezTo>
                  <a:pt x="3036" y="441"/>
                  <a:pt x="3034" y="505"/>
                  <a:pt x="3047" y="535"/>
                </a:cubicBezTo>
                <a:cubicBezTo>
                  <a:pt x="3073" y="592"/>
                  <a:pt x="3132" y="636"/>
                  <a:pt x="3170" y="685"/>
                </a:cubicBezTo>
                <a:cubicBezTo>
                  <a:pt x="3190" y="710"/>
                  <a:pt x="3192" y="716"/>
                  <a:pt x="3194" y="745"/>
                </a:cubicBezTo>
                <a:cubicBezTo>
                  <a:pt x="3146" y="762"/>
                  <a:pt x="3099" y="756"/>
                  <a:pt x="3047" y="754"/>
                </a:cubicBezTo>
                <a:moveTo>
                  <a:pt x="3207" y="363"/>
                </a:moveTo>
                <a:cubicBezTo>
                  <a:pt x="3270" y="355"/>
                  <a:pt x="3331" y="356"/>
                  <a:pt x="3395" y="356"/>
                </a:cubicBezTo>
                <a:cubicBezTo>
                  <a:pt x="3409" y="356"/>
                  <a:pt x="3422" y="356"/>
                  <a:pt x="3436" y="356"/>
                </a:cubicBezTo>
                <a:moveTo>
                  <a:pt x="3682" y="715"/>
                </a:moveTo>
                <a:cubicBezTo>
                  <a:pt x="3665" y="751"/>
                  <a:pt x="3652" y="788"/>
                  <a:pt x="3632" y="823"/>
                </a:cubicBezTo>
                <a:cubicBezTo>
                  <a:pt x="3613" y="857"/>
                  <a:pt x="3581" y="886"/>
                  <a:pt x="3568" y="923"/>
                </a:cubicBezTo>
                <a:cubicBezTo>
                  <a:pt x="3566" y="933"/>
                  <a:pt x="3566" y="934"/>
                  <a:pt x="3566" y="940"/>
                </a:cubicBezTo>
                <a:moveTo>
                  <a:pt x="3894" y="202"/>
                </a:moveTo>
                <a:cubicBezTo>
                  <a:pt x="3894" y="201"/>
                  <a:pt x="3899" y="167"/>
                  <a:pt x="3902" y="201"/>
                </a:cubicBezTo>
                <a:cubicBezTo>
                  <a:pt x="3909" y="277"/>
                  <a:pt x="3903" y="357"/>
                  <a:pt x="3891" y="431"/>
                </a:cubicBezTo>
                <a:cubicBezTo>
                  <a:pt x="3888" y="452"/>
                  <a:pt x="3885" y="514"/>
                  <a:pt x="3882" y="493"/>
                </a:cubicBezTo>
                <a:cubicBezTo>
                  <a:pt x="3882" y="482"/>
                  <a:pt x="3883" y="475"/>
                  <a:pt x="3885" y="466"/>
                </a:cubicBezTo>
                <a:cubicBezTo>
                  <a:pt x="3907" y="417"/>
                  <a:pt x="3930" y="368"/>
                  <a:pt x="3968" y="329"/>
                </a:cubicBezTo>
                <a:cubicBezTo>
                  <a:pt x="4008" y="287"/>
                  <a:pt x="4050" y="273"/>
                  <a:pt x="4106" y="271"/>
                </a:cubicBezTo>
                <a:cubicBezTo>
                  <a:pt x="4149" y="269"/>
                  <a:pt x="4164" y="298"/>
                  <a:pt x="4175" y="337"/>
                </a:cubicBezTo>
                <a:cubicBezTo>
                  <a:pt x="4181" y="359"/>
                  <a:pt x="4187" y="399"/>
                  <a:pt x="4173" y="415"/>
                </a:cubicBezTo>
                <a:cubicBezTo>
                  <a:pt x="4171" y="415"/>
                  <a:pt x="4170" y="415"/>
                  <a:pt x="4168" y="415"/>
                </a:cubicBezTo>
                <a:cubicBezTo>
                  <a:pt x="4168" y="372"/>
                  <a:pt x="4178" y="346"/>
                  <a:pt x="4203" y="309"/>
                </a:cubicBezTo>
                <a:cubicBezTo>
                  <a:pt x="4233" y="266"/>
                  <a:pt x="4270" y="224"/>
                  <a:pt x="4314" y="194"/>
                </a:cubicBezTo>
                <a:cubicBezTo>
                  <a:pt x="4334" y="180"/>
                  <a:pt x="4343" y="182"/>
                  <a:pt x="4363" y="177"/>
                </a:cubicBezTo>
                <a:cubicBezTo>
                  <a:pt x="4372" y="213"/>
                  <a:pt x="4375" y="249"/>
                  <a:pt x="4375" y="290"/>
                </a:cubicBezTo>
                <a:cubicBezTo>
                  <a:pt x="4375" y="357"/>
                  <a:pt x="4352" y="411"/>
                  <a:pt x="4338" y="476"/>
                </a:cubicBezTo>
                <a:cubicBezTo>
                  <a:pt x="4333" y="508"/>
                  <a:pt x="4332" y="516"/>
                  <a:pt x="4333" y="537"/>
                </a:cubicBezTo>
                <a:moveTo>
                  <a:pt x="4617" y="428"/>
                </a:moveTo>
                <a:cubicBezTo>
                  <a:pt x="4600" y="434"/>
                  <a:pt x="4556" y="462"/>
                  <a:pt x="4531" y="490"/>
                </a:cubicBezTo>
                <a:cubicBezTo>
                  <a:pt x="4488" y="537"/>
                  <a:pt x="4467" y="591"/>
                  <a:pt x="4462" y="654"/>
                </a:cubicBezTo>
                <a:cubicBezTo>
                  <a:pt x="4459" y="696"/>
                  <a:pt x="4458" y="729"/>
                  <a:pt x="4502" y="747"/>
                </a:cubicBezTo>
                <a:cubicBezTo>
                  <a:pt x="4516" y="753"/>
                  <a:pt x="4566" y="763"/>
                  <a:pt x="4572" y="741"/>
                </a:cubicBezTo>
                <a:cubicBezTo>
                  <a:pt x="4583" y="705"/>
                  <a:pt x="4569" y="663"/>
                  <a:pt x="4544" y="637"/>
                </a:cubicBezTo>
                <a:cubicBezTo>
                  <a:pt x="4518" y="609"/>
                  <a:pt x="4491" y="610"/>
                  <a:pt x="4456" y="610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83" name="Freeform 15"/>
          <p:cNvSpPr/>
          <p:nvPr/>
        </p:nvSpPr>
        <p:spPr>
          <a:xfrm>
            <a:off x="6986160" y="1244520"/>
            <a:ext cx="975600" cy="194040"/>
          </a:xfrm>
          <a:custGeom>
            <a:avLst/>
            <a:gdLst/>
            <a:ahLst/>
            <a:rect l="0" t="0" r="r" b="b"/>
            <a:pathLst>
              <a:path w="2710" h="539">
                <a:moveTo>
                  <a:pt x="26" y="189"/>
                </a:moveTo>
                <a:cubicBezTo>
                  <a:pt x="13" y="174"/>
                  <a:pt x="0" y="155"/>
                  <a:pt x="9" y="133"/>
                </a:cubicBezTo>
                <a:cubicBezTo>
                  <a:pt x="19" y="108"/>
                  <a:pt x="59" y="103"/>
                  <a:pt x="81" y="101"/>
                </a:cubicBezTo>
                <a:cubicBezTo>
                  <a:pt x="111" y="98"/>
                  <a:pt x="141" y="95"/>
                  <a:pt x="156" y="126"/>
                </a:cubicBezTo>
                <a:cubicBezTo>
                  <a:pt x="167" y="149"/>
                  <a:pt x="167" y="185"/>
                  <a:pt x="164" y="211"/>
                </a:cubicBezTo>
                <a:cubicBezTo>
                  <a:pt x="162" y="230"/>
                  <a:pt x="162" y="224"/>
                  <a:pt x="147" y="231"/>
                </a:cubicBezTo>
                <a:cubicBezTo>
                  <a:pt x="146" y="231"/>
                  <a:pt x="145" y="231"/>
                  <a:pt x="144" y="231"/>
                </a:cubicBezTo>
                <a:cubicBezTo>
                  <a:pt x="149" y="195"/>
                  <a:pt x="151" y="187"/>
                  <a:pt x="183" y="162"/>
                </a:cubicBezTo>
                <a:cubicBezTo>
                  <a:pt x="228" y="127"/>
                  <a:pt x="280" y="112"/>
                  <a:pt x="336" y="108"/>
                </a:cubicBezTo>
                <a:cubicBezTo>
                  <a:pt x="375" y="105"/>
                  <a:pt x="409" y="101"/>
                  <a:pt x="403" y="150"/>
                </a:cubicBezTo>
                <a:cubicBezTo>
                  <a:pt x="399" y="184"/>
                  <a:pt x="367" y="208"/>
                  <a:pt x="342" y="229"/>
                </a:cubicBezTo>
                <a:cubicBezTo>
                  <a:pt x="335" y="235"/>
                  <a:pt x="327" y="239"/>
                  <a:pt x="320" y="245"/>
                </a:cubicBezTo>
                <a:cubicBezTo>
                  <a:pt x="349" y="232"/>
                  <a:pt x="372" y="216"/>
                  <a:pt x="399" y="198"/>
                </a:cubicBezTo>
                <a:cubicBezTo>
                  <a:pt x="442" y="169"/>
                  <a:pt x="485" y="139"/>
                  <a:pt x="531" y="115"/>
                </a:cubicBezTo>
                <a:cubicBezTo>
                  <a:pt x="556" y="102"/>
                  <a:pt x="580" y="93"/>
                  <a:pt x="606" y="86"/>
                </a:cubicBezTo>
                <a:cubicBezTo>
                  <a:pt x="606" y="116"/>
                  <a:pt x="605" y="137"/>
                  <a:pt x="597" y="166"/>
                </a:cubicBezTo>
                <a:cubicBezTo>
                  <a:pt x="585" y="206"/>
                  <a:pt x="573" y="240"/>
                  <a:pt x="576" y="284"/>
                </a:cubicBezTo>
                <a:cubicBezTo>
                  <a:pt x="577" y="290"/>
                  <a:pt x="578" y="296"/>
                  <a:pt x="579" y="302"/>
                </a:cubicBezTo>
                <a:moveTo>
                  <a:pt x="721" y="219"/>
                </a:moveTo>
                <a:cubicBezTo>
                  <a:pt x="756" y="185"/>
                  <a:pt x="780" y="180"/>
                  <a:pt x="829" y="175"/>
                </a:cubicBezTo>
                <a:cubicBezTo>
                  <a:pt x="853" y="173"/>
                  <a:pt x="911" y="158"/>
                  <a:pt x="920" y="191"/>
                </a:cubicBezTo>
                <a:cubicBezTo>
                  <a:pt x="934" y="242"/>
                  <a:pt x="916" y="306"/>
                  <a:pt x="899" y="353"/>
                </a:cubicBezTo>
                <a:cubicBezTo>
                  <a:pt x="879" y="407"/>
                  <a:pt x="853" y="457"/>
                  <a:pt x="844" y="514"/>
                </a:cubicBezTo>
                <a:cubicBezTo>
                  <a:pt x="843" y="522"/>
                  <a:pt x="843" y="530"/>
                  <a:pt x="842" y="538"/>
                </a:cubicBezTo>
                <a:moveTo>
                  <a:pt x="832" y="412"/>
                </a:moveTo>
                <a:cubicBezTo>
                  <a:pt x="877" y="379"/>
                  <a:pt x="921" y="361"/>
                  <a:pt x="974" y="344"/>
                </a:cubicBezTo>
                <a:cubicBezTo>
                  <a:pt x="1032" y="325"/>
                  <a:pt x="1092" y="315"/>
                  <a:pt x="1151" y="298"/>
                </a:cubicBezTo>
                <a:cubicBezTo>
                  <a:pt x="1163" y="294"/>
                  <a:pt x="1175" y="290"/>
                  <a:pt x="1187" y="286"/>
                </a:cubicBezTo>
                <a:moveTo>
                  <a:pt x="1524" y="30"/>
                </a:moveTo>
                <a:cubicBezTo>
                  <a:pt x="1519" y="17"/>
                  <a:pt x="1518" y="12"/>
                  <a:pt x="1516" y="0"/>
                </a:cubicBezTo>
                <a:cubicBezTo>
                  <a:pt x="1545" y="17"/>
                  <a:pt x="1559" y="30"/>
                  <a:pt x="1572" y="66"/>
                </a:cubicBezTo>
                <a:cubicBezTo>
                  <a:pt x="1588" y="111"/>
                  <a:pt x="1587" y="157"/>
                  <a:pt x="1587" y="203"/>
                </a:cubicBezTo>
                <a:cubicBezTo>
                  <a:pt x="1587" y="230"/>
                  <a:pt x="1581" y="234"/>
                  <a:pt x="1563" y="248"/>
                </a:cubicBezTo>
                <a:lnTo>
                  <a:pt x="1562" y="248"/>
                </a:lnTo>
                <a:cubicBezTo>
                  <a:pt x="1564" y="204"/>
                  <a:pt x="1573" y="183"/>
                  <a:pt x="1608" y="153"/>
                </a:cubicBezTo>
                <a:cubicBezTo>
                  <a:pt x="1643" y="122"/>
                  <a:pt x="1676" y="110"/>
                  <a:pt x="1721" y="109"/>
                </a:cubicBezTo>
                <a:cubicBezTo>
                  <a:pt x="1757" y="108"/>
                  <a:pt x="1769" y="117"/>
                  <a:pt x="1772" y="153"/>
                </a:cubicBezTo>
                <a:cubicBezTo>
                  <a:pt x="1775" y="184"/>
                  <a:pt x="1772" y="191"/>
                  <a:pt x="1753" y="212"/>
                </a:cubicBezTo>
                <a:cubicBezTo>
                  <a:pt x="1751" y="213"/>
                  <a:pt x="1749" y="215"/>
                  <a:pt x="1747" y="216"/>
                </a:cubicBezTo>
                <a:cubicBezTo>
                  <a:pt x="1779" y="188"/>
                  <a:pt x="1808" y="157"/>
                  <a:pt x="1839" y="128"/>
                </a:cubicBezTo>
                <a:cubicBezTo>
                  <a:pt x="1875" y="94"/>
                  <a:pt x="1922" y="67"/>
                  <a:pt x="1972" y="61"/>
                </a:cubicBezTo>
                <a:cubicBezTo>
                  <a:pt x="2021" y="55"/>
                  <a:pt x="2069" y="55"/>
                  <a:pt x="2095" y="104"/>
                </a:cubicBezTo>
                <a:cubicBezTo>
                  <a:pt x="2120" y="152"/>
                  <a:pt x="2107" y="198"/>
                  <a:pt x="2084" y="239"/>
                </a:cubicBezTo>
                <a:moveTo>
                  <a:pt x="1144" y="349"/>
                </a:moveTo>
                <a:cubicBezTo>
                  <a:pt x="1167" y="372"/>
                  <a:pt x="1167" y="383"/>
                  <a:pt x="1167" y="416"/>
                </a:cubicBezTo>
                <a:moveTo>
                  <a:pt x="2487" y="225"/>
                </a:moveTo>
                <a:cubicBezTo>
                  <a:pt x="2508" y="231"/>
                  <a:pt x="2434" y="263"/>
                  <a:pt x="2418" y="278"/>
                </a:cubicBezTo>
                <a:cubicBezTo>
                  <a:pt x="2397" y="295"/>
                  <a:pt x="2366" y="338"/>
                  <a:pt x="2384" y="368"/>
                </a:cubicBezTo>
                <a:cubicBezTo>
                  <a:pt x="2410" y="411"/>
                  <a:pt x="2489" y="431"/>
                  <a:pt x="2532" y="446"/>
                </a:cubicBezTo>
                <a:cubicBezTo>
                  <a:pt x="2563" y="457"/>
                  <a:pt x="2625" y="467"/>
                  <a:pt x="2645" y="498"/>
                </a:cubicBezTo>
                <a:cubicBezTo>
                  <a:pt x="2645" y="500"/>
                  <a:pt x="2645" y="503"/>
                  <a:pt x="2645" y="505"/>
                </a:cubicBezTo>
                <a:cubicBezTo>
                  <a:pt x="2603" y="513"/>
                  <a:pt x="2560" y="511"/>
                  <a:pt x="2517" y="511"/>
                </a:cubicBezTo>
                <a:cubicBezTo>
                  <a:pt x="2467" y="511"/>
                  <a:pt x="2434" y="503"/>
                  <a:pt x="2392" y="477"/>
                </a:cubicBezTo>
                <a:cubicBezTo>
                  <a:pt x="2395" y="431"/>
                  <a:pt x="2446" y="429"/>
                  <a:pt x="2486" y="418"/>
                </a:cubicBezTo>
                <a:cubicBezTo>
                  <a:pt x="2560" y="397"/>
                  <a:pt x="2635" y="378"/>
                  <a:pt x="2709" y="357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84" name="Freeform 16"/>
          <p:cNvSpPr/>
          <p:nvPr/>
        </p:nvSpPr>
        <p:spPr>
          <a:xfrm>
            <a:off x="8179560" y="1238400"/>
            <a:ext cx="375120" cy="206640"/>
          </a:xfrm>
          <a:custGeom>
            <a:avLst/>
            <a:gdLst/>
            <a:ahLst/>
            <a:rect l="0" t="0" r="r" b="b"/>
            <a:pathLst>
              <a:path w="1042" h="574">
                <a:moveTo>
                  <a:pt x="3" y="82"/>
                </a:moveTo>
                <a:cubicBezTo>
                  <a:pt x="3" y="70"/>
                  <a:pt x="0" y="51"/>
                  <a:pt x="4" y="40"/>
                </a:cubicBezTo>
                <a:cubicBezTo>
                  <a:pt x="6" y="40"/>
                  <a:pt x="8" y="39"/>
                  <a:pt x="10" y="39"/>
                </a:cubicBezTo>
                <a:cubicBezTo>
                  <a:pt x="37" y="52"/>
                  <a:pt x="39" y="59"/>
                  <a:pt x="52" y="91"/>
                </a:cubicBezTo>
                <a:cubicBezTo>
                  <a:pt x="67" y="128"/>
                  <a:pt x="70" y="158"/>
                  <a:pt x="70" y="198"/>
                </a:cubicBezTo>
                <a:cubicBezTo>
                  <a:pt x="70" y="205"/>
                  <a:pt x="70" y="212"/>
                  <a:pt x="70" y="219"/>
                </a:cubicBezTo>
                <a:cubicBezTo>
                  <a:pt x="96" y="186"/>
                  <a:pt x="120" y="158"/>
                  <a:pt x="155" y="134"/>
                </a:cubicBezTo>
                <a:cubicBezTo>
                  <a:pt x="208" y="98"/>
                  <a:pt x="258" y="87"/>
                  <a:pt x="321" y="86"/>
                </a:cubicBezTo>
                <a:cubicBezTo>
                  <a:pt x="352" y="86"/>
                  <a:pt x="390" y="89"/>
                  <a:pt x="398" y="126"/>
                </a:cubicBezTo>
                <a:cubicBezTo>
                  <a:pt x="402" y="145"/>
                  <a:pt x="401" y="171"/>
                  <a:pt x="379" y="174"/>
                </a:cubicBezTo>
                <a:cubicBezTo>
                  <a:pt x="369" y="175"/>
                  <a:pt x="359" y="174"/>
                  <a:pt x="349" y="174"/>
                </a:cubicBezTo>
                <a:cubicBezTo>
                  <a:pt x="346" y="147"/>
                  <a:pt x="342" y="123"/>
                  <a:pt x="359" y="99"/>
                </a:cubicBezTo>
                <a:cubicBezTo>
                  <a:pt x="385" y="62"/>
                  <a:pt x="434" y="35"/>
                  <a:pt x="476" y="19"/>
                </a:cubicBezTo>
                <a:cubicBezTo>
                  <a:pt x="509" y="7"/>
                  <a:pt x="544" y="1"/>
                  <a:pt x="579" y="0"/>
                </a:cubicBezTo>
                <a:cubicBezTo>
                  <a:pt x="581" y="0"/>
                  <a:pt x="583" y="0"/>
                  <a:pt x="585" y="0"/>
                </a:cubicBezTo>
                <a:cubicBezTo>
                  <a:pt x="593" y="33"/>
                  <a:pt x="591" y="65"/>
                  <a:pt x="591" y="99"/>
                </a:cubicBezTo>
                <a:cubicBezTo>
                  <a:pt x="591" y="131"/>
                  <a:pt x="591" y="140"/>
                  <a:pt x="591" y="161"/>
                </a:cubicBezTo>
                <a:moveTo>
                  <a:pt x="979" y="170"/>
                </a:moveTo>
                <a:cubicBezTo>
                  <a:pt x="955" y="162"/>
                  <a:pt x="913" y="159"/>
                  <a:pt x="872" y="170"/>
                </a:cubicBezTo>
                <a:cubicBezTo>
                  <a:pt x="827" y="182"/>
                  <a:pt x="764" y="205"/>
                  <a:pt x="751" y="256"/>
                </a:cubicBezTo>
                <a:cubicBezTo>
                  <a:pt x="751" y="274"/>
                  <a:pt x="751" y="279"/>
                  <a:pt x="752" y="291"/>
                </a:cubicBezTo>
                <a:cubicBezTo>
                  <a:pt x="793" y="304"/>
                  <a:pt x="837" y="312"/>
                  <a:pt x="880" y="305"/>
                </a:cubicBezTo>
                <a:cubicBezTo>
                  <a:pt x="928" y="298"/>
                  <a:pt x="950" y="261"/>
                  <a:pt x="973" y="223"/>
                </a:cubicBezTo>
                <a:cubicBezTo>
                  <a:pt x="985" y="203"/>
                  <a:pt x="997" y="178"/>
                  <a:pt x="1015" y="163"/>
                </a:cubicBezTo>
                <a:cubicBezTo>
                  <a:pt x="1017" y="163"/>
                  <a:pt x="1019" y="163"/>
                  <a:pt x="1021" y="163"/>
                </a:cubicBezTo>
                <a:cubicBezTo>
                  <a:pt x="1041" y="209"/>
                  <a:pt x="1038" y="261"/>
                  <a:pt x="1038" y="311"/>
                </a:cubicBezTo>
                <a:cubicBezTo>
                  <a:pt x="1038" y="409"/>
                  <a:pt x="1004" y="485"/>
                  <a:pt x="964" y="573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85" name="Freeform 17"/>
          <p:cNvSpPr/>
          <p:nvPr/>
        </p:nvSpPr>
        <p:spPr>
          <a:xfrm>
            <a:off x="7778520" y="2028240"/>
            <a:ext cx="78120" cy="102600"/>
          </a:xfrm>
          <a:custGeom>
            <a:avLst/>
            <a:gdLst/>
            <a:ahLst/>
            <a:rect l="0" t="0" r="r" b="b"/>
            <a:pathLst>
              <a:path w="217" h="285">
                <a:moveTo>
                  <a:pt x="216" y="35"/>
                </a:moveTo>
                <a:cubicBezTo>
                  <a:pt x="194" y="0"/>
                  <a:pt x="167" y="6"/>
                  <a:pt x="126" y="6"/>
                </a:cubicBezTo>
                <a:cubicBezTo>
                  <a:pt x="76" y="7"/>
                  <a:pt x="35" y="36"/>
                  <a:pt x="18" y="87"/>
                </a:cubicBezTo>
                <a:cubicBezTo>
                  <a:pt x="0" y="140"/>
                  <a:pt x="8" y="201"/>
                  <a:pt x="48" y="239"/>
                </a:cubicBezTo>
                <a:cubicBezTo>
                  <a:pt x="85" y="266"/>
                  <a:pt x="98" y="275"/>
                  <a:pt x="128" y="284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86" name="Freeform 18"/>
          <p:cNvSpPr/>
          <p:nvPr/>
        </p:nvSpPr>
        <p:spPr>
          <a:xfrm>
            <a:off x="771480" y="2073240"/>
            <a:ext cx="720000" cy="186120"/>
          </a:xfrm>
          <a:custGeom>
            <a:avLst/>
            <a:gdLst/>
            <a:ahLst/>
            <a:rect l="0" t="0" r="r" b="b"/>
            <a:pathLst>
              <a:path w="2000" h="517">
                <a:moveTo>
                  <a:pt x="0" y="230"/>
                </a:moveTo>
                <a:cubicBezTo>
                  <a:pt x="22" y="212"/>
                  <a:pt x="26" y="212"/>
                  <a:pt x="31" y="185"/>
                </a:cubicBezTo>
                <a:cubicBezTo>
                  <a:pt x="33" y="205"/>
                  <a:pt x="33" y="236"/>
                  <a:pt x="33" y="259"/>
                </a:cubicBezTo>
                <a:cubicBezTo>
                  <a:pt x="33" y="322"/>
                  <a:pt x="26" y="390"/>
                  <a:pt x="46" y="450"/>
                </a:cubicBezTo>
                <a:cubicBezTo>
                  <a:pt x="49" y="460"/>
                  <a:pt x="54" y="467"/>
                  <a:pt x="59" y="476"/>
                </a:cubicBezTo>
                <a:cubicBezTo>
                  <a:pt x="70" y="469"/>
                  <a:pt x="65" y="482"/>
                  <a:pt x="81" y="465"/>
                </a:cubicBezTo>
                <a:cubicBezTo>
                  <a:pt x="97" y="447"/>
                  <a:pt x="105" y="423"/>
                  <a:pt x="125" y="410"/>
                </a:cubicBezTo>
                <a:cubicBezTo>
                  <a:pt x="136" y="403"/>
                  <a:pt x="173" y="397"/>
                  <a:pt x="185" y="403"/>
                </a:cubicBezTo>
                <a:cubicBezTo>
                  <a:pt x="234" y="427"/>
                  <a:pt x="251" y="479"/>
                  <a:pt x="313" y="486"/>
                </a:cubicBezTo>
                <a:cubicBezTo>
                  <a:pt x="347" y="490"/>
                  <a:pt x="389" y="492"/>
                  <a:pt x="403" y="454"/>
                </a:cubicBezTo>
                <a:cubicBezTo>
                  <a:pt x="430" y="382"/>
                  <a:pt x="378" y="312"/>
                  <a:pt x="346" y="252"/>
                </a:cubicBezTo>
                <a:cubicBezTo>
                  <a:pt x="320" y="204"/>
                  <a:pt x="286" y="91"/>
                  <a:pt x="233" y="66"/>
                </a:cubicBezTo>
                <a:cubicBezTo>
                  <a:pt x="183" y="42"/>
                  <a:pt x="145" y="97"/>
                  <a:pt x="119" y="129"/>
                </a:cubicBezTo>
                <a:cubicBezTo>
                  <a:pt x="111" y="141"/>
                  <a:pt x="102" y="152"/>
                  <a:pt x="94" y="164"/>
                </a:cubicBezTo>
                <a:moveTo>
                  <a:pt x="276" y="52"/>
                </a:moveTo>
                <a:cubicBezTo>
                  <a:pt x="276" y="35"/>
                  <a:pt x="276" y="17"/>
                  <a:pt x="276" y="0"/>
                </a:cubicBezTo>
                <a:cubicBezTo>
                  <a:pt x="307" y="54"/>
                  <a:pt x="330" y="105"/>
                  <a:pt x="352" y="164"/>
                </a:cubicBezTo>
                <a:cubicBezTo>
                  <a:pt x="377" y="230"/>
                  <a:pt x="403" y="297"/>
                  <a:pt x="426" y="364"/>
                </a:cubicBezTo>
                <a:cubicBezTo>
                  <a:pt x="433" y="384"/>
                  <a:pt x="433" y="407"/>
                  <a:pt x="443" y="425"/>
                </a:cubicBezTo>
                <a:cubicBezTo>
                  <a:pt x="445" y="425"/>
                  <a:pt x="448" y="425"/>
                  <a:pt x="450" y="425"/>
                </a:cubicBezTo>
                <a:cubicBezTo>
                  <a:pt x="469" y="385"/>
                  <a:pt x="488" y="347"/>
                  <a:pt x="514" y="311"/>
                </a:cubicBezTo>
                <a:cubicBezTo>
                  <a:pt x="546" y="267"/>
                  <a:pt x="583" y="234"/>
                  <a:pt x="638" y="228"/>
                </a:cubicBezTo>
                <a:cubicBezTo>
                  <a:pt x="690" y="222"/>
                  <a:pt x="697" y="259"/>
                  <a:pt x="713" y="299"/>
                </a:cubicBezTo>
                <a:cubicBezTo>
                  <a:pt x="729" y="337"/>
                  <a:pt x="737" y="392"/>
                  <a:pt x="765" y="423"/>
                </a:cubicBezTo>
                <a:cubicBezTo>
                  <a:pt x="785" y="444"/>
                  <a:pt x="823" y="451"/>
                  <a:pt x="850" y="443"/>
                </a:cubicBezTo>
                <a:cubicBezTo>
                  <a:pt x="886" y="432"/>
                  <a:pt x="903" y="354"/>
                  <a:pt x="914" y="325"/>
                </a:cubicBezTo>
                <a:cubicBezTo>
                  <a:pt x="930" y="281"/>
                  <a:pt x="950" y="230"/>
                  <a:pt x="997" y="209"/>
                </a:cubicBezTo>
                <a:cubicBezTo>
                  <a:pt x="1036" y="191"/>
                  <a:pt x="1054" y="214"/>
                  <a:pt x="1079" y="238"/>
                </a:cubicBezTo>
                <a:cubicBezTo>
                  <a:pt x="1132" y="288"/>
                  <a:pt x="1178" y="324"/>
                  <a:pt x="1251" y="334"/>
                </a:cubicBezTo>
                <a:cubicBezTo>
                  <a:pt x="1254" y="334"/>
                  <a:pt x="1257" y="334"/>
                  <a:pt x="1260" y="334"/>
                </a:cubicBezTo>
                <a:cubicBezTo>
                  <a:pt x="1260" y="313"/>
                  <a:pt x="1269" y="291"/>
                  <a:pt x="1254" y="269"/>
                </a:cubicBezTo>
                <a:cubicBezTo>
                  <a:pt x="1222" y="222"/>
                  <a:pt x="1155" y="222"/>
                  <a:pt x="1105" y="225"/>
                </a:cubicBezTo>
                <a:cubicBezTo>
                  <a:pt x="1043" y="229"/>
                  <a:pt x="967" y="261"/>
                  <a:pt x="947" y="327"/>
                </a:cubicBezTo>
                <a:cubicBezTo>
                  <a:pt x="930" y="381"/>
                  <a:pt x="958" y="423"/>
                  <a:pt x="1008" y="444"/>
                </a:cubicBezTo>
                <a:cubicBezTo>
                  <a:pt x="1102" y="487"/>
                  <a:pt x="1227" y="466"/>
                  <a:pt x="1326" y="462"/>
                </a:cubicBezTo>
                <a:moveTo>
                  <a:pt x="1442" y="152"/>
                </a:moveTo>
                <a:cubicBezTo>
                  <a:pt x="1441" y="136"/>
                  <a:pt x="1440" y="122"/>
                  <a:pt x="1440" y="106"/>
                </a:cubicBezTo>
                <a:cubicBezTo>
                  <a:pt x="1476" y="118"/>
                  <a:pt x="1489" y="127"/>
                  <a:pt x="1513" y="162"/>
                </a:cubicBezTo>
                <a:cubicBezTo>
                  <a:pt x="1542" y="205"/>
                  <a:pt x="1566" y="257"/>
                  <a:pt x="1576" y="308"/>
                </a:cubicBezTo>
                <a:cubicBezTo>
                  <a:pt x="1582" y="339"/>
                  <a:pt x="1577" y="366"/>
                  <a:pt x="1570" y="381"/>
                </a:cubicBezTo>
                <a:cubicBezTo>
                  <a:pt x="1550" y="351"/>
                  <a:pt x="1546" y="338"/>
                  <a:pt x="1546" y="294"/>
                </a:cubicBezTo>
                <a:cubicBezTo>
                  <a:pt x="1545" y="227"/>
                  <a:pt x="1584" y="174"/>
                  <a:pt x="1640" y="137"/>
                </a:cubicBezTo>
                <a:cubicBezTo>
                  <a:pt x="1703" y="96"/>
                  <a:pt x="1798" y="75"/>
                  <a:pt x="1873" y="88"/>
                </a:cubicBezTo>
                <a:cubicBezTo>
                  <a:pt x="1957" y="103"/>
                  <a:pt x="1985" y="185"/>
                  <a:pt x="1992" y="259"/>
                </a:cubicBezTo>
                <a:cubicBezTo>
                  <a:pt x="1999" y="340"/>
                  <a:pt x="1978" y="405"/>
                  <a:pt x="1964" y="482"/>
                </a:cubicBezTo>
                <a:cubicBezTo>
                  <a:pt x="1963" y="493"/>
                  <a:pt x="1962" y="505"/>
                  <a:pt x="1961" y="516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87" name="Freeform 19"/>
          <p:cNvSpPr/>
          <p:nvPr/>
        </p:nvSpPr>
        <p:spPr>
          <a:xfrm>
            <a:off x="1862640" y="1949400"/>
            <a:ext cx="736560" cy="307440"/>
          </a:xfrm>
          <a:custGeom>
            <a:avLst/>
            <a:gdLst/>
            <a:ahLst/>
            <a:rect l="0" t="0" r="r" b="b"/>
            <a:pathLst>
              <a:path w="2046" h="854">
                <a:moveTo>
                  <a:pt x="415" y="552"/>
                </a:moveTo>
                <a:cubicBezTo>
                  <a:pt x="356" y="532"/>
                  <a:pt x="317" y="531"/>
                  <a:pt x="261" y="560"/>
                </a:cubicBezTo>
                <a:cubicBezTo>
                  <a:pt x="219" y="582"/>
                  <a:pt x="177" y="612"/>
                  <a:pt x="169" y="660"/>
                </a:cubicBezTo>
                <a:cubicBezTo>
                  <a:pt x="160" y="721"/>
                  <a:pt x="253" y="745"/>
                  <a:pt x="294" y="763"/>
                </a:cubicBezTo>
                <a:cubicBezTo>
                  <a:pt x="341" y="783"/>
                  <a:pt x="417" y="795"/>
                  <a:pt x="453" y="835"/>
                </a:cubicBezTo>
                <a:cubicBezTo>
                  <a:pt x="453" y="837"/>
                  <a:pt x="453" y="840"/>
                  <a:pt x="453" y="842"/>
                </a:cubicBezTo>
                <a:cubicBezTo>
                  <a:pt x="390" y="851"/>
                  <a:pt x="319" y="853"/>
                  <a:pt x="255" y="848"/>
                </a:cubicBezTo>
                <a:cubicBezTo>
                  <a:pt x="189" y="843"/>
                  <a:pt x="73" y="830"/>
                  <a:pt x="17" y="787"/>
                </a:cubicBezTo>
                <a:cubicBezTo>
                  <a:pt x="0" y="774"/>
                  <a:pt x="34" y="759"/>
                  <a:pt x="54" y="749"/>
                </a:cubicBezTo>
                <a:moveTo>
                  <a:pt x="961" y="555"/>
                </a:moveTo>
                <a:cubicBezTo>
                  <a:pt x="863" y="549"/>
                  <a:pt x="775" y="548"/>
                  <a:pt x="679" y="571"/>
                </a:cubicBezTo>
                <a:cubicBezTo>
                  <a:pt x="623" y="585"/>
                  <a:pt x="508" y="604"/>
                  <a:pt x="485" y="668"/>
                </a:cubicBezTo>
                <a:cubicBezTo>
                  <a:pt x="461" y="737"/>
                  <a:pt x="559" y="761"/>
                  <a:pt x="602" y="769"/>
                </a:cubicBezTo>
                <a:cubicBezTo>
                  <a:pt x="682" y="785"/>
                  <a:pt x="791" y="793"/>
                  <a:pt x="865" y="756"/>
                </a:cubicBezTo>
                <a:cubicBezTo>
                  <a:pt x="919" y="729"/>
                  <a:pt x="952" y="668"/>
                  <a:pt x="940" y="609"/>
                </a:cubicBezTo>
                <a:cubicBezTo>
                  <a:pt x="940" y="597"/>
                  <a:pt x="942" y="593"/>
                  <a:pt x="933" y="592"/>
                </a:cubicBezTo>
                <a:cubicBezTo>
                  <a:pt x="920" y="610"/>
                  <a:pt x="911" y="625"/>
                  <a:pt x="914" y="656"/>
                </a:cubicBezTo>
                <a:cubicBezTo>
                  <a:pt x="918" y="711"/>
                  <a:pt x="977" y="733"/>
                  <a:pt x="1024" y="742"/>
                </a:cubicBezTo>
                <a:cubicBezTo>
                  <a:pt x="1091" y="755"/>
                  <a:pt x="1167" y="752"/>
                  <a:pt x="1227" y="722"/>
                </a:cubicBezTo>
                <a:cubicBezTo>
                  <a:pt x="1287" y="691"/>
                  <a:pt x="1314" y="634"/>
                  <a:pt x="1320" y="570"/>
                </a:cubicBezTo>
                <a:cubicBezTo>
                  <a:pt x="1322" y="552"/>
                  <a:pt x="1320" y="547"/>
                  <a:pt x="1320" y="529"/>
                </a:cubicBezTo>
                <a:cubicBezTo>
                  <a:pt x="1320" y="574"/>
                  <a:pt x="1314" y="620"/>
                  <a:pt x="1330" y="663"/>
                </a:cubicBezTo>
                <a:cubicBezTo>
                  <a:pt x="1346" y="710"/>
                  <a:pt x="1375" y="755"/>
                  <a:pt x="1411" y="787"/>
                </a:cubicBezTo>
                <a:cubicBezTo>
                  <a:pt x="1431" y="802"/>
                  <a:pt x="1436" y="808"/>
                  <a:pt x="1453" y="808"/>
                </a:cubicBezTo>
                <a:moveTo>
                  <a:pt x="1265" y="283"/>
                </a:moveTo>
                <a:cubicBezTo>
                  <a:pt x="1260" y="265"/>
                  <a:pt x="1259" y="262"/>
                  <a:pt x="1257" y="251"/>
                </a:cubicBezTo>
                <a:cubicBezTo>
                  <a:pt x="1264" y="293"/>
                  <a:pt x="1288" y="323"/>
                  <a:pt x="1312" y="358"/>
                </a:cubicBezTo>
                <a:moveTo>
                  <a:pt x="1942" y="633"/>
                </a:moveTo>
                <a:cubicBezTo>
                  <a:pt x="1907" y="604"/>
                  <a:pt x="1891" y="595"/>
                  <a:pt x="1828" y="594"/>
                </a:cubicBezTo>
                <a:cubicBezTo>
                  <a:pt x="1744" y="592"/>
                  <a:pt x="1668" y="589"/>
                  <a:pt x="1594" y="637"/>
                </a:cubicBezTo>
                <a:cubicBezTo>
                  <a:pt x="1556" y="660"/>
                  <a:pt x="1523" y="712"/>
                  <a:pt x="1536" y="759"/>
                </a:cubicBezTo>
                <a:cubicBezTo>
                  <a:pt x="1549" y="809"/>
                  <a:pt x="1629" y="802"/>
                  <a:pt x="1666" y="801"/>
                </a:cubicBezTo>
                <a:cubicBezTo>
                  <a:pt x="1746" y="799"/>
                  <a:pt x="1815" y="760"/>
                  <a:pt x="1861" y="692"/>
                </a:cubicBezTo>
                <a:cubicBezTo>
                  <a:pt x="1916" y="612"/>
                  <a:pt x="1906" y="507"/>
                  <a:pt x="1906" y="414"/>
                </a:cubicBezTo>
                <a:cubicBezTo>
                  <a:pt x="1907" y="276"/>
                  <a:pt x="1905" y="138"/>
                  <a:pt x="1905" y="0"/>
                </a:cubicBezTo>
                <a:cubicBezTo>
                  <a:pt x="1905" y="7"/>
                  <a:pt x="1905" y="14"/>
                  <a:pt x="1905" y="21"/>
                </a:cubicBezTo>
                <a:cubicBezTo>
                  <a:pt x="1905" y="145"/>
                  <a:pt x="1898" y="264"/>
                  <a:pt x="1927" y="384"/>
                </a:cubicBezTo>
                <a:cubicBezTo>
                  <a:pt x="1949" y="476"/>
                  <a:pt x="1989" y="559"/>
                  <a:pt x="2022" y="645"/>
                </a:cubicBezTo>
                <a:cubicBezTo>
                  <a:pt x="2035" y="682"/>
                  <a:pt x="2039" y="691"/>
                  <a:pt x="2045" y="716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88" name="Freeform 20"/>
          <p:cNvSpPr/>
          <p:nvPr/>
        </p:nvSpPr>
        <p:spPr>
          <a:xfrm>
            <a:off x="3189600" y="2111400"/>
            <a:ext cx="194760" cy="260640"/>
          </a:xfrm>
          <a:custGeom>
            <a:avLst/>
            <a:gdLst/>
            <a:ahLst/>
            <a:rect l="0" t="0" r="r" b="b"/>
            <a:pathLst>
              <a:path w="541" h="724">
                <a:moveTo>
                  <a:pt x="345" y="128"/>
                </a:moveTo>
                <a:cubicBezTo>
                  <a:pt x="347" y="103"/>
                  <a:pt x="348" y="80"/>
                  <a:pt x="348" y="56"/>
                </a:cubicBezTo>
                <a:cubicBezTo>
                  <a:pt x="306" y="44"/>
                  <a:pt x="259" y="31"/>
                  <a:pt x="215" y="49"/>
                </a:cubicBezTo>
                <a:cubicBezTo>
                  <a:pt x="127" y="85"/>
                  <a:pt x="34" y="196"/>
                  <a:pt x="13" y="288"/>
                </a:cubicBezTo>
                <a:cubicBezTo>
                  <a:pt x="0" y="346"/>
                  <a:pt x="8" y="391"/>
                  <a:pt x="71" y="406"/>
                </a:cubicBezTo>
                <a:cubicBezTo>
                  <a:pt x="142" y="423"/>
                  <a:pt x="223" y="414"/>
                  <a:pt x="284" y="374"/>
                </a:cubicBezTo>
                <a:cubicBezTo>
                  <a:pt x="348" y="330"/>
                  <a:pt x="364" y="269"/>
                  <a:pt x="367" y="197"/>
                </a:cubicBezTo>
                <a:cubicBezTo>
                  <a:pt x="370" y="132"/>
                  <a:pt x="367" y="65"/>
                  <a:pt x="367" y="0"/>
                </a:cubicBezTo>
                <a:cubicBezTo>
                  <a:pt x="398" y="41"/>
                  <a:pt x="424" y="85"/>
                  <a:pt x="446" y="135"/>
                </a:cubicBezTo>
                <a:cubicBezTo>
                  <a:pt x="501" y="254"/>
                  <a:pt x="532" y="384"/>
                  <a:pt x="537" y="514"/>
                </a:cubicBezTo>
                <a:cubicBezTo>
                  <a:pt x="540" y="587"/>
                  <a:pt x="526" y="633"/>
                  <a:pt x="467" y="678"/>
                </a:cubicBezTo>
                <a:cubicBezTo>
                  <a:pt x="416" y="716"/>
                  <a:pt x="363" y="720"/>
                  <a:pt x="303" y="723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89" name="Freeform 21"/>
          <p:cNvSpPr/>
          <p:nvPr/>
        </p:nvSpPr>
        <p:spPr>
          <a:xfrm>
            <a:off x="3641760" y="2035080"/>
            <a:ext cx="1270440" cy="279720"/>
          </a:xfrm>
          <a:custGeom>
            <a:avLst/>
            <a:gdLst/>
            <a:ahLst/>
            <a:rect l="0" t="0" r="r" b="b"/>
            <a:pathLst>
              <a:path w="3529" h="777">
                <a:moveTo>
                  <a:pt x="0" y="521"/>
                </a:moveTo>
                <a:cubicBezTo>
                  <a:pt x="26" y="471"/>
                  <a:pt x="83" y="481"/>
                  <a:pt x="143" y="481"/>
                </a:cubicBezTo>
                <a:cubicBezTo>
                  <a:pt x="216" y="480"/>
                  <a:pt x="270" y="504"/>
                  <a:pt x="303" y="574"/>
                </a:cubicBezTo>
                <a:cubicBezTo>
                  <a:pt x="321" y="613"/>
                  <a:pt x="328" y="678"/>
                  <a:pt x="319" y="721"/>
                </a:cubicBezTo>
                <a:cubicBezTo>
                  <a:pt x="312" y="736"/>
                  <a:pt x="310" y="741"/>
                  <a:pt x="300" y="746"/>
                </a:cubicBezTo>
                <a:cubicBezTo>
                  <a:pt x="283" y="726"/>
                  <a:pt x="298" y="776"/>
                  <a:pt x="288" y="739"/>
                </a:cubicBezTo>
                <a:cubicBezTo>
                  <a:pt x="276" y="694"/>
                  <a:pt x="313" y="654"/>
                  <a:pt x="344" y="627"/>
                </a:cubicBezTo>
                <a:cubicBezTo>
                  <a:pt x="402" y="576"/>
                  <a:pt x="533" y="510"/>
                  <a:pt x="613" y="550"/>
                </a:cubicBezTo>
                <a:cubicBezTo>
                  <a:pt x="643" y="565"/>
                  <a:pt x="657" y="617"/>
                  <a:pt x="650" y="648"/>
                </a:cubicBezTo>
                <a:cubicBezTo>
                  <a:pt x="650" y="661"/>
                  <a:pt x="651" y="665"/>
                  <a:pt x="641" y="669"/>
                </a:cubicBezTo>
                <a:cubicBezTo>
                  <a:pt x="620" y="667"/>
                  <a:pt x="613" y="676"/>
                  <a:pt x="600" y="659"/>
                </a:cubicBezTo>
                <a:cubicBezTo>
                  <a:pt x="579" y="631"/>
                  <a:pt x="599" y="578"/>
                  <a:pt x="613" y="555"/>
                </a:cubicBezTo>
                <a:cubicBezTo>
                  <a:pt x="646" y="500"/>
                  <a:pt x="782" y="401"/>
                  <a:pt x="850" y="457"/>
                </a:cubicBezTo>
                <a:cubicBezTo>
                  <a:pt x="884" y="485"/>
                  <a:pt x="874" y="557"/>
                  <a:pt x="874" y="594"/>
                </a:cubicBezTo>
                <a:cubicBezTo>
                  <a:pt x="874" y="628"/>
                  <a:pt x="870" y="654"/>
                  <a:pt x="862" y="686"/>
                </a:cubicBezTo>
                <a:moveTo>
                  <a:pt x="992" y="421"/>
                </a:moveTo>
                <a:cubicBezTo>
                  <a:pt x="1006" y="380"/>
                  <a:pt x="1006" y="389"/>
                  <a:pt x="1026" y="367"/>
                </a:cubicBezTo>
                <a:cubicBezTo>
                  <a:pt x="1054" y="396"/>
                  <a:pt x="1074" y="428"/>
                  <a:pt x="1100" y="460"/>
                </a:cubicBezTo>
                <a:cubicBezTo>
                  <a:pt x="1137" y="505"/>
                  <a:pt x="1181" y="548"/>
                  <a:pt x="1238" y="566"/>
                </a:cubicBezTo>
                <a:cubicBezTo>
                  <a:pt x="1268" y="576"/>
                  <a:pt x="1296" y="572"/>
                  <a:pt x="1326" y="573"/>
                </a:cubicBezTo>
                <a:cubicBezTo>
                  <a:pt x="1331" y="526"/>
                  <a:pt x="1338" y="507"/>
                  <a:pt x="1305" y="464"/>
                </a:cubicBezTo>
                <a:cubicBezTo>
                  <a:pt x="1268" y="416"/>
                  <a:pt x="1228" y="389"/>
                  <a:pt x="1168" y="384"/>
                </a:cubicBezTo>
                <a:cubicBezTo>
                  <a:pt x="1099" y="380"/>
                  <a:pt x="1068" y="445"/>
                  <a:pt x="1051" y="504"/>
                </a:cubicBezTo>
                <a:cubicBezTo>
                  <a:pt x="1035" y="562"/>
                  <a:pt x="1028" y="646"/>
                  <a:pt x="1064" y="697"/>
                </a:cubicBezTo>
                <a:cubicBezTo>
                  <a:pt x="1107" y="758"/>
                  <a:pt x="1182" y="757"/>
                  <a:pt x="1248" y="758"/>
                </a:cubicBezTo>
                <a:cubicBezTo>
                  <a:pt x="1309" y="759"/>
                  <a:pt x="1384" y="756"/>
                  <a:pt x="1398" y="682"/>
                </a:cubicBezTo>
                <a:cubicBezTo>
                  <a:pt x="1415" y="595"/>
                  <a:pt x="1371" y="489"/>
                  <a:pt x="1409" y="406"/>
                </a:cubicBezTo>
                <a:cubicBezTo>
                  <a:pt x="1424" y="387"/>
                  <a:pt x="1426" y="381"/>
                  <a:pt x="1442" y="377"/>
                </a:cubicBezTo>
                <a:cubicBezTo>
                  <a:pt x="1475" y="401"/>
                  <a:pt x="1485" y="412"/>
                  <a:pt x="1496" y="464"/>
                </a:cubicBezTo>
                <a:cubicBezTo>
                  <a:pt x="1511" y="534"/>
                  <a:pt x="1511" y="606"/>
                  <a:pt x="1524" y="676"/>
                </a:cubicBezTo>
                <a:cubicBezTo>
                  <a:pt x="1525" y="678"/>
                  <a:pt x="1525" y="680"/>
                  <a:pt x="1526" y="682"/>
                </a:cubicBezTo>
                <a:cubicBezTo>
                  <a:pt x="1532" y="656"/>
                  <a:pt x="1537" y="626"/>
                  <a:pt x="1545" y="600"/>
                </a:cubicBezTo>
                <a:cubicBezTo>
                  <a:pt x="1568" y="529"/>
                  <a:pt x="1615" y="464"/>
                  <a:pt x="1693" y="456"/>
                </a:cubicBezTo>
                <a:cubicBezTo>
                  <a:pt x="1742" y="451"/>
                  <a:pt x="1770" y="487"/>
                  <a:pt x="1786" y="529"/>
                </a:cubicBezTo>
                <a:cubicBezTo>
                  <a:pt x="1793" y="549"/>
                  <a:pt x="1796" y="574"/>
                  <a:pt x="1801" y="594"/>
                </a:cubicBezTo>
                <a:cubicBezTo>
                  <a:pt x="1811" y="579"/>
                  <a:pt x="1825" y="558"/>
                  <a:pt x="1836" y="542"/>
                </a:cubicBezTo>
                <a:cubicBezTo>
                  <a:pt x="1865" y="499"/>
                  <a:pt x="1905" y="424"/>
                  <a:pt x="1953" y="399"/>
                </a:cubicBezTo>
                <a:cubicBezTo>
                  <a:pt x="1981" y="385"/>
                  <a:pt x="1996" y="382"/>
                  <a:pt x="2020" y="403"/>
                </a:cubicBezTo>
                <a:cubicBezTo>
                  <a:pt x="2047" y="427"/>
                  <a:pt x="2052" y="489"/>
                  <a:pt x="2075" y="519"/>
                </a:cubicBezTo>
                <a:cubicBezTo>
                  <a:pt x="2099" y="551"/>
                  <a:pt x="2158" y="576"/>
                  <a:pt x="2193" y="546"/>
                </a:cubicBezTo>
                <a:cubicBezTo>
                  <a:pt x="2196" y="536"/>
                  <a:pt x="2199" y="527"/>
                  <a:pt x="2202" y="517"/>
                </a:cubicBezTo>
                <a:moveTo>
                  <a:pt x="2178" y="251"/>
                </a:moveTo>
                <a:cubicBezTo>
                  <a:pt x="2173" y="177"/>
                  <a:pt x="2163" y="97"/>
                  <a:pt x="2174" y="23"/>
                </a:cubicBezTo>
                <a:cubicBezTo>
                  <a:pt x="2179" y="7"/>
                  <a:pt x="2177" y="2"/>
                  <a:pt x="2187" y="0"/>
                </a:cubicBezTo>
                <a:cubicBezTo>
                  <a:pt x="2191" y="59"/>
                  <a:pt x="2193" y="118"/>
                  <a:pt x="2193" y="178"/>
                </a:cubicBezTo>
                <a:cubicBezTo>
                  <a:pt x="2193" y="296"/>
                  <a:pt x="2200" y="411"/>
                  <a:pt x="2260" y="515"/>
                </a:cubicBezTo>
                <a:cubicBezTo>
                  <a:pt x="2271" y="534"/>
                  <a:pt x="2288" y="549"/>
                  <a:pt x="2311" y="541"/>
                </a:cubicBezTo>
                <a:cubicBezTo>
                  <a:pt x="2346" y="529"/>
                  <a:pt x="2370" y="489"/>
                  <a:pt x="2405" y="474"/>
                </a:cubicBezTo>
                <a:cubicBezTo>
                  <a:pt x="2431" y="462"/>
                  <a:pt x="2487" y="452"/>
                  <a:pt x="2509" y="477"/>
                </a:cubicBezTo>
                <a:cubicBezTo>
                  <a:pt x="2540" y="512"/>
                  <a:pt x="2516" y="560"/>
                  <a:pt x="2481" y="577"/>
                </a:cubicBezTo>
                <a:cubicBezTo>
                  <a:pt x="2434" y="600"/>
                  <a:pt x="2354" y="602"/>
                  <a:pt x="2303" y="591"/>
                </a:cubicBezTo>
                <a:cubicBezTo>
                  <a:pt x="2264" y="582"/>
                  <a:pt x="2213" y="553"/>
                  <a:pt x="2227" y="504"/>
                </a:cubicBezTo>
                <a:cubicBezTo>
                  <a:pt x="2246" y="471"/>
                  <a:pt x="2254" y="458"/>
                  <a:pt x="2275" y="441"/>
                </a:cubicBezTo>
                <a:moveTo>
                  <a:pt x="2375" y="324"/>
                </a:moveTo>
                <a:cubicBezTo>
                  <a:pt x="2413" y="277"/>
                  <a:pt x="2451" y="217"/>
                  <a:pt x="2511" y="195"/>
                </a:cubicBezTo>
                <a:cubicBezTo>
                  <a:pt x="2562" y="176"/>
                  <a:pt x="2579" y="204"/>
                  <a:pt x="2597" y="247"/>
                </a:cubicBezTo>
                <a:cubicBezTo>
                  <a:pt x="2625" y="312"/>
                  <a:pt x="2634" y="384"/>
                  <a:pt x="2681" y="439"/>
                </a:cubicBezTo>
                <a:cubicBezTo>
                  <a:pt x="2710" y="473"/>
                  <a:pt x="2754" y="484"/>
                  <a:pt x="2798" y="478"/>
                </a:cubicBezTo>
                <a:cubicBezTo>
                  <a:pt x="2850" y="471"/>
                  <a:pt x="2858" y="429"/>
                  <a:pt x="2855" y="384"/>
                </a:cubicBezTo>
                <a:cubicBezTo>
                  <a:pt x="2851" y="331"/>
                  <a:pt x="2813" y="276"/>
                  <a:pt x="2766" y="251"/>
                </a:cubicBezTo>
                <a:cubicBezTo>
                  <a:pt x="2710" y="221"/>
                  <a:pt x="2657" y="247"/>
                  <a:pt x="2624" y="295"/>
                </a:cubicBezTo>
                <a:cubicBezTo>
                  <a:pt x="2583" y="354"/>
                  <a:pt x="2567" y="444"/>
                  <a:pt x="2578" y="514"/>
                </a:cubicBezTo>
                <a:cubicBezTo>
                  <a:pt x="2590" y="591"/>
                  <a:pt x="2662" y="624"/>
                  <a:pt x="2732" y="632"/>
                </a:cubicBezTo>
                <a:cubicBezTo>
                  <a:pt x="2819" y="642"/>
                  <a:pt x="2914" y="636"/>
                  <a:pt x="2986" y="580"/>
                </a:cubicBezTo>
                <a:cubicBezTo>
                  <a:pt x="3054" y="527"/>
                  <a:pt x="3048" y="448"/>
                  <a:pt x="3049" y="371"/>
                </a:cubicBezTo>
                <a:cubicBezTo>
                  <a:pt x="3050" y="260"/>
                  <a:pt x="3046" y="150"/>
                  <a:pt x="3046" y="39"/>
                </a:cubicBezTo>
                <a:cubicBezTo>
                  <a:pt x="3054" y="90"/>
                  <a:pt x="3063" y="136"/>
                  <a:pt x="3083" y="185"/>
                </a:cubicBezTo>
                <a:cubicBezTo>
                  <a:pt x="3107" y="244"/>
                  <a:pt x="3142" y="301"/>
                  <a:pt x="3158" y="363"/>
                </a:cubicBezTo>
                <a:cubicBezTo>
                  <a:pt x="3170" y="410"/>
                  <a:pt x="3170" y="466"/>
                  <a:pt x="3157" y="512"/>
                </a:cubicBezTo>
                <a:cubicBezTo>
                  <a:pt x="3151" y="521"/>
                  <a:pt x="3149" y="522"/>
                  <a:pt x="3148" y="528"/>
                </a:cubicBezTo>
                <a:cubicBezTo>
                  <a:pt x="3190" y="508"/>
                  <a:pt x="3235" y="486"/>
                  <a:pt x="3276" y="459"/>
                </a:cubicBezTo>
                <a:cubicBezTo>
                  <a:pt x="3364" y="402"/>
                  <a:pt x="3438" y="323"/>
                  <a:pt x="3480" y="226"/>
                </a:cubicBezTo>
                <a:cubicBezTo>
                  <a:pt x="3499" y="182"/>
                  <a:pt x="3516" y="112"/>
                  <a:pt x="3504" y="63"/>
                </a:cubicBezTo>
                <a:cubicBezTo>
                  <a:pt x="3498" y="38"/>
                  <a:pt x="3491" y="57"/>
                  <a:pt x="3473" y="48"/>
                </a:cubicBezTo>
                <a:cubicBezTo>
                  <a:pt x="3443" y="104"/>
                  <a:pt x="3421" y="145"/>
                  <a:pt x="3416" y="213"/>
                </a:cubicBezTo>
                <a:cubicBezTo>
                  <a:pt x="3410" y="299"/>
                  <a:pt x="3418" y="369"/>
                  <a:pt x="3458" y="445"/>
                </a:cubicBezTo>
                <a:cubicBezTo>
                  <a:pt x="3487" y="500"/>
                  <a:pt x="3520" y="539"/>
                  <a:pt x="3528" y="601"/>
                </a:cubicBezTo>
                <a:cubicBezTo>
                  <a:pt x="3476" y="626"/>
                  <a:pt x="3442" y="637"/>
                  <a:pt x="3376" y="638"/>
                </a:cubicBezTo>
                <a:cubicBezTo>
                  <a:pt x="3359" y="638"/>
                  <a:pt x="3342" y="638"/>
                  <a:pt x="3325" y="638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90" name="Freeform 22"/>
          <p:cNvSpPr/>
          <p:nvPr/>
        </p:nvSpPr>
        <p:spPr>
          <a:xfrm>
            <a:off x="5276160" y="2075040"/>
            <a:ext cx="803520" cy="271440"/>
          </a:xfrm>
          <a:custGeom>
            <a:avLst/>
            <a:gdLst/>
            <a:ahLst/>
            <a:rect l="0" t="0" r="r" b="b"/>
            <a:pathLst>
              <a:path w="2232" h="754">
                <a:moveTo>
                  <a:pt x="5" y="42"/>
                </a:moveTo>
                <a:cubicBezTo>
                  <a:pt x="4" y="29"/>
                  <a:pt x="3" y="14"/>
                  <a:pt x="2" y="0"/>
                </a:cubicBezTo>
                <a:cubicBezTo>
                  <a:pt x="19" y="29"/>
                  <a:pt x="35" y="34"/>
                  <a:pt x="38" y="85"/>
                </a:cubicBezTo>
                <a:cubicBezTo>
                  <a:pt x="43" y="176"/>
                  <a:pt x="24" y="260"/>
                  <a:pt x="16" y="350"/>
                </a:cubicBezTo>
                <a:cubicBezTo>
                  <a:pt x="8" y="431"/>
                  <a:pt x="0" y="521"/>
                  <a:pt x="54" y="590"/>
                </a:cubicBezTo>
                <a:cubicBezTo>
                  <a:pt x="103" y="654"/>
                  <a:pt x="311" y="753"/>
                  <a:pt x="385" y="681"/>
                </a:cubicBezTo>
                <a:cubicBezTo>
                  <a:pt x="434" y="633"/>
                  <a:pt x="384" y="543"/>
                  <a:pt x="356" y="502"/>
                </a:cubicBezTo>
                <a:cubicBezTo>
                  <a:pt x="296" y="414"/>
                  <a:pt x="218" y="360"/>
                  <a:pt x="121" y="325"/>
                </a:cubicBezTo>
                <a:cubicBezTo>
                  <a:pt x="190" y="331"/>
                  <a:pt x="260" y="338"/>
                  <a:pt x="330" y="340"/>
                </a:cubicBezTo>
                <a:cubicBezTo>
                  <a:pt x="395" y="342"/>
                  <a:pt x="491" y="356"/>
                  <a:pt x="545" y="312"/>
                </a:cubicBezTo>
                <a:cubicBezTo>
                  <a:pt x="586" y="277"/>
                  <a:pt x="583" y="213"/>
                  <a:pt x="579" y="166"/>
                </a:cubicBezTo>
                <a:cubicBezTo>
                  <a:pt x="576" y="128"/>
                  <a:pt x="559" y="104"/>
                  <a:pt x="541" y="72"/>
                </a:cubicBezTo>
                <a:cubicBezTo>
                  <a:pt x="547" y="90"/>
                  <a:pt x="540" y="99"/>
                  <a:pt x="551" y="114"/>
                </a:cubicBezTo>
                <a:cubicBezTo>
                  <a:pt x="605" y="189"/>
                  <a:pt x="703" y="225"/>
                  <a:pt x="775" y="279"/>
                </a:cubicBezTo>
                <a:cubicBezTo>
                  <a:pt x="813" y="308"/>
                  <a:pt x="865" y="351"/>
                  <a:pt x="851" y="405"/>
                </a:cubicBezTo>
                <a:cubicBezTo>
                  <a:pt x="840" y="448"/>
                  <a:pt x="805" y="458"/>
                  <a:pt x="763" y="469"/>
                </a:cubicBezTo>
                <a:cubicBezTo>
                  <a:pt x="751" y="472"/>
                  <a:pt x="743" y="469"/>
                  <a:pt x="732" y="471"/>
                </a:cubicBezTo>
                <a:cubicBezTo>
                  <a:pt x="779" y="457"/>
                  <a:pt x="829" y="442"/>
                  <a:pt x="876" y="427"/>
                </a:cubicBezTo>
                <a:cubicBezTo>
                  <a:pt x="967" y="397"/>
                  <a:pt x="1064" y="362"/>
                  <a:pt x="1134" y="298"/>
                </a:cubicBezTo>
                <a:cubicBezTo>
                  <a:pt x="1178" y="259"/>
                  <a:pt x="1219" y="192"/>
                  <a:pt x="1204" y="129"/>
                </a:cubicBezTo>
                <a:cubicBezTo>
                  <a:pt x="1200" y="126"/>
                  <a:pt x="1195" y="122"/>
                  <a:pt x="1191" y="119"/>
                </a:cubicBezTo>
                <a:cubicBezTo>
                  <a:pt x="1138" y="129"/>
                  <a:pt x="1116" y="130"/>
                  <a:pt x="1083" y="181"/>
                </a:cubicBezTo>
                <a:cubicBezTo>
                  <a:pt x="1060" y="214"/>
                  <a:pt x="1040" y="286"/>
                  <a:pt x="1064" y="325"/>
                </a:cubicBezTo>
                <a:cubicBezTo>
                  <a:pt x="1089" y="364"/>
                  <a:pt x="1193" y="407"/>
                  <a:pt x="1237" y="380"/>
                </a:cubicBezTo>
                <a:cubicBezTo>
                  <a:pt x="1282" y="353"/>
                  <a:pt x="1286" y="314"/>
                  <a:pt x="1280" y="263"/>
                </a:cubicBezTo>
                <a:cubicBezTo>
                  <a:pt x="1276" y="229"/>
                  <a:pt x="1248" y="138"/>
                  <a:pt x="1214" y="120"/>
                </a:cubicBezTo>
                <a:cubicBezTo>
                  <a:pt x="1168" y="97"/>
                  <a:pt x="1221" y="128"/>
                  <a:pt x="1198" y="126"/>
                </a:cubicBezTo>
                <a:moveTo>
                  <a:pt x="1425" y="83"/>
                </a:moveTo>
                <a:cubicBezTo>
                  <a:pt x="1423" y="67"/>
                  <a:pt x="1423" y="54"/>
                  <a:pt x="1422" y="39"/>
                </a:cubicBezTo>
                <a:cubicBezTo>
                  <a:pt x="1464" y="50"/>
                  <a:pt x="1473" y="58"/>
                  <a:pt x="1502" y="99"/>
                </a:cubicBezTo>
                <a:cubicBezTo>
                  <a:pt x="1544" y="156"/>
                  <a:pt x="1572" y="214"/>
                  <a:pt x="1590" y="282"/>
                </a:cubicBezTo>
                <a:cubicBezTo>
                  <a:pt x="1598" y="313"/>
                  <a:pt x="1598" y="340"/>
                  <a:pt x="1598" y="370"/>
                </a:cubicBezTo>
                <a:cubicBezTo>
                  <a:pt x="1579" y="357"/>
                  <a:pt x="1570" y="370"/>
                  <a:pt x="1562" y="335"/>
                </a:cubicBezTo>
                <a:cubicBezTo>
                  <a:pt x="1553" y="295"/>
                  <a:pt x="1560" y="245"/>
                  <a:pt x="1587" y="214"/>
                </a:cubicBezTo>
                <a:cubicBezTo>
                  <a:pt x="1635" y="161"/>
                  <a:pt x="1705" y="146"/>
                  <a:pt x="1774" y="147"/>
                </a:cubicBezTo>
                <a:cubicBezTo>
                  <a:pt x="1825" y="148"/>
                  <a:pt x="1872" y="176"/>
                  <a:pt x="1883" y="227"/>
                </a:cubicBezTo>
                <a:cubicBezTo>
                  <a:pt x="1883" y="232"/>
                  <a:pt x="1883" y="237"/>
                  <a:pt x="1883" y="242"/>
                </a:cubicBezTo>
                <a:cubicBezTo>
                  <a:pt x="1874" y="245"/>
                  <a:pt x="1838" y="260"/>
                  <a:pt x="1818" y="251"/>
                </a:cubicBezTo>
                <a:cubicBezTo>
                  <a:pt x="1791" y="238"/>
                  <a:pt x="1798" y="188"/>
                  <a:pt x="1812" y="170"/>
                </a:cubicBezTo>
                <a:cubicBezTo>
                  <a:pt x="1879" y="83"/>
                  <a:pt x="2023" y="13"/>
                  <a:pt x="2133" y="29"/>
                </a:cubicBezTo>
                <a:cubicBezTo>
                  <a:pt x="2207" y="39"/>
                  <a:pt x="2223" y="99"/>
                  <a:pt x="2227" y="162"/>
                </a:cubicBezTo>
                <a:cubicBezTo>
                  <a:pt x="2231" y="216"/>
                  <a:pt x="2227" y="273"/>
                  <a:pt x="2227" y="328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91" name="Freeform 23"/>
          <p:cNvSpPr/>
          <p:nvPr/>
        </p:nvSpPr>
        <p:spPr>
          <a:xfrm>
            <a:off x="6315120" y="2013840"/>
            <a:ext cx="176760" cy="210600"/>
          </a:xfrm>
          <a:custGeom>
            <a:avLst/>
            <a:gdLst/>
            <a:ahLst/>
            <a:rect l="0" t="0" r="r" b="b"/>
            <a:pathLst>
              <a:path w="491" h="585">
                <a:moveTo>
                  <a:pt x="0" y="90"/>
                </a:moveTo>
                <a:cubicBezTo>
                  <a:pt x="16" y="32"/>
                  <a:pt x="67" y="22"/>
                  <a:pt x="131" y="16"/>
                </a:cubicBezTo>
                <a:cubicBezTo>
                  <a:pt x="192" y="10"/>
                  <a:pt x="281" y="0"/>
                  <a:pt x="328" y="49"/>
                </a:cubicBezTo>
                <a:cubicBezTo>
                  <a:pt x="364" y="85"/>
                  <a:pt x="367" y="160"/>
                  <a:pt x="346" y="204"/>
                </a:cubicBezTo>
                <a:cubicBezTo>
                  <a:pt x="330" y="239"/>
                  <a:pt x="299" y="257"/>
                  <a:pt x="264" y="268"/>
                </a:cubicBezTo>
                <a:cubicBezTo>
                  <a:pt x="257" y="268"/>
                  <a:pt x="256" y="268"/>
                  <a:pt x="252" y="268"/>
                </a:cubicBezTo>
                <a:cubicBezTo>
                  <a:pt x="292" y="268"/>
                  <a:pt x="330" y="266"/>
                  <a:pt x="371" y="277"/>
                </a:cubicBezTo>
                <a:cubicBezTo>
                  <a:pt x="424" y="292"/>
                  <a:pt x="471" y="325"/>
                  <a:pt x="480" y="383"/>
                </a:cubicBezTo>
                <a:cubicBezTo>
                  <a:pt x="490" y="454"/>
                  <a:pt x="430" y="496"/>
                  <a:pt x="374" y="525"/>
                </a:cubicBezTo>
                <a:cubicBezTo>
                  <a:pt x="302" y="561"/>
                  <a:pt x="220" y="579"/>
                  <a:pt x="141" y="584"/>
                </a:cubicBezTo>
                <a:cubicBezTo>
                  <a:pt x="86" y="584"/>
                  <a:pt x="70" y="584"/>
                  <a:pt x="35" y="584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92" name="Freeform 24"/>
          <p:cNvSpPr/>
          <p:nvPr/>
        </p:nvSpPr>
        <p:spPr>
          <a:xfrm>
            <a:off x="6968160" y="1890720"/>
            <a:ext cx="750600" cy="384480"/>
          </a:xfrm>
          <a:custGeom>
            <a:avLst/>
            <a:gdLst/>
            <a:ahLst/>
            <a:rect l="0" t="0" r="r" b="b"/>
            <a:pathLst>
              <a:path w="2085" h="1068">
                <a:moveTo>
                  <a:pt x="14" y="695"/>
                </a:moveTo>
                <a:cubicBezTo>
                  <a:pt x="18" y="685"/>
                  <a:pt x="19" y="682"/>
                  <a:pt x="21" y="676"/>
                </a:cubicBezTo>
                <a:cubicBezTo>
                  <a:pt x="29" y="700"/>
                  <a:pt x="31" y="747"/>
                  <a:pt x="34" y="778"/>
                </a:cubicBezTo>
                <a:cubicBezTo>
                  <a:pt x="39" y="845"/>
                  <a:pt x="50" y="910"/>
                  <a:pt x="70" y="976"/>
                </a:cubicBezTo>
                <a:cubicBezTo>
                  <a:pt x="80" y="1009"/>
                  <a:pt x="94" y="1037"/>
                  <a:pt x="116" y="1064"/>
                </a:cubicBezTo>
                <a:cubicBezTo>
                  <a:pt x="117" y="1065"/>
                  <a:pt x="118" y="1066"/>
                  <a:pt x="119" y="1067"/>
                </a:cubicBezTo>
                <a:moveTo>
                  <a:pt x="31" y="559"/>
                </a:moveTo>
                <a:cubicBezTo>
                  <a:pt x="85" y="503"/>
                  <a:pt x="124" y="480"/>
                  <a:pt x="207" y="489"/>
                </a:cubicBezTo>
                <a:cubicBezTo>
                  <a:pt x="286" y="497"/>
                  <a:pt x="317" y="547"/>
                  <a:pt x="324" y="621"/>
                </a:cubicBezTo>
                <a:cubicBezTo>
                  <a:pt x="332" y="705"/>
                  <a:pt x="276" y="751"/>
                  <a:pt x="205" y="780"/>
                </a:cubicBezTo>
                <a:cubicBezTo>
                  <a:pt x="148" y="804"/>
                  <a:pt x="81" y="808"/>
                  <a:pt x="20" y="804"/>
                </a:cubicBezTo>
                <a:cubicBezTo>
                  <a:pt x="5" y="801"/>
                  <a:pt x="0" y="800"/>
                  <a:pt x="5" y="785"/>
                </a:cubicBezTo>
                <a:moveTo>
                  <a:pt x="556" y="545"/>
                </a:moveTo>
                <a:cubicBezTo>
                  <a:pt x="526" y="563"/>
                  <a:pt x="513" y="608"/>
                  <a:pt x="505" y="645"/>
                </a:cubicBezTo>
                <a:cubicBezTo>
                  <a:pt x="495" y="692"/>
                  <a:pt x="488" y="746"/>
                  <a:pt x="530" y="774"/>
                </a:cubicBezTo>
                <a:cubicBezTo>
                  <a:pt x="586" y="810"/>
                  <a:pt x="666" y="812"/>
                  <a:pt x="730" y="808"/>
                </a:cubicBezTo>
                <a:cubicBezTo>
                  <a:pt x="795" y="804"/>
                  <a:pt x="819" y="767"/>
                  <a:pt x="824" y="705"/>
                </a:cubicBezTo>
                <a:cubicBezTo>
                  <a:pt x="830" y="637"/>
                  <a:pt x="812" y="586"/>
                  <a:pt x="761" y="541"/>
                </a:cubicBezTo>
                <a:cubicBezTo>
                  <a:pt x="738" y="521"/>
                  <a:pt x="678" y="490"/>
                  <a:pt x="645" y="507"/>
                </a:cubicBezTo>
                <a:cubicBezTo>
                  <a:pt x="626" y="517"/>
                  <a:pt x="634" y="547"/>
                  <a:pt x="634" y="563"/>
                </a:cubicBezTo>
                <a:moveTo>
                  <a:pt x="1020" y="183"/>
                </a:moveTo>
                <a:cubicBezTo>
                  <a:pt x="1021" y="214"/>
                  <a:pt x="1022" y="251"/>
                  <a:pt x="1021" y="283"/>
                </a:cubicBezTo>
                <a:cubicBezTo>
                  <a:pt x="1017" y="384"/>
                  <a:pt x="988" y="484"/>
                  <a:pt x="985" y="586"/>
                </a:cubicBezTo>
                <a:cubicBezTo>
                  <a:pt x="984" y="629"/>
                  <a:pt x="974" y="697"/>
                  <a:pt x="993" y="737"/>
                </a:cubicBezTo>
                <a:cubicBezTo>
                  <a:pt x="997" y="742"/>
                  <a:pt x="1002" y="748"/>
                  <a:pt x="1006" y="753"/>
                </a:cubicBezTo>
                <a:moveTo>
                  <a:pt x="1205" y="462"/>
                </a:moveTo>
                <a:cubicBezTo>
                  <a:pt x="1207" y="459"/>
                  <a:pt x="1209" y="456"/>
                  <a:pt x="1211" y="453"/>
                </a:cubicBezTo>
                <a:cubicBezTo>
                  <a:pt x="1214" y="465"/>
                  <a:pt x="1214" y="498"/>
                  <a:pt x="1214" y="514"/>
                </a:cubicBezTo>
                <a:cubicBezTo>
                  <a:pt x="1214" y="561"/>
                  <a:pt x="1212" y="607"/>
                  <a:pt x="1211" y="654"/>
                </a:cubicBezTo>
                <a:cubicBezTo>
                  <a:pt x="1211" y="685"/>
                  <a:pt x="1201" y="720"/>
                  <a:pt x="1237" y="727"/>
                </a:cubicBezTo>
                <a:cubicBezTo>
                  <a:pt x="1243" y="727"/>
                  <a:pt x="1250" y="727"/>
                  <a:pt x="1256" y="727"/>
                </a:cubicBezTo>
                <a:moveTo>
                  <a:pt x="1263" y="33"/>
                </a:moveTo>
                <a:cubicBezTo>
                  <a:pt x="1263" y="0"/>
                  <a:pt x="1292" y="49"/>
                  <a:pt x="1302" y="59"/>
                </a:cubicBezTo>
                <a:moveTo>
                  <a:pt x="1545" y="96"/>
                </a:moveTo>
                <a:cubicBezTo>
                  <a:pt x="1545" y="143"/>
                  <a:pt x="1540" y="184"/>
                  <a:pt x="1533" y="231"/>
                </a:cubicBezTo>
                <a:cubicBezTo>
                  <a:pt x="1521" y="309"/>
                  <a:pt x="1521" y="386"/>
                  <a:pt x="1521" y="467"/>
                </a:cubicBezTo>
                <a:cubicBezTo>
                  <a:pt x="1521" y="550"/>
                  <a:pt x="1543" y="609"/>
                  <a:pt x="1580" y="683"/>
                </a:cubicBezTo>
                <a:cubicBezTo>
                  <a:pt x="1582" y="688"/>
                  <a:pt x="1585" y="693"/>
                  <a:pt x="1587" y="698"/>
                </a:cubicBezTo>
                <a:moveTo>
                  <a:pt x="1442" y="432"/>
                </a:moveTo>
                <a:cubicBezTo>
                  <a:pt x="1526" y="417"/>
                  <a:pt x="1608" y="415"/>
                  <a:pt x="1693" y="409"/>
                </a:cubicBezTo>
                <a:cubicBezTo>
                  <a:pt x="1784" y="404"/>
                  <a:pt x="1876" y="403"/>
                  <a:pt x="1966" y="394"/>
                </a:cubicBezTo>
                <a:cubicBezTo>
                  <a:pt x="1984" y="392"/>
                  <a:pt x="1996" y="388"/>
                  <a:pt x="2012" y="384"/>
                </a:cubicBezTo>
                <a:cubicBezTo>
                  <a:pt x="1987" y="413"/>
                  <a:pt x="1973" y="429"/>
                  <a:pt x="1966" y="469"/>
                </a:cubicBezTo>
                <a:cubicBezTo>
                  <a:pt x="1958" y="510"/>
                  <a:pt x="1956" y="563"/>
                  <a:pt x="1967" y="604"/>
                </a:cubicBezTo>
                <a:cubicBezTo>
                  <a:pt x="1972" y="624"/>
                  <a:pt x="1983" y="644"/>
                  <a:pt x="1992" y="662"/>
                </a:cubicBezTo>
                <a:moveTo>
                  <a:pt x="2015" y="145"/>
                </a:moveTo>
                <a:cubicBezTo>
                  <a:pt x="2030" y="160"/>
                  <a:pt x="2034" y="183"/>
                  <a:pt x="2044" y="204"/>
                </a:cubicBezTo>
                <a:cubicBezTo>
                  <a:pt x="2062" y="239"/>
                  <a:pt x="2068" y="252"/>
                  <a:pt x="2084" y="273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93" name="Freeform 25"/>
          <p:cNvSpPr/>
          <p:nvPr/>
        </p:nvSpPr>
        <p:spPr>
          <a:xfrm>
            <a:off x="7902360" y="1892160"/>
            <a:ext cx="190080" cy="284400"/>
          </a:xfrm>
          <a:custGeom>
            <a:avLst/>
            <a:gdLst/>
            <a:ahLst/>
            <a:rect l="0" t="0" r="r" b="b"/>
            <a:pathLst>
              <a:path w="528" h="790">
                <a:moveTo>
                  <a:pt x="121" y="425"/>
                </a:moveTo>
                <a:cubicBezTo>
                  <a:pt x="107" y="413"/>
                  <a:pt x="99" y="412"/>
                  <a:pt x="63" y="444"/>
                </a:cubicBezTo>
                <a:cubicBezTo>
                  <a:pt x="36" y="468"/>
                  <a:pt x="0" y="508"/>
                  <a:pt x="11" y="548"/>
                </a:cubicBezTo>
                <a:cubicBezTo>
                  <a:pt x="22" y="588"/>
                  <a:pt x="40" y="588"/>
                  <a:pt x="83" y="590"/>
                </a:cubicBezTo>
                <a:cubicBezTo>
                  <a:pt x="127" y="592"/>
                  <a:pt x="146" y="574"/>
                  <a:pt x="171" y="538"/>
                </a:cubicBezTo>
                <a:cubicBezTo>
                  <a:pt x="183" y="521"/>
                  <a:pt x="191" y="501"/>
                  <a:pt x="201" y="483"/>
                </a:cubicBezTo>
                <a:cubicBezTo>
                  <a:pt x="206" y="518"/>
                  <a:pt x="209" y="545"/>
                  <a:pt x="240" y="567"/>
                </a:cubicBezTo>
                <a:cubicBezTo>
                  <a:pt x="273" y="591"/>
                  <a:pt x="349" y="600"/>
                  <a:pt x="387" y="587"/>
                </a:cubicBezTo>
                <a:cubicBezTo>
                  <a:pt x="472" y="559"/>
                  <a:pt x="502" y="448"/>
                  <a:pt x="513" y="369"/>
                </a:cubicBezTo>
                <a:cubicBezTo>
                  <a:pt x="527" y="269"/>
                  <a:pt x="519" y="165"/>
                  <a:pt x="519" y="64"/>
                </a:cubicBezTo>
                <a:cubicBezTo>
                  <a:pt x="519" y="43"/>
                  <a:pt x="519" y="21"/>
                  <a:pt x="519" y="0"/>
                </a:cubicBezTo>
                <a:cubicBezTo>
                  <a:pt x="485" y="163"/>
                  <a:pt x="471" y="315"/>
                  <a:pt x="471" y="483"/>
                </a:cubicBezTo>
                <a:cubicBezTo>
                  <a:pt x="471" y="585"/>
                  <a:pt x="469" y="687"/>
                  <a:pt x="465" y="789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94" name="Freeform 26"/>
          <p:cNvSpPr/>
          <p:nvPr/>
        </p:nvSpPr>
        <p:spPr>
          <a:xfrm>
            <a:off x="2604960" y="2540520"/>
            <a:ext cx="49680" cy="46080"/>
          </a:xfrm>
          <a:custGeom>
            <a:avLst/>
            <a:gdLst/>
            <a:ahLst/>
            <a:rect l="0" t="0" r="r" b="b"/>
            <a:pathLst>
              <a:path w="138" h="128">
                <a:moveTo>
                  <a:pt x="0" y="23"/>
                </a:moveTo>
                <a:cubicBezTo>
                  <a:pt x="36" y="0"/>
                  <a:pt x="59" y="16"/>
                  <a:pt x="89" y="50"/>
                </a:cubicBezTo>
                <a:cubicBezTo>
                  <a:pt x="116" y="86"/>
                  <a:pt x="125" y="100"/>
                  <a:pt x="137" y="127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95" name="Freeform 27"/>
          <p:cNvSpPr/>
          <p:nvPr/>
        </p:nvSpPr>
        <p:spPr>
          <a:xfrm>
            <a:off x="1938240" y="2506680"/>
            <a:ext cx="1100520" cy="287640"/>
          </a:xfrm>
          <a:custGeom>
            <a:avLst/>
            <a:gdLst/>
            <a:ahLst/>
            <a:rect l="0" t="0" r="r" b="b"/>
            <a:pathLst>
              <a:path w="3057" h="799">
                <a:moveTo>
                  <a:pt x="0" y="227"/>
                </a:moveTo>
                <a:cubicBezTo>
                  <a:pt x="0" y="219"/>
                  <a:pt x="0" y="210"/>
                  <a:pt x="0" y="202"/>
                </a:cubicBezTo>
                <a:cubicBezTo>
                  <a:pt x="31" y="221"/>
                  <a:pt x="41" y="234"/>
                  <a:pt x="57" y="270"/>
                </a:cubicBezTo>
                <a:cubicBezTo>
                  <a:pt x="93" y="352"/>
                  <a:pt x="92" y="442"/>
                  <a:pt x="93" y="530"/>
                </a:cubicBezTo>
                <a:cubicBezTo>
                  <a:pt x="94" y="604"/>
                  <a:pt x="84" y="677"/>
                  <a:pt x="83" y="751"/>
                </a:cubicBezTo>
                <a:cubicBezTo>
                  <a:pt x="83" y="777"/>
                  <a:pt x="83" y="782"/>
                  <a:pt x="83" y="798"/>
                </a:cubicBezTo>
                <a:moveTo>
                  <a:pt x="196" y="265"/>
                </a:moveTo>
                <a:cubicBezTo>
                  <a:pt x="232" y="197"/>
                  <a:pt x="251" y="161"/>
                  <a:pt x="334" y="152"/>
                </a:cubicBezTo>
                <a:cubicBezTo>
                  <a:pt x="398" y="145"/>
                  <a:pt x="421" y="179"/>
                  <a:pt x="430" y="238"/>
                </a:cubicBezTo>
                <a:cubicBezTo>
                  <a:pt x="442" y="313"/>
                  <a:pt x="435" y="386"/>
                  <a:pt x="384" y="447"/>
                </a:cubicBezTo>
                <a:cubicBezTo>
                  <a:pt x="343" y="496"/>
                  <a:pt x="281" y="524"/>
                  <a:pt x="221" y="540"/>
                </a:cubicBezTo>
                <a:cubicBezTo>
                  <a:pt x="193" y="548"/>
                  <a:pt x="190" y="541"/>
                  <a:pt x="178" y="539"/>
                </a:cubicBezTo>
                <a:moveTo>
                  <a:pt x="770" y="374"/>
                </a:moveTo>
                <a:cubicBezTo>
                  <a:pt x="732" y="380"/>
                  <a:pt x="719" y="376"/>
                  <a:pt x="684" y="398"/>
                </a:cubicBezTo>
                <a:cubicBezTo>
                  <a:pt x="642" y="425"/>
                  <a:pt x="553" y="481"/>
                  <a:pt x="566" y="543"/>
                </a:cubicBezTo>
                <a:cubicBezTo>
                  <a:pt x="577" y="597"/>
                  <a:pt x="606" y="591"/>
                  <a:pt x="660" y="592"/>
                </a:cubicBezTo>
                <a:cubicBezTo>
                  <a:pt x="720" y="593"/>
                  <a:pt x="772" y="570"/>
                  <a:pt x="815" y="526"/>
                </a:cubicBezTo>
                <a:cubicBezTo>
                  <a:pt x="834" y="506"/>
                  <a:pt x="847" y="478"/>
                  <a:pt x="842" y="450"/>
                </a:cubicBezTo>
                <a:cubicBezTo>
                  <a:pt x="839" y="446"/>
                  <a:pt x="837" y="445"/>
                  <a:pt x="831" y="447"/>
                </a:cubicBezTo>
                <a:cubicBezTo>
                  <a:pt x="825" y="463"/>
                  <a:pt x="808" y="482"/>
                  <a:pt x="818" y="505"/>
                </a:cubicBezTo>
                <a:cubicBezTo>
                  <a:pt x="836" y="546"/>
                  <a:pt x="933" y="543"/>
                  <a:pt x="967" y="540"/>
                </a:cubicBezTo>
                <a:cubicBezTo>
                  <a:pt x="1013" y="536"/>
                  <a:pt x="1033" y="493"/>
                  <a:pt x="1043" y="451"/>
                </a:cubicBezTo>
                <a:cubicBezTo>
                  <a:pt x="1064" y="362"/>
                  <a:pt x="1050" y="262"/>
                  <a:pt x="1052" y="172"/>
                </a:cubicBezTo>
                <a:cubicBezTo>
                  <a:pt x="1075" y="186"/>
                  <a:pt x="1083" y="185"/>
                  <a:pt x="1107" y="214"/>
                </a:cubicBezTo>
                <a:cubicBezTo>
                  <a:pt x="1180" y="303"/>
                  <a:pt x="1275" y="411"/>
                  <a:pt x="1291" y="529"/>
                </a:cubicBezTo>
                <a:cubicBezTo>
                  <a:pt x="1291" y="543"/>
                  <a:pt x="1291" y="548"/>
                  <a:pt x="1291" y="557"/>
                </a:cubicBezTo>
                <a:cubicBezTo>
                  <a:pt x="1318" y="558"/>
                  <a:pt x="1338" y="566"/>
                  <a:pt x="1371" y="553"/>
                </a:cubicBezTo>
                <a:cubicBezTo>
                  <a:pt x="1449" y="523"/>
                  <a:pt x="1535" y="475"/>
                  <a:pt x="1577" y="401"/>
                </a:cubicBezTo>
                <a:cubicBezTo>
                  <a:pt x="1609" y="343"/>
                  <a:pt x="1606" y="273"/>
                  <a:pt x="1603" y="210"/>
                </a:cubicBezTo>
                <a:cubicBezTo>
                  <a:pt x="1600" y="150"/>
                  <a:pt x="1584" y="82"/>
                  <a:pt x="1545" y="35"/>
                </a:cubicBezTo>
                <a:cubicBezTo>
                  <a:pt x="1517" y="1"/>
                  <a:pt x="1490" y="4"/>
                  <a:pt x="1452" y="0"/>
                </a:cubicBezTo>
                <a:cubicBezTo>
                  <a:pt x="1437" y="55"/>
                  <a:pt x="1422" y="106"/>
                  <a:pt x="1432" y="168"/>
                </a:cubicBezTo>
                <a:cubicBezTo>
                  <a:pt x="1449" y="277"/>
                  <a:pt x="1518" y="377"/>
                  <a:pt x="1561" y="478"/>
                </a:cubicBezTo>
                <a:cubicBezTo>
                  <a:pt x="1586" y="536"/>
                  <a:pt x="1602" y="597"/>
                  <a:pt x="1620" y="657"/>
                </a:cubicBezTo>
                <a:moveTo>
                  <a:pt x="1507" y="482"/>
                </a:moveTo>
                <a:cubicBezTo>
                  <a:pt x="1519" y="442"/>
                  <a:pt x="1554" y="448"/>
                  <a:pt x="1595" y="441"/>
                </a:cubicBezTo>
                <a:cubicBezTo>
                  <a:pt x="1654" y="431"/>
                  <a:pt x="1712" y="422"/>
                  <a:pt x="1771" y="411"/>
                </a:cubicBezTo>
                <a:cubicBezTo>
                  <a:pt x="1795" y="407"/>
                  <a:pt x="1862" y="406"/>
                  <a:pt x="1880" y="384"/>
                </a:cubicBezTo>
                <a:cubicBezTo>
                  <a:pt x="1880" y="380"/>
                  <a:pt x="1880" y="379"/>
                  <a:pt x="1880" y="377"/>
                </a:cubicBezTo>
                <a:cubicBezTo>
                  <a:pt x="1881" y="408"/>
                  <a:pt x="1884" y="435"/>
                  <a:pt x="1889" y="464"/>
                </a:cubicBezTo>
                <a:cubicBezTo>
                  <a:pt x="1896" y="506"/>
                  <a:pt x="1906" y="546"/>
                  <a:pt x="1920" y="586"/>
                </a:cubicBezTo>
                <a:cubicBezTo>
                  <a:pt x="1925" y="601"/>
                  <a:pt x="1931" y="616"/>
                  <a:pt x="1937" y="631"/>
                </a:cubicBezTo>
                <a:moveTo>
                  <a:pt x="2254" y="388"/>
                </a:moveTo>
                <a:cubicBezTo>
                  <a:pt x="2256" y="391"/>
                  <a:pt x="2258" y="400"/>
                  <a:pt x="2260" y="404"/>
                </a:cubicBezTo>
                <a:cubicBezTo>
                  <a:pt x="2269" y="419"/>
                  <a:pt x="2281" y="431"/>
                  <a:pt x="2296" y="440"/>
                </a:cubicBezTo>
                <a:cubicBezTo>
                  <a:pt x="2318" y="454"/>
                  <a:pt x="2359" y="456"/>
                  <a:pt x="2384" y="451"/>
                </a:cubicBezTo>
                <a:cubicBezTo>
                  <a:pt x="2420" y="444"/>
                  <a:pt x="2433" y="418"/>
                  <a:pt x="2435" y="384"/>
                </a:cubicBezTo>
                <a:cubicBezTo>
                  <a:pt x="2437" y="351"/>
                  <a:pt x="2417" y="330"/>
                  <a:pt x="2384" y="324"/>
                </a:cubicBezTo>
                <a:cubicBezTo>
                  <a:pt x="2330" y="315"/>
                  <a:pt x="2291" y="337"/>
                  <a:pt x="2253" y="374"/>
                </a:cubicBezTo>
                <a:cubicBezTo>
                  <a:pt x="2216" y="412"/>
                  <a:pt x="2186" y="478"/>
                  <a:pt x="2205" y="532"/>
                </a:cubicBezTo>
                <a:cubicBezTo>
                  <a:pt x="2226" y="591"/>
                  <a:pt x="2310" y="603"/>
                  <a:pt x="2362" y="606"/>
                </a:cubicBezTo>
                <a:cubicBezTo>
                  <a:pt x="2469" y="612"/>
                  <a:pt x="2569" y="602"/>
                  <a:pt x="2669" y="563"/>
                </a:cubicBezTo>
                <a:cubicBezTo>
                  <a:pt x="2750" y="532"/>
                  <a:pt x="2831" y="485"/>
                  <a:pt x="2878" y="409"/>
                </a:cubicBezTo>
                <a:cubicBezTo>
                  <a:pt x="2898" y="376"/>
                  <a:pt x="2917" y="295"/>
                  <a:pt x="2888" y="263"/>
                </a:cubicBezTo>
                <a:cubicBezTo>
                  <a:pt x="2875" y="258"/>
                  <a:pt x="2872" y="256"/>
                  <a:pt x="2863" y="257"/>
                </a:cubicBezTo>
                <a:cubicBezTo>
                  <a:pt x="2853" y="281"/>
                  <a:pt x="2837" y="316"/>
                  <a:pt x="2850" y="351"/>
                </a:cubicBezTo>
                <a:cubicBezTo>
                  <a:pt x="2887" y="451"/>
                  <a:pt x="3026" y="498"/>
                  <a:pt x="3046" y="602"/>
                </a:cubicBezTo>
                <a:cubicBezTo>
                  <a:pt x="3056" y="653"/>
                  <a:pt x="2980" y="663"/>
                  <a:pt x="2945" y="667"/>
                </a:cubicBezTo>
                <a:cubicBezTo>
                  <a:pt x="2928" y="667"/>
                  <a:pt x="2910" y="668"/>
                  <a:pt x="2893" y="668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96" name="Freeform 28"/>
          <p:cNvSpPr/>
          <p:nvPr/>
        </p:nvSpPr>
        <p:spPr>
          <a:xfrm>
            <a:off x="3486240" y="2766960"/>
            <a:ext cx="15840" cy="114840"/>
          </a:xfrm>
          <a:custGeom>
            <a:avLst/>
            <a:gdLst/>
            <a:ahLst/>
            <a:rect l="0" t="0" r="r" b="b"/>
            <a:pathLst>
              <a:path w="44" h="319">
                <a:moveTo>
                  <a:pt x="40" y="0"/>
                </a:moveTo>
                <a:cubicBezTo>
                  <a:pt x="40" y="67"/>
                  <a:pt x="43" y="135"/>
                  <a:pt x="31" y="203"/>
                </a:cubicBezTo>
                <a:cubicBezTo>
                  <a:pt x="16" y="260"/>
                  <a:pt x="11" y="280"/>
                  <a:pt x="0" y="318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97" name="Freeform 29"/>
          <p:cNvSpPr/>
          <p:nvPr/>
        </p:nvSpPr>
        <p:spPr>
          <a:xfrm>
            <a:off x="3818880" y="2694240"/>
            <a:ext cx="469800" cy="179280"/>
          </a:xfrm>
          <a:custGeom>
            <a:avLst/>
            <a:gdLst/>
            <a:ahLst/>
            <a:rect l="0" t="0" r="r" b="b"/>
            <a:pathLst>
              <a:path w="1305" h="498">
                <a:moveTo>
                  <a:pt x="265" y="109"/>
                </a:moveTo>
                <a:cubicBezTo>
                  <a:pt x="259" y="117"/>
                  <a:pt x="255" y="98"/>
                  <a:pt x="249" y="147"/>
                </a:cubicBezTo>
                <a:cubicBezTo>
                  <a:pt x="240" y="224"/>
                  <a:pt x="223" y="318"/>
                  <a:pt x="150" y="362"/>
                </a:cubicBezTo>
                <a:cubicBezTo>
                  <a:pt x="121" y="378"/>
                  <a:pt x="41" y="396"/>
                  <a:pt x="14" y="368"/>
                </a:cubicBezTo>
                <a:cubicBezTo>
                  <a:pt x="0" y="354"/>
                  <a:pt x="10" y="334"/>
                  <a:pt x="7" y="318"/>
                </a:cubicBezTo>
                <a:cubicBezTo>
                  <a:pt x="60" y="311"/>
                  <a:pt x="95" y="303"/>
                  <a:pt x="150" y="323"/>
                </a:cubicBezTo>
                <a:cubicBezTo>
                  <a:pt x="279" y="371"/>
                  <a:pt x="457" y="497"/>
                  <a:pt x="603" y="437"/>
                </a:cubicBezTo>
                <a:cubicBezTo>
                  <a:pt x="661" y="413"/>
                  <a:pt x="705" y="346"/>
                  <a:pt x="718" y="287"/>
                </a:cubicBezTo>
                <a:cubicBezTo>
                  <a:pt x="733" y="221"/>
                  <a:pt x="725" y="151"/>
                  <a:pt x="696" y="91"/>
                </a:cubicBezTo>
                <a:cubicBezTo>
                  <a:pt x="680" y="58"/>
                  <a:pt x="649" y="0"/>
                  <a:pt x="603" y="9"/>
                </a:cubicBezTo>
                <a:cubicBezTo>
                  <a:pt x="552" y="19"/>
                  <a:pt x="532" y="82"/>
                  <a:pt x="523" y="130"/>
                </a:cubicBezTo>
                <a:cubicBezTo>
                  <a:pt x="511" y="197"/>
                  <a:pt x="513" y="266"/>
                  <a:pt x="564" y="315"/>
                </a:cubicBezTo>
                <a:cubicBezTo>
                  <a:pt x="638" y="387"/>
                  <a:pt x="785" y="394"/>
                  <a:pt x="882" y="381"/>
                </a:cubicBezTo>
                <a:cubicBezTo>
                  <a:pt x="935" y="374"/>
                  <a:pt x="972" y="350"/>
                  <a:pt x="992" y="303"/>
                </a:cubicBezTo>
                <a:cubicBezTo>
                  <a:pt x="1001" y="282"/>
                  <a:pt x="1005" y="258"/>
                  <a:pt x="1011" y="238"/>
                </a:cubicBezTo>
                <a:cubicBezTo>
                  <a:pt x="1011" y="285"/>
                  <a:pt x="1005" y="327"/>
                  <a:pt x="1032" y="370"/>
                </a:cubicBezTo>
                <a:cubicBezTo>
                  <a:pt x="1071" y="430"/>
                  <a:pt x="1151" y="433"/>
                  <a:pt x="1217" y="427"/>
                </a:cubicBezTo>
                <a:cubicBezTo>
                  <a:pt x="1266" y="424"/>
                  <a:pt x="1304" y="406"/>
                  <a:pt x="1297" y="352"/>
                </a:cubicBezTo>
                <a:cubicBezTo>
                  <a:pt x="1291" y="304"/>
                  <a:pt x="1210" y="262"/>
                  <a:pt x="1169" y="249"/>
                </a:cubicBezTo>
                <a:cubicBezTo>
                  <a:pt x="1138" y="243"/>
                  <a:pt x="1129" y="241"/>
                  <a:pt x="1109" y="238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98" name="Freeform 30"/>
          <p:cNvSpPr/>
          <p:nvPr/>
        </p:nvSpPr>
        <p:spPr>
          <a:xfrm>
            <a:off x="4594680" y="2595600"/>
            <a:ext cx="694440" cy="225720"/>
          </a:xfrm>
          <a:custGeom>
            <a:avLst/>
            <a:gdLst/>
            <a:ahLst/>
            <a:rect l="0" t="0" r="r" b="b"/>
            <a:pathLst>
              <a:path w="1929" h="627">
                <a:moveTo>
                  <a:pt x="55" y="129"/>
                </a:moveTo>
                <a:cubicBezTo>
                  <a:pt x="43" y="129"/>
                  <a:pt x="40" y="129"/>
                  <a:pt x="32" y="129"/>
                </a:cubicBezTo>
                <a:cubicBezTo>
                  <a:pt x="30" y="189"/>
                  <a:pt x="28" y="247"/>
                  <a:pt x="26" y="307"/>
                </a:cubicBezTo>
                <a:cubicBezTo>
                  <a:pt x="25" y="354"/>
                  <a:pt x="0" y="497"/>
                  <a:pt x="34" y="534"/>
                </a:cubicBezTo>
                <a:cubicBezTo>
                  <a:pt x="45" y="539"/>
                  <a:pt x="47" y="541"/>
                  <a:pt x="55" y="540"/>
                </a:cubicBezTo>
                <a:moveTo>
                  <a:pt x="92" y="112"/>
                </a:moveTo>
                <a:cubicBezTo>
                  <a:pt x="133" y="78"/>
                  <a:pt x="152" y="79"/>
                  <a:pt x="195" y="115"/>
                </a:cubicBezTo>
                <a:cubicBezTo>
                  <a:pt x="278" y="184"/>
                  <a:pt x="342" y="273"/>
                  <a:pt x="420" y="349"/>
                </a:cubicBezTo>
                <a:cubicBezTo>
                  <a:pt x="476" y="402"/>
                  <a:pt x="528" y="446"/>
                  <a:pt x="607" y="449"/>
                </a:cubicBezTo>
                <a:cubicBezTo>
                  <a:pt x="666" y="451"/>
                  <a:pt x="688" y="404"/>
                  <a:pt x="694" y="351"/>
                </a:cubicBezTo>
                <a:cubicBezTo>
                  <a:pt x="703" y="270"/>
                  <a:pt x="679" y="200"/>
                  <a:pt x="656" y="124"/>
                </a:cubicBezTo>
                <a:cubicBezTo>
                  <a:pt x="643" y="81"/>
                  <a:pt x="628" y="37"/>
                  <a:pt x="610" y="0"/>
                </a:cubicBezTo>
                <a:cubicBezTo>
                  <a:pt x="584" y="41"/>
                  <a:pt x="558" y="93"/>
                  <a:pt x="543" y="147"/>
                </a:cubicBezTo>
                <a:cubicBezTo>
                  <a:pt x="524" y="215"/>
                  <a:pt x="511" y="310"/>
                  <a:pt x="545" y="377"/>
                </a:cubicBezTo>
                <a:cubicBezTo>
                  <a:pt x="577" y="416"/>
                  <a:pt x="587" y="430"/>
                  <a:pt x="616" y="448"/>
                </a:cubicBezTo>
                <a:moveTo>
                  <a:pt x="978" y="209"/>
                </a:moveTo>
                <a:cubicBezTo>
                  <a:pt x="948" y="220"/>
                  <a:pt x="939" y="234"/>
                  <a:pt x="924" y="266"/>
                </a:cubicBezTo>
                <a:cubicBezTo>
                  <a:pt x="910" y="297"/>
                  <a:pt x="891" y="367"/>
                  <a:pt x="907" y="400"/>
                </a:cubicBezTo>
                <a:cubicBezTo>
                  <a:pt x="937" y="464"/>
                  <a:pt x="1035" y="465"/>
                  <a:pt x="1092" y="464"/>
                </a:cubicBezTo>
                <a:cubicBezTo>
                  <a:pt x="1148" y="463"/>
                  <a:pt x="1193" y="448"/>
                  <a:pt x="1201" y="387"/>
                </a:cubicBezTo>
                <a:cubicBezTo>
                  <a:pt x="1210" y="317"/>
                  <a:pt x="1164" y="265"/>
                  <a:pt x="1116" y="223"/>
                </a:cubicBezTo>
                <a:cubicBezTo>
                  <a:pt x="1073" y="186"/>
                  <a:pt x="1024" y="153"/>
                  <a:pt x="967" y="147"/>
                </a:cubicBezTo>
                <a:cubicBezTo>
                  <a:pt x="958" y="147"/>
                  <a:pt x="955" y="145"/>
                  <a:pt x="956" y="151"/>
                </a:cubicBezTo>
                <a:moveTo>
                  <a:pt x="1331" y="96"/>
                </a:moveTo>
                <a:cubicBezTo>
                  <a:pt x="1335" y="69"/>
                  <a:pt x="1328" y="76"/>
                  <a:pt x="1364" y="67"/>
                </a:cubicBezTo>
                <a:cubicBezTo>
                  <a:pt x="1460" y="44"/>
                  <a:pt x="1564" y="41"/>
                  <a:pt x="1664" y="34"/>
                </a:cubicBezTo>
                <a:cubicBezTo>
                  <a:pt x="1745" y="28"/>
                  <a:pt x="1826" y="22"/>
                  <a:pt x="1907" y="20"/>
                </a:cubicBezTo>
                <a:cubicBezTo>
                  <a:pt x="1926" y="20"/>
                  <a:pt x="1928" y="20"/>
                  <a:pt x="1897" y="20"/>
                </a:cubicBezTo>
                <a:moveTo>
                  <a:pt x="1572" y="12"/>
                </a:moveTo>
                <a:cubicBezTo>
                  <a:pt x="1584" y="48"/>
                  <a:pt x="1602" y="78"/>
                  <a:pt x="1617" y="113"/>
                </a:cubicBezTo>
                <a:cubicBezTo>
                  <a:pt x="1646" y="186"/>
                  <a:pt x="1660" y="254"/>
                  <a:pt x="1662" y="333"/>
                </a:cubicBezTo>
                <a:cubicBezTo>
                  <a:pt x="1664" y="408"/>
                  <a:pt x="1655" y="479"/>
                  <a:pt x="1647" y="553"/>
                </a:cubicBezTo>
                <a:cubicBezTo>
                  <a:pt x="1644" y="591"/>
                  <a:pt x="1643" y="602"/>
                  <a:pt x="1644" y="626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399" name="Freeform 31"/>
          <p:cNvSpPr/>
          <p:nvPr/>
        </p:nvSpPr>
        <p:spPr>
          <a:xfrm>
            <a:off x="5595480" y="2632320"/>
            <a:ext cx="1289880" cy="167040"/>
          </a:xfrm>
          <a:custGeom>
            <a:avLst/>
            <a:gdLst/>
            <a:ahLst/>
            <a:rect l="0" t="0" r="r" b="b"/>
            <a:pathLst>
              <a:path w="3583" h="464">
                <a:moveTo>
                  <a:pt x="491" y="270"/>
                </a:moveTo>
                <a:cubicBezTo>
                  <a:pt x="459" y="174"/>
                  <a:pt x="390" y="183"/>
                  <a:pt x="289" y="184"/>
                </a:cubicBezTo>
                <a:cubicBezTo>
                  <a:pt x="201" y="185"/>
                  <a:pt x="107" y="212"/>
                  <a:pt x="43" y="276"/>
                </a:cubicBezTo>
                <a:cubicBezTo>
                  <a:pt x="0" y="319"/>
                  <a:pt x="8" y="370"/>
                  <a:pt x="57" y="397"/>
                </a:cubicBezTo>
                <a:cubicBezTo>
                  <a:pt x="135" y="440"/>
                  <a:pt x="290" y="436"/>
                  <a:pt x="372" y="411"/>
                </a:cubicBezTo>
                <a:cubicBezTo>
                  <a:pt x="428" y="394"/>
                  <a:pt x="448" y="359"/>
                  <a:pt x="464" y="308"/>
                </a:cubicBezTo>
                <a:cubicBezTo>
                  <a:pt x="473" y="280"/>
                  <a:pt x="466" y="268"/>
                  <a:pt x="468" y="239"/>
                </a:cubicBezTo>
                <a:cubicBezTo>
                  <a:pt x="472" y="286"/>
                  <a:pt x="460" y="318"/>
                  <a:pt x="487" y="359"/>
                </a:cubicBezTo>
                <a:cubicBezTo>
                  <a:pt x="527" y="421"/>
                  <a:pt x="697" y="412"/>
                  <a:pt x="755" y="401"/>
                </a:cubicBezTo>
                <a:cubicBezTo>
                  <a:pt x="846" y="385"/>
                  <a:pt x="917" y="331"/>
                  <a:pt x="926" y="237"/>
                </a:cubicBezTo>
                <a:cubicBezTo>
                  <a:pt x="931" y="189"/>
                  <a:pt x="930" y="133"/>
                  <a:pt x="922" y="85"/>
                </a:cubicBezTo>
                <a:cubicBezTo>
                  <a:pt x="920" y="81"/>
                  <a:pt x="917" y="78"/>
                  <a:pt x="915" y="74"/>
                </a:cubicBezTo>
                <a:cubicBezTo>
                  <a:pt x="897" y="94"/>
                  <a:pt x="878" y="97"/>
                  <a:pt x="862" y="134"/>
                </a:cubicBezTo>
                <a:cubicBezTo>
                  <a:pt x="842" y="179"/>
                  <a:pt x="849" y="237"/>
                  <a:pt x="876" y="276"/>
                </a:cubicBezTo>
                <a:cubicBezTo>
                  <a:pt x="920" y="340"/>
                  <a:pt x="1009" y="361"/>
                  <a:pt x="1062" y="416"/>
                </a:cubicBezTo>
                <a:cubicBezTo>
                  <a:pt x="1069" y="424"/>
                  <a:pt x="1067" y="431"/>
                  <a:pt x="1074" y="439"/>
                </a:cubicBezTo>
                <a:cubicBezTo>
                  <a:pt x="1058" y="422"/>
                  <a:pt x="1036" y="429"/>
                  <a:pt x="1031" y="393"/>
                </a:cubicBezTo>
                <a:cubicBezTo>
                  <a:pt x="1024" y="343"/>
                  <a:pt x="1059" y="324"/>
                  <a:pt x="1094" y="297"/>
                </a:cubicBezTo>
                <a:cubicBezTo>
                  <a:pt x="1172" y="236"/>
                  <a:pt x="1337" y="179"/>
                  <a:pt x="1380" y="86"/>
                </a:cubicBezTo>
                <a:cubicBezTo>
                  <a:pt x="1389" y="66"/>
                  <a:pt x="1371" y="56"/>
                  <a:pt x="1373" y="48"/>
                </a:cubicBezTo>
                <a:cubicBezTo>
                  <a:pt x="1350" y="55"/>
                  <a:pt x="1328" y="29"/>
                  <a:pt x="1315" y="59"/>
                </a:cubicBezTo>
                <a:cubicBezTo>
                  <a:pt x="1295" y="105"/>
                  <a:pt x="1363" y="135"/>
                  <a:pt x="1389" y="152"/>
                </a:cubicBezTo>
                <a:cubicBezTo>
                  <a:pt x="1448" y="191"/>
                  <a:pt x="1524" y="226"/>
                  <a:pt x="1546" y="299"/>
                </a:cubicBezTo>
                <a:cubicBezTo>
                  <a:pt x="1557" y="337"/>
                  <a:pt x="1540" y="360"/>
                  <a:pt x="1510" y="377"/>
                </a:cubicBezTo>
                <a:cubicBezTo>
                  <a:pt x="1484" y="392"/>
                  <a:pt x="1459" y="384"/>
                  <a:pt x="1431" y="388"/>
                </a:cubicBezTo>
                <a:cubicBezTo>
                  <a:pt x="1446" y="357"/>
                  <a:pt x="1446" y="347"/>
                  <a:pt x="1475" y="316"/>
                </a:cubicBezTo>
                <a:cubicBezTo>
                  <a:pt x="1544" y="242"/>
                  <a:pt x="1607" y="158"/>
                  <a:pt x="1674" y="85"/>
                </a:cubicBezTo>
                <a:cubicBezTo>
                  <a:pt x="1686" y="106"/>
                  <a:pt x="1701" y="126"/>
                  <a:pt x="1708" y="160"/>
                </a:cubicBezTo>
                <a:cubicBezTo>
                  <a:pt x="1723" y="233"/>
                  <a:pt x="1707" y="321"/>
                  <a:pt x="1789" y="356"/>
                </a:cubicBezTo>
                <a:cubicBezTo>
                  <a:pt x="1825" y="371"/>
                  <a:pt x="1882" y="364"/>
                  <a:pt x="1908" y="336"/>
                </a:cubicBezTo>
                <a:cubicBezTo>
                  <a:pt x="1947" y="293"/>
                  <a:pt x="1929" y="201"/>
                  <a:pt x="1929" y="148"/>
                </a:cubicBezTo>
                <a:cubicBezTo>
                  <a:pt x="1929" y="137"/>
                  <a:pt x="1929" y="136"/>
                  <a:pt x="1929" y="130"/>
                </a:cubicBezTo>
                <a:cubicBezTo>
                  <a:pt x="1945" y="176"/>
                  <a:pt x="1957" y="220"/>
                  <a:pt x="1969" y="267"/>
                </a:cubicBezTo>
                <a:cubicBezTo>
                  <a:pt x="1984" y="326"/>
                  <a:pt x="2009" y="346"/>
                  <a:pt x="2049" y="388"/>
                </a:cubicBezTo>
                <a:moveTo>
                  <a:pt x="2082" y="143"/>
                </a:moveTo>
                <a:cubicBezTo>
                  <a:pt x="2082" y="114"/>
                  <a:pt x="2070" y="81"/>
                  <a:pt x="2106" y="76"/>
                </a:cubicBezTo>
                <a:cubicBezTo>
                  <a:pt x="2143" y="71"/>
                  <a:pt x="2169" y="118"/>
                  <a:pt x="2184" y="145"/>
                </a:cubicBezTo>
                <a:cubicBezTo>
                  <a:pt x="2213" y="197"/>
                  <a:pt x="2220" y="246"/>
                  <a:pt x="2221" y="304"/>
                </a:cubicBezTo>
                <a:cubicBezTo>
                  <a:pt x="2221" y="320"/>
                  <a:pt x="2223" y="342"/>
                  <a:pt x="2217" y="353"/>
                </a:cubicBezTo>
                <a:cubicBezTo>
                  <a:pt x="2214" y="353"/>
                  <a:pt x="2212" y="353"/>
                  <a:pt x="2209" y="353"/>
                </a:cubicBezTo>
                <a:cubicBezTo>
                  <a:pt x="2202" y="335"/>
                  <a:pt x="2192" y="311"/>
                  <a:pt x="2199" y="287"/>
                </a:cubicBezTo>
                <a:cubicBezTo>
                  <a:pt x="2211" y="247"/>
                  <a:pt x="2256" y="216"/>
                  <a:pt x="2293" y="204"/>
                </a:cubicBezTo>
                <a:cubicBezTo>
                  <a:pt x="2323" y="194"/>
                  <a:pt x="2386" y="185"/>
                  <a:pt x="2412" y="209"/>
                </a:cubicBezTo>
                <a:cubicBezTo>
                  <a:pt x="2435" y="229"/>
                  <a:pt x="2429" y="268"/>
                  <a:pt x="2429" y="295"/>
                </a:cubicBezTo>
                <a:cubicBezTo>
                  <a:pt x="2429" y="319"/>
                  <a:pt x="2427" y="308"/>
                  <a:pt x="2418" y="323"/>
                </a:cubicBezTo>
                <a:cubicBezTo>
                  <a:pt x="2399" y="312"/>
                  <a:pt x="2401" y="328"/>
                  <a:pt x="2399" y="295"/>
                </a:cubicBezTo>
                <a:cubicBezTo>
                  <a:pt x="2396" y="254"/>
                  <a:pt x="2410" y="233"/>
                  <a:pt x="2438" y="204"/>
                </a:cubicBezTo>
                <a:cubicBezTo>
                  <a:pt x="2474" y="167"/>
                  <a:pt x="2522" y="135"/>
                  <a:pt x="2573" y="122"/>
                </a:cubicBezTo>
                <a:cubicBezTo>
                  <a:pt x="2608" y="113"/>
                  <a:pt x="2639" y="113"/>
                  <a:pt x="2655" y="148"/>
                </a:cubicBezTo>
                <a:cubicBezTo>
                  <a:pt x="2672" y="186"/>
                  <a:pt x="2669" y="228"/>
                  <a:pt x="2679" y="267"/>
                </a:cubicBezTo>
                <a:cubicBezTo>
                  <a:pt x="2685" y="288"/>
                  <a:pt x="2695" y="299"/>
                  <a:pt x="2705" y="315"/>
                </a:cubicBezTo>
                <a:moveTo>
                  <a:pt x="2933" y="98"/>
                </a:moveTo>
                <a:cubicBezTo>
                  <a:pt x="2953" y="71"/>
                  <a:pt x="2953" y="69"/>
                  <a:pt x="2982" y="65"/>
                </a:cubicBezTo>
                <a:cubicBezTo>
                  <a:pt x="2994" y="86"/>
                  <a:pt x="3005" y="114"/>
                  <a:pt x="3019" y="136"/>
                </a:cubicBezTo>
                <a:cubicBezTo>
                  <a:pt x="3039" y="168"/>
                  <a:pt x="3063" y="185"/>
                  <a:pt x="3101" y="188"/>
                </a:cubicBezTo>
                <a:cubicBezTo>
                  <a:pt x="3149" y="192"/>
                  <a:pt x="3190" y="189"/>
                  <a:pt x="3227" y="157"/>
                </a:cubicBezTo>
                <a:cubicBezTo>
                  <a:pt x="3258" y="131"/>
                  <a:pt x="3270" y="91"/>
                  <a:pt x="3261" y="51"/>
                </a:cubicBezTo>
                <a:cubicBezTo>
                  <a:pt x="3250" y="5"/>
                  <a:pt x="3185" y="0"/>
                  <a:pt x="3147" y="7"/>
                </a:cubicBezTo>
                <a:cubicBezTo>
                  <a:pt x="3078" y="20"/>
                  <a:pt x="3012" y="82"/>
                  <a:pt x="2994" y="150"/>
                </a:cubicBezTo>
                <a:cubicBezTo>
                  <a:pt x="2973" y="226"/>
                  <a:pt x="3000" y="281"/>
                  <a:pt x="3061" y="326"/>
                </a:cubicBezTo>
                <a:cubicBezTo>
                  <a:pt x="3150" y="391"/>
                  <a:pt x="3266" y="410"/>
                  <a:pt x="3371" y="432"/>
                </a:cubicBezTo>
                <a:cubicBezTo>
                  <a:pt x="3442" y="447"/>
                  <a:pt x="3510" y="457"/>
                  <a:pt x="3582" y="463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400" name="Freeform 32"/>
          <p:cNvSpPr/>
          <p:nvPr/>
        </p:nvSpPr>
        <p:spPr>
          <a:xfrm>
            <a:off x="3479760" y="3175920"/>
            <a:ext cx="221400" cy="183240"/>
          </a:xfrm>
          <a:custGeom>
            <a:avLst/>
            <a:gdLst/>
            <a:ahLst/>
            <a:rect l="0" t="0" r="r" b="b"/>
            <a:pathLst>
              <a:path w="615" h="509">
                <a:moveTo>
                  <a:pt x="0" y="79"/>
                </a:moveTo>
                <a:cubicBezTo>
                  <a:pt x="51" y="47"/>
                  <a:pt x="79" y="18"/>
                  <a:pt x="142" y="10"/>
                </a:cubicBezTo>
                <a:cubicBezTo>
                  <a:pt x="190" y="4"/>
                  <a:pt x="243" y="0"/>
                  <a:pt x="284" y="30"/>
                </a:cubicBezTo>
                <a:cubicBezTo>
                  <a:pt x="328" y="62"/>
                  <a:pt x="340" y="99"/>
                  <a:pt x="342" y="151"/>
                </a:cubicBezTo>
                <a:cubicBezTo>
                  <a:pt x="344" y="193"/>
                  <a:pt x="322" y="215"/>
                  <a:pt x="280" y="223"/>
                </a:cubicBezTo>
                <a:cubicBezTo>
                  <a:pt x="264" y="224"/>
                  <a:pt x="262" y="224"/>
                  <a:pt x="253" y="224"/>
                </a:cubicBezTo>
                <a:cubicBezTo>
                  <a:pt x="291" y="199"/>
                  <a:pt x="326" y="184"/>
                  <a:pt x="384" y="180"/>
                </a:cubicBezTo>
                <a:cubicBezTo>
                  <a:pt x="453" y="176"/>
                  <a:pt x="541" y="167"/>
                  <a:pt x="578" y="240"/>
                </a:cubicBezTo>
                <a:cubicBezTo>
                  <a:pt x="614" y="311"/>
                  <a:pt x="572" y="379"/>
                  <a:pt x="516" y="423"/>
                </a:cubicBezTo>
                <a:cubicBezTo>
                  <a:pt x="443" y="479"/>
                  <a:pt x="346" y="492"/>
                  <a:pt x="256" y="497"/>
                </a:cubicBezTo>
                <a:cubicBezTo>
                  <a:pt x="246" y="497"/>
                  <a:pt x="95" y="508"/>
                  <a:pt x="94" y="487"/>
                </a:cubicBezTo>
                <a:cubicBezTo>
                  <a:pt x="92" y="455"/>
                  <a:pt x="138" y="443"/>
                  <a:pt x="156" y="432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401" name="Freeform 33"/>
          <p:cNvSpPr/>
          <p:nvPr/>
        </p:nvSpPr>
        <p:spPr>
          <a:xfrm>
            <a:off x="4014720" y="3168720"/>
            <a:ext cx="578160" cy="224280"/>
          </a:xfrm>
          <a:custGeom>
            <a:avLst/>
            <a:gdLst/>
            <a:ahLst/>
            <a:rect l="0" t="0" r="r" b="b"/>
            <a:pathLst>
              <a:path w="1606" h="623">
                <a:moveTo>
                  <a:pt x="0" y="143"/>
                </a:moveTo>
                <a:cubicBezTo>
                  <a:pt x="5" y="164"/>
                  <a:pt x="11" y="217"/>
                  <a:pt x="14" y="247"/>
                </a:cubicBezTo>
                <a:cubicBezTo>
                  <a:pt x="20" y="320"/>
                  <a:pt x="31" y="390"/>
                  <a:pt x="44" y="460"/>
                </a:cubicBezTo>
                <a:cubicBezTo>
                  <a:pt x="53" y="510"/>
                  <a:pt x="69" y="561"/>
                  <a:pt x="75" y="612"/>
                </a:cubicBezTo>
                <a:cubicBezTo>
                  <a:pt x="75" y="615"/>
                  <a:pt x="75" y="619"/>
                  <a:pt x="75" y="622"/>
                </a:cubicBezTo>
                <a:moveTo>
                  <a:pt x="35" y="67"/>
                </a:moveTo>
                <a:cubicBezTo>
                  <a:pt x="102" y="35"/>
                  <a:pt x="161" y="24"/>
                  <a:pt x="232" y="62"/>
                </a:cubicBezTo>
                <a:cubicBezTo>
                  <a:pt x="293" y="94"/>
                  <a:pt x="324" y="160"/>
                  <a:pt x="311" y="228"/>
                </a:cubicBezTo>
                <a:cubicBezTo>
                  <a:pt x="298" y="297"/>
                  <a:pt x="220" y="329"/>
                  <a:pt x="160" y="343"/>
                </a:cubicBezTo>
                <a:cubicBezTo>
                  <a:pt x="140" y="348"/>
                  <a:pt x="40" y="368"/>
                  <a:pt x="30" y="337"/>
                </a:cubicBezTo>
                <a:cubicBezTo>
                  <a:pt x="30" y="329"/>
                  <a:pt x="30" y="321"/>
                  <a:pt x="30" y="313"/>
                </a:cubicBezTo>
                <a:moveTo>
                  <a:pt x="639" y="126"/>
                </a:moveTo>
                <a:cubicBezTo>
                  <a:pt x="657" y="145"/>
                  <a:pt x="671" y="165"/>
                  <a:pt x="687" y="187"/>
                </a:cubicBezTo>
                <a:cubicBezTo>
                  <a:pt x="739" y="261"/>
                  <a:pt x="805" y="286"/>
                  <a:pt x="893" y="287"/>
                </a:cubicBezTo>
                <a:cubicBezTo>
                  <a:pt x="936" y="288"/>
                  <a:pt x="980" y="274"/>
                  <a:pt x="991" y="226"/>
                </a:cubicBezTo>
                <a:cubicBezTo>
                  <a:pt x="1004" y="172"/>
                  <a:pt x="963" y="145"/>
                  <a:pt x="918" y="128"/>
                </a:cubicBezTo>
                <a:cubicBezTo>
                  <a:pt x="865" y="107"/>
                  <a:pt x="785" y="103"/>
                  <a:pt x="736" y="136"/>
                </a:cubicBezTo>
                <a:cubicBezTo>
                  <a:pt x="697" y="161"/>
                  <a:pt x="670" y="232"/>
                  <a:pt x="696" y="276"/>
                </a:cubicBezTo>
                <a:cubicBezTo>
                  <a:pt x="743" y="358"/>
                  <a:pt x="864" y="375"/>
                  <a:pt x="945" y="378"/>
                </a:cubicBezTo>
                <a:cubicBezTo>
                  <a:pt x="1034" y="381"/>
                  <a:pt x="1112" y="366"/>
                  <a:pt x="1190" y="321"/>
                </a:cubicBezTo>
                <a:cubicBezTo>
                  <a:pt x="1249" y="284"/>
                  <a:pt x="1270" y="238"/>
                  <a:pt x="1278" y="173"/>
                </a:cubicBezTo>
                <a:cubicBezTo>
                  <a:pt x="1285" y="116"/>
                  <a:pt x="1281" y="57"/>
                  <a:pt x="1281" y="0"/>
                </a:cubicBezTo>
                <a:cubicBezTo>
                  <a:pt x="1279" y="19"/>
                  <a:pt x="1270" y="46"/>
                  <a:pt x="1275" y="70"/>
                </a:cubicBezTo>
                <a:cubicBezTo>
                  <a:pt x="1286" y="125"/>
                  <a:pt x="1328" y="174"/>
                  <a:pt x="1363" y="215"/>
                </a:cubicBezTo>
                <a:cubicBezTo>
                  <a:pt x="1400" y="259"/>
                  <a:pt x="1445" y="295"/>
                  <a:pt x="1479" y="343"/>
                </a:cubicBezTo>
                <a:cubicBezTo>
                  <a:pt x="1501" y="372"/>
                  <a:pt x="1504" y="401"/>
                  <a:pt x="1501" y="437"/>
                </a:cubicBezTo>
                <a:cubicBezTo>
                  <a:pt x="1499" y="457"/>
                  <a:pt x="1493" y="474"/>
                  <a:pt x="1489" y="493"/>
                </a:cubicBezTo>
                <a:cubicBezTo>
                  <a:pt x="1486" y="506"/>
                  <a:pt x="1605" y="498"/>
                  <a:pt x="1605" y="498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402" name="Freeform 34"/>
          <p:cNvSpPr/>
          <p:nvPr/>
        </p:nvSpPr>
        <p:spPr>
          <a:xfrm>
            <a:off x="4973760" y="3095640"/>
            <a:ext cx="817560" cy="238320"/>
          </a:xfrm>
          <a:custGeom>
            <a:avLst/>
            <a:gdLst/>
            <a:ahLst/>
            <a:rect l="0" t="0" r="r" b="b"/>
            <a:pathLst>
              <a:path w="2271" h="662">
                <a:moveTo>
                  <a:pt x="0" y="381"/>
                </a:moveTo>
                <a:cubicBezTo>
                  <a:pt x="0" y="381"/>
                  <a:pt x="8" y="409"/>
                  <a:pt x="16" y="419"/>
                </a:cubicBezTo>
                <a:cubicBezTo>
                  <a:pt x="51" y="462"/>
                  <a:pt x="102" y="463"/>
                  <a:pt x="153" y="464"/>
                </a:cubicBezTo>
                <a:cubicBezTo>
                  <a:pt x="208" y="465"/>
                  <a:pt x="255" y="451"/>
                  <a:pt x="298" y="415"/>
                </a:cubicBezTo>
                <a:cubicBezTo>
                  <a:pt x="330" y="388"/>
                  <a:pt x="349" y="339"/>
                  <a:pt x="338" y="296"/>
                </a:cubicBezTo>
                <a:cubicBezTo>
                  <a:pt x="325" y="243"/>
                  <a:pt x="249" y="244"/>
                  <a:pt x="207" y="248"/>
                </a:cubicBezTo>
                <a:cubicBezTo>
                  <a:pt x="135" y="255"/>
                  <a:pt x="73" y="300"/>
                  <a:pt x="46" y="369"/>
                </a:cubicBezTo>
                <a:cubicBezTo>
                  <a:pt x="15" y="446"/>
                  <a:pt x="41" y="511"/>
                  <a:pt x="105" y="560"/>
                </a:cubicBezTo>
                <a:cubicBezTo>
                  <a:pt x="231" y="657"/>
                  <a:pt x="393" y="657"/>
                  <a:pt x="544" y="661"/>
                </a:cubicBezTo>
                <a:moveTo>
                  <a:pt x="838" y="319"/>
                </a:moveTo>
                <a:cubicBezTo>
                  <a:pt x="816" y="299"/>
                  <a:pt x="783" y="266"/>
                  <a:pt x="748" y="289"/>
                </a:cubicBezTo>
                <a:cubicBezTo>
                  <a:pt x="706" y="316"/>
                  <a:pt x="696" y="363"/>
                  <a:pt x="695" y="408"/>
                </a:cubicBezTo>
                <a:cubicBezTo>
                  <a:pt x="693" y="455"/>
                  <a:pt x="723" y="485"/>
                  <a:pt x="769" y="495"/>
                </a:cubicBezTo>
                <a:cubicBezTo>
                  <a:pt x="809" y="505"/>
                  <a:pt x="857" y="499"/>
                  <a:pt x="890" y="474"/>
                </a:cubicBezTo>
                <a:cubicBezTo>
                  <a:pt x="916" y="455"/>
                  <a:pt x="935" y="425"/>
                  <a:pt x="948" y="396"/>
                </a:cubicBezTo>
                <a:cubicBezTo>
                  <a:pt x="950" y="390"/>
                  <a:pt x="951" y="389"/>
                  <a:pt x="952" y="386"/>
                </a:cubicBezTo>
                <a:cubicBezTo>
                  <a:pt x="959" y="396"/>
                  <a:pt x="965" y="405"/>
                  <a:pt x="972" y="420"/>
                </a:cubicBezTo>
                <a:cubicBezTo>
                  <a:pt x="993" y="466"/>
                  <a:pt x="1018" y="502"/>
                  <a:pt x="1066" y="522"/>
                </a:cubicBezTo>
                <a:cubicBezTo>
                  <a:pt x="1083" y="527"/>
                  <a:pt x="1100" y="533"/>
                  <a:pt x="1117" y="538"/>
                </a:cubicBezTo>
                <a:moveTo>
                  <a:pt x="1530" y="365"/>
                </a:moveTo>
                <a:cubicBezTo>
                  <a:pt x="1522" y="322"/>
                  <a:pt x="1519" y="306"/>
                  <a:pt x="1473" y="304"/>
                </a:cubicBezTo>
                <a:cubicBezTo>
                  <a:pt x="1409" y="301"/>
                  <a:pt x="1358" y="339"/>
                  <a:pt x="1319" y="388"/>
                </a:cubicBezTo>
                <a:cubicBezTo>
                  <a:pt x="1290" y="425"/>
                  <a:pt x="1252" y="510"/>
                  <a:pt x="1276" y="558"/>
                </a:cubicBezTo>
                <a:cubicBezTo>
                  <a:pt x="1307" y="622"/>
                  <a:pt x="1411" y="626"/>
                  <a:pt x="1470" y="623"/>
                </a:cubicBezTo>
                <a:cubicBezTo>
                  <a:pt x="1492" y="620"/>
                  <a:pt x="1514" y="617"/>
                  <a:pt x="1536" y="614"/>
                </a:cubicBezTo>
                <a:moveTo>
                  <a:pt x="1734" y="29"/>
                </a:moveTo>
                <a:cubicBezTo>
                  <a:pt x="1734" y="12"/>
                  <a:pt x="1734" y="10"/>
                  <a:pt x="1734" y="0"/>
                </a:cubicBezTo>
                <a:cubicBezTo>
                  <a:pt x="1739" y="37"/>
                  <a:pt x="1749" y="70"/>
                  <a:pt x="1761" y="106"/>
                </a:cubicBezTo>
                <a:cubicBezTo>
                  <a:pt x="1780" y="167"/>
                  <a:pt x="1797" y="229"/>
                  <a:pt x="1825" y="286"/>
                </a:cubicBezTo>
                <a:cubicBezTo>
                  <a:pt x="1845" y="326"/>
                  <a:pt x="1867" y="364"/>
                  <a:pt x="1910" y="374"/>
                </a:cubicBezTo>
                <a:cubicBezTo>
                  <a:pt x="1959" y="385"/>
                  <a:pt x="2010" y="328"/>
                  <a:pt x="2047" y="305"/>
                </a:cubicBezTo>
                <a:cubicBezTo>
                  <a:pt x="2085" y="281"/>
                  <a:pt x="2164" y="239"/>
                  <a:pt x="2212" y="262"/>
                </a:cubicBezTo>
                <a:cubicBezTo>
                  <a:pt x="2266" y="287"/>
                  <a:pt x="2266" y="374"/>
                  <a:pt x="2267" y="421"/>
                </a:cubicBezTo>
                <a:cubicBezTo>
                  <a:pt x="2270" y="510"/>
                  <a:pt x="2256" y="560"/>
                  <a:pt x="2225" y="641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403" name="Freeform 35"/>
          <p:cNvSpPr/>
          <p:nvPr/>
        </p:nvSpPr>
        <p:spPr>
          <a:xfrm>
            <a:off x="2529000" y="3629160"/>
            <a:ext cx="4099320" cy="199440"/>
          </a:xfrm>
          <a:custGeom>
            <a:avLst/>
            <a:gdLst/>
            <a:ahLst/>
            <a:rect l="0" t="0" r="r" b="b"/>
            <a:pathLst>
              <a:path w="11387" h="554">
                <a:moveTo>
                  <a:pt x="81" y="167"/>
                </a:moveTo>
                <a:cubicBezTo>
                  <a:pt x="79" y="151"/>
                  <a:pt x="74" y="129"/>
                  <a:pt x="73" y="110"/>
                </a:cubicBezTo>
                <a:cubicBezTo>
                  <a:pt x="72" y="97"/>
                  <a:pt x="73" y="86"/>
                  <a:pt x="75" y="78"/>
                </a:cubicBezTo>
                <a:cubicBezTo>
                  <a:pt x="80" y="59"/>
                  <a:pt x="91" y="73"/>
                  <a:pt x="95" y="89"/>
                </a:cubicBezTo>
                <a:cubicBezTo>
                  <a:pt x="101" y="111"/>
                  <a:pt x="106" y="143"/>
                  <a:pt x="107" y="179"/>
                </a:cubicBezTo>
                <a:cubicBezTo>
                  <a:pt x="108" y="209"/>
                  <a:pt x="107" y="226"/>
                  <a:pt x="101" y="235"/>
                </a:cubicBezTo>
                <a:cubicBezTo>
                  <a:pt x="100" y="235"/>
                  <a:pt x="99" y="236"/>
                  <a:pt x="98" y="236"/>
                </a:cubicBezTo>
                <a:cubicBezTo>
                  <a:pt x="104" y="225"/>
                  <a:pt x="108" y="218"/>
                  <a:pt x="115" y="215"/>
                </a:cubicBezTo>
                <a:cubicBezTo>
                  <a:pt x="126" y="211"/>
                  <a:pt x="143" y="203"/>
                  <a:pt x="149" y="258"/>
                </a:cubicBezTo>
                <a:cubicBezTo>
                  <a:pt x="155" y="317"/>
                  <a:pt x="146" y="372"/>
                  <a:pt x="136" y="403"/>
                </a:cubicBezTo>
                <a:cubicBezTo>
                  <a:pt x="123" y="447"/>
                  <a:pt x="105" y="463"/>
                  <a:pt x="89" y="478"/>
                </a:cubicBezTo>
                <a:cubicBezTo>
                  <a:pt x="88" y="480"/>
                  <a:pt x="65" y="501"/>
                  <a:pt x="73" y="488"/>
                </a:cubicBezTo>
                <a:moveTo>
                  <a:pt x="220" y="202"/>
                </a:moveTo>
                <a:cubicBezTo>
                  <a:pt x="229" y="151"/>
                  <a:pt x="237" y="151"/>
                  <a:pt x="252" y="150"/>
                </a:cubicBezTo>
                <a:cubicBezTo>
                  <a:pt x="268" y="149"/>
                  <a:pt x="275" y="194"/>
                  <a:pt x="283" y="254"/>
                </a:cubicBezTo>
                <a:cubicBezTo>
                  <a:pt x="288" y="303"/>
                  <a:pt x="295" y="360"/>
                  <a:pt x="298" y="414"/>
                </a:cubicBezTo>
                <a:cubicBezTo>
                  <a:pt x="299" y="428"/>
                  <a:pt x="299" y="431"/>
                  <a:pt x="299" y="439"/>
                </a:cubicBezTo>
                <a:cubicBezTo>
                  <a:pt x="297" y="406"/>
                  <a:pt x="294" y="366"/>
                  <a:pt x="296" y="331"/>
                </a:cubicBezTo>
                <a:cubicBezTo>
                  <a:pt x="300" y="262"/>
                  <a:pt x="316" y="225"/>
                  <a:pt x="330" y="215"/>
                </a:cubicBezTo>
                <a:cubicBezTo>
                  <a:pt x="344" y="206"/>
                  <a:pt x="354" y="211"/>
                  <a:pt x="361" y="269"/>
                </a:cubicBezTo>
                <a:cubicBezTo>
                  <a:pt x="366" y="316"/>
                  <a:pt x="366" y="369"/>
                  <a:pt x="367" y="419"/>
                </a:cubicBezTo>
                <a:cubicBezTo>
                  <a:pt x="367" y="421"/>
                  <a:pt x="367" y="422"/>
                  <a:pt x="367" y="424"/>
                </a:cubicBezTo>
                <a:cubicBezTo>
                  <a:pt x="366" y="412"/>
                  <a:pt x="363" y="403"/>
                  <a:pt x="364" y="377"/>
                </a:cubicBezTo>
                <a:cubicBezTo>
                  <a:pt x="366" y="318"/>
                  <a:pt x="380" y="271"/>
                  <a:pt x="391" y="248"/>
                </a:cubicBezTo>
                <a:cubicBezTo>
                  <a:pt x="401" y="228"/>
                  <a:pt x="421" y="206"/>
                  <a:pt x="431" y="223"/>
                </a:cubicBezTo>
                <a:cubicBezTo>
                  <a:pt x="441" y="239"/>
                  <a:pt x="444" y="307"/>
                  <a:pt x="446" y="348"/>
                </a:cubicBezTo>
                <a:cubicBezTo>
                  <a:pt x="448" y="384"/>
                  <a:pt x="449" y="432"/>
                  <a:pt x="454" y="463"/>
                </a:cubicBezTo>
                <a:cubicBezTo>
                  <a:pt x="456" y="476"/>
                  <a:pt x="457" y="475"/>
                  <a:pt x="459" y="482"/>
                </a:cubicBezTo>
                <a:moveTo>
                  <a:pt x="479" y="280"/>
                </a:moveTo>
                <a:cubicBezTo>
                  <a:pt x="484" y="239"/>
                  <a:pt x="488" y="202"/>
                  <a:pt x="499" y="195"/>
                </a:cubicBezTo>
                <a:cubicBezTo>
                  <a:pt x="511" y="187"/>
                  <a:pt x="518" y="207"/>
                  <a:pt x="528" y="240"/>
                </a:cubicBezTo>
                <a:cubicBezTo>
                  <a:pt x="539" y="283"/>
                  <a:pt x="547" y="338"/>
                  <a:pt x="557" y="385"/>
                </a:cubicBezTo>
                <a:cubicBezTo>
                  <a:pt x="561" y="402"/>
                  <a:pt x="562" y="398"/>
                  <a:pt x="566" y="402"/>
                </a:cubicBezTo>
                <a:cubicBezTo>
                  <a:pt x="568" y="381"/>
                  <a:pt x="569" y="364"/>
                  <a:pt x="569" y="339"/>
                </a:cubicBezTo>
                <a:cubicBezTo>
                  <a:pt x="569" y="326"/>
                  <a:pt x="570" y="304"/>
                  <a:pt x="568" y="293"/>
                </a:cubicBezTo>
                <a:cubicBezTo>
                  <a:pt x="567" y="291"/>
                  <a:pt x="565" y="286"/>
                  <a:pt x="565" y="288"/>
                </a:cubicBezTo>
                <a:cubicBezTo>
                  <a:pt x="563" y="292"/>
                  <a:pt x="563" y="306"/>
                  <a:pt x="563" y="313"/>
                </a:cubicBezTo>
                <a:cubicBezTo>
                  <a:pt x="563" y="319"/>
                  <a:pt x="563" y="317"/>
                  <a:pt x="563" y="323"/>
                </a:cubicBezTo>
                <a:cubicBezTo>
                  <a:pt x="563" y="299"/>
                  <a:pt x="564" y="263"/>
                  <a:pt x="561" y="242"/>
                </a:cubicBezTo>
                <a:cubicBezTo>
                  <a:pt x="557" y="209"/>
                  <a:pt x="547" y="213"/>
                  <a:pt x="540" y="212"/>
                </a:cubicBezTo>
                <a:cubicBezTo>
                  <a:pt x="527" y="211"/>
                  <a:pt x="514" y="216"/>
                  <a:pt x="504" y="262"/>
                </a:cubicBezTo>
                <a:cubicBezTo>
                  <a:pt x="497" y="301"/>
                  <a:pt x="495" y="381"/>
                  <a:pt x="500" y="427"/>
                </a:cubicBezTo>
                <a:cubicBezTo>
                  <a:pt x="509" y="510"/>
                  <a:pt x="531" y="549"/>
                  <a:pt x="549" y="551"/>
                </a:cubicBezTo>
                <a:cubicBezTo>
                  <a:pt x="564" y="553"/>
                  <a:pt x="576" y="535"/>
                  <a:pt x="588" y="499"/>
                </a:cubicBezTo>
                <a:cubicBezTo>
                  <a:pt x="597" y="475"/>
                  <a:pt x="603" y="444"/>
                  <a:pt x="610" y="412"/>
                </a:cubicBezTo>
                <a:moveTo>
                  <a:pt x="636" y="225"/>
                </a:moveTo>
                <a:cubicBezTo>
                  <a:pt x="637" y="229"/>
                  <a:pt x="639" y="220"/>
                  <a:pt x="640" y="225"/>
                </a:cubicBezTo>
                <a:cubicBezTo>
                  <a:pt x="648" y="262"/>
                  <a:pt x="653" y="315"/>
                  <a:pt x="656" y="367"/>
                </a:cubicBezTo>
                <a:cubicBezTo>
                  <a:pt x="657" y="392"/>
                  <a:pt x="658" y="417"/>
                  <a:pt x="659" y="442"/>
                </a:cubicBezTo>
                <a:cubicBezTo>
                  <a:pt x="659" y="443"/>
                  <a:pt x="660" y="444"/>
                  <a:pt x="660" y="445"/>
                </a:cubicBezTo>
                <a:cubicBezTo>
                  <a:pt x="661" y="431"/>
                  <a:pt x="662" y="405"/>
                  <a:pt x="663" y="390"/>
                </a:cubicBezTo>
                <a:cubicBezTo>
                  <a:pt x="665" y="342"/>
                  <a:pt x="671" y="292"/>
                  <a:pt x="680" y="265"/>
                </a:cubicBezTo>
                <a:cubicBezTo>
                  <a:pt x="687" y="247"/>
                  <a:pt x="702" y="243"/>
                  <a:pt x="709" y="264"/>
                </a:cubicBezTo>
                <a:cubicBezTo>
                  <a:pt x="717" y="289"/>
                  <a:pt x="720" y="340"/>
                  <a:pt x="724" y="376"/>
                </a:cubicBezTo>
                <a:cubicBezTo>
                  <a:pt x="725" y="392"/>
                  <a:pt x="727" y="405"/>
                  <a:pt x="729" y="420"/>
                </a:cubicBezTo>
                <a:cubicBezTo>
                  <a:pt x="733" y="408"/>
                  <a:pt x="733" y="424"/>
                  <a:pt x="737" y="399"/>
                </a:cubicBezTo>
                <a:cubicBezTo>
                  <a:pt x="743" y="366"/>
                  <a:pt x="747" y="322"/>
                  <a:pt x="753" y="288"/>
                </a:cubicBezTo>
                <a:cubicBezTo>
                  <a:pt x="759" y="251"/>
                  <a:pt x="766" y="225"/>
                  <a:pt x="776" y="220"/>
                </a:cubicBezTo>
                <a:cubicBezTo>
                  <a:pt x="786" y="215"/>
                  <a:pt x="792" y="220"/>
                  <a:pt x="797" y="264"/>
                </a:cubicBezTo>
                <a:cubicBezTo>
                  <a:pt x="800" y="297"/>
                  <a:pt x="800" y="347"/>
                  <a:pt x="807" y="365"/>
                </a:cubicBezTo>
                <a:cubicBezTo>
                  <a:pt x="815" y="384"/>
                  <a:pt x="826" y="374"/>
                  <a:pt x="833" y="352"/>
                </a:cubicBezTo>
                <a:cubicBezTo>
                  <a:pt x="844" y="317"/>
                  <a:pt x="853" y="260"/>
                  <a:pt x="856" y="199"/>
                </a:cubicBezTo>
                <a:cubicBezTo>
                  <a:pt x="859" y="139"/>
                  <a:pt x="856" y="78"/>
                  <a:pt x="850" y="24"/>
                </a:cubicBezTo>
                <a:cubicBezTo>
                  <a:pt x="849" y="17"/>
                  <a:pt x="847" y="6"/>
                  <a:pt x="847" y="0"/>
                </a:cubicBezTo>
                <a:cubicBezTo>
                  <a:pt x="846" y="77"/>
                  <a:pt x="845" y="158"/>
                  <a:pt x="846" y="235"/>
                </a:cubicBezTo>
                <a:cubicBezTo>
                  <a:pt x="847" y="282"/>
                  <a:pt x="849" y="340"/>
                  <a:pt x="858" y="370"/>
                </a:cubicBezTo>
                <a:cubicBezTo>
                  <a:pt x="862" y="386"/>
                  <a:pt x="868" y="376"/>
                  <a:pt x="872" y="367"/>
                </a:cubicBezTo>
                <a:cubicBezTo>
                  <a:pt x="881" y="349"/>
                  <a:pt x="887" y="305"/>
                  <a:pt x="896" y="286"/>
                </a:cubicBezTo>
                <a:cubicBezTo>
                  <a:pt x="903" y="269"/>
                  <a:pt x="910" y="268"/>
                  <a:pt x="916" y="293"/>
                </a:cubicBezTo>
                <a:cubicBezTo>
                  <a:pt x="921" y="313"/>
                  <a:pt x="920" y="406"/>
                  <a:pt x="918" y="432"/>
                </a:cubicBezTo>
                <a:cubicBezTo>
                  <a:pt x="915" y="463"/>
                  <a:pt x="910" y="473"/>
                  <a:pt x="904" y="481"/>
                </a:cubicBezTo>
                <a:cubicBezTo>
                  <a:pt x="896" y="491"/>
                  <a:pt x="900" y="473"/>
                  <a:pt x="898" y="453"/>
                </a:cubicBezTo>
                <a:moveTo>
                  <a:pt x="0" y="246"/>
                </a:moveTo>
                <a:cubicBezTo>
                  <a:pt x="11386" y="140"/>
                  <a:pt x="598" y="176"/>
                  <a:pt x="934" y="212"/>
                </a:cubicBezTo>
                <a:cubicBezTo>
                  <a:pt x="941" y="213"/>
                  <a:pt x="940" y="293"/>
                  <a:pt x="944" y="296"/>
                </a:cubicBezTo>
                <a:cubicBezTo>
                  <a:pt x="961" y="305"/>
                  <a:pt x="997" y="500"/>
                  <a:pt x="1013" y="327"/>
                </a:cubicBezTo>
                <a:cubicBezTo>
                  <a:pt x="1018" y="283"/>
                  <a:pt x="1010" y="236"/>
                  <a:pt x="1005" y="206"/>
                </a:cubicBezTo>
                <a:cubicBezTo>
                  <a:pt x="998" y="166"/>
                  <a:pt x="990" y="185"/>
                  <a:pt x="984" y="164"/>
                </a:cubicBezTo>
                <a:cubicBezTo>
                  <a:pt x="978" y="222"/>
                  <a:pt x="968" y="264"/>
                  <a:pt x="972" y="346"/>
                </a:cubicBezTo>
                <a:cubicBezTo>
                  <a:pt x="976" y="441"/>
                  <a:pt x="986" y="465"/>
                  <a:pt x="1008" y="463"/>
                </a:cubicBezTo>
                <a:cubicBezTo>
                  <a:pt x="1027" y="461"/>
                  <a:pt x="1046" y="427"/>
                  <a:pt x="1062" y="382"/>
                </a:cubicBezTo>
                <a:cubicBezTo>
                  <a:pt x="1090" y="307"/>
                  <a:pt x="1097" y="226"/>
                  <a:pt x="1101" y="92"/>
                </a:cubicBezTo>
                <a:cubicBezTo>
                  <a:pt x="1100" y="87"/>
                  <a:pt x="1100" y="81"/>
                  <a:pt x="1099" y="76"/>
                </a:cubicBezTo>
                <a:cubicBezTo>
                  <a:pt x="1100" y="102"/>
                  <a:pt x="1092" y="100"/>
                  <a:pt x="1094" y="124"/>
                </a:cubicBezTo>
                <a:cubicBezTo>
                  <a:pt x="1102" y="196"/>
                  <a:pt x="1114" y="244"/>
                  <a:pt x="1126" y="304"/>
                </a:cubicBezTo>
                <a:cubicBezTo>
                  <a:pt x="1130" y="327"/>
                  <a:pt x="1144" y="370"/>
                  <a:pt x="1142" y="410"/>
                </a:cubicBezTo>
                <a:cubicBezTo>
                  <a:pt x="1139" y="466"/>
                  <a:pt x="1130" y="437"/>
                  <a:pt x="1124" y="466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404" name="Freeform 36"/>
          <p:cNvSpPr/>
          <p:nvPr/>
        </p:nvSpPr>
        <p:spPr>
          <a:xfrm>
            <a:off x="4911840" y="3595680"/>
            <a:ext cx="594000" cy="282960"/>
          </a:xfrm>
          <a:custGeom>
            <a:avLst/>
            <a:gdLst/>
            <a:ahLst/>
            <a:rect l="0" t="0" r="r" b="b"/>
            <a:pathLst>
              <a:path w="1650" h="786">
                <a:moveTo>
                  <a:pt x="0" y="144"/>
                </a:moveTo>
                <a:cubicBezTo>
                  <a:pt x="2" y="124"/>
                  <a:pt x="2" y="119"/>
                  <a:pt x="2" y="107"/>
                </a:cubicBezTo>
                <a:cubicBezTo>
                  <a:pt x="2" y="183"/>
                  <a:pt x="5" y="258"/>
                  <a:pt x="20" y="333"/>
                </a:cubicBezTo>
                <a:cubicBezTo>
                  <a:pt x="41" y="435"/>
                  <a:pt x="74" y="534"/>
                  <a:pt x="109" y="632"/>
                </a:cubicBezTo>
                <a:cubicBezTo>
                  <a:pt x="125" y="675"/>
                  <a:pt x="140" y="750"/>
                  <a:pt x="177" y="782"/>
                </a:cubicBezTo>
                <a:cubicBezTo>
                  <a:pt x="181" y="783"/>
                  <a:pt x="184" y="784"/>
                  <a:pt x="188" y="785"/>
                </a:cubicBezTo>
                <a:moveTo>
                  <a:pt x="163" y="196"/>
                </a:moveTo>
                <a:cubicBezTo>
                  <a:pt x="218" y="179"/>
                  <a:pt x="285" y="171"/>
                  <a:pt x="342" y="192"/>
                </a:cubicBezTo>
                <a:cubicBezTo>
                  <a:pt x="406" y="216"/>
                  <a:pt x="417" y="274"/>
                  <a:pt x="409" y="335"/>
                </a:cubicBezTo>
                <a:cubicBezTo>
                  <a:pt x="401" y="406"/>
                  <a:pt x="348" y="438"/>
                  <a:pt x="281" y="449"/>
                </a:cubicBezTo>
                <a:cubicBezTo>
                  <a:pt x="257" y="453"/>
                  <a:pt x="176" y="464"/>
                  <a:pt x="169" y="435"/>
                </a:cubicBezTo>
                <a:cubicBezTo>
                  <a:pt x="169" y="428"/>
                  <a:pt x="169" y="421"/>
                  <a:pt x="169" y="414"/>
                </a:cubicBezTo>
                <a:moveTo>
                  <a:pt x="701" y="127"/>
                </a:moveTo>
                <a:cubicBezTo>
                  <a:pt x="708" y="146"/>
                  <a:pt x="713" y="182"/>
                  <a:pt x="716" y="210"/>
                </a:cubicBezTo>
                <a:cubicBezTo>
                  <a:pt x="719" y="246"/>
                  <a:pt x="722" y="284"/>
                  <a:pt x="756" y="305"/>
                </a:cubicBezTo>
                <a:cubicBezTo>
                  <a:pt x="787" y="324"/>
                  <a:pt x="851" y="325"/>
                  <a:pt x="884" y="311"/>
                </a:cubicBezTo>
                <a:cubicBezTo>
                  <a:pt x="928" y="291"/>
                  <a:pt x="951" y="254"/>
                  <a:pt x="954" y="209"/>
                </a:cubicBezTo>
                <a:cubicBezTo>
                  <a:pt x="957" y="160"/>
                  <a:pt x="917" y="134"/>
                  <a:pt x="872" y="126"/>
                </a:cubicBezTo>
                <a:cubicBezTo>
                  <a:pt x="808" y="115"/>
                  <a:pt x="749" y="123"/>
                  <a:pt x="704" y="171"/>
                </a:cubicBezTo>
                <a:cubicBezTo>
                  <a:pt x="672" y="205"/>
                  <a:pt x="655" y="283"/>
                  <a:pt x="685" y="324"/>
                </a:cubicBezTo>
                <a:cubicBezTo>
                  <a:pt x="729" y="384"/>
                  <a:pt x="837" y="405"/>
                  <a:pt x="905" y="410"/>
                </a:cubicBezTo>
                <a:cubicBezTo>
                  <a:pt x="994" y="417"/>
                  <a:pt x="1069" y="411"/>
                  <a:pt x="1142" y="356"/>
                </a:cubicBezTo>
                <a:cubicBezTo>
                  <a:pt x="1202" y="311"/>
                  <a:pt x="1210" y="259"/>
                  <a:pt x="1212" y="189"/>
                </a:cubicBezTo>
                <a:cubicBezTo>
                  <a:pt x="1213" y="126"/>
                  <a:pt x="1206" y="55"/>
                  <a:pt x="1222" y="0"/>
                </a:cubicBezTo>
                <a:cubicBezTo>
                  <a:pt x="1272" y="7"/>
                  <a:pt x="1281" y="8"/>
                  <a:pt x="1314" y="54"/>
                </a:cubicBezTo>
                <a:cubicBezTo>
                  <a:pt x="1357" y="114"/>
                  <a:pt x="1374" y="184"/>
                  <a:pt x="1379" y="257"/>
                </a:cubicBezTo>
                <a:cubicBezTo>
                  <a:pt x="1384" y="324"/>
                  <a:pt x="1381" y="393"/>
                  <a:pt x="1382" y="459"/>
                </a:cubicBezTo>
                <a:cubicBezTo>
                  <a:pt x="1383" y="500"/>
                  <a:pt x="1389" y="529"/>
                  <a:pt x="1432" y="543"/>
                </a:cubicBezTo>
                <a:cubicBezTo>
                  <a:pt x="1497" y="563"/>
                  <a:pt x="1583" y="548"/>
                  <a:pt x="1649" y="545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405" name="Freeform 37"/>
          <p:cNvSpPr/>
          <p:nvPr/>
        </p:nvSpPr>
        <p:spPr>
          <a:xfrm>
            <a:off x="5991120" y="3408840"/>
            <a:ext cx="1040040" cy="455760"/>
          </a:xfrm>
          <a:custGeom>
            <a:avLst/>
            <a:gdLst/>
            <a:ahLst/>
            <a:rect l="0" t="0" r="r" b="b"/>
            <a:pathLst>
              <a:path w="2889" h="1266">
                <a:moveTo>
                  <a:pt x="3" y="714"/>
                </a:moveTo>
                <a:cubicBezTo>
                  <a:pt x="3" y="715"/>
                  <a:pt x="0" y="784"/>
                  <a:pt x="0" y="788"/>
                </a:cubicBezTo>
                <a:cubicBezTo>
                  <a:pt x="8" y="859"/>
                  <a:pt x="19" y="932"/>
                  <a:pt x="32" y="1002"/>
                </a:cubicBezTo>
                <a:cubicBezTo>
                  <a:pt x="44" y="1067"/>
                  <a:pt x="59" y="1122"/>
                  <a:pt x="109" y="1168"/>
                </a:cubicBezTo>
                <a:moveTo>
                  <a:pt x="91" y="711"/>
                </a:moveTo>
                <a:cubicBezTo>
                  <a:pt x="96" y="672"/>
                  <a:pt x="113" y="659"/>
                  <a:pt x="151" y="644"/>
                </a:cubicBezTo>
                <a:cubicBezTo>
                  <a:pt x="204" y="623"/>
                  <a:pt x="267" y="619"/>
                  <a:pt x="324" y="624"/>
                </a:cubicBezTo>
                <a:cubicBezTo>
                  <a:pt x="365" y="628"/>
                  <a:pt x="406" y="660"/>
                  <a:pt x="386" y="708"/>
                </a:cubicBezTo>
                <a:cubicBezTo>
                  <a:pt x="359" y="775"/>
                  <a:pt x="257" y="790"/>
                  <a:pt x="197" y="803"/>
                </a:cubicBezTo>
                <a:cubicBezTo>
                  <a:pt x="145" y="814"/>
                  <a:pt x="95" y="816"/>
                  <a:pt x="43" y="816"/>
                </a:cubicBezTo>
                <a:moveTo>
                  <a:pt x="781" y="655"/>
                </a:moveTo>
                <a:cubicBezTo>
                  <a:pt x="746" y="657"/>
                  <a:pt x="714" y="657"/>
                  <a:pt x="674" y="669"/>
                </a:cubicBezTo>
                <a:cubicBezTo>
                  <a:pt x="618" y="686"/>
                  <a:pt x="532" y="700"/>
                  <a:pt x="514" y="765"/>
                </a:cubicBezTo>
                <a:cubicBezTo>
                  <a:pt x="499" y="819"/>
                  <a:pt x="545" y="839"/>
                  <a:pt x="589" y="850"/>
                </a:cubicBezTo>
                <a:cubicBezTo>
                  <a:pt x="644" y="864"/>
                  <a:pt x="732" y="870"/>
                  <a:pt x="787" y="853"/>
                </a:cubicBezTo>
                <a:cubicBezTo>
                  <a:pt x="829" y="840"/>
                  <a:pt x="857" y="804"/>
                  <a:pt x="868" y="764"/>
                </a:cubicBezTo>
                <a:cubicBezTo>
                  <a:pt x="872" y="748"/>
                  <a:pt x="859" y="716"/>
                  <a:pt x="868" y="730"/>
                </a:cubicBezTo>
                <a:cubicBezTo>
                  <a:pt x="891" y="765"/>
                  <a:pt x="897" y="803"/>
                  <a:pt x="936" y="832"/>
                </a:cubicBezTo>
                <a:cubicBezTo>
                  <a:pt x="975" y="860"/>
                  <a:pt x="1037" y="871"/>
                  <a:pt x="1084" y="861"/>
                </a:cubicBezTo>
                <a:cubicBezTo>
                  <a:pt x="1154" y="846"/>
                  <a:pt x="1169" y="767"/>
                  <a:pt x="1176" y="707"/>
                </a:cubicBezTo>
                <a:cubicBezTo>
                  <a:pt x="1187" y="613"/>
                  <a:pt x="1163" y="482"/>
                  <a:pt x="1241" y="410"/>
                </a:cubicBezTo>
                <a:cubicBezTo>
                  <a:pt x="1247" y="410"/>
                  <a:pt x="1252" y="410"/>
                  <a:pt x="1258" y="410"/>
                </a:cubicBezTo>
                <a:cubicBezTo>
                  <a:pt x="1286" y="437"/>
                  <a:pt x="1305" y="460"/>
                  <a:pt x="1320" y="507"/>
                </a:cubicBezTo>
                <a:cubicBezTo>
                  <a:pt x="1339" y="566"/>
                  <a:pt x="1342" y="630"/>
                  <a:pt x="1345" y="692"/>
                </a:cubicBezTo>
                <a:cubicBezTo>
                  <a:pt x="1347" y="732"/>
                  <a:pt x="1341" y="822"/>
                  <a:pt x="1379" y="850"/>
                </a:cubicBezTo>
                <a:cubicBezTo>
                  <a:pt x="1405" y="870"/>
                  <a:pt x="1472" y="860"/>
                  <a:pt x="1499" y="849"/>
                </a:cubicBezTo>
                <a:cubicBezTo>
                  <a:pt x="1601" y="809"/>
                  <a:pt x="1685" y="720"/>
                  <a:pt x="1709" y="613"/>
                </a:cubicBezTo>
                <a:cubicBezTo>
                  <a:pt x="1736" y="496"/>
                  <a:pt x="1720" y="365"/>
                  <a:pt x="1720" y="246"/>
                </a:cubicBezTo>
                <a:cubicBezTo>
                  <a:pt x="1720" y="220"/>
                  <a:pt x="1719" y="196"/>
                  <a:pt x="1717" y="170"/>
                </a:cubicBezTo>
                <a:cubicBezTo>
                  <a:pt x="1711" y="220"/>
                  <a:pt x="1704" y="272"/>
                  <a:pt x="1702" y="324"/>
                </a:cubicBezTo>
                <a:cubicBezTo>
                  <a:pt x="1699" y="407"/>
                  <a:pt x="1699" y="489"/>
                  <a:pt x="1717" y="570"/>
                </a:cubicBezTo>
                <a:cubicBezTo>
                  <a:pt x="1733" y="644"/>
                  <a:pt x="1758" y="718"/>
                  <a:pt x="1782" y="790"/>
                </a:cubicBezTo>
                <a:moveTo>
                  <a:pt x="1641" y="610"/>
                </a:moveTo>
                <a:cubicBezTo>
                  <a:pt x="1671" y="597"/>
                  <a:pt x="1715" y="603"/>
                  <a:pt x="1750" y="603"/>
                </a:cubicBezTo>
                <a:cubicBezTo>
                  <a:pt x="1812" y="603"/>
                  <a:pt x="1874" y="605"/>
                  <a:pt x="1936" y="601"/>
                </a:cubicBezTo>
                <a:moveTo>
                  <a:pt x="2062" y="454"/>
                </a:moveTo>
                <a:cubicBezTo>
                  <a:pt x="2083" y="440"/>
                  <a:pt x="2113" y="422"/>
                  <a:pt x="2127" y="454"/>
                </a:cubicBezTo>
                <a:cubicBezTo>
                  <a:pt x="2142" y="487"/>
                  <a:pt x="2137" y="528"/>
                  <a:pt x="2142" y="563"/>
                </a:cubicBezTo>
                <a:cubicBezTo>
                  <a:pt x="2146" y="594"/>
                  <a:pt x="2154" y="602"/>
                  <a:pt x="2184" y="606"/>
                </a:cubicBezTo>
                <a:cubicBezTo>
                  <a:pt x="2229" y="612"/>
                  <a:pt x="2252" y="592"/>
                  <a:pt x="2276" y="556"/>
                </a:cubicBezTo>
                <a:cubicBezTo>
                  <a:pt x="2301" y="519"/>
                  <a:pt x="2308" y="481"/>
                  <a:pt x="2319" y="439"/>
                </a:cubicBezTo>
                <a:cubicBezTo>
                  <a:pt x="2323" y="424"/>
                  <a:pt x="2328" y="411"/>
                  <a:pt x="2334" y="397"/>
                </a:cubicBezTo>
                <a:cubicBezTo>
                  <a:pt x="2338" y="426"/>
                  <a:pt x="2345" y="472"/>
                  <a:pt x="2348" y="503"/>
                </a:cubicBezTo>
                <a:cubicBezTo>
                  <a:pt x="2360" y="622"/>
                  <a:pt x="2361" y="742"/>
                  <a:pt x="2361" y="862"/>
                </a:cubicBezTo>
                <a:cubicBezTo>
                  <a:pt x="2361" y="956"/>
                  <a:pt x="2377" y="1069"/>
                  <a:pt x="2358" y="1162"/>
                </a:cubicBezTo>
                <a:cubicBezTo>
                  <a:pt x="2344" y="1232"/>
                  <a:pt x="2280" y="1265"/>
                  <a:pt x="2212" y="1254"/>
                </a:cubicBezTo>
                <a:cubicBezTo>
                  <a:pt x="2172" y="1247"/>
                  <a:pt x="2138" y="1208"/>
                  <a:pt x="2126" y="1170"/>
                </a:cubicBezTo>
                <a:cubicBezTo>
                  <a:pt x="2113" y="1128"/>
                  <a:pt x="2122" y="1082"/>
                  <a:pt x="2148" y="1049"/>
                </a:cubicBezTo>
                <a:cubicBezTo>
                  <a:pt x="2176" y="1013"/>
                  <a:pt x="2213" y="996"/>
                  <a:pt x="2251" y="974"/>
                </a:cubicBezTo>
                <a:cubicBezTo>
                  <a:pt x="2251" y="973"/>
                  <a:pt x="2251" y="973"/>
                  <a:pt x="2251" y="972"/>
                </a:cubicBezTo>
                <a:moveTo>
                  <a:pt x="2208" y="388"/>
                </a:moveTo>
                <a:cubicBezTo>
                  <a:pt x="2215" y="379"/>
                  <a:pt x="2213" y="347"/>
                  <a:pt x="2215" y="397"/>
                </a:cubicBezTo>
                <a:cubicBezTo>
                  <a:pt x="2221" y="557"/>
                  <a:pt x="2204" y="719"/>
                  <a:pt x="2218" y="879"/>
                </a:cubicBezTo>
                <a:cubicBezTo>
                  <a:pt x="2223" y="943"/>
                  <a:pt x="2232" y="1009"/>
                  <a:pt x="2272" y="1060"/>
                </a:cubicBezTo>
                <a:cubicBezTo>
                  <a:pt x="2297" y="1039"/>
                  <a:pt x="2299" y="1021"/>
                  <a:pt x="2303" y="978"/>
                </a:cubicBezTo>
                <a:cubicBezTo>
                  <a:pt x="2319" y="800"/>
                  <a:pt x="2306" y="624"/>
                  <a:pt x="2355" y="450"/>
                </a:cubicBezTo>
                <a:cubicBezTo>
                  <a:pt x="2359" y="435"/>
                  <a:pt x="2367" y="402"/>
                  <a:pt x="2372" y="417"/>
                </a:cubicBezTo>
                <a:cubicBezTo>
                  <a:pt x="2372" y="428"/>
                  <a:pt x="2372" y="438"/>
                  <a:pt x="2372" y="449"/>
                </a:cubicBezTo>
                <a:cubicBezTo>
                  <a:pt x="2360" y="540"/>
                  <a:pt x="2324" y="619"/>
                  <a:pt x="2297" y="707"/>
                </a:cubicBezTo>
                <a:cubicBezTo>
                  <a:pt x="2272" y="787"/>
                  <a:pt x="2262" y="864"/>
                  <a:pt x="2261" y="947"/>
                </a:cubicBezTo>
                <a:cubicBezTo>
                  <a:pt x="2261" y="955"/>
                  <a:pt x="2261" y="964"/>
                  <a:pt x="2261" y="972"/>
                </a:cubicBezTo>
                <a:cubicBezTo>
                  <a:pt x="2272" y="970"/>
                  <a:pt x="2272" y="1008"/>
                  <a:pt x="2281" y="942"/>
                </a:cubicBezTo>
                <a:cubicBezTo>
                  <a:pt x="2292" y="863"/>
                  <a:pt x="2289" y="775"/>
                  <a:pt x="2285" y="696"/>
                </a:cubicBezTo>
                <a:cubicBezTo>
                  <a:pt x="2281" y="618"/>
                  <a:pt x="2273" y="539"/>
                  <a:pt x="2283" y="460"/>
                </a:cubicBezTo>
                <a:cubicBezTo>
                  <a:pt x="2286" y="435"/>
                  <a:pt x="2294" y="419"/>
                  <a:pt x="2302" y="397"/>
                </a:cubicBezTo>
                <a:cubicBezTo>
                  <a:pt x="2300" y="453"/>
                  <a:pt x="2294" y="505"/>
                  <a:pt x="2285" y="561"/>
                </a:cubicBezTo>
                <a:cubicBezTo>
                  <a:pt x="2261" y="716"/>
                  <a:pt x="2264" y="871"/>
                  <a:pt x="2264" y="1028"/>
                </a:cubicBezTo>
                <a:cubicBezTo>
                  <a:pt x="2264" y="1052"/>
                  <a:pt x="2264" y="1049"/>
                  <a:pt x="2269" y="1022"/>
                </a:cubicBezTo>
                <a:moveTo>
                  <a:pt x="2322" y="27"/>
                </a:moveTo>
                <a:cubicBezTo>
                  <a:pt x="2345" y="14"/>
                  <a:pt x="2378" y="0"/>
                  <a:pt x="2399" y="29"/>
                </a:cubicBezTo>
                <a:cubicBezTo>
                  <a:pt x="2423" y="60"/>
                  <a:pt x="2413" y="124"/>
                  <a:pt x="2394" y="154"/>
                </a:cubicBezTo>
                <a:cubicBezTo>
                  <a:pt x="2373" y="189"/>
                  <a:pt x="2332" y="221"/>
                  <a:pt x="2291" y="228"/>
                </a:cubicBezTo>
                <a:cubicBezTo>
                  <a:pt x="2259" y="234"/>
                  <a:pt x="2245" y="222"/>
                  <a:pt x="2240" y="190"/>
                </a:cubicBezTo>
                <a:cubicBezTo>
                  <a:pt x="2234" y="155"/>
                  <a:pt x="2229" y="101"/>
                  <a:pt x="2258" y="76"/>
                </a:cubicBezTo>
                <a:cubicBezTo>
                  <a:pt x="2280" y="57"/>
                  <a:pt x="2312" y="64"/>
                  <a:pt x="2338" y="64"/>
                </a:cubicBezTo>
                <a:moveTo>
                  <a:pt x="2826" y="580"/>
                </a:moveTo>
                <a:cubicBezTo>
                  <a:pt x="2829" y="563"/>
                  <a:pt x="2835" y="554"/>
                  <a:pt x="2853" y="548"/>
                </a:cubicBezTo>
                <a:cubicBezTo>
                  <a:pt x="2863" y="545"/>
                  <a:pt x="2871" y="545"/>
                  <a:pt x="2881" y="545"/>
                </a:cubicBezTo>
                <a:cubicBezTo>
                  <a:pt x="2888" y="565"/>
                  <a:pt x="2885" y="579"/>
                  <a:pt x="2863" y="588"/>
                </a:cubicBezTo>
                <a:cubicBezTo>
                  <a:pt x="2843" y="596"/>
                  <a:pt x="2808" y="596"/>
                  <a:pt x="2787" y="593"/>
                </a:cubicBezTo>
                <a:cubicBezTo>
                  <a:pt x="2779" y="589"/>
                  <a:pt x="2777" y="586"/>
                  <a:pt x="2781" y="578"/>
                </a:cubicBezTo>
                <a:cubicBezTo>
                  <a:pt x="2794" y="540"/>
                  <a:pt x="2842" y="531"/>
                  <a:pt x="2880" y="515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406" name="Freeform 38"/>
          <p:cNvSpPr/>
          <p:nvPr/>
        </p:nvSpPr>
        <p:spPr>
          <a:xfrm>
            <a:off x="1262160" y="3943440"/>
            <a:ext cx="40680" cy="157680"/>
          </a:xfrm>
          <a:custGeom>
            <a:avLst/>
            <a:gdLst/>
            <a:ahLst/>
            <a:rect l="0" t="0" r="r" b="b"/>
            <a:pathLst>
              <a:path w="113" h="438">
                <a:moveTo>
                  <a:pt x="42" y="68"/>
                </a:moveTo>
                <a:cubicBezTo>
                  <a:pt x="44" y="59"/>
                  <a:pt x="45" y="53"/>
                  <a:pt x="45" y="44"/>
                </a:cubicBezTo>
                <a:cubicBezTo>
                  <a:pt x="29" y="77"/>
                  <a:pt x="24" y="109"/>
                  <a:pt x="20" y="145"/>
                </a:cubicBezTo>
                <a:cubicBezTo>
                  <a:pt x="14" y="204"/>
                  <a:pt x="19" y="263"/>
                  <a:pt x="14" y="322"/>
                </a:cubicBezTo>
                <a:cubicBezTo>
                  <a:pt x="11" y="360"/>
                  <a:pt x="3" y="399"/>
                  <a:pt x="0" y="437"/>
                </a:cubicBezTo>
                <a:moveTo>
                  <a:pt x="34" y="71"/>
                </a:moveTo>
                <a:cubicBezTo>
                  <a:pt x="45" y="44"/>
                  <a:pt x="52" y="8"/>
                  <a:pt x="87" y="0"/>
                </a:cubicBezTo>
                <a:cubicBezTo>
                  <a:pt x="95" y="0"/>
                  <a:pt x="97" y="0"/>
                  <a:pt x="102" y="0"/>
                </a:cubicBezTo>
                <a:cubicBezTo>
                  <a:pt x="112" y="31"/>
                  <a:pt x="110" y="61"/>
                  <a:pt x="110" y="94"/>
                </a:cubicBezTo>
                <a:cubicBezTo>
                  <a:pt x="110" y="137"/>
                  <a:pt x="100" y="163"/>
                  <a:pt x="74" y="197"/>
                </a:cubicBezTo>
                <a:cubicBezTo>
                  <a:pt x="67" y="206"/>
                  <a:pt x="59" y="214"/>
                  <a:pt x="51" y="224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407" name="Freeform 39"/>
          <p:cNvSpPr/>
          <p:nvPr/>
        </p:nvSpPr>
        <p:spPr>
          <a:xfrm>
            <a:off x="1395720" y="3968640"/>
            <a:ext cx="19080" cy="127440"/>
          </a:xfrm>
          <a:custGeom>
            <a:avLst/>
            <a:gdLst/>
            <a:ahLst/>
            <a:rect l="0" t="0" r="r" b="b"/>
            <a:pathLst>
              <a:path w="53" h="354">
                <a:moveTo>
                  <a:pt x="17" y="0"/>
                </a:moveTo>
                <a:cubicBezTo>
                  <a:pt x="17" y="98"/>
                  <a:pt x="0" y="218"/>
                  <a:pt x="27" y="312"/>
                </a:cubicBezTo>
                <a:cubicBezTo>
                  <a:pt x="36" y="337"/>
                  <a:pt x="38" y="344"/>
                  <a:pt x="52" y="353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408" name="Freeform 40"/>
          <p:cNvSpPr/>
          <p:nvPr/>
        </p:nvSpPr>
        <p:spPr>
          <a:xfrm>
            <a:off x="1804680" y="3921840"/>
            <a:ext cx="102960" cy="147240"/>
          </a:xfrm>
          <a:custGeom>
            <a:avLst/>
            <a:gdLst/>
            <a:ahLst/>
            <a:rect l="0" t="0" r="r" b="b"/>
            <a:pathLst>
              <a:path w="286" h="409">
                <a:moveTo>
                  <a:pt x="12" y="57"/>
                </a:moveTo>
                <a:cubicBezTo>
                  <a:pt x="10" y="55"/>
                  <a:pt x="8" y="52"/>
                  <a:pt x="6" y="50"/>
                </a:cubicBezTo>
                <a:cubicBezTo>
                  <a:pt x="4" y="57"/>
                  <a:pt x="0" y="93"/>
                  <a:pt x="1" y="112"/>
                </a:cubicBezTo>
                <a:cubicBezTo>
                  <a:pt x="4" y="162"/>
                  <a:pt x="10" y="212"/>
                  <a:pt x="14" y="262"/>
                </a:cubicBezTo>
                <a:cubicBezTo>
                  <a:pt x="17" y="303"/>
                  <a:pt x="21" y="343"/>
                  <a:pt x="42" y="379"/>
                </a:cubicBezTo>
                <a:cubicBezTo>
                  <a:pt x="53" y="396"/>
                  <a:pt x="56" y="400"/>
                  <a:pt x="66" y="408"/>
                </a:cubicBezTo>
                <a:moveTo>
                  <a:pt x="166" y="44"/>
                </a:moveTo>
                <a:cubicBezTo>
                  <a:pt x="185" y="15"/>
                  <a:pt x="193" y="4"/>
                  <a:pt x="228" y="2"/>
                </a:cubicBezTo>
                <a:cubicBezTo>
                  <a:pt x="261" y="0"/>
                  <a:pt x="268" y="6"/>
                  <a:pt x="274" y="40"/>
                </a:cubicBezTo>
                <a:cubicBezTo>
                  <a:pt x="281" y="80"/>
                  <a:pt x="285" y="127"/>
                  <a:pt x="260" y="160"/>
                </a:cubicBezTo>
                <a:cubicBezTo>
                  <a:pt x="233" y="195"/>
                  <a:pt x="191" y="213"/>
                  <a:pt x="148" y="217"/>
                </a:cubicBezTo>
                <a:cubicBezTo>
                  <a:pt x="145" y="217"/>
                  <a:pt x="110" y="217"/>
                  <a:pt x="151" y="217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409" name="Freeform 41"/>
          <p:cNvSpPr/>
          <p:nvPr/>
        </p:nvSpPr>
        <p:spPr>
          <a:xfrm>
            <a:off x="1996920" y="3957840"/>
            <a:ext cx="122760" cy="94680"/>
          </a:xfrm>
          <a:custGeom>
            <a:avLst/>
            <a:gdLst/>
            <a:ahLst/>
            <a:rect l="0" t="0" r="r" b="b"/>
            <a:pathLst>
              <a:path w="341" h="263">
                <a:moveTo>
                  <a:pt x="0" y="21"/>
                </a:moveTo>
                <a:cubicBezTo>
                  <a:pt x="13" y="0"/>
                  <a:pt x="21" y="4"/>
                  <a:pt x="45" y="4"/>
                </a:cubicBezTo>
                <a:cubicBezTo>
                  <a:pt x="77" y="4"/>
                  <a:pt x="86" y="25"/>
                  <a:pt x="92" y="56"/>
                </a:cubicBezTo>
                <a:cubicBezTo>
                  <a:pt x="99" y="92"/>
                  <a:pt x="95" y="132"/>
                  <a:pt x="95" y="169"/>
                </a:cubicBezTo>
                <a:cubicBezTo>
                  <a:pt x="95" y="186"/>
                  <a:pt x="88" y="220"/>
                  <a:pt x="100" y="235"/>
                </a:cubicBezTo>
                <a:cubicBezTo>
                  <a:pt x="121" y="262"/>
                  <a:pt x="174" y="254"/>
                  <a:pt x="202" y="254"/>
                </a:cubicBezTo>
                <a:cubicBezTo>
                  <a:pt x="252" y="254"/>
                  <a:pt x="291" y="251"/>
                  <a:pt x="340" y="242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410" name="Freeform 42"/>
          <p:cNvSpPr/>
          <p:nvPr/>
        </p:nvSpPr>
        <p:spPr>
          <a:xfrm>
            <a:off x="2363760" y="3911760"/>
            <a:ext cx="227520" cy="200520"/>
          </a:xfrm>
          <a:custGeom>
            <a:avLst/>
            <a:gdLst/>
            <a:ahLst/>
            <a:rect l="0" t="0" r="r" b="b"/>
            <a:pathLst>
              <a:path w="632" h="557">
                <a:moveTo>
                  <a:pt x="0" y="162"/>
                </a:moveTo>
                <a:cubicBezTo>
                  <a:pt x="2" y="159"/>
                  <a:pt x="5" y="157"/>
                  <a:pt x="7" y="154"/>
                </a:cubicBezTo>
                <a:cubicBezTo>
                  <a:pt x="18" y="162"/>
                  <a:pt x="20" y="177"/>
                  <a:pt x="24" y="194"/>
                </a:cubicBezTo>
                <a:cubicBezTo>
                  <a:pt x="33" y="233"/>
                  <a:pt x="44" y="270"/>
                  <a:pt x="52" y="311"/>
                </a:cubicBezTo>
                <a:cubicBezTo>
                  <a:pt x="58" y="340"/>
                  <a:pt x="58" y="374"/>
                  <a:pt x="77" y="398"/>
                </a:cubicBezTo>
                <a:cubicBezTo>
                  <a:pt x="88" y="407"/>
                  <a:pt x="92" y="410"/>
                  <a:pt x="103" y="408"/>
                </a:cubicBezTo>
                <a:moveTo>
                  <a:pt x="109" y="96"/>
                </a:moveTo>
                <a:cubicBezTo>
                  <a:pt x="125" y="56"/>
                  <a:pt x="138" y="32"/>
                  <a:pt x="180" y="12"/>
                </a:cubicBezTo>
                <a:cubicBezTo>
                  <a:pt x="197" y="4"/>
                  <a:pt x="210" y="1"/>
                  <a:pt x="228" y="0"/>
                </a:cubicBezTo>
                <a:cubicBezTo>
                  <a:pt x="228" y="28"/>
                  <a:pt x="229" y="40"/>
                  <a:pt x="214" y="65"/>
                </a:cubicBezTo>
                <a:cubicBezTo>
                  <a:pt x="196" y="95"/>
                  <a:pt x="166" y="117"/>
                  <a:pt x="142" y="143"/>
                </a:cubicBezTo>
                <a:cubicBezTo>
                  <a:pt x="129" y="158"/>
                  <a:pt x="125" y="166"/>
                  <a:pt x="125" y="185"/>
                </a:cubicBezTo>
                <a:moveTo>
                  <a:pt x="390" y="107"/>
                </a:moveTo>
                <a:cubicBezTo>
                  <a:pt x="403" y="97"/>
                  <a:pt x="402" y="92"/>
                  <a:pt x="426" y="90"/>
                </a:cubicBezTo>
                <a:cubicBezTo>
                  <a:pt x="452" y="88"/>
                  <a:pt x="479" y="84"/>
                  <a:pt x="498" y="103"/>
                </a:cubicBezTo>
                <a:cubicBezTo>
                  <a:pt x="515" y="120"/>
                  <a:pt x="523" y="162"/>
                  <a:pt x="515" y="185"/>
                </a:cubicBezTo>
                <a:cubicBezTo>
                  <a:pt x="503" y="221"/>
                  <a:pt x="459" y="235"/>
                  <a:pt x="439" y="265"/>
                </a:cubicBezTo>
                <a:cubicBezTo>
                  <a:pt x="439" y="267"/>
                  <a:pt x="439" y="270"/>
                  <a:pt x="439" y="272"/>
                </a:cubicBezTo>
                <a:cubicBezTo>
                  <a:pt x="472" y="281"/>
                  <a:pt x="516" y="284"/>
                  <a:pt x="553" y="287"/>
                </a:cubicBezTo>
                <a:cubicBezTo>
                  <a:pt x="589" y="290"/>
                  <a:pt x="605" y="294"/>
                  <a:pt x="631" y="315"/>
                </a:cubicBezTo>
                <a:cubicBezTo>
                  <a:pt x="613" y="383"/>
                  <a:pt x="544" y="405"/>
                  <a:pt x="483" y="438"/>
                </a:cubicBezTo>
                <a:cubicBezTo>
                  <a:pt x="414" y="474"/>
                  <a:pt x="355" y="511"/>
                  <a:pt x="292" y="556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411" name="Freeform 43"/>
          <p:cNvSpPr/>
          <p:nvPr/>
        </p:nvSpPr>
        <p:spPr>
          <a:xfrm>
            <a:off x="673200" y="4357800"/>
            <a:ext cx="208440" cy="54360"/>
          </a:xfrm>
          <a:custGeom>
            <a:avLst/>
            <a:gdLst/>
            <a:ahLst/>
            <a:rect l="0" t="0" r="r" b="b"/>
            <a:pathLst>
              <a:path w="579" h="151">
                <a:moveTo>
                  <a:pt x="0" y="150"/>
                </a:moveTo>
                <a:cubicBezTo>
                  <a:pt x="85" y="95"/>
                  <a:pt x="173" y="68"/>
                  <a:pt x="273" y="44"/>
                </a:cubicBezTo>
                <a:cubicBezTo>
                  <a:pt x="376" y="19"/>
                  <a:pt x="474" y="9"/>
                  <a:pt x="578" y="0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412" name="Freeform 44"/>
          <p:cNvSpPr/>
          <p:nvPr/>
        </p:nvSpPr>
        <p:spPr>
          <a:xfrm>
            <a:off x="614520" y="4172760"/>
            <a:ext cx="178200" cy="299520"/>
          </a:xfrm>
          <a:custGeom>
            <a:avLst/>
            <a:gdLst/>
            <a:ahLst/>
            <a:rect l="0" t="0" r="r" b="b"/>
            <a:pathLst>
              <a:path w="495" h="832">
                <a:moveTo>
                  <a:pt x="21" y="257"/>
                </a:moveTo>
                <a:cubicBezTo>
                  <a:pt x="28" y="252"/>
                  <a:pt x="36" y="247"/>
                  <a:pt x="40" y="243"/>
                </a:cubicBezTo>
                <a:cubicBezTo>
                  <a:pt x="40" y="308"/>
                  <a:pt x="34" y="372"/>
                  <a:pt x="31" y="438"/>
                </a:cubicBezTo>
                <a:cubicBezTo>
                  <a:pt x="29" y="484"/>
                  <a:pt x="22" y="531"/>
                  <a:pt x="19" y="577"/>
                </a:cubicBezTo>
                <a:cubicBezTo>
                  <a:pt x="19" y="595"/>
                  <a:pt x="19" y="600"/>
                  <a:pt x="19" y="611"/>
                </a:cubicBezTo>
                <a:moveTo>
                  <a:pt x="0" y="19"/>
                </a:moveTo>
                <a:cubicBezTo>
                  <a:pt x="5" y="6"/>
                  <a:pt x="4" y="0"/>
                  <a:pt x="13" y="2"/>
                </a:cubicBezTo>
                <a:cubicBezTo>
                  <a:pt x="23" y="45"/>
                  <a:pt x="39" y="74"/>
                  <a:pt x="63" y="112"/>
                </a:cubicBezTo>
                <a:moveTo>
                  <a:pt x="348" y="54"/>
                </a:moveTo>
                <a:cubicBezTo>
                  <a:pt x="325" y="26"/>
                  <a:pt x="315" y="5"/>
                  <a:pt x="278" y="3"/>
                </a:cubicBezTo>
                <a:cubicBezTo>
                  <a:pt x="220" y="0"/>
                  <a:pt x="222" y="85"/>
                  <a:pt x="220" y="123"/>
                </a:cubicBezTo>
                <a:cubicBezTo>
                  <a:pt x="214" y="237"/>
                  <a:pt x="240" y="329"/>
                  <a:pt x="300" y="429"/>
                </a:cubicBezTo>
                <a:cubicBezTo>
                  <a:pt x="352" y="518"/>
                  <a:pt x="421" y="596"/>
                  <a:pt x="464" y="691"/>
                </a:cubicBezTo>
                <a:cubicBezTo>
                  <a:pt x="486" y="741"/>
                  <a:pt x="491" y="779"/>
                  <a:pt x="494" y="831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413" name="Freeform 45"/>
          <p:cNvSpPr/>
          <p:nvPr/>
        </p:nvSpPr>
        <p:spPr>
          <a:xfrm>
            <a:off x="1431720" y="4285080"/>
            <a:ext cx="281160" cy="209520"/>
          </a:xfrm>
          <a:custGeom>
            <a:avLst/>
            <a:gdLst/>
            <a:ahLst/>
            <a:rect l="0" t="0" r="r" b="b"/>
            <a:pathLst>
              <a:path w="781" h="582">
                <a:moveTo>
                  <a:pt x="10" y="79"/>
                </a:moveTo>
                <a:cubicBezTo>
                  <a:pt x="3" y="54"/>
                  <a:pt x="0" y="51"/>
                  <a:pt x="1" y="36"/>
                </a:cubicBezTo>
                <a:cubicBezTo>
                  <a:pt x="47" y="21"/>
                  <a:pt x="98" y="8"/>
                  <a:pt x="150" y="5"/>
                </a:cubicBezTo>
                <a:cubicBezTo>
                  <a:pt x="227" y="1"/>
                  <a:pt x="313" y="0"/>
                  <a:pt x="363" y="69"/>
                </a:cubicBezTo>
                <a:cubicBezTo>
                  <a:pt x="399" y="119"/>
                  <a:pt x="370" y="170"/>
                  <a:pt x="324" y="196"/>
                </a:cubicBezTo>
                <a:cubicBezTo>
                  <a:pt x="275" y="224"/>
                  <a:pt x="214" y="237"/>
                  <a:pt x="159" y="241"/>
                </a:cubicBezTo>
                <a:cubicBezTo>
                  <a:pt x="153" y="241"/>
                  <a:pt x="148" y="241"/>
                  <a:pt x="142" y="241"/>
                </a:cubicBezTo>
                <a:cubicBezTo>
                  <a:pt x="161" y="217"/>
                  <a:pt x="181" y="221"/>
                  <a:pt x="212" y="218"/>
                </a:cubicBezTo>
                <a:cubicBezTo>
                  <a:pt x="278" y="212"/>
                  <a:pt x="359" y="207"/>
                  <a:pt x="414" y="251"/>
                </a:cubicBezTo>
                <a:cubicBezTo>
                  <a:pt x="462" y="290"/>
                  <a:pt x="465" y="364"/>
                  <a:pt x="426" y="409"/>
                </a:cubicBezTo>
                <a:cubicBezTo>
                  <a:pt x="375" y="468"/>
                  <a:pt x="283" y="493"/>
                  <a:pt x="211" y="513"/>
                </a:cubicBezTo>
                <a:cubicBezTo>
                  <a:pt x="168" y="525"/>
                  <a:pt x="122" y="527"/>
                  <a:pt x="79" y="539"/>
                </a:cubicBezTo>
                <a:cubicBezTo>
                  <a:pt x="86" y="538"/>
                  <a:pt x="94" y="538"/>
                  <a:pt x="101" y="537"/>
                </a:cubicBezTo>
                <a:moveTo>
                  <a:pt x="776" y="347"/>
                </a:moveTo>
                <a:cubicBezTo>
                  <a:pt x="776" y="395"/>
                  <a:pt x="780" y="444"/>
                  <a:pt x="773" y="491"/>
                </a:cubicBezTo>
                <a:cubicBezTo>
                  <a:pt x="768" y="522"/>
                  <a:pt x="762" y="550"/>
                  <a:pt x="761" y="581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414" name="Freeform 46"/>
          <p:cNvSpPr/>
          <p:nvPr/>
        </p:nvSpPr>
        <p:spPr>
          <a:xfrm>
            <a:off x="1886040" y="4304520"/>
            <a:ext cx="301680" cy="223560"/>
          </a:xfrm>
          <a:custGeom>
            <a:avLst/>
            <a:gdLst/>
            <a:ahLst/>
            <a:rect l="0" t="0" r="r" b="b"/>
            <a:pathLst>
              <a:path w="838" h="621">
                <a:moveTo>
                  <a:pt x="0" y="79"/>
                </a:moveTo>
                <a:cubicBezTo>
                  <a:pt x="16" y="30"/>
                  <a:pt x="40" y="29"/>
                  <a:pt x="91" y="20"/>
                </a:cubicBezTo>
                <a:cubicBezTo>
                  <a:pt x="147" y="11"/>
                  <a:pt x="219" y="0"/>
                  <a:pt x="267" y="35"/>
                </a:cubicBezTo>
                <a:cubicBezTo>
                  <a:pt x="299" y="58"/>
                  <a:pt x="325" y="119"/>
                  <a:pt x="301" y="157"/>
                </a:cubicBezTo>
                <a:cubicBezTo>
                  <a:pt x="275" y="196"/>
                  <a:pt x="212" y="205"/>
                  <a:pt x="168" y="209"/>
                </a:cubicBezTo>
                <a:cubicBezTo>
                  <a:pt x="152" y="209"/>
                  <a:pt x="149" y="209"/>
                  <a:pt x="139" y="209"/>
                </a:cubicBezTo>
                <a:cubicBezTo>
                  <a:pt x="181" y="202"/>
                  <a:pt x="220" y="198"/>
                  <a:pt x="263" y="198"/>
                </a:cubicBezTo>
                <a:cubicBezTo>
                  <a:pt x="319" y="197"/>
                  <a:pt x="382" y="207"/>
                  <a:pt x="410" y="264"/>
                </a:cubicBezTo>
                <a:cubicBezTo>
                  <a:pt x="433" y="313"/>
                  <a:pt x="408" y="357"/>
                  <a:pt x="367" y="383"/>
                </a:cubicBezTo>
                <a:cubicBezTo>
                  <a:pt x="311" y="418"/>
                  <a:pt x="230" y="419"/>
                  <a:pt x="179" y="453"/>
                </a:cubicBezTo>
                <a:cubicBezTo>
                  <a:pt x="181" y="453"/>
                  <a:pt x="183" y="453"/>
                  <a:pt x="185" y="453"/>
                </a:cubicBezTo>
                <a:moveTo>
                  <a:pt x="828" y="322"/>
                </a:moveTo>
                <a:cubicBezTo>
                  <a:pt x="830" y="350"/>
                  <a:pt x="837" y="386"/>
                  <a:pt x="831" y="413"/>
                </a:cubicBezTo>
                <a:cubicBezTo>
                  <a:pt x="819" y="466"/>
                  <a:pt x="778" y="509"/>
                  <a:pt x="762" y="561"/>
                </a:cubicBezTo>
                <a:cubicBezTo>
                  <a:pt x="756" y="591"/>
                  <a:pt x="754" y="600"/>
                  <a:pt x="756" y="620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415" name="Freeform 47"/>
          <p:cNvSpPr/>
          <p:nvPr/>
        </p:nvSpPr>
        <p:spPr>
          <a:xfrm>
            <a:off x="2371680" y="4273560"/>
            <a:ext cx="161640" cy="206640"/>
          </a:xfrm>
          <a:custGeom>
            <a:avLst/>
            <a:gdLst/>
            <a:ahLst/>
            <a:rect l="0" t="0" r="r" b="b"/>
            <a:pathLst>
              <a:path w="449" h="574">
                <a:moveTo>
                  <a:pt x="0" y="74"/>
                </a:moveTo>
                <a:cubicBezTo>
                  <a:pt x="29" y="35"/>
                  <a:pt x="48" y="24"/>
                  <a:pt x="98" y="15"/>
                </a:cubicBezTo>
                <a:cubicBezTo>
                  <a:pt x="144" y="7"/>
                  <a:pt x="188" y="0"/>
                  <a:pt x="221" y="36"/>
                </a:cubicBezTo>
                <a:cubicBezTo>
                  <a:pt x="247" y="63"/>
                  <a:pt x="262" y="105"/>
                  <a:pt x="266" y="141"/>
                </a:cubicBezTo>
                <a:cubicBezTo>
                  <a:pt x="268" y="160"/>
                  <a:pt x="258" y="191"/>
                  <a:pt x="274" y="204"/>
                </a:cubicBezTo>
                <a:cubicBezTo>
                  <a:pt x="301" y="226"/>
                  <a:pt x="353" y="231"/>
                  <a:pt x="384" y="249"/>
                </a:cubicBezTo>
                <a:cubicBezTo>
                  <a:pt x="429" y="275"/>
                  <a:pt x="443" y="304"/>
                  <a:pt x="445" y="353"/>
                </a:cubicBezTo>
                <a:cubicBezTo>
                  <a:pt x="448" y="420"/>
                  <a:pt x="383" y="454"/>
                  <a:pt x="330" y="483"/>
                </a:cubicBezTo>
                <a:cubicBezTo>
                  <a:pt x="264" y="519"/>
                  <a:pt x="192" y="547"/>
                  <a:pt x="122" y="573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416" name="Freeform 48"/>
          <p:cNvSpPr/>
          <p:nvPr/>
        </p:nvSpPr>
        <p:spPr>
          <a:xfrm>
            <a:off x="3363840" y="4284360"/>
            <a:ext cx="433800" cy="218160"/>
          </a:xfrm>
          <a:custGeom>
            <a:avLst/>
            <a:gdLst/>
            <a:ahLst/>
            <a:rect l="0" t="0" r="r" b="b"/>
            <a:pathLst>
              <a:path w="1205" h="606">
                <a:moveTo>
                  <a:pt x="303" y="326"/>
                </a:moveTo>
                <a:cubicBezTo>
                  <a:pt x="222" y="308"/>
                  <a:pt x="153" y="330"/>
                  <a:pt x="81" y="376"/>
                </a:cubicBezTo>
                <a:cubicBezTo>
                  <a:pt x="24" y="412"/>
                  <a:pt x="17" y="450"/>
                  <a:pt x="0" y="505"/>
                </a:cubicBezTo>
                <a:cubicBezTo>
                  <a:pt x="48" y="530"/>
                  <a:pt x="75" y="542"/>
                  <a:pt x="139" y="537"/>
                </a:cubicBezTo>
                <a:cubicBezTo>
                  <a:pt x="218" y="531"/>
                  <a:pt x="292" y="491"/>
                  <a:pt x="309" y="409"/>
                </a:cubicBezTo>
                <a:cubicBezTo>
                  <a:pt x="314" y="386"/>
                  <a:pt x="311" y="360"/>
                  <a:pt x="311" y="336"/>
                </a:cubicBezTo>
                <a:cubicBezTo>
                  <a:pt x="313" y="359"/>
                  <a:pt x="311" y="365"/>
                  <a:pt x="318" y="387"/>
                </a:cubicBezTo>
                <a:cubicBezTo>
                  <a:pt x="335" y="443"/>
                  <a:pt x="365" y="489"/>
                  <a:pt x="418" y="515"/>
                </a:cubicBezTo>
                <a:cubicBezTo>
                  <a:pt x="465" y="538"/>
                  <a:pt x="544" y="539"/>
                  <a:pt x="591" y="515"/>
                </a:cubicBezTo>
                <a:cubicBezTo>
                  <a:pt x="680" y="469"/>
                  <a:pt x="697" y="389"/>
                  <a:pt x="698" y="298"/>
                </a:cubicBezTo>
                <a:cubicBezTo>
                  <a:pt x="699" y="205"/>
                  <a:pt x="686" y="101"/>
                  <a:pt x="659" y="11"/>
                </a:cubicBezTo>
                <a:cubicBezTo>
                  <a:pt x="656" y="3"/>
                  <a:pt x="657" y="0"/>
                  <a:pt x="651" y="2"/>
                </a:cubicBezTo>
                <a:cubicBezTo>
                  <a:pt x="630" y="116"/>
                  <a:pt x="597" y="256"/>
                  <a:pt x="667" y="360"/>
                </a:cubicBezTo>
                <a:cubicBezTo>
                  <a:pt x="730" y="453"/>
                  <a:pt x="846" y="483"/>
                  <a:pt x="952" y="478"/>
                </a:cubicBezTo>
                <a:cubicBezTo>
                  <a:pt x="1050" y="474"/>
                  <a:pt x="1068" y="409"/>
                  <a:pt x="1070" y="324"/>
                </a:cubicBezTo>
                <a:cubicBezTo>
                  <a:pt x="1072" y="253"/>
                  <a:pt x="1068" y="158"/>
                  <a:pt x="1029" y="96"/>
                </a:cubicBezTo>
                <a:cubicBezTo>
                  <a:pt x="1020" y="88"/>
                  <a:pt x="1018" y="86"/>
                  <a:pt x="1009" y="88"/>
                </a:cubicBezTo>
                <a:cubicBezTo>
                  <a:pt x="992" y="146"/>
                  <a:pt x="983" y="194"/>
                  <a:pt x="982" y="256"/>
                </a:cubicBezTo>
                <a:cubicBezTo>
                  <a:pt x="980" y="368"/>
                  <a:pt x="1022" y="455"/>
                  <a:pt x="1101" y="533"/>
                </a:cubicBezTo>
                <a:cubicBezTo>
                  <a:pt x="1150" y="574"/>
                  <a:pt x="1165" y="587"/>
                  <a:pt x="1204" y="605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417" name="Freeform 49"/>
          <p:cNvSpPr/>
          <p:nvPr/>
        </p:nvSpPr>
        <p:spPr>
          <a:xfrm>
            <a:off x="4006800" y="4281840"/>
            <a:ext cx="795960" cy="140400"/>
          </a:xfrm>
          <a:custGeom>
            <a:avLst/>
            <a:gdLst/>
            <a:ahLst/>
            <a:rect l="0" t="0" r="r" b="b"/>
            <a:pathLst>
              <a:path w="2211" h="390">
                <a:moveTo>
                  <a:pt x="391" y="84"/>
                </a:moveTo>
                <a:cubicBezTo>
                  <a:pt x="347" y="69"/>
                  <a:pt x="296" y="62"/>
                  <a:pt x="249" y="69"/>
                </a:cubicBezTo>
                <a:cubicBezTo>
                  <a:pt x="214" y="75"/>
                  <a:pt x="157" y="93"/>
                  <a:pt x="146" y="132"/>
                </a:cubicBezTo>
                <a:cubicBezTo>
                  <a:pt x="131" y="185"/>
                  <a:pt x="203" y="210"/>
                  <a:pt x="238" y="227"/>
                </a:cubicBezTo>
                <a:cubicBezTo>
                  <a:pt x="297" y="256"/>
                  <a:pt x="348" y="275"/>
                  <a:pt x="397" y="321"/>
                </a:cubicBezTo>
                <a:cubicBezTo>
                  <a:pt x="390" y="376"/>
                  <a:pt x="337" y="371"/>
                  <a:pt x="286" y="376"/>
                </a:cubicBezTo>
                <a:cubicBezTo>
                  <a:pt x="210" y="383"/>
                  <a:pt x="117" y="389"/>
                  <a:pt x="41" y="378"/>
                </a:cubicBezTo>
                <a:cubicBezTo>
                  <a:pt x="0" y="372"/>
                  <a:pt x="58" y="337"/>
                  <a:pt x="97" y="323"/>
                </a:cubicBezTo>
                <a:moveTo>
                  <a:pt x="812" y="108"/>
                </a:moveTo>
                <a:cubicBezTo>
                  <a:pt x="756" y="113"/>
                  <a:pt x="710" y="137"/>
                  <a:pt x="658" y="158"/>
                </a:cubicBezTo>
                <a:cubicBezTo>
                  <a:pt x="619" y="174"/>
                  <a:pt x="547" y="192"/>
                  <a:pt x="529" y="237"/>
                </a:cubicBezTo>
                <a:cubicBezTo>
                  <a:pt x="529" y="242"/>
                  <a:pt x="529" y="246"/>
                  <a:pt x="529" y="251"/>
                </a:cubicBezTo>
                <a:cubicBezTo>
                  <a:pt x="582" y="271"/>
                  <a:pt x="650" y="271"/>
                  <a:pt x="707" y="265"/>
                </a:cubicBezTo>
                <a:cubicBezTo>
                  <a:pt x="761" y="260"/>
                  <a:pt x="847" y="244"/>
                  <a:pt x="886" y="200"/>
                </a:cubicBezTo>
                <a:cubicBezTo>
                  <a:pt x="893" y="192"/>
                  <a:pt x="901" y="153"/>
                  <a:pt x="886" y="148"/>
                </a:cubicBezTo>
                <a:cubicBezTo>
                  <a:pt x="881" y="148"/>
                  <a:pt x="877" y="148"/>
                  <a:pt x="872" y="148"/>
                </a:cubicBezTo>
                <a:cubicBezTo>
                  <a:pt x="840" y="154"/>
                  <a:pt x="845" y="172"/>
                  <a:pt x="845" y="204"/>
                </a:cubicBezTo>
                <a:cubicBezTo>
                  <a:pt x="844" y="250"/>
                  <a:pt x="871" y="280"/>
                  <a:pt x="914" y="297"/>
                </a:cubicBezTo>
                <a:cubicBezTo>
                  <a:pt x="926" y="300"/>
                  <a:pt x="939" y="303"/>
                  <a:pt x="951" y="306"/>
                </a:cubicBezTo>
                <a:moveTo>
                  <a:pt x="1085" y="110"/>
                </a:moveTo>
                <a:cubicBezTo>
                  <a:pt x="1100" y="96"/>
                  <a:pt x="1121" y="88"/>
                  <a:pt x="1141" y="105"/>
                </a:cubicBezTo>
                <a:cubicBezTo>
                  <a:pt x="1174" y="133"/>
                  <a:pt x="1185" y="181"/>
                  <a:pt x="1188" y="222"/>
                </a:cubicBezTo>
                <a:cubicBezTo>
                  <a:pt x="1190" y="244"/>
                  <a:pt x="1188" y="267"/>
                  <a:pt x="1188" y="289"/>
                </a:cubicBezTo>
                <a:cubicBezTo>
                  <a:pt x="1188" y="276"/>
                  <a:pt x="1187" y="280"/>
                  <a:pt x="1188" y="267"/>
                </a:cubicBezTo>
                <a:cubicBezTo>
                  <a:pt x="1190" y="225"/>
                  <a:pt x="1219" y="193"/>
                  <a:pt x="1257" y="175"/>
                </a:cubicBezTo>
                <a:cubicBezTo>
                  <a:pt x="1290" y="159"/>
                  <a:pt x="1343" y="154"/>
                  <a:pt x="1374" y="175"/>
                </a:cubicBezTo>
                <a:cubicBezTo>
                  <a:pt x="1405" y="196"/>
                  <a:pt x="1404" y="228"/>
                  <a:pt x="1404" y="261"/>
                </a:cubicBezTo>
                <a:cubicBezTo>
                  <a:pt x="1404" y="285"/>
                  <a:pt x="1391" y="284"/>
                  <a:pt x="1371" y="285"/>
                </a:cubicBezTo>
                <a:cubicBezTo>
                  <a:pt x="1369" y="285"/>
                  <a:pt x="1367" y="285"/>
                  <a:pt x="1365" y="285"/>
                </a:cubicBezTo>
                <a:cubicBezTo>
                  <a:pt x="1366" y="252"/>
                  <a:pt x="1365" y="243"/>
                  <a:pt x="1391" y="217"/>
                </a:cubicBezTo>
                <a:cubicBezTo>
                  <a:pt x="1435" y="173"/>
                  <a:pt x="1496" y="150"/>
                  <a:pt x="1557" y="146"/>
                </a:cubicBezTo>
                <a:cubicBezTo>
                  <a:pt x="1595" y="143"/>
                  <a:pt x="1592" y="173"/>
                  <a:pt x="1598" y="204"/>
                </a:cubicBezTo>
                <a:cubicBezTo>
                  <a:pt x="1603" y="230"/>
                  <a:pt x="1605" y="259"/>
                  <a:pt x="1623" y="280"/>
                </a:cubicBezTo>
                <a:cubicBezTo>
                  <a:pt x="1633" y="289"/>
                  <a:pt x="1635" y="292"/>
                  <a:pt x="1645" y="289"/>
                </a:cubicBezTo>
                <a:moveTo>
                  <a:pt x="1769" y="182"/>
                </a:moveTo>
                <a:cubicBezTo>
                  <a:pt x="1809" y="139"/>
                  <a:pt x="1840" y="121"/>
                  <a:pt x="1900" y="121"/>
                </a:cubicBezTo>
                <a:cubicBezTo>
                  <a:pt x="1932" y="121"/>
                  <a:pt x="1945" y="143"/>
                  <a:pt x="1974" y="152"/>
                </a:cubicBezTo>
                <a:cubicBezTo>
                  <a:pt x="1996" y="159"/>
                  <a:pt x="2038" y="160"/>
                  <a:pt x="2059" y="151"/>
                </a:cubicBezTo>
                <a:cubicBezTo>
                  <a:pt x="2089" y="138"/>
                  <a:pt x="2119" y="109"/>
                  <a:pt x="2124" y="76"/>
                </a:cubicBezTo>
                <a:cubicBezTo>
                  <a:pt x="2129" y="43"/>
                  <a:pt x="2124" y="16"/>
                  <a:pt x="2085" y="10"/>
                </a:cubicBezTo>
                <a:cubicBezTo>
                  <a:pt x="2024" y="0"/>
                  <a:pt x="1976" y="27"/>
                  <a:pt x="1929" y="64"/>
                </a:cubicBezTo>
                <a:cubicBezTo>
                  <a:pt x="1877" y="105"/>
                  <a:pt x="1831" y="153"/>
                  <a:pt x="1824" y="219"/>
                </a:cubicBezTo>
                <a:cubicBezTo>
                  <a:pt x="1816" y="291"/>
                  <a:pt x="1900" y="315"/>
                  <a:pt x="1955" y="333"/>
                </a:cubicBezTo>
                <a:cubicBezTo>
                  <a:pt x="2027" y="357"/>
                  <a:pt x="2106" y="370"/>
                  <a:pt x="2181" y="383"/>
                </a:cubicBezTo>
                <a:cubicBezTo>
                  <a:pt x="2191" y="384"/>
                  <a:pt x="2200" y="386"/>
                  <a:pt x="2210" y="387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418" name="Freeform 50"/>
          <p:cNvSpPr/>
          <p:nvPr/>
        </p:nvSpPr>
        <p:spPr>
          <a:xfrm>
            <a:off x="1493640" y="4753080"/>
            <a:ext cx="203760" cy="118440"/>
          </a:xfrm>
          <a:custGeom>
            <a:avLst/>
            <a:gdLst/>
            <a:ahLst/>
            <a:rect l="0" t="0" r="r" b="b"/>
            <a:pathLst>
              <a:path w="566" h="329">
                <a:moveTo>
                  <a:pt x="109" y="59"/>
                </a:moveTo>
                <a:cubicBezTo>
                  <a:pt x="116" y="46"/>
                  <a:pt x="118" y="42"/>
                  <a:pt x="119" y="27"/>
                </a:cubicBezTo>
                <a:cubicBezTo>
                  <a:pt x="119" y="24"/>
                  <a:pt x="119" y="32"/>
                  <a:pt x="119" y="33"/>
                </a:cubicBezTo>
                <a:cubicBezTo>
                  <a:pt x="118" y="36"/>
                  <a:pt x="112" y="30"/>
                  <a:pt x="111" y="35"/>
                </a:cubicBezTo>
                <a:cubicBezTo>
                  <a:pt x="111" y="38"/>
                  <a:pt x="111" y="40"/>
                  <a:pt x="111" y="42"/>
                </a:cubicBezTo>
                <a:moveTo>
                  <a:pt x="4" y="97"/>
                </a:moveTo>
                <a:cubicBezTo>
                  <a:pt x="4" y="94"/>
                  <a:pt x="1" y="94"/>
                  <a:pt x="1" y="91"/>
                </a:cubicBezTo>
                <a:cubicBezTo>
                  <a:pt x="0" y="84"/>
                  <a:pt x="1" y="79"/>
                  <a:pt x="4" y="74"/>
                </a:cubicBezTo>
                <a:cubicBezTo>
                  <a:pt x="8" y="68"/>
                  <a:pt x="15" y="63"/>
                  <a:pt x="21" y="59"/>
                </a:cubicBezTo>
                <a:cubicBezTo>
                  <a:pt x="27" y="55"/>
                  <a:pt x="34" y="51"/>
                  <a:pt x="40" y="47"/>
                </a:cubicBezTo>
                <a:cubicBezTo>
                  <a:pt x="48" y="42"/>
                  <a:pt x="55" y="38"/>
                  <a:pt x="64" y="34"/>
                </a:cubicBezTo>
                <a:cubicBezTo>
                  <a:pt x="85" y="24"/>
                  <a:pt x="102" y="20"/>
                  <a:pt x="125" y="16"/>
                </a:cubicBezTo>
                <a:cubicBezTo>
                  <a:pt x="147" y="12"/>
                  <a:pt x="217" y="0"/>
                  <a:pt x="233" y="19"/>
                </a:cubicBezTo>
                <a:cubicBezTo>
                  <a:pt x="245" y="33"/>
                  <a:pt x="247" y="56"/>
                  <a:pt x="248" y="74"/>
                </a:cubicBezTo>
                <a:cubicBezTo>
                  <a:pt x="250" y="103"/>
                  <a:pt x="252" y="126"/>
                  <a:pt x="233" y="150"/>
                </a:cubicBezTo>
                <a:cubicBezTo>
                  <a:pt x="211" y="178"/>
                  <a:pt x="179" y="202"/>
                  <a:pt x="152" y="225"/>
                </a:cubicBezTo>
                <a:cubicBezTo>
                  <a:pt x="130" y="244"/>
                  <a:pt x="106" y="263"/>
                  <a:pt x="90" y="286"/>
                </a:cubicBezTo>
                <a:cubicBezTo>
                  <a:pt x="81" y="298"/>
                  <a:pt x="78" y="311"/>
                  <a:pt x="74" y="324"/>
                </a:cubicBezTo>
                <a:cubicBezTo>
                  <a:pt x="74" y="325"/>
                  <a:pt x="74" y="326"/>
                  <a:pt x="74" y="327"/>
                </a:cubicBezTo>
                <a:cubicBezTo>
                  <a:pt x="102" y="327"/>
                  <a:pt x="130" y="328"/>
                  <a:pt x="158" y="321"/>
                </a:cubicBezTo>
                <a:cubicBezTo>
                  <a:pt x="213" y="307"/>
                  <a:pt x="268" y="290"/>
                  <a:pt x="324" y="279"/>
                </a:cubicBezTo>
                <a:cubicBezTo>
                  <a:pt x="381" y="267"/>
                  <a:pt x="436" y="262"/>
                  <a:pt x="493" y="261"/>
                </a:cubicBezTo>
                <a:cubicBezTo>
                  <a:pt x="520" y="261"/>
                  <a:pt x="540" y="261"/>
                  <a:pt x="565" y="267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419" name="Freeform 51"/>
          <p:cNvSpPr/>
          <p:nvPr/>
        </p:nvSpPr>
        <p:spPr>
          <a:xfrm>
            <a:off x="1941480" y="4716000"/>
            <a:ext cx="173880" cy="161280"/>
          </a:xfrm>
          <a:custGeom>
            <a:avLst/>
            <a:gdLst/>
            <a:ahLst/>
            <a:rect l="0" t="0" r="r" b="b"/>
            <a:pathLst>
              <a:path w="483" h="448">
                <a:moveTo>
                  <a:pt x="0" y="85"/>
                </a:moveTo>
                <a:cubicBezTo>
                  <a:pt x="7" y="62"/>
                  <a:pt x="6" y="63"/>
                  <a:pt x="30" y="50"/>
                </a:cubicBezTo>
                <a:cubicBezTo>
                  <a:pt x="50" y="39"/>
                  <a:pt x="68" y="28"/>
                  <a:pt x="91" y="22"/>
                </a:cubicBezTo>
                <a:cubicBezTo>
                  <a:pt x="130" y="12"/>
                  <a:pt x="197" y="0"/>
                  <a:pt x="230" y="26"/>
                </a:cubicBezTo>
                <a:cubicBezTo>
                  <a:pt x="258" y="48"/>
                  <a:pt x="277" y="108"/>
                  <a:pt x="264" y="142"/>
                </a:cubicBezTo>
                <a:cubicBezTo>
                  <a:pt x="251" y="176"/>
                  <a:pt x="203" y="189"/>
                  <a:pt x="171" y="195"/>
                </a:cubicBezTo>
                <a:cubicBezTo>
                  <a:pt x="158" y="197"/>
                  <a:pt x="146" y="197"/>
                  <a:pt x="133" y="197"/>
                </a:cubicBezTo>
                <a:cubicBezTo>
                  <a:pt x="203" y="195"/>
                  <a:pt x="271" y="186"/>
                  <a:pt x="341" y="186"/>
                </a:cubicBezTo>
                <a:cubicBezTo>
                  <a:pt x="398" y="186"/>
                  <a:pt x="456" y="192"/>
                  <a:pt x="469" y="259"/>
                </a:cubicBezTo>
                <a:cubicBezTo>
                  <a:pt x="482" y="322"/>
                  <a:pt x="444" y="360"/>
                  <a:pt x="393" y="389"/>
                </a:cubicBezTo>
                <a:cubicBezTo>
                  <a:pt x="326" y="427"/>
                  <a:pt x="243" y="438"/>
                  <a:pt x="168" y="443"/>
                </a:cubicBezTo>
                <a:cubicBezTo>
                  <a:pt x="128" y="446"/>
                  <a:pt x="88" y="446"/>
                  <a:pt x="48" y="447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420" name="Freeform 52"/>
          <p:cNvSpPr/>
          <p:nvPr/>
        </p:nvSpPr>
        <p:spPr>
          <a:xfrm>
            <a:off x="2482560" y="4674960"/>
            <a:ext cx="145080" cy="222840"/>
          </a:xfrm>
          <a:custGeom>
            <a:avLst/>
            <a:gdLst/>
            <a:ahLst/>
            <a:rect l="0" t="0" r="r" b="b"/>
            <a:pathLst>
              <a:path w="403" h="619">
                <a:moveTo>
                  <a:pt x="92" y="32"/>
                </a:moveTo>
                <a:cubicBezTo>
                  <a:pt x="98" y="25"/>
                  <a:pt x="103" y="0"/>
                  <a:pt x="98" y="39"/>
                </a:cubicBezTo>
                <a:cubicBezTo>
                  <a:pt x="89" y="106"/>
                  <a:pt x="52" y="168"/>
                  <a:pt x="28" y="230"/>
                </a:cubicBezTo>
                <a:cubicBezTo>
                  <a:pt x="17" y="260"/>
                  <a:pt x="4" y="295"/>
                  <a:pt x="1" y="327"/>
                </a:cubicBezTo>
                <a:cubicBezTo>
                  <a:pt x="0" y="335"/>
                  <a:pt x="1" y="344"/>
                  <a:pt x="1" y="352"/>
                </a:cubicBezTo>
                <a:cubicBezTo>
                  <a:pt x="21" y="354"/>
                  <a:pt x="50" y="359"/>
                  <a:pt x="71" y="355"/>
                </a:cubicBezTo>
                <a:cubicBezTo>
                  <a:pt x="133" y="344"/>
                  <a:pt x="200" y="314"/>
                  <a:pt x="259" y="292"/>
                </a:cubicBezTo>
                <a:cubicBezTo>
                  <a:pt x="301" y="277"/>
                  <a:pt x="358" y="261"/>
                  <a:pt x="392" y="230"/>
                </a:cubicBezTo>
                <a:cubicBezTo>
                  <a:pt x="397" y="223"/>
                  <a:pt x="399" y="221"/>
                  <a:pt x="402" y="217"/>
                </a:cubicBezTo>
                <a:cubicBezTo>
                  <a:pt x="402" y="253"/>
                  <a:pt x="397" y="286"/>
                  <a:pt x="393" y="322"/>
                </a:cubicBezTo>
                <a:cubicBezTo>
                  <a:pt x="384" y="396"/>
                  <a:pt x="378" y="465"/>
                  <a:pt x="353" y="536"/>
                </a:cubicBezTo>
                <a:cubicBezTo>
                  <a:pt x="344" y="563"/>
                  <a:pt x="336" y="590"/>
                  <a:pt x="329" y="618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421" name="Freeform 53"/>
          <p:cNvSpPr/>
          <p:nvPr/>
        </p:nvSpPr>
        <p:spPr>
          <a:xfrm>
            <a:off x="3457440" y="4763520"/>
            <a:ext cx="228960" cy="166320"/>
          </a:xfrm>
          <a:custGeom>
            <a:avLst/>
            <a:gdLst/>
            <a:ahLst/>
            <a:rect l="0" t="0" r="r" b="b"/>
            <a:pathLst>
              <a:path w="636" h="462">
                <a:moveTo>
                  <a:pt x="53" y="156"/>
                </a:moveTo>
                <a:cubicBezTo>
                  <a:pt x="45" y="148"/>
                  <a:pt x="37" y="140"/>
                  <a:pt x="30" y="132"/>
                </a:cubicBezTo>
                <a:cubicBezTo>
                  <a:pt x="25" y="163"/>
                  <a:pt x="21" y="206"/>
                  <a:pt x="17" y="244"/>
                </a:cubicBezTo>
                <a:cubicBezTo>
                  <a:pt x="12" y="293"/>
                  <a:pt x="9" y="343"/>
                  <a:pt x="6" y="392"/>
                </a:cubicBezTo>
                <a:cubicBezTo>
                  <a:pt x="5" y="415"/>
                  <a:pt x="2" y="438"/>
                  <a:pt x="0" y="461"/>
                </a:cubicBezTo>
                <a:moveTo>
                  <a:pt x="56" y="53"/>
                </a:moveTo>
                <a:cubicBezTo>
                  <a:pt x="70" y="12"/>
                  <a:pt x="75" y="4"/>
                  <a:pt x="120" y="2"/>
                </a:cubicBezTo>
                <a:cubicBezTo>
                  <a:pt x="168" y="0"/>
                  <a:pt x="194" y="7"/>
                  <a:pt x="204" y="60"/>
                </a:cubicBezTo>
                <a:cubicBezTo>
                  <a:pt x="215" y="119"/>
                  <a:pt x="204" y="174"/>
                  <a:pt x="161" y="215"/>
                </a:cubicBezTo>
                <a:cubicBezTo>
                  <a:pt x="128" y="247"/>
                  <a:pt x="76" y="268"/>
                  <a:pt x="34" y="276"/>
                </a:cubicBezTo>
                <a:cubicBezTo>
                  <a:pt x="30" y="276"/>
                  <a:pt x="27" y="276"/>
                  <a:pt x="23" y="276"/>
                </a:cubicBezTo>
                <a:moveTo>
                  <a:pt x="346" y="51"/>
                </a:moveTo>
                <a:cubicBezTo>
                  <a:pt x="360" y="25"/>
                  <a:pt x="362" y="24"/>
                  <a:pt x="401" y="21"/>
                </a:cubicBezTo>
                <a:cubicBezTo>
                  <a:pt x="434" y="19"/>
                  <a:pt x="468" y="16"/>
                  <a:pt x="493" y="43"/>
                </a:cubicBezTo>
                <a:cubicBezTo>
                  <a:pt x="508" y="60"/>
                  <a:pt x="510" y="104"/>
                  <a:pt x="501" y="124"/>
                </a:cubicBezTo>
                <a:cubicBezTo>
                  <a:pt x="489" y="151"/>
                  <a:pt x="451" y="163"/>
                  <a:pt x="453" y="196"/>
                </a:cubicBezTo>
                <a:cubicBezTo>
                  <a:pt x="454" y="228"/>
                  <a:pt x="524" y="243"/>
                  <a:pt x="547" y="254"/>
                </a:cubicBezTo>
                <a:cubicBezTo>
                  <a:pt x="564" y="263"/>
                  <a:pt x="635" y="302"/>
                  <a:pt x="607" y="337"/>
                </a:cubicBezTo>
                <a:cubicBezTo>
                  <a:pt x="571" y="383"/>
                  <a:pt x="471" y="398"/>
                  <a:pt x="418" y="412"/>
                </a:cubicBezTo>
                <a:cubicBezTo>
                  <a:pt x="376" y="421"/>
                  <a:pt x="365" y="424"/>
                  <a:pt x="338" y="427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422" name="Freeform 54"/>
          <p:cNvSpPr/>
          <p:nvPr/>
        </p:nvSpPr>
        <p:spPr>
          <a:xfrm>
            <a:off x="3943080" y="4698720"/>
            <a:ext cx="401040" cy="151560"/>
          </a:xfrm>
          <a:custGeom>
            <a:avLst/>
            <a:gdLst/>
            <a:ahLst/>
            <a:rect l="0" t="0" r="r" b="b"/>
            <a:pathLst>
              <a:path w="1114" h="421">
                <a:moveTo>
                  <a:pt x="18" y="1"/>
                </a:moveTo>
                <a:cubicBezTo>
                  <a:pt x="0" y="0"/>
                  <a:pt x="3" y="3"/>
                  <a:pt x="11" y="31"/>
                </a:cubicBezTo>
                <a:cubicBezTo>
                  <a:pt x="23" y="74"/>
                  <a:pt x="29" y="119"/>
                  <a:pt x="40" y="161"/>
                </a:cubicBezTo>
                <a:cubicBezTo>
                  <a:pt x="51" y="204"/>
                  <a:pt x="67" y="249"/>
                  <a:pt x="71" y="293"/>
                </a:cubicBezTo>
                <a:cubicBezTo>
                  <a:pt x="71" y="298"/>
                  <a:pt x="72" y="301"/>
                  <a:pt x="72" y="306"/>
                </a:cubicBezTo>
                <a:cubicBezTo>
                  <a:pt x="87" y="294"/>
                  <a:pt x="104" y="276"/>
                  <a:pt x="121" y="266"/>
                </a:cubicBezTo>
                <a:cubicBezTo>
                  <a:pt x="155" y="244"/>
                  <a:pt x="228" y="225"/>
                  <a:pt x="268" y="240"/>
                </a:cubicBezTo>
                <a:cubicBezTo>
                  <a:pt x="301" y="253"/>
                  <a:pt x="301" y="295"/>
                  <a:pt x="302" y="325"/>
                </a:cubicBezTo>
                <a:cubicBezTo>
                  <a:pt x="302" y="348"/>
                  <a:pt x="302" y="365"/>
                  <a:pt x="308" y="388"/>
                </a:cubicBezTo>
                <a:moveTo>
                  <a:pt x="638" y="226"/>
                </a:moveTo>
                <a:cubicBezTo>
                  <a:pt x="604" y="214"/>
                  <a:pt x="575" y="211"/>
                  <a:pt x="542" y="231"/>
                </a:cubicBezTo>
                <a:cubicBezTo>
                  <a:pt x="511" y="251"/>
                  <a:pt x="488" y="277"/>
                  <a:pt x="483" y="316"/>
                </a:cubicBezTo>
                <a:cubicBezTo>
                  <a:pt x="478" y="358"/>
                  <a:pt x="515" y="357"/>
                  <a:pt x="547" y="358"/>
                </a:cubicBezTo>
                <a:cubicBezTo>
                  <a:pt x="587" y="360"/>
                  <a:pt x="614" y="361"/>
                  <a:pt x="641" y="329"/>
                </a:cubicBezTo>
                <a:cubicBezTo>
                  <a:pt x="651" y="317"/>
                  <a:pt x="649" y="307"/>
                  <a:pt x="652" y="294"/>
                </a:cubicBezTo>
                <a:cubicBezTo>
                  <a:pt x="655" y="320"/>
                  <a:pt x="654" y="330"/>
                  <a:pt x="683" y="339"/>
                </a:cubicBezTo>
                <a:cubicBezTo>
                  <a:pt x="740" y="356"/>
                  <a:pt x="815" y="348"/>
                  <a:pt x="871" y="333"/>
                </a:cubicBezTo>
                <a:cubicBezTo>
                  <a:pt x="921" y="319"/>
                  <a:pt x="974" y="293"/>
                  <a:pt x="987" y="236"/>
                </a:cubicBezTo>
                <a:cubicBezTo>
                  <a:pt x="993" y="209"/>
                  <a:pt x="996" y="153"/>
                  <a:pt x="987" y="126"/>
                </a:cubicBezTo>
                <a:cubicBezTo>
                  <a:pt x="983" y="116"/>
                  <a:pt x="983" y="113"/>
                  <a:pt x="977" y="110"/>
                </a:cubicBezTo>
                <a:cubicBezTo>
                  <a:pt x="974" y="121"/>
                  <a:pt x="967" y="142"/>
                  <a:pt x="968" y="161"/>
                </a:cubicBezTo>
                <a:cubicBezTo>
                  <a:pt x="970" y="217"/>
                  <a:pt x="1018" y="246"/>
                  <a:pt x="1055" y="281"/>
                </a:cubicBezTo>
                <a:cubicBezTo>
                  <a:pt x="1075" y="300"/>
                  <a:pt x="1113" y="337"/>
                  <a:pt x="1101" y="370"/>
                </a:cubicBezTo>
                <a:cubicBezTo>
                  <a:pt x="1090" y="401"/>
                  <a:pt x="1030" y="410"/>
                  <a:pt x="1004" y="416"/>
                </a:cubicBezTo>
                <a:cubicBezTo>
                  <a:pt x="997" y="417"/>
                  <a:pt x="990" y="419"/>
                  <a:pt x="983" y="420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423" name="Freeform 55"/>
          <p:cNvSpPr/>
          <p:nvPr/>
        </p:nvSpPr>
        <p:spPr>
          <a:xfrm>
            <a:off x="4586400" y="4616280"/>
            <a:ext cx="1070280" cy="366120"/>
          </a:xfrm>
          <a:custGeom>
            <a:avLst/>
            <a:gdLst/>
            <a:ahLst/>
            <a:rect l="0" t="0" r="r" b="b"/>
            <a:pathLst>
              <a:path w="2973" h="1017">
                <a:moveTo>
                  <a:pt x="19" y="323"/>
                </a:moveTo>
                <a:cubicBezTo>
                  <a:pt x="8" y="312"/>
                  <a:pt x="15" y="311"/>
                  <a:pt x="0" y="306"/>
                </a:cubicBezTo>
                <a:cubicBezTo>
                  <a:pt x="39" y="340"/>
                  <a:pt x="74" y="375"/>
                  <a:pt x="106" y="416"/>
                </a:cubicBezTo>
                <a:cubicBezTo>
                  <a:pt x="128" y="443"/>
                  <a:pt x="134" y="459"/>
                  <a:pt x="140" y="491"/>
                </a:cubicBezTo>
                <a:cubicBezTo>
                  <a:pt x="129" y="491"/>
                  <a:pt x="111" y="500"/>
                  <a:pt x="103" y="485"/>
                </a:cubicBezTo>
                <a:cubicBezTo>
                  <a:pt x="88" y="457"/>
                  <a:pt x="109" y="422"/>
                  <a:pt x="128" y="406"/>
                </a:cubicBezTo>
                <a:cubicBezTo>
                  <a:pt x="165" y="374"/>
                  <a:pt x="217" y="351"/>
                  <a:pt x="265" y="345"/>
                </a:cubicBezTo>
                <a:cubicBezTo>
                  <a:pt x="296" y="341"/>
                  <a:pt x="350" y="333"/>
                  <a:pt x="368" y="366"/>
                </a:cubicBezTo>
                <a:cubicBezTo>
                  <a:pt x="377" y="383"/>
                  <a:pt x="378" y="423"/>
                  <a:pt x="368" y="440"/>
                </a:cubicBezTo>
                <a:cubicBezTo>
                  <a:pt x="365" y="443"/>
                  <a:pt x="363" y="445"/>
                  <a:pt x="360" y="448"/>
                </a:cubicBezTo>
                <a:cubicBezTo>
                  <a:pt x="357" y="444"/>
                  <a:pt x="336" y="450"/>
                  <a:pt x="357" y="423"/>
                </a:cubicBezTo>
                <a:cubicBezTo>
                  <a:pt x="393" y="377"/>
                  <a:pt x="468" y="348"/>
                  <a:pt x="523" y="338"/>
                </a:cubicBezTo>
                <a:cubicBezTo>
                  <a:pt x="546" y="334"/>
                  <a:pt x="570" y="335"/>
                  <a:pt x="594" y="335"/>
                </a:cubicBezTo>
                <a:cubicBezTo>
                  <a:pt x="602" y="363"/>
                  <a:pt x="601" y="391"/>
                  <a:pt x="600" y="420"/>
                </a:cubicBezTo>
                <a:cubicBezTo>
                  <a:pt x="599" y="443"/>
                  <a:pt x="599" y="450"/>
                  <a:pt x="599" y="465"/>
                </a:cubicBezTo>
                <a:moveTo>
                  <a:pt x="849" y="293"/>
                </a:moveTo>
                <a:cubicBezTo>
                  <a:pt x="820" y="267"/>
                  <a:pt x="795" y="254"/>
                  <a:pt x="755" y="275"/>
                </a:cubicBezTo>
                <a:cubicBezTo>
                  <a:pt x="711" y="298"/>
                  <a:pt x="681" y="340"/>
                  <a:pt x="676" y="388"/>
                </a:cubicBezTo>
                <a:cubicBezTo>
                  <a:pt x="670" y="439"/>
                  <a:pt x="707" y="461"/>
                  <a:pt x="752" y="471"/>
                </a:cubicBezTo>
                <a:cubicBezTo>
                  <a:pt x="791" y="480"/>
                  <a:pt x="847" y="486"/>
                  <a:pt x="876" y="455"/>
                </a:cubicBezTo>
                <a:cubicBezTo>
                  <a:pt x="898" y="431"/>
                  <a:pt x="900" y="392"/>
                  <a:pt x="901" y="361"/>
                </a:cubicBezTo>
                <a:cubicBezTo>
                  <a:pt x="901" y="356"/>
                  <a:pt x="901" y="350"/>
                  <a:pt x="901" y="345"/>
                </a:cubicBezTo>
                <a:cubicBezTo>
                  <a:pt x="901" y="367"/>
                  <a:pt x="901" y="376"/>
                  <a:pt x="901" y="398"/>
                </a:cubicBezTo>
                <a:cubicBezTo>
                  <a:pt x="901" y="435"/>
                  <a:pt x="912" y="465"/>
                  <a:pt x="951" y="478"/>
                </a:cubicBezTo>
                <a:cubicBezTo>
                  <a:pt x="991" y="491"/>
                  <a:pt x="1041" y="484"/>
                  <a:pt x="1084" y="484"/>
                </a:cubicBezTo>
                <a:moveTo>
                  <a:pt x="1201" y="371"/>
                </a:moveTo>
                <a:cubicBezTo>
                  <a:pt x="1201" y="349"/>
                  <a:pt x="1201" y="328"/>
                  <a:pt x="1201" y="306"/>
                </a:cubicBezTo>
                <a:cubicBezTo>
                  <a:pt x="1213" y="350"/>
                  <a:pt x="1222" y="394"/>
                  <a:pt x="1228" y="440"/>
                </a:cubicBezTo>
                <a:cubicBezTo>
                  <a:pt x="1246" y="581"/>
                  <a:pt x="1251" y="727"/>
                  <a:pt x="1253" y="871"/>
                </a:cubicBezTo>
                <a:cubicBezTo>
                  <a:pt x="1254" y="918"/>
                  <a:pt x="1273" y="991"/>
                  <a:pt x="1211" y="1003"/>
                </a:cubicBezTo>
                <a:cubicBezTo>
                  <a:pt x="1142" y="1016"/>
                  <a:pt x="1097" y="954"/>
                  <a:pt x="1065" y="904"/>
                </a:cubicBezTo>
                <a:cubicBezTo>
                  <a:pt x="1053" y="884"/>
                  <a:pt x="1042" y="865"/>
                  <a:pt x="1031" y="845"/>
                </a:cubicBezTo>
                <a:moveTo>
                  <a:pt x="1171" y="163"/>
                </a:moveTo>
                <a:cubicBezTo>
                  <a:pt x="1200" y="153"/>
                  <a:pt x="1229" y="140"/>
                  <a:pt x="1253" y="166"/>
                </a:cubicBezTo>
                <a:cubicBezTo>
                  <a:pt x="1266" y="187"/>
                  <a:pt x="1271" y="194"/>
                  <a:pt x="1277" y="210"/>
                </a:cubicBezTo>
                <a:moveTo>
                  <a:pt x="1509" y="248"/>
                </a:moveTo>
                <a:cubicBezTo>
                  <a:pt x="1508" y="260"/>
                  <a:pt x="1501" y="282"/>
                  <a:pt x="1497" y="296"/>
                </a:cubicBezTo>
                <a:cubicBezTo>
                  <a:pt x="1488" y="325"/>
                  <a:pt x="1487" y="352"/>
                  <a:pt x="1487" y="382"/>
                </a:cubicBezTo>
                <a:cubicBezTo>
                  <a:pt x="1487" y="411"/>
                  <a:pt x="1502" y="416"/>
                  <a:pt x="1530" y="418"/>
                </a:cubicBezTo>
                <a:cubicBezTo>
                  <a:pt x="1565" y="421"/>
                  <a:pt x="1574" y="413"/>
                  <a:pt x="1578" y="376"/>
                </a:cubicBezTo>
                <a:cubicBezTo>
                  <a:pt x="1582" y="337"/>
                  <a:pt x="1582" y="296"/>
                  <a:pt x="1561" y="263"/>
                </a:cubicBezTo>
                <a:cubicBezTo>
                  <a:pt x="1557" y="257"/>
                  <a:pt x="1531" y="228"/>
                  <a:pt x="1519" y="240"/>
                </a:cubicBezTo>
                <a:cubicBezTo>
                  <a:pt x="1518" y="244"/>
                  <a:pt x="1516" y="247"/>
                  <a:pt x="1515" y="252"/>
                </a:cubicBezTo>
                <a:moveTo>
                  <a:pt x="1626" y="403"/>
                </a:moveTo>
                <a:cubicBezTo>
                  <a:pt x="1648" y="399"/>
                  <a:pt x="1655" y="402"/>
                  <a:pt x="1676" y="388"/>
                </a:cubicBezTo>
                <a:cubicBezTo>
                  <a:pt x="1710" y="366"/>
                  <a:pt x="1747" y="331"/>
                  <a:pt x="1766" y="295"/>
                </a:cubicBezTo>
                <a:cubicBezTo>
                  <a:pt x="1788" y="252"/>
                  <a:pt x="1791" y="206"/>
                  <a:pt x="1791" y="159"/>
                </a:cubicBezTo>
                <a:cubicBezTo>
                  <a:pt x="1791" y="153"/>
                  <a:pt x="1791" y="148"/>
                  <a:pt x="1791" y="142"/>
                </a:cubicBezTo>
                <a:cubicBezTo>
                  <a:pt x="1793" y="169"/>
                  <a:pt x="1796" y="179"/>
                  <a:pt x="1808" y="203"/>
                </a:cubicBezTo>
                <a:cubicBezTo>
                  <a:pt x="1830" y="248"/>
                  <a:pt x="1865" y="282"/>
                  <a:pt x="1900" y="316"/>
                </a:cubicBezTo>
                <a:cubicBezTo>
                  <a:pt x="1924" y="338"/>
                  <a:pt x="1942" y="355"/>
                  <a:pt x="1944" y="388"/>
                </a:cubicBezTo>
                <a:cubicBezTo>
                  <a:pt x="1945" y="401"/>
                  <a:pt x="1940" y="419"/>
                  <a:pt x="1955" y="427"/>
                </a:cubicBezTo>
                <a:cubicBezTo>
                  <a:pt x="1974" y="436"/>
                  <a:pt x="2024" y="434"/>
                  <a:pt x="2043" y="430"/>
                </a:cubicBezTo>
                <a:cubicBezTo>
                  <a:pt x="2101" y="418"/>
                  <a:pt x="2160" y="389"/>
                  <a:pt x="2199" y="345"/>
                </a:cubicBezTo>
                <a:cubicBezTo>
                  <a:pt x="2207" y="335"/>
                  <a:pt x="2208" y="333"/>
                  <a:pt x="2212" y="327"/>
                </a:cubicBezTo>
                <a:cubicBezTo>
                  <a:pt x="2212" y="365"/>
                  <a:pt x="2201" y="415"/>
                  <a:pt x="2226" y="445"/>
                </a:cubicBezTo>
                <a:cubicBezTo>
                  <a:pt x="2242" y="464"/>
                  <a:pt x="2259" y="471"/>
                  <a:pt x="2281" y="477"/>
                </a:cubicBezTo>
                <a:cubicBezTo>
                  <a:pt x="2282" y="477"/>
                  <a:pt x="2283" y="477"/>
                  <a:pt x="2284" y="477"/>
                </a:cubicBezTo>
                <a:moveTo>
                  <a:pt x="2168" y="34"/>
                </a:moveTo>
                <a:cubicBezTo>
                  <a:pt x="2168" y="14"/>
                  <a:pt x="2166" y="11"/>
                  <a:pt x="2171" y="0"/>
                </a:cubicBezTo>
                <a:cubicBezTo>
                  <a:pt x="2197" y="0"/>
                  <a:pt x="2197" y="13"/>
                  <a:pt x="2209" y="37"/>
                </a:cubicBezTo>
                <a:cubicBezTo>
                  <a:pt x="2221" y="61"/>
                  <a:pt x="2225" y="70"/>
                  <a:pt x="2235" y="86"/>
                </a:cubicBezTo>
                <a:moveTo>
                  <a:pt x="2358" y="102"/>
                </a:moveTo>
                <a:cubicBezTo>
                  <a:pt x="2358" y="101"/>
                  <a:pt x="2358" y="72"/>
                  <a:pt x="2358" y="96"/>
                </a:cubicBezTo>
                <a:cubicBezTo>
                  <a:pt x="2358" y="208"/>
                  <a:pt x="2358" y="320"/>
                  <a:pt x="2358" y="432"/>
                </a:cubicBezTo>
                <a:moveTo>
                  <a:pt x="2326" y="342"/>
                </a:moveTo>
                <a:cubicBezTo>
                  <a:pt x="2371" y="333"/>
                  <a:pt x="2412" y="335"/>
                  <a:pt x="2457" y="334"/>
                </a:cubicBezTo>
                <a:cubicBezTo>
                  <a:pt x="2505" y="333"/>
                  <a:pt x="2577" y="345"/>
                  <a:pt x="2622" y="323"/>
                </a:cubicBezTo>
                <a:cubicBezTo>
                  <a:pt x="2642" y="314"/>
                  <a:pt x="2647" y="298"/>
                  <a:pt x="2657" y="280"/>
                </a:cubicBezTo>
                <a:cubicBezTo>
                  <a:pt x="2661" y="273"/>
                  <a:pt x="2665" y="265"/>
                  <a:pt x="2668" y="258"/>
                </a:cubicBezTo>
                <a:cubicBezTo>
                  <a:pt x="2669" y="263"/>
                  <a:pt x="2675" y="267"/>
                  <a:pt x="2677" y="280"/>
                </a:cubicBezTo>
                <a:cubicBezTo>
                  <a:pt x="2683" y="316"/>
                  <a:pt x="2687" y="351"/>
                  <a:pt x="2697" y="386"/>
                </a:cubicBezTo>
                <a:cubicBezTo>
                  <a:pt x="2705" y="412"/>
                  <a:pt x="2716" y="425"/>
                  <a:pt x="2733" y="442"/>
                </a:cubicBezTo>
                <a:lnTo>
                  <a:pt x="2734" y="442"/>
                </a:lnTo>
                <a:cubicBezTo>
                  <a:pt x="2739" y="432"/>
                  <a:pt x="2749" y="413"/>
                  <a:pt x="2755" y="400"/>
                </a:cubicBezTo>
                <a:cubicBezTo>
                  <a:pt x="2776" y="360"/>
                  <a:pt x="2801" y="319"/>
                  <a:pt x="2838" y="293"/>
                </a:cubicBezTo>
                <a:cubicBezTo>
                  <a:pt x="2842" y="293"/>
                  <a:pt x="2842" y="293"/>
                  <a:pt x="2844" y="293"/>
                </a:cubicBezTo>
                <a:cubicBezTo>
                  <a:pt x="2844" y="359"/>
                  <a:pt x="2844" y="419"/>
                  <a:pt x="2859" y="484"/>
                </a:cubicBezTo>
                <a:cubicBezTo>
                  <a:pt x="2869" y="527"/>
                  <a:pt x="2890" y="601"/>
                  <a:pt x="2874" y="646"/>
                </a:cubicBezTo>
                <a:cubicBezTo>
                  <a:pt x="2853" y="708"/>
                  <a:pt x="2772" y="741"/>
                  <a:pt x="2716" y="763"/>
                </a:cubicBezTo>
                <a:cubicBezTo>
                  <a:pt x="2677" y="778"/>
                  <a:pt x="2644" y="781"/>
                  <a:pt x="2604" y="782"/>
                </a:cubicBezTo>
                <a:lnTo>
                  <a:pt x="2603" y="782"/>
                </a:lnTo>
                <a:cubicBezTo>
                  <a:pt x="2614" y="738"/>
                  <a:pt x="2622" y="724"/>
                  <a:pt x="2660" y="693"/>
                </a:cubicBezTo>
                <a:cubicBezTo>
                  <a:pt x="2738" y="629"/>
                  <a:pt x="2835" y="586"/>
                  <a:pt x="2929" y="552"/>
                </a:cubicBezTo>
                <a:cubicBezTo>
                  <a:pt x="2952" y="544"/>
                  <a:pt x="2957" y="542"/>
                  <a:pt x="2972" y="540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424" name="Freeform 56"/>
          <p:cNvSpPr/>
          <p:nvPr/>
        </p:nvSpPr>
        <p:spPr>
          <a:xfrm>
            <a:off x="1544400" y="5175360"/>
            <a:ext cx="163800" cy="154440"/>
          </a:xfrm>
          <a:custGeom>
            <a:avLst/>
            <a:gdLst/>
            <a:ahLst/>
            <a:rect l="0" t="0" r="r" b="b"/>
            <a:pathLst>
              <a:path w="455" h="429">
                <a:moveTo>
                  <a:pt x="104" y="39"/>
                </a:moveTo>
                <a:cubicBezTo>
                  <a:pt x="106" y="22"/>
                  <a:pt x="106" y="18"/>
                  <a:pt x="112" y="5"/>
                </a:cubicBezTo>
                <a:cubicBezTo>
                  <a:pt x="113" y="3"/>
                  <a:pt x="115" y="2"/>
                  <a:pt x="116" y="0"/>
                </a:cubicBezTo>
                <a:cubicBezTo>
                  <a:pt x="113" y="36"/>
                  <a:pt x="101" y="68"/>
                  <a:pt x="88" y="102"/>
                </a:cubicBezTo>
                <a:cubicBezTo>
                  <a:pt x="72" y="143"/>
                  <a:pt x="54" y="183"/>
                  <a:pt x="34" y="223"/>
                </a:cubicBezTo>
                <a:cubicBezTo>
                  <a:pt x="23" y="244"/>
                  <a:pt x="8" y="264"/>
                  <a:pt x="1" y="287"/>
                </a:cubicBezTo>
                <a:cubicBezTo>
                  <a:pt x="0" y="290"/>
                  <a:pt x="2" y="294"/>
                  <a:pt x="1" y="297"/>
                </a:cubicBezTo>
                <a:cubicBezTo>
                  <a:pt x="17" y="298"/>
                  <a:pt x="43" y="299"/>
                  <a:pt x="62" y="299"/>
                </a:cubicBezTo>
                <a:cubicBezTo>
                  <a:pt x="110" y="299"/>
                  <a:pt x="154" y="290"/>
                  <a:pt x="201" y="280"/>
                </a:cubicBezTo>
                <a:cubicBezTo>
                  <a:pt x="281" y="263"/>
                  <a:pt x="354" y="256"/>
                  <a:pt x="433" y="250"/>
                </a:cubicBezTo>
                <a:cubicBezTo>
                  <a:pt x="443" y="248"/>
                  <a:pt x="445" y="248"/>
                  <a:pt x="451" y="247"/>
                </a:cubicBezTo>
                <a:cubicBezTo>
                  <a:pt x="450" y="234"/>
                  <a:pt x="454" y="226"/>
                  <a:pt x="445" y="216"/>
                </a:cubicBezTo>
                <a:cubicBezTo>
                  <a:pt x="436" y="205"/>
                  <a:pt x="414" y="201"/>
                  <a:pt x="403" y="193"/>
                </a:cubicBezTo>
                <a:cubicBezTo>
                  <a:pt x="391" y="184"/>
                  <a:pt x="381" y="174"/>
                  <a:pt x="368" y="165"/>
                </a:cubicBezTo>
                <a:cubicBezTo>
                  <a:pt x="358" y="158"/>
                  <a:pt x="349" y="151"/>
                  <a:pt x="340" y="144"/>
                </a:cubicBezTo>
                <a:lnTo>
                  <a:pt x="339" y="143"/>
                </a:lnTo>
                <a:cubicBezTo>
                  <a:pt x="339" y="225"/>
                  <a:pt x="337" y="305"/>
                  <a:pt x="348" y="387"/>
                </a:cubicBezTo>
                <a:cubicBezTo>
                  <a:pt x="350" y="401"/>
                  <a:pt x="352" y="414"/>
                  <a:pt x="354" y="428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425" name="Freeform 57"/>
          <p:cNvSpPr/>
          <p:nvPr/>
        </p:nvSpPr>
        <p:spPr>
          <a:xfrm>
            <a:off x="2015640" y="5159520"/>
            <a:ext cx="175320" cy="160560"/>
          </a:xfrm>
          <a:custGeom>
            <a:avLst/>
            <a:gdLst/>
            <a:ahLst/>
            <a:rect l="0" t="0" r="r" b="b"/>
            <a:pathLst>
              <a:path w="487" h="446">
                <a:moveTo>
                  <a:pt x="44" y="19"/>
                </a:moveTo>
                <a:cubicBezTo>
                  <a:pt x="53" y="8"/>
                  <a:pt x="55" y="5"/>
                  <a:pt x="63" y="0"/>
                </a:cubicBezTo>
                <a:cubicBezTo>
                  <a:pt x="63" y="5"/>
                  <a:pt x="66" y="34"/>
                  <a:pt x="65" y="41"/>
                </a:cubicBezTo>
                <a:cubicBezTo>
                  <a:pt x="60" y="83"/>
                  <a:pt x="40" y="125"/>
                  <a:pt x="25" y="164"/>
                </a:cubicBezTo>
                <a:cubicBezTo>
                  <a:pt x="15" y="191"/>
                  <a:pt x="5" y="215"/>
                  <a:pt x="1" y="244"/>
                </a:cubicBezTo>
                <a:cubicBezTo>
                  <a:pt x="0" y="250"/>
                  <a:pt x="1" y="255"/>
                  <a:pt x="1" y="261"/>
                </a:cubicBezTo>
                <a:cubicBezTo>
                  <a:pt x="84" y="261"/>
                  <a:pt x="160" y="249"/>
                  <a:pt x="244" y="238"/>
                </a:cubicBezTo>
                <a:cubicBezTo>
                  <a:pt x="318" y="228"/>
                  <a:pt x="416" y="239"/>
                  <a:pt x="486" y="208"/>
                </a:cubicBezTo>
                <a:cubicBezTo>
                  <a:pt x="486" y="206"/>
                  <a:pt x="486" y="203"/>
                  <a:pt x="486" y="201"/>
                </a:cubicBezTo>
                <a:cubicBezTo>
                  <a:pt x="475" y="183"/>
                  <a:pt x="465" y="179"/>
                  <a:pt x="446" y="165"/>
                </a:cubicBezTo>
                <a:cubicBezTo>
                  <a:pt x="437" y="158"/>
                  <a:pt x="427" y="148"/>
                  <a:pt x="419" y="140"/>
                </a:cubicBezTo>
                <a:cubicBezTo>
                  <a:pt x="419" y="139"/>
                  <a:pt x="419" y="139"/>
                  <a:pt x="419" y="138"/>
                </a:cubicBezTo>
                <a:cubicBezTo>
                  <a:pt x="420" y="183"/>
                  <a:pt x="431" y="224"/>
                  <a:pt x="440" y="268"/>
                </a:cubicBezTo>
                <a:cubicBezTo>
                  <a:pt x="453" y="327"/>
                  <a:pt x="462" y="384"/>
                  <a:pt x="467" y="445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426" name="Freeform 58"/>
          <p:cNvSpPr/>
          <p:nvPr/>
        </p:nvSpPr>
        <p:spPr>
          <a:xfrm>
            <a:off x="2615400" y="5157720"/>
            <a:ext cx="271080" cy="165960"/>
          </a:xfrm>
          <a:custGeom>
            <a:avLst/>
            <a:gdLst/>
            <a:ahLst/>
            <a:rect l="0" t="0" r="r" b="b"/>
            <a:pathLst>
              <a:path w="753" h="461">
                <a:moveTo>
                  <a:pt x="4" y="93"/>
                </a:moveTo>
                <a:cubicBezTo>
                  <a:pt x="8" y="90"/>
                  <a:pt x="0" y="80"/>
                  <a:pt x="2" y="80"/>
                </a:cubicBezTo>
                <a:cubicBezTo>
                  <a:pt x="28" y="76"/>
                  <a:pt x="59" y="86"/>
                  <a:pt x="86" y="85"/>
                </a:cubicBezTo>
                <a:cubicBezTo>
                  <a:pt x="112" y="84"/>
                  <a:pt x="120" y="80"/>
                  <a:pt x="132" y="56"/>
                </a:cubicBezTo>
                <a:cubicBezTo>
                  <a:pt x="141" y="38"/>
                  <a:pt x="137" y="19"/>
                  <a:pt x="138" y="0"/>
                </a:cubicBezTo>
                <a:cubicBezTo>
                  <a:pt x="139" y="34"/>
                  <a:pt x="141" y="67"/>
                  <a:pt x="150" y="100"/>
                </a:cubicBezTo>
                <a:cubicBezTo>
                  <a:pt x="167" y="161"/>
                  <a:pt x="201" y="218"/>
                  <a:pt x="221" y="279"/>
                </a:cubicBezTo>
                <a:cubicBezTo>
                  <a:pt x="236" y="323"/>
                  <a:pt x="245" y="367"/>
                  <a:pt x="242" y="414"/>
                </a:cubicBezTo>
                <a:cubicBezTo>
                  <a:pt x="239" y="454"/>
                  <a:pt x="208" y="458"/>
                  <a:pt x="173" y="459"/>
                </a:cubicBezTo>
                <a:cubicBezTo>
                  <a:pt x="145" y="460"/>
                  <a:pt x="131" y="457"/>
                  <a:pt x="107" y="447"/>
                </a:cubicBezTo>
                <a:cubicBezTo>
                  <a:pt x="105" y="446"/>
                  <a:pt x="104" y="444"/>
                  <a:pt x="102" y="443"/>
                </a:cubicBezTo>
                <a:cubicBezTo>
                  <a:pt x="114" y="440"/>
                  <a:pt x="52" y="444"/>
                  <a:pt x="119" y="436"/>
                </a:cubicBezTo>
                <a:cubicBezTo>
                  <a:pt x="262" y="419"/>
                  <a:pt x="407" y="421"/>
                  <a:pt x="550" y="416"/>
                </a:cubicBezTo>
                <a:cubicBezTo>
                  <a:pt x="653" y="412"/>
                  <a:pt x="685" y="411"/>
                  <a:pt x="752" y="403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427" name="Freeform 59"/>
          <p:cNvSpPr/>
          <p:nvPr/>
        </p:nvSpPr>
        <p:spPr>
          <a:xfrm>
            <a:off x="3538440" y="5189400"/>
            <a:ext cx="348840" cy="205200"/>
          </a:xfrm>
          <a:custGeom>
            <a:avLst/>
            <a:gdLst/>
            <a:ahLst/>
            <a:rect l="0" t="0" r="r" b="b"/>
            <a:pathLst>
              <a:path w="969" h="570">
                <a:moveTo>
                  <a:pt x="0" y="204"/>
                </a:moveTo>
                <a:cubicBezTo>
                  <a:pt x="5" y="187"/>
                  <a:pt x="8" y="168"/>
                  <a:pt x="13" y="152"/>
                </a:cubicBezTo>
                <a:cubicBezTo>
                  <a:pt x="15" y="146"/>
                  <a:pt x="19" y="140"/>
                  <a:pt x="21" y="134"/>
                </a:cubicBezTo>
                <a:cubicBezTo>
                  <a:pt x="22" y="130"/>
                  <a:pt x="22" y="124"/>
                  <a:pt x="23" y="120"/>
                </a:cubicBezTo>
                <a:cubicBezTo>
                  <a:pt x="23" y="119"/>
                  <a:pt x="23" y="119"/>
                  <a:pt x="23" y="118"/>
                </a:cubicBezTo>
                <a:cubicBezTo>
                  <a:pt x="29" y="148"/>
                  <a:pt x="34" y="179"/>
                  <a:pt x="41" y="209"/>
                </a:cubicBezTo>
                <a:cubicBezTo>
                  <a:pt x="54" y="263"/>
                  <a:pt x="71" y="318"/>
                  <a:pt x="78" y="373"/>
                </a:cubicBezTo>
                <a:cubicBezTo>
                  <a:pt x="84" y="421"/>
                  <a:pt x="81" y="469"/>
                  <a:pt x="81" y="517"/>
                </a:cubicBezTo>
                <a:cubicBezTo>
                  <a:pt x="81" y="540"/>
                  <a:pt x="77" y="549"/>
                  <a:pt x="68" y="569"/>
                </a:cubicBezTo>
                <a:moveTo>
                  <a:pt x="94" y="97"/>
                </a:moveTo>
                <a:cubicBezTo>
                  <a:pt x="97" y="93"/>
                  <a:pt x="96" y="83"/>
                  <a:pt x="102" y="80"/>
                </a:cubicBezTo>
                <a:cubicBezTo>
                  <a:pt x="114" y="74"/>
                  <a:pt x="147" y="81"/>
                  <a:pt x="157" y="86"/>
                </a:cubicBezTo>
                <a:cubicBezTo>
                  <a:pt x="205" y="109"/>
                  <a:pt x="251" y="145"/>
                  <a:pt x="294" y="175"/>
                </a:cubicBezTo>
                <a:cubicBezTo>
                  <a:pt x="379" y="234"/>
                  <a:pt x="467" y="295"/>
                  <a:pt x="562" y="341"/>
                </a:cubicBezTo>
                <a:cubicBezTo>
                  <a:pt x="575" y="347"/>
                  <a:pt x="618" y="369"/>
                  <a:pt x="635" y="358"/>
                </a:cubicBezTo>
                <a:cubicBezTo>
                  <a:pt x="644" y="354"/>
                  <a:pt x="647" y="351"/>
                  <a:pt x="647" y="342"/>
                </a:cubicBezTo>
                <a:moveTo>
                  <a:pt x="471" y="54"/>
                </a:moveTo>
                <a:cubicBezTo>
                  <a:pt x="465" y="36"/>
                  <a:pt x="462" y="25"/>
                  <a:pt x="461" y="7"/>
                </a:cubicBezTo>
                <a:cubicBezTo>
                  <a:pt x="461" y="3"/>
                  <a:pt x="461" y="2"/>
                  <a:pt x="461" y="0"/>
                </a:cubicBezTo>
                <a:cubicBezTo>
                  <a:pt x="460" y="31"/>
                  <a:pt x="460" y="62"/>
                  <a:pt x="460" y="93"/>
                </a:cubicBezTo>
                <a:cubicBezTo>
                  <a:pt x="460" y="149"/>
                  <a:pt x="469" y="191"/>
                  <a:pt x="495" y="242"/>
                </a:cubicBezTo>
                <a:cubicBezTo>
                  <a:pt x="516" y="287"/>
                  <a:pt x="541" y="330"/>
                  <a:pt x="566" y="371"/>
                </a:cubicBezTo>
                <a:moveTo>
                  <a:pt x="802" y="271"/>
                </a:moveTo>
                <a:cubicBezTo>
                  <a:pt x="795" y="286"/>
                  <a:pt x="791" y="290"/>
                  <a:pt x="787" y="305"/>
                </a:cubicBezTo>
                <a:cubicBezTo>
                  <a:pt x="776" y="346"/>
                  <a:pt x="776" y="385"/>
                  <a:pt x="804" y="418"/>
                </a:cubicBezTo>
                <a:cubicBezTo>
                  <a:pt x="835" y="456"/>
                  <a:pt x="872" y="463"/>
                  <a:pt x="918" y="464"/>
                </a:cubicBezTo>
                <a:cubicBezTo>
                  <a:pt x="962" y="465"/>
                  <a:pt x="965" y="437"/>
                  <a:pt x="966" y="399"/>
                </a:cubicBezTo>
                <a:cubicBezTo>
                  <a:pt x="968" y="352"/>
                  <a:pt x="950" y="322"/>
                  <a:pt x="917" y="290"/>
                </a:cubicBezTo>
                <a:cubicBezTo>
                  <a:pt x="899" y="271"/>
                  <a:pt x="872" y="256"/>
                  <a:pt x="845" y="265"/>
                </a:cubicBezTo>
                <a:cubicBezTo>
                  <a:pt x="840" y="268"/>
                  <a:pt x="834" y="272"/>
                  <a:pt x="829" y="275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428" name="Freeform 60"/>
          <p:cNvSpPr/>
          <p:nvPr/>
        </p:nvSpPr>
        <p:spPr>
          <a:xfrm>
            <a:off x="4079880" y="5195880"/>
            <a:ext cx="563760" cy="208440"/>
          </a:xfrm>
          <a:custGeom>
            <a:avLst/>
            <a:gdLst/>
            <a:ahLst/>
            <a:rect l="0" t="0" r="r" b="b"/>
            <a:pathLst>
              <a:path w="1566" h="579">
                <a:moveTo>
                  <a:pt x="6" y="220"/>
                </a:moveTo>
                <a:cubicBezTo>
                  <a:pt x="4" y="216"/>
                  <a:pt x="2" y="211"/>
                  <a:pt x="0" y="207"/>
                </a:cubicBezTo>
                <a:cubicBezTo>
                  <a:pt x="28" y="229"/>
                  <a:pt x="55" y="264"/>
                  <a:pt x="74" y="296"/>
                </a:cubicBezTo>
                <a:cubicBezTo>
                  <a:pt x="114" y="362"/>
                  <a:pt x="129" y="431"/>
                  <a:pt x="147" y="506"/>
                </a:cubicBezTo>
                <a:cubicBezTo>
                  <a:pt x="154" y="536"/>
                  <a:pt x="160" y="557"/>
                  <a:pt x="182" y="578"/>
                </a:cubicBezTo>
                <a:moveTo>
                  <a:pt x="138" y="232"/>
                </a:moveTo>
                <a:cubicBezTo>
                  <a:pt x="138" y="192"/>
                  <a:pt x="130" y="166"/>
                  <a:pt x="175" y="154"/>
                </a:cubicBezTo>
                <a:cubicBezTo>
                  <a:pt x="209" y="145"/>
                  <a:pt x="241" y="147"/>
                  <a:pt x="257" y="181"/>
                </a:cubicBezTo>
                <a:cubicBezTo>
                  <a:pt x="272" y="214"/>
                  <a:pt x="284" y="292"/>
                  <a:pt x="255" y="320"/>
                </a:cubicBezTo>
                <a:cubicBezTo>
                  <a:pt x="226" y="348"/>
                  <a:pt x="178" y="349"/>
                  <a:pt x="141" y="350"/>
                </a:cubicBezTo>
                <a:cubicBezTo>
                  <a:pt x="125" y="350"/>
                  <a:pt x="122" y="350"/>
                  <a:pt x="112" y="350"/>
                </a:cubicBezTo>
                <a:moveTo>
                  <a:pt x="571" y="215"/>
                </a:moveTo>
                <a:cubicBezTo>
                  <a:pt x="546" y="219"/>
                  <a:pt x="520" y="208"/>
                  <a:pt x="503" y="235"/>
                </a:cubicBezTo>
                <a:cubicBezTo>
                  <a:pt x="491" y="254"/>
                  <a:pt x="482" y="292"/>
                  <a:pt x="503" y="309"/>
                </a:cubicBezTo>
                <a:cubicBezTo>
                  <a:pt x="530" y="332"/>
                  <a:pt x="642" y="357"/>
                  <a:pt x="674" y="333"/>
                </a:cubicBezTo>
                <a:cubicBezTo>
                  <a:pt x="690" y="321"/>
                  <a:pt x="689" y="281"/>
                  <a:pt x="682" y="265"/>
                </a:cubicBezTo>
                <a:cubicBezTo>
                  <a:pt x="677" y="260"/>
                  <a:pt x="676" y="259"/>
                  <a:pt x="672" y="256"/>
                </a:cubicBezTo>
                <a:cubicBezTo>
                  <a:pt x="674" y="267"/>
                  <a:pt x="669" y="281"/>
                  <a:pt x="676" y="296"/>
                </a:cubicBezTo>
                <a:cubicBezTo>
                  <a:pt x="689" y="321"/>
                  <a:pt x="737" y="339"/>
                  <a:pt x="763" y="343"/>
                </a:cubicBezTo>
                <a:cubicBezTo>
                  <a:pt x="790" y="347"/>
                  <a:pt x="800" y="348"/>
                  <a:pt x="817" y="333"/>
                </a:cubicBezTo>
                <a:cubicBezTo>
                  <a:pt x="857" y="299"/>
                  <a:pt x="833" y="226"/>
                  <a:pt x="863" y="187"/>
                </a:cubicBezTo>
                <a:cubicBezTo>
                  <a:pt x="880" y="165"/>
                  <a:pt x="903" y="171"/>
                  <a:pt x="929" y="170"/>
                </a:cubicBezTo>
                <a:cubicBezTo>
                  <a:pt x="975" y="169"/>
                  <a:pt x="1013" y="181"/>
                  <a:pt x="1051" y="208"/>
                </a:cubicBezTo>
                <a:cubicBezTo>
                  <a:pt x="1094" y="238"/>
                  <a:pt x="1107" y="277"/>
                  <a:pt x="1120" y="326"/>
                </a:cubicBezTo>
                <a:cubicBezTo>
                  <a:pt x="1129" y="358"/>
                  <a:pt x="1128" y="364"/>
                  <a:pt x="1160" y="370"/>
                </a:cubicBezTo>
                <a:cubicBezTo>
                  <a:pt x="1210" y="380"/>
                  <a:pt x="1257" y="360"/>
                  <a:pt x="1298" y="337"/>
                </a:cubicBezTo>
                <a:cubicBezTo>
                  <a:pt x="1347" y="309"/>
                  <a:pt x="1352" y="278"/>
                  <a:pt x="1353" y="225"/>
                </a:cubicBezTo>
                <a:cubicBezTo>
                  <a:pt x="1354" y="173"/>
                  <a:pt x="1335" y="133"/>
                  <a:pt x="1308" y="90"/>
                </a:cubicBezTo>
                <a:cubicBezTo>
                  <a:pt x="1293" y="66"/>
                  <a:pt x="1284" y="61"/>
                  <a:pt x="1261" y="52"/>
                </a:cubicBezTo>
                <a:cubicBezTo>
                  <a:pt x="1259" y="52"/>
                  <a:pt x="1257" y="52"/>
                  <a:pt x="1255" y="52"/>
                </a:cubicBezTo>
                <a:cubicBezTo>
                  <a:pt x="1248" y="83"/>
                  <a:pt x="1242" y="114"/>
                  <a:pt x="1246" y="149"/>
                </a:cubicBezTo>
                <a:cubicBezTo>
                  <a:pt x="1253" y="211"/>
                  <a:pt x="1294" y="255"/>
                  <a:pt x="1327" y="306"/>
                </a:cubicBezTo>
                <a:cubicBezTo>
                  <a:pt x="1355" y="348"/>
                  <a:pt x="1382" y="388"/>
                  <a:pt x="1394" y="439"/>
                </a:cubicBezTo>
                <a:cubicBezTo>
                  <a:pt x="1397" y="458"/>
                  <a:pt x="1398" y="462"/>
                  <a:pt x="1397" y="474"/>
                </a:cubicBezTo>
                <a:moveTo>
                  <a:pt x="1200" y="366"/>
                </a:moveTo>
                <a:cubicBezTo>
                  <a:pt x="1205" y="347"/>
                  <a:pt x="1245" y="356"/>
                  <a:pt x="1261" y="356"/>
                </a:cubicBezTo>
                <a:cubicBezTo>
                  <a:pt x="1304" y="355"/>
                  <a:pt x="1349" y="353"/>
                  <a:pt x="1391" y="345"/>
                </a:cubicBezTo>
                <a:cubicBezTo>
                  <a:pt x="1418" y="340"/>
                  <a:pt x="1444" y="332"/>
                  <a:pt x="1470" y="323"/>
                </a:cubicBezTo>
                <a:moveTo>
                  <a:pt x="1534" y="198"/>
                </a:moveTo>
                <a:cubicBezTo>
                  <a:pt x="1534" y="228"/>
                  <a:pt x="1535" y="255"/>
                  <a:pt x="1540" y="284"/>
                </a:cubicBezTo>
                <a:cubicBezTo>
                  <a:pt x="1544" y="311"/>
                  <a:pt x="1550" y="337"/>
                  <a:pt x="1558" y="362"/>
                </a:cubicBezTo>
                <a:cubicBezTo>
                  <a:pt x="1561" y="369"/>
                  <a:pt x="1561" y="371"/>
                  <a:pt x="1565" y="373"/>
                </a:cubicBezTo>
                <a:moveTo>
                  <a:pt x="1495" y="18"/>
                </a:moveTo>
                <a:cubicBezTo>
                  <a:pt x="1493" y="7"/>
                  <a:pt x="1494" y="5"/>
                  <a:pt x="1490" y="0"/>
                </a:cubicBezTo>
                <a:cubicBezTo>
                  <a:pt x="1490" y="21"/>
                  <a:pt x="1492" y="41"/>
                  <a:pt x="1496" y="62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429" name="Freeform 61"/>
          <p:cNvSpPr/>
          <p:nvPr/>
        </p:nvSpPr>
        <p:spPr>
          <a:xfrm>
            <a:off x="4977000" y="5194440"/>
            <a:ext cx="385920" cy="183240"/>
          </a:xfrm>
          <a:custGeom>
            <a:avLst/>
            <a:gdLst/>
            <a:ahLst/>
            <a:rect l="0" t="0" r="r" b="b"/>
            <a:pathLst>
              <a:path w="1072" h="509">
                <a:moveTo>
                  <a:pt x="60" y="57"/>
                </a:moveTo>
                <a:cubicBezTo>
                  <a:pt x="54" y="19"/>
                  <a:pt x="63" y="18"/>
                  <a:pt x="36" y="0"/>
                </a:cubicBezTo>
                <a:cubicBezTo>
                  <a:pt x="30" y="15"/>
                  <a:pt x="19" y="47"/>
                  <a:pt x="15" y="67"/>
                </a:cubicBezTo>
                <a:cubicBezTo>
                  <a:pt x="0" y="151"/>
                  <a:pt x="5" y="238"/>
                  <a:pt x="5" y="325"/>
                </a:cubicBezTo>
                <a:cubicBezTo>
                  <a:pt x="5" y="338"/>
                  <a:pt x="5" y="352"/>
                  <a:pt x="5" y="365"/>
                </a:cubicBezTo>
                <a:cubicBezTo>
                  <a:pt x="14" y="329"/>
                  <a:pt x="22" y="297"/>
                  <a:pt x="42" y="264"/>
                </a:cubicBezTo>
                <a:cubicBezTo>
                  <a:pt x="68" y="220"/>
                  <a:pt x="107" y="172"/>
                  <a:pt x="150" y="146"/>
                </a:cubicBezTo>
                <a:cubicBezTo>
                  <a:pt x="174" y="132"/>
                  <a:pt x="223" y="124"/>
                  <a:pt x="248" y="142"/>
                </a:cubicBezTo>
                <a:cubicBezTo>
                  <a:pt x="275" y="163"/>
                  <a:pt x="284" y="214"/>
                  <a:pt x="289" y="245"/>
                </a:cubicBezTo>
                <a:cubicBezTo>
                  <a:pt x="295" y="284"/>
                  <a:pt x="298" y="314"/>
                  <a:pt x="313" y="350"/>
                </a:cubicBezTo>
                <a:moveTo>
                  <a:pt x="588" y="113"/>
                </a:moveTo>
                <a:cubicBezTo>
                  <a:pt x="588" y="98"/>
                  <a:pt x="588" y="96"/>
                  <a:pt x="588" y="88"/>
                </a:cubicBezTo>
                <a:cubicBezTo>
                  <a:pt x="557" y="110"/>
                  <a:pt x="523" y="130"/>
                  <a:pt x="501" y="167"/>
                </a:cubicBezTo>
                <a:cubicBezTo>
                  <a:pt x="486" y="192"/>
                  <a:pt x="477" y="243"/>
                  <a:pt x="504" y="264"/>
                </a:cubicBezTo>
                <a:cubicBezTo>
                  <a:pt x="534" y="287"/>
                  <a:pt x="609" y="292"/>
                  <a:pt x="638" y="267"/>
                </a:cubicBezTo>
                <a:cubicBezTo>
                  <a:pt x="660" y="247"/>
                  <a:pt x="663" y="219"/>
                  <a:pt x="668" y="194"/>
                </a:cubicBezTo>
                <a:cubicBezTo>
                  <a:pt x="670" y="187"/>
                  <a:pt x="667" y="200"/>
                  <a:pt x="668" y="193"/>
                </a:cubicBezTo>
                <a:cubicBezTo>
                  <a:pt x="668" y="226"/>
                  <a:pt x="669" y="246"/>
                  <a:pt x="701" y="266"/>
                </a:cubicBezTo>
                <a:cubicBezTo>
                  <a:pt x="741" y="290"/>
                  <a:pt x="820" y="293"/>
                  <a:pt x="857" y="264"/>
                </a:cubicBezTo>
                <a:cubicBezTo>
                  <a:pt x="891" y="237"/>
                  <a:pt x="896" y="189"/>
                  <a:pt x="898" y="150"/>
                </a:cubicBezTo>
                <a:cubicBezTo>
                  <a:pt x="899" y="116"/>
                  <a:pt x="898" y="82"/>
                  <a:pt x="898" y="47"/>
                </a:cubicBezTo>
                <a:cubicBezTo>
                  <a:pt x="941" y="115"/>
                  <a:pt x="996" y="178"/>
                  <a:pt x="1031" y="252"/>
                </a:cubicBezTo>
                <a:cubicBezTo>
                  <a:pt x="1052" y="298"/>
                  <a:pt x="1071" y="374"/>
                  <a:pt x="1045" y="421"/>
                </a:cubicBezTo>
                <a:cubicBezTo>
                  <a:pt x="1019" y="467"/>
                  <a:pt x="963" y="482"/>
                  <a:pt x="918" y="497"/>
                </a:cubicBezTo>
                <a:cubicBezTo>
                  <a:pt x="893" y="505"/>
                  <a:pt x="886" y="508"/>
                  <a:pt x="869" y="507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430" name="Freeform 62"/>
          <p:cNvSpPr/>
          <p:nvPr/>
        </p:nvSpPr>
        <p:spPr>
          <a:xfrm>
            <a:off x="5778360" y="5079960"/>
            <a:ext cx="875160" cy="311040"/>
          </a:xfrm>
          <a:custGeom>
            <a:avLst/>
            <a:gdLst/>
            <a:ahLst/>
            <a:rect l="0" t="0" r="r" b="b"/>
            <a:pathLst>
              <a:path w="2431" h="864">
                <a:moveTo>
                  <a:pt x="224" y="671"/>
                </a:moveTo>
                <a:cubicBezTo>
                  <a:pt x="218" y="664"/>
                  <a:pt x="213" y="643"/>
                  <a:pt x="206" y="641"/>
                </a:cubicBezTo>
                <a:cubicBezTo>
                  <a:pt x="176" y="628"/>
                  <a:pt x="124" y="662"/>
                  <a:pt x="100" y="674"/>
                </a:cubicBezTo>
                <a:cubicBezTo>
                  <a:pt x="63" y="693"/>
                  <a:pt x="12" y="716"/>
                  <a:pt x="0" y="760"/>
                </a:cubicBezTo>
                <a:cubicBezTo>
                  <a:pt x="0" y="766"/>
                  <a:pt x="0" y="771"/>
                  <a:pt x="0" y="777"/>
                </a:cubicBezTo>
                <a:cubicBezTo>
                  <a:pt x="36" y="796"/>
                  <a:pt x="60" y="804"/>
                  <a:pt x="109" y="805"/>
                </a:cubicBezTo>
                <a:cubicBezTo>
                  <a:pt x="179" y="806"/>
                  <a:pt x="217" y="777"/>
                  <a:pt x="236" y="710"/>
                </a:cubicBezTo>
                <a:cubicBezTo>
                  <a:pt x="241" y="693"/>
                  <a:pt x="239" y="677"/>
                  <a:pt x="240" y="660"/>
                </a:cubicBezTo>
                <a:cubicBezTo>
                  <a:pt x="242" y="715"/>
                  <a:pt x="246" y="745"/>
                  <a:pt x="303" y="771"/>
                </a:cubicBezTo>
                <a:cubicBezTo>
                  <a:pt x="346" y="790"/>
                  <a:pt x="431" y="805"/>
                  <a:pt x="473" y="775"/>
                </a:cubicBezTo>
                <a:cubicBezTo>
                  <a:pt x="525" y="738"/>
                  <a:pt x="521" y="661"/>
                  <a:pt x="522" y="607"/>
                </a:cubicBezTo>
                <a:cubicBezTo>
                  <a:pt x="523" y="539"/>
                  <a:pt x="520" y="475"/>
                  <a:pt x="506" y="407"/>
                </a:cubicBezTo>
                <a:cubicBezTo>
                  <a:pt x="501" y="384"/>
                  <a:pt x="489" y="362"/>
                  <a:pt x="482" y="348"/>
                </a:cubicBezTo>
                <a:cubicBezTo>
                  <a:pt x="469" y="400"/>
                  <a:pt x="462" y="445"/>
                  <a:pt x="461" y="500"/>
                </a:cubicBezTo>
                <a:cubicBezTo>
                  <a:pt x="460" y="575"/>
                  <a:pt x="489" y="640"/>
                  <a:pt x="539" y="696"/>
                </a:cubicBezTo>
                <a:cubicBezTo>
                  <a:pt x="560" y="720"/>
                  <a:pt x="576" y="714"/>
                  <a:pt x="604" y="717"/>
                </a:cubicBezTo>
                <a:cubicBezTo>
                  <a:pt x="638" y="720"/>
                  <a:pt x="670" y="701"/>
                  <a:pt x="704" y="698"/>
                </a:cubicBezTo>
                <a:cubicBezTo>
                  <a:pt x="741" y="695"/>
                  <a:pt x="779" y="692"/>
                  <a:pt x="789" y="737"/>
                </a:cubicBezTo>
                <a:cubicBezTo>
                  <a:pt x="801" y="787"/>
                  <a:pt x="761" y="805"/>
                  <a:pt x="719" y="818"/>
                </a:cubicBezTo>
                <a:cubicBezTo>
                  <a:pt x="680" y="830"/>
                  <a:pt x="608" y="836"/>
                  <a:pt x="567" y="826"/>
                </a:cubicBezTo>
                <a:cubicBezTo>
                  <a:pt x="519" y="814"/>
                  <a:pt x="525" y="796"/>
                  <a:pt x="518" y="760"/>
                </a:cubicBezTo>
                <a:moveTo>
                  <a:pt x="867" y="454"/>
                </a:moveTo>
                <a:cubicBezTo>
                  <a:pt x="870" y="437"/>
                  <a:pt x="872" y="434"/>
                  <a:pt x="871" y="423"/>
                </a:cubicBezTo>
                <a:cubicBezTo>
                  <a:pt x="841" y="450"/>
                  <a:pt x="830" y="471"/>
                  <a:pt x="828" y="511"/>
                </a:cubicBezTo>
                <a:cubicBezTo>
                  <a:pt x="824" y="572"/>
                  <a:pt x="869" y="604"/>
                  <a:pt x="907" y="645"/>
                </a:cubicBezTo>
                <a:cubicBezTo>
                  <a:pt x="945" y="687"/>
                  <a:pt x="989" y="730"/>
                  <a:pt x="1000" y="788"/>
                </a:cubicBezTo>
                <a:cubicBezTo>
                  <a:pt x="1008" y="833"/>
                  <a:pt x="991" y="844"/>
                  <a:pt x="949" y="850"/>
                </a:cubicBezTo>
                <a:cubicBezTo>
                  <a:pt x="918" y="854"/>
                  <a:pt x="861" y="863"/>
                  <a:pt x="837" y="839"/>
                </a:cubicBezTo>
                <a:cubicBezTo>
                  <a:pt x="820" y="822"/>
                  <a:pt x="833" y="789"/>
                  <a:pt x="836" y="771"/>
                </a:cubicBezTo>
                <a:moveTo>
                  <a:pt x="1036" y="513"/>
                </a:moveTo>
                <a:cubicBezTo>
                  <a:pt x="1041" y="528"/>
                  <a:pt x="1042" y="534"/>
                  <a:pt x="1042" y="550"/>
                </a:cubicBezTo>
                <a:cubicBezTo>
                  <a:pt x="1042" y="595"/>
                  <a:pt x="1047" y="638"/>
                  <a:pt x="1068" y="678"/>
                </a:cubicBezTo>
                <a:cubicBezTo>
                  <a:pt x="1085" y="710"/>
                  <a:pt x="1102" y="727"/>
                  <a:pt x="1137" y="729"/>
                </a:cubicBezTo>
                <a:cubicBezTo>
                  <a:pt x="1181" y="731"/>
                  <a:pt x="1211" y="694"/>
                  <a:pt x="1231" y="657"/>
                </a:cubicBezTo>
                <a:cubicBezTo>
                  <a:pt x="1249" y="624"/>
                  <a:pt x="1260" y="566"/>
                  <a:pt x="1250" y="528"/>
                </a:cubicBezTo>
                <a:cubicBezTo>
                  <a:pt x="1237" y="480"/>
                  <a:pt x="1182" y="465"/>
                  <a:pt x="1139" y="461"/>
                </a:cubicBezTo>
                <a:cubicBezTo>
                  <a:pt x="1102" y="458"/>
                  <a:pt x="1077" y="462"/>
                  <a:pt x="1043" y="473"/>
                </a:cubicBezTo>
                <a:moveTo>
                  <a:pt x="1357" y="165"/>
                </a:moveTo>
                <a:cubicBezTo>
                  <a:pt x="1357" y="191"/>
                  <a:pt x="1358" y="201"/>
                  <a:pt x="1354" y="225"/>
                </a:cubicBezTo>
                <a:cubicBezTo>
                  <a:pt x="1343" y="296"/>
                  <a:pt x="1336" y="362"/>
                  <a:pt x="1336" y="436"/>
                </a:cubicBezTo>
                <a:cubicBezTo>
                  <a:pt x="1336" y="514"/>
                  <a:pt x="1346" y="587"/>
                  <a:pt x="1375" y="658"/>
                </a:cubicBezTo>
                <a:cubicBezTo>
                  <a:pt x="1379" y="667"/>
                  <a:pt x="1384" y="675"/>
                  <a:pt x="1388" y="684"/>
                </a:cubicBezTo>
                <a:moveTo>
                  <a:pt x="1482" y="406"/>
                </a:moveTo>
                <a:cubicBezTo>
                  <a:pt x="1487" y="389"/>
                  <a:pt x="1487" y="386"/>
                  <a:pt x="1491" y="377"/>
                </a:cubicBezTo>
                <a:cubicBezTo>
                  <a:pt x="1496" y="394"/>
                  <a:pt x="1503" y="422"/>
                  <a:pt x="1509" y="442"/>
                </a:cubicBezTo>
                <a:cubicBezTo>
                  <a:pt x="1519" y="473"/>
                  <a:pt x="1537" y="525"/>
                  <a:pt x="1572" y="538"/>
                </a:cubicBezTo>
                <a:cubicBezTo>
                  <a:pt x="1593" y="546"/>
                  <a:pt x="1614" y="548"/>
                  <a:pt x="1631" y="532"/>
                </a:cubicBezTo>
                <a:cubicBezTo>
                  <a:pt x="1659" y="506"/>
                  <a:pt x="1675" y="416"/>
                  <a:pt x="1725" y="423"/>
                </a:cubicBezTo>
                <a:cubicBezTo>
                  <a:pt x="1759" y="429"/>
                  <a:pt x="1770" y="446"/>
                  <a:pt x="1794" y="471"/>
                </a:cubicBezTo>
                <a:cubicBezTo>
                  <a:pt x="1811" y="488"/>
                  <a:pt x="1827" y="513"/>
                  <a:pt x="1852" y="520"/>
                </a:cubicBezTo>
                <a:cubicBezTo>
                  <a:pt x="1883" y="528"/>
                  <a:pt x="1902" y="498"/>
                  <a:pt x="1918" y="476"/>
                </a:cubicBezTo>
                <a:cubicBezTo>
                  <a:pt x="1962" y="416"/>
                  <a:pt x="2001" y="350"/>
                  <a:pt x="2014" y="276"/>
                </a:cubicBezTo>
                <a:cubicBezTo>
                  <a:pt x="2027" y="202"/>
                  <a:pt x="2023" y="116"/>
                  <a:pt x="2000" y="44"/>
                </a:cubicBezTo>
                <a:cubicBezTo>
                  <a:pt x="1989" y="19"/>
                  <a:pt x="1987" y="15"/>
                  <a:pt x="1982" y="0"/>
                </a:cubicBezTo>
                <a:cubicBezTo>
                  <a:pt x="1968" y="25"/>
                  <a:pt x="1949" y="55"/>
                  <a:pt x="1940" y="89"/>
                </a:cubicBezTo>
                <a:cubicBezTo>
                  <a:pt x="1923" y="152"/>
                  <a:pt x="1919" y="232"/>
                  <a:pt x="1940" y="295"/>
                </a:cubicBezTo>
                <a:cubicBezTo>
                  <a:pt x="1959" y="352"/>
                  <a:pt x="1998" y="404"/>
                  <a:pt x="2028" y="457"/>
                </a:cubicBezTo>
                <a:cubicBezTo>
                  <a:pt x="2032" y="464"/>
                  <a:pt x="2035" y="470"/>
                  <a:pt x="2039" y="477"/>
                </a:cubicBezTo>
                <a:moveTo>
                  <a:pt x="1857" y="338"/>
                </a:moveTo>
                <a:cubicBezTo>
                  <a:pt x="1879" y="320"/>
                  <a:pt x="1902" y="304"/>
                  <a:pt x="1934" y="291"/>
                </a:cubicBezTo>
                <a:cubicBezTo>
                  <a:pt x="1982" y="271"/>
                  <a:pt x="2033" y="257"/>
                  <a:pt x="2084" y="249"/>
                </a:cubicBezTo>
                <a:cubicBezTo>
                  <a:pt x="2117" y="244"/>
                  <a:pt x="2144" y="236"/>
                  <a:pt x="2161" y="264"/>
                </a:cubicBezTo>
                <a:cubicBezTo>
                  <a:pt x="2184" y="301"/>
                  <a:pt x="2179" y="350"/>
                  <a:pt x="2202" y="387"/>
                </a:cubicBezTo>
                <a:cubicBezTo>
                  <a:pt x="2216" y="409"/>
                  <a:pt x="2245" y="416"/>
                  <a:pt x="2270" y="409"/>
                </a:cubicBezTo>
                <a:cubicBezTo>
                  <a:pt x="2300" y="401"/>
                  <a:pt x="2318" y="363"/>
                  <a:pt x="2330" y="337"/>
                </a:cubicBezTo>
                <a:cubicBezTo>
                  <a:pt x="2341" y="314"/>
                  <a:pt x="2351" y="274"/>
                  <a:pt x="2343" y="248"/>
                </a:cubicBezTo>
                <a:cubicBezTo>
                  <a:pt x="2332" y="214"/>
                  <a:pt x="2265" y="235"/>
                  <a:pt x="2246" y="245"/>
                </a:cubicBezTo>
                <a:cubicBezTo>
                  <a:pt x="2173" y="282"/>
                  <a:pt x="2100" y="359"/>
                  <a:pt x="2078" y="440"/>
                </a:cubicBezTo>
                <a:cubicBezTo>
                  <a:pt x="2065" y="488"/>
                  <a:pt x="2067" y="541"/>
                  <a:pt x="2103" y="577"/>
                </a:cubicBezTo>
                <a:cubicBezTo>
                  <a:pt x="2166" y="640"/>
                  <a:pt x="2265" y="629"/>
                  <a:pt x="2346" y="629"/>
                </a:cubicBezTo>
                <a:cubicBezTo>
                  <a:pt x="2374" y="629"/>
                  <a:pt x="2402" y="629"/>
                  <a:pt x="2430" y="629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431" name="Freeform 63"/>
          <p:cNvSpPr/>
          <p:nvPr/>
        </p:nvSpPr>
        <p:spPr>
          <a:xfrm>
            <a:off x="7000200" y="4975920"/>
            <a:ext cx="1204200" cy="411120"/>
          </a:xfrm>
          <a:custGeom>
            <a:avLst/>
            <a:gdLst/>
            <a:ahLst/>
            <a:rect l="0" t="0" r="r" b="b"/>
            <a:pathLst>
              <a:path w="3345" h="1142">
                <a:moveTo>
                  <a:pt x="164" y="788"/>
                </a:moveTo>
                <a:cubicBezTo>
                  <a:pt x="137" y="765"/>
                  <a:pt x="107" y="742"/>
                  <a:pt x="85" y="714"/>
                </a:cubicBezTo>
                <a:cubicBezTo>
                  <a:pt x="58" y="680"/>
                  <a:pt x="32" y="642"/>
                  <a:pt x="15" y="601"/>
                </a:cubicBezTo>
                <a:cubicBezTo>
                  <a:pt x="6" y="579"/>
                  <a:pt x="0" y="553"/>
                  <a:pt x="3" y="529"/>
                </a:cubicBezTo>
                <a:cubicBezTo>
                  <a:pt x="4" y="527"/>
                  <a:pt x="5" y="526"/>
                  <a:pt x="6" y="524"/>
                </a:cubicBezTo>
                <a:cubicBezTo>
                  <a:pt x="55" y="525"/>
                  <a:pt x="85" y="536"/>
                  <a:pt x="121" y="574"/>
                </a:cubicBezTo>
                <a:cubicBezTo>
                  <a:pt x="156" y="610"/>
                  <a:pt x="174" y="657"/>
                  <a:pt x="180" y="706"/>
                </a:cubicBezTo>
                <a:cubicBezTo>
                  <a:pt x="182" y="720"/>
                  <a:pt x="176" y="734"/>
                  <a:pt x="175" y="739"/>
                </a:cubicBezTo>
                <a:cubicBezTo>
                  <a:pt x="170" y="720"/>
                  <a:pt x="155" y="685"/>
                  <a:pt x="167" y="666"/>
                </a:cubicBezTo>
                <a:cubicBezTo>
                  <a:pt x="191" y="627"/>
                  <a:pt x="254" y="625"/>
                  <a:pt x="292" y="624"/>
                </a:cubicBezTo>
                <a:cubicBezTo>
                  <a:pt x="336" y="623"/>
                  <a:pt x="377" y="621"/>
                  <a:pt x="399" y="666"/>
                </a:cubicBezTo>
                <a:cubicBezTo>
                  <a:pt x="409" y="687"/>
                  <a:pt x="409" y="724"/>
                  <a:pt x="400" y="745"/>
                </a:cubicBezTo>
                <a:cubicBezTo>
                  <a:pt x="397" y="747"/>
                  <a:pt x="393" y="749"/>
                  <a:pt x="390" y="751"/>
                </a:cubicBezTo>
                <a:cubicBezTo>
                  <a:pt x="380" y="739"/>
                  <a:pt x="374" y="758"/>
                  <a:pt x="377" y="724"/>
                </a:cubicBezTo>
                <a:cubicBezTo>
                  <a:pt x="381" y="680"/>
                  <a:pt x="441" y="648"/>
                  <a:pt x="474" y="628"/>
                </a:cubicBezTo>
                <a:cubicBezTo>
                  <a:pt x="519" y="601"/>
                  <a:pt x="570" y="578"/>
                  <a:pt x="622" y="573"/>
                </a:cubicBezTo>
                <a:cubicBezTo>
                  <a:pt x="663" y="568"/>
                  <a:pt x="689" y="572"/>
                  <a:pt x="713" y="608"/>
                </a:cubicBezTo>
                <a:cubicBezTo>
                  <a:pt x="746" y="658"/>
                  <a:pt x="723" y="755"/>
                  <a:pt x="753" y="793"/>
                </a:cubicBezTo>
                <a:cubicBezTo>
                  <a:pt x="759" y="804"/>
                  <a:pt x="762" y="807"/>
                  <a:pt x="772" y="803"/>
                </a:cubicBezTo>
                <a:moveTo>
                  <a:pt x="1065" y="530"/>
                </a:moveTo>
                <a:cubicBezTo>
                  <a:pt x="1002" y="526"/>
                  <a:pt x="969" y="534"/>
                  <a:pt x="915" y="574"/>
                </a:cubicBezTo>
                <a:cubicBezTo>
                  <a:pt x="876" y="602"/>
                  <a:pt x="842" y="630"/>
                  <a:pt x="841" y="680"/>
                </a:cubicBezTo>
                <a:cubicBezTo>
                  <a:pt x="840" y="729"/>
                  <a:pt x="908" y="734"/>
                  <a:pt x="945" y="737"/>
                </a:cubicBezTo>
                <a:cubicBezTo>
                  <a:pt x="999" y="741"/>
                  <a:pt x="1032" y="729"/>
                  <a:pt x="1061" y="683"/>
                </a:cubicBezTo>
                <a:cubicBezTo>
                  <a:pt x="1091" y="639"/>
                  <a:pt x="1096" y="590"/>
                  <a:pt x="1101" y="538"/>
                </a:cubicBezTo>
                <a:cubicBezTo>
                  <a:pt x="1102" y="523"/>
                  <a:pt x="1103" y="507"/>
                  <a:pt x="1104" y="493"/>
                </a:cubicBezTo>
                <a:cubicBezTo>
                  <a:pt x="1120" y="506"/>
                  <a:pt x="1140" y="523"/>
                  <a:pt x="1158" y="536"/>
                </a:cubicBezTo>
                <a:cubicBezTo>
                  <a:pt x="1197" y="564"/>
                  <a:pt x="1270" y="601"/>
                  <a:pt x="1319" y="578"/>
                </a:cubicBezTo>
                <a:cubicBezTo>
                  <a:pt x="1360" y="558"/>
                  <a:pt x="1397" y="469"/>
                  <a:pt x="1424" y="434"/>
                </a:cubicBezTo>
                <a:cubicBezTo>
                  <a:pt x="1412" y="475"/>
                  <a:pt x="1392" y="516"/>
                  <a:pt x="1383" y="558"/>
                </a:cubicBezTo>
                <a:cubicBezTo>
                  <a:pt x="1364" y="647"/>
                  <a:pt x="1372" y="742"/>
                  <a:pt x="1372" y="833"/>
                </a:cubicBezTo>
                <a:cubicBezTo>
                  <a:pt x="1372" y="918"/>
                  <a:pt x="1384" y="1000"/>
                  <a:pt x="1386" y="1085"/>
                </a:cubicBezTo>
                <a:cubicBezTo>
                  <a:pt x="1386" y="1111"/>
                  <a:pt x="1386" y="1116"/>
                  <a:pt x="1385" y="1132"/>
                </a:cubicBezTo>
                <a:cubicBezTo>
                  <a:pt x="1339" y="1136"/>
                  <a:pt x="1319" y="1141"/>
                  <a:pt x="1277" y="1111"/>
                </a:cubicBezTo>
                <a:cubicBezTo>
                  <a:pt x="1189" y="1048"/>
                  <a:pt x="1140" y="955"/>
                  <a:pt x="1095" y="860"/>
                </a:cubicBezTo>
                <a:moveTo>
                  <a:pt x="1404" y="308"/>
                </a:moveTo>
                <a:cubicBezTo>
                  <a:pt x="1432" y="290"/>
                  <a:pt x="1451" y="272"/>
                  <a:pt x="1486" y="275"/>
                </a:cubicBezTo>
                <a:cubicBezTo>
                  <a:pt x="1507" y="277"/>
                  <a:pt x="1498" y="325"/>
                  <a:pt x="1498" y="338"/>
                </a:cubicBezTo>
                <a:cubicBezTo>
                  <a:pt x="1498" y="348"/>
                  <a:pt x="1498" y="356"/>
                  <a:pt x="1498" y="365"/>
                </a:cubicBezTo>
                <a:moveTo>
                  <a:pt x="1585" y="423"/>
                </a:moveTo>
                <a:cubicBezTo>
                  <a:pt x="1585" y="448"/>
                  <a:pt x="1582" y="466"/>
                  <a:pt x="1577" y="491"/>
                </a:cubicBezTo>
                <a:cubicBezTo>
                  <a:pt x="1571" y="520"/>
                  <a:pt x="1562" y="562"/>
                  <a:pt x="1589" y="583"/>
                </a:cubicBezTo>
                <a:cubicBezTo>
                  <a:pt x="1609" y="598"/>
                  <a:pt x="1664" y="608"/>
                  <a:pt x="1688" y="597"/>
                </a:cubicBezTo>
                <a:cubicBezTo>
                  <a:pt x="1727" y="579"/>
                  <a:pt x="1745" y="525"/>
                  <a:pt x="1750" y="486"/>
                </a:cubicBezTo>
                <a:cubicBezTo>
                  <a:pt x="1754" y="457"/>
                  <a:pt x="1759" y="408"/>
                  <a:pt x="1724" y="397"/>
                </a:cubicBezTo>
                <a:cubicBezTo>
                  <a:pt x="1689" y="386"/>
                  <a:pt x="1647" y="395"/>
                  <a:pt x="1630" y="430"/>
                </a:cubicBezTo>
                <a:cubicBezTo>
                  <a:pt x="1628" y="438"/>
                  <a:pt x="1627" y="446"/>
                  <a:pt x="1625" y="454"/>
                </a:cubicBezTo>
                <a:moveTo>
                  <a:pt x="1755" y="538"/>
                </a:moveTo>
                <a:cubicBezTo>
                  <a:pt x="1765" y="531"/>
                  <a:pt x="1775" y="524"/>
                  <a:pt x="1785" y="516"/>
                </a:cubicBezTo>
                <a:cubicBezTo>
                  <a:pt x="1812" y="495"/>
                  <a:pt x="1847" y="472"/>
                  <a:pt x="1862" y="440"/>
                </a:cubicBezTo>
                <a:cubicBezTo>
                  <a:pt x="1879" y="406"/>
                  <a:pt x="1874" y="356"/>
                  <a:pt x="1872" y="318"/>
                </a:cubicBezTo>
                <a:cubicBezTo>
                  <a:pt x="1871" y="300"/>
                  <a:pt x="1866" y="287"/>
                  <a:pt x="1862" y="270"/>
                </a:cubicBezTo>
                <a:cubicBezTo>
                  <a:pt x="1860" y="289"/>
                  <a:pt x="1858" y="316"/>
                  <a:pt x="1865" y="337"/>
                </a:cubicBezTo>
                <a:cubicBezTo>
                  <a:pt x="1878" y="379"/>
                  <a:pt x="1910" y="416"/>
                  <a:pt x="1938" y="447"/>
                </a:cubicBezTo>
                <a:cubicBezTo>
                  <a:pt x="1951" y="461"/>
                  <a:pt x="1968" y="475"/>
                  <a:pt x="1973" y="493"/>
                </a:cubicBezTo>
                <a:cubicBezTo>
                  <a:pt x="1979" y="514"/>
                  <a:pt x="1964" y="543"/>
                  <a:pt x="1978" y="562"/>
                </a:cubicBezTo>
                <a:cubicBezTo>
                  <a:pt x="1995" y="585"/>
                  <a:pt x="2039" y="581"/>
                  <a:pt x="2063" y="580"/>
                </a:cubicBezTo>
                <a:cubicBezTo>
                  <a:pt x="2107" y="579"/>
                  <a:pt x="2136" y="545"/>
                  <a:pt x="2163" y="511"/>
                </a:cubicBezTo>
                <a:cubicBezTo>
                  <a:pt x="2189" y="478"/>
                  <a:pt x="2206" y="437"/>
                  <a:pt x="2226" y="400"/>
                </a:cubicBezTo>
                <a:cubicBezTo>
                  <a:pt x="2235" y="383"/>
                  <a:pt x="2240" y="381"/>
                  <a:pt x="2251" y="370"/>
                </a:cubicBezTo>
                <a:cubicBezTo>
                  <a:pt x="2253" y="404"/>
                  <a:pt x="2254" y="439"/>
                  <a:pt x="2256" y="473"/>
                </a:cubicBezTo>
                <a:cubicBezTo>
                  <a:pt x="2257" y="501"/>
                  <a:pt x="2255" y="545"/>
                  <a:pt x="2272" y="571"/>
                </a:cubicBezTo>
                <a:cubicBezTo>
                  <a:pt x="2282" y="585"/>
                  <a:pt x="2280" y="574"/>
                  <a:pt x="2289" y="581"/>
                </a:cubicBezTo>
                <a:moveTo>
                  <a:pt x="2256" y="3"/>
                </a:moveTo>
                <a:cubicBezTo>
                  <a:pt x="2286" y="0"/>
                  <a:pt x="2306" y="5"/>
                  <a:pt x="2335" y="16"/>
                </a:cubicBezTo>
                <a:moveTo>
                  <a:pt x="2514" y="37"/>
                </a:moveTo>
                <a:cubicBezTo>
                  <a:pt x="2534" y="55"/>
                  <a:pt x="2541" y="73"/>
                  <a:pt x="2548" y="105"/>
                </a:cubicBezTo>
                <a:cubicBezTo>
                  <a:pt x="2563" y="169"/>
                  <a:pt x="2560" y="233"/>
                  <a:pt x="2566" y="298"/>
                </a:cubicBezTo>
                <a:cubicBezTo>
                  <a:pt x="2571" y="347"/>
                  <a:pt x="2579" y="393"/>
                  <a:pt x="2580" y="441"/>
                </a:cubicBezTo>
                <a:cubicBezTo>
                  <a:pt x="2580" y="445"/>
                  <a:pt x="2580" y="450"/>
                  <a:pt x="2580" y="454"/>
                </a:cubicBezTo>
                <a:moveTo>
                  <a:pt x="2451" y="328"/>
                </a:moveTo>
                <a:cubicBezTo>
                  <a:pt x="2474" y="322"/>
                  <a:pt x="2502" y="320"/>
                  <a:pt x="2531" y="320"/>
                </a:cubicBezTo>
                <a:cubicBezTo>
                  <a:pt x="2572" y="320"/>
                  <a:pt x="2610" y="320"/>
                  <a:pt x="2650" y="327"/>
                </a:cubicBezTo>
                <a:cubicBezTo>
                  <a:pt x="2664" y="329"/>
                  <a:pt x="2695" y="339"/>
                  <a:pt x="2710" y="333"/>
                </a:cubicBezTo>
                <a:cubicBezTo>
                  <a:pt x="2734" y="323"/>
                  <a:pt x="2746" y="292"/>
                  <a:pt x="2762" y="271"/>
                </a:cubicBezTo>
                <a:cubicBezTo>
                  <a:pt x="2781" y="247"/>
                  <a:pt x="2792" y="235"/>
                  <a:pt x="2823" y="228"/>
                </a:cubicBezTo>
                <a:cubicBezTo>
                  <a:pt x="2845" y="223"/>
                  <a:pt x="2884" y="222"/>
                  <a:pt x="2904" y="234"/>
                </a:cubicBezTo>
                <a:cubicBezTo>
                  <a:pt x="2927" y="248"/>
                  <a:pt x="2945" y="276"/>
                  <a:pt x="2962" y="296"/>
                </a:cubicBezTo>
                <a:cubicBezTo>
                  <a:pt x="3003" y="344"/>
                  <a:pt x="3027" y="375"/>
                  <a:pt x="3037" y="435"/>
                </a:cubicBezTo>
                <a:cubicBezTo>
                  <a:pt x="3037" y="436"/>
                  <a:pt x="3037" y="437"/>
                  <a:pt x="3037" y="438"/>
                </a:cubicBezTo>
                <a:cubicBezTo>
                  <a:pt x="3069" y="405"/>
                  <a:pt x="3105" y="378"/>
                  <a:pt x="3137" y="346"/>
                </a:cubicBezTo>
                <a:cubicBezTo>
                  <a:pt x="3167" y="314"/>
                  <a:pt x="3197" y="274"/>
                  <a:pt x="3203" y="230"/>
                </a:cubicBezTo>
                <a:cubicBezTo>
                  <a:pt x="3203" y="214"/>
                  <a:pt x="3203" y="211"/>
                  <a:pt x="3203" y="202"/>
                </a:cubicBezTo>
                <a:cubicBezTo>
                  <a:pt x="3174" y="218"/>
                  <a:pt x="3156" y="229"/>
                  <a:pt x="3140" y="263"/>
                </a:cubicBezTo>
                <a:cubicBezTo>
                  <a:pt x="3118" y="310"/>
                  <a:pt x="3113" y="366"/>
                  <a:pt x="3109" y="415"/>
                </a:cubicBezTo>
                <a:cubicBezTo>
                  <a:pt x="3103" y="482"/>
                  <a:pt x="3104" y="549"/>
                  <a:pt x="3093" y="616"/>
                </a:cubicBezTo>
                <a:cubicBezTo>
                  <a:pt x="3077" y="705"/>
                  <a:pt x="3045" y="819"/>
                  <a:pt x="2980" y="887"/>
                </a:cubicBezTo>
                <a:cubicBezTo>
                  <a:pt x="2960" y="907"/>
                  <a:pt x="2908" y="928"/>
                  <a:pt x="2880" y="914"/>
                </a:cubicBezTo>
                <a:cubicBezTo>
                  <a:pt x="2841" y="894"/>
                  <a:pt x="2840" y="821"/>
                  <a:pt x="2847" y="785"/>
                </a:cubicBezTo>
                <a:cubicBezTo>
                  <a:pt x="2861" y="712"/>
                  <a:pt x="2932" y="649"/>
                  <a:pt x="2986" y="603"/>
                </a:cubicBezTo>
                <a:cubicBezTo>
                  <a:pt x="3049" y="548"/>
                  <a:pt x="3184" y="464"/>
                  <a:pt x="3274" y="504"/>
                </a:cubicBezTo>
                <a:cubicBezTo>
                  <a:pt x="3344" y="535"/>
                  <a:pt x="3250" y="602"/>
                  <a:pt x="3234" y="614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432" name="Freeform 64"/>
          <p:cNvSpPr/>
          <p:nvPr/>
        </p:nvSpPr>
        <p:spPr>
          <a:xfrm>
            <a:off x="4201200" y="5529240"/>
            <a:ext cx="1358640" cy="252720"/>
          </a:xfrm>
          <a:custGeom>
            <a:avLst/>
            <a:gdLst/>
            <a:ahLst/>
            <a:rect l="0" t="0" r="r" b="b"/>
            <a:pathLst>
              <a:path w="3774" h="702">
                <a:moveTo>
                  <a:pt x="3" y="406"/>
                </a:moveTo>
                <a:cubicBezTo>
                  <a:pt x="4" y="367"/>
                  <a:pt x="0" y="358"/>
                  <a:pt x="25" y="329"/>
                </a:cubicBezTo>
                <a:cubicBezTo>
                  <a:pt x="52" y="297"/>
                  <a:pt x="75" y="272"/>
                  <a:pt x="89" y="231"/>
                </a:cubicBezTo>
                <a:cubicBezTo>
                  <a:pt x="112" y="163"/>
                  <a:pt x="105" y="84"/>
                  <a:pt x="103" y="13"/>
                </a:cubicBezTo>
                <a:cubicBezTo>
                  <a:pt x="103" y="9"/>
                  <a:pt x="102" y="4"/>
                  <a:pt x="102" y="0"/>
                </a:cubicBezTo>
                <a:cubicBezTo>
                  <a:pt x="101" y="15"/>
                  <a:pt x="99" y="20"/>
                  <a:pt x="99" y="35"/>
                </a:cubicBezTo>
                <a:cubicBezTo>
                  <a:pt x="98" y="101"/>
                  <a:pt x="107" y="155"/>
                  <a:pt x="124" y="219"/>
                </a:cubicBezTo>
                <a:cubicBezTo>
                  <a:pt x="142" y="285"/>
                  <a:pt x="160" y="353"/>
                  <a:pt x="187" y="417"/>
                </a:cubicBezTo>
                <a:cubicBezTo>
                  <a:pt x="192" y="427"/>
                  <a:pt x="193" y="429"/>
                  <a:pt x="196" y="436"/>
                </a:cubicBezTo>
                <a:cubicBezTo>
                  <a:pt x="208" y="428"/>
                  <a:pt x="221" y="422"/>
                  <a:pt x="235" y="410"/>
                </a:cubicBezTo>
                <a:cubicBezTo>
                  <a:pt x="290" y="363"/>
                  <a:pt x="409" y="314"/>
                  <a:pt x="481" y="351"/>
                </a:cubicBezTo>
                <a:cubicBezTo>
                  <a:pt x="514" y="368"/>
                  <a:pt x="519" y="436"/>
                  <a:pt x="499" y="464"/>
                </a:cubicBezTo>
                <a:cubicBezTo>
                  <a:pt x="464" y="513"/>
                  <a:pt x="395" y="520"/>
                  <a:pt x="342" y="522"/>
                </a:cubicBezTo>
                <a:cubicBezTo>
                  <a:pt x="282" y="525"/>
                  <a:pt x="270" y="517"/>
                  <a:pt x="230" y="488"/>
                </a:cubicBezTo>
                <a:cubicBezTo>
                  <a:pt x="262" y="438"/>
                  <a:pt x="291" y="410"/>
                  <a:pt x="348" y="369"/>
                </a:cubicBezTo>
                <a:cubicBezTo>
                  <a:pt x="405" y="329"/>
                  <a:pt x="468" y="250"/>
                  <a:pt x="533" y="224"/>
                </a:cubicBezTo>
                <a:cubicBezTo>
                  <a:pt x="549" y="218"/>
                  <a:pt x="557" y="216"/>
                  <a:pt x="571" y="226"/>
                </a:cubicBezTo>
                <a:cubicBezTo>
                  <a:pt x="618" y="259"/>
                  <a:pt x="639" y="314"/>
                  <a:pt x="696" y="341"/>
                </a:cubicBezTo>
                <a:cubicBezTo>
                  <a:pt x="729" y="355"/>
                  <a:pt x="836" y="384"/>
                  <a:pt x="867" y="355"/>
                </a:cubicBezTo>
                <a:cubicBezTo>
                  <a:pt x="886" y="338"/>
                  <a:pt x="876" y="300"/>
                  <a:pt x="867" y="279"/>
                </a:cubicBezTo>
                <a:cubicBezTo>
                  <a:pt x="853" y="249"/>
                  <a:pt x="805" y="247"/>
                  <a:pt x="778" y="249"/>
                </a:cubicBezTo>
                <a:cubicBezTo>
                  <a:pt x="730" y="253"/>
                  <a:pt x="696" y="299"/>
                  <a:pt x="681" y="341"/>
                </a:cubicBezTo>
                <a:cubicBezTo>
                  <a:pt x="663" y="389"/>
                  <a:pt x="668" y="443"/>
                  <a:pt x="707" y="479"/>
                </a:cubicBezTo>
                <a:cubicBezTo>
                  <a:pt x="779" y="547"/>
                  <a:pt x="897" y="554"/>
                  <a:pt x="988" y="559"/>
                </a:cubicBezTo>
                <a:cubicBezTo>
                  <a:pt x="1024" y="559"/>
                  <a:pt x="1061" y="559"/>
                  <a:pt x="1097" y="559"/>
                </a:cubicBezTo>
                <a:moveTo>
                  <a:pt x="1373" y="307"/>
                </a:moveTo>
                <a:cubicBezTo>
                  <a:pt x="1314" y="271"/>
                  <a:pt x="1276" y="253"/>
                  <a:pt x="1207" y="252"/>
                </a:cubicBezTo>
                <a:cubicBezTo>
                  <a:pt x="1161" y="251"/>
                  <a:pt x="1133" y="278"/>
                  <a:pt x="1121" y="324"/>
                </a:cubicBezTo>
                <a:cubicBezTo>
                  <a:pt x="1106" y="384"/>
                  <a:pt x="1125" y="423"/>
                  <a:pt x="1178" y="454"/>
                </a:cubicBezTo>
                <a:cubicBezTo>
                  <a:pt x="1231" y="478"/>
                  <a:pt x="1249" y="487"/>
                  <a:pt x="1288" y="495"/>
                </a:cubicBezTo>
                <a:moveTo>
                  <a:pt x="1685" y="310"/>
                </a:moveTo>
                <a:cubicBezTo>
                  <a:pt x="1656" y="300"/>
                  <a:pt x="1632" y="289"/>
                  <a:pt x="1620" y="327"/>
                </a:cubicBezTo>
                <a:cubicBezTo>
                  <a:pt x="1607" y="367"/>
                  <a:pt x="1618" y="406"/>
                  <a:pt x="1650" y="434"/>
                </a:cubicBezTo>
                <a:cubicBezTo>
                  <a:pt x="1696" y="471"/>
                  <a:pt x="1747" y="480"/>
                  <a:pt x="1804" y="481"/>
                </a:cubicBezTo>
                <a:cubicBezTo>
                  <a:pt x="1850" y="482"/>
                  <a:pt x="1860" y="451"/>
                  <a:pt x="1864" y="408"/>
                </a:cubicBezTo>
                <a:cubicBezTo>
                  <a:pt x="1867" y="377"/>
                  <a:pt x="1864" y="345"/>
                  <a:pt x="1864" y="314"/>
                </a:cubicBezTo>
                <a:cubicBezTo>
                  <a:pt x="1881" y="347"/>
                  <a:pt x="1895" y="380"/>
                  <a:pt x="1911" y="414"/>
                </a:cubicBezTo>
                <a:cubicBezTo>
                  <a:pt x="1926" y="445"/>
                  <a:pt x="1943" y="487"/>
                  <a:pt x="1980" y="496"/>
                </a:cubicBezTo>
                <a:cubicBezTo>
                  <a:pt x="2014" y="504"/>
                  <a:pt x="2035" y="496"/>
                  <a:pt x="2057" y="474"/>
                </a:cubicBezTo>
                <a:moveTo>
                  <a:pt x="2064" y="392"/>
                </a:moveTo>
                <a:cubicBezTo>
                  <a:pt x="2068" y="360"/>
                  <a:pt x="2067" y="302"/>
                  <a:pt x="2100" y="283"/>
                </a:cubicBezTo>
                <a:cubicBezTo>
                  <a:pt x="2126" y="268"/>
                  <a:pt x="2141" y="312"/>
                  <a:pt x="2146" y="327"/>
                </a:cubicBezTo>
                <a:cubicBezTo>
                  <a:pt x="2160" y="366"/>
                  <a:pt x="2162" y="414"/>
                  <a:pt x="2179" y="452"/>
                </a:cubicBezTo>
                <a:cubicBezTo>
                  <a:pt x="2201" y="500"/>
                  <a:pt x="2246" y="501"/>
                  <a:pt x="2292" y="503"/>
                </a:cubicBezTo>
                <a:cubicBezTo>
                  <a:pt x="2347" y="505"/>
                  <a:pt x="2390" y="503"/>
                  <a:pt x="2424" y="456"/>
                </a:cubicBezTo>
                <a:cubicBezTo>
                  <a:pt x="2442" y="431"/>
                  <a:pt x="2438" y="402"/>
                  <a:pt x="2444" y="374"/>
                </a:cubicBezTo>
                <a:cubicBezTo>
                  <a:pt x="2445" y="368"/>
                  <a:pt x="2451" y="359"/>
                  <a:pt x="2452" y="356"/>
                </a:cubicBezTo>
                <a:cubicBezTo>
                  <a:pt x="2453" y="369"/>
                  <a:pt x="2454" y="387"/>
                  <a:pt x="2456" y="402"/>
                </a:cubicBezTo>
                <a:cubicBezTo>
                  <a:pt x="2458" y="420"/>
                  <a:pt x="2467" y="446"/>
                  <a:pt x="2483" y="456"/>
                </a:cubicBezTo>
                <a:cubicBezTo>
                  <a:pt x="2495" y="463"/>
                  <a:pt x="2532" y="462"/>
                  <a:pt x="2544" y="459"/>
                </a:cubicBezTo>
                <a:cubicBezTo>
                  <a:pt x="2571" y="452"/>
                  <a:pt x="2592" y="423"/>
                  <a:pt x="2607" y="401"/>
                </a:cubicBezTo>
                <a:cubicBezTo>
                  <a:pt x="2638" y="357"/>
                  <a:pt x="2666" y="305"/>
                  <a:pt x="2722" y="289"/>
                </a:cubicBezTo>
                <a:cubicBezTo>
                  <a:pt x="2731" y="287"/>
                  <a:pt x="2749" y="286"/>
                  <a:pt x="2755" y="294"/>
                </a:cubicBezTo>
                <a:cubicBezTo>
                  <a:pt x="2758" y="298"/>
                  <a:pt x="2753" y="311"/>
                  <a:pt x="2755" y="317"/>
                </a:cubicBezTo>
                <a:cubicBezTo>
                  <a:pt x="2739" y="315"/>
                  <a:pt x="2732" y="314"/>
                  <a:pt x="2717" y="307"/>
                </a:cubicBezTo>
                <a:cubicBezTo>
                  <a:pt x="2712" y="305"/>
                  <a:pt x="2712" y="302"/>
                  <a:pt x="2708" y="300"/>
                </a:cubicBezTo>
                <a:cubicBezTo>
                  <a:pt x="2697" y="294"/>
                  <a:pt x="2688" y="288"/>
                  <a:pt x="2677" y="280"/>
                </a:cubicBezTo>
                <a:cubicBezTo>
                  <a:pt x="2666" y="272"/>
                  <a:pt x="2656" y="264"/>
                  <a:pt x="2650" y="252"/>
                </a:cubicBezTo>
                <a:cubicBezTo>
                  <a:pt x="2647" y="246"/>
                  <a:pt x="2647" y="240"/>
                  <a:pt x="2644" y="234"/>
                </a:cubicBezTo>
                <a:cubicBezTo>
                  <a:pt x="2643" y="232"/>
                  <a:pt x="2640" y="229"/>
                  <a:pt x="2640" y="228"/>
                </a:cubicBezTo>
                <a:cubicBezTo>
                  <a:pt x="2633" y="237"/>
                  <a:pt x="2632" y="246"/>
                  <a:pt x="2622" y="253"/>
                </a:cubicBezTo>
                <a:cubicBezTo>
                  <a:pt x="2603" y="266"/>
                  <a:pt x="2589" y="258"/>
                  <a:pt x="2570" y="251"/>
                </a:cubicBezTo>
                <a:cubicBezTo>
                  <a:pt x="2565" y="249"/>
                  <a:pt x="2565" y="248"/>
                  <a:pt x="2562" y="248"/>
                </a:cubicBezTo>
                <a:cubicBezTo>
                  <a:pt x="2562" y="356"/>
                  <a:pt x="2565" y="461"/>
                  <a:pt x="2603" y="565"/>
                </a:cubicBezTo>
                <a:cubicBezTo>
                  <a:pt x="2629" y="636"/>
                  <a:pt x="2662" y="667"/>
                  <a:pt x="2726" y="701"/>
                </a:cubicBezTo>
                <a:moveTo>
                  <a:pt x="3113" y="260"/>
                </a:moveTo>
                <a:cubicBezTo>
                  <a:pt x="3075" y="263"/>
                  <a:pt x="3048" y="266"/>
                  <a:pt x="3026" y="303"/>
                </a:cubicBezTo>
                <a:cubicBezTo>
                  <a:pt x="3010" y="329"/>
                  <a:pt x="3016" y="367"/>
                  <a:pt x="3035" y="388"/>
                </a:cubicBezTo>
                <a:cubicBezTo>
                  <a:pt x="3076" y="434"/>
                  <a:pt x="3138" y="462"/>
                  <a:pt x="3183" y="503"/>
                </a:cubicBezTo>
                <a:cubicBezTo>
                  <a:pt x="3219" y="537"/>
                  <a:pt x="3229" y="557"/>
                  <a:pt x="3229" y="603"/>
                </a:cubicBezTo>
                <a:cubicBezTo>
                  <a:pt x="3189" y="614"/>
                  <a:pt x="3140" y="620"/>
                  <a:pt x="3099" y="605"/>
                </a:cubicBezTo>
                <a:cubicBezTo>
                  <a:pt x="3055" y="589"/>
                  <a:pt x="3027" y="554"/>
                  <a:pt x="3029" y="507"/>
                </a:cubicBezTo>
                <a:cubicBezTo>
                  <a:pt x="3031" y="460"/>
                  <a:pt x="3071" y="448"/>
                  <a:pt x="3105" y="425"/>
                </a:cubicBezTo>
                <a:moveTo>
                  <a:pt x="3291" y="331"/>
                </a:moveTo>
                <a:cubicBezTo>
                  <a:pt x="3325" y="331"/>
                  <a:pt x="3337" y="328"/>
                  <a:pt x="3360" y="354"/>
                </a:cubicBezTo>
                <a:cubicBezTo>
                  <a:pt x="3394" y="396"/>
                  <a:pt x="3416" y="440"/>
                  <a:pt x="3469" y="462"/>
                </a:cubicBezTo>
                <a:cubicBezTo>
                  <a:pt x="3500" y="475"/>
                  <a:pt x="3552" y="481"/>
                  <a:pt x="3580" y="458"/>
                </a:cubicBezTo>
                <a:cubicBezTo>
                  <a:pt x="3607" y="435"/>
                  <a:pt x="3617" y="387"/>
                  <a:pt x="3609" y="354"/>
                </a:cubicBezTo>
                <a:cubicBezTo>
                  <a:pt x="3598" y="307"/>
                  <a:pt x="3546" y="294"/>
                  <a:pt x="3503" y="289"/>
                </a:cubicBezTo>
                <a:cubicBezTo>
                  <a:pt x="3448" y="284"/>
                  <a:pt x="3426" y="330"/>
                  <a:pt x="3411" y="376"/>
                </a:cubicBezTo>
                <a:cubicBezTo>
                  <a:pt x="3398" y="420"/>
                  <a:pt x="3391" y="488"/>
                  <a:pt x="3421" y="525"/>
                </a:cubicBezTo>
                <a:cubicBezTo>
                  <a:pt x="3478" y="595"/>
                  <a:pt x="3588" y="585"/>
                  <a:pt x="3666" y="586"/>
                </a:cubicBezTo>
                <a:cubicBezTo>
                  <a:pt x="3702" y="586"/>
                  <a:pt x="3737" y="586"/>
                  <a:pt x="3773" y="586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433" name="Freeform 65"/>
          <p:cNvSpPr/>
          <p:nvPr/>
        </p:nvSpPr>
        <p:spPr>
          <a:xfrm>
            <a:off x="5782320" y="5587560"/>
            <a:ext cx="630000" cy="162720"/>
          </a:xfrm>
          <a:custGeom>
            <a:avLst/>
            <a:gdLst/>
            <a:ahLst/>
            <a:rect l="0" t="0" r="r" b="b"/>
            <a:pathLst>
              <a:path w="1750" h="452">
                <a:moveTo>
                  <a:pt x="63" y="13"/>
                </a:moveTo>
                <a:cubicBezTo>
                  <a:pt x="50" y="3"/>
                  <a:pt x="47" y="0"/>
                  <a:pt x="36" y="2"/>
                </a:cubicBezTo>
                <a:cubicBezTo>
                  <a:pt x="23" y="30"/>
                  <a:pt x="8" y="59"/>
                  <a:pt x="5" y="94"/>
                </a:cubicBezTo>
                <a:cubicBezTo>
                  <a:pt x="0" y="146"/>
                  <a:pt x="1" y="195"/>
                  <a:pt x="35" y="236"/>
                </a:cubicBezTo>
                <a:cubicBezTo>
                  <a:pt x="64" y="272"/>
                  <a:pt x="115" y="298"/>
                  <a:pt x="160" y="302"/>
                </a:cubicBezTo>
                <a:cubicBezTo>
                  <a:pt x="201" y="306"/>
                  <a:pt x="246" y="294"/>
                  <a:pt x="286" y="306"/>
                </a:cubicBezTo>
                <a:cubicBezTo>
                  <a:pt x="317" y="316"/>
                  <a:pt x="356" y="372"/>
                  <a:pt x="331" y="406"/>
                </a:cubicBezTo>
                <a:cubicBezTo>
                  <a:pt x="300" y="447"/>
                  <a:pt x="224" y="440"/>
                  <a:pt x="181" y="441"/>
                </a:cubicBezTo>
                <a:cubicBezTo>
                  <a:pt x="156" y="441"/>
                  <a:pt x="121" y="448"/>
                  <a:pt x="111" y="422"/>
                </a:cubicBezTo>
                <a:cubicBezTo>
                  <a:pt x="112" y="418"/>
                  <a:pt x="114" y="416"/>
                  <a:pt x="115" y="413"/>
                </a:cubicBezTo>
                <a:moveTo>
                  <a:pt x="672" y="166"/>
                </a:moveTo>
                <a:cubicBezTo>
                  <a:pt x="654" y="148"/>
                  <a:pt x="648" y="142"/>
                  <a:pt x="624" y="142"/>
                </a:cubicBezTo>
                <a:cubicBezTo>
                  <a:pt x="590" y="142"/>
                  <a:pt x="560" y="180"/>
                  <a:pt x="543" y="209"/>
                </a:cubicBezTo>
                <a:cubicBezTo>
                  <a:pt x="525" y="239"/>
                  <a:pt x="507" y="308"/>
                  <a:pt x="521" y="345"/>
                </a:cubicBezTo>
                <a:cubicBezTo>
                  <a:pt x="541" y="399"/>
                  <a:pt x="626" y="408"/>
                  <a:pt x="673" y="400"/>
                </a:cubicBezTo>
                <a:cubicBezTo>
                  <a:pt x="725" y="391"/>
                  <a:pt x="774" y="350"/>
                  <a:pt x="788" y="298"/>
                </a:cubicBezTo>
                <a:cubicBezTo>
                  <a:pt x="800" y="252"/>
                  <a:pt x="794" y="206"/>
                  <a:pt x="755" y="177"/>
                </a:cubicBezTo>
                <a:cubicBezTo>
                  <a:pt x="734" y="162"/>
                  <a:pt x="713" y="166"/>
                  <a:pt x="689" y="167"/>
                </a:cubicBezTo>
                <a:moveTo>
                  <a:pt x="1087" y="1"/>
                </a:moveTo>
                <a:cubicBezTo>
                  <a:pt x="1087" y="1"/>
                  <a:pt x="1086" y="33"/>
                  <a:pt x="1083" y="58"/>
                </a:cubicBezTo>
                <a:cubicBezTo>
                  <a:pt x="1076" y="127"/>
                  <a:pt x="1070" y="202"/>
                  <a:pt x="1077" y="269"/>
                </a:cubicBezTo>
                <a:cubicBezTo>
                  <a:pt x="1082" y="321"/>
                  <a:pt x="1097" y="373"/>
                  <a:pt x="1106" y="426"/>
                </a:cubicBezTo>
                <a:moveTo>
                  <a:pt x="921" y="264"/>
                </a:moveTo>
                <a:cubicBezTo>
                  <a:pt x="966" y="261"/>
                  <a:pt x="1014" y="261"/>
                  <a:pt x="1060" y="261"/>
                </a:cubicBezTo>
                <a:cubicBezTo>
                  <a:pt x="1124" y="261"/>
                  <a:pt x="1195" y="271"/>
                  <a:pt x="1256" y="250"/>
                </a:cubicBezTo>
                <a:cubicBezTo>
                  <a:pt x="1300" y="234"/>
                  <a:pt x="1310" y="191"/>
                  <a:pt x="1315" y="148"/>
                </a:cubicBezTo>
                <a:cubicBezTo>
                  <a:pt x="1320" y="110"/>
                  <a:pt x="1320" y="71"/>
                  <a:pt x="1323" y="33"/>
                </a:cubicBezTo>
                <a:cubicBezTo>
                  <a:pt x="1323" y="108"/>
                  <a:pt x="1317" y="187"/>
                  <a:pt x="1329" y="262"/>
                </a:cubicBezTo>
                <a:cubicBezTo>
                  <a:pt x="1338" y="318"/>
                  <a:pt x="1358" y="384"/>
                  <a:pt x="1399" y="426"/>
                </a:cubicBezTo>
                <a:cubicBezTo>
                  <a:pt x="1425" y="451"/>
                  <a:pt x="1453" y="441"/>
                  <a:pt x="1475" y="418"/>
                </a:cubicBezTo>
                <a:cubicBezTo>
                  <a:pt x="1511" y="381"/>
                  <a:pt x="1535" y="330"/>
                  <a:pt x="1572" y="293"/>
                </a:cubicBezTo>
                <a:cubicBezTo>
                  <a:pt x="1586" y="278"/>
                  <a:pt x="1618" y="240"/>
                  <a:pt x="1644" y="251"/>
                </a:cubicBezTo>
                <a:cubicBezTo>
                  <a:pt x="1680" y="266"/>
                  <a:pt x="1691" y="306"/>
                  <a:pt x="1705" y="342"/>
                </a:cubicBezTo>
                <a:cubicBezTo>
                  <a:pt x="1720" y="382"/>
                  <a:pt x="1726" y="395"/>
                  <a:pt x="1749" y="414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434" name="Freeform 66"/>
          <p:cNvSpPr/>
          <p:nvPr/>
        </p:nvSpPr>
        <p:spPr>
          <a:xfrm>
            <a:off x="6789600" y="5542200"/>
            <a:ext cx="140400" cy="212760"/>
          </a:xfrm>
          <a:custGeom>
            <a:avLst/>
            <a:gdLst/>
            <a:ahLst/>
            <a:rect l="0" t="0" r="r" b="b"/>
            <a:pathLst>
              <a:path w="390" h="591">
                <a:moveTo>
                  <a:pt x="8" y="157"/>
                </a:moveTo>
                <a:cubicBezTo>
                  <a:pt x="8" y="267"/>
                  <a:pt x="0" y="381"/>
                  <a:pt x="11" y="491"/>
                </a:cubicBezTo>
                <a:cubicBezTo>
                  <a:pt x="15" y="527"/>
                  <a:pt x="21" y="560"/>
                  <a:pt x="41" y="590"/>
                </a:cubicBezTo>
                <a:moveTo>
                  <a:pt x="23" y="95"/>
                </a:moveTo>
                <a:cubicBezTo>
                  <a:pt x="23" y="81"/>
                  <a:pt x="12" y="18"/>
                  <a:pt x="33" y="10"/>
                </a:cubicBezTo>
                <a:cubicBezTo>
                  <a:pt x="60" y="0"/>
                  <a:pt x="81" y="24"/>
                  <a:pt x="95" y="42"/>
                </a:cubicBezTo>
                <a:cubicBezTo>
                  <a:pt x="130" y="87"/>
                  <a:pt x="146" y="129"/>
                  <a:pt x="148" y="186"/>
                </a:cubicBezTo>
                <a:cubicBezTo>
                  <a:pt x="150" y="229"/>
                  <a:pt x="120" y="241"/>
                  <a:pt x="82" y="247"/>
                </a:cubicBezTo>
                <a:cubicBezTo>
                  <a:pt x="71" y="249"/>
                  <a:pt x="60" y="248"/>
                  <a:pt x="49" y="248"/>
                </a:cubicBezTo>
                <a:moveTo>
                  <a:pt x="353" y="202"/>
                </a:moveTo>
                <a:cubicBezTo>
                  <a:pt x="352" y="229"/>
                  <a:pt x="352" y="260"/>
                  <a:pt x="352" y="288"/>
                </a:cubicBezTo>
                <a:cubicBezTo>
                  <a:pt x="352" y="367"/>
                  <a:pt x="331" y="481"/>
                  <a:pt x="367" y="553"/>
                </a:cubicBezTo>
                <a:cubicBezTo>
                  <a:pt x="374" y="562"/>
                  <a:pt x="382" y="571"/>
                  <a:pt x="389" y="580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435" name="Freeform 67"/>
          <p:cNvSpPr/>
          <p:nvPr/>
        </p:nvSpPr>
        <p:spPr>
          <a:xfrm>
            <a:off x="7242120" y="5549400"/>
            <a:ext cx="531000" cy="233640"/>
          </a:xfrm>
          <a:custGeom>
            <a:avLst/>
            <a:gdLst/>
            <a:ahLst/>
            <a:rect l="0" t="0" r="r" b="b"/>
            <a:pathLst>
              <a:path w="1475" h="649">
                <a:moveTo>
                  <a:pt x="475" y="542"/>
                </a:moveTo>
                <a:cubicBezTo>
                  <a:pt x="460" y="473"/>
                  <a:pt x="459" y="418"/>
                  <a:pt x="377" y="409"/>
                </a:cubicBezTo>
                <a:cubicBezTo>
                  <a:pt x="288" y="399"/>
                  <a:pt x="210" y="415"/>
                  <a:pt x="129" y="455"/>
                </a:cubicBezTo>
                <a:cubicBezTo>
                  <a:pt x="68" y="486"/>
                  <a:pt x="16" y="518"/>
                  <a:pt x="0" y="581"/>
                </a:cubicBezTo>
                <a:cubicBezTo>
                  <a:pt x="3" y="588"/>
                  <a:pt x="6" y="595"/>
                  <a:pt x="9" y="602"/>
                </a:cubicBezTo>
                <a:cubicBezTo>
                  <a:pt x="93" y="628"/>
                  <a:pt x="204" y="648"/>
                  <a:pt x="290" y="616"/>
                </a:cubicBezTo>
                <a:cubicBezTo>
                  <a:pt x="352" y="593"/>
                  <a:pt x="370" y="540"/>
                  <a:pt x="386" y="482"/>
                </a:cubicBezTo>
                <a:cubicBezTo>
                  <a:pt x="392" y="460"/>
                  <a:pt x="398" y="437"/>
                  <a:pt x="404" y="415"/>
                </a:cubicBezTo>
                <a:cubicBezTo>
                  <a:pt x="415" y="431"/>
                  <a:pt x="430" y="454"/>
                  <a:pt x="440" y="477"/>
                </a:cubicBezTo>
                <a:cubicBezTo>
                  <a:pt x="456" y="513"/>
                  <a:pt x="470" y="547"/>
                  <a:pt x="494" y="577"/>
                </a:cubicBezTo>
                <a:cubicBezTo>
                  <a:pt x="497" y="579"/>
                  <a:pt x="500" y="582"/>
                  <a:pt x="503" y="584"/>
                </a:cubicBezTo>
                <a:cubicBezTo>
                  <a:pt x="521" y="571"/>
                  <a:pt x="533" y="569"/>
                  <a:pt x="553" y="546"/>
                </a:cubicBezTo>
                <a:cubicBezTo>
                  <a:pt x="586" y="509"/>
                  <a:pt x="625" y="439"/>
                  <a:pt x="686" y="453"/>
                </a:cubicBezTo>
                <a:cubicBezTo>
                  <a:pt x="731" y="464"/>
                  <a:pt x="744" y="514"/>
                  <a:pt x="770" y="546"/>
                </a:cubicBezTo>
                <a:cubicBezTo>
                  <a:pt x="792" y="572"/>
                  <a:pt x="795" y="558"/>
                  <a:pt x="822" y="569"/>
                </a:cubicBezTo>
                <a:cubicBezTo>
                  <a:pt x="855" y="512"/>
                  <a:pt x="878" y="416"/>
                  <a:pt x="933" y="379"/>
                </a:cubicBezTo>
                <a:cubicBezTo>
                  <a:pt x="938" y="379"/>
                  <a:pt x="944" y="379"/>
                  <a:pt x="949" y="379"/>
                </a:cubicBezTo>
                <a:cubicBezTo>
                  <a:pt x="981" y="408"/>
                  <a:pt x="1012" y="446"/>
                  <a:pt x="1047" y="472"/>
                </a:cubicBezTo>
                <a:cubicBezTo>
                  <a:pt x="1092" y="505"/>
                  <a:pt x="1284" y="583"/>
                  <a:pt x="1325" y="517"/>
                </a:cubicBezTo>
                <a:cubicBezTo>
                  <a:pt x="1343" y="488"/>
                  <a:pt x="1342" y="394"/>
                  <a:pt x="1328" y="364"/>
                </a:cubicBezTo>
                <a:cubicBezTo>
                  <a:pt x="1310" y="324"/>
                  <a:pt x="1278" y="321"/>
                  <a:pt x="1239" y="320"/>
                </a:cubicBezTo>
                <a:cubicBezTo>
                  <a:pt x="1180" y="318"/>
                  <a:pt x="1137" y="404"/>
                  <a:pt x="1123" y="449"/>
                </a:cubicBezTo>
                <a:cubicBezTo>
                  <a:pt x="1108" y="501"/>
                  <a:pt x="1104" y="568"/>
                  <a:pt x="1157" y="597"/>
                </a:cubicBezTo>
                <a:cubicBezTo>
                  <a:pt x="1214" y="629"/>
                  <a:pt x="1288" y="609"/>
                  <a:pt x="1334" y="571"/>
                </a:cubicBezTo>
                <a:cubicBezTo>
                  <a:pt x="1444" y="479"/>
                  <a:pt x="1474" y="337"/>
                  <a:pt x="1455" y="201"/>
                </a:cubicBezTo>
                <a:cubicBezTo>
                  <a:pt x="1446" y="141"/>
                  <a:pt x="1430" y="65"/>
                  <a:pt x="1406" y="9"/>
                </a:cubicBezTo>
                <a:cubicBezTo>
                  <a:pt x="1403" y="2"/>
                  <a:pt x="1402" y="0"/>
                  <a:pt x="1395" y="2"/>
                </a:cubicBezTo>
                <a:cubicBezTo>
                  <a:pt x="1353" y="87"/>
                  <a:pt x="1330" y="154"/>
                  <a:pt x="1328" y="250"/>
                </a:cubicBezTo>
                <a:cubicBezTo>
                  <a:pt x="1326" y="346"/>
                  <a:pt x="1353" y="453"/>
                  <a:pt x="1411" y="534"/>
                </a:cubicBezTo>
                <a:cubicBezTo>
                  <a:pt x="1426" y="549"/>
                  <a:pt x="1440" y="564"/>
                  <a:pt x="1455" y="578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436" name="Freeform 68"/>
          <p:cNvSpPr/>
          <p:nvPr/>
        </p:nvSpPr>
        <p:spPr>
          <a:xfrm>
            <a:off x="8082720" y="5588280"/>
            <a:ext cx="190080" cy="226800"/>
          </a:xfrm>
          <a:custGeom>
            <a:avLst/>
            <a:gdLst/>
            <a:ahLst/>
            <a:rect l="0" t="0" r="r" b="b"/>
            <a:pathLst>
              <a:path w="528" h="630">
                <a:moveTo>
                  <a:pt x="24" y="209"/>
                </a:moveTo>
                <a:cubicBezTo>
                  <a:pt x="21" y="207"/>
                  <a:pt x="18" y="204"/>
                  <a:pt x="15" y="202"/>
                </a:cubicBezTo>
                <a:cubicBezTo>
                  <a:pt x="12" y="212"/>
                  <a:pt x="4" y="236"/>
                  <a:pt x="3" y="255"/>
                </a:cubicBezTo>
                <a:cubicBezTo>
                  <a:pt x="1" y="322"/>
                  <a:pt x="0" y="390"/>
                  <a:pt x="11" y="457"/>
                </a:cubicBezTo>
                <a:cubicBezTo>
                  <a:pt x="19" y="505"/>
                  <a:pt x="33" y="552"/>
                  <a:pt x="44" y="600"/>
                </a:cubicBezTo>
                <a:cubicBezTo>
                  <a:pt x="49" y="621"/>
                  <a:pt x="47" y="623"/>
                  <a:pt x="63" y="629"/>
                </a:cubicBezTo>
                <a:moveTo>
                  <a:pt x="112" y="90"/>
                </a:moveTo>
                <a:cubicBezTo>
                  <a:pt x="142" y="49"/>
                  <a:pt x="163" y="32"/>
                  <a:pt x="214" y="21"/>
                </a:cubicBezTo>
                <a:cubicBezTo>
                  <a:pt x="233" y="17"/>
                  <a:pt x="297" y="0"/>
                  <a:pt x="306" y="29"/>
                </a:cubicBezTo>
                <a:cubicBezTo>
                  <a:pt x="320" y="73"/>
                  <a:pt x="286" y="98"/>
                  <a:pt x="249" y="114"/>
                </a:cubicBezTo>
                <a:cubicBezTo>
                  <a:pt x="213" y="130"/>
                  <a:pt x="177" y="129"/>
                  <a:pt x="139" y="129"/>
                </a:cubicBezTo>
                <a:cubicBezTo>
                  <a:pt x="131" y="129"/>
                  <a:pt x="128" y="131"/>
                  <a:pt x="126" y="131"/>
                </a:cubicBezTo>
                <a:moveTo>
                  <a:pt x="314" y="262"/>
                </a:moveTo>
                <a:cubicBezTo>
                  <a:pt x="324" y="252"/>
                  <a:pt x="328" y="246"/>
                  <a:pt x="345" y="244"/>
                </a:cubicBezTo>
                <a:cubicBezTo>
                  <a:pt x="357" y="242"/>
                  <a:pt x="368" y="243"/>
                  <a:pt x="380" y="243"/>
                </a:cubicBezTo>
                <a:cubicBezTo>
                  <a:pt x="387" y="284"/>
                  <a:pt x="375" y="313"/>
                  <a:pt x="356" y="350"/>
                </a:cubicBezTo>
                <a:cubicBezTo>
                  <a:pt x="335" y="390"/>
                  <a:pt x="304" y="429"/>
                  <a:pt x="296" y="475"/>
                </a:cubicBezTo>
                <a:cubicBezTo>
                  <a:pt x="289" y="519"/>
                  <a:pt x="326" y="524"/>
                  <a:pt x="362" y="532"/>
                </a:cubicBezTo>
                <a:cubicBezTo>
                  <a:pt x="416" y="543"/>
                  <a:pt x="473" y="539"/>
                  <a:pt x="527" y="539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437" name="Freeform 69"/>
          <p:cNvSpPr/>
          <p:nvPr/>
        </p:nvSpPr>
        <p:spPr>
          <a:xfrm>
            <a:off x="4836600" y="5889240"/>
            <a:ext cx="1774080" cy="277560"/>
          </a:xfrm>
          <a:custGeom>
            <a:avLst/>
            <a:gdLst/>
            <a:ahLst/>
            <a:rect l="0" t="0" r="r" b="b"/>
            <a:pathLst>
              <a:path w="4928" h="771">
                <a:moveTo>
                  <a:pt x="270" y="169"/>
                </a:moveTo>
                <a:cubicBezTo>
                  <a:pt x="271" y="158"/>
                  <a:pt x="289" y="151"/>
                  <a:pt x="281" y="143"/>
                </a:cubicBezTo>
                <a:cubicBezTo>
                  <a:pt x="259" y="122"/>
                  <a:pt x="160" y="139"/>
                  <a:pt x="137" y="146"/>
                </a:cubicBezTo>
                <a:cubicBezTo>
                  <a:pt x="90" y="160"/>
                  <a:pt x="0" y="202"/>
                  <a:pt x="6" y="265"/>
                </a:cubicBezTo>
                <a:cubicBezTo>
                  <a:pt x="11" y="309"/>
                  <a:pt x="30" y="318"/>
                  <a:pt x="75" y="325"/>
                </a:cubicBezTo>
                <a:cubicBezTo>
                  <a:pt x="118" y="332"/>
                  <a:pt x="178" y="338"/>
                  <a:pt x="215" y="311"/>
                </a:cubicBezTo>
                <a:cubicBezTo>
                  <a:pt x="247" y="288"/>
                  <a:pt x="251" y="240"/>
                  <a:pt x="260" y="204"/>
                </a:cubicBezTo>
                <a:cubicBezTo>
                  <a:pt x="266" y="183"/>
                  <a:pt x="273" y="168"/>
                  <a:pt x="281" y="150"/>
                </a:cubicBezTo>
                <a:cubicBezTo>
                  <a:pt x="308" y="162"/>
                  <a:pt x="315" y="154"/>
                  <a:pt x="330" y="193"/>
                </a:cubicBezTo>
                <a:cubicBezTo>
                  <a:pt x="337" y="212"/>
                  <a:pt x="342" y="235"/>
                  <a:pt x="348" y="255"/>
                </a:cubicBezTo>
                <a:cubicBezTo>
                  <a:pt x="359" y="247"/>
                  <a:pt x="367" y="245"/>
                  <a:pt x="381" y="232"/>
                </a:cubicBezTo>
                <a:cubicBezTo>
                  <a:pt x="414" y="202"/>
                  <a:pt x="445" y="174"/>
                  <a:pt x="486" y="156"/>
                </a:cubicBezTo>
                <a:cubicBezTo>
                  <a:pt x="531" y="136"/>
                  <a:pt x="593" y="121"/>
                  <a:pt x="644" y="129"/>
                </a:cubicBezTo>
                <a:cubicBezTo>
                  <a:pt x="646" y="131"/>
                  <a:pt x="648" y="134"/>
                  <a:pt x="650" y="136"/>
                </a:cubicBezTo>
                <a:cubicBezTo>
                  <a:pt x="650" y="161"/>
                  <a:pt x="652" y="185"/>
                  <a:pt x="655" y="208"/>
                </a:cubicBezTo>
                <a:cubicBezTo>
                  <a:pt x="679" y="206"/>
                  <a:pt x="697" y="210"/>
                  <a:pt x="720" y="200"/>
                </a:cubicBezTo>
                <a:cubicBezTo>
                  <a:pt x="750" y="187"/>
                  <a:pt x="768" y="152"/>
                  <a:pt x="792" y="132"/>
                </a:cubicBezTo>
                <a:cubicBezTo>
                  <a:pt x="816" y="112"/>
                  <a:pt x="829" y="105"/>
                  <a:pt x="859" y="101"/>
                </a:cubicBezTo>
                <a:cubicBezTo>
                  <a:pt x="889" y="97"/>
                  <a:pt x="904" y="107"/>
                  <a:pt x="928" y="122"/>
                </a:cubicBezTo>
                <a:cubicBezTo>
                  <a:pt x="995" y="163"/>
                  <a:pt x="1042" y="178"/>
                  <a:pt x="1123" y="175"/>
                </a:cubicBezTo>
                <a:cubicBezTo>
                  <a:pt x="1155" y="174"/>
                  <a:pt x="1193" y="147"/>
                  <a:pt x="1178" y="108"/>
                </a:cubicBezTo>
                <a:cubicBezTo>
                  <a:pt x="1162" y="65"/>
                  <a:pt x="1117" y="66"/>
                  <a:pt x="1078" y="65"/>
                </a:cubicBezTo>
                <a:cubicBezTo>
                  <a:pt x="1026" y="63"/>
                  <a:pt x="976" y="76"/>
                  <a:pt x="953" y="129"/>
                </a:cubicBezTo>
                <a:cubicBezTo>
                  <a:pt x="937" y="166"/>
                  <a:pt x="941" y="217"/>
                  <a:pt x="970" y="245"/>
                </a:cubicBezTo>
                <a:cubicBezTo>
                  <a:pt x="1015" y="287"/>
                  <a:pt x="1087" y="296"/>
                  <a:pt x="1145" y="304"/>
                </a:cubicBezTo>
                <a:cubicBezTo>
                  <a:pt x="1227" y="312"/>
                  <a:pt x="1257" y="315"/>
                  <a:pt x="1314" y="316"/>
                </a:cubicBezTo>
                <a:moveTo>
                  <a:pt x="2019" y="63"/>
                </a:moveTo>
                <a:cubicBezTo>
                  <a:pt x="2011" y="52"/>
                  <a:pt x="2011" y="49"/>
                  <a:pt x="2004" y="46"/>
                </a:cubicBezTo>
                <a:cubicBezTo>
                  <a:pt x="2004" y="88"/>
                  <a:pt x="2008" y="126"/>
                  <a:pt x="2014" y="166"/>
                </a:cubicBezTo>
                <a:cubicBezTo>
                  <a:pt x="2021" y="210"/>
                  <a:pt x="2021" y="275"/>
                  <a:pt x="2046" y="314"/>
                </a:cubicBezTo>
                <a:cubicBezTo>
                  <a:pt x="2057" y="331"/>
                  <a:pt x="2097" y="330"/>
                  <a:pt x="2114" y="326"/>
                </a:cubicBezTo>
                <a:cubicBezTo>
                  <a:pt x="2157" y="315"/>
                  <a:pt x="2196" y="282"/>
                  <a:pt x="2235" y="262"/>
                </a:cubicBezTo>
                <a:cubicBezTo>
                  <a:pt x="2268" y="245"/>
                  <a:pt x="2360" y="208"/>
                  <a:pt x="2381" y="255"/>
                </a:cubicBezTo>
                <a:cubicBezTo>
                  <a:pt x="2394" y="283"/>
                  <a:pt x="2382" y="316"/>
                  <a:pt x="2403" y="342"/>
                </a:cubicBezTo>
                <a:cubicBezTo>
                  <a:pt x="2427" y="361"/>
                  <a:pt x="2437" y="368"/>
                  <a:pt x="2459" y="370"/>
                </a:cubicBezTo>
                <a:moveTo>
                  <a:pt x="2824" y="242"/>
                </a:moveTo>
                <a:cubicBezTo>
                  <a:pt x="2824" y="200"/>
                  <a:pt x="2825" y="182"/>
                  <a:pt x="2778" y="172"/>
                </a:cubicBezTo>
                <a:cubicBezTo>
                  <a:pt x="2725" y="160"/>
                  <a:pt x="2656" y="160"/>
                  <a:pt x="2609" y="190"/>
                </a:cubicBezTo>
                <a:cubicBezTo>
                  <a:pt x="2574" y="212"/>
                  <a:pt x="2543" y="266"/>
                  <a:pt x="2558" y="309"/>
                </a:cubicBezTo>
                <a:cubicBezTo>
                  <a:pt x="2577" y="362"/>
                  <a:pt x="2658" y="370"/>
                  <a:pt x="2704" y="373"/>
                </a:cubicBezTo>
                <a:cubicBezTo>
                  <a:pt x="2753" y="376"/>
                  <a:pt x="2804" y="379"/>
                  <a:pt x="2843" y="345"/>
                </a:cubicBezTo>
                <a:cubicBezTo>
                  <a:pt x="2871" y="321"/>
                  <a:pt x="2877" y="289"/>
                  <a:pt x="2882" y="255"/>
                </a:cubicBezTo>
                <a:cubicBezTo>
                  <a:pt x="2882" y="292"/>
                  <a:pt x="2873" y="341"/>
                  <a:pt x="2888" y="376"/>
                </a:cubicBezTo>
                <a:cubicBezTo>
                  <a:pt x="2910" y="429"/>
                  <a:pt x="2975" y="455"/>
                  <a:pt x="3024" y="468"/>
                </a:cubicBezTo>
                <a:cubicBezTo>
                  <a:pt x="3039" y="471"/>
                  <a:pt x="3055" y="474"/>
                  <a:pt x="3070" y="477"/>
                </a:cubicBezTo>
                <a:moveTo>
                  <a:pt x="3263" y="255"/>
                </a:moveTo>
                <a:cubicBezTo>
                  <a:pt x="3263" y="219"/>
                  <a:pt x="3263" y="302"/>
                  <a:pt x="3263" y="309"/>
                </a:cubicBezTo>
                <a:cubicBezTo>
                  <a:pt x="3263" y="344"/>
                  <a:pt x="3267" y="373"/>
                  <a:pt x="3287" y="404"/>
                </a:cubicBezTo>
                <a:cubicBezTo>
                  <a:pt x="3295" y="416"/>
                  <a:pt x="3322" y="425"/>
                  <a:pt x="3336" y="417"/>
                </a:cubicBezTo>
                <a:cubicBezTo>
                  <a:pt x="3365" y="401"/>
                  <a:pt x="3387" y="359"/>
                  <a:pt x="3405" y="332"/>
                </a:cubicBezTo>
                <a:cubicBezTo>
                  <a:pt x="3430" y="295"/>
                  <a:pt x="3456" y="265"/>
                  <a:pt x="3493" y="240"/>
                </a:cubicBezTo>
                <a:cubicBezTo>
                  <a:pt x="3538" y="209"/>
                  <a:pt x="3594" y="194"/>
                  <a:pt x="3648" y="190"/>
                </a:cubicBezTo>
                <a:cubicBezTo>
                  <a:pt x="3656" y="189"/>
                  <a:pt x="3665" y="190"/>
                  <a:pt x="3673" y="190"/>
                </a:cubicBezTo>
                <a:cubicBezTo>
                  <a:pt x="3670" y="218"/>
                  <a:pt x="3661" y="244"/>
                  <a:pt x="3657" y="273"/>
                </a:cubicBezTo>
                <a:cubicBezTo>
                  <a:pt x="3650" y="325"/>
                  <a:pt x="3643" y="400"/>
                  <a:pt x="3654" y="453"/>
                </a:cubicBezTo>
                <a:cubicBezTo>
                  <a:pt x="3656" y="465"/>
                  <a:pt x="3660" y="461"/>
                  <a:pt x="3663" y="468"/>
                </a:cubicBezTo>
                <a:moveTo>
                  <a:pt x="3639" y="12"/>
                </a:moveTo>
                <a:cubicBezTo>
                  <a:pt x="3648" y="0"/>
                  <a:pt x="3675" y="42"/>
                  <a:pt x="3684" y="53"/>
                </a:cubicBezTo>
                <a:cubicBezTo>
                  <a:pt x="3706" y="79"/>
                  <a:pt x="3713" y="89"/>
                  <a:pt x="3730" y="104"/>
                </a:cubicBezTo>
                <a:moveTo>
                  <a:pt x="4042" y="219"/>
                </a:moveTo>
                <a:cubicBezTo>
                  <a:pt x="4034" y="255"/>
                  <a:pt x="4025" y="288"/>
                  <a:pt x="4026" y="325"/>
                </a:cubicBezTo>
                <a:cubicBezTo>
                  <a:pt x="4027" y="354"/>
                  <a:pt x="4069" y="351"/>
                  <a:pt x="4091" y="351"/>
                </a:cubicBezTo>
                <a:cubicBezTo>
                  <a:pt x="4139" y="352"/>
                  <a:pt x="4168" y="319"/>
                  <a:pt x="4200" y="287"/>
                </a:cubicBezTo>
                <a:cubicBezTo>
                  <a:pt x="4225" y="262"/>
                  <a:pt x="4251" y="223"/>
                  <a:pt x="4285" y="210"/>
                </a:cubicBezTo>
                <a:cubicBezTo>
                  <a:pt x="4293" y="208"/>
                  <a:pt x="4295" y="208"/>
                  <a:pt x="4300" y="208"/>
                </a:cubicBezTo>
                <a:cubicBezTo>
                  <a:pt x="4312" y="231"/>
                  <a:pt x="4322" y="254"/>
                  <a:pt x="4344" y="270"/>
                </a:cubicBezTo>
                <a:cubicBezTo>
                  <a:pt x="4392" y="303"/>
                  <a:pt x="4450" y="314"/>
                  <a:pt x="4505" y="329"/>
                </a:cubicBezTo>
                <a:moveTo>
                  <a:pt x="4757" y="345"/>
                </a:moveTo>
                <a:cubicBezTo>
                  <a:pt x="4770" y="316"/>
                  <a:pt x="4779" y="282"/>
                  <a:pt x="4772" y="249"/>
                </a:cubicBezTo>
                <a:cubicBezTo>
                  <a:pt x="4765" y="217"/>
                  <a:pt x="4730" y="203"/>
                  <a:pt x="4701" y="210"/>
                </a:cubicBezTo>
                <a:cubicBezTo>
                  <a:pt x="4660" y="220"/>
                  <a:pt x="4625" y="276"/>
                  <a:pt x="4610" y="312"/>
                </a:cubicBezTo>
                <a:cubicBezTo>
                  <a:pt x="4602" y="330"/>
                  <a:pt x="4591" y="388"/>
                  <a:pt x="4602" y="409"/>
                </a:cubicBezTo>
                <a:cubicBezTo>
                  <a:pt x="4611" y="426"/>
                  <a:pt x="4640" y="432"/>
                  <a:pt x="4657" y="433"/>
                </a:cubicBezTo>
                <a:cubicBezTo>
                  <a:pt x="4677" y="434"/>
                  <a:pt x="4695" y="432"/>
                  <a:pt x="4714" y="429"/>
                </a:cubicBezTo>
                <a:cubicBezTo>
                  <a:pt x="4726" y="427"/>
                  <a:pt x="4761" y="419"/>
                  <a:pt x="4772" y="426"/>
                </a:cubicBezTo>
                <a:cubicBezTo>
                  <a:pt x="4801" y="444"/>
                  <a:pt x="4804" y="497"/>
                  <a:pt x="4808" y="526"/>
                </a:cubicBezTo>
                <a:cubicBezTo>
                  <a:pt x="4816" y="580"/>
                  <a:pt x="4831" y="673"/>
                  <a:pt x="4806" y="724"/>
                </a:cubicBezTo>
                <a:cubicBezTo>
                  <a:pt x="4784" y="767"/>
                  <a:pt x="4738" y="770"/>
                  <a:pt x="4696" y="768"/>
                </a:cubicBezTo>
                <a:cubicBezTo>
                  <a:pt x="4656" y="766"/>
                  <a:pt x="4630" y="726"/>
                  <a:pt x="4645" y="686"/>
                </a:cubicBezTo>
                <a:cubicBezTo>
                  <a:pt x="4664" y="636"/>
                  <a:pt x="4747" y="612"/>
                  <a:pt x="4790" y="595"/>
                </a:cubicBezTo>
                <a:cubicBezTo>
                  <a:pt x="4856" y="570"/>
                  <a:pt x="4880" y="561"/>
                  <a:pt x="4927" y="548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438" name="Freeform 70"/>
          <p:cNvSpPr/>
          <p:nvPr/>
        </p:nvSpPr>
        <p:spPr>
          <a:xfrm>
            <a:off x="7012080" y="6071400"/>
            <a:ext cx="576720" cy="118800"/>
          </a:xfrm>
          <a:custGeom>
            <a:avLst/>
            <a:gdLst/>
            <a:ahLst/>
            <a:rect l="0" t="0" r="r" b="b"/>
            <a:pathLst>
              <a:path w="1602" h="330">
                <a:moveTo>
                  <a:pt x="0" y="205"/>
                </a:moveTo>
                <a:cubicBezTo>
                  <a:pt x="16" y="173"/>
                  <a:pt x="28" y="150"/>
                  <a:pt x="56" y="128"/>
                </a:cubicBezTo>
                <a:cubicBezTo>
                  <a:pt x="78" y="111"/>
                  <a:pt x="99" y="109"/>
                  <a:pt x="126" y="111"/>
                </a:cubicBezTo>
                <a:cubicBezTo>
                  <a:pt x="165" y="114"/>
                  <a:pt x="176" y="146"/>
                  <a:pt x="179" y="183"/>
                </a:cubicBezTo>
                <a:cubicBezTo>
                  <a:pt x="182" y="218"/>
                  <a:pt x="173" y="244"/>
                  <a:pt x="136" y="252"/>
                </a:cubicBezTo>
                <a:cubicBezTo>
                  <a:pt x="108" y="259"/>
                  <a:pt x="91" y="248"/>
                  <a:pt x="87" y="219"/>
                </a:cubicBezTo>
                <a:cubicBezTo>
                  <a:pt x="81" y="177"/>
                  <a:pt x="86" y="140"/>
                  <a:pt x="118" y="111"/>
                </a:cubicBezTo>
                <a:cubicBezTo>
                  <a:pt x="155" y="78"/>
                  <a:pt x="194" y="69"/>
                  <a:pt x="241" y="68"/>
                </a:cubicBezTo>
                <a:cubicBezTo>
                  <a:pt x="290" y="67"/>
                  <a:pt x="303" y="104"/>
                  <a:pt x="307" y="147"/>
                </a:cubicBezTo>
                <a:cubicBezTo>
                  <a:pt x="310" y="180"/>
                  <a:pt x="314" y="230"/>
                  <a:pt x="304" y="261"/>
                </a:cubicBezTo>
                <a:cubicBezTo>
                  <a:pt x="302" y="267"/>
                  <a:pt x="302" y="270"/>
                  <a:pt x="298" y="269"/>
                </a:cubicBezTo>
                <a:cubicBezTo>
                  <a:pt x="298" y="240"/>
                  <a:pt x="296" y="220"/>
                  <a:pt x="310" y="193"/>
                </a:cubicBezTo>
                <a:cubicBezTo>
                  <a:pt x="330" y="153"/>
                  <a:pt x="368" y="113"/>
                  <a:pt x="406" y="92"/>
                </a:cubicBezTo>
                <a:cubicBezTo>
                  <a:pt x="450" y="67"/>
                  <a:pt x="511" y="69"/>
                  <a:pt x="549" y="101"/>
                </a:cubicBezTo>
                <a:cubicBezTo>
                  <a:pt x="603" y="145"/>
                  <a:pt x="609" y="205"/>
                  <a:pt x="609" y="269"/>
                </a:cubicBezTo>
                <a:cubicBezTo>
                  <a:pt x="609" y="314"/>
                  <a:pt x="609" y="308"/>
                  <a:pt x="646" y="329"/>
                </a:cubicBezTo>
                <a:moveTo>
                  <a:pt x="1001" y="28"/>
                </a:moveTo>
                <a:cubicBezTo>
                  <a:pt x="943" y="8"/>
                  <a:pt x="903" y="0"/>
                  <a:pt x="848" y="34"/>
                </a:cubicBezTo>
                <a:cubicBezTo>
                  <a:pt x="797" y="65"/>
                  <a:pt x="762" y="108"/>
                  <a:pt x="755" y="166"/>
                </a:cubicBezTo>
                <a:cubicBezTo>
                  <a:pt x="747" y="231"/>
                  <a:pt x="793" y="263"/>
                  <a:pt x="852" y="275"/>
                </a:cubicBezTo>
                <a:cubicBezTo>
                  <a:pt x="909" y="288"/>
                  <a:pt x="954" y="283"/>
                  <a:pt x="991" y="238"/>
                </a:cubicBezTo>
                <a:cubicBezTo>
                  <a:pt x="1022" y="201"/>
                  <a:pt x="1040" y="152"/>
                  <a:pt x="1064" y="111"/>
                </a:cubicBezTo>
                <a:cubicBezTo>
                  <a:pt x="1072" y="97"/>
                  <a:pt x="1080" y="86"/>
                  <a:pt x="1089" y="74"/>
                </a:cubicBezTo>
                <a:cubicBezTo>
                  <a:pt x="1089" y="116"/>
                  <a:pt x="1073" y="196"/>
                  <a:pt x="1103" y="229"/>
                </a:cubicBezTo>
                <a:cubicBezTo>
                  <a:pt x="1162" y="295"/>
                  <a:pt x="1298" y="291"/>
                  <a:pt x="1377" y="286"/>
                </a:cubicBezTo>
                <a:cubicBezTo>
                  <a:pt x="1395" y="284"/>
                  <a:pt x="1412" y="281"/>
                  <a:pt x="1430" y="279"/>
                </a:cubicBezTo>
                <a:moveTo>
                  <a:pt x="1538" y="178"/>
                </a:moveTo>
                <a:cubicBezTo>
                  <a:pt x="1561" y="138"/>
                  <a:pt x="1590" y="98"/>
                  <a:pt x="1601" y="53"/>
                </a:cubicBezTo>
                <a:cubicBezTo>
                  <a:pt x="1601" y="50"/>
                  <a:pt x="1601" y="48"/>
                  <a:pt x="1601" y="45"/>
                </a:cubicBezTo>
                <a:cubicBezTo>
                  <a:pt x="1552" y="57"/>
                  <a:pt x="1523" y="72"/>
                  <a:pt x="1481" y="105"/>
                </a:cubicBezTo>
                <a:cubicBezTo>
                  <a:pt x="1426" y="149"/>
                  <a:pt x="1385" y="206"/>
                  <a:pt x="1344" y="262"/>
                </a:cubicBezTo>
                <a:cubicBezTo>
                  <a:pt x="1336" y="273"/>
                  <a:pt x="1311" y="321"/>
                  <a:pt x="1288" y="311"/>
                </a:cubicBezTo>
                <a:cubicBezTo>
                  <a:pt x="1286" y="309"/>
                  <a:pt x="1284" y="306"/>
                  <a:pt x="1282" y="304"/>
                </a:cubicBezTo>
                <a:moveTo>
                  <a:pt x="1332" y="65"/>
                </a:moveTo>
                <a:cubicBezTo>
                  <a:pt x="1350" y="52"/>
                  <a:pt x="1364" y="45"/>
                  <a:pt x="1381" y="65"/>
                </a:cubicBezTo>
                <a:cubicBezTo>
                  <a:pt x="1424" y="113"/>
                  <a:pt x="1453" y="177"/>
                  <a:pt x="1493" y="227"/>
                </a:cubicBezTo>
                <a:cubicBezTo>
                  <a:pt x="1538" y="281"/>
                  <a:pt x="1554" y="298"/>
                  <a:pt x="1596" y="321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439" name="Freeform 71"/>
          <p:cNvSpPr/>
          <p:nvPr/>
        </p:nvSpPr>
        <p:spPr>
          <a:xfrm>
            <a:off x="7954920" y="6018120"/>
            <a:ext cx="217800" cy="203400"/>
          </a:xfrm>
          <a:custGeom>
            <a:avLst/>
            <a:gdLst/>
            <a:ahLst/>
            <a:rect l="0" t="0" r="r" b="b"/>
            <a:pathLst>
              <a:path w="605" h="565">
                <a:moveTo>
                  <a:pt x="161" y="35"/>
                </a:moveTo>
                <a:cubicBezTo>
                  <a:pt x="158" y="0"/>
                  <a:pt x="141" y="45"/>
                  <a:pt x="121" y="69"/>
                </a:cubicBezTo>
                <a:cubicBezTo>
                  <a:pt x="81" y="115"/>
                  <a:pt x="41" y="162"/>
                  <a:pt x="17" y="219"/>
                </a:cubicBezTo>
                <a:cubicBezTo>
                  <a:pt x="5" y="249"/>
                  <a:pt x="0" y="277"/>
                  <a:pt x="0" y="308"/>
                </a:cubicBezTo>
                <a:cubicBezTo>
                  <a:pt x="0" y="311"/>
                  <a:pt x="0" y="313"/>
                  <a:pt x="0" y="316"/>
                </a:cubicBezTo>
                <a:cubicBezTo>
                  <a:pt x="38" y="318"/>
                  <a:pt x="77" y="321"/>
                  <a:pt x="115" y="319"/>
                </a:cubicBezTo>
                <a:cubicBezTo>
                  <a:pt x="193" y="314"/>
                  <a:pt x="268" y="291"/>
                  <a:pt x="340" y="263"/>
                </a:cubicBezTo>
                <a:cubicBezTo>
                  <a:pt x="354" y="258"/>
                  <a:pt x="369" y="252"/>
                  <a:pt x="383" y="245"/>
                </a:cubicBezTo>
                <a:cubicBezTo>
                  <a:pt x="348" y="261"/>
                  <a:pt x="322" y="285"/>
                  <a:pt x="306" y="322"/>
                </a:cubicBezTo>
                <a:cubicBezTo>
                  <a:pt x="286" y="367"/>
                  <a:pt x="282" y="422"/>
                  <a:pt x="278" y="471"/>
                </a:cubicBezTo>
                <a:cubicBezTo>
                  <a:pt x="277" y="498"/>
                  <a:pt x="277" y="505"/>
                  <a:pt x="274" y="523"/>
                </a:cubicBezTo>
                <a:moveTo>
                  <a:pt x="599" y="564"/>
                </a:moveTo>
                <a:cubicBezTo>
                  <a:pt x="602" y="547"/>
                  <a:pt x="604" y="531"/>
                  <a:pt x="604" y="512"/>
                </a:cubicBezTo>
                <a:cubicBezTo>
                  <a:pt x="604" y="500"/>
                  <a:pt x="592" y="508"/>
                  <a:pt x="580" y="509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440" name="Freeform 72"/>
          <p:cNvSpPr/>
          <p:nvPr/>
        </p:nvSpPr>
        <p:spPr>
          <a:xfrm>
            <a:off x="463320" y="6199200"/>
            <a:ext cx="314640" cy="228960"/>
          </a:xfrm>
          <a:custGeom>
            <a:avLst/>
            <a:gdLst/>
            <a:ahLst/>
            <a:rect l="0" t="0" r="r" b="b"/>
            <a:pathLst>
              <a:path w="874" h="636">
                <a:moveTo>
                  <a:pt x="413" y="101"/>
                </a:moveTo>
                <a:cubicBezTo>
                  <a:pt x="413" y="65"/>
                  <a:pt x="414" y="41"/>
                  <a:pt x="385" y="16"/>
                </a:cubicBezTo>
                <a:cubicBezTo>
                  <a:pt x="369" y="2"/>
                  <a:pt x="329" y="0"/>
                  <a:pt x="311" y="9"/>
                </a:cubicBezTo>
                <a:cubicBezTo>
                  <a:pt x="284" y="22"/>
                  <a:pt x="259" y="48"/>
                  <a:pt x="254" y="78"/>
                </a:cubicBezTo>
                <a:cubicBezTo>
                  <a:pt x="247" y="123"/>
                  <a:pt x="267" y="147"/>
                  <a:pt x="290" y="182"/>
                </a:cubicBezTo>
                <a:cubicBezTo>
                  <a:pt x="318" y="224"/>
                  <a:pt x="346" y="263"/>
                  <a:pt x="352" y="315"/>
                </a:cubicBezTo>
                <a:cubicBezTo>
                  <a:pt x="359" y="372"/>
                  <a:pt x="308" y="388"/>
                  <a:pt x="262" y="402"/>
                </a:cubicBezTo>
                <a:cubicBezTo>
                  <a:pt x="207" y="419"/>
                  <a:pt x="94" y="440"/>
                  <a:pt x="40" y="413"/>
                </a:cubicBezTo>
                <a:cubicBezTo>
                  <a:pt x="0" y="393"/>
                  <a:pt x="41" y="354"/>
                  <a:pt x="55" y="340"/>
                </a:cubicBezTo>
                <a:moveTo>
                  <a:pt x="416" y="224"/>
                </a:moveTo>
                <a:cubicBezTo>
                  <a:pt x="416" y="244"/>
                  <a:pt x="413" y="256"/>
                  <a:pt x="437" y="277"/>
                </a:cubicBezTo>
                <a:cubicBezTo>
                  <a:pt x="481" y="315"/>
                  <a:pt x="541" y="322"/>
                  <a:pt x="595" y="324"/>
                </a:cubicBezTo>
                <a:cubicBezTo>
                  <a:pt x="645" y="326"/>
                  <a:pt x="675" y="333"/>
                  <a:pt x="679" y="278"/>
                </a:cubicBezTo>
                <a:cubicBezTo>
                  <a:pt x="683" y="222"/>
                  <a:pt x="635" y="180"/>
                  <a:pt x="591" y="152"/>
                </a:cubicBezTo>
                <a:cubicBezTo>
                  <a:pt x="557" y="129"/>
                  <a:pt x="489" y="106"/>
                  <a:pt x="446" y="122"/>
                </a:cubicBezTo>
                <a:cubicBezTo>
                  <a:pt x="394" y="141"/>
                  <a:pt x="415" y="213"/>
                  <a:pt x="419" y="252"/>
                </a:cubicBezTo>
                <a:moveTo>
                  <a:pt x="838" y="373"/>
                </a:moveTo>
                <a:cubicBezTo>
                  <a:pt x="851" y="369"/>
                  <a:pt x="853" y="366"/>
                  <a:pt x="860" y="387"/>
                </a:cubicBezTo>
                <a:cubicBezTo>
                  <a:pt x="873" y="430"/>
                  <a:pt x="872" y="495"/>
                  <a:pt x="865" y="540"/>
                </a:cubicBezTo>
                <a:cubicBezTo>
                  <a:pt x="853" y="588"/>
                  <a:pt x="849" y="604"/>
                  <a:pt x="840" y="635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441" name="Freeform 73"/>
          <p:cNvSpPr/>
          <p:nvPr/>
        </p:nvSpPr>
        <p:spPr>
          <a:xfrm>
            <a:off x="1033200" y="6168960"/>
            <a:ext cx="354600" cy="140040"/>
          </a:xfrm>
          <a:custGeom>
            <a:avLst/>
            <a:gdLst/>
            <a:ahLst/>
            <a:rect l="0" t="0" r="r" b="b"/>
            <a:pathLst>
              <a:path w="985" h="389">
                <a:moveTo>
                  <a:pt x="30" y="144"/>
                </a:moveTo>
                <a:cubicBezTo>
                  <a:pt x="12" y="132"/>
                  <a:pt x="5" y="130"/>
                  <a:pt x="2" y="108"/>
                </a:cubicBezTo>
                <a:cubicBezTo>
                  <a:pt x="0" y="96"/>
                  <a:pt x="3" y="78"/>
                  <a:pt x="4" y="69"/>
                </a:cubicBezTo>
                <a:cubicBezTo>
                  <a:pt x="18" y="116"/>
                  <a:pt x="37" y="157"/>
                  <a:pt x="57" y="204"/>
                </a:cubicBezTo>
                <a:cubicBezTo>
                  <a:pt x="78" y="251"/>
                  <a:pt x="96" y="301"/>
                  <a:pt x="123" y="346"/>
                </a:cubicBezTo>
                <a:cubicBezTo>
                  <a:pt x="135" y="367"/>
                  <a:pt x="147" y="381"/>
                  <a:pt x="169" y="388"/>
                </a:cubicBezTo>
                <a:cubicBezTo>
                  <a:pt x="172" y="388"/>
                  <a:pt x="176" y="388"/>
                  <a:pt x="179" y="388"/>
                </a:cubicBezTo>
                <a:cubicBezTo>
                  <a:pt x="196" y="342"/>
                  <a:pt x="202" y="292"/>
                  <a:pt x="238" y="255"/>
                </a:cubicBezTo>
                <a:cubicBezTo>
                  <a:pt x="271" y="221"/>
                  <a:pt x="313" y="219"/>
                  <a:pt x="357" y="218"/>
                </a:cubicBezTo>
                <a:cubicBezTo>
                  <a:pt x="402" y="217"/>
                  <a:pt x="441" y="222"/>
                  <a:pt x="485" y="229"/>
                </a:cubicBezTo>
                <a:cubicBezTo>
                  <a:pt x="489" y="229"/>
                  <a:pt x="490" y="229"/>
                  <a:pt x="492" y="229"/>
                </a:cubicBezTo>
                <a:cubicBezTo>
                  <a:pt x="492" y="192"/>
                  <a:pt x="492" y="170"/>
                  <a:pt x="478" y="137"/>
                </a:cubicBezTo>
                <a:cubicBezTo>
                  <a:pt x="461" y="96"/>
                  <a:pt x="433" y="61"/>
                  <a:pt x="418" y="19"/>
                </a:cubicBezTo>
                <a:cubicBezTo>
                  <a:pt x="416" y="8"/>
                  <a:pt x="415" y="6"/>
                  <a:pt x="415" y="0"/>
                </a:cubicBezTo>
                <a:cubicBezTo>
                  <a:pt x="443" y="3"/>
                  <a:pt x="447" y="3"/>
                  <a:pt x="476" y="13"/>
                </a:cubicBezTo>
                <a:moveTo>
                  <a:pt x="686" y="62"/>
                </a:moveTo>
                <a:cubicBezTo>
                  <a:pt x="700" y="69"/>
                  <a:pt x="713" y="77"/>
                  <a:pt x="726" y="86"/>
                </a:cubicBezTo>
                <a:cubicBezTo>
                  <a:pt x="762" y="110"/>
                  <a:pt x="796" y="121"/>
                  <a:pt x="841" y="123"/>
                </a:cubicBezTo>
                <a:cubicBezTo>
                  <a:pt x="876" y="124"/>
                  <a:pt x="906" y="125"/>
                  <a:pt x="938" y="112"/>
                </a:cubicBezTo>
                <a:cubicBezTo>
                  <a:pt x="947" y="85"/>
                  <a:pt x="945" y="68"/>
                  <a:pt x="915" y="54"/>
                </a:cubicBezTo>
                <a:cubicBezTo>
                  <a:pt x="863" y="30"/>
                  <a:pt x="794" y="45"/>
                  <a:pt x="746" y="69"/>
                </a:cubicBezTo>
                <a:cubicBezTo>
                  <a:pt x="689" y="98"/>
                  <a:pt x="622" y="143"/>
                  <a:pt x="608" y="211"/>
                </a:cubicBezTo>
                <a:cubicBezTo>
                  <a:pt x="594" y="278"/>
                  <a:pt x="661" y="302"/>
                  <a:pt x="713" y="313"/>
                </a:cubicBezTo>
                <a:cubicBezTo>
                  <a:pt x="800" y="332"/>
                  <a:pt x="896" y="324"/>
                  <a:pt x="984" y="324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442" name="Freeform 74"/>
          <p:cNvSpPr/>
          <p:nvPr/>
        </p:nvSpPr>
        <p:spPr>
          <a:xfrm>
            <a:off x="1619280" y="6075360"/>
            <a:ext cx="787680" cy="156600"/>
          </a:xfrm>
          <a:custGeom>
            <a:avLst/>
            <a:gdLst/>
            <a:ahLst/>
            <a:rect l="0" t="0" r="r" b="b"/>
            <a:pathLst>
              <a:path w="2188" h="435">
                <a:moveTo>
                  <a:pt x="0" y="0"/>
                </a:moveTo>
                <a:cubicBezTo>
                  <a:pt x="7" y="23"/>
                  <a:pt x="12" y="36"/>
                  <a:pt x="20" y="60"/>
                </a:cubicBezTo>
                <a:cubicBezTo>
                  <a:pt x="43" y="127"/>
                  <a:pt x="67" y="196"/>
                  <a:pt x="88" y="263"/>
                </a:cubicBezTo>
                <a:cubicBezTo>
                  <a:pt x="98" y="295"/>
                  <a:pt x="102" y="350"/>
                  <a:pt x="122" y="377"/>
                </a:cubicBezTo>
                <a:cubicBezTo>
                  <a:pt x="126" y="382"/>
                  <a:pt x="127" y="384"/>
                  <a:pt x="131" y="383"/>
                </a:cubicBezTo>
                <a:cubicBezTo>
                  <a:pt x="153" y="364"/>
                  <a:pt x="171" y="343"/>
                  <a:pt x="188" y="314"/>
                </a:cubicBezTo>
                <a:cubicBezTo>
                  <a:pt x="211" y="275"/>
                  <a:pt x="229" y="224"/>
                  <a:pt x="268" y="199"/>
                </a:cubicBezTo>
                <a:cubicBezTo>
                  <a:pt x="283" y="189"/>
                  <a:pt x="293" y="193"/>
                  <a:pt x="309" y="192"/>
                </a:cubicBezTo>
                <a:cubicBezTo>
                  <a:pt x="314" y="230"/>
                  <a:pt x="313" y="270"/>
                  <a:pt x="319" y="309"/>
                </a:cubicBezTo>
                <a:cubicBezTo>
                  <a:pt x="328" y="362"/>
                  <a:pt x="365" y="392"/>
                  <a:pt x="418" y="401"/>
                </a:cubicBezTo>
                <a:cubicBezTo>
                  <a:pt x="438" y="402"/>
                  <a:pt x="459" y="404"/>
                  <a:pt x="479" y="405"/>
                </a:cubicBezTo>
                <a:moveTo>
                  <a:pt x="885" y="171"/>
                </a:moveTo>
                <a:cubicBezTo>
                  <a:pt x="819" y="157"/>
                  <a:pt x="760" y="147"/>
                  <a:pt x="697" y="178"/>
                </a:cubicBezTo>
                <a:cubicBezTo>
                  <a:pt x="652" y="200"/>
                  <a:pt x="614" y="243"/>
                  <a:pt x="625" y="298"/>
                </a:cubicBezTo>
                <a:cubicBezTo>
                  <a:pt x="636" y="352"/>
                  <a:pt x="708" y="354"/>
                  <a:pt x="750" y="355"/>
                </a:cubicBezTo>
                <a:cubicBezTo>
                  <a:pt x="802" y="358"/>
                  <a:pt x="853" y="356"/>
                  <a:pt x="876" y="302"/>
                </a:cubicBezTo>
                <a:cubicBezTo>
                  <a:pt x="890" y="268"/>
                  <a:pt x="882" y="221"/>
                  <a:pt x="882" y="186"/>
                </a:cubicBezTo>
                <a:cubicBezTo>
                  <a:pt x="882" y="183"/>
                  <a:pt x="882" y="179"/>
                  <a:pt x="882" y="176"/>
                </a:cubicBezTo>
                <a:cubicBezTo>
                  <a:pt x="883" y="217"/>
                  <a:pt x="890" y="256"/>
                  <a:pt x="912" y="294"/>
                </a:cubicBezTo>
                <a:cubicBezTo>
                  <a:pt x="938" y="327"/>
                  <a:pt x="947" y="338"/>
                  <a:pt x="973" y="350"/>
                </a:cubicBezTo>
                <a:moveTo>
                  <a:pt x="1171" y="229"/>
                </a:moveTo>
                <a:cubicBezTo>
                  <a:pt x="1171" y="199"/>
                  <a:pt x="1168" y="168"/>
                  <a:pt x="1180" y="137"/>
                </a:cubicBezTo>
                <a:cubicBezTo>
                  <a:pt x="1182" y="136"/>
                  <a:pt x="1183" y="135"/>
                  <a:pt x="1185" y="134"/>
                </a:cubicBezTo>
                <a:cubicBezTo>
                  <a:pt x="1191" y="151"/>
                  <a:pt x="1202" y="182"/>
                  <a:pt x="1207" y="203"/>
                </a:cubicBezTo>
                <a:cubicBezTo>
                  <a:pt x="1217" y="242"/>
                  <a:pt x="1225" y="285"/>
                  <a:pt x="1249" y="320"/>
                </a:cubicBezTo>
                <a:cubicBezTo>
                  <a:pt x="1256" y="331"/>
                  <a:pt x="1264" y="335"/>
                  <a:pt x="1271" y="343"/>
                </a:cubicBezTo>
                <a:cubicBezTo>
                  <a:pt x="1282" y="327"/>
                  <a:pt x="1300" y="303"/>
                  <a:pt x="1312" y="280"/>
                </a:cubicBezTo>
                <a:cubicBezTo>
                  <a:pt x="1343" y="219"/>
                  <a:pt x="1379" y="154"/>
                  <a:pt x="1453" y="145"/>
                </a:cubicBezTo>
                <a:cubicBezTo>
                  <a:pt x="1505" y="139"/>
                  <a:pt x="1544" y="151"/>
                  <a:pt x="1588" y="179"/>
                </a:cubicBezTo>
                <a:cubicBezTo>
                  <a:pt x="1640" y="211"/>
                  <a:pt x="1684" y="249"/>
                  <a:pt x="1742" y="270"/>
                </a:cubicBezTo>
                <a:cubicBezTo>
                  <a:pt x="1782" y="284"/>
                  <a:pt x="1849" y="293"/>
                  <a:pt x="1890" y="278"/>
                </a:cubicBezTo>
                <a:cubicBezTo>
                  <a:pt x="1935" y="261"/>
                  <a:pt x="1960" y="211"/>
                  <a:pt x="1954" y="166"/>
                </a:cubicBezTo>
                <a:cubicBezTo>
                  <a:pt x="1947" y="118"/>
                  <a:pt x="1896" y="102"/>
                  <a:pt x="1855" y="98"/>
                </a:cubicBezTo>
                <a:cubicBezTo>
                  <a:pt x="1791" y="92"/>
                  <a:pt x="1723" y="97"/>
                  <a:pt x="1672" y="144"/>
                </a:cubicBezTo>
                <a:cubicBezTo>
                  <a:pt x="1635" y="179"/>
                  <a:pt x="1603" y="271"/>
                  <a:pt x="1626" y="321"/>
                </a:cubicBezTo>
                <a:cubicBezTo>
                  <a:pt x="1658" y="392"/>
                  <a:pt x="1776" y="412"/>
                  <a:pt x="1840" y="420"/>
                </a:cubicBezTo>
                <a:cubicBezTo>
                  <a:pt x="1954" y="434"/>
                  <a:pt x="2073" y="426"/>
                  <a:pt x="2187" y="426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443" name="Freeform 75"/>
          <p:cNvSpPr/>
          <p:nvPr/>
        </p:nvSpPr>
        <p:spPr>
          <a:xfrm>
            <a:off x="2700360" y="6060960"/>
            <a:ext cx="278280" cy="149760"/>
          </a:xfrm>
          <a:custGeom>
            <a:avLst/>
            <a:gdLst/>
            <a:ahLst/>
            <a:rect l="0" t="0" r="r" b="b"/>
            <a:pathLst>
              <a:path w="773" h="416">
                <a:moveTo>
                  <a:pt x="50" y="0"/>
                </a:moveTo>
                <a:cubicBezTo>
                  <a:pt x="45" y="19"/>
                  <a:pt x="44" y="52"/>
                  <a:pt x="44" y="78"/>
                </a:cubicBezTo>
                <a:cubicBezTo>
                  <a:pt x="44" y="152"/>
                  <a:pt x="76" y="210"/>
                  <a:pt x="112" y="273"/>
                </a:cubicBezTo>
                <a:cubicBezTo>
                  <a:pt x="142" y="324"/>
                  <a:pt x="177" y="370"/>
                  <a:pt x="215" y="415"/>
                </a:cubicBezTo>
                <a:moveTo>
                  <a:pt x="0" y="260"/>
                </a:moveTo>
                <a:cubicBezTo>
                  <a:pt x="4" y="212"/>
                  <a:pt x="28" y="210"/>
                  <a:pt x="76" y="199"/>
                </a:cubicBezTo>
                <a:cubicBezTo>
                  <a:pt x="147" y="186"/>
                  <a:pt x="218" y="185"/>
                  <a:pt x="290" y="185"/>
                </a:cubicBezTo>
                <a:cubicBezTo>
                  <a:pt x="344" y="185"/>
                  <a:pt x="387" y="177"/>
                  <a:pt x="427" y="222"/>
                </a:cubicBezTo>
                <a:cubicBezTo>
                  <a:pt x="459" y="257"/>
                  <a:pt x="476" y="305"/>
                  <a:pt x="499" y="346"/>
                </a:cubicBezTo>
                <a:cubicBezTo>
                  <a:pt x="517" y="379"/>
                  <a:pt x="529" y="393"/>
                  <a:pt x="566" y="394"/>
                </a:cubicBezTo>
                <a:cubicBezTo>
                  <a:pt x="620" y="396"/>
                  <a:pt x="673" y="357"/>
                  <a:pt x="708" y="317"/>
                </a:cubicBezTo>
                <a:cubicBezTo>
                  <a:pt x="733" y="289"/>
                  <a:pt x="772" y="205"/>
                  <a:pt x="735" y="169"/>
                </a:cubicBezTo>
                <a:cubicBezTo>
                  <a:pt x="684" y="120"/>
                  <a:pt x="568" y="144"/>
                  <a:pt x="511" y="157"/>
                </a:cubicBezTo>
                <a:cubicBezTo>
                  <a:pt x="486" y="164"/>
                  <a:pt x="462" y="171"/>
                  <a:pt x="437" y="178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444" name="Freeform 76"/>
          <p:cNvSpPr/>
          <p:nvPr/>
        </p:nvSpPr>
        <p:spPr>
          <a:xfrm>
            <a:off x="2516040" y="6368040"/>
            <a:ext cx="6840" cy="11160"/>
          </a:xfrm>
          <a:custGeom>
            <a:avLst/>
            <a:gdLst/>
            <a:ahLst/>
            <a:rect l="0" t="0" r="r" b="b"/>
            <a:pathLst>
              <a:path w="19" h="31">
                <a:moveTo>
                  <a:pt x="0" y="17"/>
                </a:moveTo>
                <a:cubicBezTo>
                  <a:pt x="0" y="0"/>
                  <a:pt x="17" y="29"/>
                  <a:pt x="18" y="30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445" name="Freeform 77"/>
          <p:cNvSpPr/>
          <p:nvPr/>
        </p:nvSpPr>
        <p:spPr>
          <a:xfrm>
            <a:off x="927000" y="6418080"/>
            <a:ext cx="748080" cy="197280"/>
          </a:xfrm>
          <a:custGeom>
            <a:avLst/>
            <a:gdLst/>
            <a:ahLst/>
            <a:rect l="0" t="0" r="r" b="b"/>
            <a:pathLst>
              <a:path w="2078" h="548">
                <a:moveTo>
                  <a:pt x="72" y="51"/>
                </a:moveTo>
                <a:cubicBezTo>
                  <a:pt x="74" y="38"/>
                  <a:pt x="75" y="27"/>
                  <a:pt x="75" y="14"/>
                </a:cubicBezTo>
                <a:cubicBezTo>
                  <a:pt x="64" y="19"/>
                  <a:pt x="64" y="0"/>
                  <a:pt x="58" y="38"/>
                </a:cubicBezTo>
                <a:cubicBezTo>
                  <a:pt x="50" y="90"/>
                  <a:pt x="44" y="141"/>
                  <a:pt x="33" y="193"/>
                </a:cubicBezTo>
                <a:cubicBezTo>
                  <a:pt x="24" y="235"/>
                  <a:pt x="10" y="275"/>
                  <a:pt x="3" y="317"/>
                </a:cubicBezTo>
                <a:cubicBezTo>
                  <a:pt x="1" y="326"/>
                  <a:pt x="1" y="336"/>
                  <a:pt x="0" y="345"/>
                </a:cubicBezTo>
                <a:cubicBezTo>
                  <a:pt x="7" y="298"/>
                  <a:pt x="22" y="268"/>
                  <a:pt x="52" y="230"/>
                </a:cubicBezTo>
                <a:cubicBezTo>
                  <a:pt x="75" y="201"/>
                  <a:pt x="111" y="166"/>
                  <a:pt x="149" y="156"/>
                </a:cubicBezTo>
                <a:cubicBezTo>
                  <a:pt x="177" y="149"/>
                  <a:pt x="184" y="164"/>
                  <a:pt x="191" y="188"/>
                </a:cubicBezTo>
                <a:cubicBezTo>
                  <a:pt x="201" y="223"/>
                  <a:pt x="212" y="258"/>
                  <a:pt x="215" y="294"/>
                </a:cubicBezTo>
                <a:cubicBezTo>
                  <a:pt x="217" y="316"/>
                  <a:pt x="207" y="362"/>
                  <a:pt x="224" y="374"/>
                </a:cubicBezTo>
                <a:cubicBezTo>
                  <a:pt x="240" y="374"/>
                  <a:pt x="247" y="372"/>
                  <a:pt x="254" y="360"/>
                </a:cubicBezTo>
                <a:moveTo>
                  <a:pt x="376" y="212"/>
                </a:moveTo>
                <a:cubicBezTo>
                  <a:pt x="389" y="198"/>
                  <a:pt x="401" y="184"/>
                  <a:pt x="413" y="169"/>
                </a:cubicBezTo>
                <a:cubicBezTo>
                  <a:pt x="402" y="179"/>
                  <a:pt x="372" y="208"/>
                  <a:pt x="358" y="228"/>
                </a:cubicBezTo>
                <a:cubicBezTo>
                  <a:pt x="334" y="262"/>
                  <a:pt x="324" y="292"/>
                  <a:pt x="326" y="333"/>
                </a:cubicBezTo>
                <a:cubicBezTo>
                  <a:pt x="328" y="369"/>
                  <a:pt x="386" y="366"/>
                  <a:pt x="413" y="360"/>
                </a:cubicBezTo>
                <a:cubicBezTo>
                  <a:pt x="459" y="349"/>
                  <a:pt x="504" y="311"/>
                  <a:pt x="522" y="268"/>
                </a:cubicBezTo>
                <a:cubicBezTo>
                  <a:pt x="531" y="247"/>
                  <a:pt x="528" y="223"/>
                  <a:pt x="528" y="200"/>
                </a:cubicBezTo>
                <a:cubicBezTo>
                  <a:pt x="528" y="197"/>
                  <a:pt x="528" y="199"/>
                  <a:pt x="528" y="205"/>
                </a:cubicBezTo>
                <a:cubicBezTo>
                  <a:pt x="528" y="248"/>
                  <a:pt x="528" y="280"/>
                  <a:pt x="565" y="309"/>
                </a:cubicBezTo>
                <a:cubicBezTo>
                  <a:pt x="600" y="337"/>
                  <a:pt x="638" y="338"/>
                  <a:pt x="680" y="344"/>
                </a:cubicBezTo>
                <a:moveTo>
                  <a:pt x="1106" y="124"/>
                </a:moveTo>
                <a:cubicBezTo>
                  <a:pt x="1106" y="116"/>
                  <a:pt x="1106" y="108"/>
                  <a:pt x="1106" y="100"/>
                </a:cubicBezTo>
                <a:cubicBezTo>
                  <a:pt x="1092" y="121"/>
                  <a:pt x="1077" y="144"/>
                  <a:pt x="1063" y="166"/>
                </a:cubicBezTo>
                <a:cubicBezTo>
                  <a:pt x="1034" y="210"/>
                  <a:pt x="1002" y="251"/>
                  <a:pt x="980" y="299"/>
                </a:cubicBezTo>
                <a:cubicBezTo>
                  <a:pt x="961" y="340"/>
                  <a:pt x="958" y="376"/>
                  <a:pt x="958" y="420"/>
                </a:cubicBezTo>
                <a:moveTo>
                  <a:pt x="1477" y="254"/>
                </a:moveTo>
                <a:cubicBezTo>
                  <a:pt x="1469" y="245"/>
                  <a:pt x="1463" y="238"/>
                  <a:pt x="1455" y="230"/>
                </a:cubicBezTo>
                <a:cubicBezTo>
                  <a:pt x="1468" y="253"/>
                  <a:pt x="1479" y="279"/>
                  <a:pt x="1499" y="298"/>
                </a:cubicBezTo>
                <a:cubicBezTo>
                  <a:pt x="1535" y="332"/>
                  <a:pt x="1601" y="343"/>
                  <a:pt x="1648" y="330"/>
                </a:cubicBezTo>
                <a:cubicBezTo>
                  <a:pt x="1684" y="320"/>
                  <a:pt x="1727" y="292"/>
                  <a:pt x="1743" y="258"/>
                </a:cubicBezTo>
                <a:cubicBezTo>
                  <a:pt x="1754" y="235"/>
                  <a:pt x="1753" y="197"/>
                  <a:pt x="1727" y="186"/>
                </a:cubicBezTo>
                <a:cubicBezTo>
                  <a:pt x="1682" y="167"/>
                  <a:pt x="1627" y="184"/>
                  <a:pt x="1591" y="209"/>
                </a:cubicBezTo>
                <a:cubicBezTo>
                  <a:pt x="1531" y="250"/>
                  <a:pt x="1490" y="309"/>
                  <a:pt x="1482" y="381"/>
                </a:cubicBezTo>
                <a:cubicBezTo>
                  <a:pt x="1473" y="464"/>
                  <a:pt x="1532" y="502"/>
                  <a:pt x="1606" y="519"/>
                </a:cubicBezTo>
                <a:cubicBezTo>
                  <a:pt x="1725" y="547"/>
                  <a:pt x="1859" y="530"/>
                  <a:pt x="1977" y="512"/>
                </a:cubicBezTo>
                <a:cubicBezTo>
                  <a:pt x="2010" y="506"/>
                  <a:pt x="2044" y="500"/>
                  <a:pt x="2077" y="494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446" name="Freeform 78"/>
          <p:cNvSpPr/>
          <p:nvPr/>
        </p:nvSpPr>
        <p:spPr>
          <a:xfrm>
            <a:off x="1928880" y="6385680"/>
            <a:ext cx="821160" cy="137520"/>
          </a:xfrm>
          <a:custGeom>
            <a:avLst/>
            <a:gdLst/>
            <a:ahLst/>
            <a:rect l="0" t="0" r="r" b="b"/>
            <a:pathLst>
              <a:path w="2281" h="382">
                <a:moveTo>
                  <a:pt x="0" y="64"/>
                </a:moveTo>
                <a:cubicBezTo>
                  <a:pt x="6" y="95"/>
                  <a:pt x="12" y="125"/>
                  <a:pt x="20" y="154"/>
                </a:cubicBezTo>
                <a:cubicBezTo>
                  <a:pt x="30" y="189"/>
                  <a:pt x="39" y="228"/>
                  <a:pt x="54" y="260"/>
                </a:cubicBezTo>
                <a:cubicBezTo>
                  <a:pt x="68" y="292"/>
                  <a:pt x="83" y="323"/>
                  <a:pt x="117" y="337"/>
                </a:cubicBezTo>
                <a:cubicBezTo>
                  <a:pt x="146" y="344"/>
                  <a:pt x="157" y="347"/>
                  <a:pt x="178" y="344"/>
                </a:cubicBezTo>
                <a:moveTo>
                  <a:pt x="421" y="221"/>
                </a:moveTo>
                <a:cubicBezTo>
                  <a:pt x="421" y="224"/>
                  <a:pt x="423" y="263"/>
                  <a:pt x="425" y="276"/>
                </a:cubicBezTo>
                <a:cubicBezTo>
                  <a:pt x="430" y="305"/>
                  <a:pt x="439" y="334"/>
                  <a:pt x="446" y="361"/>
                </a:cubicBezTo>
                <a:cubicBezTo>
                  <a:pt x="449" y="372"/>
                  <a:pt x="449" y="374"/>
                  <a:pt x="451" y="381"/>
                </a:cubicBezTo>
                <a:moveTo>
                  <a:pt x="358" y="37"/>
                </a:moveTo>
                <a:cubicBezTo>
                  <a:pt x="357" y="22"/>
                  <a:pt x="357" y="20"/>
                  <a:pt x="357" y="11"/>
                </a:cubicBezTo>
                <a:cubicBezTo>
                  <a:pt x="396" y="15"/>
                  <a:pt x="417" y="33"/>
                  <a:pt x="448" y="56"/>
                </a:cubicBezTo>
                <a:cubicBezTo>
                  <a:pt x="457" y="62"/>
                  <a:pt x="467" y="69"/>
                  <a:pt x="476" y="76"/>
                </a:cubicBezTo>
                <a:moveTo>
                  <a:pt x="648" y="128"/>
                </a:moveTo>
                <a:cubicBezTo>
                  <a:pt x="656" y="133"/>
                  <a:pt x="667" y="140"/>
                  <a:pt x="675" y="146"/>
                </a:cubicBezTo>
                <a:cubicBezTo>
                  <a:pt x="706" y="166"/>
                  <a:pt x="733" y="191"/>
                  <a:pt x="760" y="218"/>
                </a:cubicBezTo>
                <a:cubicBezTo>
                  <a:pt x="777" y="234"/>
                  <a:pt x="794" y="250"/>
                  <a:pt x="814" y="263"/>
                </a:cubicBezTo>
                <a:cubicBezTo>
                  <a:pt x="819" y="265"/>
                  <a:pt x="819" y="266"/>
                  <a:pt x="822" y="266"/>
                </a:cubicBezTo>
                <a:cubicBezTo>
                  <a:pt x="828" y="250"/>
                  <a:pt x="837" y="226"/>
                  <a:pt x="844" y="208"/>
                </a:cubicBezTo>
                <a:cubicBezTo>
                  <a:pt x="863" y="159"/>
                  <a:pt x="886" y="134"/>
                  <a:pt x="939" y="129"/>
                </a:cubicBezTo>
                <a:cubicBezTo>
                  <a:pt x="983" y="125"/>
                  <a:pt x="1009" y="131"/>
                  <a:pt x="1036" y="167"/>
                </a:cubicBezTo>
                <a:cubicBezTo>
                  <a:pt x="1051" y="188"/>
                  <a:pt x="1058" y="221"/>
                  <a:pt x="1061" y="246"/>
                </a:cubicBezTo>
                <a:cubicBezTo>
                  <a:pt x="1061" y="251"/>
                  <a:pt x="1061" y="253"/>
                  <a:pt x="1061" y="256"/>
                </a:cubicBezTo>
                <a:cubicBezTo>
                  <a:pt x="1069" y="245"/>
                  <a:pt x="1082" y="226"/>
                  <a:pt x="1092" y="214"/>
                </a:cubicBezTo>
                <a:cubicBezTo>
                  <a:pt x="1126" y="174"/>
                  <a:pt x="1170" y="157"/>
                  <a:pt x="1219" y="146"/>
                </a:cubicBezTo>
                <a:cubicBezTo>
                  <a:pt x="1245" y="140"/>
                  <a:pt x="1318" y="125"/>
                  <a:pt x="1343" y="144"/>
                </a:cubicBezTo>
                <a:cubicBezTo>
                  <a:pt x="1362" y="158"/>
                  <a:pt x="1363" y="207"/>
                  <a:pt x="1369" y="229"/>
                </a:cubicBezTo>
                <a:cubicBezTo>
                  <a:pt x="1378" y="262"/>
                  <a:pt x="1385" y="270"/>
                  <a:pt x="1417" y="282"/>
                </a:cubicBezTo>
                <a:moveTo>
                  <a:pt x="1602" y="150"/>
                </a:moveTo>
                <a:cubicBezTo>
                  <a:pt x="1604" y="142"/>
                  <a:pt x="1607" y="135"/>
                  <a:pt x="1608" y="132"/>
                </a:cubicBezTo>
                <a:cubicBezTo>
                  <a:pt x="1620" y="145"/>
                  <a:pt x="1623" y="161"/>
                  <a:pt x="1629" y="180"/>
                </a:cubicBezTo>
                <a:cubicBezTo>
                  <a:pt x="1642" y="223"/>
                  <a:pt x="1653" y="272"/>
                  <a:pt x="1686" y="304"/>
                </a:cubicBezTo>
                <a:cubicBezTo>
                  <a:pt x="1690" y="307"/>
                  <a:pt x="1695" y="310"/>
                  <a:pt x="1699" y="313"/>
                </a:cubicBezTo>
                <a:moveTo>
                  <a:pt x="1897" y="20"/>
                </a:moveTo>
                <a:cubicBezTo>
                  <a:pt x="1907" y="24"/>
                  <a:pt x="1897" y="0"/>
                  <a:pt x="1913" y="35"/>
                </a:cubicBezTo>
                <a:cubicBezTo>
                  <a:pt x="1933" y="76"/>
                  <a:pt x="1947" y="120"/>
                  <a:pt x="1968" y="160"/>
                </a:cubicBezTo>
                <a:cubicBezTo>
                  <a:pt x="1991" y="206"/>
                  <a:pt x="2018" y="248"/>
                  <a:pt x="2041" y="293"/>
                </a:cubicBezTo>
                <a:cubicBezTo>
                  <a:pt x="2049" y="311"/>
                  <a:pt x="2051" y="316"/>
                  <a:pt x="2053" y="328"/>
                </a:cubicBezTo>
                <a:moveTo>
                  <a:pt x="1868" y="223"/>
                </a:moveTo>
                <a:cubicBezTo>
                  <a:pt x="1930" y="187"/>
                  <a:pt x="2013" y="179"/>
                  <a:pt x="2085" y="171"/>
                </a:cubicBezTo>
                <a:cubicBezTo>
                  <a:pt x="2183" y="164"/>
                  <a:pt x="2215" y="162"/>
                  <a:pt x="2280" y="157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447" name="Freeform 79"/>
          <p:cNvSpPr/>
          <p:nvPr/>
        </p:nvSpPr>
        <p:spPr>
          <a:xfrm>
            <a:off x="3068640" y="6333840"/>
            <a:ext cx="721080" cy="245160"/>
          </a:xfrm>
          <a:custGeom>
            <a:avLst/>
            <a:gdLst/>
            <a:ahLst/>
            <a:rect l="0" t="0" r="r" b="b"/>
            <a:pathLst>
              <a:path w="2003" h="681">
                <a:moveTo>
                  <a:pt x="0" y="264"/>
                </a:moveTo>
                <a:cubicBezTo>
                  <a:pt x="0" y="239"/>
                  <a:pt x="1" y="258"/>
                  <a:pt x="9" y="278"/>
                </a:cubicBezTo>
                <a:cubicBezTo>
                  <a:pt x="30" y="329"/>
                  <a:pt x="51" y="382"/>
                  <a:pt x="59" y="437"/>
                </a:cubicBezTo>
                <a:cubicBezTo>
                  <a:pt x="67" y="494"/>
                  <a:pt x="62" y="554"/>
                  <a:pt x="62" y="611"/>
                </a:cubicBezTo>
                <a:cubicBezTo>
                  <a:pt x="62" y="645"/>
                  <a:pt x="62" y="655"/>
                  <a:pt x="62" y="677"/>
                </a:cubicBezTo>
                <a:moveTo>
                  <a:pt x="75" y="250"/>
                </a:moveTo>
                <a:cubicBezTo>
                  <a:pt x="116" y="211"/>
                  <a:pt x="134" y="196"/>
                  <a:pt x="192" y="195"/>
                </a:cubicBezTo>
                <a:cubicBezTo>
                  <a:pt x="198" y="195"/>
                  <a:pt x="204" y="195"/>
                  <a:pt x="210" y="195"/>
                </a:cubicBezTo>
                <a:cubicBezTo>
                  <a:pt x="219" y="225"/>
                  <a:pt x="228" y="272"/>
                  <a:pt x="219" y="304"/>
                </a:cubicBezTo>
                <a:cubicBezTo>
                  <a:pt x="204" y="356"/>
                  <a:pt x="153" y="378"/>
                  <a:pt x="107" y="390"/>
                </a:cubicBezTo>
                <a:cubicBezTo>
                  <a:pt x="92" y="394"/>
                  <a:pt x="87" y="393"/>
                  <a:pt x="73" y="394"/>
                </a:cubicBezTo>
                <a:moveTo>
                  <a:pt x="587" y="204"/>
                </a:moveTo>
                <a:cubicBezTo>
                  <a:pt x="560" y="209"/>
                  <a:pt x="547" y="204"/>
                  <a:pt x="519" y="225"/>
                </a:cubicBezTo>
                <a:cubicBezTo>
                  <a:pt x="490" y="247"/>
                  <a:pt x="464" y="274"/>
                  <a:pt x="455" y="310"/>
                </a:cubicBezTo>
                <a:cubicBezTo>
                  <a:pt x="455" y="325"/>
                  <a:pt x="455" y="330"/>
                  <a:pt x="456" y="341"/>
                </a:cubicBezTo>
                <a:cubicBezTo>
                  <a:pt x="495" y="347"/>
                  <a:pt x="581" y="365"/>
                  <a:pt x="612" y="333"/>
                </a:cubicBezTo>
                <a:cubicBezTo>
                  <a:pt x="625" y="319"/>
                  <a:pt x="617" y="288"/>
                  <a:pt x="618" y="271"/>
                </a:cubicBezTo>
                <a:cubicBezTo>
                  <a:pt x="625" y="283"/>
                  <a:pt x="612" y="274"/>
                  <a:pt x="621" y="284"/>
                </a:cubicBezTo>
                <a:cubicBezTo>
                  <a:pt x="643" y="308"/>
                  <a:pt x="675" y="323"/>
                  <a:pt x="707" y="330"/>
                </a:cubicBezTo>
                <a:cubicBezTo>
                  <a:pt x="737" y="336"/>
                  <a:pt x="773" y="337"/>
                  <a:pt x="800" y="324"/>
                </a:cubicBezTo>
                <a:cubicBezTo>
                  <a:pt x="854" y="297"/>
                  <a:pt x="872" y="196"/>
                  <a:pt x="916" y="155"/>
                </a:cubicBezTo>
                <a:cubicBezTo>
                  <a:pt x="952" y="121"/>
                  <a:pt x="1004" y="105"/>
                  <a:pt x="1035" y="146"/>
                </a:cubicBezTo>
                <a:cubicBezTo>
                  <a:pt x="1061" y="179"/>
                  <a:pt x="1067" y="230"/>
                  <a:pt x="1081" y="270"/>
                </a:cubicBezTo>
                <a:cubicBezTo>
                  <a:pt x="1092" y="301"/>
                  <a:pt x="1108" y="352"/>
                  <a:pt x="1141" y="368"/>
                </a:cubicBezTo>
                <a:cubicBezTo>
                  <a:pt x="1166" y="380"/>
                  <a:pt x="1201" y="388"/>
                  <a:pt x="1229" y="375"/>
                </a:cubicBezTo>
                <a:cubicBezTo>
                  <a:pt x="1309" y="336"/>
                  <a:pt x="1340" y="250"/>
                  <a:pt x="1344" y="169"/>
                </a:cubicBezTo>
                <a:cubicBezTo>
                  <a:pt x="1346" y="120"/>
                  <a:pt x="1353" y="55"/>
                  <a:pt x="1339" y="8"/>
                </a:cubicBezTo>
                <a:cubicBezTo>
                  <a:pt x="1336" y="2"/>
                  <a:pt x="1336" y="0"/>
                  <a:pt x="1332" y="1"/>
                </a:cubicBezTo>
                <a:cubicBezTo>
                  <a:pt x="1326" y="37"/>
                  <a:pt x="1321" y="73"/>
                  <a:pt x="1320" y="110"/>
                </a:cubicBezTo>
                <a:cubicBezTo>
                  <a:pt x="1318" y="175"/>
                  <a:pt x="1321" y="231"/>
                  <a:pt x="1348" y="293"/>
                </a:cubicBezTo>
                <a:cubicBezTo>
                  <a:pt x="1366" y="333"/>
                  <a:pt x="1394" y="371"/>
                  <a:pt x="1411" y="411"/>
                </a:cubicBezTo>
                <a:cubicBezTo>
                  <a:pt x="1412" y="414"/>
                  <a:pt x="1412" y="418"/>
                  <a:pt x="1413" y="421"/>
                </a:cubicBezTo>
                <a:moveTo>
                  <a:pt x="1137" y="244"/>
                </a:moveTo>
                <a:cubicBezTo>
                  <a:pt x="1187" y="218"/>
                  <a:pt x="1243" y="221"/>
                  <a:pt x="1300" y="216"/>
                </a:cubicBezTo>
                <a:cubicBezTo>
                  <a:pt x="1365" y="210"/>
                  <a:pt x="1431" y="205"/>
                  <a:pt x="1496" y="200"/>
                </a:cubicBezTo>
                <a:moveTo>
                  <a:pt x="1731" y="176"/>
                </a:moveTo>
                <a:cubicBezTo>
                  <a:pt x="1731" y="198"/>
                  <a:pt x="1729" y="219"/>
                  <a:pt x="1729" y="241"/>
                </a:cubicBezTo>
                <a:cubicBezTo>
                  <a:pt x="1729" y="273"/>
                  <a:pt x="1744" y="285"/>
                  <a:pt x="1776" y="289"/>
                </a:cubicBezTo>
                <a:cubicBezTo>
                  <a:pt x="1812" y="293"/>
                  <a:pt x="1841" y="289"/>
                  <a:pt x="1865" y="260"/>
                </a:cubicBezTo>
                <a:cubicBezTo>
                  <a:pt x="1887" y="233"/>
                  <a:pt x="1886" y="207"/>
                  <a:pt x="1886" y="175"/>
                </a:cubicBezTo>
                <a:cubicBezTo>
                  <a:pt x="1886" y="169"/>
                  <a:pt x="1889" y="167"/>
                  <a:pt x="1890" y="160"/>
                </a:cubicBezTo>
                <a:cubicBezTo>
                  <a:pt x="1907" y="208"/>
                  <a:pt x="1915" y="258"/>
                  <a:pt x="1922" y="310"/>
                </a:cubicBezTo>
                <a:cubicBezTo>
                  <a:pt x="1931" y="383"/>
                  <a:pt x="1939" y="456"/>
                  <a:pt x="1956" y="525"/>
                </a:cubicBezTo>
                <a:cubicBezTo>
                  <a:pt x="1967" y="570"/>
                  <a:pt x="1979" y="619"/>
                  <a:pt x="1994" y="663"/>
                </a:cubicBezTo>
                <a:cubicBezTo>
                  <a:pt x="1995" y="665"/>
                  <a:pt x="2001" y="679"/>
                  <a:pt x="2002" y="680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448" name="Freeform 80"/>
          <p:cNvSpPr/>
          <p:nvPr/>
        </p:nvSpPr>
        <p:spPr>
          <a:xfrm>
            <a:off x="4008600" y="6354000"/>
            <a:ext cx="292320" cy="195120"/>
          </a:xfrm>
          <a:custGeom>
            <a:avLst/>
            <a:gdLst/>
            <a:ahLst/>
            <a:rect l="0" t="0" r="r" b="b"/>
            <a:pathLst>
              <a:path w="812" h="542">
                <a:moveTo>
                  <a:pt x="73" y="142"/>
                </a:moveTo>
                <a:cubicBezTo>
                  <a:pt x="32" y="146"/>
                  <a:pt x="15" y="161"/>
                  <a:pt x="7" y="206"/>
                </a:cubicBezTo>
                <a:cubicBezTo>
                  <a:pt x="0" y="245"/>
                  <a:pt x="3" y="284"/>
                  <a:pt x="37" y="307"/>
                </a:cubicBezTo>
                <a:cubicBezTo>
                  <a:pt x="72" y="331"/>
                  <a:pt x="143" y="335"/>
                  <a:pt x="170" y="300"/>
                </a:cubicBezTo>
                <a:cubicBezTo>
                  <a:pt x="190" y="274"/>
                  <a:pt x="187" y="204"/>
                  <a:pt x="175" y="175"/>
                </a:cubicBezTo>
                <a:cubicBezTo>
                  <a:pt x="163" y="145"/>
                  <a:pt x="132" y="113"/>
                  <a:pt x="103" y="97"/>
                </a:cubicBezTo>
                <a:cubicBezTo>
                  <a:pt x="98" y="97"/>
                  <a:pt x="97" y="97"/>
                  <a:pt x="98" y="101"/>
                </a:cubicBezTo>
                <a:cubicBezTo>
                  <a:pt x="146" y="127"/>
                  <a:pt x="192" y="131"/>
                  <a:pt x="244" y="135"/>
                </a:cubicBezTo>
                <a:cubicBezTo>
                  <a:pt x="303" y="138"/>
                  <a:pt x="426" y="161"/>
                  <a:pt x="478" y="127"/>
                </a:cubicBezTo>
                <a:cubicBezTo>
                  <a:pt x="501" y="112"/>
                  <a:pt x="495" y="71"/>
                  <a:pt x="494" y="48"/>
                </a:cubicBezTo>
                <a:cubicBezTo>
                  <a:pt x="493" y="11"/>
                  <a:pt x="471" y="4"/>
                  <a:pt x="438" y="2"/>
                </a:cubicBezTo>
                <a:cubicBezTo>
                  <a:pt x="391" y="0"/>
                  <a:pt x="383" y="72"/>
                  <a:pt x="380" y="108"/>
                </a:cubicBezTo>
                <a:cubicBezTo>
                  <a:pt x="373" y="189"/>
                  <a:pt x="392" y="246"/>
                  <a:pt x="427" y="320"/>
                </a:cubicBezTo>
                <a:cubicBezTo>
                  <a:pt x="456" y="380"/>
                  <a:pt x="483" y="435"/>
                  <a:pt x="485" y="502"/>
                </a:cubicBezTo>
                <a:cubicBezTo>
                  <a:pt x="486" y="541"/>
                  <a:pt x="461" y="534"/>
                  <a:pt x="429" y="536"/>
                </a:cubicBezTo>
                <a:moveTo>
                  <a:pt x="287" y="378"/>
                </a:moveTo>
                <a:cubicBezTo>
                  <a:pt x="282" y="330"/>
                  <a:pt x="284" y="322"/>
                  <a:pt x="339" y="317"/>
                </a:cubicBezTo>
                <a:cubicBezTo>
                  <a:pt x="449" y="307"/>
                  <a:pt x="568" y="313"/>
                  <a:pt x="676" y="316"/>
                </a:cubicBezTo>
                <a:cubicBezTo>
                  <a:pt x="721" y="318"/>
                  <a:pt x="766" y="321"/>
                  <a:pt x="811" y="323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449" name="Freeform 81"/>
          <p:cNvSpPr/>
          <p:nvPr/>
        </p:nvSpPr>
        <p:spPr>
          <a:xfrm>
            <a:off x="4618080" y="6357960"/>
            <a:ext cx="225720" cy="179640"/>
          </a:xfrm>
          <a:custGeom>
            <a:avLst/>
            <a:gdLst/>
            <a:ahLst/>
            <a:rect l="0" t="0" r="r" b="b"/>
            <a:pathLst>
              <a:path w="627" h="499">
                <a:moveTo>
                  <a:pt x="37" y="145"/>
                </a:moveTo>
                <a:cubicBezTo>
                  <a:pt x="22" y="140"/>
                  <a:pt x="15" y="139"/>
                  <a:pt x="0" y="136"/>
                </a:cubicBezTo>
                <a:cubicBezTo>
                  <a:pt x="31" y="136"/>
                  <a:pt x="68" y="143"/>
                  <a:pt x="95" y="126"/>
                </a:cubicBezTo>
                <a:cubicBezTo>
                  <a:pt x="117" y="113"/>
                  <a:pt x="126" y="86"/>
                  <a:pt x="128" y="62"/>
                </a:cubicBezTo>
                <a:cubicBezTo>
                  <a:pt x="130" y="43"/>
                  <a:pt x="129" y="23"/>
                  <a:pt x="130" y="3"/>
                </a:cubicBezTo>
                <a:cubicBezTo>
                  <a:pt x="130" y="2"/>
                  <a:pt x="131" y="1"/>
                  <a:pt x="131" y="0"/>
                </a:cubicBezTo>
                <a:cubicBezTo>
                  <a:pt x="131" y="108"/>
                  <a:pt x="133" y="205"/>
                  <a:pt x="169" y="309"/>
                </a:cubicBezTo>
                <a:cubicBezTo>
                  <a:pt x="188" y="363"/>
                  <a:pt x="213" y="413"/>
                  <a:pt x="225" y="469"/>
                </a:cubicBezTo>
                <a:cubicBezTo>
                  <a:pt x="228" y="485"/>
                  <a:pt x="229" y="488"/>
                  <a:pt x="228" y="498"/>
                </a:cubicBezTo>
                <a:cubicBezTo>
                  <a:pt x="196" y="495"/>
                  <a:pt x="182" y="490"/>
                  <a:pt x="154" y="474"/>
                </a:cubicBezTo>
                <a:cubicBezTo>
                  <a:pt x="130" y="461"/>
                  <a:pt x="113" y="451"/>
                  <a:pt x="102" y="430"/>
                </a:cubicBezTo>
                <a:cubicBezTo>
                  <a:pt x="102" y="428"/>
                  <a:pt x="102" y="427"/>
                  <a:pt x="102" y="425"/>
                </a:cubicBezTo>
                <a:cubicBezTo>
                  <a:pt x="174" y="418"/>
                  <a:pt x="245" y="419"/>
                  <a:pt x="319" y="419"/>
                </a:cubicBezTo>
                <a:cubicBezTo>
                  <a:pt x="421" y="419"/>
                  <a:pt x="524" y="419"/>
                  <a:pt x="626" y="419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450" name="Freeform 82"/>
          <p:cNvSpPr/>
          <p:nvPr/>
        </p:nvSpPr>
        <p:spPr>
          <a:xfrm>
            <a:off x="5052960" y="6359400"/>
            <a:ext cx="272520" cy="149760"/>
          </a:xfrm>
          <a:custGeom>
            <a:avLst/>
            <a:gdLst/>
            <a:ahLst/>
            <a:rect l="0" t="0" r="r" b="b"/>
            <a:pathLst>
              <a:path w="757" h="416">
                <a:moveTo>
                  <a:pt x="141" y="13"/>
                </a:moveTo>
                <a:cubicBezTo>
                  <a:pt x="144" y="5"/>
                  <a:pt x="144" y="3"/>
                  <a:pt x="148" y="0"/>
                </a:cubicBezTo>
                <a:cubicBezTo>
                  <a:pt x="172" y="0"/>
                  <a:pt x="175" y="26"/>
                  <a:pt x="179" y="48"/>
                </a:cubicBezTo>
                <a:cubicBezTo>
                  <a:pt x="189" y="103"/>
                  <a:pt x="183" y="163"/>
                  <a:pt x="183" y="221"/>
                </a:cubicBezTo>
                <a:cubicBezTo>
                  <a:pt x="183" y="285"/>
                  <a:pt x="180" y="351"/>
                  <a:pt x="185" y="415"/>
                </a:cubicBezTo>
                <a:moveTo>
                  <a:pt x="0" y="250"/>
                </a:moveTo>
                <a:cubicBezTo>
                  <a:pt x="42" y="229"/>
                  <a:pt x="93" y="232"/>
                  <a:pt x="141" y="229"/>
                </a:cubicBezTo>
                <a:cubicBezTo>
                  <a:pt x="232" y="223"/>
                  <a:pt x="322" y="220"/>
                  <a:pt x="413" y="219"/>
                </a:cubicBezTo>
                <a:cubicBezTo>
                  <a:pt x="450" y="219"/>
                  <a:pt x="556" y="199"/>
                  <a:pt x="592" y="221"/>
                </a:cubicBezTo>
                <a:cubicBezTo>
                  <a:pt x="593" y="225"/>
                  <a:pt x="593" y="228"/>
                  <a:pt x="594" y="232"/>
                </a:cubicBezTo>
                <a:cubicBezTo>
                  <a:pt x="572" y="259"/>
                  <a:pt x="552" y="273"/>
                  <a:pt x="516" y="293"/>
                </a:cubicBezTo>
                <a:cubicBezTo>
                  <a:pt x="487" y="309"/>
                  <a:pt x="483" y="314"/>
                  <a:pt x="473" y="340"/>
                </a:cubicBezTo>
                <a:cubicBezTo>
                  <a:pt x="504" y="350"/>
                  <a:pt x="538" y="353"/>
                  <a:pt x="577" y="353"/>
                </a:cubicBezTo>
                <a:cubicBezTo>
                  <a:pt x="629" y="353"/>
                  <a:pt x="695" y="359"/>
                  <a:pt x="734" y="315"/>
                </a:cubicBezTo>
                <a:cubicBezTo>
                  <a:pt x="756" y="291"/>
                  <a:pt x="742" y="253"/>
                  <a:pt x="716" y="241"/>
                </a:cubicBezTo>
                <a:cubicBezTo>
                  <a:pt x="668" y="219"/>
                  <a:pt x="596" y="234"/>
                  <a:pt x="546" y="236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451" name="Freeform 83"/>
          <p:cNvSpPr/>
          <p:nvPr/>
        </p:nvSpPr>
        <p:spPr>
          <a:xfrm>
            <a:off x="5545080" y="6356520"/>
            <a:ext cx="203400" cy="297360"/>
          </a:xfrm>
          <a:custGeom>
            <a:avLst/>
            <a:gdLst/>
            <a:ahLst/>
            <a:rect l="0" t="0" r="r" b="b"/>
            <a:pathLst>
              <a:path w="565" h="826">
                <a:moveTo>
                  <a:pt x="226" y="33"/>
                </a:moveTo>
                <a:cubicBezTo>
                  <a:pt x="220" y="16"/>
                  <a:pt x="219" y="11"/>
                  <a:pt x="215" y="0"/>
                </a:cubicBezTo>
                <a:cubicBezTo>
                  <a:pt x="218" y="12"/>
                  <a:pt x="220" y="7"/>
                  <a:pt x="221" y="19"/>
                </a:cubicBezTo>
                <a:cubicBezTo>
                  <a:pt x="226" y="69"/>
                  <a:pt x="215" y="102"/>
                  <a:pt x="187" y="143"/>
                </a:cubicBezTo>
                <a:cubicBezTo>
                  <a:pt x="141" y="210"/>
                  <a:pt x="78" y="263"/>
                  <a:pt x="18" y="317"/>
                </a:cubicBezTo>
                <a:cubicBezTo>
                  <a:pt x="12" y="324"/>
                  <a:pt x="6" y="331"/>
                  <a:pt x="0" y="337"/>
                </a:cubicBezTo>
                <a:cubicBezTo>
                  <a:pt x="28" y="340"/>
                  <a:pt x="56" y="343"/>
                  <a:pt x="84" y="346"/>
                </a:cubicBezTo>
                <a:cubicBezTo>
                  <a:pt x="159" y="353"/>
                  <a:pt x="234" y="359"/>
                  <a:pt x="309" y="364"/>
                </a:cubicBezTo>
                <a:cubicBezTo>
                  <a:pt x="394" y="370"/>
                  <a:pt x="479" y="378"/>
                  <a:pt x="564" y="387"/>
                </a:cubicBezTo>
                <a:cubicBezTo>
                  <a:pt x="548" y="371"/>
                  <a:pt x="535" y="353"/>
                  <a:pt x="515" y="339"/>
                </a:cubicBezTo>
                <a:cubicBezTo>
                  <a:pt x="478" y="313"/>
                  <a:pt x="432" y="302"/>
                  <a:pt x="396" y="277"/>
                </a:cubicBezTo>
                <a:cubicBezTo>
                  <a:pt x="379" y="265"/>
                  <a:pt x="387" y="270"/>
                  <a:pt x="381" y="253"/>
                </a:cubicBezTo>
                <a:cubicBezTo>
                  <a:pt x="381" y="251"/>
                  <a:pt x="381" y="248"/>
                  <a:pt x="381" y="246"/>
                </a:cubicBezTo>
                <a:cubicBezTo>
                  <a:pt x="388" y="251"/>
                  <a:pt x="390" y="234"/>
                  <a:pt x="402" y="253"/>
                </a:cubicBezTo>
                <a:cubicBezTo>
                  <a:pt x="438" y="311"/>
                  <a:pt x="414" y="441"/>
                  <a:pt x="414" y="505"/>
                </a:cubicBezTo>
                <a:cubicBezTo>
                  <a:pt x="414" y="612"/>
                  <a:pt x="412" y="718"/>
                  <a:pt x="412" y="825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452" name="Freeform 84"/>
          <p:cNvSpPr/>
          <p:nvPr/>
        </p:nvSpPr>
        <p:spPr>
          <a:xfrm>
            <a:off x="6031080" y="6342120"/>
            <a:ext cx="758880" cy="362880"/>
          </a:xfrm>
          <a:custGeom>
            <a:avLst/>
            <a:gdLst/>
            <a:ahLst/>
            <a:rect l="0" t="0" r="r" b="b"/>
            <a:pathLst>
              <a:path w="2108" h="1008">
                <a:moveTo>
                  <a:pt x="262" y="324"/>
                </a:moveTo>
                <a:cubicBezTo>
                  <a:pt x="269" y="298"/>
                  <a:pt x="271" y="275"/>
                  <a:pt x="266" y="249"/>
                </a:cubicBezTo>
                <a:cubicBezTo>
                  <a:pt x="195" y="247"/>
                  <a:pt x="140" y="260"/>
                  <a:pt x="78" y="298"/>
                </a:cubicBezTo>
                <a:cubicBezTo>
                  <a:pt x="35" y="325"/>
                  <a:pt x="0" y="355"/>
                  <a:pt x="4" y="409"/>
                </a:cubicBezTo>
                <a:cubicBezTo>
                  <a:pt x="8" y="464"/>
                  <a:pt x="100" y="475"/>
                  <a:pt x="142" y="479"/>
                </a:cubicBezTo>
                <a:cubicBezTo>
                  <a:pt x="184" y="483"/>
                  <a:pt x="275" y="496"/>
                  <a:pt x="302" y="455"/>
                </a:cubicBezTo>
                <a:cubicBezTo>
                  <a:pt x="324" y="422"/>
                  <a:pt x="306" y="359"/>
                  <a:pt x="293" y="327"/>
                </a:cubicBezTo>
                <a:cubicBezTo>
                  <a:pt x="282" y="300"/>
                  <a:pt x="268" y="281"/>
                  <a:pt x="246" y="265"/>
                </a:cubicBezTo>
                <a:cubicBezTo>
                  <a:pt x="245" y="265"/>
                  <a:pt x="244" y="265"/>
                  <a:pt x="243" y="265"/>
                </a:cubicBezTo>
                <a:cubicBezTo>
                  <a:pt x="247" y="299"/>
                  <a:pt x="262" y="314"/>
                  <a:pt x="293" y="330"/>
                </a:cubicBezTo>
                <a:cubicBezTo>
                  <a:pt x="302" y="334"/>
                  <a:pt x="312" y="337"/>
                  <a:pt x="321" y="341"/>
                </a:cubicBezTo>
                <a:moveTo>
                  <a:pt x="409" y="308"/>
                </a:moveTo>
                <a:cubicBezTo>
                  <a:pt x="409" y="286"/>
                  <a:pt x="402" y="254"/>
                  <a:pt x="419" y="238"/>
                </a:cubicBezTo>
                <a:cubicBezTo>
                  <a:pt x="449" y="210"/>
                  <a:pt x="501" y="225"/>
                  <a:pt x="526" y="248"/>
                </a:cubicBezTo>
                <a:cubicBezTo>
                  <a:pt x="562" y="280"/>
                  <a:pt x="572" y="323"/>
                  <a:pt x="575" y="369"/>
                </a:cubicBezTo>
                <a:cubicBezTo>
                  <a:pt x="575" y="392"/>
                  <a:pt x="575" y="399"/>
                  <a:pt x="575" y="414"/>
                </a:cubicBezTo>
                <a:cubicBezTo>
                  <a:pt x="575" y="422"/>
                  <a:pt x="575" y="439"/>
                  <a:pt x="575" y="431"/>
                </a:cubicBezTo>
                <a:cubicBezTo>
                  <a:pt x="575" y="395"/>
                  <a:pt x="572" y="367"/>
                  <a:pt x="588" y="334"/>
                </a:cubicBezTo>
                <a:cubicBezTo>
                  <a:pt x="619" y="273"/>
                  <a:pt x="680" y="225"/>
                  <a:pt x="748" y="218"/>
                </a:cubicBezTo>
                <a:cubicBezTo>
                  <a:pt x="784" y="214"/>
                  <a:pt x="805" y="227"/>
                  <a:pt x="815" y="263"/>
                </a:cubicBezTo>
                <a:cubicBezTo>
                  <a:pt x="826" y="304"/>
                  <a:pt x="823" y="360"/>
                  <a:pt x="810" y="400"/>
                </a:cubicBezTo>
                <a:cubicBezTo>
                  <a:pt x="803" y="422"/>
                  <a:pt x="793" y="444"/>
                  <a:pt x="785" y="466"/>
                </a:cubicBezTo>
                <a:moveTo>
                  <a:pt x="988" y="0"/>
                </a:moveTo>
                <a:cubicBezTo>
                  <a:pt x="988" y="26"/>
                  <a:pt x="988" y="42"/>
                  <a:pt x="988" y="68"/>
                </a:cubicBezTo>
                <a:cubicBezTo>
                  <a:pt x="988" y="142"/>
                  <a:pt x="1009" y="192"/>
                  <a:pt x="1042" y="258"/>
                </a:cubicBezTo>
                <a:cubicBezTo>
                  <a:pt x="1073" y="314"/>
                  <a:pt x="1103" y="369"/>
                  <a:pt x="1130" y="426"/>
                </a:cubicBezTo>
                <a:moveTo>
                  <a:pt x="1149" y="245"/>
                </a:moveTo>
                <a:cubicBezTo>
                  <a:pt x="1165" y="217"/>
                  <a:pt x="1130" y="219"/>
                  <a:pt x="1168" y="218"/>
                </a:cubicBezTo>
                <a:cubicBezTo>
                  <a:pt x="1205" y="217"/>
                  <a:pt x="1250" y="270"/>
                  <a:pt x="1276" y="291"/>
                </a:cubicBezTo>
                <a:cubicBezTo>
                  <a:pt x="1320" y="325"/>
                  <a:pt x="1361" y="360"/>
                  <a:pt x="1418" y="363"/>
                </a:cubicBezTo>
                <a:cubicBezTo>
                  <a:pt x="1461" y="365"/>
                  <a:pt x="1467" y="353"/>
                  <a:pt x="1485" y="315"/>
                </a:cubicBezTo>
                <a:cubicBezTo>
                  <a:pt x="1497" y="288"/>
                  <a:pt x="1499" y="258"/>
                  <a:pt x="1512" y="231"/>
                </a:cubicBezTo>
                <a:cubicBezTo>
                  <a:pt x="1513" y="230"/>
                  <a:pt x="1515" y="229"/>
                  <a:pt x="1516" y="228"/>
                </a:cubicBezTo>
                <a:cubicBezTo>
                  <a:pt x="1519" y="245"/>
                  <a:pt x="1525" y="285"/>
                  <a:pt x="1528" y="304"/>
                </a:cubicBezTo>
                <a:cubicBezTo>
                  <a:pt x="1551" y="460"/>
                  <a:pt x="1587" y="613"/>
                  <a:pt x="1604" y="769"/>
                </a:cubicBezTo>
                <a:cubicBezTo>
                  <a:pt x="1610" y="826"/>
                  <a:pt x="1634" y="929"/>
                  <a:pt x="1567" y="960"/>
                </a:cubicBezTo>
                <a:cubicBezTo>
                  <a:pt x="1468" y="1007"/>
                  <a:pt x="1349" y="932"/>
                  <a:pt x="1284" y="864"/>
                </a:cubicBezTo>
                <a:cubicBezTo>
                  <a:pt x="1230" y="808"/>
                  <a:pt x="1172" y="703"/>
                  <a:pt x="1197" y="620"/>
                </a:cubicBezTo>
                <a:cubicBezTo>
                  <a:pt x="1226" y="525"/>
                  <a:pt x="1364" y="511"/>
                  <a:pt x="1443" y="505"/>
                </a:cubicBezTo>
                <a:cubicBezTo>
                  <a:pt x="1583" y="495"/>
                  <a:pt x="1788" y="482"/>
                  <a:pt x="1898" y="588"/>
                </a:cubicBezTo>
                <a:cubicBezTo>
                  <a:pt x="1904" y="597"/>
                  <a:pt x="1910" y="607"/>
                  <a:pt x="1916" y="616"/>
                </a:cubicBezTo>
                <a:moveTo>
                  <a:pt x="2047" y="557"/>
                </a:moveTo>
                <a:cubicBezTo>
                  <a:pt x="2045" y="546"/>
                  <a:pt x="2045" y="541"/>
                  <a:pt x="2044" y="532"/>
                </a:cubicBezTo>
                <a:cubicBezTo>
                  <a:pt x="2052" y="553"/>
                  <a:pt x="2056" y="569"/>
                  <a:pt x="2057" y="591"/>
                </a:cubicBezTo>
                <a:cubicBezTo>
                  <a:pt x="2057" y="603"/>
                  <a:pt x="2057" y="606"/>
                  <a:pt x="2057" y="613"/>
                </a:cubicBezTo>
                <a:cubicBezTo>
                  <a:pt x="2050" y="613"/>
                  <a:pt x="2033" y="617"/>
                  <a:pt x="2030" y="608"/>
                </a:cubicBezTo>
                <a:cubicBezTo>
                  <a:pt x="2018" y="573"/>
                  <a:pt x="2090" y="564"/>
                  <a:pt x="2107" y="558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453" name="Freeform 85"/>
          <p:cNvSpPr/>
          <p:nvPr/>
        </p:nvSpPr>
        <p:spPr>
          <a:xfrm>
            <a:off x="4994280" y="6571800"/>
            <a:ext cx="1361160" cy="287640"/>
          </a:xfrm>
          <a:custGeom>
            <a:avLst/>
            <a:gdLst/>
            <a:ahLst/>
            <a:rect l="0" t="0" r="r" b="b"/>
            <a:pathLst>
              <a:path w="3781" h="799">
                <a:moveTo>
                  <a:pt x="6" y="152"/>
                </a:moveTo>
                <a:cubicBezTo>
                  <a:pt x="6" y="142"/>
                  <a:pt x="0" y="105"/>
                  <a:pt x="9" y="97"/>
                </a:cubicBezTo>
                <a:cubicBezTo>
                  <a:pt x="20" y="86"/>
                  <a:pt x="51" y="75"/>
                  <a:pt x="65" y="68"/>
                </a:cubicBezTo>
                <a:cubicBezTo>
                  <a:pt x="85" y="59"/>
                  <a:pt x="105" y="51"/>
                  <a:pt x="128" y="55"/>
                </a:cubicBezTo>
                <a:cubicBezTo>
                  <a:pt x="169" y="62"/>
                  <a:pt x="200" y="111"/>
                  <a:pt x="225" y="140"/>
                </a:cubicBezTo>
                <a:cubicBezTo>
                  <a:pt x="251" y="170"/>
                  <a:pt x="268" y="196"/>
                  <a:pt x="280" y="232"/>
                </a:cubicBezTo>
                <a:cubicBezTo>
                  <a:pt x="267" y="213"/>
                  <a:pt x="261" y="211"/>
                  <a:pt x="259" y="186"/>
                </a:cubicBezTo>
                <a:cubicBezTo>
                  <a:pt x="256" y="147"/>
                  <a:pt x="278" y="145"/>
                  <a:pt x="312" y="143"/>
                </a:cubicBezTo>
                <a:cubicBezTo>
                  <a:pt x="366" y="140"/>
                  <a:pt x="411" y="151"/>
                  <a:pt x="449" y="193"/>
                </a:cubicBezTo>
                <a:cubicBezTo>
                  <a:pt x="481" y="227"/>
                  <a:pt x="498" y="304"/>
                  <a:pt x="484" y="350"/>
                </a:cubicBezTo>
                <a:cubicBezTo>
                  <a:pt x="478" y="370"/>
                  <a:pt x="473" y="363"/>
                  <a:pt x="464" y="371"/>
                </a:cubicBezTo>
                <a:cubicBezTo>
                  <a:pt x="463" y="371"/>
                  <a:pt x="463" y="371"/>
                  <a:pt x="462" y="371"/>
                </a:cubicBezTo>
                <a:cubicBezTo>
                  <a:pt x="462" y="342"/>
                  <a:pt x="458" y="326"/>
                  <a:pt x="478" y="301"/>
                </a:cubicBezTo>
                <a:cubicBezTo>
                  <a:pt x="513" y="257"/>
                  <a:pt x="571" y="230"/>
                  <a:pt x="624" y="216"/>
                </a:cubicBezTo>
                <a:cubicBezTo>
                  <a:pt x="661" y="206"/>
                  <a:pt x="722" y="196"/>
                  <a:pt x="749" y="232"/>
                </a:cubicBezTo>
                <a:cubicBezTo>
                  <a:pt x="778" y="272"/>
                  <a:pt x="769" y="337"/>
                  <a:pt x="769" y="383"/>
                </a:cubicBezTo>
                <a:moveTo>
                  <a:pt x="913" y="186"/>
                </a:moveTo>
                <a:cubicBezTo>
                  <a:pt x="931" y="182"/>
                  <a:pt x="953" y="148"/>
                  <a:pt x="979" y="170"/>
                </a:cubicBezTo>
                <a:cubicBezTo>
                  <a:pt x="1020" y="204"/>
                  <a:pt x="1004" y="276"/>
                  <a:pt x="1052" y="311"/>
                </a:cubicBezTo>
                <a:cubicBezTo>
                  <a:pt x="1059" y="316"/>
                  <a:pt x="1069" y="307"/>
                  <a:pt x="1071" y="308"/>
                </a:cubicBezTo>
                <a:cubicBezTo>
                  <a:pt x="1064" y="264"/>
                  <a:pt x="1072" y="240"/>
                  <a:pt x="1022" y="218"/>
                </a:cubicBezTo>
                <a:cubicBezTo>
                  <a:pt x="988" y="203"/>
                  <a:pt x="944" y="200"/>
                  <a:pt x="918" y="228"/>
                </a:cubicBezTo>
                <a:cubicBezTo>
                  <a:pt x="899" y="248"/>
                  <a:pt x="883" y="316"/>
                  <a:pt x="896" y="342"/>
                </a:cubicBezTo>
                <a:cubicBezTo>
                  <a:pt x="921" y="390"/>
                  <a:pt x="987" y="392"/>
                  <a:pt x="1034" y="394"/>
                </a:cubicBezTo>
                <a:cubicBezTo>
                  <a:pt x="1080" y="396"/>
                  <a:pt x="1165" y="408"/>
                  <a:pt x="1198" y="363"/>
                </a:cubicBezTo>
                <a:cubicBezTo>
                  <a:pt x="1229" y="321"/>
                  <a:pt x="1228" y="280"/>
                  <a:pt x="1229" y="229"/>
                </a:cubicBezTo>
                <a:cubicBezTo>
                  <a:pt x="1229" y="196"/>
                  <a:pt x="1227" y="162"/>
                  <a:pt x="1234" y="130"/>
                </a:cubicBezTo>
                <a:cubicBezTo>
                  <a:pt x="1236" y="130"/>
                  <a:pt x="1238" y="130"/>
                  <a:pt x="1240" y="130"/>
                </a:cubicBezTo>
                <a:cubicBezTo>
                  <a:pt x="1264" y="169"/>
                  <a:pt x="1284" y="209"/>
                  <a:pt x="1305" y="251"/>
                </a:cubicBezTo>
                <a:cubicBezTo>
                  <a:pt x="1330" y="301"/>
                  <a:pt x="1358" y="371"/>
                  <a:pt x="1399" y="412"/>
                </a:cubicBezTo>
                <a:cubicBezTo>
                  <a:pt x="1415" y="427"/>
                  <a:pt x="1433" y="439"/>
                  <a:pt x="1456" y="434"/>
                </a:cubicBezTo>
                <a:cubicBezTo>
                  <a:pt x="1488" y="426"/>
                  <a:pt x="1522" y="374"/>
                  <a:pt x="1545" y="353"/>
                </a:cubicBezTo>
                <a:cubicBezTo>
                  <a:pt x="1580" y="321"/>
                  <a:pt x="1612" y="289"/>
                  <a:pt x="1659" y="275"/>
                </a:cubicBezTo>
                <a:cubicBezTo>
                  <a:pt x="1692" y="265"/>
                  <a:pt x="1707" y="271"/>
                  <a:pt x="1727" y="294"/>
                </a:cubicBezTo>
                <a:cubicBezTo>
                  <a:pt x="1737" y="305"/>
                  <a:pt x="1739" y="337"/>
                  <a:pt x="1759" y="337"/>
                </a:cubicBezTo>
                <a:cubicBezTo>
                  <a:pt x="1779" y="337"/>
                  <a:pt x="1783" y="323"/>
                  <a:pt x="1801" y="315"/>
                </a:cubicBezTo>
                <a:cubicBezTo>
                  <a:pt x="1859" y="289"/>
                  <a:pt x="1905" y="280"/>
                  <a:pt x="1970" y="285"/>
                </a:cubicBezTo>
                <a:cubicBezTo>
                  <a:pt x="2035" y="290"/>
                  <a:pt x="2153" y="381"/>
                  <a:pt x="2213" y="358"/>
                </a:cubicBezTo>
                <a:cubicBezTo>
                  <a:pt x="2252" y="343"/>
                  <a:pt x="2244" y="337"/>
                  <a:pt x="2246" y="288"/>
                </a:cubicBezTo>
                <a:cubicBezTo>
                  <a:pt x="2249" y="207"/>
                  <a:pt x="2217" y="77"/>
                  <a:pt x="2248" y="2"/>
                </a:cubicBezTo>
                <a:cubicBezTo>
                  <a:pt x="2255" y="1"/>
                  <a:pt x="2259" y="0"/>
                  <a:pt x="2264" y="1"/>
                </a:cubicBezTo>
                <a:cubicBezTo>
                  <a:pt x="2276" y="105"/>
                  <a:pt x="2259" y="224"/>
                  <a:pt x="2286" y="324"/>
                </a:cubicBezTo>
                <a:cubicBezTo>
                  <a:pt x="2293" y="351"/>
                  <a:pt x="2297" y="374"/>
                  <a:pt x="2325" y="381"/>
                </a:cubicBezTo>
                <a:cubicBezTo>
                  <a:pt x="2357" y="389"/>
                  <a:pt x="2369" y="362"/>
                  <a:pt x="2392" y="347"/>
                </a:cubicBezTo>
                <a:cubicBezTo>
                  <a:pt x="2456" y="305"/>
                  <a:pt x="2504" y="286"/>
                  <a:pt x="2582" y="284"/>
                </a:cubicBezTo>
                <a:cubicBezTo>
                  <a:pt x="2636" y="283"/>
                  <a:pt x="2679" y="305"/>
                  <a:pt x="2689" y="363"/>
                </a:cubicBezTo>
                <a:cubicBezTo>
                  <a:pt x="2699" y="419"/>
                  <a:pt x="2664" y="430"/>
                  <a:pt x="2618" y="438"/>
                </a:cubicBezTo>
                <a:cubicBezTo>
                  <a:pt x="2585" y="443"/>
                  <a:pt x="2509" y="450"/>
                  <a:pt x="2485" y="422"/>
                </a:cubicBezTo>
                <a:cubicBezTo>
                  <a:pt x="2482" y="404"/>
                  <a:pt x="2481" y="396"/>
                  <a:pt x="2482" y="383"/>
                </a:cubicBezTo>
                <a:moveTo>
                  <a:pt x="2831" y="236"/>
                </a:moveTo>
                <a:cubicBezTo>
                  <a:pt x="2842" y="249"/>
                  <a:pt x="2859" y="273"/>
                  <a:pt x="2872" y="291"/>
                </a:cubicBezTo>
                <a:cubicBezTo>
                  <a:pt x="2907" y="340"/>
                  <a:pt x="2947" y="351"/>
                  <a:pt x="3004" y="351"/>
                </a:cubicBezTo>
                <a:cubicBezTo>
                  <a:pt x="3045" y="351"/>
                  <a:pt x="3090" y="301"/>
                  <a:pt x="3065" y="257"/>
                </a:cubicBezTo>
                <a:cubicBezTo>
                  <a:pt x="3041" y="214"/>
                  <a:pt x="2998" y="214"/>
                  <a:pt x="2949" y="219"/>
                </a:cubicBezTo>
                <a:cubicBezTo>
                  <a:pt x="2894" y="225"/>
                  <a:pt x="2830" y="253"/>
                  <a:pt x="2805" y="305"/>
                </a:cubicBezTo>
                <a:cubicBezTo>
                  <a:pt x="2781" y="354"/>
                  <a:pt x="2808" y="385"/>
                  <a:pt x="2855" y="401"/>
                </a:cubicBezTo>
                <a:cubicBezTo>
                  <a:pt x="2929" y="424"/>
                  <a:pt x="3045" y="424"/>
                  <a:pt x="3117" y="397"/>
                </a:cubicBezTo>
                <a:cubicBezTo>
                  <a:pt x="3166" y="379"/>
                  <a:pt x="3186" y="352"/>
                  <a:pt x="3188" y="301"/>
                </a:cubicBezTo>
                <a:cubicBezTo>
                  <a:pt x="3190" y="255"/>
                  <a:pt x="3178" y="224"/>
                  <a:pt x="3171" y="182"/>
                </a:cubicBezTo>
                <a:cubicBezTo>
                  <a:pt x="3170" y="173"/>
                  <a:pt x="3172" y="171"/>
                  <a:pt x="3171" y="162"/>
                </a:cubicBezTo>
                <a:cubicBezTo>
                  <a:pt x="3206" y="180"/>
                  <a:pt x="3228" y="191"/>
                  <a:pt x="3255" y="225"/>
                </a:cubicBezTo>
                <a:cubicBezTo>
                  <a:pt x="3279" y="255"/>
                  <a:pt x="3307" y="294"/>
                  <a:pt x="3313" y="333"/>
                </a:cubicBezTo>
                <a:cubicBezTo>
                  <a:pt x="3318" y="370"/>
                  <a:pt x="3311" y="390"/>
                  <a:pt x="3292" y="419"/>
                </a:cubicBezTo>
                <a:cubicBezTo>
                  <a:pt x="3290" y="422"/>
                  <a:pt x="3273" y="439"/>
                  <a:pt x="3270" y="443"/>
                </a:cubicBezTo>
                <a:cubicBezTo>
                  <a:pt x="3343" y="443"/>
                  <a:pt x="3405" y="435"/>
                  <a:pt x="3474" y="411"/>
                </a:cubicBezTo>
                <a:cubicBezTo>
                  <a:pt x="3533" y="390"/>
                  <a:pt x="3591" y="363"/>
                  <a:pt x="3607" y="298"/>
                </a:cubicBezTo>
                <a:cubicBezTo>
                  <a:pt x="3611" y="279"/>
                  <a:pt x="3620" y="207"/>
                  <a:pt x="3607" y="190"/>
                </a:cubicBezTo>
                <a:cubicBezTo>
                  <a:pt x="3600" y="181"/>
                  <a:pt x="3589" y="191"/>
                  <a:pt x="3583" y="187"/>
                </a:cubicBezTo>
                <a:cubicBezTo>
                  <a:pt x="3579" y="232"/>
                  <a:pt x="3569" y="263"/>
                  <a:pt x="3598" y="304"/>
                </a:cubicBezTo>
                <a:cubicBezTo>
                  <a:pt x="3646" y="374"/>
                  <a:pt x="3749" y="425"/>
                  <a:pt x="3763" y="516"/>
                </a:cubicBezTo>
                <a:cubicBezTo>
                  <a:pt x="3780" y="623"/>
                  <a:pt x="3688" y="730"/>
                  <a:pt x="3593" y="771"/>
                </a:cubicBezTo>
                <a:cubicBezTo>
                  <a:pt x="3530" y="798"/>
                  <a:pt x="3447" y="793"/>
                  <a:pt x="3380" y="795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454" name="Freeform 86"/>
          <p:cNvSpPr/>
          <p:nvPr/>
        </p:nvSpPr>
        <p:spPr>
          <a:xfrm>
            <a:off x="-316080" y="6444000"/>
            <a:ext cx="3432960" cy="125640"/>
          </a:xfrm>
          <a:custGeom>
            <a:avLst/>
            <a:gdLst/>
            <a:ahLst/>
            <a:rect l="0" t="0" r="r" b="b"/>
            <a:pathLst>
              <a:path w="9536" h="349">
                <a:moveTo>
                  <a:pt x="0" y="178"/>
                </a:moveTo>
                <a:cubicBezTo>
                  <a:pt x="9535" y="0"/>
                  <a:pt x="538" y="153"/>
                  <a:pt x="561" y="157"/>
                </a:cubicBezTo>
                <a:cubicBezTo>
                  <a:pt x="561" y="157"/>
                  <a:pt x="571" y="279"/>
                  <a:pt x="573" y="291"/>
                </a:cubicBezTo>
                <a:cubicBezTo>
                  <a:pt x="574" y="296"/>
                  <a:pt x="580" y="348"/>
                  <a:pt x="582" y="342"/>
                </a:cubicBezTo>
                <a:cubicBezTo>
                  <a:pt x="583" y="339"/>
                  <a:pt x="583" y="310"/>
                  <a:pt x="582" y="304"/>
                </a:cubicBezTo>
                <a:cubicBezTo>
                  <a:pt x="582" y="277"/>
                  <a:pt x="578" y="266"/>
                  <a:pt x="577" y="244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Freeform 1"/>
          <p:cNvSpPr/>
          <p:nvPr/>
        </p:nvSpPr>
        <p:spPr>
          <a:xfrm>
            <a:off x="1434240" y="707040"/>
            <a:ext cx="893160" cy="307800"/>
          </a:xfrm>
          <a:custGeom>
            <a:avLst/>
            <a:gdLst/>
            <a:ahLst/>
            <a:rect l="0" t="0" r="r" b="b"/>
            <a:pathLst>
              <a:path w="2481" h="855">
                <a:moveTo>
                  <a:pt x="92" y="293"/>
                </a:moveTo>
                <a:cubicBezTo>
                  <a:pt x="77" y="292"/>
                  <a:pt x="64" y="298"/>
                  <a:pt x="57" y="286"/>
                </a:cubicBezTo>
                <a:cubicBezTo>
                  <a:pt x="50" y="274"/>
                  <a:pt x="57" y="242"/>
                  <a:pt x="57" y="228"/>
                </a:cubicBezTo>
                <a:cubicBezTo>
                  <a:pt x="88" y="232"/>
                  <a:pt x="111" y="238"/>
                  <a:pt x="138" y="259"/>
                </a:cubicBezTo>
                <a:cubicBezTo>
                  <a:pt x="190" y="300"/>
                  <a:pt x="214" y="361"/>
                  <a:pt x="227" y="423"/>
                </a:cubicBezTo>
                <a:cubicBezTo>
                  <a:pt x="242" y="493"/>
                  <a:pt x="251" y="582"/>
                  <a:pt x="241" y="652"/>
                </a:cubicBezTo>
                <a:cubicBezTo>
                  <a:pt x="239" y="669"/>
                  <a:pt x="230" y="691"/>
                  <a:pt x="221" y="706"/>
                </a:cubicBezTo>
                <a:cubicBezTo>
                  <a:pt x="219" y="710"/>
                  <a:pt x="213" y="715"/>
                  <a:pt x="212" y="717"/>
                </a:cubicBezTo>
                <a:lnTo>
                  <a:pt x="212" y="718"/>
                </a:lnTo>
                <a:cubicBezTo>
                  <a:pt x="201" y="708"/>
                  <a:pt x="190" y="701"/>
                  <a:pt x="180" y="684"/>
                </a:cubicBezTo>
                <a:cubicBezTo>
                  <a:pt x="142" y="621"/>
                  <a:pt x="109" y="557"/>
                  <a:pt x="81" y="488"/>
                </a:cubicBezTo>
                <a:cubicBezTo>
                  <a:pt x="55" y="424"/>
                  <a:pt x="31" y="354"/>
                  <a:pt x="20" y="285"/>
                </a:cubicBezTo>
                <a:cubicBezTo>
                  <a:pt x="13" y="238"/>
                  <a:pt x="0" y="156"/>
                  <a:pt x="29" y="114"/>
                </a:cubicBezTo>
                <a:cubicBezTo>
                  <a:pt x="84" y="36"/>
                  <a:pt x="222" y="11"/>
                  <a:pt x="308" y="4"/>
                </a:cubicBezTo>
                <a:cubicBezTo>
                  <a:pt x="362" y="0"/>
                  <a:pt x="419" y="3"/>
                  <a:pt x="406" y="73"/>
                </a:cubicBezTo>
                <a:cubicBezTo>
                  <a:pt x="393" y="146"/>
                  <a:pt x="304" y="193"/>
                  <a:pt x="247" y="226"/>
                </a:cubicBezTo>
                <a:cubicBezTo>
                  <a:pt x="212" y="247"/>
                  <a:pt x="173" y="263"/>
                  <a:pt x="139" y="285"/>
                </a:cubicBezTo>
                <a:cubicBezTo>
                  <a:pt x="139" y="286"/>
                  <a:pt x="139" y="287"/>
                  <a:pt x="139" y="288"/>
                </a:cubicBezTo>
                <a:moveTo>
                  <a:pt x="508" y="536"/>
                </a:moveTo>
                <a:cubicBezTo>
                  <a:pt x="508" y="514"/>
                  <a:pt x="508" y="540"/>
                  <a:pt x="508" y="550"/>
                </a:cubicBezTo>
                <a:cubicBezTo>
                  <a:pt x="508" y="605"/>
                  <a:pt x="506" y="658"/>
                  <a:pt x="514" y="713"/>
                </a:cubicBezTo>
                <a:cubicBezTo>
                  <a:pt x="522" y="764"/>
                  <a:pt x="536" y="808"/>
                  <a:pt x="559" y="854"/>
                </a:cubicBezTo>
                <a:moveTo>
                  <a:pt x="1026" y="221"/>
                </a:moveTo>
                <a:cubicBezTo>
                  <a:pt x="1027" y="246"/>
                  <a:pt x="1028" y="259"/>
                  <a:pt x="1033" y="283"/>
                </a:cubicBezTo>
                <a:cubicBezTo>
                  <a:pt x="1046" y="352"/>
                  <a:pt x="1062" y="420"/>
                  <a:pt x="1081" y="488"/>
                </a:cubicBezTo>
                <a:cubicBezTo>
                  <a:pt x="1098" y="550"/>
                  <a:pt x="1114" y="610"/>
                  <a:pt x="1148" y="664"/>
                </a:cubicBezTo>
                <a:cubicBezTo>
                  <a:pt x="1154" y="673"/>
                  <a:pt x="1160" y="681"/>
                  <a:pt x="1166" y="690"/>
                </a:cubicBezTo>
                <a:moveTo>
                  <a:pt x="884" y="584"/>
                </a:moveTo>
                <a:cubicBezTo>
                  <a:pt x="941" y="558"/>
                  <a:pt x="1001" y="551"/>
                  <a:pt x="1062" y="535"/>
                </a:cubicBezTo>
                <a:cubicBezTo>
                  <a:pt x="1189" y="501"/>
                  <a:pt x="1313" y="461"/>
                  <a:pt x="1441" y="431"/>
                </a:cubicBezTo>
                <a:cubicBezTo>
                  <a:pt x="1547" y="406"/>
                  <a:pt x="1654" y="384"/>
                  <a:pt x="1761" y="360"/>
                </a:cubicBezTo>
                <a:moveTo>
                  <a:pt x="1868" y="171"/>
                </a:moveTo>
                <a:cubicBezTo>
                  <a:pt x="1862" y="165"/>
                  <a:pt x="1855" y="159"/>
                  <a:pt x="1849" y="153"/>
                </a:cubicBezTo>
                <a:cubicBezTo>
                  <a:pt x="1849" y="206"/>
                  <a:pt x="1844" y="260"/>
                  <a:pt x="1855" y="313"/>
                </a:cubicBezTo>
                <a:cubicBezTo>
                  <a:pt x="1867" y="375"/>
                  <a:pt x="1893" y="434"/>
                  <a:pt x="1911" y="495"/>
                </a:cubicBezTo>
                <a:cubicBezTo>
                  <a:pt x="1920" y="527"/>
                  <a:pt x="1924" y="559"/>
                  <a:pt x="1926" y="592"/>
                </a:cubicBezTo>
                <a:moveTo>
                  <a:pt x="1794" y="195"/>
                </a:moveTo>
                <a:cubicBezTo>
                  <a:pt x="1802" y="132"/>
                  <a:pt x="1819" y="99"/>
                  <a:pt x="1877" y="63"/>
                </a:cubicBezTo>
                <a:cubicBezTo>
                  <a:pt x="1894" y="53"/>
                  <a:pt x="1976" y="14"/>
                  <a:pt x="1995" y="44"/>
                </a:cubicBezTo>
                <a:cubicBezTo>
                  <a:pt x="2027" y="95"/>
                  <a:pt x="1990" y="183"/>
                  <a:pt x="1960" y="222"/>
                </a:cubicBezTo>
                <a:cubicBezTo>
                  <a:pt x="1914" y="284"/>
                  <a:pt x="1848" y="310"/>
                  <a:pt x="1789" y="354"/>
                </a:cubicBezTo>
                <a:cubicBezTo>
                  <a:pt x="1787" y="356"/>
                  <a:pt x="1785" y="358"/>
                  <a:pt x="1783" y="360"/>
                </a:cubicBezTo>
                <a:moveTo>
                  <a:pt x="2198" y="479"/>
                </a:moveTo>
                <a:cubicBezTo>
                  <a:pt x="2205" y="461"/>
                  <a:pt x="2219" y="448"/>
                  <a:pt x="2238" y="440"/>
                </a:cubicBezTo>
                <a:cubicBezTo>
                  <a:pt x="2255" y="433"/>
                  <a:pt x="2313" y="417"/>
                  <a:pt x="2325" y="440"/>
                </a:cubicBezTo>
                <a:cubicBezTo>
                  <a:pt x="2353" y="493"/>
                  <a:pt x="2303" y="557"/>
                  <a:pt x="2276" y="596"/>
                </a:cubicBezTo>
                <a:cubicBezTo>
                  <a:pt x="2251" y="632"/>
                  <a:pt x="2213" y="665"/>
                  <a:pt x="2201" y="709"/>
                </a:cubicBezTo>
                <a:cubicBezTo>
                  <a:pt x="2201" y="712"/>
                  <a:pt x="2201" y="715"/>
                  <a:pt x="2201" y="718"/>
                </a:cubicBezTo>
                <a:cubicBezTo>
                  <a:pt x="2232" y="723"/>
                  <a:pt x="2274" y="729"/>
                  <a:pt x="2309" y="724"/>
                </a:cubicBezTo>
                <a:cubicBezTo>
                  <a:pt x="2366" y="717"/>
                  <a:pt x="2424" y="699"/>
                  <a:pt x="2480" y="686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456" name="Freeform 2"/>
          <p:cNvSpPr/>
          <p:nvPr/>
        </p:nvSpPr>
        <p:spPr>
          <a:xfrm>
            <a:off x="2486160" y="734760"/>
            <a:ext cx="597600" cy="212040"/>
          </a:xfrm>
          <a:custGeom>
            <a:avLst/>
            <a:gdLst/>
            <a:ahLst/>
            <a:rect l="0" t="0" r="r" b="b"/>
            <a:pathLst>
              <a:path w="1660" h="589">
                <a:moveTo>
                  <a:pt x="190" y="76"/>
                </a:moveTo>
                <a:cubicBezTo>
                  <a:pt x="195" y="76"/>
                  <a:pt x="196" y="57"/>
                  <a:pt x="202" y="86"/>
                </a:cubicBezTo>
                <a:cubicBezTo>
                  <a:pt x="214" y="144"/>
                  <a:pt x="206" y="206"/>
                  <a:pt x="208" y="264"/>
                </a:cubicBezTo>
                <a:cubicBezTo>
                  <a:pt x="210" y="344"/>
                  <a:pt x="224" y="419"/>
                  <a:pt x="248" y="495"/>
                </a:cubicBezTo>
                <a:cubicBezTo>
                  <a:pt x="259" y="532"/>
                  <a:pt x="272" y="557"/>
                  <a:pt x="293" y="588"/>
                </a:cubicBezTo>
                <a:moveTo>
                  <a:pt x="0" y="471"/>
                </a:moveTo>
                <a:cubicBezTo>
                  <a:pt x="12" y="444"/>
                  <a:pt x="73" y="444"/>
                  <a:pt x="103" y="439"/>
                </a:cubicBezTo>
                <a:cubicBezTo>
                  <a:pt x="198" y="422"/>
                  <a:pt x="294" y="413"/>
                  <a:pt x="390" y="398"/>
                </a:cubicBezTo>
                <a:cubicBezTo>
                  <a:pt x="474" y="382"/>
                  <a:pt x="501" y="377"/>
                  <a:pt x="557" y="364"/>
                </a:cubicBezTo>
                <a:moveTo>
                  <a:pt x="922" y="97"/>
                </a:moveTo>
                <a:cubicBezTo>
                  <a:pt x="925" y="71"/>
                  <a:pt x="932" y="122"/>
                  <a:pt x="936" y="131"/>
                </a:cubicBezTo>
                <a:cubicBezTo>
                  <a:pt x="963" y="188"/>
                  <a:pt x="992" y="245"/>
                  <a:pt x="1013" y="305"/>
                </a:cubicBezTo>
                <a:cubicBezTo>
                  <a:pt x="1031" y="355"/>
                  <a:pt x="1039" y="408"/>
                  <a:pt x="1052" y="460"/>
                </a:cubicBezTo>
                <a:cubicBezTo>
                  <a:pt x="1055" y="471"/>
                  <a:pt x="1058" y="479"/>
                  <a:pt x="1061" y="489"/>
                </a:cubicBezTo>
                <a:moveTo>
                  <a:pt x="909" y="221"/>
                </a:moveTo>
                <a:cubicBezTo>
                  <a:pt x="906" y="168"/>
                  <a:pt x="897" y="118"/>
                  <a:pt x="934" y="74"/>
                </a:cubicBezTo>
                <a:cubicBezTo>
                  <a:pt x="972" y="30"/>
                  <a:pt x="1038" y="17"/>
                  <a:pt x="1092" y="13"/>
                </a:cubicBezTo>
                <a:cubicBezTo>
                  <a:pt x="1140" y="10"/>
                  <a:pt x="1215" y="0"/>
                  <a:pt x="1251" y="39"/>
                </a:cubicBezTo>
                <a:cubicBezTo>
                  <a:pt x="1270" y="59"/>
                  <a:pt x="1276" y="125"/>
                  <a:pt x="1261" y="149"/>
                </a:cubicBezTo>
                <a:cubicBezTo>
                  <a:pt x="1242" y="181"/>
                  <a:pt x="1196" y="200"/>
                  <a:pt x="1165" y="216"/>
                </a:cubicBezTo>
                <a:cubicBezTo>
                  <a:pt x="1159" y="219"/>
                  <a:pt x="1152" y="222"/>
                  <a:pt x="1146" y="225"/>
                </a:cubicBezTo>
                <a:moveTo>
                  <a:pt x="1448" y="287"/>
                </a:moveTo>
                <a:cubicBezTo>
                  <a:pt x="1450" y="271"/>
                  <a:pt x="1451" y="252"/>
                  <a:pt x="1472" y="248"/>
                </a:cubicBezTo>
                <a:cubicBezTo>
                  <a:pt x="1501" y="243"/>
                  <a:pt x="1531" y="247"/>
                  <a:pt x="1554" y="265"/>
                </a:cubicBezTo>
                <a:cubicBezTo>
                  <a:pt x="1582" y="287"/>
                  <a:pt x="1593" y="316"/>
                  <a:pt x="1594" y="350"/>
                </a:cubicBezTo>
                <a:cubicBezTo>
                  <a:pt x="1595" y="371"/>
                  <a:pt x="1591" y="388"/>
                  <a:pt x="1588" y="406"/>
                </a:cubicBezTo>
                <a:cubicBezTo>
                  <a:pt x="1585" y="424"/>
                  <a:pt x="1593" y="428"/>
                  <a:pt x="1607" y="439"/>
                </a:cubicBezTo>
                <a:cubicBezTo>
                  <a:pt x="1629" y="457"/>
                  <a:pt x="1650" y="468"/>
                  <a:pt x="1654" y="499"/>
                </a:cubicBezTo>
                <a:cubicBezTo>
                  <a:pt x="1659" y="539"/>
                  <a:pt x="1606" y="544"/>
                  <a:pt x="1577" y="548"/>
                </a:cubicBezTo>
                <a:cubicBezTo>
                  <a:pt x="1515" y="556"/>
                  <a:pt x="1449" y="550"/>
                  <a:pt x="1387" y="550"/>
                </a:cubicBezTo>
                <a:cubicBezTo>
                  <a:pt x="1353" y="550"/>
                  <a:pt x="1364" y="547"/>
                  <a:pt x="1348" y="539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457" name="Freeform 3"/>
          <p:cNvSpPr/>
          <p:nvPr/>
        </p:nvSpPr>
        <p:spPr>
          <a:xfrm>
            <a:off x="3238560" y="810000"/>
            <a:ext cx="206640" cy="79200"/>
          </a:xfrm>
          <a:custGeom>
            <a:avLst/>
            <a:gdLst/>
            <a:ahLst/>
            <a:rect l="0" t="0" r="r" b="b"/>
            <a:pathLst>
              <a:path w="574" h="220">
                <a:moveTo>
                  <a:pt x="0" y="20"/>
                </a:moveTo>
                <a:cubicBezTo>
                  <a:pt x="14" y="3"/>
                  <a:pt x="54" y="6"/>
                  <a:pt x="78" y="5"/>
                </a:cubicBezTo>
                <a:cubicBezTo>
                  <a:pt x="161" y="3"/>
                  <a:pt x="246" y="0"/>
                  <a:pt x="330" y="10"/>
                </a:cubicBezTo>
                <a:cubicBezTo>
                  <a:pt x="379" y="18"/>
                  <a:pt x="393" y="20"/>
                  <a:pt x="424" y="26"/>
                </a:cubicBezTo>
                <a:moveTo>
                  <a:pt x="132" y="219"/>
                </a:moveTo>
                <a:cubicBezTo>
                  <a:pt x="203" y="219"/>
                  <a:pt x="265" y="206"/>
                  <a:pt x="336" y="192"/>
                </a:cubicBezTo>
                <a:cubicBezTo>
                  <a:pt x="415" y="176"/>
                  <a:pt x="494" y="158"/>
                  <a:pt x="573" y="139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458" name="Freeform 4"/>
          <p:cNvSpPr/>
          <p:nvPr/>
        </p:nvSpPr>
        <p:spPr>
          <a:xfrm>
            <a:off x="3665520" y="723960"/>
            <a:ext cx="159120" cy="267840"/>
          </a:xfrm>
          <a:custGeom>
            <a:avLst/>
            <a:gdLst/>
            <a:ahLst/>
            <a:rect l="0" t="0" r="r" b="b"/>
            <a:pathLst>
              <a:path w="442" h="744">
                <a:moveTo>
                  <a:pt x="398" y="70"/>
                </a:moveTo>
                <a:cubicBezTo>
                  <a:pt x="400" y="55"/>
                  <a:pt x="401" y="41"/>
                  <a:pt x="401" y="26"/>
                </a:cubicBezTo>
                <a:cubicBezTo>
                  <a:pt x="343" y="13"/>
                  <a:pt x="270" y="6"/>
                  <a:pt x="211" y="23"/>
                </a:cubicBezTo>
                <a:cubicBezTo>
                  <a:pt x="139" y="45"/>
                  <a:pt x="26" y="123"/>
                  <a:pt x="1" y="197"/>
                </a:cubicBezTo>
                <a:cubicBezTo>
                  <a:pt x="0" y="220"/>
                  <a:pt x="0" y="226"/>
                  <a:pt x="0" y="241"/>
                </a:cubicBezTo>
                <a:cubicBezTo>
                  <a:pt x="46" y="260"/>
                  <a:pt x="95" y="265"/>
                  <a:pt x="146" y="259"/>
                </a:cubicBezTo>
                <a:cubicBezTo>
                  <a:pt x="217" y="251"/>
                  <a:pt x="294" y="216"/>
                  <a:pt x="352" y="175"/>
                </a:cubicBezTo>
                <a:cubicBezTo>
                  <a:pt x="399" y="142"/>
                  <a:pt x="412" y="102"/>
                  <a:pt x="426" y="49"/>
                </a:cubicBezTo>
                <a:cubicBezTo>
                  <a:pt x="430" y="32"/>
                  <a:pt x="436" y="16"/>
                  <a:pt x="441" y="0"/>
                </a:cubicBezTo>
                <a:cubicBezTo>
                  <a:pt x="438" y="47"/>
                  <a:pt x="430" y="82"/>
                  <a:pt x="413" y="128"/>
                </a:cubicBezTo>
                <a:cubicBezTo>
                  <a:pt x="385" y="204"/>
                  <a:pt x="356" y="280"/>
                  <a:pt x="339" y="359"/>
                </a:cubicBezTo>
                <a:cubicBezTo>
                  <a:pt x="319" y="452"/>
                  <a:pt x="324" y="549"/>
                  <a:pt x="325" y="644"/>
                </a:cubicBezTo>
                <a:cubicBezTo>
                  <a:pt x="325" y="665"/>
                  <a:pt x="338" y="713"/>
                  <a:pt x="329" y="733"/>
                </a:cubicBezTo>
                <a:cubicBezTo>
                  <a:pt x="329" y="741"/>
                  <a:pt x="327" y="743"/>
                  <a:pt x="316" y="739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459" name="Freeform 5"/>
          <p:cNvSpPr/>
          <p:nvPr/>
        </p:nvSpPr>
        <p:spPr>
          <a:xfrm>
            <a:off x="1504800" y="1549440"/>
            <a:ext cx="614880" cy="324000"/>
          </a:xfrm>
          <a:custGeom>
            <a:avLst/>
            <a:gdLst/>
            <a:ahLst/>
            <a:rect l="0" t="0" r="r" b="b"/>
            <a:pathLst>
              <a:path w="1708" h="900">
                <a:moveTo>
                  <a:pt x="306" y="26"/>
                </a:moveTo>
                <a:cubicBezTo>
                  <a:pt x="312" y="15"/>
                  <a:pt x="314" y="12"/>
                  <a:pt x="318" y="2"/>
                </a:cubicBezTo>
                <a:cubicBezTo>
                  <a:pt x="318" y="1"/>
                  <a:pt x="318" y="1"/>
                  <a:pt x="318" y="0"/>
                </a:cubicBezTo>
                <a:cubicBezTo>
                  <a:pt x="291" y="1"/>
                  <a:pt x="268" y="4"/>
                  <a:pt x="242" y="9"/>
                </a:cubicBezTo>
                <a:cubicBezTo>
                  <a:pt x="164" y="23"/>
                  <a:pt x="85" y="25"/>
                  <a:pt x="6" y="25"/>
                </a:cubicBezTo>
                <a:cubicBezTo>
                  <a:pt x="4" y="25"/>
                  <a:pt x="2" y="25"/>
                  <a:pt x="0" y="25"/>
                </a:cubicBezTo>
                <a:cubicBezTo>
                  <a:pt x="2" y="54"/>
                  <a:pt x="5" y="83"/>
                  <a:pt x="8" y="112"/>
                </a:cubicBezTo>
                <a:cubicBezTo>
                  <a:pt x="13" y="166"/>
                  <a:pt x="11" y="221"/>
                  <a:pt x="11" y="276"/>
                </a:cubicBezTo>
                <a:cubicBezTo>
                  <a:pt x="11" y="361"/>
                  <a:pt x="17" y="443"/>
                  <a:pt x="27" y="527"/>
                </a:cubicBezTo>
                <a:cubicBezTo>
                  <a:pt x="37" y="607"/>
                  <a:pt x="42" y="690"/>
                  <a:pt x="63" y="768"/>
                </a:cubicBezTo>
                <a:cubicBezTo>
                  <a:pt x="72" y="800"/>
                  <a:pt x="90" y="862"/>
                  <a:pt x="124" y="879"/>
                </a:cubicBezTo>
                <a:cubicBezTo>
                  <a:pt x="163" y="899"/>
                  <a:pt x="221" y="897"/>
                  <a:pt x="264" y="892"/>
                </a:cubicBezTo>
                <a:cubicBezTo>
                  <a:pt x="311" y="887"/>
                  <a:pt x="353" y="871"/>
                  <a:pt x="397" y="855"/>
                </a:cubicBezTo>
                <a:moveTo>
                  <a:pt x="1434" y="60"/>
                </a:moveTo>
                <a:cubicBezTo>
                  <a:pt x="1434" y="53"/>
                  <a:pt x="1434" y="47"/>
                  <a:pt x="1434" y="40"/>
                </a:cubicBezTo>
                <a:cubicBezTo>
                  <a:pt x="1434" y="47"/>
                  <a:pt x="1439" y="97"/>
                  <a:pt x="1439" y="102"/>
                </a:cubicBezTo>
                <a:cubicBezTo>
                  <a:pt x="1446" y="173"/>
                  <a:pt x="1457" y="243"/>
                  <a:pt x="1463" y="314"/>
                </a:cubicBezTo>
                <a:cubicBezTo>
                  <a:pt x="1469" y="389"/>
                  <a:pt x="1468" y="465"/>
                  <a:pt x="1489" y="538"/>
                </a:cubicBezTo>
                <a:cubicBezTo>
                  <a:pt x="1495" y="560"/>
                  <a:pt x="1504" y="570"/>
                  <a:pt x="1522" y="580"/>
                </a:cubicBezTo>
                <a:cubicBezTo>
                  <a:pt x="1523" y="580"/>
                  <a:pt x="1524" y="580"/>
                  <a:pt x="1525" y="580"/>
                </a:cubicBezTo>
                <a:moveTo>
                  <a:pt x="1458" y="101"/>
                </a:moveTo>
                <a:cubicBezTo>
                  <a:pt x="1451" y="81"/>
                  <a:pt x="1442" y="65"/>
                  <a:pt x="1431" y="47"/>
                </a:cubicBezTo>
                <a:cubicBezTo>
                  <a:pt x="1429" y="44"/>
                  <a:pt x="1423" y="37"/>
                  <a:pt x="1422" y="35"/>
                </a:cubicBezTo>
                <a:cubicBezTo>
                  <a:pt x="1420" y="32"/>
                  <a:pt x="1420" y="33"/>
                  <a:pt x="1415" y="33"/>
                </a:cubicBezTo>
                <a:cubicBezTo>
                  <a:pt x="1411" y="33"/>
                  <a:pt x="1408" y="32"/>
                  <a:pt x="1406" y="36"/>
                </a:cubicBezTo>
                <a:cubicBezTo>
                  <a:pt x="1406" y="37"/>
                  <a:pt x="1406" y="39"/>
                  <a:pt x="1406" y="40"/>
                </a:cubicBezTo>
                <a:cubicBezTo>
                  <a:pt x="1402" y="40"/>
                  <a:pt x="1398" y="39"/>
                  <a:pt x="1397" y="42"/>
                </a:cubicBezTo>
                <a:cubicBezTo>
                  <a:pt x="1397" y="45"/>
                  <a:pt x="1397" y="47"/>
                  <a:pt x="1397" y="49"/>
                </a:cubicBezTo>
                <a:moveTo>
                  <a:pt x="245" y="207"/>
                </a:moveTo>
                <a:cubicBezTo>
                  <a:pt x="210" y="208"/>
                  <a:pt x="176" y="208"/>
                  <a:pt x="141" y="211"/>
                </a:cubicBezTo>
                <a:cubicBezTo>
                  <a:pt x="140" y="221"/>
                  <a:pt x="109" y="216"/>
                  <a:pt x="130" y="226"/>
                </a:cubicBezTo>
                <a:cubicBezTo>
                  <a:pt x="171" y="245"/>
                  <a:pt x="272" y="230"/>
                  <a:pt x="315" y="226"/>
                </a:cubicBezTo>
                <a:cubicBezTo>
                  <a:pt x="381" y="220"/>
                  <a:pt x="454" y="212"/>
                  <a:pt x="516" y="188"/>
                </a:cubicBezTo>
                <a:cubicBezTo>
                  <a:pt x="554" y="173"/>
                  <a:pt x="545" y="168"/>
                  <a:pt x="558" y="140"/>
                </a:cubicBezTo>
                <a:cubicBezTo>
                  <a:pt x="558" y="138"/>
                  <a:pt x="557" y="135"/>
                  <a:pt x="557" y="133"/>
                </a:cubicBezTo>
                <a:cubicBezTo>
                  <a:pt x="503" y="130"/>
                  <a:pt x="460" y="126"/>
                  <a:pt x="406" y="142"/>
                </a:cubicBezTo>
                <a:cubicBezTo>
                  <a:pt x="327" y="165"/>
                  <a:pt x="280" y="199"/>
                  <a:pt x="229" y="257"/>
                </a:cubicBezTo>
                <a:cubicBezTo>
                  <a:pt x="268" y="306"/>
                  <a:pt x="283" y="303"/>
                  <a:pt x="367" y="305"/>
                </a:cubicBezTo>
                <a:cubicBezTo>
                  <a:pt x="525" y="308"/>
                  <a:pt x="675" y="293"/>
                  <a:pt x="831" y="268"/>
                </a:cubicBezTo>
                <a:cubicBezTo>
                  <a:pt x="956" y="248"/>
                  <a:pt x="1080" y="226"/>
                  <a:pt x="1202" y="198"/>
                </a:cubicBezTo>
                <a:cubicBezTo>
                  <a:pt x="1207" y="197"/>
                  <a:pt x="1211" y="195"/>
                  <a:pt x="1216" y="194"/>
                </a:cubicBezTo>
                <a:cubicBezTo>
                  <a:pt x="1137" y="197"/>
                  <a:pt x="1068" y="206"/>
                  <a:pt x="990" y="222"/>
                </a:cubicBezTo>
                <a:cubicBezTo>
                  <a:pt x="815" y="257"/>
                  <a:pt x="645" y="300"/>
                  <a:pt x="479" y="359"/>
                </a:cubicBezTo>
                <a:cubicBezTo>
                  <a:pt x="397" y="388"/>
                  <a:pt x="289" y="411"/>
                  <a:pt x="264" y="497"/>
                </a:cubicBezTo>
                <a:cubicBezTo>
                  <a:pt x="374" y="539"/>
                  <a:pt x="495" y="536"/>
                  <a:pt x="613" y="529"/>
                </a:cubicBezTo>
                <a:cubicBezTo>
                  <a:pt x="789" y="519"/>
                  <a:pt x="963" y="480"/>
                  <a:pt x="1130" y="425"/>
                </a:cubicBezTo>
                <a:cubicBezTo>
                  <a:pt x="1186" y="404"/>
                  <a:pt x="1198" y="404"/>
                  <a:pt x="1224" y="380"/>
                </a:cubicBezTo>
                <a:cubicBezTo>
                  <a:pt x="1145" y="372"/>
                  <a:pt x="1058" y="377"/>
                  <a:pt x="966" y="401"/>
                </a:cubicBezTo>
                <a:cubicBezTo>
                  <a:pt x="776" y="450"/>
                  <a:pt x="588" y="527"/>
                  <a:pt x="412" y="611"/>
                </a:cubicBezTo>
                <a:cubicBezTo>
                  <a:pt x="330" y="655"/>
                  <a:pt x="309" y="663"/>
                  <a:pt x="266" y="702"/>
                </a:cubicBezTo>
                <a:cubicBezTo>
                  <a:pt x="261" y="797"/>
                  <a:pt x="380" y="771"/>
                  <a:pt x="458" y="768"/>
                </a:cubicBezTo>
                <a:cubicBezTo>
                  <a:pt x="614" y="762"/>
                  <a:pt x="763" y="724"/>
                  <a:pt x="917" y="692"/>
                </a:cubicBezTo>
                <a:moveTo>
                  <a:pt x="1707" y="287"/>
                </a:moveTo>
                <a:cubicBezTo>
                  <a:pt x="1692" y="312"/>
                  <a:pt x="1671" y="351"/>
                  <a:pt x="1652" y="376"/>
                </a:cubicBezTo>
                <a:cubicBezTo>
                  <a:pt x="1594" y="454"/>
                  <a:pt x="1517" y="512"/>
                  <a:pt x="1439" y="569"/>
                </a:cubicBezTo>
                <a:cubicBezTo>
                  <a:pt x="1413" y="588"/>
                  <a:pt x="1392" y="588"/>
                  <a:pt x="1379" y="617"/>
                </a:cubicBezTo>
                <a:cubicBezTo>
                  <a:pt x="1443" y="581"/>
                  <a:pt x="1500" y="543"/>
                  <a:pt x="1552" y="490"/>
                </a:cubicBezTo>
                <a:cubicBezTo>
                  <a:pt x="1602" y="439"/>
                  <a:pt x="1657" y="376"/>
                  <a:pt x="1671" y="304"/>
                </a:cubicBezTo>
                <a:cubicBezTo>
                  <a:pt x="1671" y="278"/>
                  <a:pt x="1672" y="271"/>
                  <a:pt x="1661" y="258"/>
                </a:cubicBezTo>
                <a:cubicBezTo>
                  <a:pt x="1558" y="251"/>
                  <a:pt x="1483" y="271"/>
                  <a:pt x="1385" y="307"/>
                </a:cubicBezTo>
                <a:cubicBezTo>
                  <a:pt x="1242" y="359"/>
                  <a:pt x="1051" y="416"/>
                  <a:pt x="926" y="504"/>
                </a:cubicBezTo>
                <a:cubicBezTo>
                  <a:pt x="926" y="506"/>
                  <a:pt x="926" y="508"/>
                  <a:pt x="926" y="510"/>
                </a:cubicBezTo>
                <a:cubicBezTo>
                  <a:pt x="1016" y="507"/>
                  <a:pt x="1091" y="498"/>
                  <a:pt x="1179" y="475"/>
                </a:cubicBezTo>
                <a:cubicBezTo>
                  <a:pt x="1329" y="436"/>
                  <a:pt x="1477" y="391"/>
                  <a:pt x="1625" y="345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460" name="Freeform 6"/>
          <p:cNvSpPr/>
          <p:nvPr/>
        </p:nvSpPr>
        <p:spPr>
          <a:xfrm>
            <a:off x="2425320" y="1465200"/>
            <a:ext cx="751680" cy="282960"/>
          </a:xfrm>
          <a:custGeom>
            <a:avLst/>
            <a:gdLst/>
            <a:ahLst/>
            <a:rect l="0" t="0" r="r" b="b"/>
            <a:pathLst>
              <a:path w="2088" h="786">
                <a:moveTo>
                  <a:pt x="17" y="173"/>
                </a:moveTo>
                <a:cubicBezTo>
                  <a:pt x="18" y="160"/>
                  <a:pt x="0" y="155"/>
                  <a:pt x="17" y="147"/>
                </a:cubicBezTo>
                <a:cubicBezTo>
                  <a:pt x="66" y="124"/>
                  <a:pt x="152" y="137"/>
                  <a:pt x="205" y="131"/>
                </a:cubicBezTo>
                <a:cubicBezTo>
                  <a:pt x="235" y="129"/>
                  <a:pt x="278" y="128"/>
                  <a:pt x="302" y="106"/>
                </a:cubicBezTo>
                <a:cubicBezTo>
                  <a:pt x="314" y="95"/>
                  <a:pt x="309" y="76"/>
                  <a:pt x="310" y="62"/>
                </a:cubicBezTo>
                <a:cubicBezTo>
                  <a:pt x="312" y="106"/>
                  <a:pt x="317" y="145"/>
                  <a:pt x="326" y="188"/>
                </a:cubicBezTo>
                <a:cubicBezTo>
                  <a:pt x="342" y="265"/>
                  <a:pt x="360" y="342"/>
                  <a:pt x="381" y="418"/>
                </a:cubicBezTo>
                <a:cubicBezTo>
                  <a:pt x="395" y="468"/>
                  <a:pt x="415" y="514"/>
                  <a:pt x="432" y="562"/>
                </a:cubicBezTo>
                <a:cubicBezTo>
                  <a:pt x="436" y="574"/>
                  <a:pt x="438" y="576"/>
                  <a:pt x="437" y="584"/>
                </a:cubicBezTo>
                <a:cubicBezTo>
                  <a:pt x="400" y="586"/>
                  <a:pt x="359" y="589"/>
                  <a:pt x="321" y="587"/>
                </a:cubicBezTo>
                <a:cubicBezTo>
                  <a:pt x="277" y="585"/>
                  <a:pt x="235" y="575"/>
                  <a:pt x="192" y="566"/>
                </a:cubicBezTo>
                <a:cubicBezTo>
                  <a:pt x="232" y="559"/>
                  <a:pt x="290" y="555"/>
                  <a:pt x="334" y="551"/>
                </a:cubicBezTo>
                <a:cubicBezTo>
                  <a:pt x="469" y="540"/>
                  <a:pt x="603" y="534"/>
                  <a:pt x="738" y="534"/>
                </a:cubicBezTo>
                <a:moveTo>
                  <a:pt x="1939" y="58"/>
                </a:moveTo>
                <a:cubicBezTo>
                  <a:pt x="1945" y="38"/>
                  <a:pt x="1952" y="19"/>
                  <a:pt x="1959" y="0"/>
                </a:cubicBezTo>
                <a:cubicBezTo>
                  <a:pt x="1918" y="32"/>
                  <a:pt x="1876" y="60"/>
                  <a:pt x="1829" y="85"/>
                </a:cubicBezTo>
                <a:cubicBezTo>
                  <a:pt x="1685" y="159"/>
                  <a:pt x="1525" y="197"/>
                  <a:pt x="1364" y="212"/>
                </a:cubicBezTo>
                <a:cubicBezTo>
                  <a:pt x="1321" y="216"/>
                  <a:pt x="1280" y="216"/>
                  <a:pt x="1237" y="216"/>
                </a:cubicBezTo>
                <a:cubicBezTo>
                  <a:pt x="1295" y="216"/>
                  <a:pt x="1334" y="213"/>
                  <a:pt x="1392" y="217"/>
                </a:cubicBezTo>
                <a:cubicBezTo>
                  <a:pt x="1529" y="227"/>
                  <a:pt x="1679" y="252"/>
                  <a:pt x="1795" y="329"/>
                </a:cubicBezTo>
                <a:cubicBezTo>
                  <a:pt x="1847" y="363"/>
                  <a:pt x="1885" y="408"/>
                  <a:pt x="1916" y="461"/>
                </a:cubicBezTo>
                <a:cubicBezTo>
                  <a:pt x="1921" y="469"/>
                  <a:pt x="1925" y="478"/>
                  <a:pt x="1930" y="486"/>
                </a:cubicBezTo>
                <a:moveTo>
                  <a:pt x="1513" y="746"/>
                </a:moveTo>
                <a:cubicBezTo>
                  <a:pt x="1670" y="746"/>
                  <a:pt x="1854" y="718"/>
                  <a:pt x="2008" y="753"/>
                </a:cubicBezTo>
                <a:cubicBezTo>
                  <a:pt x="2051" y="769"/>
                  <a:pt x="2061" y="773"/>
                  <a:pt x="2087" y="785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461" name="Freeform 7"/>
          <p:cNvSpPr/>
          <p:nvPr/>
        </p:nvSpPr>
        <p:spPr>
          <a:xfrm>
            <a:off x="3454560" y="1409760"/>
            <a:ext cx="254880" cy="216360"/>
          </a:xfrm>
          <a:custGeom>
            <a:avLst/>
            <a:gdLst/>
            <a:ahLst/>
            <a:rect l="0" t="0" r="r" b="b"/>
            <a:pathLst>
              <a:path w="708" h="601">
                <a:moveTo>
                  <a:pt x="0" y="243"/>
                </a:moveTo>
                <a:cubicBezTo>
                  <a:pt x="7" y="230"/>
                  <a:pt x="13" y="218"/>
                  <a:pt x="17" y="204"/>
                </a:cubicBezTo>
                <a:cubicBezTo>
                  <a:pt x="40" y="210"/>
                  <a:pt x="39" y="217"/>
                  <a:pt x="52" y="241"/>
                </a:cubicBezTo>
                <a:cubicBezTo>
                  <a:pt x="86" y="302"/>
                  <a:pt x="104" y="371"/>
                  <a:pt x="126" y="437"/>
                </a:cubicBezTo>
                <a:cubicBezTo>
                  <a:pt x="140" y="478"/>
                  <a:pt x="151" y="521"/>
                  <a:pt x="160" y="564"/>
                </a:cubicBezTo>
                <a:cubicBezTo>
                  <a:pt x="163" y="576"/>
                  <a:pt x="164" y="588"/>
                  <a:pt x="167" y="600"/>
                </a:cubicBezTo>
                <a:moveTo>
                  <a:pt x="84" y="90"/>
                </a:moveTo>
                <a:cubicBezTo>
                  <a:pt x="83" y="84"/>
                  <a:pt x="79" y="82"/>
                  <a:pt x="81" y="76"/>
                </a:cubicBezTo>
                <a:cubicBezTo>
                  <a:pt x="85" y="61"/>
                  <a:pt x="117" y="54"/>
                  <a:pt x="130" y="50"/>
                </a:cubicBezTo>
                <a:cubicBezTo>
                  <a:pt x="185" y="32"/>
                  <a:pt x="242" y="20"/>
                  <a:pt x="300" y="15"/>
                </a:cubicBezTo>
                <a:cubicBezTo>
                  <a:pt x="349" y="11"/>
                  <a:pt x="413" y="0"/>
                  <a:pt x="456" y="27"/>
                </a:cubicBezTo>
                <a:cubicBezTo>
                  <a:pt x="480" y="42"/>
                  <a:pt x="493" y="82"/>
                  <a:pt x="469" y="104"/>
                </a:cubicBezTo>
                <a:cubicBezTo>
                  <a:pt x="426" y="144"/>
                  <a:pt x="350" y="157"/>
                  <a:pt x="296" y="169"/>
                </a:cubicBezTo>
                <a:cubicBezTo>
                  <a:pt x="239" y="182"/>
                  <a:pt x="181" y="187"/>
                  <a:pt x="123" y="196"/>
                </a:cubicBezTo>
                <a:cubicBezTo>
                  <a:pt x="116" y="197"/>
                  <a:pt x="110" y="199"/>
                  <a:pt x="103" y="200"/>
                </a:cubicBezTo>
                <a:moveTo>
                  <a:pt x="687" y="310"/>
                </a:moveTo>
                <a:cubicBezTo>
                  <a:pt x="707" y="318"/>
                  <a:pt x="705" y="332"/>
                  <a:pt x="706" y="354"/>
                </a:cubicBezTo>
                <a:cubicBezTo>
                  <a:pt x="707" y="402"/>
                  <a:pt x="686" y="427"/>
                  <a:pt x="665" y="467"/>
                </a:cubicBezTo>
                <a:cubicBezTo>
                  <a:pt x="650" y="496"/>
                  <a:pt x="644" y="519"/>
                  <a:pt x="651" y="550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462" name="Freeform 8"/>
          <p:cNvSpPr/>
          <p:nvPr/>
        </p:nvSpPr>
        <p:spPr>
          <a:xfrm>
            <a:off x="3933720" y="1382400"/>
            <a:ext cx="943920" cy="292680"/>
          </a:xfrm>
          <a:custGeom>
            <a:avLst/>
            <a:gdLst/>
            <a:ahLst/>
            <a:rect l="0" t="0" r="r" b="b"/>
            <a:pathLst>
              <a:path w="2622" h="813">
                <a:moveTo>
                  <a:pt x="1" y="496"/>
                </a:moveTo>
                <a:cubicBezTo>
                  <a:pt x="3" y="511"/>
                  <a:pt x="4" y="534"/>
                  <a:pt x="4" y="552"/>
                </a:cubicBezTo>
                <a:cubicBezTo>
                  <a:pt x="4" y="596"/>
                  <a:pt x="0" y="640"/>
                  <a:pt x="0" y="684"/>
                </a:cubicBezTo>
                <a:cubicBezTo>
                  <a:pt x="0" y="709"/>
                  <a:pt x="0" y="733"/>
                  <a:pt x="0" y="758"/>
                </a:cubicBezTo>
                <a:moveTo>
                  <a:pt x="319" y="86"/>
                </a:moveTo>
                <a:cubicBezTo>
                  <a:pt x="332" y="79"/>
                  <a:pt x="325" y="109"/>
                  <a:pt x="325" y="138"/>
                </a:cubicBezTo>
                <a:cubicBezTo>
                  <a:pt x="325" y="226"/>
                  <a:pt x="311" y="326"/>
                  <a:pt x="327" y="414"/>
                </a:cubicBezTo>
                <a:cubicBezTo>
                  <a:pt x="331" y="436"/>
                  <a:pt x="344" y="454"/>
                  <a:pt x="355" y="473"/>
                </a:cubicBezTo>
                <a:moveTo>
                  <a:pt x="293" y="77"/>
                </a:moveTo>
                <a:cubicBezTo>
                  <a:pt x="324" y="33"/>
                  <a:pt x="341" y="13"/>
                  <a:pt x="396" y="4"/>
                </a:cubicBezTo>
                <a:cubicBezTo>
                  <a:pt x="422" y="0"/>
                  <a:pt x="445" y="1"/>
                  <a:pt x="470" y="4"/>
                </a:cubicBezTo>
                <a:cubicBezTo>
                  <a:pt x="472" y="64"/>
                  <a:pt x="460" y="90"/>
                  <a:pt x="419" y="137"/>
                </a:cubicBezTo>
                <a:cubicBezTo>
                  <a:pt x="375" y="187"/>
                  <a:pt x="322" y="214"/>
                  <a:pt x="264" y="243"/>
                </a:cubicBezTo>
                <a:cubicBezTo>
                  <a:pt x="253" y="248"/>
                  <a:pt x="249" y="247"/>
                  <a:pt x="247" y="254"/>
                </a:cubicBezTo>
                <a:moveTo>
                  <a:pt x="703" y="442"/>
                </a:moveTo>
                <a:cubicBezTo>
                  <a:pt x="734" y="442"/>
                  <a:pt x="797" y="429"/>
                  <a:pt x="820" y="452"/>
                </a:cubicBezTo>
                <a:cubicBezTo>
                  <a:pt x="844" y="476"/>
                  <a:pt x="829" y="534"/>
                  <a:pt x="814" y="558"/>
                </a:cubicBezTo>
                <a:cubicBezTo>
                  <a:pt x="794" y="590"/>
                  <a:pt x="761" y="612"/>
                  <a:pt x="735" y="638"/>
                </a:cubicBezTo>
                <a:cubicBezTo>
                  <a:pt x="730" y="644"/>
                  <a:pt x="728" y="645"/>
                  <a:pt x="729" y="651"/>
                </a:cubicBezTo>
                <a:cubicBezTo>
                  <a:pt x="773" y="656"/>
                  <a:pt x="822" y="658"/>
                  <a:pt x="869" y="657"/>
                </a:cubicBezTo>
                <a:cubicBezTo>
                  <a:pt x="890" y="656"/>
                  <a:pt x="910" y="656"/>
                  <a:pt x="931" y="655"/>
                </a:cubicBezTo>
                <a:moveTo>
                  <a:pt x="1547" y="490"/>
                </a:moveTo>
                <a:cubicBezTo>
                  <a:pt x="1551" y="519"/>
                  <a:pt x="1556" y="560"/>
                  <a:pt x="1550" y="589"/>
                </a:cubicBezTo>
                <a:cubicBezTo>
                  <a:pt x="1540" y="638"/>
                  <a:pt x="1513" y="681"/>
                  <a:pt x="1505" y="731"/>
                </a:cubicBezTo>
                <a:cubicBezTo>
                  <a:pt x="1501" y="758"/>
                  <a:pt x="1502" y="785"/>
                  <a:pt x="1502" y="812"/>
                </a:cubicBezTo>
                <a:moveTo>
                  <a:pt x="1995" y="177"/>
                </a:moveTo>
                <a:cubicBezTo>
                  <a:pt x="1972" y="202"/>
                  <a:pt x="1961" y="223"/>
                  <a:pt x="1953" y="259"/>
                </a:cubicBezTo>
                <a:cubicBezTo>
                  <a:pt x="1941" y="313"/>
                  <a:pt x="1941" y="374"/>
                  <a:pt x="1958" y="428"/>
                </a:cubicBezTo>
                <a:cubicBezTo>
                  <a:pt x="1970" y="465"/>
                  <a:pt x="1991" y="501"/>
                  <a:pt x="2010" y="535"/>
                </a:cubicBezTo>
                <a:moveTo>
                  <a:pt x="2001" y="122"/>
                </a:moveTo>
                <a:cubicBezTo>
                  <a:pt x="2025" y="79"/>
                  <a:pt x="2043" y="51"/>
                  <a:pt x="2094" y="36"/>
                </a:cubicBezTo>
                <a:cubicBezTo>
                  <a:pt x="2116" y="29"/>
                  <a:pt x="2136" y="32"/>
                  <a:pt x="2158" y="36"/>
                </a:cubicBezTo>
                <a:cubicBezTo>
                  <a:pt x="2160" y="103"/>
                  <a:pt x="2143" y="126"/>
                  <a:pt x="2087" y="168"/>
                </a:cubicBezTo>
                <a:cubicBezTo>
                  <a:pt x="2051" y="195"/>
                  <a:pt x="2011" y="214"/>
                  <a:pt x="1968" y="227"/>
                </a:cubicBezTo>
                <a:cubicBezTo>
                  <a:pt x="1959" y="230"/>
                  <a:pt x="1951" y="231"/>
                  <a:pt x="1942" y="233"/>
                </a:cubicBezTo>
                <a:moveTo>
                  <a:pt x="2342" y="369"/>
                </a:moveTo>
                <a:cubicBezTo>
                  <a:pt x="2378" y="369"/>
                  <a:pt x="2414" y="366"/>
                  <a:pt x="2450" y="366"/>
                </a:cubicBezTo>
                <a:cubicBezTo>
                  <a:pt x="2482" y="366"/>
                  <a:pt x="2509" y="377"/>
                  <a:pt x="2516" y="414"/>
                </a:cubicBezTo>
                <a:cubicBezTo>
                  <a:pt x="2523" y="448"/>
                  <a:pt x="2512" y="473"/>
                  <a:pt x="2492" y="499"/>
                </a:cubicBezTo>
                <a:cubicBezTo>
                  <a:pt x="2481" y="513"/>
                  <a:pt x="2467" y="527"/>
                  <a:pt x="2473" y="546"/>
                </a:cubicBezTo>
                <a:cubicBezTo>
                  <a:pt x="2480" y="569"/>
                  <a:pt x="2541" y="587"/>
                  <a:pt x="2559" y="599"/>
                </a:cubicBezTo>
                <a:cubicBezTo>
                  <a:pt x="2572" y="608"/>
                  <a:pt x="2621" y="645"/>
                  <a:pt x="2601" y="669"/>
                </a:cubicBezTo>
                <a:cubicBezTo>
                  <a:pt x="2570" y="707"/>
                  <a:pt x="2482" y="699"/>
                  <a:pt x="2441" y="700"/>
                </a:cubicBezTo>
                <a:cubicBezTo>
                  <a:pt x="2381" y="701"/>
                  <a:pt x="2335" y="702"/>
                  <a:pt x="2281" y="679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463" name="Freeform 9"/>
          <p:cNvSpPr/>
          <p:nvPr/>
        </p:nvSpPr>
        <p:spPr>
          <a:xfrm>
            <a:off x="5250960" y="1343160"/>
            <a:ext cx="241920" cy="311400"/>
          </a:xfrm>
          <a:custGeom>
            <a:avLst/>
            <a:gdLst/>
            <a:ahLst/>
            <a:rect l="0" t="0" r="r" b="b"/>
            <a:pathLst>
              <a:path w="672" h="865">
                <a:moveTo>
                  <a:pt x="419" y="0"/>
                </a:moveTo>
                <a:cubicBezTo>
                  <a:pt x="384" y="3"/>
                  <a:pt x="354" y="16"/>
                  <a:pt x="323" y="33"/>
                </a:cubicBezTo>
                <a:cubicBezTo>
                  <a:pt x="284" y="54"/>
                  <a:pt x="250" y="82"/>
                  <a:pt x="211" y="103"/>
                </a:cubicBezTo>
                <a:cubicBezTo>
                  <a:pt x="158" y="132"/>
                  <a:pt x="101" y="149"/>
                  <a:pt x="49" y="179"/>
                </a:cubicBezTo>
                <a:cubicBezTo>
                  <a:pt x="25" y="193"/>
                  <a:pt x="0" y="223"/>
                  <a:pt x="14" y="254"/>
                </a:cubicBezTo>
                <a:cubicBezTo>
                  <a:pt x="35" y="300"/>
                  <a:pt x="133" y="321"/>
                  <a:pt x="174" y="336"/>
                </a:cubicBezTo>
                <a:cubicBezTo>
                  <a:pt x="271" y="372"/>
                  <a:pt x="397" y="404"/>
                  <a:pt x="466" y="490"/>
                </a:cubicBezTo>
                <a:cubicBezTo>
                  <a:pt x="489" y="518"/>
                  <a:pt x="486" y="540"/>
                  <a:pt x="487" y="573"/>
                </a:cubicBezTo>
                <a:moveTo>
                  <a:pt x="67" y="792"/>
                </a:moveTo>
                <a:cubicBezTo>
                  <a:pt x="72" y="793"/>
                  <a:pt x="136" y="805"/>
                  <a:pt x="154" y="807"/>
                </a:cubicBezTo>
                <a:cubicBezTo>
                  <a:pt x="259" y="822"/>
                  <a:pt x="363" y="839"/>
                  <a:pt x="468" y="851"/>
                </a:cubicBezTo>
                <a:cubicBezTo>
                  <a:pt x="536" y="859"/>
                  <a:pt x="602" y="862"/>
                  <a:pt x="671" y="864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464" name="Freeform 10"/>
          <p:cNvSpPr/>
          <p:nvPr/>
        </p:nvSpPr>
        <p:spPr>
          <a:xfrm>
            <a:off x="5830200" y="1262880"/>
            <a:ext cx="188280" cy="370800"/>
          </a:xfrm>
          <a:custGeom>
            <a:avLst/>
            <a:gdLst/>
            <a:ahLst/>
            <a:rect l="0" t="0" r="r" b="b"/>
            <a:pathLst>
              <a:path w="523" h="1030">
                <a:moveTo>
                  <a:pt x="84" y="6"/>
                </a:moveTo>
                <a:cubicBezTo>
                  <a:pt x="86" y="9"/>
                  <a:pt x="91" y="0"/>
                  <a:pt x="92" y="3"/>
                </a:cubicBezTo>
                <a:cubicBezTo>
                  <a:pt x="101" y="30"/>
                  <a:pt x="101" y="63"/>
                  <a:pt x="101" y="90"/>
                </a:cubicBezTo>
                <a:cubicBezTo>
                  <a:pt x="102" y="144"/>
                  <a:pt x="107" y="197"/>
                  <a:pt x="88" y="248"/>
                </a:cubicBezTo>
                <a:cubicBezTo>
                  <a:pt x="62" y="322"/>
                  <a:pt x="9" y="380"/>
                  <a:pt x="3" y="460"/>
                </a:cubicBezTo>
                <a:cubicBezTo>
                  <a:pt x="0" y="491"/>
                  <a:pt x="8" y="499"/>
                  <a:pt x="33" y="518"/>
                </a:cubicBezTo>
                <a:cubicBezTo>
                  <a:pt x="133" y="595"/>
                  <a:pt x="292" y="613"/>
                  <a:pt x="411" y="631"/>
                </a:cubicBezTo>
                <a:cubicBezTo>
                  <a:pt x="449" y="637"/>
                  <a:pt x="485" y="638"/>
                  <a:pt x="522" y="638"/>
                </a:cubicBezTo>
                <a:cubicBezTo>
                  <a:pt x="513" y="604"/>
                  <a:pt x="519" y="598"/>
                  <a:pt x="490" y="569"/>
                </a:cubicBezTo>
                <a:cubicBezTo>
                  <a:pt x="468" y="547"/>
                  <a:pt x="445" y="528"/>
                  <a:pt x="424" y="505"/>
                </a:cubicBezTo>
                <a:cubicBezTo>
                  <a:pt x="415" y="536"/>
                  <a:pt x="404" y="572"/>
                  <a:pt x="395" y="604"/>
                </a:cubicBezTo>
                <a:cubicBezTo>
                  <a:pt x="370" y="692"/>
                  <a:pt x="345" y="779"/>
                  <a:pt x="326" y="869"/>
                </a:cubicBezTo>
                <a:cubicBezTo>
                  <a:pt x="311" y="949"/>
                  <a:pt x="306" y="976"/>
                  <a:pt x="294" y="1029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465" name="Freeform 11"/>
          <p:cNvSpPr/>
          <p:nvPr/>
        </p:nvSpPr>
        <p:spPr>
          <a:xfrm>
            <a:off x="3255480" y="1887480"/>
            <a:ext cx="402480" cy="241560"/>
          </a:xfrm>
          <a:custGeom>
            <a:avLst/>
            <a:gdLst/>
            <a:ahLst/>
            <a:rect l="0" t="0" r="r" b="b"/>
            <a:pathLst>
              <a:path w="1118" h="671">
                <a:moveTo>
                  <a:pt x="369" y="0"/>
                </a:moveTo>
                <a:cubicBezTo>
                  <a:pt x="325" y="7"/>
                  <a:pt x="283" y="24"/>
                  <a:pt x="238" y="31"/>
                </a:cubicBezTo>
                <a:cubicBezTo>
                  <a:pt x="175" y="41"/>
                  <a:pt x="111" y="38"/>
                  <a:pt x="48" y="38"/>
                </a:cubicBezTo>
                <a:cubicBezTo>
                  <a:pt x="47" y="57"/>
                  <a:pt x="47" y="84"/>
                  <a:pt x="44" y="104"/>
                </a:cubicBezTo>
                <a:cubicBezTo>
                  <a:pt x="31" y="181"/>
                  <a:pt x="5" y="249"/>
                  <a:pt x="2" y="327"/>
                </a:cubicBezTo>
                <a:cubicBezTo>
                  <a:pt x="0" y="382"/>
                  <a:pt x="0" y="422"/>
                  <a:pt x="48" y="454"/>
                </a:cubicBezTo>
                <a:cubicBezTo>
                  <a:pt x="107" y="493"/>
                  <a:pt x="183" y="487"/>
                  <a:pt x="250" y="488"/>
                </a:cubicBezTo>
                <a:cubicBezTo>
                  <a:pt x="327" y="489"/>
                  <a:pt x="385" y="482"/>
                  <a:pt x="459" y="464"/>
                </a:cubicBezTo>
                <a:moveTo>
                  <a:pt x="741" y="135"/>
                </a:moveTo>
                <a:cubicBezTo>
                  <a:pt x="752" y="163"/>
                  <a:pt x="755" y="200"/>
                  <a:pt x="755" y="238"/>
                </a:cubicBezTo>
                <a:cubicBezTo>
                  <a:pt x="756" y="337"/>
                  <a:pt x="735" y="457"/>
                  <a:pt x="768" y="550"/>
                </a:cubicBezTo>
                <a:cubicBezTo>
                  <a:pt x="784" y="584"/>
                  <a:pt x="788" y="594"/>
                  <a:pt x="803" y="612"/>
                </a:cubicBezTo>
                <a:moveTo>
                  <a:pt x="1117" y="526"/>
                </a:moveTo>
                <a:cubicBezTo>
                  <a:pt x="1117" y="564"/>
                  <a:pt x="1114" y="591"/>
                  <a:pt x="1102" y="626"/>
                </a:cubicBezTo>
                <a:cubicBezTo>
                  <a:pt x="1097" y="642"/>
                  <a:pt x="1095" y="654"/>
                  <a:pt x="1095" y="670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466" name="Freeform 12"/>
          <p:cNvSpPr/>
          <p:nvPr/>
        </p:nvSpPr>
        <p:spPr>
          <a:xfrm>
            <a:off x="3821040" y="1954080"/>
            <a:ext cx="244440" cy="167040"/>
          </a:xfrm>
          <a:custGeom>
            <a:avLst/>
            <a:gdLst/>
            <a:ahLst/>
            <a:rect l="0" t="0" r="r" b="b"/>
            <a:pathLst>
              <a:path w="679" h="464">
                <a:moveTo>
                  <a:pt x="0" y="38"/>
                </a:moveTo>
                <a:cubicBezTo>
                  <a:pt x="24" y="21"/>
                  <a:pt x="57" y="0"/>
                  <a:pt x="90" y="13"/>
                </a:cubicBezTo>
                <a:cubicBezTo>
                  <a:pt x="120" y="25"/>
                  <a:pt x="111" y="80"/>
                  <a:pt x="111" y="103"/>
                </a:cubicBezTo>
                <a:cubicBezTo>
                  <a:pt x="111" y="144"/>
                  <a:pt x="108" y="184"/>
                  <a:pt x="102" y="226"/>
                </a:cubicBezTo>
                <a:cubicBezTo>
                  <a:pt x="101" y="236"/>
                  <a:pt x="91" y="275"/>
                  <a:pt x="105" y="283"/>
                </a:cubicBezTo>
                <a:cubicBezTo>
                  <a:pt x="144" y="305"/>
                  <a:pt x="207" y="294"/>
                  <a:pt x="249" y="294"/>
                </a:cubicBezTo>
                <a:cubicBezTo>
                  <a:pt x="265" y="294"/>
                  <a:pt x="282" y="294"/>
                  <a:pt x="298" y="294"/>
                </a:cubicBezTo>
                <a:moveTo>
                  <a:pt x="675" y="225"/>
                </a:moveTo>
                <a:cubicBezTo>
                  <a:pt x="675" y="268"/>
                  <a:pt x="678" y="307"/>
                  <a:pt x="663" y="349"/>
                </a:cubicBezTo>
                <a:cubicBezTo>
                  <a:pt x="650" y="383"/>
                  <a:pt x="625" y="412"/>
                  <a:pt x="620" y="450"/>
                </a:cubicBezTo>
                <a:cubicBezTo>
                  <a:pt x="620" y="454"/>
                  <a:pt x="620" y="459"/>
                  <a:pt x="620" y="463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467" name="Freeform 13"/>
          <p:cNvSpPr/>
          <p:nvPr/>
        </p:nvSpPr>
        <p:spPr>
          <a:xfrm>
            <a:off x="4213080" y="1888920"/>
            <a:ext cx="261360" cy="137880"/>
          </a:xfrm>
          <a:custGeom>
            <a:avLst/>
            <a:gdLst/>
            <a:ahLst/>
            <a:rect l="0" t="0" r="r" b="b"/>
            <a:pathLst>
              <a:path w="726" h="383">
                <a:moveTo>
                  <a:pt x="0" y="120"/>
                </a:moveTo>
                <a:cubicBezTo>
                  <a:pt x="9" y="94"/>
                  <a:pt x="7" y="89"/>
                  <a:pt x="34" y="89"/>
                </a:cubicBezTo>
                <a:cubicBezTo>
                  <a:pt x="73" y="89"/>
                  <a:pt x="95" y="93"/>
                  <a:pt x="128" y="117"/>
                </a:cubicBezTo>
                <a:cubicBezTo>
                  <a:pt x="158" y="139"/>
                  <a:pt x="191" y="172"/>
                  <a:pt x="200" y="209"/>
                </a:cubicBezTo>
                <a:cubicBezTo>
                  <a:pt x="206" y="237"/>
                  <a:pt x="191" y="247"/>
                  <a:pt x="213" y="266"/>
                </a:cubicBezTo>
                <a:cubicBezTo>
                  <a:pt x="237" y="286"/>
                  <a:pt x="259" y="299"/>
                  <a:pt x="264" y="331"/>
                </a:cubicBezTo>
                <a:cubicBezTo>
                  <a:pt x="270" y="371"/>
                  <a:pt x="207" y="373"/>
                  <a:pt x="180" y="376"/>
                </a:cubicBezTo>
                <a:cubicBezTo>
                  <a:pt x="136" y="382"/>
                  <a:pt x="90" y="379"/>
                  <a:pt x="46" y="379"/>
                </a:cubicBezTo>
                <a:moveTo>
                  <a:pt x="510" y="15"/>
                </a:moveTo>
                <a:cubicBezTo>
                  <a:pt x="527" y="0"/>
                  <a:pt x="518" y="7"/>
                  <a:pt x="533" y="1"/>
                </a:cubicBezTo>
                <a:cubicBezTo>
                  <a:pt x="536" y="38"/>
                  <a:pt x="535" y="73"/>
                  <a:pt x="532" y="110"/>
                </a:cubicBezTo>
                <a:cubicBezTo>
                  <a:pt x="529" y="145"/>
                  <a:pt x="518" y="186"/>
                  <a:pt x="544" y="212"/>
                </a:cubicBezTo>
                <a:cubicBezTo>
                  <a:pt x="564" y="232"/>
                  <a:pt x="595" y="227"/>
                  <a:pt x="620" y="227"/>
                </a:cubicBezTo>
                <a:cubicBezTo>
                  <a:pt x="650" y="227"/>
                  <a:pt x="678" y="219"/>
                  <a:pt x="708" y="218"/>
                </a:cubicBezTo>
                <a:cubicBezTo>
                  <a:pt x="711" y="218"/>
                  <a:pt x="715" y="218"/>
                  <a:pt x="718" y="218"/>
                </a:cubicBezTo>
                <a:cubicBezTo>
                  <a:pt x="725" y="246"/>
                  <a:pt x="723" y="274"/>
                  <a:pt x="723" y="303"/>
                </a:cubicBezTo>
                <a:cubicBezTo>
                  <a:pt x="723" y="321"/>
                  <a:pt x="723" y="339"/>
                  <a:pt x="723" y="358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468" name="Freeform 14"/>
          <p:cNvSpPr/>
          <p:nvPr/>
        </p:nvSpPr>
        <p:spPr>
          <a:xfrm>
            <a:off x="4619520" y="1821960"/>
            <a:ext cx="133200" cy="189720"/>
          </a:xfrm>
          <a:custGeom>
            <a:avLst/>
            <a:gdLst/>
            <a:ahLst/>
            <a:rect l="0" t="0" r="r" b="b"/>
            <a:pathLst>
              <a:path w="370" h="527">
                <a:moveTo>
                  <a:pt x="45" y="37"/>
                </a:moveTo>
                <a:cubicBezTo>
                  <a:pt x="75" y="10"/>
                  <a:pt x="86" y="8"/>
                  <a:pt x="127" y="8"/>
                </a:cubicBezTo>
                <a:cubicBezTo>
                  <a:pt x="194" y="8"/>
                  <a:pt x="266" y="0"/>
                  <a:pt x="331" y="15"/>
                </a:cubicBezTo>
                <a:cubicBezTo>
                  <a:pt x="350" y="20"/>
                  <a:pt x="354" y="21"/>
                  <a:pt x="359" y="38"/>
                </a:cubicBezTo>
                <a:cubicBezTo>
                  <a:pt x="369" y="71"/>
                  <a:pt x="353" y="107"/>
                  <a:pt x="342" y="136"/>
                </a:cubicBezTo>
                <a:cubicBezTo>
                  <a:pt x="318" y="199"/>
                  <a:pt x="290" y="259"/>
                  <a:pt x="277" y="325"/>
                </a:cubicBezTo>
                <a:cubicBezTo>
                  <a:pt x="267" y="377"/>
                  <a:pt x="272" y="429"/>
                  <a:pt x="272" y="481"/>
                </a:cubicBezTo>
                <a:cubicBezTo>
                  <a:pt x="272" y="515"/>
                  <a:pt x="275" y="519"/>
                  <a:pt x="239" y="521"/>
                </a:cubicBezTo>
                <a:cubicBezTo>
                  <a:pt x="156" y="526"/>
                  <a:pt x="80" y="509"/>
                  <a:pt x="0" y="490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469" name="Freeform 15"/>
          <p:cNvSpPr/>
          <p:nvPr/>
        </p:nvSpPr>
        <p:spPr>
          <a:xfrm>
            <a:off x="1429200" y="1955520"/>
            <a:ext cx="4541760" cy="672120"/>
          </a:xfrm>
          <a:custGeom>
            <a:avLst/>
            <a:gdLst/>
            <a:ahLst/>
            <a:rect l="0" t="0" r="r" b="b"/>
            <a:pathLst>
              <a:path w="12616" h="1867">
                <a:moveTo>
                  <a:pt x="621" y="1086"/>
                </a:moveTo>
                <a:cubicBezTo>
                  <a:pt x="614" y="1046"/>
                  <a:pt x="607" y="1025"/>
                  <a:pt x="540" y="1052"/>
                </a:cubicBezTo>
                <a:cubicBezTo>
                  <a:pt x="410" y="1104"/>
                  <a:pt x="289" y="1189"/>
                  <a:pt x="187" y="1283"/>
                </a:cubicBezTo>
                <a:cubicBezTo>
                  <a:pt x="92" y="1370"/>
                  <a:pt x="25" y="1460"/>
                  <a:pt x="13" y="1591"/>
                </a:cubicBezTo>
                <a:cubicBezTo>
                  <a:pt x="0" y="1723"/>
                  <a:pt x="113" y="1783"/>
                  <a:pt x="226" y="1818"/>
                </a:cubicBezTo>
                <a:cubicBezTo>
                  <a:pt x="348" y="1856"/>
                  <a:pt x="474" y="1858"/>
                  <a:pt x="601" y="1866"/>
                </a:cubicBezTo>
                <a:moveTo>
                  <a:pt x="1123" y="1392"/>
                </a:moveTo>
                <a:cubicBezTo>
                  <a:pt x="1111" y="1368"/>
                  <a:pt x="1113" y="1368"/>
                  <a:pt x="1110" y="1344"/>
                </a:cubicBezTo>
                <a:cubicBezTo>
                  <a:pt x="1142" y="1331"/>
                  <a:pt x="1191" y="1314"/>
                  <a:pt x="1226" y="1329"/>
                </a:cubicBezTo>
                <a:cubicBezTo>
                  <a:pt x="1288" y="1357"/>
                  <a:pt x="1302" y="1428"/>
                  <a:pt x="1305" y="1487"/>
                </a:cubicBezTo>
                <a:cubicBezTo>
                  <a:pt x="1309" y="1551"/>
                  <a:pt x="1293" y="1607"/>
                  <a:pt x="1238" y="1646"/>
                </a:cubicBezTo>
                <a:cubicBezTo>
                  <a:pt x="1208" y="1667"/>
                  <a:pt x="1187" y="1660"/>
                  <a:pt x="1159" y="1655"/>
                </a:cubicBezTo>
                <a:cubicBezTo>
                  <a:pt x="1169" y="1582"/>
                  <a:pt x="1213" y="1544"/>
                  <a:pt x="1269" y="1495"/>
                </a:cubicBezTo>
                <a:cubicBezTo>
                  <a:pt x="1337" y="1436"/>
                  <a:pt x="1411" y="1385"/>
                  <a:pt x="1485" y="1332"/>
                </a:cubicBezTo>
                <a:cubicBezTo>
                  <a:pt x="1509" y="1314"/>
                  <a:pt x="1513" y="1311"/>
                  <a:pt x="1527" y="1301"/>
                </a:cubicBezTo>
                <a:cubicBezTo>
                  <a:pt x="1481" y="1324"/>
                  <a:pt x="1438" y="1348"/>
                  <a:pt x="1398" y="1385"/>
                </a:cubicBezTo>
                <a:cubicBezTo>
                  <a:pt x="1352" y="1428"/>
                  <a:pt x="1309" y="1471"/>
                  <a:pt x="1311" y="1537"/>
                </a:cubicBezTo>
                <a:cubicBezTo>
                  <a:pt x="1313" y="1604"/>
                  <a:pt x="1414" y="1605"/>
                  <a:pt x="1462" y="1608"/>
                </a:cubicBezTo>
                <a:cubicBezTo>
                  <a:pt x="1535" y="1608"/>
                  <a:pt x="1561" y="1608"/>
                  <a:pt x="1610" y="1601"/>
                </a:cubicBezTo>
                <a:moveTo>
                  <a:pt x="2445" y="1161"/>
                </a:moveTo>
                <a:cubicBezTo>
                  <a:pt x="2444" y="1170"/>
                  <a:pt x="2441" y="1212"/>
                  <a:pt x="2445" y="1234"/>
                </a:cubicBezTo>
                <a:cubicBezTo>
                  <a:pt x="2456" y="1296"/>
                  <a:pt x="2482" y="1352"/>
                  <a:pt x="2510" y="1408"/>
                </a:cubicBezTo>
                <a:cubicBezTo>
                  <a:pt x="2530" y="1447"/>
                  <a:pt x="2550" y="1486"/>
                  <a:pt x="2569" y="1525"/>
                </a:cubicBezTo>
                <a:moveTo>
                  <a:pt x="2288" y="1433"/>
                </a:moveTo>
                <a:cubicBezTo>
                  <a:pt x="2361" y="1393"/>
                  <a:pt x="2441" y="1389"/>
                  <a:pt x="2524" y="1377"/>
                </a:cubicBezTo>
                <a:cubicBezTo>
                  <a:pt x="2660" y="1357"/>
                  <a:pt x="2796" y="1335"/>
                  <a:pt x="2932" y="1315"/>
                </a:cubicBezTo>
                <a:cubicBezTo>
                  <a:pt x="2961" y="1311"/>
                  <a:pt x="2989" y="1306"/>
                  <a:pt x="3018" y="1302"/>
                </a:cubicBezTo>
                <a:moveTo>
                  <a:pt x="3207" y="1256"/>
                </a:moveTo>
                <a:cubicBezTo>
                  <a:pt x="3218" y="1224"/>
                  <a:pt x="3213" y="1226"/>
                  <a:pt x="3259" y="1220"/>
                </a:cubicBezTo>
                <a:cubicBezTo>
                  <a:pt x="3305" y="1214"/>
                  <a:pt x="3365" y="1205"/>
                  <a:pt x="3394" y="1251"/>
                </a:cubicBezTo>
                <a:cubicBezTo>
                  <a:pt x="3423" y="1294"/>
                  <a:pt x="3412" y="1358"/>
                  <a:pt x="3378" y="1392"/>
                </a:cubicBezTo>
                <a:cubicBezTo>
                  <a:pt x="3348" y="1423"/>
                  <a:pt x="3302" y="1441"/>
                  <a:pt x="3260" y="1448"/>
                </a:cubicBezTo>
                <a:cubicBezTo>
                  <a:pt x="3257" y="1448"/>
                  <a:pt x="3254" y="1448"/>
                  <a:pt x="3251" y="1448"/>
                </a:cubicBezTo>
                <a:cubicBezTo>
                  <a:pt x="3293" y="1401"/>
                  <a:pt x="3350" y="1374"/>
                  <a:pt x="3403" y="1340"/>
                </a:cubicBezTo>
                <a:cubicBezTo>
                  <a:pt x="3476" y="1293"/>
                  <a:pt x="3543" y="1241"/>
                  <a:pt x="3615" y="1195"/>
                </a:cubicBezTo>
                <a:cubicBezTo>
                  <a:pt x="3639" y="1179"/>
                  <a:pt x="3669" y="1173"/>
                  <a:pt x="3643" y="1165"/>
                </a:cubicBezTo>
                <a:cubicBezTo>
                  <a:pt x="3593" y="1191"/>
                  <a:pt x="3545" y="1219"/>
                  <a:pt x="3516" y="1270"/>
                </a:cubicBezTo>
                <a:cubicBezTo>
                  <a:pt x="3500" y="1299"/>
                  <a:pt x="3495" y="1345"/>
                  <a:pt x="3528" y="1360"/>
                </a:cubicBezTo>
                <a:cubicBezTo>
                  <a:pt x="3568" y="1378"/>
                  <a:pt x="3650" y="1376"/>
                  <a:pt x="3691" y="1364"/>
                </a:cubicBezTo>
                <a:cubicBezTo>
                  <a:pt x="3707" y="1357"/>
                  <a:pt x="3722" y="1349"/>
                  <a:pt x="3738" y="1342"/>
                </a:cubicBezTo>
                <a:moveTo>
                  <a:pt x="3738" y="631"/>
                </a:moveTo>
                <a:cubicBezTo>
                  <a:pt x="3738" y="608"/>
                  <a:pt x="3740" y="587"/>
                  <a:pt x="3741" y="565"/>
                </a:cubicBezTo>
                <a:cubicBezTo>
                  <a:pt x="3773" y="555"/>
                  <a:pt x="3793" y="552"/>
                  <a:pt x="3810" y="588"/>
                </a:cubicBezTo>
                <a:cubicBezTo>
                  <a:pt x="3839" y="648"/>
                  <a:pt x="3834" y="730"/>
                  <a:pt x="3801" y="786"/>
                </a:cubicBezTo>
                <a:cubicBezTo>
                  <a:pt x="3760" y="855"/>
                  <a:pt x="3679" y="894"/>
                  <a:pt x="3603" y="909"/>
                </a:cubicBezTo>
                <a:cubicBezTo>
                  <a:pt x="3580" y="914"/>
                  <a:pt x="3556" y="911"/>
                  <a:pt x="3533" y="912"/>
                </a:cubicBezTo>
                <a:cubicBezTo>
                  <a:pt x="3538" y="882"/>
                  <a:pt x="3536" y="872"/>
                  <a:pt x="3576" y="867"/>
                </a:cubicBezTo>
                <a:cubicBezTo>
                  <a:pt x="3637" y="859"/>
                  <a:pt x="3677" y="877"/>
                  <a:pt x="3725" y="914"/>
                </a:cubicBezTo>
                <a:cubicBezTo>
                  <a:pt x="3775" y="955"/>
                  <a:pt x="3812" y="1008"/>
                  <a:pt x="3865" y="1044"/>
                </a:cubicBezTo>
                <a:cubicBezTo>
                  <a:pt x="3908" y="1068"/>
                  <a:pt x="3922" y="1077"/>
                  <a:pt x="3956" y="1081"/>
                </a:cubicBezTo>
                <a:moveTo>
                  <a:pt x="4566" y="974"/>
                </a:moveTo>
                <a:cubicBezTo>
                  <a:pt x="4554" y="987"/>
                  <a:pt x="4549" y="1010"/>
                  <a:pt x="4555" y="1038"/>
                </a:cubicBezTo>
                <a:cubicBezTo>
                  <a:pt x="4575" y="1127"/>
                  <a:pt x="4644" y="1211"/>
                  <a:pt x="4685" y="1291"/>
                </a:cubicBezTo>
                <a:cubicBezTo>
                  <a:pt x="4700" y="1321"/>
                  <a:pt x="4711" y="1351"/>
                  <a:pt x="4723" y="1383"/>
                </a:cubicBezTo>
                <a:moveTo>
                  <a:pt x="4447" y="1281"/>
                </a:moveTo>
                <a:cubicBezTo>
                  <a:pt x="4493" y="1241"/>
                  <a:pt x="4567" y="1244"/>
                  <a:pt x="4629" y="1237"/>
                </a:cubicBezTo>
                <a:cubicBezTo>
                  <a:pt x="4706" y="1229"/>
                  <a:pt x="4784" y="1221"/>
                  <a:pt x="4861" y="1212"/>
                </a:cubicBezTo>
                <a:moveTo>
                  <a:pt x="5179" y="1120"/>
                </a:moveTo>
                <a:cubicBezTo>
                  <a:pt x="5223" y="1119"/>
                  <a:pt x="5271" y="1113"/>
                  <a:pt x="5314" y="1127"/>
                </a:cubicBezTo>
                <a:cubicBezTo>
                  <a:pt x="5365" y="1143"/>
                  <a:pt x="5393" y="1194"/>
                  <a:pt x="5378" y="1247"/>
                </a:cubicBezTo>
                <a:cubicBezTo>
                  <a:pt x="5362" y="1302"/>
                  <a:pt x="5301" y="1336"/>
                  <a:pt x="5250" y="1350"/>
                </a:cubicBezTo>
                <a:cubicBezTo>
                  <a:pt x="5233" y="1355"/>
                  <a:pt x="5214" y="1354"/>
                  <a:pt x="5197" y="1356"/>
                </a:cubicBezTo>
                <a:cubicBezTo>
                  <a:pt x="5228" y="1310"/>
                  <a:pt x="5283" y="1288"/>
                  <a:pt x="5330" y="1256"/>
                </a:cubicBezTo>
                <a:cubicBezTo>
                  <a:pt x="5412" y="1202"/>
                  <a:pt x="5492" y="1142"/>
                  <a:pt x="5563" y="1075"/>
                </a:cubicBezTo>
                <a:cubicBezTo>
                  <a:pt x="5577" y="1060"/>
                  <a:pt x="5581" y="1059"/>
                  <a:pt x="5584" y="1047"/>
                </a:cubicBezTo>
                <a:cubicBezTo>
                  <a:pt x="5534" y="1061"/>
                  <a:pt x="5496" y="1092"/>
                  <a:pt x="5468" y="1140"/>
                </a:cubicBezTo>
                <a:cubicBezTo>
                  <a:pt x="5447" y="1176"/>
                  <a:pt x="5439" y="1236"/>
                  <a:pt x="5475" y="1264"/>
                </a:cubicBezTo>
                <a:cubicBezTo>
                  <a:pt x="5524" y="1302"/>
                  <a:pt x="5612" y="1295"/>
                  <a:pt x="5669" y="1291"/>
                </a:cubicBezTo>
                <a:cubicBezTo>
                  <a:pt x="5689" y="1289"/>
                  <a:pt x="5710" y="1286"/>
                  <a:pt x="5730" y="1284"/>
                </a:cubicBezTo>
                <a:moveTo>
                  <a:pt x="5845" y="625"/>
                </a:moveTo>
                <a:cubicBezTo>
                  <a:pt x="5844" y="595"/>
                  <a:pt x="5836" y="572"/>
                  <a:pt x="5858" y="552"/>
                </a:cubicBezTo>
                <a:cubicBezTo>
                  <a:pt x="5877" y="535"/>
                  <a:pt x="5920" y="520"/>
                  <a:pt x="5945" y="532"/>
                </a:cubicBezTo>
                <a:cubicBezTo>
                  <a:pt x="5983" y="550"/>
                  <a:pt x="6007" y="594"/>
                  <a:pt x="6012" y="634"/>
                </a:cubicBezTo>
                <a:cubicBezTo>
                  <a:pt x="6016" y="667"/>
                  <a:pt x="6008" y="676"/>
                  <a:pt x="5996" y="702"/>
                </a:cubicBezTo>
                <a:cubicBezTo>
                  <a:pt x="5991" y="713"/>
                  <a:pt x="5986" y="723"/>
                  <a:pt x="5999" y="733"/>
                </a:cubicBezTo>
                <a:cubicBezTo>
                  <a:pt x="6039" y="763"/>
                  <a:pt x="6080" y="779"/>
                  <a:pt x="6109" y="823"/>
                </a:cubicBezTo>
                <a:cubicBezTo>
                  <a:pt x="6149" y="883"/>
                  <a:pt x="6156" y="968"/>
                  <a:pt x="6103" y="1020"/>
                </a:cubicBezTo>
                <a:cubicBezTo>
                  <a:pt x="6067" y="1054"/>
                  <a:pt x="6016" y="1066"/>
                  <a:pt x="5969" y="1071"/>
                </a:cubicBezTo>
                <a:cubicBezTo>
                  <a:pt x="5949" y="1072"/>
                  <a:pt x="5945" y="1072"/>
                  <a:pt x="5933" y="1072"/>
                </a:cubicBezTo>
                <a:moveTo>
                  <a:pt x="6978" y="941"/>
                </a:moveTo>
                <a:cubicBezTo>
                  <a:pt x="6947" y="991"/>
                  <a:pt x="6911" y="1040"/>
                  <a:pt x="6881" y="1091"/>
                </a:cubicBezTo>
                <a:cubicBezTo>
                  <a:pt x="6860" y="1126"/>
                  <a:pt x="6846" y="1171"/>
                  <a:pt x="6855" y="1213"/>
                </a:cubicBezTo>
                <a:cubicBezTo>
                  <a:pt x="6863" y="1249"/>
                  <a:pt x="6889" y="1274"/>
                  <a:pt x="6910" y="1302"/>
                </a:cubicBezTo>
                <a:moveTo>
                  <a:pt x="6616" y="1220"/>
                </a:moveTo>
                <a:cubicBezTo>
                  <a:pt x="6714" y="1175"/>
                  <a:pt x="6805" y="1171"/>
                  <a:pt x="6913" y="1161"/>
                </a:cubicBezTo>
                <a:cubicBezTo>
                  <a:pt x="7060" y="1148"/>
                  <a:pt x="7210" y="1145"/>
                  <a:pt x="7357" y="1124"/>
                </a:cubicBezTo>
                <a:moveTo>
                  <a:pt x="7424" y="916"/>
                </a:moveTo>
                <a:cubicBezTo>
                  <a:pt x="7441" y="887"/>
                  <a:pt x="7455" y="887"/>
                  <a:pt x="7497" y="884"/>
                </a:cubicBezTo>
                <a:cubicBezTo>
                  <a:pt x="7548" y="881"/>
                  <a:pt x="7616" y="872"/>
                  <a:pt x="7659" y="905"/>
                </a:cubicBezTo>
                <a:cubicBezTo>
                  <a:pt x="7707" y="944"/>
                  <a:pt x="7719" y="1025"/>
                  <a:pt x="7710" y="1082"/>
                </a:cubicBezTo>
                <a:cubicBezTo>
                  <a:pt x="7699" y="1146"/>
                  <a:pt x="7653" y="1191"/>
                  <a:pt x="7601" y="1224"/>
                </a:cubicBezTo>
                <a:cubicBezTo>
                  <a:pt x="7582" y="1236"/>
                  <a:pt x="7570" y="1237"/>
                  <a:pt x="7551" y="1243"/>
                </a:cubicBezTo>
                <a:cubicBezTo>
                  <a:pt x="7593" y="1209"/>
                  <a:pt x="7637" y="1178"/>
                  <a:pt x="7682" y="1147"/>
                </a:cubicBezTo>
                <a:cubicBezTo>
                  <a:pt x="7792" y="1072"/>
                  <a:pt x="7905" y="997"/>
                  <a:pt x="7993" y="894"/>
                </a:cubicBezTo>
                <a:cubicBezTo>
                  <a:pt x="7980" y="900"/>
                  <a:pt x="7931" y="924"/>
                  <a:pt x="7915" y="938"/>
                </a:cubicBezTo>
                <a:cubicBezTo>
                  <a:pt x="7863" y="977"/>
                  <a:pt x="7829" y="1011"/>
                  <a:pt x="7825" y="1076"/>
                </a:cubicBezTo>
                <a:cubicBezTo>
                  <a:pt x="7822" y="1131"/>
                  <a:pt x="7876" y="1143"/>
                  <a:pt x="7922" y="1149"/>
                </a:cubicBezTo>
                <a:cubicBezTo>
                  <a:pt x="7984" y="1157"/>
                  <a:pt x="8036" y="1151"/>
                  <a:pt x="8092" y="1130"/>
                </a:cubicBezTo>
                <a:moveTo>
                  <a:pt x="8219" y="214"/>
                </a:moveTo>
                <a:cubicBezTo>
                  <a:pt x="8212" y="204"/>
                  <a:pt x="8205" y="194"/>
                  <a:pt x="8199" y="184"/>
                </a:cubicBezTo>
                <a:lnTo>
                  <a:pt x="8199" y="183"/>
                </a:lnTo>
                <a:cubicBezTo>
                  <a:pt x="8200" y="213"/>
                  <a:pt x="8208" y="251"/>
                  <a:pt x="8201" y="280"/>
                </a:cubicBezTo>
                <a:cubicBezTo>
                  <a:pt x="8180" y="376"/>
                  <a:pt x="8113" y="451"/>
                  <a:pt x="8059" y="529"/>
                </a:cubicBezTo>
                <a:cubicBezTo>
                  <a:pt x="8029" y="572"/>
                  <a:pt x="7993" y="617"/>
                  <a:pt x="7987" y="671"/>
                </a:cubicBezTo>
                <a:cubicBezTo>
                  <a:pt x="7985" y="688"/>
                  <a:pt x="7986" y="706"/>
                  <a:pt x="7986" y="723"/>
                </a:cubicBezTo>
                <a:cubicBezTo>
                  <a:pt x="8061" y="723"/>
                  <a:pt x="8131" y="714"/>
                  <a:pt x="8205" y="700"/>
                </a:cubicBezTo>
                <a:cubicBezTo>
                  <a:pt x="8285" y="685"/>
                  <a:pt x="8364" y="670"/>
                  <a:pt x="8442" y="654"/>
                </a:cubicBezTo>
                <a:cubicBezTo>
                  <a:pt x="8489" y="644"/>
                  <a:pt x="8510" y="637"/>
                  <a:pt x="8536" y="611"/>
                </a:cubicBezTo>
                <a:cubicBezTo>
                  <a:pt x="8525" y="598"/>
                  <a:pt x="8520" y="579"/>
                  <a:pt x="8494" y="576"/>
                </a:cubicBezTo>
                <a:cubicBezTo>
                  <a:pt x="8470" y="573"/>
                  <a:pt x="8461" y="583"/>
                  <a:pt x="8452" y="606"/>
                </a:cubicBezTo>
                <a:cubicBezTo>
                  <a:pt x="8428" y="663"/>
                  <a:pt x="8429" y="733"/>
                  <a:pt x="8433" y="793"/>
                </a:cubicBezTo>
                <a:cubicBezTo>
                  <a:pt x="8437" y="859"/>
                  <a:pt x="8463" y="903"/>
                  <a:pt x="8500" y="958"/>
                </a:cubicBezTo>
                <a:moveTo>
                  <a:pt x="8864" y="699"/>
                </a:moveTo>
                <a:cubicBezTo>
                  <a:pt x="8903" y="717"/>
                  <a:pt x="8914" y="736"/>
                  <a:pt x="8940" y="778"/>
                </a:cubicBezTo>
                <a:cubicBezTo>
                  <a:pt x="8988" y="856"/>
                  <a:pt x="9031" y="938"/>
                  <a:pt x="9043" y="1031"/>
                </a:cubicBezTo>
                <a:cubicBezTo>
                  <a:pt x="9056" y="1131"/>
                  <a:pt x="9046" y="1221"/>
                  <a:pt x="8997" y="1309"/>
                </a:cubicBezTo>
                <a:cubicBezTo>
                  <a:pt x="8959" y="1377"/>
                  <a:pt x="8905" y="1410"/>
                  <a:pt x="8828" y="1418"/>
                </a:cubicBezTo>
                <a:cubicBezTo>
                  <a:pt x="8813" y="1418"/>
                  <a:pt x="8798" y="1418"/>
                  <a:pt x="8783" y="1418"/>
                </a:cubicBezTo>
                <a:moveTo>
                  <a:pt x="9485" y="101"/>
                </a:moveTo>
                <a:cubicBezTo>
                  <a:pt x="9480" y="84"/>
                  <a:pt x="9464" y="41"/>
                  <a:pt x="9475" y="22"/>
                </a:cubicBezTo>
                <a:cubicBezTo>
                  <a:pt x="9489" y="0"/>
                  <a:pt x="9548" y="1"/>
                  <a:pt x="9568" y="1"/>
                </a:cubicBezTo>
                <a:cubicBezTo>
                  <a:pt x="9636" y="0"/>
                  <a:pt x="9687" y="12"/>
                  <a:pt x="9738" y="60"/>
                </a:cubicBezTo>
                <a:cubicBezTo>
                  <a:pt x="9770" y="90"/>
                  <a:pt x="9804" y="144"/>
                  <a:pt x="9792" y="191"/>
                </a:cubicBezTo>
                <a:cubicBezTo>
                  <a:pt x="9780" y="238"/>
                  <a:pt x="9696" y="234"/>
                  <a:pt x="9660" y="235"/>
                </a:cubicBezTo>
                <a:cubicBezTo>
                  <a:pt x="9633" y="236"/>
                  <a:pt x="9607" y="235"/>
                  <a:pt x="9580" y="235"/>
                </a:cubicBezTo>
                <a:cubicBezTo>
                  <a:pt x="9614" y="253"/>
                  <a:pt x="9653" y="269"/>
                  <a:pt x="9686" y="289"/>
                </a:cubicBezTo>
                <a:cubicBezTo>
                  <a:pt x="9743" y="324"/>
                  <a:pt x="9801" y="370"/>
                  <a:pt x="9823" y="435"/>
                </a:cubicBezTo>
                <a:cubicBezTo>
                  <a:pt x="9849" y="514"/>
                  <a:pt x="9804" y="545"/>
                  <a:pt x="9732" y="568"/>
                </a:cubicBezTo>
                <a:cubicBezTo>
                  <a:pt x="9626" y="602"/>
                  <a:pt x="9507" y="596"/>
                  <a:pt x="9398" y="597"/>
                </a:cubicBezTo>
                <a:cubicBezTo>
                  <a:pt x="9375" y="597"/>
                  <a:pt x="9352" y="597"/>
                  <a:pt x="9329" y="597"/>
                </a:cubicBezTo>
                <a:moveTo>
                  <a:pt x="10138" y="304"/>
                </a:moveTo>
                <a:cubicBezTo>
                  <a:pt x="10141" y="299"/>
                  <a:pt x="10086" y="293"/>
                  <a:pt x="10134" y="279"/>
                </a:cubicBezTo>
                <a:cubicBezTo>
                  <a:pt x="10185" y="264"/>
                  <a:pt x="10279" y="273"/>
                  <a:pt x="10328" y="279"/>
                </a:cubicBezTo>
                <a:cubicBezTo>
                  <a:pt x="10545" y="303"/>
                  <a:pt x="10765" y="361"/>
                  <a:pt x="10977" y="411"/>
                </a:cubicBezTo>
                <a:cubicBezTo>
                  <a:pt x="11517" y="539"/>
                  <a:pt x="12042" y="763"/>
                  <a:pt x="12586" y="865"/>
                </a:cubicBezTo>
                <a:cubicBezTo>
                  <a:pt x="12605" y="869"/>
                  <a:pt x="12596" y="864"/>
                  <a:pt x="12615" y="867"/>
                </a:cubicBezTo>
                <a:moveTo>
                  <a:pt x="10248" y="84"/>
                </a:moveTo>
                <a:cubicBezTo>
                  <a:pt x="10271" y="95"/>
                  <a:pt x="10283" y="105"/>
                  <a:pt x="10285" y="132"/>
                </a:cubicBezTo>
                <a:cubicBezTo>
                  <a:pt x="10288" y="169"/>
                  <a:pt x="10248" y="178"/>
                  <a:pt x="10220" y="191"/>
                </a:cubicBezTo>
                <a:cubicBezTo>
                  <a:pt x="10190" y="204"/>
                  <a:pt x="10157" y="215"/>
                  <a:pt x="10129" y="228"/>
                </a:cubicBezTo>
                <a:cubicBezTo>
                  <a:pt x="10146" y="247"/>
                  <a:pt x="10172" y="261"/>
                  <a:pt x="10197" y="277"/>
                </a:cubicBezTo>
                <a:cubicBezTo>
                  <a:pt x="10263" y="322"/>
                  <a:pt x="10318" y="376"/>
                  <a:pt x="10352" y="448"/>
                </a:cubicBezTo>
                <a:cubicBezTo>
                  <a:pt x="10376" y="499"/>
                  <a:pt x="10390" y="559"/>
                  <a:pt x="10408" y="613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470" name="Freeform 16"/>
          <p:cNvSpPr/>
          <p:nvPr/>
        </p:nvSpPr>
        <p:spPr>
          <a:xfrm>
            <a:off x="6424200" y="1784520"/>
            <a:ext cx="1469160" cy="314640"/>
          </a:xfrm>
          <a:custGeom>
            <a:avLst/>
            <a:gdLst/>
            <a:ahLst/>
            <a:rect l="0" t="0" r="r" b="b"/>
            <a:pathLst>
              <a:path w="4081" h="874">
                <a:moveTo>
                  <a:pt x="221" y="371"/>
                </a:moveTo>
                <a:cubicBezTo>
                  <a:pt x="218" y="371"/>
                  <a:pt x="185" y="371"/>
                  <a:pt x="171" y="371"/>
                </a:cubicBezTo>
                <a:cubicBezTo>
                  <a:pt x="129" y="371"/>
                  <a:pt x="62" y="355"/>
                  <a:pt x="30" y="380"/>
                </a:cubicBezTo>
                <a:cubicBezTo>
                  <a:pt x="22" y="386"/>
                  <a:pt x="17" y="395"/>
                  <a:pt x="15" y="405"/>
                </a:cubicBezTo>
                <a:cubicBezTo>
                  <a:pt x="11" y="423"/>
                  <a:pt x="14" y="443"/>
                  <a:pt x="14" y="461"/>
                </a:cubicBezTo>
                <a:cubicBezTo>
                  <a:pt x="14" y="537"/>
                  <a:pt x="0" y="627"/>
                  <a:pt x="27" y="699"/>
                </a:cubicBezTo>
                <a:cubicBezTo>
                  <a:pt x="43" y="741"/>
                  <a:pt x="73" y="772"/>
                  <a:pt x="115" y="788"/>
                </a:cubicBezTo>
                <a:cubicBezTo>
                  <a:pt x="161" y="806"/>
                  <a:pt x="206" y="799"/>
                  <a:pt x="252" y="790"/>
                </a:cubicBezTo>
                <a:moveTo>
                  <a:pt x="446" y="428"/>
                </a:moveTo>
                <a:cubicBezTo>
                  <a:pt x="446" y="414"/>
                  <a:pt x="446" y="439"/>
                  <a:pt x="446" y="452"/>
                </a:cubicBezTo>
                <a:cubicBezTo>
                  <a:pt x="446" y="489"/>
                  <a:pt x="442" y="528"/>
                  <a:pt x="451" y="565"/>
                </a:cubicBezTo>
                <a:cubicBezTo>
                  <a:pt x="460" y="602"/>
                  <a:pt x="477" y="618"/>
                  <a:pt x="502" y="644"/>
                </a:cubicBezTo>
                <a:moveTo>
                  <a:pt x="882" y="600"/>
                </a:moveTo>
                <a:cubicBezTo>
                  <a:pt x="882" y="641"/>
                  <a:pt x="876" y="672"/>
                  <a:pt x="866" y="711"/>
                </a:cubicBezTo>
                <a:cubicBezTo>
                  <a:pt x="855" y="755"/>
                  <a:pt x="855" y="796"/>
                  <a:pt x="855" y="841"/>
                </a:cubicBezTo>
                <a:cubicBezTo>
                  <a:pt x="855" y="860"/>
                  <a:pt x="853" y="864"/>
                  <a:pt x="862" y="873"/>
                </a:cubicBezTo>
                <a:moveTo>
                  <a:pt x="1194" y="352"/>
                </a:moveTo>
                <a:cubicBezTo>
                  <a:pt x="1205" y="338"/>
                  <a:pt x="1204" y="339"/>
                  <a:pt x="1225" y="339"/>
                </a:cubicBezTo>
                <a:cubicBezTo>
                  <a:pt x="1251" y="339"/>
                  <a:pt x="1271" y="347"/>
                  <a:pt x="1281" y="374"/>
                </a:cubicBezTo>
                <a:cubicBezTo>
                  <a:pt x="1296" y="416"/>
                  <a:pt x="1283" y="453"/>
                  <a:pt x="1255" y="484"/>
                </a:cubicBezTo>
                <a:cubicBezTo>
                  <a:pt x="1222" y="521"/>
                  <a:pt x="1178" y="543"/>
                  <a:pt x="1138" y="570"/>
                </a:cubicBezTo>
                <a:cubicBezTo>
                  <a:pt x="1125" y="579"/>
                  <a:pt x="1129" y="578"/>
                  <a:pt x="1124" y="586"/>
                </a:cubicBezTo>
                <a:cubicBezTo>
                  <a:pt x="1163" y="589"/>
                  <a:pt x="1214" y="589"/>
                  <a:pt x="1257" y="589"/>
                </a:cubicBezTo>
                <a:cubicBezTo>
                  <a:pt x="1325" y="589"/>
                  <a:pt x="1348" y="589"/>
                  <a:pt x="1394" y="589"/>
                </a:cubicBezTo>
                <a:moveTo>
                  <a:pt x="1653" y="459"/>
                </a:moveTo>
                <a:cubicBezTo>
                  <a:pt x="1653" y="453"/>
                  <a:pt x="1653" y="452"/>
                  <a:pt x="1653" y="448"/>
                </a:cubicBezTo>
                <a:cubicBezTo>
                  <a:pt x="1672" y="451"/>
                  <a:pt x="1673" y="452"/>
                  <a:pt x="1679" y="476"/>
                </a:cubicBezTo>
                <a:cubicBezTo>
                  <a:pt x="1690" y="518"/>
                  <a:pt x="1691" y="577"/>
                  <a:pt x="1682" y="619"/>
                </a:cubicBezTo>
                <a:cubicBezTo>
                  <a:pt x="1672" y="665"/>
                  <a:pt x="1648" y="704"/>
                  <a:pt x="1644" y="752"/>
                </a:cubicBezTo>
                <a:cubicBezTo>
                  <a:pt x="1644" y="773"/>
                  <a:pt x="1644" y="778"/>
                  <a:pt x="1644" y="791"/>
                </a:cubicBezTo>
                <a:moveTo>
                  <a:pt x="2007" y="360"/>
                </a:moveTo>
                <a:cubicBezTo>
                  <a:pt x="2023" y="333"/>
                  <a:pt x="2031" y="321"/>
                  <a:pt x="2059" y="309"/>
                </a:cubicBezTo>
                <a:cubicBezTo>
                  <a:pt x="2064" y="307"/>
                  <a:pt x="2085" y="302"/>
                  <a:pt x="2090" y="307"/>
                </a:cubicBezTo>
                <a:cubicBezTo>
                  <a:pt x="2109" y="329"/>
                  <a:pt x="2096" y="403"/>
                  <a:pt x="2096" y="431"/>
                </a:cubicBezTo>
                <a:cubicBezTo>
                  <a:pt x="2096" y="449"/>
                  <a:pt x="2091" y="462"/>
                  <a:pt x="2108" y="472"/>
                </a:cubicBezTo>
                <a:cubicBezTo>
                  <a:pt x="2128" y="484"/>
                  <a:pt x="2170" y="494"/>
                  <a:pt x="2176" y="521"/>
                </a:cubicBezTo>
                <a:cubicBezTo>
                  <a:pt x="2184" y="555"/>
                  <a:pt x="2157" y="567"/>
                  <a:pt x="2130" y="580"/>
                </a:cubicBezTo>
                <a:cubicBezTo>
                  <a:pt x="2124" y="583"/>
                  <a:pt x="2035" y="611"/>
                  <a:pt x="2036" y="613"/>
                </a:cubicBezTo>
                <a:cubicBezTo>
                  <a:pt x="2036" y="623"/>
                  <a:pt x="2040" y="626"/>
                  <a:pt x="2054" y="623"/>
                </a:cubicBezTo>
                <a:moveTo>
                  <a:pt x="2526" y="577"/>
                </a:moveTo>
                <a:cubicBezTo>
                  <a:pt x="2526" y="638"/>
                  <a:pt x="2508" y="730"/>
                  <a:pt x="2535" y="785"/>
                </a:cubicBezTo>
                <a:cubicBezTo>
                  <a:pt x="2551" y="808"/>
                  <a:pt x="2555" y="816"/>
                  <a:pt x="2574" y="822"/>
                </a:cubicBezTo>
                <a:moveTo>
                  <a:pt x="3075" y="117"/>
                </a:moveTo>
                <a:cubicBezTo>
                  <a:pt x="3062" y="141"/>
                  <a:pt x="3054" y="156"/>
                  <a:pt x="3041" y="180"/>
                </a:cubicBezTo>
                <a:cubicBezTo>
                  <a:pt x="2999" y="257"/>
                  <a:pt x="2946" y="334"/>
                  <a:pt x="2920" y="418"/>
                </a:cubicBezTo>
                <a:cubicBezTo>
                  <a:pt x="2916" y="431"/>
                  <a:pt x="2905" y="474"/>
                  <a:pt x="2918" y="487"/>
                </a:cubicBezTo>
                <a:cubicBezTo>
                  <a:pt x="2936" y="504"/>
                  <a:pt x="3035" y="493"/>
                  <a:pt x="3055" y="491"/>
                </a:cubicBezTo>
                <a:cubicBezTo>
                  <a:pt x="3117" y="485"/>
                  <a:pt x="3175" y="463"/>
                  <a:pt x="3236" y="455"/>
                </a:cubicBezTo>
                <a:cubicBezTo>
                  <a:pt x="3248" y="453"/>
                  <a:pt x="3261" y="454"/>
                  <a:pt x="3273" y="454"/>
                </a:cubicBezTo>
                <a:cubicBezTo>
                  <a:pt x="3273" y="486"/>
                  <a:pt x="3271" y="516"/>
                  <a:pt x="3269" y="548"/>
                </a:cubicBezTo>
                <a:cubicBezTo>
                  <a:pt x="3269" y="550"/>
                  <a:pt x="3269" y="552"/>
                  <a:pt x="3269" y="554"/>
                </a:cubicBezTo>
                <a:cubicBezTo>
                  <a:pt x="3305" y="555"/>
                  <a:pt x="3332" y="553"/>
                  <a:pt x="3367" y="545"/>
                </a:cubicBezTo>
                <a:moveTo>
                  <a:pt x="3699" y="113"/>
                </a:moveTo>
                <a:cubicBezTo>
                  <a:pt x="3718" y="56"/>
                  <a:pt x="3736" y="13"/>
                  <a:pt x="3803" y="6"/>
                </a:cubicBezTo>
                <a:cubicBezTo>
                  <a:pt x="3860" y="0"/>
                  <a:pt x="3921" y="5"/>
                  <a:pt x="3975" y="23"/>
                </a:cubicBezTo>
                <a:cubicBezTo>
                  <a:pt x="4002" y="32"/>
                  <a:pt x="4065" y="53"/>
                  <a:pt x="4073" y="88"/>
                </a:cubicBezTo>
                <a:cubicBezTo>
                  <a:pt x="4080" y="119"/>
                  <a:pt x="4076" y="148"/>
                  <a:pt x="4061" y="175"/>
                </a:cubicBezTo>
                <a:cubicBezTo>
                  <a:pt x="4026" y="239"/>
                  <a:pt x="3981" y="293"/>
                  <a:pt x="3967" y="367"/>
                </a:cubicBezTo>
                <a:cubicBezTo>
                  <a:pt x="3956" y="426"/>
                  <a:pt x="3960" y="494"/>
                  <a:pt x="3963" y="554"/>
                </a:cubicBezTo>
                <a:cubicBezTo>
                  <a:pt x="3966" y="618"/>
                  <a:pt x="3987" y="675"/>
                  <a:pt x="4002" y="736"/>
                </a:cubicBezTo>
                <a:cubicBezTo>
                  <a:pt x="4009" y="763"/>
                  <a:pt x="4012" y="789"/>
                  <a:pt x="4014" y="817"/>
                </a:cubicBezTo>
                <a:cubicBezTo>
                  <a:pt x="3957" y="817"/>
                  <a:pt x="3907" y="807"/>
                  <a:pt x="3851" y="799"/>
                </a:cubicBezTo>
                <a:cubicBezTo>
                  <a:pt x="3782" y="790"/>
                  <a:pt x="3758" y="786"/>
                  <a:pt x="3712" y="775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471" name="Freeform 17"/>
          <p:cNvSpPr/>
          <p:nvPr/>
        </p:nvSpPr>
        <p:spPr>
          <a:xfrm>
            <a:off x="6284880" y="2193120"/>
            <a:ext cx="136800" cy="163080"/>
          </a:xfrm>
          <a:custGeom>
            <a:avLst/>
            <a:gdLst/>
            <a:ahLst/>
            <a:rect l="0" t="0" r="r" b="b"/>
            <a:pathLst>
              <a:path w="380" h="453">
                <a:moveTo>
                  <a:pt x="68" y="55"/>
                </a:moveTo>
                <a:cubicBezTo>
                  <a:pt x="68" y="39"/>
                  <a:pt x="70" y="22"/>
                  <a:pt x="71" y="8"/>
                </a:cubicBezTo>
                <a:cubicBezTo>
                  <a:pt x="106" y="3"/>
                  <a:pt x="145" y="0"/>
                  <a:pt x="180" y="4"/>
                </a:cubicBezTo>
                <a:cubicBezTo>
                  <a:pt x="233" y="10"/>
                  <a:pt x="281" y="42"/>
                  <a:pt x="301" y="92"/>
                </a:cubicBezTo>
                <a:cubicBezTo>
                  <a:pt x="322" y="148"/>
                  <a:pt x="302" y="182"/>
                  <a:pt x="252" y="208"/>
                </a:cubicBezTo>
                <a:cubicBezTo>
                  <a:pt x="221" y="224"/>
                  <a:pt x="184" y="229"/>
                  <a:pt x="150" y="238"/>
                </a:cubicBezTo>
                <a:cubicBezTo>
                  <a:pt x="164" y="248"/>
                  <a:pt x="173" y="255"/>
                  <a:pt x="203" y="264"/>
                </a:cubicBezTo>
                <a:cubicBezTo>
                  <a:pt x="251" y="278"/>
                  <a:pt x="358" y="295"/>
                  <a:pt x="379" y="350"/>
                </a:cubicBezTo>
                <a:cubicBezTo>
                  <a:pt x="379" y="358"/>
                  <a:pt x="379" y="365"/>
                  <a:pt x="379" y="373"/>
                </a:cubicBezTo>
                <a:cubicBezTo>
                  <a:pt x="315" y="417"/>
                  <a:pt x="250" y="430"/>
                  <a:pt x="172" y="442"/>
                </a:cubicBezTo>
                <a:cubicBezTo>
                  <a:pt x="115" y="451"/>
                  <a:pt x="57" y="452"/>
                  <a:pt x="0" y="452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472" name="Freeform 18"/>
          <p:cNvSpPr/>
          <p:nvPr/>
        </p:nvSpPr>
        <p:spPr>
          <a:xfrm>
            <a:off x="6632640" y="2232000"/>
            <a:ext cx="873000" cy="217800"/>
          </a:xfrm>
          <a:custGeom>
            <a:avLst/>
            <a:gdLst/>
            <a:ahLst/>
            <a:rect l="0" t="0" r="r" b="b"/>
            <a:pathLst>
              <a:path w="2425" h="605">
                <a:moveTo>
                  <a:pt x="0" y="191"/>
                </a:moveTo>
                <a:cubicBezTo>
                  <a:pt x="0" y="235"/>
                  <a:pt x="16" y="268"/>
                  <a:pt x="33" y="310"/>
                </a:cubicBezTo>
                <a:cubicBezTo>
                  <a:pt x="61" y="381"/>
                  <a:pt x="73" y="447"/>
                  <a:pt x="74" y="523"/>
                </a:cubicBezTo>
                <a:cubicBezTo>
                  <a:pt x="74" y="550"/>
                  <a:pt x="74" y="577"/>
                  <a:pt x="74" y="604"/>
                </a:cubicBezTo>
                <a:moveTo>
                  <a:pt x="55" y="175"/>
                </a:moveTo>
                <a:cubicBezTo>
                  <a:pt x="91" y="148"/>
                  <a:pt x="135" y="123"/>
                  <a:pt x="180" y="156"/>
                </a:cubicBezTo>
                <a:cubicBezTo>
                  <a:pt x="218" y="183"/>
                  <a:pt x="234" y="257"/>
                  <a:pt x="221" y="300"/>
                </a:cubicBezTo>
                <a:cubicBezTo>
                  <a:pt x="204" y="357"/>
                  <a:pt x="138" y="387"/>
                  <a:pt x="88" y="405"/>
                </a:cubicBezTo>
                <a:cubicBezTo>
                  <a:pt x="68" y="412"/>
                  <a:pt x="13" y="432"/>
                  <a:pt x="28" y="404"/>
                </a:cubicBezTo>
                <a:moveTo>
                  <a:pt x="621" y="258"/>
                </a:moveTo>
                <a:cubicBezTo>
                  <a:pt x="570" y="263"/>
                  <a:pt x="531" y="273"/>
                  <a:pt x="482" y="292"/>
                </a:cubicBezTo>
                <a:cubicBezTo>
                  <a:pt x="452" y="304"/>
                  <a:pt x="401" y="317"/>
                  <a:pt x="383" y="346"/>
                </a:cubicBezTo>
                <a:cubicBezTo>
                  <a:pt x="383" y="356"/>
                  <a:pt x="383" y="359"/>
                  <a:pt x="383" y="365"/>
                </a:cubicBezTo>
                <a:cubicBezTo>
                  <a:pt x="440" y="377"/>
                  <a:pt x="514" y="386"/>
                  <a:pt x="571" y="375"/>
                </a:cubicBezTo>
                <a:cubicBezTo>
                  <a:pt x="598" y="370"/>
                  <a:pt x="608" y="351"/>
                  <a:pt x="621" y="331"/>
                </a:cubicBezTo>
                <a:cubicBezTo>
                  <a:pt x="621" y="327"/>
                  <a:pt x="621" y="326"/>
                  <a:pt x="621" y="324"/>
                </a:cubicBezTo>
                <a:cubicBezTo>
                  <a:pt x="631" y="329"/>
                  <a:pt x="643" y="334"/>
                  <a:pt x="655" y="339"/>
                </a:cubicBezTo>
                <a:cubicBezTo>
                  <a:pt x="672" y="347"/>
                  <a:pt x="693" y="359"/>
                  <a:pt x="712" y="352"/>
                </a:cubicBezTo>
                <a:cubicBezTo>
                  <a:pt x="733" y="345"/>
                  <a:pt x="743" y="314"/>
                  <a:pt x="755" y="294"/>
                </a:cubicBezTo>
                <a:cubicBezTo>
                  <a:pt x="788" y="235"/>
                  <a:pt x="831" y="193"/>
                  <a:pt x="900" y="186"/>
                </a:cubicBezTo>
                <a:cubicBezTo>
                  <a:pt x="947" y="181"/>
                  <a:pt x="972" y="188"/>
                  <a:pt x="997" y="231"/>
                </a:cubicBezTo>
                <a:cubicBezTo>
                  <a:pt x="1016" y="265"/>
                  <a:pt x="1020" y="305"/>
                  <a:pt x="1039" y="338"/>
                </a:cubicBezTo>
                <a:cubicBezTo>
                  <a:pt x="1055" y="366"/>
                  <a:pt x="1094" y="381"/>
                  <a:pt x="1124" y="370"/>
                </a:cubicBezTo>
                <a:cubicBezTo>
                  <a:pt x="1180" y="349"/>
                  <a:pt x="1197" y="214"/>
                  <a:pt x="1210" y="168"/>
                </a:cubicBezTo>
                <a:cubicBezTo>
                  <a:pt x="1221" y="128"/>
                  <a:pt x="1230" y="85"/>
                  <a:pt x="1252" y="50"/>
                </a:cubicBezTo>
                <a:cubicBezTo>
                  <a:pt x="1253" y="50"/>
                  <a:pt x="1253" y="50"/>
                  <a:pt x="1254" y="50"/>
                </a:cubicBezTo>
                <a:cubicBezTo>
                  <a:pt x="1260" y="113"/>
                  <a:pt x="1261" y="178"/>
                  <a:pt x="1276" y="238"/>
                </a:cubicBezTo>
                <a:cubicBezTo>
                  <a:pt x="1293" y="309"/>
                  <a:pt x="1323" y="373"/>
                  <a:pt x="1364" y="431"/>
                </a:cubicBezTo>
                <a:cubicBezTo>
                  <a:pt x="1372" y="442"/>
                  <a:pt x="1381" y="452"/>
                  <a:pt x="1389" y="464"/>
                </a:cubicBezTo>
                <a:moveTo>
                  <a:pt x="1101" y="258"/>
                </a:moveTo>
                <a:cubicBezTo>
                  <a:pt x="1175" y="233"/>
                  <a:pt x="1241" y="235"/>
                  <a:pt x="1319" y="235"/>
                </a:cubicBezTo>
                <a:cubicBezTo>
                  <a:pt x="1393" y="235"/>
                  <a:pt x="1467" y="231"/>
                  <a:pt x="1541" y="228"/>
                </a:cubicBezTo>
                <a:cubicBezTo>
                  <a:pt x="1560" y="227"/>
                  <a:pt x="1579" y="228"/>
                  <a:pt x="1598" y="228"/>
                </a:cubicBezTo>
                <a:cubicBezTo>
                  <a:pt x="1602" y="260"/>
                  <a:pt x="1601" y="291"/>
                  <a:pt x="1601" y="322"/>
                </a:cubicBezTo>
                <a:cubicBezTo>
                  <a:pt x="1601" y="359"/>
                  <a:pt x="1602" y="393"/>
                  <a:pt x="1593" y="428"/>
                </a:cubicBezTo>
                <a:cubicBezTo>
                  <a:pt x="1589" y="442"/>
                  <a:pt x="1585" y="445"/>
                  <a:pt x="1580" y="452"/>
                </a:cubicBezTo>
                <a:moveTo>
                  <a:pt x="1531" y="7"/>
                </a:moveTo>
                <a:cubicBezTo>
                  <a:pt x="1579" y="2"/>
                  <a:pt x="1594" y="0"/>
                  <a:pt x="1641" y="31"/>
                </a:cubicBezTo>
                <a:cubicBezTo>
                  <a:pt x="1709" y="77"/>
                  <a:pt x="1758" y="141"/>
                  <a:pt x="1818" y="195"/>
                </a:cubicBezTo>
                <a:cubicBezTo>
                  <a:pt x="1819" y="196"/>
                  <a:pt x="1853" y="227"/>
                  <a:pt x="1857" y="225"/>
                </a:cubicBezTo>
                <a:cubicBezTo>
                  <a:pt x="1858" y="225"/>
                  <a:pt x="1859" y="205"/>
                  <a:pt x="1861" y="202"/>
                </a:cubicBezTo>
                <a:cubicBezTo>
                  <a:pt x="1842" y="196"/>
                  <a:pt x="1892" y="178"/>
                  <a:pt x="1846" y="190"/>
                </a:cubicBezTo>
                <a:cubicBezTo>
                  <a:pt x="1800" y="202"/>
                  <a:pt x="1698" y="255"/>
                  <a:pt x="1690" y="310"/>
                </a:cubicBezTo>
                <a:cubicBezTo>
                  <a:pt x="1684" y="347"/>
                  <a:pt x="1693" y="362"/>
                  <a:pt x="1728" y="374"/>
                </a:cubicBezTo>
                <a:cubicBezTo>
                  <a:pt x="1780" y="391"/>
                  <a:pt x="1872" y="386"/>
                  <a:pt x="1925" y="379"/>
                </a:cubicBezTo>
                <a:cubicBezTo>
                  <a:pt x="2052" y="363"/>
                  <a:pt x="2236" y="288"/>
                  <a:pt x="2307" y="173"/>
                </a:cubicBezTo>
                <a:cubicBezTo>
                  <a:pt x="2319" y="152"/>
                  <a:pt x="2314" y="138"/>
                  <a:pt x="2316" y="117"/>
                </a:cubicBezTo>
                <a:cubicBezTo>
                  <a:pt x="2296" y="112"/>
                  <a:pt x="2264" y="96"/>
                  <a:pt x="2240" y="110"/>
                </a:cubicBezTo>
                <a:cubicBezTo>
                  <a:pt x="2214" y="125"/>
                  <a:pt x="2207" y="182"/>
                  <a:pt x="2216" y="208"/>
                </a:cubicBezTo>
                <a:cubicBezTo>
                  <a:pt x="2240" y="274"/>
                  <a:pt x="2322" y="323"/>
                  <a:pt x="2365" y="377"/>
                </a:cubicBezTo>
                <a:cubicBezTo>
                  <a:pt x="2384" y="400"/>
                  <a:pt x="2424" y="458"/>
                  <a:pt x="2389" y="487"/>
                </a:cubicBezTo>
                <a:cubicBezTo>
                  <a:pt x="2336" y="532"/>
                  <a:pt x="2241" y="536"/>
                  <a:pt x="2177" y="548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473" name="Freeform 19"/>
          <p:cNvSpPr/>
          <p:nvPr/>
        </p:nvSpPr>
        <p:spPr>
          <a:xfrm>
            <a:off x="3701880" y="2931480"/>
            <a:ext cx="4478760" cy="181800"/>
          </a:xfrm>
          <a:custGeom>
            <a:avLst/>
            <a:gdLst/>
            <a:ahLst/>
            <a:rect l="0" t="0" r="r" b="b"/>
            <a:pathLst>
              <a:path w="12441" h="505">
                <a:moveTo>
                  <a:pt x="0" y="88"/>
                </a:moveTo>
                <a:cubicBezTo>
                  <a:pt x="55" y="30"/>
                  <a:pt x="105" y="0"/>
                  <a:pt x="178" y="64"/>
                </a:cubicBezTo>
                <a:cubicBezTo>
                  <a:pt x="230" y="110"/>
                  <a:pt x="253" y="179"/>
                  <a:pt x="281" y="240"/>
                </a:cubicBezTo>
                <a:moveTo>
                  <a:pt x="12440" y="504"/>
                </a:moveTo>
                <a:cubicBezTo>
                  <a:pt x="5737" y="470"/>
                  <a:pt x="6967" y="481"/>
                  <a:pt x="8444" y="476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474" name="Freeform 20"/>
          <p:cNvSpPr/>
          <p:nvPr/>
        </p:nvSpPr>
        <p:spPr>
          <a:xfrm>
            <a:off x="816120" y="2901960"/>
            <a:ext cx="1562400" cy="327240"/>
          </a:xfrm>
          <a:custGeom>
            <a:avLst/>
            <a:gdLst/>
            <a:ahLst/>
            <a:rect l="0" t="0" r="r" b="b"/>
            <a:pathLst>
              <a:path w="4340" h="909">
                <a:moveTo>
                  <a:pt x="0" y="477"/>
                </a:moveTo>
                <a:cubicBezTo>
                  <a:pt x="21" y="453"/>
                  <a:pt x="15" y="478"/>
                  <a:pt x="33" y="522"/>
                </a:cubicBezTo>
                <a:cubicBezTo>
                  <a:pt x="60" y="588"/>
                  <a:pt x="82" y="658"/>
                  <a:pt x="97" y="728"/>
                </a:cubicBezTo>
                <a:cubicBezTo>
                  <a:pt x="109" y="782"/>
                  <a:pt x="112" y="836"/>
                  <a:pt x="112" y="891"/>
                </a:cubicBezTo>
                <a:cubicBezTo>
                  <a:pt x="112" y="902"/>
                  <a:pt x="112" y="902"/>
                  <a:pt x="112" y="908"/>
                </a:cubicBezTo>
                <a:cubicBezTo>
                  <a:pt x="121" y="881"/>
                  <a:pt x="129" y="842"/>
                  <a:pt x="136" y="811"/>
                </a:cubicBezTo>
                <a:cubicBezTo>
                  <a:pt x="154" y="732"/>
                  <a:pt x="170" y="637"/>
                  <a:pt x="227" y="574"/>
                </a:cubicBezTo>
                <a:cubicBezTo>
                  <a:pt x="263" y="535"/>
                  <a:pt x="305" y="548"/>
                  <a:pt x="339" y="577"/>
                </a:cubicBezTo>
                <a:cubicBezTo>
                  <a:pt x="400" y="628"/>
                  <a:pt x="454" y="709"/>
                  <a:pt x="537" y="725"/>
                </a:cubicBezTo>
                <a:cubicBezTo>
                  <a:pt x="541" y="725"/>
                  <a:pt x="545" y="725"/>
                  <a:pt x="549" y="725"/>
                </a:cubicBezTo>
                <a:cubicBezTo>
                  <a:pt x="567" y="686"/>
                  <a:pt x="564" y="648"/>
                  <a:pt x="564" y="605"/>
                </a:cubicBezTo>
                <a:cubicBezTo>
                  <a:pt x="564" y="549"/>
                  <a:pt x="540" y="500"/>
                  <a:pt x="527" y="443"/>
                </a:cubicBezTo>
                <a:moveTo>
                  <a:pt x="609" y="599"/>
                </a:moveTo>
                <a:cubicBezTo>
                  <a:pt x="630" y="614"/>
                  <a:pt x="647" y="620"/>
                  <a:pt x="677" y="626"/>
                </a:cubicBezTo>
                <a:cubicBezTo>
                  <a:pt x="735" y="637"/>
                  <a:pt x="794" y="649"/>
                  <a:pt x="853" y="654"/>
                </a:cubicBezTo>
                <a:cubicBezTo>
                  <a:pt x="913" y="659"/>
                  <a:pt x="998" y="670"/>
                  <a:pt x="1056" y="652"/>
                </a:cubicBezTo>
                <a:cubicBezTo>
                  <a:pt x="1080" y="638"/>
                  <a:pt x="1088" y="635"/>
                  <a:pt x="1093" y="617"/>
                </a:cubicBezTo>
                <a:cubicBezTo>
                  <a:pt x="1087" y="569"/>
                  <a:pt x="1056" y="557"/>
                  <a:pt x="1007" y="551"/>
                </a:cubicBezTo>
                <a:cubicBezTo>
                  <a:pt x="937" y="542"/>
                  <a:pt x="867" y="548"/>
                  <a:pt x="807" y="587"/>
                </a:cubicBezTo>
                <a:cubicBezTo>
                  <a:pt x="769" y="611"/>
                  <a:pt x="735" y="671"/>
                  <a:pt x="767" y="716"/>
                </a:cubicBezTo>
                <a:cubicBezTo>
                  <a:pt x="815" y="783"/>
                  <a:pt x="924" y="791"/>
                  <a:pt x="995" y="805"/>
                </a:cubicBezTo>
                <a:moveTo>
                  <a:pt x="1856" y="509"/>
                </a:moveTo>
                <a:cubicBezTo>
                  <a:pt x="1851" y="502"/>
                  <a:pt x="1846" y="495"/>
                  <a:pt x="1841" y="488"/>
                </a:cubicBezTo>
                <a:cubicBezTo>
                  <a:pt x="1861" y="505"/>
                  <a:pt x="1867" y="509"/>
                  <a:pt x="1887" y="526"/>
                </a:cubicBezTo>
                <a:cubicBezTo>
                  <a:pt x="1934" y="567"/>
                  <a:pt x="2005" y="659"/>
                  <a:pt x="2072" y="666"/>
                </a:cubicBezTo>
                <a:cubicBezTo>
                  <a:pt x="2114" y="671"/>
                  <a:pt x="2115" y="654"/>
                  <a:pt x="2138" y="623"/>
                </a:cubicBezTo>
                <a:cubicBezTo>
                  <a:pt x="2162" y="590"/>
                  <a:pt x="2177" y="571"/>
                  <a:pt x="2203" y="548"/>
                </a:cubicBezTo>
                <a:cubicBezTo>
                  <a:pt x="2219" y="565"/>
                  <a:pt x="2236" y="580"/>
                  <a:pt x="2254" y="608"/>
                </a:cubicBezTo>
                <a:cubicBezTo>
                  <a:pt x="2291" y="664"/>
                  <a:pt x="2311" y="676"/>
                  <a:pt x="2378" y="683"/>
                </a:cubicBezTo>
                <a:cubicBezTo>
                  <a:pt x="2427" y="688"/>
                  <a:pt x="2443" y="679"/>
                  <a:pt x="2467" y="639"/>
                </a:cubicBezTo>
                <a:cubicBezTo>
                  <a:pt x="2499" y="586"/>
                  <a:pt x="2491" y="523"/>
                  <a:pt x="2564" y="508"/>
                </a:cubicBezTo>
                <a:cubicBezTo>
                  <a:pt x="2616" y="497"/>
                  <a:pt x="2642" y="534"/>
                  <a:pt x="2682" y="558"/>
                </a:cubicBezTo>
                <a:cubicBezTo>
                  <a:pt x="2754" y="601"/>
                  <a:pt x="2819" y="644"/>
                  <a:pt x="2903" y="662"/>
                </a:cubicBezTo>
                <a:cubicBezTo>
                  <a:pt x="2932" y="666"/>
                  <a:pt x="2940" y="667"/>
                  <a:pt x="2958" y="666"/>
                </a:cubicBezTo>
                <a:cubicBezTo>
                  <a:pt x="2945" y="651"/>
                  <a:pt x="2955" y="638"/>
                  <a:pt x="2938" y="627"/>
                </a:cubicBezTo>
                <a:cubicBezTo>
                  <a:pt x="2879" y="590"/>
                  <a:pt x="2718" y="514"/>
                  <a:pt x="2649" y="561"/>
                </a:cubicBezTo>
                <a:cubicBezTo>
                  <a:pt x="2605" y="591"/>
                  <a:pt x="2625" y="668"/>
                  <a:pt x="2658" y="691"/>
                </a:cubicBezTo>
                <a:cubicBezTo>
                  <a:pt x="2785" y="778"/>
                  <a:pt x="3024" y="750"/>
                  <a:pt x="3159" y="706"/>
                </a:cubicBezTo>
                <a:cubicBezTo>
                  <a:pt x="3238" y="680"/>
                  <a:pt x="3350" y="638"/>
                  <a:pt x="3396" y="563"/>
                </a:cubicBezTo>
                <a:cubicBezTo>
                  <a:pt x="3409" y="541"/>
                  <a:pt x="3399" y="528"/>
                  <a:pt x="3407" y="509"/>
                </a:cubicBezTo>
                <a:cubicBezTo>
                  <a:pt x="3426" y="556"/>
                  <a:pt x="3418" y="585"/>
                  <a:pt x="3470" y="619"/>
                </a:cubicBezTo>
                <a:cubicBezTo>
                  <a:pt x="3521" y="652"/>
                  <a:pt x="3565" y="638"/>
                  <a:pt x="3614" y="634"/>
                </a:cubicBezTo>
                <a:cubicBezTo>
                  <a:pt x="3598" y="600"/>
                  <a:pt x="3624" y="585"/>
                  <a:pt x="3577" y="557"/>
                </a:cubicBezTo>
                <a:cubicBezTo>
                  <a:pt x="3518" y="523"/>
                  <a:pt x="3403" y="504"/>
                  <a:pt x="3353" y="561"/>
                </a:cubicBezTo>
                <a:cubicBezTo>
                  <a:pt x="3327" y="590"/>
                  <a:pt x="3330" y="651"/>
                  <a:pt x="3358" y="676"/>
                </a:cubicBezTo>
                <a:cubicBezTo>
                  <a:pt x="3405" y="718"/>
                  <a:pt x="3486" y="726"/>
                  <a:pt x="3545" y="728"/>
                </a:cubicBezTo>
                <a:cubicBezTo>
                  <a:pt x="3655" y="732"/>
                  <a:pt x="3759" y="721"/>
                  <a:pt x="3866" y="697"/>
                </a:cubicBezTo>
                <a:cubicBezTo>
                  <a:pt x="3964" y="675"/>
                  <a:pt x="4087" y="653"/>
                  <a:pt x="4157" y="575"/>
                </a:cubicBezTo>
                <a:cubicBezTo>
                  <a:pt x="4158" y="567"/>
                  <a:pt x="4159" y="559"/>
                  <a:pt x="4160" y="551"/>
                </a:cubicBezTo>
                <a:cubicBezTo>
                  <a:pt x="4134" y="541"/>
                  <a:pt x="4119" y="506"/>
                  <a:pt x="4059" y="515"/>
                </a:cubicBezTo>
                <a:cubicBezTo>
                  <a:pt x="4002" y="523"/>
                  <a:pt x="3938" y="552"/>
                  <a:pt x="3905" y="604"/>
                </a:cubicBezTo>
                <a:cubicBezTo>
                  <a:pt x="3896" y="632"/>
                  <a:pt x="3892" y="640"/>
                  <a:pt x="3895" y="659"/>
                </a:cubicBezTo>
                <a:cubicBezTo>
                  <a:pt x="3954" y="686"/>
                  <a:pt x="3975" y="704"/>
                  <a:pt x="4051" y="704"/>
                </a:cubicBezTo>
                <a:cubicBezTo>
                  <a:pt x="4138" y="704"/>
                  <a:pt x="4231" y="658"/>
                  <a:pt x="4281" y="585"/>
                </a:cubicBezTo>
                <a:cubicBezTo>
                  <a:pt x="4339" y="501"/>
                  <a:pt x="4293" y="400"/>
                  <a:pt x="4251" y="322"/>
                </a:cubicBezTo>
                <a:cubicBezTo>
                  <a:pt x="4192" y="214"/>
                  <a:pt x="4132" y="117"/>
                  <a:pt x="4093" y="0"/>
                </a:cubicBezTo>
                <a:cubicBezTo>
                  <a:pt x="4096" y="129"/>
                  <a:pt x="4113" y="234"/>
                  <a:pt x="4160" y="356"/>
                </a:cubicBezTo>
                <a:cubicBezTo>
                  <a:pt x="4200" y="461"/>
                  <a:pt x="4247" y="572"/>
                  <a:pt x="4306" y="666"/>
                </a:cubicBezTo>
                <a:cubicBezTo>
                  <a:pt x="4317" y="680"/>
                  <a:pt x="4328" y="695"/>
                  <a:pt x="4339" y="709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475" name="Freeform 21"/>
          <p:cNvSpPr/>
          <p:nvPr/>
        </p:nvSpPr>
        <p:spPr>
          <a:xfrm>
            <a:off x="2944800" y="2818440"/>
            <a:ext cx="4503960" cy="446040"/>
          </a:xfrm>
          <a:custGeom>
            <a:avLst/>
            <a:gdLst/>
            <a:ahLst/>
            <a:rect l="0" t="0" r="r" b="b"/>
            <a:pathLst>
              <a:path w="12511" h="1239">
                <a:moveTo>
                  <a:pt x="196" y="541"/>
                </a:moveTo>
                <a:cubicBezTo>
                  <a:pt x="169" y="528"/>
                  <a:pt x="152" y="518"/>
                  <a:pt x="122" y="524"/>
                </a:cubicBezTo>
                <a:cubicBezTo>
                  <a:pt x="110" y="582"/>
                  <a:pt x="105" y="634"/>
                  <a:pt x="127" y="691"/>
                </a:cubicBezTo>
                <a:cubicBezTo>
                  <a:pt x="157" y="770"/>
                  <a:pt x="212" y="841"/>
                  <a:pt x="255" y="913"/>
                </a:cubicBezTo>
                <a:cubicBezTo>
                  <a:pt x="275" y="947"/>
                  <a:pt x="296" y="981"/>
                  <a:pt x="309" y="1019"/>
                </a:cubicBezTo>
                <a:moveTo>
                  <a:pt x="0" y="756"/>
                </a:moveTo>
                <a:cubicBezTo>
                  <a:pt x="51" y="713"/>
                  <a:pt x="111" y="724"/>
                  <a:pt x="179" y="724"/>
                </a:cubicBezTo>
                <a:cubicBezTo>
                  <a:pt x="268" y="724"/>
                  <a:pt x="363" y="713"/>
                  <a:pt x="449" y="742"/>
                </a:cubicBezTo>
                <a:cubicBezTo>
                  <a:pt x="516" y="765"/>
                  <a:pt x="525" y="801"/>
                  <a:pt x="524" y="865"/>
                </a:cubicBezTo>
                <a:cubicBezTo>
                  <a:pt x="523" y="910"/>
                  <a:pt x="505" y="947"/>
                  <a:pt x="503" y="991"/>
                </a:cubicBezTo>
                <a:cubicBezTo>
                  <a:pt x="503" y="996"/>
                  <a:pt x="503" y="1000"/>
                  <a:pt x="503" y="1005"/>
                </a:cubicBezTo>
                <a:cubicBezTo>
                  <a:pt x="551" y="1013"/>
                  <a:pt x="587" y="1015"/>
                  <a:pt x="631" y="989"/>
                </a:cubicBezTo>
                <a:cubicBezTo>
                  <a:pt x="683" y="958"/>
                  <a:pt x="714" y="911"/>
                  <a:pt x="706" y="849"/>
                </a:cubicBezTo>
                <a:cubicBezTo>
                  <a:pt x="699" y="790"/>
                  <a:pt x="644" y="745"/>
                  <a:pt x="589" y="731"/>
                </a:cubicBezTo>
                <a:cubicBezTo>
                  <a:pt x="555" y="722"/>
                  <a:pt x="520" y="730"/>
                  <a:pt x="486" y="735"/>
                </a:cubicBezTo>
                <a:moveTo>
                  <a:pt x="1636" y="609"/>
                </a:moveTo>
                <a:cubicBezTo>
                  <a:pt x="1628" y="574"/>
                  <a:pt x="1625" y="546"/>
                  <a:pt x="1625" y="510"/>
                </a:cubicBezTo>
                <a:cubicBezTo>
                  <a:pt x="1657" y="560"/>
                  <a:pt x="1671" y="598"/>
                  <a:pt x="1677" y="663"/>
                </a:cubicBezTo>
                <a:cubicBezTo>
                  <a:pt x="1689" y="804"/>
                  <a:pt x="1646" y="976"/>
                  <a:pt x="1692" y="1110"/>
                </a:cubicBezTo>
                <a:cubicBezTo>
                  <a:pt x="1711" y="1166"/>
                  <a:pt x="1757" y="1212"/>
                  <a:pt x="1814" y="1226"/>
                </a:cubicBezTo>
                <a:cubicBezTo>
                  <a:pt x="1856" y="1237"/>
                  <a:pt x="1916" y="1238"/>
                  <a:pt x="1939" y="1192"/>
                </a:cubicBezTo>
                <a:cubicBezTo>
                  <a:pt x="1974" y="1121"/>
                  <a:pt x="1931" y="1041"/>
                  <a:pt x="1892" y="985"/>
                </a:cubicBezTo>
                <a:cubicBezTo>
                  <a:pt x="1839" y="906"/>
                  <a:pt x="1767" y="839"/>
                  <a:pt x="1687" y="789"/>
                </a:cubicBezTo>
                <a:cubicBezTo>
                  <a:pt x="1683" y="787"/>
                  <a:pt x="1679" y="784"/>
                  <a:pt x="1675" y="782"/>
                </a:cubicBezTo>
                <a:cubicBezTo>
                  <a:pt x="1746" y="786"/>
                  <a:pt x="1816" y="794"/>
                  <a:pt x="1887" y="797"/>
                </a:cubicBezTo>
                <a:cubicBezTo>
                  <a:pt x="1979" y="801"/>
                  <a:pt x="2086" y="812"/>
                  <a:pt x="2177" y="793"/>
                </a:cubicBezTo>
                <a:cubicBezTo>
                  <a:pt x="2207" y="787"/>
                  <a:pt x="2227" y="771"/>
                  <a:pt x="2252" y="757"/>
                </a:cubicBezTo>
                <a:cubicBezTo>
                  <a:pt x="2251" y="801"/>
                  <a:pt x="2245" y="838"/>
                  <a:pt x="2236" y="882"/>
                </a:cubicBezTo>
                <a:cubicBezTo>
                  <a:pt x="2228" y="921"/>
                  <a:pt x="2224" y="962"/>
                  <a:pt x="2215" y="1001"/>
                </a:cubicBezTo>
                <a:lnTo>
                  <a:pt x="2214" y="1002"/>
                </a:lnTo>
                <a:moveTo>
                  <a:pt x="2541" y="671"/>
                </a:moveTo>
                <a:cubicBezTo>
                  <a:pt x="2541" y="652"/>
                  <a:pt x="2524" y="618"/>
                  <a:pt x="2542" y="661"/>
                </a:cubicBezTo>
                <a:cubicBezTo>
                  <a:pt x="2562" y="708"/>
                  <a:pt x="2571" y="775"/>
                  <a:pt x="2607" y="813"/>
                </a:cubicBezTo>
                <a:cubicBezTo>
                  <a:pt x="2624" y="831"/>
                  <a:pt x="2637" y="832"/>
                  <a:pt x="2655" y="844"/>
                </a:cubicBezTo>
                <a:cubicBezTo>
                  <a:pt x="2681" y="826"/>
                  <a:pt x="2687" y="824"/>
                  <a:pt x="2707" y="789"/>
                </a:cubicBezTo>
                <a:cubicBezTo>
                  <a:pt x="2734" y="743"/>
                  <a:pt x="2759" y="672"/>
                  <a:pt x="2811" y="647"/>
                </a:cubicBezTo>
                <a:cubicBezTo>
                  <a:pt x="2855" y="625"/>
                  <a:pt x="2876" y="655"/>
                  <a:pt x="2897" y="688"/>
                </a:cubicBezTo>
                <a:cubicBezTo>
                  <a:pt x="2930" y="739"/>
                  <a:pt x="2958" y="788"/>
                  <a:pt x="3018" y="813"/>
                </a:cubicBezTo>
                <a:cubicBezTo>
                  <a:pt x="3091" y="844"/>
                  <a:pt x="3217" y="852"/>
                  <a:pt x="3292" y="824"/>
                </a:cubicBezTo>
                <a:cubicBezTo>
                  <a:pt x="3342" y="805"/>
                  <a:pt x="3350" y="771"/>
                  <a:pt x="3351" y="724"/>
                </a:cubicBezTo>
                <a:cubicBezTo>
                  <a:pt x="3352" y="676"/>
                  <a:pt x="3324" y="630"/>
                  <a:pt x="3281" y="607"/>
                </a:cubicBezTo>
                <a:cubicBezTo>
                  <a:pt x="3232" y="579"/>
                  <a:pt x="3186" y="596"/>
                  <a:pt x="3159" y="639"/>
                </a:cubicBezTo>
                <a:cubicBezTo>
                  <a:pt x="3140" y="669"/>
                  <a:pt x="3118" y="747"/>
                  <a:pt x="3143" y="780"/>
                </a:cubicBezTo>
                <a:cubicBezTo>
                  <a:pt x="3169" y="817"/>
                  <a:pt x="3261" y="816"/>
                  <a:pt x="3298" y="802"/>
                </a:cubicBezTo>
                <a:cubicBezTo>
                  <a:pt x="3428" y="753"/>
                  <a:pt x="3452" y="590"/>
                  <a:pt x="3441" y="471"/>
                </a:cubicBezTo>
                <a:cubicBezTo>
                  <a:pt x="3432" y="367"/>
                  <a:pt x="3391" y="267"/>
                  <a:pt x="3372" y="165"/>
                </a:cubicBezTo>
                <a:cubicBezTo>
                  <a:pt x="3369" y="141"/>
                  <a:pt x="3368" y="138"/>
                  <a:pt x="3368" y="124"/>
                </a:cubicBezTo>
                <a:cubicBezTo>
                  <a:pt x="3341" y="298"/>
                  <a:pt x="3307" y="472"/>
                  <a:pt x="3317" y="650"/>
                </a:cubicBezTo>
                <a:cubicBezTo>
                  <a:pt x="3322" y="743"/>
                  <a:pt x="3350" y="799"/>
                  <a:pt x="3392" y="879"/>
                </a:cubicBezTo>
                <a:moveTo>
                  <a:pt x="4433" y="418"/>
                </a:moveTo>
                <a:cubicBezTo>
                  <a:pt x="4394" y="393"/>
                  <a:pt x="4396" y="392"/>
                  <a:pt x="4358" y="439"/>
                </a:cubicBezTo>
                <a:cubicBezTo>
                  <a:pt x="4287" y="526"/>
                  <a:pt x="4251" y="610"/>
                  <a:pt x="4251" y="722"/>
                </a:cubicBezTo>
                <a:cubicBezTo>
                  <a:pt x="4251" y="818"/>
                  <a:pt x="4315" y="860"/>
                  <a:pt x="4403" y="886"/>
                </a:cubicBezTo>
                <a:cubicBezTo>
                  <a:pt x="4469" y="906"/>
                  <a:pt x="4538" y="899"/>
                  <a:pt x="4606" y="899"/>
                </a:cubicBezTo>
                <a:moveTo>
                  <a:pt x="4754" y="638"/>
                </a:moveTo>
                <a:cubicBezTo>
                  <a:pt x="4754" y="588"/>
                  <a:pt x="4754" y="537"/>
                  <a:pt x="4754" y="486"/>
                </a:cubicBezTo>
                <a:cubicBezTo>
                  <a:pt x="4721" y="504"/>
                  <a:pt x="4700" y="563"/>
                  <a:pt x="4688" y="599"/>
                </a:cubicBezTo>
                <a:cubicBezTo>
                  <a:pt x="4673" y="644"/>
                  <a:pt x="4657" y="727"/>
                  <a:pt x="4698" y="763"/>
                </a:cubicBezTo>
                <a:cubicBezTo>
                  <a:pt x="4719" y="780"/>
                  <a:pt x="4792" y="807"/>
                  <a:pt x="4818" y="783"/>
                </a:cubicBezTo>
                <a:cubicBezTo>
                  <a:pt x="4844" y="760"/>
                  <a:pt x="4840" y="676"/>
                  <a:pt x="4834" y="645"/>
                </a:cubicBezTo>
                <a:cubicBezTo>
                  <a:pt x="4826" y="604"/>
                  <a:pt x="4802" y="560"/>
                  <a:pt x="4780" y="523"/>
                </a:cubicBezTo>
                <a:cubicBezTo>
                  <a:pt x="4773" y="511"/>
                  <a:pt x="4792" y="539"/>
                  <a:pt x="4801" y="550"/>
                </a:cubicBezTo>
                <a:moveTo>
                  <a:pt x="5023" y="691"/>
                </a:moveTo>
                <a:cubicBezTo>
                  <a:pt x="5064" y="680"/>
                  <a:pt x="5104" y="682"/>
                  <a:pt x="5146" y="677"/>
                </a:cubicBezTo>
                <a:cubicBezTo>
                  <a:pt x="5162" y="675"/>
                  <a:pt x="5177" y="673"/>
                  <a:pt x="5193" y="671"/>
                </a:cubicBezTo>
                <a:moveTo>
                  <a:pt x="5589" y="527"/>
                </a:moveTo>
                <a:cubicBezTo>
                  <a:pt x="5589" y="527"/>
                  <a:pt x="5596" y="521"/>
                  <a:pt x="5601" y="531"/>
                </a:cubicBezTo>
                <a:cubicBezTo>
                  <a:pt x="5629" y="585"/>
                  <a:pt x="5639" y="608"/>
                  <a:pt x="5705" y="626"/>
                </a:cubicBezTo>
                <a:cubicBezTo>
                  <a:pt x="5757" y="641"/>
                  <a:pt x="5852" y="650"/>
                  <a:pt x="5904" y="633"/>
                </a:cubicBezTo>
                <a:cubicBezTo>
                  <a:pt x="5983" y="608"/>
                  <a:pt x="5933" y="519"/>
                  <a:pt x="5893" y="487"/>
                </a:cubicBezTo>
                <a:cubicBezTo>
                  <a:pt x="5846" y="450"/>
                  <a:pt x="5759" y="420"/>
                  <a:pt x="5698" y="438"/>
                </a:cubicBezTo>
                <a:cubicBezTo>
                  <a:pt x="5578" y="472"/>
                  <a:pt x="5507" y="615"/>
                  <a:pt x="5501" y="728"/>
                </a:cubicBezTo>
                <a:cubicBezTo>
                  <a:pt x="5497" y="799"/>
                  <a:pt x="5551" y="831"/>
                  <a:pt x="5618" y="844"/>
                </a:cubicBezTo>
                <a:cubicBezTo>
                  <a:pt x="5703" y="860"/>
                  <a:pt x="5803" y="855"/>
                  <a:pt x="5884" y="824"/>
                </a:cubicBezTo>
                <a:cubicBezTo>
                  <a:pt x="6066" y="756"/>
                  <a:pt x="6143" y="597"/>
                  <a:pt x="6224" y="435"/>
                </a:cubicBezTo>
                <a:cubicBezTo>
                  <a:pt x="6256" y="374"/>
                  <a:pt x="6289" y="324"/>
                  <a:pt x="6331" y="273"/>
                </a:cubicBezTo>
                <a:cubicBezTo>
                  <a:pt x="6336" y="320"/>
                  <a:pt x="6327" y="362"/>
                  <a:pt x="6309" y="418"/>
                </a:cubicBezTo>
                <a:cubicBezTo>
                  <a:pt x="6271" y="533"/>
                  <a:pt x="6231" y="636"/>
                  <a:pt x="6236" y="760"/>
                </a:cubicBezTo>
                <a:cubicBezTo>
                  <a:pt x="6239" y="835"/>
                  <a:pt x="6280" y="915"/>
                  <a:pt x="6344" y="959"/>
                </a:cubicBezTo>
                <a:cubicBezTo>
                  <a:pt x="6362" y="971"/>
                  <a:pt x="6373" y="971"/>
                  <a:pt x="6389" y="979"/>
                </a:cubicBezTo>
                <a:cubicBezTo>
                  <a:pt x="6382" y="920"/>
                  <a:pt x="6371" y="886"/>
                  <a:pt x="6346" y="830"/>
                </a:cubicBezTo>
                <a:cubicBezTo>
                  <a:pt x="6307" y="744"/>
                  <a:pt x="6275" y="651"/>
                  <a:pt x="6286" y="555"/>
                </a:cubicBezTo>
                <a:cubicBezTo>
                  <a:pt x="6292" y="500"/>
                  <a:pt x="6328" y="497"/>
                  <a:pt x="6376" y="485"/>
                </a:cubicBezTo>
                <a:cubicBezTo>
                  <a:pt x="6459" y="465"/>
                  <a:pt x="6539" y="448"/>
                  <a:pt x="6620" y="419"/>
                </a:cubicBezTo>
                <a:cubicBezTo>
                  <a:pt x="6636" y="413"/>
                  <a:pt x="6639" y="411"/>
                  <a:pt x="6649" y="409"/>
                </a:cubicBezTo>
                <a:cubicBezTo>
                  <a:pt x="6649" y="412"/>
                  <a:pt x="6652" y="460"/>
                  <a:pt x="6652" y="465"/>
                </a:cubicBezTo>
                <a:cubicBezTo>
                  <a:pt x="6651" y="540"/>
                  <a:pt x="6635" y="615"/>
                  <a:pt x="6634" y="691"/>
                </a:cubicBezTo>
                <a:cubicBezTo>
                  <a:pt x="6633" y="755"/>
                  <a:pt x="6626" y="826"/>
                  <a:pt x="6641" y="889"/>
                </a:cubicBezTo>
                <a:cubicBezTo>
                  <a:pt x="6646" y="909"/>
                  <a:pt x="6656" y="929"/>
                  <a:pt x="6662" y="947"/>
                </a:cubicBezTo>
                <a:cubicBezTo>
                  <a:pt x="6668" y="928"/>
                  <a:pt x="6679" y="899"/>
                  <a:pt x="6684" y="878"/>
                </a:cubicBezTo>
                <a:cubicBezTo>
                  <a:pt x="6699" y="815"/>
                  <a:pt x="6697" y="753"/>
                  <a:pt x="6697" y="689"/>
                </a:cubicBezTo>
                <a:cubicBezTo>
                  <a:pt x="6697" y="631"/>
                  <a:pt x="6701" y="578"/>
                  <a:pt x="6707" y="521"/>
                </a:cubicBezTo>
                <a:cubicBezTo>
                  <a:pt x="6709" y="507"/>
                  <a:pt x="6712" y="493"/>
                  <a:pt x="6714" y="480"/>
                </a:cubicBezTo>
                <a:cubicBezTo>
                  <a:pt x="6729" y="480"/>
                  <a:pt x="6745" y="476"/>
                  <a:pt x="6761" y="478"/>
                </a:cubicBezTo>
                <a:cubicBezTo>
                  <a:pt x="6800" y="482"/>
                  <a:pt x="6837" y="491"/>
                  <a:pt x="6877" y="493"/>
                </a:cubicBezTo>
                <a:cubicBezTo>
                  <a:pt x="6908" y="494"/>
                  <a:pt x="6964" y="503"/>
                  <a:pt x="6992" y="486"/>
                </a:cubicBezTo>
                <a:cubicBezTo>
                  <a:pt x="6998" y="483"/>
                  <a:pt x="6996" y="470"/>
                  <a:pt x="7002" y="471"/>
                </a:cubicBezTo>
                <a:cubicBezTo>
                  <a:pt x="7005" y="471"/>
                  <a:pt x="6996" y="458"/>
                  <a:pt x="6993" y="466"/>
                </a:cubicBezTo>
                <a:cubicBezTo>
                  <a:pt x="6990" y="471"/>
                  <a:pt x="6988" y="480"/>
                  <a:pt x="6983" y="486"/>
                </a:cubicBezTo>
                <a:cubicBezTo>
                  <a:pt x="6979" y="491"/>
                  <a:pt x="6974" y="497"/>
                  <a:pt x="6971" y="501"/>
                </a:cubicBezTo>
                <a:moveTo>
                  <a:pt x="7053" y="471"/>
                </a:moveTo>
                <a:cubicBezTo>
                  <a:pt x="7053" y="469"/>
                  <a:pt x="7053" y="466"/>
                  <a:pt x="7053" y="463"/>
                </a:cubicBezTo>
                <a:cubicBezTo>
                  <a:pt x="7076" y="475"/>
                  <a:pt x="7073" y="479"/>
                  <a:pt x="7074" y="511"/>
                </a:cubicBezTo>
                <a:cubicBezTo>
                  <a:pt x="7075" y="570"/>
                  <a:pt x="7059" y="619"/>
                  <a:pt x="7050" y="675"/>
                </a:cubicBezTo>
                <a:cubicBezTo>
                  <a:pt x="7049" y="682"/>
                  <a:pt x="7036" y="759"/>
                  <a:pt x="7045" y="766"/>
                </a:cubicBezTo>
                <a:cubicBezTo>
                  <a:pt x="7049" y="766"/>
                  <a:pt x="7053" y="766"/>
                  <a:pt x="7057" y="766"/>
                </a:cubicBezTo>
                <a:moveTo>
                  <a:pt x="7081" y="176"/>
                </a:moveTo>
                <a:cubicBezTo>
                  <a:pt x="7083" y="150"/>
                  <a:pt x="7076" y="143"/>
                  <a:pt x="7092" y="136"/>
                </a:cubicBezTo>
                <a:cubicBezTo>
                  <a:pt x="7115" y="161"/>
                  <a:pt x="7124" y="211"/>
                  <a:pt x="7138" y="245"/>
                </a:cubicBezTo>
                <a:cubicBezTo>
                  <a:pt x="7156" y="288"/>
                  <a:pt x="7162" y="302"/>
                  <a:pt x="7180" y="327"/>
                </a:cubicBezTo>
                <a:moveTo>
                  <a:pt x="7473" y="438"/>
                </a:moveTo>
                <a:cubicBezTo>
                  <a:pt x="7473" y="403"/>
                  <a:pt x="7445" y="412"/>
                  <a:pt x="7411" y="415"/>
                </a:cubicBezTo>
                <a:cubicBezTo>
                  <a:pt x="7346" y="422"/>
                  <a:pt x="7289" y="456"/>
                  <a:pt x="7256" y="513"/>
                </a:cubicBezTo>
                <a:cubicBezTo>
                  <a:pt x="7236" y="549"/>
                  <a:pt x="7228" y="614"/>
                  <a:pt x="7259" y="645"/>
                </a:cubicBezTo>
                <a:cubicBezTo>
                  <a:pt x="7293" y="667"/>
                  <a:pt x="7305" y="674"/>
                  <a:pt x="7333" y="678"/>
                </a:cubicBezTo>
                <a:moveTo>
                  <a:pt x="7717" y="420"/>
                </a:moveTo>
                <a:cubicBezTo>
                  <a:pt x="7719" y="417"/>
                  <a:pt x="7721" y="414"/>
                  <a:pt x="7723" y="411"/>
                </a:cubicBezTo>
                <a:cubicBezTo>
                  <a:pt x="7725" y="420"/>
                  <a:pt x="7728" y="452"/>
                  <a:pt x="7726" y="465"/>
                </a:cubicBezTo>
                <a:cubicBezTo>
                  <a:pt x="7719" y="503"/>
                  <a:pt x="7704" y="536"/>
                  <a:pt x="7703" y="576"/>
                </a:cubicBezTo>
                <a:cubicBezTo>
                  <a:pt x="7703" y="582"/>
                  <a:pt x="7703" y="588"/>
                  <a:pt x="7703" y="594"/>
                </a:cubicBezTo>
                <a:moveTo>
                  <a:pt x="7769" y="128"/>
                </a:moveTo>
                <a:cubicBezTo>
                  <a:pt x="7777" y="110"/>
                  <a:pt x="7776" y="103"/>
                  <a:pt x="7790" y="107"/>
                </a:cubicBezTo>
                <a:cubicBezTo>
                  <a:pt x="7801" y="152"/>
                  <a:pt x="7804" y="195"/>
                  <a:pt x="7808" y="240"/>
                </a:cubicBezTo>
                <a:moveTo>
                  <a:pt x="7930" y="409"/>
                </a:moveTo>
                <a:cubicBezTo>
                  <a:pt x="7935" y="416"/>
                  <a:pt x="7943" y="426"/>
                  <a:pt x="7948" y="432"/>
                </a:cubicBezTo>
                <a:cubicBezTo>
                  <a:pt x="7977" y="466"/>
                  <a:pt x="8014" y="481"/>
                  <a:pt x="8058" y="493"/>
                </a:cubicBezTo>
                <a:cubicBezTo>
                  <a:pt x="8104" y="506"/>
                  <a:pt x="8156" y="517"/>
                  <a:pt x="8204" y="511"/>
                </a:cubicBezTo>
                <a:cubicBezTo>
                  <a:pt x="8208" y="508"/>
                  <a:pt x="8213" y="506"/>
                  <a:pt x="8217" y="503"/>
                </a:cubicBezTo>
                <a:cubicBezTo>
                  <a:pt x="8216" y="450"/>
                  <a:pt x="8221" y="404"/>
                  <a:pt x="8161" y="380"/>
                </a:cubicBezTo>
                <a:cubicBezTo>
                  <a:pt x="8110" y="359"/>
                  <a:pt x="8057" y="380"/>
                  <a:pt x="8018" y="413"/>
                </a:cubicBezTo>
                <a:cubicBezTo>
                  <a:pt x="7970" y="454"/>
                  <a:pt x="7948" y="500"/>
                  <a:pt x="7945" y="561"/>
                </a:cubicBezTo>
                <a:cubicBezTo>
                  <a:pt x="7942" y="623"/>
                  <a:pt x="7998" y="641"/>
                  <a:pt x="8051" y="650"/>
                </a:cubicBezTo>
                <a:cubicBezTo>
                  <a:pt x="8117" y="662"/>
                  <a:pt x="8187" y="658"/>
                  <a:pt x="8249" y="636"/>
                </a:cubicBezTo>
                <a:cubicBezTo>
                  <a:pt x="8322" y="611"/>
                  <a:pt x="8377" y="572"/>
                  <a:pt x="8428" y="517"/>
                </a:cubicBezTo>
                <a:cubicBezTo>
                  <a:pt x="8429" y="516"/>
                  <a:pt x="8429" y="516"/>
                  <a:pt x="8430" y="515"/>
                </a:cubicBezTo>
                <a:cubicBezTo>
                  <a:pt x="8426" y="547"/>
                  <a:pt x="8418" y="578"/>
                  <a:pt x="8415" y="610"/>
                </a:cubicBezTo>
                <a:cubicBezTo>
                  <a:pt x="8411" y="662"/>
                  <a:pt x="8431" y="680"/>
                  <a:pt x="8483" y="694"/>
                </a:cubicBezTo>
                <a:cubicBezTo>
                  <a:pt x="8539" y="710"/>
                  <a:pt x="8626" y="714"/>
                  <a:pt x="8683" y="701"/>
                </a:cubicBezTo>
                <a:cubicBezTo>
                  <a:pt x="8751" y="685"/>
                  <a:pt x="8810" y="639"/>
                  <a:pt x="8865" y="600"/>
                </a:cubicBezTo>
                <a:cubicBezTo>
                  <a:pt x="8911" y="566"/>
                  <a:pt x="8969" y="515"/>
                  <a:pt x="9031" y="518"/>
                </a:cubicBezTo>
                <a:cubicBezTo>
                  <a:pt x="9038" y="518"/>
                  <a:pt x="9049" y="527"/>
                  <a:pt x="9049" y="527"/>
                </a:cubicBezTo>
                <a:cubicBezTo>
                  <a:pt x="9063" y="527"/>
                  <a:pt x="9073" y="532"/>
                  <a:pt x="9089" y="525"/>
                </a:cubicBezTo>
                <a:cubicBezTo>
                  <a:pt x="9141" y="501"/>
                  <a:pt x="9134" y="420"/>
                  <a:pt x="9132" y="376"/>
                </a:cubicBezTo>
                <a:cubicBezTo>
                  <a:pt x="9129" y="314"/>
                  <a:pt x="9103" y="258"/>
                  <a:pt x="9081" y="202"/>
                </a:cubicBezTo>
                <a:cubicBezTo>
                  <a:pt x="9076" y="182"/>
                  <a:pt x="9077" y="177"/>
                  <a:pt x="9068" y="169"/>
                </a:cubicBezTo>
                <a:cubicBezTo>
                  <a:pt x="9043" y="199"/>
                  <a:pt x="9019" y="235"/>
                  <a:pt x="9006" y="278"/>
                </a:cubicBezTo>
                <a:cubicBezTo>
                  <a:pt x="8985" y="350"/>
                  <a:pt x="8991" y="421"/>
                  <a:pt x="9022" y="486"/>
                </a:cubicBezTo>
                <a:cubicBezTo>
                  <a:pt x="9047" y="539"/>
                  <a:pt x="9082" y="587"/>
                  <a:pt x="9116" y="633"/>
                </a:cubicBezTo>
                <a:moveTo>
                  <a:pt x="8810" y="514"/>
                </a:moveTo>
                <a:cubicBezTo>
                  <a:pt x="8847" y="488"/>
                  <a:pt x="8930" y="500"/>
                  <a:pt x="8980" y="500"/>
                </a:cubicBezTo>
                <a:cubicBezTo>
                  <a:pt x="9050" y="500"/>
                  <a:pt x="9071" y="500"/>
                  <a:pt x="9117" y="500"/>
                </a:cubicBezTo>
                <a:moveTo>
                  <a:pt x="9934" y="575"/>
                </a:moveTo>
                <a:cubicBezTo>
                  <a:pt x="9934" y="553"/>
                  <a:pt x="9934" y="548"/>
                  <a:pt x="9934" y="535"/>
                </a:cubicBezTo>
                <a:cubicBezTo>
                  <a:pt x="9883" y="542"/>
                  <a:pt x="9852" y="559"/>
                  <a:pt x="9821" y="603"/>
                </a:cubicBezTo>
                <a:cubicBezTo>
                  <a:pt x="9803" y="627"/>
                  <a:pt x="9779" y="686"/>
                  <a:pt x="9807" y="714"/>
                </a:cubicBezTo>
                <a:cubicBezTo>
                  <a:pt x="9854" y="760"/>
                  <a:pt x="9949" y="752"/>
                  <a:pt x="10007" y="753"/>
                </a:cubicBezTo>
                <a:cubicBezTo>
                  <a:pt x="10065" y="754"/>
                  <a:pt x="10112" y="741"/>
                  <a:pt x="10121" y="677"/>
                </a:cubicBezTo>
                <a:cubicBezTo>
                  <a:pt x="10130" y="615"/>
                  <a:pt x="10106" y="571"/>
                  <a:pt x="10056" y="534"/>
                </a:cubicBezTo>
                <a:cubicBezTo>
                  <a:pt x="10018" y="506"/>
                  <a:pt x="9983" y="503"/>
                  <a:pt x="9946" y="525"/>
                </a:cubicBezTo>
                <a:cubicBezTo>
                  <a:pt x="9939" y="593"/>
                  <a:pt x="9958" y="609"/>
                  <a:pt x="10028" y="630"/>
                </a:cubicBezTo>
                <a:cubicBezTo>
                  <a:pt x="10052" y="635"/>
                  <a:pt x="10076" y="641"/>
                  <a:pt x="10100" y="646"/>
                </a:cubicBezTo>
                <a:moveTo>
                  <a:pt x="10462" y="619"/>
                </a:moveTo>
                <a:cubicBezTo>
                  <a:pt x="10502" y="561"/>
                  <a:pt x="10504" y="526"/>
                  <a:pt x="10504" y="456"/>
                </a:cubicBezTo>
                <a:cubicBezTo>
                  <a:pt x="10504" y="388"/>
                  <a:pt x="10491" y="328"/>
                  <a:pt x="10467" y="264"/>
                </a:cubicBezTo>
                <a:cubicBezTo>
                  <a:pt x="10458" y="243"/>
                  <a:pt x="10460" y="237"/>
                  <a:pt x="10446" y="233"/>
                </a:cubicBezTo>
                <a:cubicBezTo>
                  <a:pt x="10400" y="264"/>
                  <a:pt x="10375" y="342"/>
                  <a:pt x="10361" y="398"/>
                </a:cubicBezTo>
                <a:cubicBezTo>
                  <a:pt x="10329" y="526"/>
                  <a:pt x="10331" y="676"/>
                  <a:pt x="10345" y="807"/>
                </a:cubicBezTo>
                <a:cubicBezTo>
                  <a:pt x="10352" y="873"/>
                  <a:pt x="10361" y="936"/>
                  <a:pt x="10362" y="1003"/>
                </a:cubicBezTo>
                <a:cubicBezTo>
                  <a:pt x="10362" y="1019"/>
                  <a:pt x="10357" y="1047"/>
                  <a:pt x="10356" y="1054"/>
                </a:cubicBezTo>
                <a:moveTo>
                  <a:pt x="11372" y="628"/>
                </a:moveTo>
                <a:cubicBezTo>
                  <a:pt x="11420" y="623"/>
                  <a:pt x="11444" y="610"/>
                  <a:pt x="11485" y="586"/>
                </a:cubicBezTo>
                <a:cubicBezTo>
                  <a:pt x="11508" y="573"/>
                  <a:pt x="11525" y="569"/>
                  <a:pt x="11550" y="565"/>
                </a:cubicBezTo>
                <a:cubicBezTo>
                  <a:pt x="11561" y="607"/>
                  <a:pt x="11563" y="643"/>
                  <a:pt x="11563" y="688"/>
                </a:cubicBezTo>
                <a:cubicBezTo>
                  <a:pt x="11563" y="741"/>
                  <a:pt x="11560" y="789"/>
                  <a:pt x="11534" y="837"/>
                </a:cubicBezTo>
                <a:cubicBezTo>
                  <a:pt x="11528" y="847"/>
                  <a:pt x="11521" y="853"/>
                  <a:pt x="11514" y="861"/>
                </a:cubicBezTo>
                <a:cubicBezTo>
                  <a:pt x="11531" y="825"/>
                  <a:pt x="11548" y="810"/>
                  <a:pt x="11582" y="784"/>
                </a:cubicBezTo>
                <a:cubicBezTo>
                  <a:pt x="11640" y="741"/>
                  <a:pt x="11701" y="700"/>
                  <a:pt x="11755" y="650"/>
                </a:cubicBezTo>
                <a:cubicBezTo>
                  <a:pt x="11783" y="624"/>
                  <a:pt x="11813" y="595"/>
                  <a:pt x="11840" y="569"/>
                </a:cubicBezTo>
                <a:cubicBezTo>
                  <a:pt x="11792" y="602"/>
                  <a:pt x="11744" y="634"/>
                  <a:pt x="11703" y="678"/>
                </a:cubicBezTo>
                <a:cubicBezTo>
                  <a:pt x="11672" y="711"/>
                  <a:pt x="11616" y="784"/>
                  <a:pt x="11658" y="833"/>
                </a:cubicBezTo>
                <a:cubicBezTo>
                  <a:pt x="11671" y="842"/>
                  <a:pt x="11684" y="850"/>
                  <a:pt x="11697" y="859"/>
                </a:cubicBezTo>
                <a:moveTo>
                  <a:pt x="12143" y="132"/>
                </a:moveTo>
                <a:cubicBezTo>
                  <a:pt x="12153" y="118"/>
                  <a:pt x="12167" y="101"/>
                  <a:pt x="12174" y="85"/>
                </a:cubicBezTo>
                <a:cubicBezTo>
                  <a:pt x="12181" y="69"/>
                  <a:pt x="12186" y="43"/>
                  <a:pt x="12174" y="28"/>
                </a:cubicBezTo>
                <a:cubicBezTo>
                  <a:pt x="12151" y="0"/>
                  <a:pt x="12059" y="14"/>
                  <a:pt x="12031" y="14"/>
                </a:cubicBezTo>
                <a:cubicBezTo>
                  <a:pt x="11968" y="14"/>
                  <a:pt x="11903" y="18"/>
                  <a:pt x="11866" y="78"/>
                </a:cubicBezTo>
                <a:cubicBezTo>
                  <a:pt x="11846" y="110"/>
                  <a:pt x="11836" y="181"/>
                  <a:pt x="11860" y="213"/>
                </a:cubicBezTo>
                <a:cubicBezTo>
                  <a:pt x="11897" y="262"/>
                  <a:pt x="11979" y="265"/>
                  <a:pt x="12034" y="267"/>
                </a:cubicBezTo>
                <a:cubicBezTo>
                  <a:pt x="12091" y="270"/>
                  <a:pt x="12138" y="273"/>
                  <a:pt x="12166" y="216"/>
                </a:cubicBezTo>
                <a:cubicBezTo>
                  <a:pt x="12190" y="166"/>
                  <a:pt x="12185" y="101"/>
                  <a:pt x="12193" y="47"/>
                </a:cubicBezTo>
                <a:cubicBezTo>
                  <a:pt x="12193" y="45"/>
                  <a:pt x="12194" y="44"/>
                  <a:pt x="12194" y="42"/>
                </a:cubicBezTo>
                <a:cubicBezTo>
                  <a:pt x="12194" y="94"/>
                  <a:pt x="12186" y="142"/>
                  <a:pt x="12176" y="193"/>
                </a:cubicBezTo>
                <a:cubicBezTo>
                  <a:pt x="12160" y="270"/>
                  <a:pt x="12143" y="348"/>
                  <a:pt x="12125" y="425"/>
                </a:cubicBezTo>
                <a:cubicBezTo>
                  <a:pt x="12108" y="496"/>
                  <a:pt x="12093" y="562"/>
                  <a:pt x="12088" y="635"/>
                </a:cubicBezTo>
                <a:moveTo>
                  <a:pt x="11388" y="661"/>
                </a:moveTo>
                <a:cubicBezTo>
                  <a:pt x="11361" y="648"/>
                  <a:pt x="11361" y="646"/>
                  <a:pt x="11350" y="623"/>
                </a:cubicBezTo>
                <a:cubicBezTo>
                  <a:pt x="11365" y="602"/>
                  <a:pt x="11370" y="597"/>
                  <a:pt x="11402" y="589"/>
                </a:cubicBezTo>
                <a:cubicBezTo>
                  <a:pt x="11429" y="582"/>
                  <a:pt x="11467" y="572"/>
                  <a:pt x="11495" y="579"/>
                </a:cubicBezTo>
                <a:cubicBezTo>
                  <a:pt x="11529" y="587"/>
                  <a:pt x="11525" y="605"/>
                  <a:pt x="11526" y="639"/>
                </a:cubicBezTo>
                <a:cubicBezTo>
                  <a:pt x="11528" y="712"/>
                  <a:pt x="11487" y="763"/>
                  <a:pt x="11441" y="816"/>
                </a:cubicBezTo>
                <a:cubicBezTo>
                  <a:pt x="11382" y="885"/>
                  <a:pt x="11311" y="951"/>
                  <a:pt x="11236" y="1002"/>
                </a:cubicBezTo>
                <a:cubicBezTo>
                  <a:pt x="11205" y="1023"/>
                  <a:pt x="11092" y="1100"/>
                  <a:pt x="11048" y="1083"/>
                </a:cubicBezTo>
                <a:cubicBezTo>
                  <a:pt x="11024" y="1075"/>
                  <a:pt x="11055" y="1064"/>
                  <a:pt x="11068" y="1052"/>
                </a:cubicBezTo>
                <a:moveTo>
                  <a:pt x="11957" y="625"/>
                </a:moveTo>
                <a:cubicBezTo>
                  <a:pt x="11936" y="612"/>
                  <a:pt x="11916" y="599"/>
                  <a:pt x="11890" y="597"/>
                </a:cubicBezTo>
                <a:cubicBezTo>
                  <a:pt x="11850" y="594"/>
                  <a:pt x="11798" y="592"/>
                  <a:pt x="11760" y="604"/>
                </a:cubicBezTo>
                <a:cubicBezTo>
                  <a:pt x="11687" y="627"/>
                  <a:pt x="11618" y="684"/>
                  <a:pt x="11567" y="739"/>
                </a:cubicBezTo>
                <a:cubicBezTo>
                  <a:pt x="11524" y="785"/>
                  <a:pt x="11479" y="863"/>
                  <a:pt x="11501" y="931"/>
                </a:cubicBezTo>
                <a:cubicBezTo>
                  <a:pt x="11525" y="1005"/>
                  <a:pt x="11616" y="1049"/>
                  <a:pt x="11683" y="1073"/>
                </a:cubicBezTo>
                <a:cubicBezTo>
                  <a:pt x="11731" y="1089"/>
                  <a:pt x="11805" y="1106"/>
                  <a:pt x="11857" y="1094"/>
                </a:cubicBezTo>
                <a:cubicBezTo>
                  <a:pt x="11893" y="1086"/>
                  <a:pt x="11908" y="1044"/>
                  <a:pt x="11921" y="1016"/>
                </a:cubicBezTo>
                <a:cubicBezTo>
                  <a:pt x="11931" y="995"/>
                  <a:pt x="11933" y="988"/>
                  <a:pt x="11946" y="979"/>
                </a:cubicBezTo>
                <a:moveTo>
                  <a:pt x="12477" y="1151"/>
                </a:moveTo>
                <a:cubicBezTo>
                  <a:pt x="12492" y="1159"/>
                  <a:pt x="12505" y="1163"/>
                  <a:pt x="12510" y="1179"/>
                </a:cubicBezTo>
                <a:cubicBezTo>
                  <a:pt x="12509" y="1187"/>
                  <a:pt x="12505" y="1177"/>
                  <a:pt x="12504" y="1174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476" name="Freeform 22"/>
          <p:cNvSpPr/>
          <p:nvPr/>
        </p:nvSpPr>
        <p:spPr>
          <a:xfrm>
            <a:off x="326880" y="1937880"/>
            <a:ext cx="396000" cy="235800"/>
          </a:xfrm>
          <a:custGeom>
            <a:avLst/>
            <a:gdLst/>
            <a:ahLst/>
            <a:rect l="0" t="0" r="r" b="b"/>
            <a:pathLst>
              <a:path w="1100" h="655">
                <a:moveTo>
                  <a:pt x="476" y="39"/>
                </a:moveTo>
                <a:cubicBezTo>
                  <a:pt x="472" y="17"/>
                  <a:pt x="485" y="18"/>
                  <a:pt x="463" y="13"/>
                </a:cubicBezTo>
                <a:cubicBezTo>
                  <a:pt x="411" y="0"/>
                  <a:pt x="324" y="40"/>
                  <a:pt x="273" y="50"/>
                </a:cubicBezTo>
                <a:cubicBezTo>
                  <a:pt x="210" y="62"/>
                  <a:pt x="148" y="66"/>
                  <a:pt x="84" y="67"/>
                </a:cubicBezTo>
                <a:cubicBezTo>
                  <a:pt x="58" y="67"/>
                  <a:pt x="31" y="67"/>
                  <a:pt x="5" y="67"/>
                </a:cubicBezTo>
                <a:cubicBezTo>
                  <a:pt x="9" y="99"/>
                  <a:pt x="14" y="129"/>
                  <a:pt x="15" y="162"/>
                </a:cubicBezTo>
                <a:cubicBezTo>
                  <a:pt x="17" y="263"/>
                  <a:pt x="0" y="375"/>
                  <a:pt x="18" y="475"/>
                </a:cubicBezTo>
                <a:cubicBezTo>
                  <a:pt x="27" y="525"/>
                  <a:pt x="53" y="575"/>
                  <a:pt x="102" y="596"/>
                </a:cubicBezTo>
                <a:cubicBezTo>
                  <a:pt x="154" y="618"/>
                  <a:pt x="247" y="613"/>
                  <a:pt x="299" y="598"/>
                </a:cubicBezTo>
                <a:cubicBezTo>
                  <a:pt x="319" y="589"/>
                  <a:pt x="340" y="581"/>
                  <a:pt x="360" y="572"/>
                </a:cubicBezTo>
                <a:moveTo>
                  <a:pt x="711" y="120"/>
                </a:moveTo>
                <a:cubicBezTo>
                  <a:pt x="711" y="111"/>
                  <a:pt x="710" y="108"/>
                  <a:pt x="715" y="104"/>
                </a:cubicBezTo>
                <a:cubicBezTo>
                  <a:pt x="726" y="119"/>
                  <a:pt x="729" y="107"/>
                  <a:pt x="732" y="142"/>
                </a:cubicBezTo>
                <a:cubicBezTo>
                  <a:pt x="738" y="215"/>
                  <a:pt x="733" y="291"/>
                  <a:pt x="733" y="365"/>
                </a:cubicBezTo>
                <a:cubicBezTo>
                  <a:pt x="733" y="421"/>
                  <a:pt x="738" y="456"/>
                  <a:pt x="763" y="505"/>
                </a:cubicBezTo>
                <a:moveTo>
                  <a:pt x="1099" y="456"/>
                </a:moveTo>
                <a:cubicBezTo>
                  <a:pt x="1099" y="498"/>
                  <a:pt x="1099" y="534"/>
                  <a:pt x="1084" y="574"/>
                </a:cubicBezTo>
                <a:cubicBezTo>
                  <a:pt x="1074" y="601"/>
                  <a:pt x="1060" y="628"/>
                  <a:pt x="1048" y="654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477" name="Freeform 23"/>
          <p:cNvSpPr/>
          <p:nvPr/>
        </p:nvSpPr>
        <p:spPr>
          <a:xfrm>
            <a:off x="847800" y="1993320"/>
            <a:ext cx="189720" cy="180360"/>
          </a:xfrm>
          <a:custGeom>
            <a:avLst/>
            <a:gdLst/>
            <a:ahLst/>
            <a:rect l="0" t="0" r="r" b="b"/>
            <a:pathLst>
              <a:path w="527" h="501">
                <a:moveTo>
                  <a:pt x="0" y="47"/>
                </a:moveTo>
                <a:cubicBezTo>
                  <a:pt x="26" y="12"/>
                  <a:pt x="49" y="6"/>
                  <a:pt x="94" y="3"/>
                </a:cubicBezTo>
                <a:cubicBezTo>
                  <a:pt x="134" y="0"/>
                  <a:pt x="159" y="0"/>
                  <a:pt x="166" y="45"/>
                </a:cubicBezTo>
                <a:cubicBezTo>
                  <a:pt x="176" y="106"/>
                  <a:pt x="163" y="157"/>
                  <a:pt x="130" y="208"/>
                </a:cubicBezTo>
                <a:cubicBezTo>
                  <a:pt x="103" y="249"/>
                  <a:pt x="65" y="277"/>
                  <a:pt x="30" y="311"/>
                </a:cubicBezTo>
                <a:cubicBezTo>
                  <a:pt x="39" y="313"/>
                  <a:pt x="55" y="319"/>
                  <a:pt x="79" y="317"/>
                </a:cubicBezTo>
                <a:cubicBezTo>
                  <a:pt x="160" y="312"/>
                  <a:pt x="239" y="289"/>
                  <a:pt x="318" y="273"/>
                </a:cubicBezTo>
                <a:moveTo>
                  <a:pt x="515" y="283"/>
                </a:moveTo>
                <a:cubicBezTo>
                  <a:pt x="516" y="314"/>
                  <a:pt x="523" y="345"/>
                  <a:pt x="524" y="377"/>
                </a:cubicBezTo>
                <a:cubicBezTo>
                  <a:pt x="526" y="418"/>
                  <a:pt x="524" y="459"/>
                  <a:pt x="524" y="500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478" name="Freeform 24"/>
          <p:cNvSpPr/>
          <p:nvPr/>
        </p:nvSpPr>
        <p:spPr>
          <a:xfrm>
            <a:off x="1187280" y="1992240"/>
            <a:ext cx="190800" cy="246600"/>
          </a:xfrm>
          <a:custGeom>
            <a:avLst/>
            <a:gdLst/>
            <a:ahLst/>
            <a:rect l="0" t="0" r="r" b="b"/>
            <a:pathLst>
              <a:path w="530" h="685">
                <a:moveTo>
                  <a:pt x="0" y="30"/>
                </a:moveTo>
                <a:cubicBezTo>
                  <a:pt x="21" y="21"/>
                  <a:pt x="64" y="0"/>
                  <a:pt x="88" y="13"/>
                </a:cubicBezTo>
                <a:cubicBezTo>
                  <a:pt x="116" y="28"/>
                  <a:pt x="106" y="81"/>
                  <a:pt x="106" y="105"/>
                </a:cubicBezTo>
                <a:cubicBezTo>
                  <a:pt x="106" y="122"/>
                  <a:pt x="96" y="183"/>
                  <a:pt x="113" y="193"/>
                </a:cubicBezTo>
                <a:cubicBezTo>
                  <a:pt x="146" y="213"/>
                  <a:pt x="197" y="202"/>
                  <a:pt x="207" y="253"/>
                </a:cubicBezTo>
                <a:cubicBezTo>
                  <a:pt x="217" y="304"/>
                  <a:pt x="191" y="328"/>
                  <a:pt x="152" y="357"/>
                </a:cubicBezTo>
                <a:cubicBezTo>
                  <a:pt x="115" y="384"/>
                  <a:pt x="73" y="403"/>
                  <a:pt x="28" y="414"/>
                </a:cubicBezTo>
                <a:moveTo>
                  <a:pt x="529" y="483"/>
                </a:moveTo>
                <a:cubicBezTo>
                  <a:pt x="507" y="524"/>
                  <a:pt x="486" y="566"/>
                  <a:pt x="462" y="605"/>
                </a:cubicBezTo>
                <a:cubicBezTo>
                  <a:pt x="446" y="632"/>
                  <a:pt x="433" y="653"/>
                  <a:pt x="430" y="684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479" name="Freeform 25"/>
          <p:cNvSpPr/>
          <p:nvPr/>
        </p:nvSpPr>
        <p:spPr>
          <a:xfrm>
            <a:off x="1577520" y="2014560"/>
            <a:ext cx="109080" cy="167040"/>
          </a:xfrm>
          <a:custGeom>
            <a:avLst/>
            <a:gdLst/>
            <a:ahLst/>
            <a:rect l="0" t="0" r="r" b="b"/>
            <a:pathLst>
              <a:path w="303" h="464">
                <a:moveTo>
                  <a:pt x="48" y="0"/>
                </a:moveTo>
                <a:cubicBezTo>
                  <a:pt x="50" y="19"/>
                  <a:pt x="47" y="74"/>
                  <a:pt x="39" y="108"/>
                </a:cubicBezTo>
                <a:cubicBezTo>
                  <a:pt x="24" y="175"/>
                  <a:pt x="0" y="270"/>
                  <a:pt x="45" y="329"/>
                </a:cubicBezTo>
                <a:cubicBezTo>
                  <a:pt x="70" y="363"/>
                  <a:pt x="120" y="365"/>
                  <a:pt x="158" y="361"/>
                </a:cubicBezTo>
                <a:cubicBezTo>
                  <a:pt x="201" y="357"/>
                  <a:pt x="223" y="323"/>
                  <a:pt x="263" y="308"/>
                </a:cubicBezTo>
                <a:cubicBezTo>
                  <a:pt x="278" y="305"/>
                  <a:pt x="281" y="304"/>
                  <a:pt x="291" y="305"/>
                </a:cubicBezTo>
                <a:cubicBezTo>
                  <a:pt x="302" y="335"/>
                  <a:pt x="302" y="365"/>
                  <a:pt x="300" y="396"/>
                </a:cubicBezTo>
                <a:cubicBezTo>
                  <a:pt x="299" y="420"/>
                  <a:pt x="292" y="441"/>
                  <a:pt x="289" y="463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480" name="Freeform 26"/>
          <p:cNvSpPr/>
          <p:nvPr/>
        </p:nvSpPr>
        <p:spPr>
          <a:xfrm>
            <a:off x="1837080" y="1973160"/>
            <a:ext cx="97920" cy="216360"/>
          </a:xfrm>
          <a:custGeom>
            <a:avLst/>
            <a:gdLst/>
            <a:ahLst/>
            <a:rect l="0" t="0" r="r" b="b"/>
            <a:pathLst>
              <a:path w="272" h="601">
                <a:moveTo>
                  <a:pt x="3" y="68"/>
                </a:moveTo>
                <a:cubicBezTo>
                  <a:pt x="5" y="44"/>
                  <a:pt x="0" y="39"/>
                  <a:pt x="23" y="26"/>
                </a:cubicBezTo>
                <a:cubicBezTo>
                  <a:pt x="50" y="10"/>
                  <a:pt x="82" y="7"/>
                  <a:pt x="112" y="6"/>
                </a:cubicBezTo>
                <a:cubicBezTo>
                  <a:pt x="142" y="5"/>
                  <a:pt x="175" y="0"/>
                  <a:pt x="197" y="22"/>
                </a:cubicBezTo>
                <a:cubicBezTo>
                  <a:pt x="227" y="51"/>
                  <a:pt x="232" y="99"/>
                  <a:pt x="234" y="140"/>
                </a:cubicBezTo>
                <a:cubicBezTo>
                  <a:pt x="239" y="240"/>
                  <a:pt x="271" y="446"/>
                  <a:pt x="228" y="536"/>
                </a:cubicBezTo>
                <a:cubicBezTo>
                  <a:pt x="208" y="581"/>
                  <a:pt x="140" y="590"/>
                  <a:pt x="100" y="595"/>
                </a:cubicBezTo>
                <a:cubicBezTo>
                  <a:pt x="81" y="597"/>
                  <a:pt x="63" y="598"/>
                  <a:pt x="45" y="600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481" name="Freeform 27"/>
          <p:cNvSpPr/>
          <p:nvPr/>
        </p:nvSpPr>
        <p:spPr>
          <a:xfrm>
            <a:off x="6229440" y="5925600"/>
            <a:ext cx="1190880" cy="230760"/>
          </a:xfrm>
          <a:custGeom>
            <a:avLst/>
            <a:gdLst/>
            <a:ahLst/>
            <a:rect l="0" t="0" r="r" b="b"/>
            <a:pathLst>
              <a:path w="3308" h="641">
                <a:moveTo>
                  <a:pt x="630" y="135"/>
                </a:moveTo>
                <a:cubicBezTo>
                  <a:pt x="589" y="121"/>
                  <a:pt x="549" y="105"/>
                  <a:pt x="509" y="91"/>
                </a:cubicBezTo>
                <a:cubicBezTo>
                  <a:pt x="480" y="81"/>
                  <a:pt x="451" y="71"/>
                  <a:pt x="421" y="64"/>
                </a:cubicBezTo>
                <a:cubicBezTo>
                  <a:pt x="392" y="57"/>
                  <a:pt x="362" y="51"/>
                  <a:pt x="334" y="40"/>
                </a:cubicBezTo>
                <a:cubicBezTo>
                  <a:pt x="320" y="34"/>
                  <a:pt x="307" y="26"/>
                  <a:pt x="293" y="20"/>
                </a:cubicBezTo>
                <a:cubicBezTo>
                  <a:pt x="292" y="20"/>
                  <a:pt x="292" y="20"/>
                  <a:pt x="291" y="20"/>
                </a:cubicBezTo>
                <a:cubicBezTo>
                  <a:pt x="280" y="81"/>
                  <a:pt x="262" y="139"/>
                  <a:pt x="242" y="196"/>
                </a:cubicBezTo>
                <a:cubicBezTo>
                  <a:pt x="210" y="287"/>
                  <a:pt x="171" y="376"/>
                  <a:pt x="127" y="462"/>
                </a:cubicBezTo>
                <a:cubicBezTo>
                  <a:pt x="95" y="524"/>
                  <a:pt x="59" y="591"/>
                  <a:pt x="6" y="640"/>
                </a:cubicBezTo>
                <a:cubicBezTo>
                  <a:pt x="4" y="640"/>
                  <a:pt x="2" y="640"/>
                  <a:pt x="0" y="640"/>
                </a:cubicBezTo>
                <a:cubicBezTo>
                  <a:pt x="2" y="558"/>
                  <a:pt x="22" y="506"/>
                  <a:pt x="60" y="433"/>
                </a:cubicBezTo>
                <a:cubicBezTo>
                  <a:pt x="112" y="330"/>
                  <a:pt x="165" y="219"/>
                  <a:pt x="234" y="127"/>
                </a:cubicBezTo>
                <a:cubicBezTo>
                  <a:pt x="277" y="68"/>
                  <a:pt x="331" y="2"/>
                  <a:pt x="409" y="1"/>
                </a:cubicBezTo>
                <a:cubicBezTo>
                  <a:pt x="457" y="0"/>
                  <a:pt x="471" y="99"/>
                  <a:pt x="481" y="133"/>
                </a:cubicBezTo>
                <a:cubicBezTo>
                  <a:pt x="509" y="233"/>
                  <a:pt x="536" y="334"/>
                  <a:pt x="579" y="430"/>
                </a:cubicBezTo>
                <a:cubicBezTo>
                  <a:pt x="596" y="468"/>
                  <a:pt x="618" y="501"/>
                  <a:pt x="640" y="536"/>
                </a:cubicBezTo>
                <a:moveTo>
                  <a:pt x="245" y="454"/>
                </a:moveTo>
                <a:cubicBezTo>
                  <a:pt x="263" y="396"/>
                  <a:pt x="360" y="395"/>
                  <a:pt x="416" y="384"/>
                </a:cubicBezTo>
                <a:cubicBezTo>
                  <a:pt x="551" y="358"/>
                  <a:pt x="688" y="347"/>
                  <a:pt x="825" y="334"/>
                </a:cubicBezTo>
                <a:cubicBezTo>
                  <a:pt x="865" y="330"/>
                  <a:pt x="906" y="327"/>
                  <a:pt x="946" y="322"/>
                </a:cubicBezTo>
                <a:cubicBezTo>
                  <a:pt x="946" y="364"/>
                  <a:pt x="940" y="410"/>
                  <a:pt x="956" y="450"/>
                </a:cubicBezTo>
                <a:cubicBezTo>
                  <a:pt x="967" y="476"/>
                  <a:pt x="979" y="481"/>
                  <a:pt x="1003" y="485"/>
                </a:cubicBezTo>
                <a:cubicBezTo>
                  <a:pt x="1039" y="492"/>
                  <a:pt x="1058" y="453"/>
                  <a:pt x="1073" y="428"/>
                </a:cubicBezTo>
                <a:cubicBezTo>
                  <a:pt x="1094" y="394"/>
                  <a:pt x="1108" y="357"/>
                  <a:pt x="1135" y="327"/>
                </a:cubicBezTo>
                <a:cubicBezTo>
                  <a:pt x="1147" y="312"/>
                  <a:pt x="1151" y="317"/>
                  <a:pt x="1162" y="309"/>
                </a:cubicBezTo>
                <a:cubicBezTo>
                  <a:pt x="1162" y="352"/>
                  <a:pt x="1158" y="393"/>
                  <a:pt x="1168" y="433"/>
                </a:cubicBezTo>
                <a:moveTo>
                  <a:pt x="1614" y="286"/>
                </a:moveTo>
                <a:cubicBezTo>
                  <a:pt x="1610" y="239"/>
                  <a:pt x="1603" y="220"/>
                  <a:pt x="1552" y="210"/>
                </a:cubicBezTo>
                <a:cubicBezTo>
                  <a:pt x="1506" y="201"/>
                  <a:pt x="1455" y="201"/>
                  <a:pt x="1428" y="244"/>
                </a:cubicBezTo>
                <a:cubicBezTo>
                  <a:pt x="1393" y="300"/>
                  <a:pt x="1426" y="353"/>
                  <a:pt x="1472" y="384"/>
                </a:cubicBezTo>
                <a:cubicBezTo>
                  <a:pt x="1543" y="432"/>
                  <a:pt x="1632" y="445"/>
                  <a:pt x="1713" y="472"/>
                </a:cubicBezTo>
                <a:cubicBezTo>
                  <a:pt x="1755" y="485"/>
                  <a:pt x="1744" y="487"/>
                  <a:pt x="1764" y="506"/>
                </a:cubicBezTo>
                <a:cubicBezTo>
                  <a:pt x="1700" y="520"/>
                  <a:pt x="1632" y="515"/>
                  <a:pt x="1566" y="515"/>
                </a:cubicBezTo>
                <a:cubicBezTo>
                  <a:pt x="1532" y="515"/>
                  <a:pt x="1423" y="528"/>
                  <a:pt x="1398" y="492"/>
                </a:cubicBezTo>
                <a:cubicBezTo>
                  <a:pt x="1398" y="471"/>
                  <a:pt x="1406" y="463"/>
                  <a:pt x="1435" y="465"/>
                </a:cubicBezTo>
                <a:moveTo>
                  <a:pt x="1854" y="271"/>
                </a:moveTo>
                <a:cubicBezTo>
                  <a:pt x="1853" y="275"/>
                  <a:pt x="1843" y="285"/>
                  <a:pt x="1842" y="304"/>
                </a:cubicBezTo>
                <a:cubicBezTo>
                  <a:pt x="1840" y="347"/>
                  <a:pt x="1838" y="392"/>
                  <a:pt x="1870" y="424"/>
                </a:cubicBezTo>
                <a:cubicBezTo>
                  <a:pt x="1897" y="450"/>
                  <a:pt x="1920" y="435"/>
                  <a:pt x="1939" y="413"/>
                </a:cubicBezTo>
                <a:cubicBezTo>
                  <a:pt x="1970" y="377"/>
                  <a:pt x="1961" y="318"/>
                  <a:pt x="1989" y="282"/>
                </a:cubicBezTo>
                <a:cubicBezTo>
                  <a:pt x="1994" y="282"/>
                  <a:pt x="1995" y="282"/>
                  <a:pt x="1998" y="282"/>
                </a:cubicBezTo>
                <a:cubicBezTo>
                  <a:pt x="2022" y="327"/>
                  <a:pt x="2044" y="373"/>
                  <a:pt x="2082" y="404"/>
                </a:cubicBezTo>
                <a:cubicBezTo>
                  <a:pt x="2084" y="404"/>
                  <a:pt x="2085" y="404"/>
                  <a:pt x="2086" y="404"/>
                </a:cubicBezTo>
                <a:cubicBezTo>
                  <a:pt x="2083" y="370"/>
                  <a:pt x="2070" y="341"/>
                  <a:pt x="2066" y="306"/>
                </a:cubicBezTo>
                <a:cubicBezTo>
                  <a:pt x="2059" y="257"/>
                  <a:pt x="2067" y="229"/>
                  <a:pt x="2113" y="206"/>
                </a:cubicBezTo>
                <a:cubicBezTo>
                  <a:pt x="2146" y="190"/>
                  <a:pt x="2227" y="174"/>
                  <a:pt x="2261" y="197"/>
                </a:cubicBezTo>
                <a:cubicBezTo>
                  <a:pt x="2287" y="214"/>
                  <a:pt x="2298" y="257"/>
                  <a:pt x="2313" y="282"/>
                </a:cubicBezTo>
                <a:cubicBezTo>
                  <a:pt x="2342" y="334"/>
                  <a:pt x="2372" y="377"/>
                  <a:pt x="2433" y="390"/>
                </a:cubicBezTo>
                <a:cubicBezTo>
                  <a:pt x="2470" y="398"/>
                  <a:pt x="2588" y="416"/>
                  <a:pt x="2615" y="382"/>
                </a:cubicBezTo>
                <a:cubicBezTo>
                  <a:pt x="2645" y="345"/>
                  <a:pt x="2638" y="315"/>
                  <a:pt x="2603" y="285"/>
                </a:cubicBezTo>
                <a:cubicBezTo>
                  <a:pt x="2546" y="235"/>
                  <a:pt x="2429" y="219"/>
                  <a:pt x="2356" y="231"/>
                </a:cubicBezTo>
                <a:cubicBezTo>
                  <a:pt x="2297" y="241"/>
                  <a:pt x="2242" y="314"/>
                  <a:pt x="2271" y="376"/>
                </a:cubicBezTo>
                <a:cubicBezTo>
                  <a:pt x="2298" y="433"/>
                  <a:pt x="2392" y="455"/>
                  <a:pt x="2447" y="461"/>
                </a:cubicBezTo>
                <a:cubicBezTo>
                  <a:pt x="2525" y="470"/>
                  <a:pt x="2614" y="470"/>
                  <a:pt x="2687" y="440"/>
                </a:cubicBezTo>
                <a:cubicBezTo>
                  <a:pt x="2781" y="402"/>
                  <a:pt x="2788" y="334"/>
                  <a:pt x="2792" y="244"/>
                </a:cubicBezTo>
                <a:cubicBezTo>
                  <a:pt x="2794" y="204"/>
                  <a:pt x="2804" y="159"/>
                  <a:pt x="2837" y="133"/>
                </a:cubicBezTo>
                <a:cubicBezTo>
                  <a:pt x="2859" y="116"/>
                  <a:pt x="2898" y="119"/>
                  <a:pt x="2922" y="132"/>
                </a:cubicBezTo>
                <a:cubicBezTo>
                  <a:pt x="2986" y="165"/>
                  <a:pt x="2984" y="252"/>
                  <a:pt x="2993" y="313"/>
                </a:cubicBezTo>
                <a:cubicBezTo>
                  <a:pt x="3007" y="406"/>
                  <a:pt x="3049" y="454"/>
                  <a:pt x="3142" y="462"/>
                </a:cubicBezTo>
                <a:cubicBezTo>
                  <a:pt x="3197" y="467"/>
                  <a:pt x="3252" y="465"/>
                  <a:pt x="3307" y="465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482" name="Freeform 28"/>
          <p:cNvSpPr/>
          <p:nvPr/>
        </p:nvSpPr>
        <p:spPr>
          <a:xfrm>
            <a:off x="7673040" y="5938920"/>
            <a:ext cx="262440" cy="160560"/>
          </a:xfrm>
          <a:custGeom>
            <a:avLst/>
            <a:gdLst/>
            <a:ahLst/>
            <a:rect l="0" t="0" r="r" b="b"/>
            <a:pathLst>
              <a:path w="729" h="446">
                <a:moveTo>
                  <a:pt x="56" y="0"/>
                </a:moveTo>
                <a:cubicBezTo>
                  <a:pt x="50" y="17"/>
                  <a:pt x="47" y="27"/>
                  <a:pt x="43" y="44"/>
                </a:cubicBezTo>
                <a:cubicBezTo>
                  <a:pt x="26" y="122"/>
                  <a:pt x="11" y="192"/>
                  <a:pt x="10" y="270"/>
                </a:cubicBezTo>
                <a:cubicBezTo>
                  <a:pt x="10" y="316"/>
                  <a:pt x="0" y="377"/>
                  <a:pt x="16" y="420"/>
                </a:cubicBezTo>
                <a:cubicBezTo>
                  <a:pt x="25" y="435"/>
                  <a:pt x="29" y="441"/>
                  <a:pt x="41" y="445"/>
                </a:cubicBezTo>
                <a:moveTo>
                  <a:pt x="412" y="62"/>
                </a:moveTo>
                <a:cubicBezTo>
                  <a:pt x="382" y="59"/>
                  <a:pt x="378" y="55"/>
                  <a:pt x="357" y="86"/>
                </a:cubicBezTo>
                <a:cubicBezTo>
                  <a:pt x="322" y="137"/>
                  <a:pt x="311" y="191"/>
                  <a:pt x="308" y="251"/>
                </a:cubicBezTo>
                <a:cubicBezTo>
                  <a:pt x="305" y="311"/>
                  <a:pt x="319" y="357"/>
                  <a:pt x="368" y="394"/>
                </a:cubicBezTo>
                <a:cubicBezTo>
                  <a:pt x="414" y="428"/>
                  <a:pt x="472" y="428"/>
                  <a:pt x="526" y="427"/>
                </a:cubicBezTo>
                <a:cubicBezTo>
                  <a:pt x="588" y="426"/>
                  <a:pt x="658" y="409"/>
                  <a:pt x="698" y="355"/>
                </a:cubicBezTo>
                <a:cubicBezTo>
                  <a:pt x="725" y="318"/>
                  <a:pt x="728" y="241"/>
                  <a:pt x="709" y="201"/>
                </a:cubicBezTo>
                <a:cubicBezTo>
                  <a:pt x="686" y="152"/>
                  <a:pt x="625" y="115"/>
                  <a:pt x="576" y="98"/>
                </a:cubicBezTo>
                <a:cubicBezTo>
                  <a:pt x="543" y="87"/>
                  <a:pt x="497" y="80"/>
                  <a:pt x="475" y="112"/>
                </a:cubicBezTo>
                <a:cubicBezTo>
                  <a:pt x="463" y="139"/>
                  <a:pt x="459" y="147"/>
                  <a:pt x="454" y="166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  <p:sp>
        <p:nvSpPr>
          <p:cNvPr id="483" name="Freeform 29"/>
          <p:cNvSpPr/>
          <p:nvPr/>
        </p:nvSpPr>
        <p:spPr>
          <a:xfrm>
            <a:off x="8323200" y="6197400"/>
            <a:ext cx="87120" cy="203400"/>
          </a:xfrm>
          <a:custGeom>
            <a:avLst/>
            <a:gdLst/>
            <a:ahLst/>
            <a:rect l="0" t="0" r="r" b="b"/>
            <a:pathLst>
              <a:path w="242" h="565">
                <a:moveTo>
                  <a:pt x="9" y="43"/>
                </a:moveTo>
                <a:cubicBezTo>
                  <a:pt x="3" y="30"/>
                  <a:pt x="2" y="26"/>
                  <a:pt x="0" y="17"/>
                </a:cubicBezTo>
                <a:cubicBezTo>
                  <a:pt x="33" y="30"/>
                  <a:pt x="49" y="64"/>
                  <a:pt x="61" y="100"/>
                </a:cubicBezTo>
                <a:cubicBezTo>
                  <a:pt x="80" y="161"/>
                  <a:pt x="83" y="228"/>
                  <a:pt x="88" y="291"/>
                </a:cubicBezTo>
                <a:cubicBezTo>
                  <a:pt x="92" y="342"/>
                  <a:pt x="92" y="394"/>
                  <a:pt x="103" y="445"/>
                </a:cubicBezTo>
                <a:cubicBezTo>
                  <a:pt x="104" y="447"/>
                  <a:pt x="104" y="449"/>
                  <a:pt x="105" y="451"/>
                </a:cubicBezTo>
                <a:moveTo>
                  <a:pt x="196" y="19"/>
                </a:moveTo>
                <a:cubicBezTo>
                  <a:pt x="198" y="12"/>
                  <a:pt x="196" y="9"/>
                  <a:pt x="200" y="6"/>
                </a:cubicBezTo>
                <a:cubicBezTo>
                  <a:pt x="202" y="5"/>
                  <a:pt x="207" y="5"/>
                  <a:pt x="209" y="4"/>
                </a:cubicBezTo>
                <a:cubicBezTo>
                  <a:pt x="211" y="4"/>
                  <a:pt x="222" y="0"/>
                  <a:pt x="223" y="2"/>
                </a:cubicBezTo>
                <a:cubicBezTo>
                  <a:pt x="241" y="25"/>
                  <a:pt x="215" y="112"/>
                  <a:pt x="214" y="137"/>
                </a:cubicBezTo>
                <a:cubicBezTo>
                  <a:pt x="211" y="210"/>
                  <a:pt x="235" y="312"/>
                  <a:pt x="212" y="381"/>
                </a:cubicBezTo>
                <a:cubicBezTo>
                  <a:pt x="205" y="405"/>
                  <a:pt x="185" y="417"/>
                  <a:pt x="182" y="444"/>
                </a:cubicBezTo>
                <a:cubicBezTo>
                  <a:pt x="179" y="464"/>
                  <a:pt x="189" y="469"/>
                  <a:pt x="201" y="484"/>
                </a:cubicBezTo>
                <a:cubicBezTo>
                  <a:pt x="214" y="500"/>
                  <a:pt x="216" y="513"/>
                  <a:pt x="215" y="534"/>
                </a:cubicBezTo>
                <a:cubicBezTo>
                  <a:pt x="215" y="537"/>
                  <a:pt x="215" y="564"/>
                  <a:pt x="206" y="561"/>
                </a:cubicBezTo>
                <a:cubicBezTo>
                  <a:pt x="195" y="557"/>
                  <a:pt x="202" y="540"/>
                  <a:pt x="201" y="528"/>
                </a:cubicBezTo>
                <a:cubicBezTo>
                  <a:pt x="184" y="474"/>
                  <a:pt x="160" y="426"/>
                  <a:pt x="134" y="375"/>
                </a:cubicBezTo>
                <a:cubicBezTo>
                  <a:pt x="101" y="309"/>
                  <a:pt x="67" y="238"/>
                  <a:pt x="57" y="163"/>
                </a:cubicBezTo>
                <a:cubicBezTo>
                  <a:pt x="53" y="131"/>
                  <a:pt x="50" y="98"/>
                  <a:pt x="73" y="82"/>
                </a:cubicBezTo>
                <a:cubicBezTo>
                  <a:pt x="95" y="79"/>
                  <a:pt x="114" y="72"/>
                  <a:pt x="117" y="100"/>
                </a:cubicBezTo>
                <a:cubicBezTo>
                  <a:pt x="123" y="140"/>
                  <a:pt x="119" y="191"/>
                  <a:pt x="115" y="231"/>
                </a:cubicBezTo>
                <a:cubicBezTo>
                  <a:pt x="113" y="247"/>
                  <a:pt x="91" y="332"/>
                  <a:pt x="106" y="344"/>
                </a:cubicBezTo>
                <a:cubicBezTo>
                  <a:pt x="109" y="342"/>
                  <a:pt x="113" y="339"/>
                  <a:pt x="115" y="337"/>
                </a:cubicBezTo>
                <a:cubicBezTo>
                  <a:pt x="137" y="285"/>
                  <a:pt x="138" y="240"/>
                  <a:pt x="138" y="183"/>
                </a:cubicBezTo>
                <a:cubicBezTo>
                  <a:pt x="138" y="143"/>
                  <a:pt x="132" y="104"/>
                  <a:pt x="129" y="64"/>
                </a:cubicBezTo>
                <a:cubicBezTo>
                  <a:pt x="129" y="58"/>
                  <a:pt x="129" y="57"/>
                  <a:pt x="129" y="54"/>
                </a:cubicBezTo>
                <a:cubicBezTo>
                  <a:pt x="129" y="91"/>
                  <a:pt x="130" y="126"/>
                  <a:pt x="123" y="163"/>
                </a:cubicBezTo>
                <a:cubicBezTo>
                  <a:pt x="111" y="233"/>
                  <a:pt x="74" y="296"/>
                  <a:pt x="68" y="367"/>
                </a:cubicBezTo>
                <a:cubicBezTo>
                  <a:pt x="65" y="397"/>
                  <a:pt x="64" y="413"/>
                  <a:pt x="86" y="431"/>
                </a:cubicBezTo>
                <a:cubicBezTo>
                  <a:pt x="119" y="429"/>
                  <a:pt x="128" y="416"/>
                  <a:pt x="137" y="380"/>
                </a:cubicBezTo>
                <a:cubicBezTo>
                  <a:pt x="149" y="328"/>
                  <a:pt x="142" y="268"/>
                  <a:pt x="142" y="215"/>
                </a:cubicBezTo>
                <a:cubicBezTo>
                  <a:pt x="142" y="176"/>
                  <a:pt x="135" y="128"/>
                  <a:pt x="150" y="90"/>
                </a:cubicBezTo>
                <a:cubicBezTo>
                  <a:pt x="152" y="85"/>
                  <a:pt x="151" y="82"/>
                  <a:pt x="155" y="83"/>
                </a:cubicBezTo>
                <a:cubicBezTo>
                  <a:pt x="155" y="198"/>
                  <a:pt x="169" y="323"/>
                  <a:pt x="147" y="437"/>
                </a:cubicBezTo>
                <a:cubicBezTo>
                  <a:pt x="141" y="464"/>
                  <a:pt x="131" y="490"/>
                  <a:pt x="119" y="514"/>
                </a:cubicBezTo>
                <a:cubicBezTo>
                  <a:pt x="118" y="515"/>
                  <a:pt x="118" y="515"/>
                  <a:pt x="117" y="516"/>
                </a:cubicBezTo>
                <a:cubicBezTo>
                  <a:pt x="128" y="477"/>
                  <a:pt x="145" y="443"/>
                  <a:pt x="150" y="401"/>
                </a:cubicBezTo>
                <a:cubicBezTo>
                  <a:pt x="160" y="308"/>
                  <a:pt x="142" y="214"/>
                  <a:pt x="173" y="123"/>
                </a:cubicBezTo>
                <a:cubicBezTo>
                  <a:pt x="182" y="98"/>
                  <a:pt x="189" y="93"/>
                  <a:pt x="208" y="83"/>
                </a:cubicBezTo>
                <a:lnTo>
                  <a:pt x="209" y="83"/>
                </a:lnTo>
                <a:cubicBezTo>
                  <a:pt x="208" y="144"/>
                  <a:pt x="195" y="185"/>
                  <a:pt x="171" y="241"/>
                </a:cubicBezTo>
                <a:cubicBezTo>
                  <a:pt x="148" y="297"/>
                  <a:pt x="125" y="352"/>
                  <a:pt x="116" y="412"/>
                </a:cubicBezTo>
                <a:cubicBezTo>
                  <a:pt x="113" y="443"/>
                  <a:pt x="106" y="498"/>
                  <a:pt x="114" y="528"/>
                </a:cubicBezTo>
                <a:cubicBezTo>
                  <a:pt x="115" y="531"/>
                  <a:pt x="117" y="534"/>
                  <a:pt x="119" y="537"/>
                </a:cubicBezTo>
                <a:cubicBezTo>
                  <a:pt x="136" y="534"/>
                  <a:pt x="131" y="547"/>
                  <a:pt x="144" y="524"/>
                </a:cubicBezTo>
                <a:cubicBezTo>
                  <a:pt x="161" y="492"/>
                  <a:pt x="164" y="445"/>
                  <a:pt x="167" y="409"/>
                </a:cubicBezTo>
                <a:cubicBezTo>
                  <a:pt x="173" y="349"/>
                  <a:pt x="177" y="279"/>
                  <a:pt x="170" y="219"/>
                </a:cubicBezTo>
                <a:cubicBezTo>
                  <a:pt x="164" y="170"/>
                  <a:pt x="150" y="121"/>
                  <a:pt x="145" y="72"/>
                </a:cubicBezTo>
                <a:cubicBezTo>
                  <a:pt x="145" y="172"/>
                  <a:pt x="147" y="270"/>
                  <a:pt x="135" y="368"/>
                </a:cubicBezTo>
                <a:cubicBezTo>
                  <a:pt x="130" y="412"/>
                  <a:pt x="125" y="456"/>
                  <a:pt x="123" y="500"/>
                </a:cubicBezTo>
                <a:cubicBezTo>
                  <a:pt x="123" y="507"/>
                  <a:pt x="121" y="510"/>
                  <a:pt x="120" y="517"/>
                </a:cubicBezTo>
                <a:cubicBezTo>
                  <a:pt x="117" y="485"/>
                  <a:pt x="116" y="454"/>
                  <a:pt x="116" y="420"/>
                </a:cubicBezTo>
                <a:cubicBezTo>
                  <a:pt x="116" y="347"/>
                  <a:pt x="119" y="276"/>
                  <a:pt x="125" y="203"/>
                </a:cubicBezTo>
                <a:cubicBezTo>
                  <a:pt x="127" y="180"/>
                  <a:pt x="127" y="158"/>
                  <a:pt x="128" y="134"/>
                </a:cubicBezTo>
                <a:cubicBezTo>
                  <a:pt x="115" y="173"/>
                  <a:pt x="99" y="210"/>
                  <a:pt x="86" y="249"/>
                </a:cubicBezTo>
                <a:cubicBezTo>
                  <a:pt x="65" y="313"/>
                  <a:pt x="64" y="373"/>
                  <a:pt x="64" y="441"/>
                </a:cubicBezTo>
                <a:cubicBezTo>
                  <a:pt x="64" y="479"/>
                  <a:pt x="69" y="490"/>
                  <a:pt x="88" y="520"/>
                </a:cubicBezTo>
              </a:path>
            </a:pathLst>
          </a:custGeom>
          <a:ln w="12600">
            <a:solidFill>
              <a:srgbClr val="000000"/>
            </a:solidFill>
            <a:round/>
          </a:ln>
        </p:spPr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LibreOffice/6.0.7.3$Linux_X86_64 LibreOffice_project/00m0$Build-3</Application>
  <Words>2</Words>
  <Paragraphs>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2024-02-01T12:49:33Z</dcterms:created>
  <dc:creator/>
  <dc:description/>
  <dc:language>en-IN</dc:language>
  <cp:lastModifiedBy/>
  <cp:revision>1</cp:revision>
  <dc:subject/>
  <dc:title>Slide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On-screen Show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34</vt:i4>
  </property>
</Properties>
</file>