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-Morgan-Kaufmann-Series-in-Data-Management-Systems-Jiawei-Han-Micheline-Kamber-Jian-Pei-Data-Mining.-Concepts-and-Techniques-3rd-Edition-Morgan-Kaufmann-20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714356"/>
            <a:ext cx="6274621" cy="4429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158" y="5643578"/>
            <a:ext cx="615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The-Morgan-Kaufmann-Series-in-Data-Management-Systems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Jiawei</a:t>
            </a:r>
            <a:r>
              <a:rPr lang="en-US" dirty="0" smtClean="0"/>
              <a:t>-Han-</a:t>
            </a:r>
            <a:r>
              <a:rPr lang="en-US" dirty="0" err="1" smtClean="0"/>
              <a:t>Micheline</a:t>
            </a:r>
            <a:r>
              <a:rPr lang="en-US" dirty="0" smtClean="0"/>
              <a:t>-</a:t>
            </a:r>
            <a:r>
              <a:rPr lang="en-US" dirty="0" err="1" smtClean="0"/>
              <a:t>Kamber</a:t>
            </a:r>
            <a:r>
              <a:rPr lang="en-US" dirty="0" smtClean="0"/>
              <a:t>-</a:t>
            </a:r>
            <a:r>
              <a:rPr lang="en-US" dirty="0" err="1" smtClean="0"/>
              <a:t>Jian</a:t>
            </a:r>
            <a:r>
              <a:rPr lang="en-US" dirty="0" smtClean="0"/>
              <a:t>-Pei-Data-Mining.</a:t>
            </a:r>
          </a:p>
          <a:p>
            <a:r>
              <a:rPr lang="en-US" dirty="0" smtClean="0"/>
              <a:t>Concepts-and-Techniques-3rd-Edition-Morgan-Kaufmann-2011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17</cp:revision>
  <dcterms:created xsi:type="dcterms:W3CDTF">2024-01-01T08:35:32Z</dcterms:created>
  <dcterms:modified xsi:type="dcterms:W3CDTF">2024-03-12T10:35:07Z</dcterms:modified>
</cp:coreProperties>
</file>