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B1589BD-2859-4CD0-BA1F-DEBDE798F78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Refresher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Refresher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Structures and Algorithms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Prof. Jigar M. Pandya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Applications of stack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920240" y="1769040"/>
            <a:ext cx="37490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Bracket balancer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{ ( ) ( ) } { } ] [ ]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Palindrome validity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sentinel at mid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push until sentinel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push all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Infix Evaluation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Infix to postfix conversion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Postfix evaluation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 Traversals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 first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943600" y="1742400"/>
            <a:ext cx="37490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 parsing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Undo operation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Solving recursive definitions based problem statements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Brainstorming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computers use a shared printer resource, how shall printer handle this requests?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in First Out (FIFO)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into rear end and remove from front end. Different ends.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at a time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IsEmpty for underflow verification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IsFull for overflow verification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peek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queue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Circular queue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ended queue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Priority queue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request has to be served by printer based on first come first serve (FCFS) bases, use general queue. Space Efficient implementation is Circular.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Thought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 memory required?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it grow and shrink?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 going to need, recently stored information last and older first (FCFS)?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yes, you need queue.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 going to need based on priority?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yes, you need priority queue.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1920240" y="1769040"/>
            <a:ext cx="37490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Tree Traversals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 first/ Level order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5943600" y="1742400"/>
            <a:ext cx="37490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Job scheduling/Process State Management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ready/running/waiting/etc.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 System Task Manager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755280" y="671400"/>
            <a:ext cx="3780000" cy="126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Complexities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29440" y="1828800"/>
            <a:ext cx="4199760" cy="266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Stack: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Peek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isEmpty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isFull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829440" y="4572000"/>
            <a:ext cx="4199760" cy="228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Peek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isEmpty O(1)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isFull O(1)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4663440" y="2100600"/>
            <a:ext cx="4568040" cy="46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Priority Queues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in multitasking operating system.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Represented using “heap” data structure.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8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Insertion O(n) time, deletion in O(1) time. For approach where you process while inserting, removal is straight forward.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semester stage vs seventh semester stage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have learned more subjects.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Think of time complexity of data structures' operations  w.r.t DAA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Think of more applications  w.r.t. other subjects like OS, TAFL, CC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a try to solve below: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data structure do you need to judge ordered and correct count of brackets ( ( ( ) ( ) ) )?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answered stack then you need to think again...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solution to problems in Computer Science/Engineering must follow the rule of thumb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more, No less.”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you solve the problem, you need to think as if you are solving first time.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Bcoz you can not remember solutions to thousands of problems.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you can do is work on your problem solving approach and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refresh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existing knowledge base.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Vs Database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processing in primary memory using programming is supported using Data Structures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Transactions persisting with ACID support is by Database Systems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data structures to process data insertion, retrieval, recovery,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Data 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Defined by its behavior (semantics) from the point of view of a user of the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 in terms of possible values, possible operations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because implementation details are left upto the implementer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stack can be implemented in different ways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queue can be of any required object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int, float, books, students, jobs, etc.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Brainstorming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given expression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a + b * (c  - d) / 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solution expression where: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must not be brackets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Meaning must not be changed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 in First Out (LIFO)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Properties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and removal is from one common end only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at a time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Pushto insert on top of stack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 to retrieve from top of stack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Peep to view the top most element/Read only top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IsEmpty for underflow verification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IsFull for overflow verification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Thought 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 memory required?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Does it grow and shrink?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 going to need, recently stored information first and older later?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yes, you need stack.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of postfix and prefix notations: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precedence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Hence, no brackets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(Postfix notation)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+ b * (c  - d) / e =&gt; a b c d - * e / +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2016-07-14T11:06:51Z</dcterms:created>
  <dc:language>en-US</dc:language>
  <dcterms:modified xsi:type="dcterms:W3CDTF">2016-07-14T14:00:26Z</dcterms:modified>
  <cp:revision>172</cp:revision>
</cp:coreProperties>
</file>