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82D77D5-A65F-43B8-8556-3EDD27E0DD42}">
  <a:tblStyle styleId="{682D77D5-A65F-43B8-8556-3EDD27E0DD4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ce61d4d0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ce61d4d0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ece61d4d0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ece61d4d0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ece61d4d0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ece61d4d0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ece61d4d0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ece61d4d0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ce61d4d0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ece61d4d0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ece61d4d0e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ece61d4d0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www.ddu.ac.in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mailto:senthil.z.kumar@oracle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49750" y="260275"/>
            <a:ext cx="8520600" cy="434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Exploring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Oracle Cloud Solutions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Dharmsinh Desai University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Nadiad, Gujarat, India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49750" y="4061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" sz="5200" u="sng">
                <a:solidFill>
                  <a:schemeClr val="hlink"/>
                </a:solidFill>
                <a:hlinkClick r:id="rId3"/>
              </a:rPr>
              <a:t>www.ddu.ac.in</a:t>
            </a:r>
            <a:endParaRPr sz="5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KNOW THE </a:t>
            </a:r>
            <a:r>
              <a:rPr lang="en"/>
              <a:t>STAKEHOLDERS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PROFESSORS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RESEARCHERS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UNIVERSITY GOVERNANCE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FACULTY OF TECHNOLOGY, MANAGEMENT &amp; INFORMATION SCI.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MEDICAL SCIENCE, DENTAL, PHARMACY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COMMERCE</a:t>
            </a:r>
            <a:endParaRPr/>
          </a:p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HIGHLIGHTS OF TECH (EXISTING)… to my involvement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PARAM SAVAK SUPERCOMPUTER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APACHE HADOOP PRIVATE CLUSTER 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CYBERROAM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GMAIL SUITE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GENERAL PURPOSE WEB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E-GOVERNANCE FOR RESULT MANAGEMENT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LIBRARY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STUDENTS’ CLUBS / TECH SOCIAL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CONTENT SHARING USING MOODLE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ESTABLISHED INTRANET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HIGH SPEED INTERNET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Areas to explore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PAYROLL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TUTION FEES MANAGEMENT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MEDICAL INFRASTRUCTURE SERVICES AND SOFTWARES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BOTS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NETWORK MONITORING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USER MANAGEMENT OF RESOURCES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AUTHORIZATION AND AUTHENTICATION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TRANSCRIPT SERVICES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UNIVERSITY GLOBALIZATION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PRIORITIES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DATASETS FROM OUTSIDE WORLD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BLEND MODE TEACHING INFRASTRUCTURE REQUIREMENT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COMPUTATION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VIRTUAL/REMOTE WORK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LIVE IPS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VPN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FIREWALL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WEB BASED STUDENT SERVICES 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INCUBATION UNITS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EXCELLENCE CENTERS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STUDENT/FACULTY DEVELOPMENT PROGRAM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CSR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ATTEMPT BY</a:t>
            </a:r>
            <a:endParaRPr/>
          </a:p>
        </p:txBody>
      </p:sp>
      <p:graphicFrame>
        <p:nvGraphicFramePr>
          <p:cNvPr id="89" name="Google Shape;89;p18"/>
          <p:cNvGraphicFramePr/>
          <p:nvPr/>
        </p:nvGraphicFramePr>
        <p:xfrm>
          <a:off x="952500" y="219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{682D77D5-A65F-43B8-8556-3EDD27E0DD42}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PROF. JIGAR M. PANDYA</a:t>
                      </a:r>
                      <a:endParaRPr sz="1800"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PROF. BRIJESH S. BHATT</a:t>
                      </a:r>
                      <a:endParaRPr sz="1800"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jigarpandya.ce@ddu.ac.in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brij.ce@ddu.ac.in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0" name="Google Shape;9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10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2"/>
                </a:solidFill>
              </a:rPr>
              <a:t>THANK YOU </a:t>
            </a:r>
            <a:endParaRPr sz="2500">
              <a:solidFill>
                <a:schemeClr val="dk2"/>
              </a:solidFill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44000"/>
              <a:buFont typeface="Arial"/>
              <a:buNone/>
            </a:pPr>
            <a:r>
              <a:rPr lang="en" sz="2500">
                <a:solidFill>
                  <a:schemeClr val="dk2"/>
                </a:solidFill>
              </a:rPr>
              <a:t>ORACLE-INDIA TEAM FOR CONNECTING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Diganta Jena &lt;</a:t>
            </a:r>
            <a:r>
              <a:rPr lang="en">
                <a:solidFill>
                  <a:srgbClr val="1155CC"/>
                </a:solidFill>
              </a:rPr>
              <a:t>diganta.jena@oracle.com</a:t>
            </a:r>
            <a:r>
              <a:rPr lang="en">
                <a:solidFill>
                  <a:schemeClr val="dk1"/>
                </a:solidFill>
              </a:rPr>
              <a:t>&gt;</a:t>
            </a:r>
            <a:endParaRPr>
              <a:solidFill>
                <a:schemeClr val="dk1"/>
              </a:solidFill>
            </a:endParaRPr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Amrita Chattopadhyay &lt;</a:t>
            </a:r>
            <a:r>
              <a:rPr lang="en">
                <a:solidFill>
                  <a:srgbClr val="1155CC"/>
                </a:solidFill>
              </a:rPr>
              <a:t>amrita.chattopadhyay@oracle.com</a:t>
            </a:r>
            <a:r>
              <a:rPr lang="en">
                <a:solidFill>
                  <a:schemeClr val="dk1"/>
                </a:solidFill>
              </a:rPr>
              <a:t>&gt;,</a:t>
            </a:r>
            <a:endParaRPr>
              <a:solidFill>
                <a:schemeClr val="dk1"/>
              </a:solidFill>
            </a:endParaRPr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Praveen Shetty &lt;</a:t>
            </a:r>
            <a:r>
              <a:rPr lang="en">
                <a:solidFill>
                  <a:srgbClr val="1155CC"/>
                </a:solidFill>
              </a:rPr>
              <a:t>praveen.shetty@oracle.com</a:t>
            </a:r>
            <a:r>
              <a:rPr lang="en">
                <a:solidFill>
                  <a:schemeClr val="dk1"/>
                </a:solidFill>
              </a:rPr>
              <a:t>&gt;</a:t>
            </a:r>
            <a:endParaRPr>
              <a:solidFill>
                <a:schemeClr val="dk1"/>
              </a:solidFill>
            </a:endParaRPr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Senthil Periyaiah &lt;</a:t>
            </a:r>
            <a:r>
              <a:rPr lang="en" u="sng">
                <a:solidFill>
                  <a:schemeClr val="hlink"/>
                </a:solidFill>
                <a:hlinkClick r:id="rId3"/>
              </a:rPr>
              <a:t>senthil.z.kumar@oracle.com</a:t>
            </a:r>
            <a:r>
              <a:rPr lang="en">
                <a:solidFill>
                  <a:schemeClr val="dk1"/>
                </a:solidFill>
              </a:rPr>
              <a:t>&gt;</a:t>
            </a:r>
            <a:endParaRPr>
              <a:solidFill>
                <a:schemeClr val="dk1"/>
              </a:solidFill>
            </a:endParaRPr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16th Sept, 2021</a:t>
            </a:r>
            <a:endParaRPr sz="100">
              <a:solidFill>
                <a:schemeClr val="dk1"/>
              </a:solidFill>
            </a:endParaRPr>
          </a:p>
        </p:txBody>
      </p:sp>
      <p:sp>
        <p:nvSpPr>
          <p:cNvPr id="97" name="Google Shape;9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