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8"/>
  </p:notesMasterIdLst>
  <p:sldIdLst>
    <p:sldId id="257" r:id="rId2"/>
    <p:sldId id="261" r:id="rId3"/>
    <p:sldId id="293" r:id="rId4"/>
    <p:sldId id="294" r:id="rId5"/>
    <p:sldId id="295" r:id="rId6"/>
    <p:sldId id="296" r:id="rId7"/>
    <p:sldId id="307" r:id="rId8"/>
    <p:sldId id="312" r:id="rId9"/>
    <p:sldId id="297" r:id="rId10"/>
    <p:sldId id="311" r:id="rId11"/>
    <p:sldId id="262" r:id="rId12"/>
    <p:sldId id="300" r:id="rId13"/>
    <p:sldId id="301" r:id="rId14"/>
    <p:sldId id="298" r:id="rId15"/>
    <p:sldId id="302" r:id="rId16"/>
    <p:sldId id="313" r:id="rId17"/>
    <p:sldId id="270" r:id="rId18"/>
    <p:sldId id="299" r:id="rId19"/>
    <p:sldId id="265" r:id="rId20"/>
    <p:sldId id="308" r:id="rId21"/>
    <p:sldId id="309" r:id="rId22"/>
    <p:sldId id="303" r:id="rId23"/>
    <p:sldId id="304" r:id="rId24"/>
    <p:sldId id="306" r:id="rId25"/>
    <p:sldId id="263" r:id="rId26"/>
    <p:sldId id="271" r:id="rId27"/>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3"/>
    <p:restoredTop sz="93417"/>
  </p:normalViewPr>
  <p:slideViewPr>
    <p:cSldViewPr snapToGrid="0">
      <p:cViewPr>
        <p:scale>
          <a:sx n="38" d="100"/>
          <a:sy n="38" d="100"/>
        </p:scale>
        <p:origin x="352" y="768"/>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2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44375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440397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882311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20577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71196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27724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372715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084700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98516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541542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50386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82925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818331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2112811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91027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237573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755175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54178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794933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45404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23652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93352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71979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60438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188240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94016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1400"/>
              <a:buNone/>
            </a:pPr>
            <a:endParaRPr/>
          </a:p>
        </p:txBody>
      </p:sp>
    </p:spTree>
    <p:extLst>
      <p:ext uri="{BB962C8B-B14F-4D97-AF65-F5344CB8AC3E}">
        <p14:creationId xmlns:p14="http://schemas.microsoft.com/office/powerpoint/2010/main" val="30618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 Black">
  <p:cSld name="(Avoid) Title, Subtitle, Bullets_1_1_1_1_1_1">
    <p:spTree>
      <p:nvGrpSpPr>
        <p:cNvPr id="1" name="Shape 8"/>
        <p:cNvGrpSpPr/>
        <p:nvPr/>
      </p:nvGrpSpPr>
      <p:grpSpPr>
        <a:xfrm>
          <a:off x="0" y="0"/>
          <a:ext cx="0" cy="0"/>
          <a:chOff x="0" y="0"/>
          <a:chExt cx="0" cy="0"/>
        </a:xfrm>
      </p:grpSpPr>
      <p:sp>
        <p:nvSpPr>
          <p:cNvPr id="9" name="Google Shape;9;p2"/>
          <p:cNvSpPr/>
          <p:nvPr/>
        </p:nvSpPr>
        <p:spPr>
          <a:xfrm>
            <a:off x="250" y="0"/>
            <a:ext cx="24384001" cy="13716000"/>
          </a:xfrm>
          <a:prstGeom prst="rect">
            <a:avLst/>
          </a:prstGeom>
          <a:solidFill>
            <a:srgbClr val="2021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 Dark">
  <p:cSld name="(Avoid) Title, Subtitle, Bullets_1_1_1_1">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a:stretch/>
        </p:blipFill>
        <p:spPr>
          <a:xfrm>
            <a:off x="0" y="-12"/>
            <a:ext cx="24383995" cy="13715997"/>
          </a:xfrm>
          <a:prstGeom prst="rect">
            <a:avLst/>
          </a:prstGeom>
          <a:noFill/>
          <a:ln>
            <a:noFill/>
          </a:ln>
        </p:spPr>
      </p:pic>
      <p:sp>
        <p:nvSpPr>
          <p:cNvPr id="54" name="Google Shape;54;p13"/>
          <p:cNvSpPr txBox="1">
            <a:spLocks noGrp="1"/>
          </p:cNvSpPr>
          <p:nvPr>
            <p:ph type="title"/>
          </p:nvPr>
        </p:nvSpPr>
        <p:spPr>
          <a:xfrm>
            <a:off x="3850100" y="5171200"/>
            <a:ext cx="16709400" cy="248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FFFFFF"/>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55" name="Google Shape;55;p13"/>
          <p:cNvSpPr txBox="1">
            <a:spLocks noGrp="1"/>
          </p:cNvSpPr>
          <p:nvPr>
            <p:ph type="title" idx="2"/>
          </p:nvPr>
        </p:nvSpPr>
        <p:spPr>
          <a:xfrm>
            <a:off x="3885317" y="8484700"/>
            <a:ext cx="12913500" cy="16395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FFA65C"/>
                </a:solidFill>
              </a:defRPr>
            </a:lvl1pPr>
            <a:lvl2pPr lvl="1" algn="l">
              <a:lnSpc>
                <a:spcPct val="100000"/>
              </a:lnSpc>
              <a:spcBef>
                <a:spcPts val="0"/>
              </a:spcBef>
              <a:spcAft>
                <a:spcPts val="0"/>
              </a:spcAft>
              <a:buSzPts val="4000"/>
              <a:buNone/>
              <a:defRPr sz="4000">
                <a:solidFill>
                  <a:srgbClr val="FFA65C"/>
                </a:solidFill>
              </a:defRPr>
            </a:lvl2pPr>
            <a:lvl3pPr lvl="2" algn="l">
              <a:lnSpc>
                <a:spcPct val="100000"/>
              </a:lnSpc>
              <a:spcBef>
                <a:spcPts val="0"/>
              </a:spcBef>
              <a:spcAft>
                <a:spcPts val="0"/>
              </a:spcAft>
              <a:buSzPts val="4000"/>
              <a:buNone/>
              <a:defRPr sz="4000">
                <a:solidFill>
                  <a:srgbClr val="FFA65C"/>
                </a:solidFill>
              </a:defRPr>
            </a:lvl3pPr>
            <a:lvl4pPr lvl="3" algn="l">
              <a:lnSpc>
                <a:spcPct val="100000"/>
              </a:lnSpc>
              <a:spcBef>
                <a:spcPts val="0"/>
              </a:spcBef>
              <a:spcAft>
                <a:spcPts val="0"/>
              </a:spcAft>
              <a:buSzPts val="4000"/>
              <a:buNone/>
              <a:defRPr sz="4000">
                <a:solidFill>
                  <a:srgbClr val="FFA65C"/>
                </a:solidFill>
              </a:defRPr>
            </a:lvl4pPr>
            <a:lvl5pPr lvl="4" algn="l">
              <a:lnSpc>
                <a:spcPct val="100000"/>
              </a:lnSpc>
              <a:spcBef>
                <a:spcPts val="0"/>
              </a:spcBef>
              <a:spcAft>
                <a:spcPts val="0"/>
              </a:spcAft>
              <a:buSzPts val="4000"/>
              <a:buNone/>
              <a:defRPr sz="4000">
                <a:solidFill>
                  <a:srgbClr val="FFA65C"/>
                </a:solidFill>
              </a:defRPr>
            </a:lvl5pPr>
            <a:lvl6pPr lvl="5" algn="l">
              <a:lnSpc>
                <a:spcPct val="100000"/>
              </a:lnSpc>
              <a:spcBef>
                <a:spcPts val="0"/>
              </a:spcBef>
              <a:spcAft>
                <a:spcPts val="0"/>
              </a:spcAft>
              <a:buSzPts val="4000"/>
              <a:buNone/>
              <a:defRPr sz="4000">
                <a:solidFill>
                  <a:srgbClr val="FFA65C"/>
                </a:solidFill>
              </a:defRPr>
            </a:lvl6pPr>
            <a:lvl7pPr lvl="6" algn="l">
              <a:lnSpc>
                <a:spcPct val="100000"/>
              </a:lnSpc>
              <a:spcBef>
                <a:spcPts val="0"/>
              </a:spcBef>
              <a:spcAft>
                <a:spcPts val="0"/>
              </a:spcAft>
              <a:buSzPts val="4000"/>
              <a:buNone/>
              <a:defRPr sz="4000">
                <a:solidFill>
                  <a:srgbClr val="FFA65C"/>
                </a:solidFill>
              </a:defRPr>
            </a:lvl7pPr>
            <a:lvl8pPr lvl="7" algn="l">
              <a:lnSpc>
                <a:spcPct val="100000"/>
              </a:lnSpc>
              <a:spcBef>
                <a:spcPts val="0"/>
              </a:spcBef>
              <a:spcAft>
                <a:spcPts val="0"/>
              </a:spcAft>
              <a:buSzPts val="4000"/>
              <a:buNone/>
              <a:defRPr sz="4000">
                <a:solidFill>
                  <a:srgbClr val="FFA65C"/>
                </a:solidFill>
              </a:defRPr>
            </a:lvl8pPr>
            <a:lvl9pPr lvl="8" algn="l">
              <a:lnSpc>
                <a:spcPct val="100000"/>
              </a:lnSpc>
              <a:spcBef>
                <a:spcPts val="0"/>
              </a:spcBef>
              <a:spcAft>
                <a:spcPts val="0"/>
              </a:spcAft>
              <a:buSzPts val="4000"/>
              <a:buNone/>
              <a:defRPr sz="4000">
                <a:solidFill>
                  <a:srgbClr val="FFA65C"/>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31"/>
        <p:cNvGrpSpPr/>
        <p:nvPr/>
      </p:nvGrpSpPr>
      <p:grpSpPr>
        <a:xfrm>
          <a:off x="0" y="0"/>
          <a:ext cx="0" cy="0"/>
          <a:chOff x="0" y="0"/>
          <a:chExt cx="0" cy="0"/>
        </a:xfrm>
      </p:grpSpPr>
      <p:pic>
        <p:nvPicPr>
          <p:cNvPr id="32" name="Google Shape;32;p8"/>
          <p:cNvPicPr preferRelativeResize="0"/>
          <p:nvPr/>
        </p:nvPicPr>
        <p:blipFill rotWithShape="1">
          <a:blip r:embed="rId2">
            <a:alphaModFix/>
          </a:blip>
          <a:srcRect/>
          <a:stretch/>
        </p:blipFill>
        <p:spPr>
          <a:xfrm>
            <a:off x="0" y="-12"/>
            <a:ext cx="24383995" cy="13715997"/>
          </a:xfrm>
          <a:prstGeom prst="rect">
            <a:avLst/>
          </a:prstGeom>
          <a:noFill/>
          <a:ln>
            <a:noFill/>
          </a:ln>
        </p:spPr>
      </p:pic>
      <p:sp>
        <p:nvSpPr>
          <p:cNvPr id="33" name="Google Shape;33;p8"/>
          <p:cNvSpPr txBox="1">
            <a:spLocks noGrp="1"/>
          </p:cNvSpPr>
          <p:nvPr>
            <p:ph type="title"/>
          </p:nvPr>
        </p:nvSpPr>
        <p:spPr>
          <a:xfrm>
            <a:off x="2029900" y="3288725"/>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34" name="Google Shape;34;p8"/>
          <p:cNvSpPr txBox="1">
            <a:spLocks noGrp="1"/>
          </p:cNvSpPr>
          <p:nvPr>
            <p:ph type="title" idx="2"/>
          </p:nvPr>
        </p:nvSpPr>
        <p:spPr>
          <a:xfrm>
            <a:off x="2029904" y="6734227"/>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Tree>
    <p:extLst>
      <p:ext uri="{BB962C8B-B14F-4D97-AF65-F5344CB8AC3E}">
        <p14:creationId xmlns:p14="http://schemas.microsoft.com/office/powerpoint/2010/main" val="48046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p:cSld name="(Avoid) Title, Subtitle, Bullets_1_2">
    <p:spTree>
      <p:nvGrpSpPr>
        <p:cNvPr id="1"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a:stretch/>
        </p:blipFill>
        <p:spPr>
          <a:xfrm>
            <a:off x="0" y="-12"/>
            <a:ext cx="24383995" cy="13715997"/>
          </a:xfrm>
          <a:prstGeom prst="rect">
            <a:avLst/>
          </a:prstGeom>
          <a:noFill/>
          <a:ln>
            <a:noFill/>
          </a:ln>
        </p:spPr>
      </p:pic>
      <p:sp>
        <p:nvSpPr>
          <p:cNvPr id="12" name="Google Shape;12;p3"/>
          <p:cNvSpPr txBox="1">
            <a:spLocks noGrp="1"/>
          </p:cNvSpPr>
          <p:nvPr>
            <p:ph type="title"/>
          </p:nvPr>
        </p:nvSpPr>
        <p:spPr>
          <a:xfrm>
            <a:off x="2155850"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3" name="Google Shape;13;p3"/>
          <p:cNvSpPr txBox="1">
            <a:spLocks noGrp="1"/>
          </p:cNvSpPr>
          <p:nvPr>
            <p:ph type="title" idx="2"/>
          </p:nvPr>
        </p:nvSpPr>
        <p:spPr>
          <a:xfrm>
            <a:off x="2155854" y="7087152"/>
            <a:ext cx="11988000" cy="10884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
        <p:nvSpPr>
          <p:cNvPr id="14" name="Google Shape;14;p3"/>
          <p:cNvSpPr txBox="1">
            <a:spLocks noGrp="1"/>
          </p:cNvSpPr>
          <p:nvPr>
            <p:ph type="title" idx="3"/>
          </p:nvPr>
        </p:nvSpPr>
        <p:spPr>
          <a:xfrm>
            <a:off x="3831078"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White">
  <p:cSld name="(Avoid) Title, Subtitle, Bullets_1_1_1_1_1">
    <p:spTree>
      <p:nvGrpSpPr>
        <p:cNvPr id="1"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Subhead, Body">
  <p:cSld name="(Avoid) Title, Subtitle, Bullets_1">
    <p:spTree>
      <p:nvGrpSpPr>
        <p:cNvPr id="1" name="Shape 16"/>
        <p:cNvGrpSpPr/>
        <p:nvPr/>
      </p:nvGrpSpPr>
      <p:grpSpPr>
        <a:xfrm>
          <a:off x="0" y="0"/>
          <a:ext cx="0" cy="0"/>
          <a:chOff x="0" y="0"/>
          <a:chExt cx="0" cy="0"/>
        </a:xfrm>
      </p:grpSpPr>
      <p:pic>
        <p:nvPicPr>
          <p:cNvPr id="17" name="Google Shape;17;p5"/>
          <p:cNvPicPr preferRelativeResize="0"/>
          <p:nvPr/>
        </p:nvPicPr>
        <p:blipFill rotWithShape="1">
          <a:blip r:embed="rId2">
            <a:alphaModFix/>
          </a:blip>
          <a:srcRect/>
          <a:stretch/>
        </p:blipFill>
        <p:spPr>
          <a:xfrm>
            <a:off x="0" y="0"/>
            <a:ext cx="24383995" cy="13715997"/>
          </a:xfrm>
          <a:prstGeom prst="rect">
            <a:avLst/>
          </a:prstGeom>
          <a:noFill/>
          <a:ln>
            <a:noFill/>
          </a:ln>
        </p:spPr>
      </p:pic>
      <p:sp>
        <p:nvSpPr>
          <p:cNvPr id="18" name="Google Shape;18;p5"/>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19" name="Google Shape;19;p5"/>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20" name="Google Shape;20;p5"/>
          <p:cNvSpPr txBox="1">
            <a:spLocks noGrp="1"/>
          </p:cNvSpPr>
          <p:nvPr>
            <p:ph type="title" idx="3"/>
          </p:nvPr>
        </p:nvSpPr>
        <p:spPr>
          <a:xfrm>
            <a:off x="1520910" y="4837527"/>
            <a:ext cx="18089099" cy="5271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Subhead, 2-Col Bullets">
  <p:cSld name="(Avoid) Title, Subtitle, Bullets_1_1">
    <p:spTree>
      <p:nvGrpSpPr>
        <p:cNvPr id="1" name="Shape 21"/>
        <p:cNvGrpSpPr/>
        <p:nvPr/>
      </p:nvGrpSpPr>
      <p:grpSpPr>
        <a:xfrm>
          <a:off x="0" y="0"/>
          <a:ext cx="0" cy="0"/>
          <a:chOff x="0" y="0"/>
          <a:chExt cx="0" cy="0"/>
        </a:xfrm>
      </p:grpSpPr>
      <p:pic>
        <p:nvPicPr>
          <p:cNvPr id="22" name="Google Shape;22;p6"/>
          <p:cNvPicPr preferRelativeResize="0"/>
          <p:nvPr/>
        </p:nvPicPr>
        <p:blipFill rotWithShape="1">
          <a:blip r:embed="rId2">
            <a:alphaModFix/>
          </a:blip>
          <a:srcRect/>
          <a:stretch/>
        </p:blipFill>
        <p:spPr>
          <a:xfrm>
            <a:off x="0" y="-12"/>
            <a:ext cx="24383995" cy="13715997"/>
          </a:xfrm>
          <a:prstGeom prst="rect">
            <a:avLst/>
          </a:prstGeom>
          <a:noFill/>
          <a:ln>
            <a:noFill/>
          </a:ln>
        </p:spPr>
      </p:pic>
      <p:sp>
        <p:nvSpPr>
          <p:cNvPr id="23" name="Google Shape;23;p6"/>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800"/>
              <a:buNone/>
              <a:defRPr>
                <a:solidFill>
                  <a:srgbClr val="4285F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24" name="Google Shape;24;p6"/>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25" name="Google Shape;25;p6"/>
          <p:cNvSpPr txBox="1">
            <a:spLocks noGrp="1"/>
          </p:cNvSpPr>
          <p:nvPr>
            <p:ph type="body" idx="1"/>
          </p:nvPr>
        </p:nvSpPr>
        <p:spPr>
          <a:xfrm>
            <a:off x="159815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
        <p:nvSpPr>
          <p:cNvPr id="26" name="Google Shape;26;p6"/>
          <p:cNvSpPr txBox="1">
            <a:spLocks noGrp="1"/>
          </p:cNvSpPr>
          <p:nvPr>
            <p:ph type="body" idx="3"/>
          </p:nvPr>
        </p:nvSpPr>
        <p:spPr>
          <a:xfrm>
            <a:off x="10915400" y="4832775"/>
            <a:ext cx="8437800" cy="5763900"/>
          </a:xfrm>
          <a:prstGeom prst="rect">
            <a:avLst/>
          </a:prstGeom>
          <a:noFill/>
          <a:ln>
            <a:noFill/>
          </a:ln>
        </p:spPr>
        <p:txBody>
          <a:bodyPr spcFirstLastPara="1" wrap="square" lIns="91425" tIns="91425" rIns="91425" bIns="91425" anchor="t" anchorCtr="0">
            <a:noAutofit/>
          </a:bodyPr>
          <a:lstStyle>
            <a:lvl1pPr marL="457200" lvl="0" indent="-482600" algn="l">
              <a:lnSpc>
                <a:spcPct val="125000"/>
              </a:lnSpc>
              <a:spcBef>
                <a:spcPts val="0"/>
              </a:spcBef>
              <a:spcAft>
                <a:spcPts val="0"/>
              </a:spcAft>
              <a:buClr>
                <a:srgbClr val="3F3F3F"/>
              </a:buClr>
              <a:buSzPts val="4000"/>
              <a:buChar char="●"/>
              <a:defRPr>
                <a:solidFill>
                  <a:srgbClr val="3F3F3F"/>
                </a:solidFill>
              </a:defRPr>
            </a:lvl1pPr>
            <a:lvl2pPr marL="914400" lvl="1" indent="-482600" algn="l">
              <a:lnSpc>
                <a:spcPct val="125000"/>
              </a:lnSpc>
              <a:spcBef>
                <a:spcPts val="0"/>
              </a:spcBef>
              <a:spcAft>
                <a:spcPts val="0"/>
              </a:spcAft>
              <a:buClr>
                <a:srgbClr val="3F3F3F"/>
              </a:buClr>
              <a:buSzPts val="4000"/>
              <a:buChar char="○"/>
              <a:defRPr>
                <a:solidFill>
                  <a:srgbClr val="3F3F3F"/>
                </a:solidFill>
              </a:defRPr>
            </a:lvl2pPr>
            <a:lvl3pPr marL="1371600" lvl="2" indent="-482600" algn="l">
              <a:lnSpc>
                <a:spcPct val="125000"/>
              </a:lnSpc>
              <a:spcBef>
                <a:spcPts val="0"/>
              </a:spcBef>
              <a:spcAft>
                <a:spcPts val="0"/>
              </a:spcAft>
              <a:buClr>
                <a:srgbClr val="3F3F3F"/>
              </a:buClr>
              <a:buSzPts val="4000"/>
              <a:buChar char="■"/>
              <a:defRPr>
                <a:solidFill>
                  <a:srgbClr val="3F3F3F"/>
                </a:solidFill>
              </a:defRPr>
            </a:lvl3pPr>
            <a:lvl4pPr marL="1828800" lvl="3" indent="-482600" algn="l">
              <a:lnSpc>
                <a:spcPct val="125000"/>
              </a:lnSpc>
              <a:spcBef>
                <a:spcPts val="0"/>
              </a:spcBef>
              <a:spcAft>
                <a:spcPts val="0"/>
              </a:spcAft>
              <a:buClr>
                <a:srgbClr val="3F3F3F"/>
              </a:buClr>
              <a:buSzPts val="4000"/>
              <a:buChar char="●"/>
              <a:defRPr>
                <a:solidFill>
                  <a:srgbClr val="3F3F3F"/>
                </a:solidFill>
              </a:defRPr>
            </a:lvl4pPr>
            <a:lvl5pPr marL="2286000" lvl="4" indent="-482600" algn="l">
              <a:lnSpc>
                <a:spcPct val="125000"/>
              </a:lnSpc>
              <a:spcBef>
                <a:spcPts val="0"/>
              </a:spcBef>
              <a:spcAft>
                <a:spcPts val="0"/>
              </a:spcAft>
              <a:buClr>
                <a:srgbClr val="3F3F3F"/>
              </a:buClr>
              <a:buSzPts val="4000"/>
              <a:buChar char="○"/>
              <a:defRPr>
                <a:solidFill>
                  <a:srgbClr val="3F3F3F"/>
                </a:solidFill>
              </a:defRPr>
            </a:lvl5pPr>
            <a:lvl6pPr marL="2743200" lvl="5" indent="-482600" algn="l">
              <a:lnSpc>
                <a:spcPct val="125000"/>
              </a:lnSpc>
              <a:spcBef>
                <a:spcPts val="0"/>
              </a:spcBef>
              <a:spcAft>
                <a:spcPts val="0"/>
              </a:spcAft>
              <a:buClr>
                <a:srgbClr val="3F3F3F"/>
              </a:buClr>
              <a:buSzPts val="4000"/>
              <a:buChar char="■"/>
              <a:defRPr>
                <a:solidFill>
                  <a:srgbClr val="3F3F3F"/>
                </a:solidFill>
              </a:defRPr>
            </a:lvl6pPr>
            <a:lvl7pPr marL="3200400" lvl="6" indent="-482600" algn="l">
              <a:lnSpc>
                <a:spcPct val="125000"/>
              </a:lnSpc>
              <a:spcBef>
                <a:spcPts val="0"/>
              </a:spcBef>
              <a:spcAft>
                <a:spcPts val="0"/>
              </a:spcAft>
              <a:buClr>
                <a:srgbClr val="3F3F3F"/>
              </a:buClr>
              <a:buSzPts val="4000"/>
              <a:buChar char="●"/>
              <a:defRPr>
                <a:solidFill>
                  <a:srgbClr val="3F3F3F"/>
                </a:solidFill>
              </a:defRPr>
            </a:lvl7pPr>
            <a:lvl8pPr marL="3657600" lvl="7" indent="-482600" algn="l">
              <a:lnSpc>
                <a:spcPct val="125000"/>
              </a:lnSpc>
              <a:spcBef>
                <a:spcPts val="0"/>
              </a:spcBef>
              <a:spcAft>
                <a:spcPts val="0"/>
              </a:spcAft>
              <a:buClr>
                <a:srgbClr val="3F3F3F"/>
              </a:buClr>
              <a:buSzPts val="4000"/>
              <a:buChar char="○"/>
              <a:defRPr>
                <a:solidFill>
                  <a:srgbClr val="3F3F3F"/>
                </a:solidFill>
              </a:defRPr>
            </a:lvl8pPr>
            <a:lvl9pPr marL="4114800" lvl="8" indent="-482600" algn="l">
              <a:lnSpc>
                <a:spcPct val="125000"/>
              </a:lnSpc>
              <a:spcBef>
                <a:spcPts val="0"/>
              </a:spcBef>
              <a:spcAft>
                <a:spcPts val="0"/>
              </a:spcAft>
              <a:buClr>
                <a:srgbClr val="3F3F3F"/>
              </a:buClr>
              <a:buSzPts val="4000"/>
              <a:buChar char="■"/>
              <a:defRPr>
                <a:solidFill>
                  <a:srgbClr val="3F3F3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Light">
  <p:cSld name="(Avoid) Title, Subtitle, Bullets_1_1_1">
    <p:spTree>
      <p:nvGrpSpPr>
        <p:cNvPr id="1" name="Shape 27"/>
        <p:cNvGrpSpPr/>
        <p:nvPr/>
      </p:nvGrpSpPr>
      <p:grpSpPr>
        <a:xfrm>
          <a:off x="0" y="0"/>
          <a:ext cx="0" cy="0"/>
          <a:chOff x="0" y="0"/>
          <a:chExt cx="0" cy="0"/>
        </a:xfrm>
      </p:grpSpPr>
      <p:pic>
        <p:nvPicPr>
          <p:cNvPr id="28" name="Google Shape;28;p7"/>
          <p:cNvPicPr preferRelativeResize="0"/>
          <p:nvPr/>
        </p:nvPicPr>
        <p:blipFill rotWithShape="1">
          <a:blip r:embed="rId2">
            <a:alphaModFix/>
          </a:blip>
          <a:srcRect/>
          <a:stretch/>
        </p:blipFill>
        <p:spPr>
          <a:xfrm>
            <a:off x="0" y="0"/>
            <a:ext cx="24383995" cy="13715997"/>
          </a:xfrm>
          <a:prstGeom prst="rect">
            <a:avLst/>
          </a:prstGeom>
          <a:noFill/>
          <a:ln>
            <a:noFill/>
          </a:ln>
        </p:spPr>
      </p:pic>
      <p:sp>
        <p:nvSpPr>
          <p:cNvPr id="29" name="Google Shape;29;p7"/>
          <p:cNvSpPr txBox="1">
            <a:spLocks noGrp="1"/>
          </p:cNvSpPr>
          <p:nvPr>
            <p:ph type="title"/>
          </p:nvPr>
        </p:nvSpPr>
        <p:spPr>
          <a:xfrm>
            <a:off x="3824450" y="5171200"/>
            <a:ext cx="16735200" cy="248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30" name="Google Shape;30;p7"/>
          <p:cNvSpPr txBox="1">
            <a:spLocks noGrp="1"/>
          </p:cNvSpPr>
          <p:nvPr>
            <p:ph type="title" idx="2"/>
          </p:nvPr>
        </p:nvSpPr>
        <p:spPr>
          <a:xfrm>
            <a:off x="3859721" y="8484700"/>
            <a:ext cx="12933300" cy="16395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3F3F3F"/>
                </a:solidFill>
              </a:defRPr>
            </a:lvl1pPr>
            <a:lvl2pPr lvl="1" algn="l">
              <a:lnSpc>
                <a:spcPct val="100000"/>
              </a:lnSpc>
              <a:spcBef>
                <a:spcPts val="0"/>
              </a:spcBef>
              <a:spcAft>
                <a:spcPts val="0"/>
              </a:spcAft>
              <a:buSzPts val="4000"/>
              <a:buNone/>
              <a:defRPr sz="4000">
                <a:solidFill>
                  <a:srgbClr val="3F3F3F"/>
                </a:solidFill>
              </a:defRPr>
            </a:lvl2pPr>
            <a:lvl3pPr lvl="2" algn="l">
              <a:lnSpc>
                <a:spcPct val="100000"/>
              </a:lnSpc>
              <a:spcBef>
                <a:spcPts val="0"/>
              </a:spcBef>
              <a:spcAft>
                <a:spcPts val="0"/>
              </a:spcAft>
              <a:buSzPts val="4000"/>
              <a:buNone/>
              <a:defRPr sz="4000">
                <a:solidFill>
                  <a:srgbClr val="3F3F3F"/>
                </a:solidFill>
              </a:defRPr>
            </a:lvl3pPr>
            <a:lvl4pPr lvl="3" algn="l">
              <a:lnSpc>
                <a:spcPct val="100000"/>
              </a:lnSpc>
              <a:spcBef>
                <a:spcPts val="0"/>
              </a:spcBef>
              <a:spcAft>
                <a:spcPts val="0"/>
              </a:spcAft>
              <a:buSzPts val="4000"/>
              <a:buNone/>
              <a:defRPr sz="4000">
                <a:solidFill>
                  <a:srgbClr val="3F3F3F"/>
                </a:solidFill>
              </a:defRPr>
            </a:lvl4pPr>
            <a:lvl5pPr lvl="4" algn="l">
              <a:lnSpc>
                <a:spcPct val="100000"/>
              </a:lnSpc>
              <a:spcBef>
                <a:spcPts val="0"/>
              </a:spcBef>
              <a:spcAft>
                <a:spcPts val="0"/>
              </a:spcAft>
              <a:buSzPts val="4000"/>
              <a:buNone/>
              <a:defRPr sz="4000">
                <a:solidFill>
                  <a:srgbClr val="3F3F3F"/>
                </a:solidFill>
              </a:defRPr>
            </a:lvl5pPr>
            <a:lvl6pPr lvl="5" algn="l">
              <a:lnSpc>
                <a:spcPct val="100000"/>
              </a:lnSpc>
              <a:spcBef>
                <a:spcPts val="0"/>
              </a:spcBef>
              <a:spcAft>
                <a:spcPts val="0"/>
              </a:spcAft>
              <a:buSzPts val="4000"/>
              <a:buNone/>
              <a:defRPr sz="4000">
                <a:solidFill>
                  <a:srgbClr val="3F3F3F"/>
                </a:solidFill>
              </a:defRPr>
            </a:lvl6pPr>
            <a:lvl7pPr lvl="6" algn="l">
              <a:lnSpc>
                <a:spcPct val="100000"/>
              </a:lnSpc>
              <a:spcBef>
                <a:spcPts val="0"/>
              </a:spcBef>
              <a:spcAft>
                <a:spcPts val="0"/>
              </a:spcAft>
              <a:buSzPts val="4000"/>
              <a:buNone/>
              <a:defRPr sz="4000">
                <a:solidFill>
                  <a:srgbClr val="3F3F3F"/>
                </a:solidFill>
              </a:defRPr>
            </a:lvl7pPr>
            <a:lvl8pPr lvl="7" algn="l">
              <a:lnSpc>
                <a:spcPct val="100000"/>
              </a:lnSpc>
              <a:spcBef>
                <a:spcPts val="0"/>
              </a:spcBef>
              <a:spcAft>
                <a:spcPts val="0"/>
              </a:spcAft>
              <a:buSzPts val="4000"/>
              <a:buNone/>
              <a:defRPr sz="4000">
                <a:solidFill>
                  <a:srgbClr val="3F3F3F"/>
                </a:solidFill>
              </a:defRPr>
            </a:lvl8pPr>
            <a:lvl9pPr lvl="8" algn="l">
              <a:lnSpc>
                <a:spcPct val="100000"/>
              </a:lnSpc>
              <a:spcBef>
                <a:spcPts val="0"/>
              </a:spcBef>
              <a:spcAft>
                <a:spcPts val="0"/>
              </a:spcAft>
              <a:buSzPts val="4000"/>
              <a:buNone/>
              <a:defRPr sz="4000">
                <a:solidFill>
                  <a:srgbClr val="3F3F3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Text, Half Photo">
  <p:cSld name="(Avoid) Title, Subtitle, Bullets_1_1_1_2">
    <p:spTree>
      <p:nvGrpSpPr>
        <p:cNvPr id="1" name="Shape 35"/>
        <p:cNvGrpSpPr/>
        <p:nvPr/>
      </p:nvGrpSpPr>
      <p:grpSpPr>
        <a:xfrm>
          <a:off x="0" y="0"/>
          <a:ext cx="0" cy="0"/>
          <a:chOff x="0" y="0"/>
          <a:chExt cx="0" cy="0"/>
        </a:xfrm>
      </p:grpSpPr>
      <p:pic>
        <p:nvPicPr>
          <p:cNvPr id="36" name="Google Shape;36;p9"/>
          <p:cNvPicPr preferRelativeResize="0"/>
          <p:nvPr/>
        </p:nvPicPr>
        <p:blipFill rotWithShape="1">
          <a:blip r:embed="rId2">
            <a:alphaModFix/>
          </a:blip>
          <a:srcRect/>
          <a:stretch/>
        </p:blipFill>
        <p:spPr>
          <a:xfrm>
            <a:off x="0" y="0"/>
            <a:ext cx="24383995" cy="13715997"/>
          </a:xfrm>
          <a:prstGeom prst="rect">
            <a:avLst/>
          </a:prstGeom>
          <a:noFill/>
          <a:ln>
            <a:noFill/>
          </a:ln>
        </p:spPr>
      </p:pic>
      <p:sp>
        <p:nvSpPr>
          <p:cNvPr id="37" name="Google Shape;37;p9"/>
          <p:cNvSpPr txBox="1">
            <a:spLocks noGrp="1"/>
          </p:cNvSpPr>
          <p:nvPr>
            <p:ph type="title"/>
          </p:nvPr>
        </p:nvSpPr>
        <p:spPr>
          <a:xfrm>
            <a:off x="1958775" y="1962775"/>
            <a:ext cx="8334000" cy="219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6400"/>
              <a:buNone/>
              <a:defRPr sz="6400">
                <a:solidFill>
                  <a:srgbClr val="4285F4"/>
                </a:solidFill>
              </a:defRPr>
            </a:lvl1pPr>
            <a:lvl2pPr lvl="1" algn="l">
              <a:lnSpc>
                <a:spcPct val="100000"/>
              </a:lnSpc>
              <a:spcBef>
                <a:spcPts val="0"/>
              </a:spcBef>
              <a:spcAft>
                <a:spcPts val="0"/>
              </a:spcAft>
              <a:buSzPts val="6400"/>
              <a:buNone/>
              <a:defRPr sz="6400">
                <a:solidFill>
                  <a:srgbClr val="4285F4"/>
                </a:solidFill>
              </a:defRPr>
            </a:lvl2pPr>
            <a:lvl3pPr lvl="2" algn="l">
              <a:lnSpc>
                <a:spcPct val="100000"/>
              </a:lnSpc>
              <a:spcBef>
                <a:spcPts val="0"/>
              </a:spcBef>
              <a:spcAft>
                <a:spcPts val="0"/>
              </a:spcAft>
              <a:buSzPts val="6400"/>
              <a:buNone/>
              <a:defRPr sz="6400">
                <a:solidFill>
                  <a:srgbClr val="4285F4"/>
                </a:solidFill>
              </a:defRPr>
            </a:lvl3pPr>
            <a:lvl4pPr lvl="3" algn="l">
              <a:lnSpc>
                <a:spcPct val="100000"/>
              </a:lnSpc>
              <a:spcBef>
                <a:spcPts val="0"/>
              </a:spcBef>
              <a:spcAft>
                <a:spcPts val="0"/>
              </a:spcAft>
              <a:buSzPts val="6400"/>
              <a:buNone/>
              <a:defRPr sz="6400">
                <a:solidFill>
                  <a:srgbClr val="4285F4"/>
                </a:solidFill>
              </a:defRPr>
            </a:lvl4pPr>
            <a:lvl5pPr lvl="4" algn="l">
              <a:lnSpc>
                <a:spcPct val="100000"/>
              </a:lnSpc>
              <a:spcBef>
                <a:spcPts val="0"/>
              </a:spcBef>
              <a:spcAft>
                <a:spcPts val="0"/>
              </a:spcAft>
              <a:buSzPts val="6400"/>
              <a:buNone/>
              <a:defRPr sz="6400">
                <a:solidFill>
                  <a:srgbClr val="4285F4"/>
                </a:solidFill>
              </a:defRPr>
            </a:lvl5pPr>
            <a:lvl6pPr lvl="5" algn="l">
              <a:lnSpc>
                <a:spcPct val="100000"/>
              </a:lnSpc>
              <a:spcBef>
                <a:spcPts val="0"/>
              </a:spcBef>
              <a:spcAft>
                <a:spcPts val="0"/>
              </a:spcAft>
              <a:buSzPts val="6400"/>
              <a:buNone/>
              <a:defRPr sz="6400">
                <a:solidFill>
                  <a:srgbClr val="4285F4"/>
                </a:solidFill>
              </a:defRPr>
            </a:lvl6pPr>
            <a:lvl7pPr lvl="6" algn="l">
              <a:lnSpc>
                <a:spcPct val="100000"/>
              </a:lnSpc>
              <a:spcBef>
                <a:spcPts val="0"/>
              </a:spcBef>
              <a:spcAft>
                <a:spcPts val="0"/>
              </a:spcAft>
              <a:buSzPts val="6400"/>
              <a:buNone/>
              <a:defRPr sz="6400">
                <a:solidFill>
                  <a:srgbClr val="4285F4"/>
                </a:solidFill>
              </a:defRPr>
            </a:lvl7pPr>
            <a:lvl8pPr lvl="7" algn="l">
              <a:lnSpc>
                <a:spcPct val="100000"/>
              </a:lnSpc>
              <a:spcBef>
                <a:spcPts val="0"/>
              </a:spcBef>
              <a:spcAft>
                <a:spcPts val="0"/>
              </a:spcAft>
              <a:buSzPts val="6400"/>
              <a:buNone/>
              <a:defRPr sz="6400">
                <a:solidFill>
                  <a:srgbClr val="4285F4"/>
                </a:solidFill>
              </a:defRPr>
            </a:lvl8pPr>
            <a:lvl9pPr lvl="8" algn="l">
              <a:lnSpc>
                <a:spcPct val="100000"/>
              </a:lnSpc>
              <a:spcBef>
                <a:spcPts val="0"/>
              </a:spcBef>
              <a:spcAft>
                <a:spcPts val="0"/>
              </a:spcAft>
              <a:buSzPts val="6400"/>
              <a:buNone/>
              <a:defRPr sz="6400">
                <a:solidFill>
                  <a:srgbClr val="4285F4"/>
                </a:solidFill>
              </a:defRPr>
            </a:lvl9pPr>
          </a:lstStyle>
          <a:p>
            <a:endParaRPr/>
          </a:p>
        </p:txBody>
      </p:sp>
      <p:sp>
        <p:nvSpPr>
          <p:cNvPr id="38" name="Google Shape;38;p9"/>
          <p:cNvSpPr txBox="1">
            <a:spLocks noGrp="1"/>
          </p:cNvSpPr>
          <p:nvPr>
            <p:ph type="title" idx="2"/>
          </p:nvPr>
        </p:nvSpPr>
        <p:spPr>
          <a:xfrm>
            <a:off x="1958775" y="4276050"/>
            <a:ext cx="8334000" cy="10371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4285F4"/>
                </a:solidFill>
              </a:defRPr>
            </a:lvl1pPr>
            <a:lvl2pPr lvl="1" algn="l">
              <a:lnSpc>
                <a:spcPct val="100000"/>
              </a:lnSpc>
              <a:spcBef>
                <a:spcPts val="0"/>
              </a:spcBef>
              <a:spcAft>
                <a:spcPts val="0"/>
              </a:spcAft>
              <a:buSzPts val="4000"/>
              <a:buNone/>
              <a:defRPr sz="4000">
                <a:solidFill>
                  <a:srgbClr val="4285F4"/>
                </a:solidFill>
              </a:defRPr>
            </a:lvl2pPr>
            <a:lvl3pPr lvl="2" algn="l">
              <a:lnSpc>
                <a:spcPct val="100000"/>
              </a:lnSpc>
              <a:spcBef>
                <a:spcPts val="0"/>
              </a:spcBef>
              <a:spcAft>
                <a:spcPts val="0"/>
              </a:spcAft>
              <a:buSzPts val="4000"/>
              <a:buNone/>
              <a:defRPr sz="4000">
                <a:solidFill>
                  <a:srgbClr val="4285F4"/>
                </a:solidFill>
              </a:defRPr>
            </a:lvl3pPr>
            <a:lvl4pPr lvl="3" algn="l">
              <a:lnSpc>
                <a:spcPct val="100000"/>
              </a:lnSpc>
              <a:spcBef>
                <a:spcPts val="0"/>
              </a:spcBef>
              <a:spcAft>
                <a:spcPts val="0"/>
              </a:spcAft>
              <a:buSzPts val="4000"/>
              <a:buNone/>
              <a:defRPr sz="4000">
                <a:solidFill>
                  <a:srgbClr val="4285F4"/>
                </a:solidFill>
              </a:defRPr>
            </a:lvl4pPr>
            <a:lvl5pPr lvl="4" algn="l">
              <a:lnSpc>
                <a:spcPct val="100000"/>
              </a:lnSpc>
              <a:spcBef>
                <a:spcPts val="0"/>
              </a:spcBef>
              <a:spcAft>
                <a:spcPts val="0"/>
              </a:spcAft>
              <a:buSzPts val="4000"/>
              <a:buNone/>
              <a:defRPr sz="4000">
                <a:solidFill>
                  <a:srgbClr val="4285F4"/>
                </a:solidFill>
              </a:defRPr>
            </a:lvl5pPr>
            <a:lvl6pPr lvl="5" algn="l">
              <a:lnSpc>
                <a:spcPct val="100000"/>
              </a:lnSpc>
              <a:spcBef>
                <a:spcPts val="0"/>
              </a:spcBef>
              <a:spcAft>
                <a:spcPts val="0"/>
              </a:spcAft>
              <a:buSzPts val="4000"/>
              <a:buNone/>
              <a:defRPr sz="4000">
                <a:solidFill>
                  <a:srgbClr val="4285F4"/>
                </a:solidFill>
              </a:defRPr>
            </a:lvl6pPr>
            <a:lvl7pPr lvl="6" algn="l">
              <a:lnSpc>
                <a:spcPct val="100000"/>
              </a:lnSpc>
              <a:spcBef>
                <a:spcPts val="0"/>
              </a:spcBef>
              <a:spcAft>
                <a:spcPts val="0"/>
              </a:spcAft>
              <a:buSzPts val="4000"/>
              <a:buNone/>
              <a:defRPr sz="4000">
                <a:solidFill>
                  <a:srgbClr val="4285F4"/>
                </a:solidFill>
              </a:defRPr>
            </a:lvl7pPr>
            <a:lvl8pPr lvl="7" algn="l">
              <a:lnSpc>
                <a:spcPct val="100000"/>
              </a:lnSpc>
              <a:spcBef>
                <a:spcPts val="0"/>
              </a:spcBef>
              <a:spcAft>
                <a:spcPts val="0"/>
              </a:spcAft>
              <a:buSzPts val="4000"/>
              <a:buNone/>
              <a:defRPr sz="4000">
                <a:solidFill>
                  <a:srgbClr val="4285F4"/>
                </a:solidFill>
              </a:defRPr>
            </a:lvl8pPr>
            <a:lvl9pPr lvl="8" algn="l">
              <a:lnSpc>
                <a:spcPct val="100000"/>
              </a:lnSpc>
              <a:spcBef>
                <a:spcPts val="0"/>
              </a:spcBef>
              <a:spcAft>
                <a:spcPts val="0"/>
              </a:spcAft>
              <a:buSzPts val="4000"/>
              <a:buNone/>
              <a:defRPr sz="4000">
                <a:solidFill>
                  <a:srgbClr val="4285F4"/>
                </a:solidFill>
              </a:defRPr>
            </a:lvl9pPr>
          </a:lstStyle>
          <a:p>
            <a:endParaRPr/>
          </a:p>
        </p:txBody>
      </p:sp>
      <p:sp>
        <p:nvSpPr>
          <p:cNvPr id="39" name="Google Shape;39;p9"/>
          <p:cNvSpPr txBox="1">
            <a:spLocks noGrp="1"/>
          </p:cNvSpPr>
          <p:nvPr>
            <p:ph type="title" idx="3"/>
          </p:nvPr>
        </p:nvSpPr>
        <p:spPr>
          <a:xfrm>
            <a:off x="1958775" y="5739100"/>
            <a:ext cx="8334000" cy="42456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4000"/>
              <a:buNone/>
              <a:defRPr sz="4000">
                <a:solidFill>
                  <a:srgbClr val="202124"/>
                </a:solidFill>
              </a:defRPr>
            </a:lvl1pPr>
            <a:lvl2pPr lvl="1" algn="l">
              <a:lnSpc>
                <a:spcPct val="100000"/>
              </a:lnSpc>
              <a:spcBef>
                <a:spcPts val="0"/>
              </a:spcBef>
              <a:spcAft>
                <a:spcPts val="0"/>
              </a:spcAft>
              <a:buSzPts val="4000"/>
              <a:buNone/>
              <a:defRPr sz="4000">
                <a:solidFill>
                  <a:srgbClr val="202124"/>
                </a:solidFill>
              </a:defRPr>
            </a:lvl2pPr>
            <a:lvl3pPr lvl="2" algn="l">
              <a:lnSpc>
                <a:spcPct val="100000"/>
              </a:lnSpc>
              <a:spcBef>
                <a:spcPts val="0"/>
              </a:spcBef>
              <a:spcAft>
                <a:spcPts val="0"/>
              </a:spcAft>
              <a:buSzPts val="4000"/>
              <a:buNone/>
              <a:defRPr sz="4000">
                <a:solidFill>
                  <a:srgbClr val="202124"/>
                </a:solidFill>
              </a:defRPr>
            </a:lvl3pPr>
            <a:lvl4pPr lvl="3" algn="l">
              <a:lnSpc>
                <a:spcPct val="100000"/>
              </a:lnSpc>
              <a:spcBef>
                <a:spcPts val="0"/>
              </a:spcBef>
              <a:spcAft>
                <a:spcPts val="0"/>
              </a:spcAft>
              <a:buSzPts val="4000"/>
              <a:buNone/>
              <a:defRPr sz="4000">
                <a:solidFill>
                  <a:srgbClr val="202124"/>
                </a:solidFill>
              </a:defRPr>
            </a:lvl4pPr>
            <a:lvl5pPr lvl="4" algn="l">
              <a:lnSpc>
                <a:spcPct val="100000"/>
              </a:lnSpc>
              <a:spcBef>
                <a:spcPts val="0"/>
              </a:spcBef>
              <a:spcAft>
                <a:spcPts val="0"/>
              </a:spcAft>
              <a:buSzPts val="4000"/>
              <a:buNone/>
              <a:defRPr sz="4000">
                <a:solidFill>
                  <a:srgbClr val="202124"/>
                </a:solidFill>
              </a:defRPr>
            </a:lvl5pPr>
            <a:lvl6pPr lvl="5" algn="l">
              <a:lnSpc>
                <a:spcPct val="100000"/>
              </a:lnSpc>
              <a:spcBef>
                <a:spcPts val="0"/>
              </a:spcBef>
              <a:spcAft>
                <a:spcPts val="0"/>
              </a:spcAft>
              <a:buSzPts val="4000"/>
              <a:buNone/>
              <a:defRPr sz="4000">
                <a:solidFill>
                  <a:srgbClr val="202124"/>
                </a:solidFill>
              </a:defRPr>
            </a:lvl6pPr>
            <a:lvl7pPr lvl="6" algn="l">
              <a:lnSpc>
                <a:spcPct val="100000"/>
              </a:lnSpc>
              <a:spcBef>
                <a:spcPts val="0"/>
              </a:spcBef>
              <a:spcAft>
                <a:spcPts val="0"/>
              </a:spcAft>
              <a:buSzPts val="4000"/>
              <a:buNone/>
              <a:defRPr sz="4000">
                <a:solidFill>
                  <a:srgbClr val="202124"/>
                </a:solidFill>
              </a:defRPr>
            </a:lvl7pPr>
            <a:lvl8pPr lvl="7" algn="l">
              <a:lnSpc>
                <a:spcPct val="100000"/>
              </a:lnSpc>
              <a:spcBef>
                <a:spcPts val="0"/>
              </a:spcBef>
              <a:spcAft>
                <a:spcPts val="0"/>
              </a:spcAft>
              <a:buSzPts val="4000"/>
              <a:buNone/>
              <a:defRPr sz="4000">
                <a:solidFill>
                  <a:srgbClr val="202124"/>
                </a:solidFill>
              </a:defRPr>
            </a:lvl8pPr>
            <a:lvl9pPr lvl="8" algn="l">
              <a:lnSpc>
                <a:spcPct val="100000"/>
              </a:lnSpc>
              <a:spcBef>
                <a:spcPts val="0"/>
              </a:spcBef>
              <a:spcAft>
                <a:spcPts val="0"/>
              </a:spcAft>
              <a:buSzPts val="4000"/>
              <a:buNone/>
              <a:defRPr sz="4000">
                <a:solidFill>
                  <a:srgbClr val="20212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 You!">
  <p:cSld name="(Avoid) Title, Subtitle, Bullets_1_2_2">
    <p:spTree>
      <p:nvGrpSpPr>
        <p:cNvPr id="1" name="Shape 40"/>
        <p:cNvGrpSpPr/>
        <p:nvPr/>
      </p:nvGrpSpPr>
      <p:grpSpPr>
        <a:xfrm>
          <a:off x="0" y="0"/>
          <a:ext cx="0" cy="0"/>
          <a:chOff x="0" y="0"/>
          <a:chExt cx="0" cy="0"/>
        </a:xfrm>
      </p:grpSpPr>
      <p:pic>
        <p:nvPicPr>
          <p:cNvPr id="41" name="Google Shape;41;p10"/>
          <p:cNvPicPr preferRelativeResize="0"/>
          <p:nvPr/>
        </p:nvPicPr>
        <p:blipFill rotWithShape="1">
          <a:blip r:embed="rId2">
            <a:alphaModFix/>
          </a:blip>
          <a:srcRect/>
          <a:stretch/>
        </p:blipFill>
        <p:spPr>
          <a:xfrm>
            <a:off x="0" y="-12"/>
            <a:ext cx="24383995" cy="13715997"/>
          </a:xfrm>
          <a:prstGeom prst="rect">
            <a:avLst/>
          </a:prstGeom>
          <a:noFill/>
          <a:ln>
            <a:noFill/>
          </a:ln>
        </p:spPr>
      </p:pic>
      <p:sp>
        <p:nvSpPr>
          <p:cNvPr id="42" name="Google Shape;42;p10"/>
          <p:cNvSpPr txBox="1">
            <a:spLocks noGrp="1"/>
          </p:cNvSpPr>
          <p:nvPr>
            <p:ph type="title"/>
          </p:nvPr>
        </p:nvSpPr>
        <p:spPr>
          <a:xfrm>
            <a:off x="3883585" y="3641650"/>
            <a:ext cx="12287099" cy="34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0"/>
              <a:buNone/>
              <a:defRPr sz="10000">
                <a:solidFill>
                  <a:srgbClr val="202124"/>
                </a:solidFill>
              </a:defRPr>
            </a:lvl1pPr>
            <a:lvl2pPr lvl="1" algn="l">
              <a:lnSpc>
                <a:spcPct val="100000"/>
              </a:lnSpc>
              <a:spcBef>
                <a:spcPts val="0"/>
              </a:spcBef>
              <a:spcAft>
                <a:spcPts val="0"/>
              </a:spcAft>
              <a:buSzPts val="10800"/>
              <a:buNone/>
              <a:defRPr>
                <a:solidFill>
                  <a:srgbClr val="4285F4"/>
                </a:solidFill>
              </a:defRPr>
            </a:lvl2pPr>
            <a:lvl3pPr lvl="2" algn="l">
              <a:lnSpc>
                <a:spcPct val="100000"/>
              </a:lnSpc>
              <a:spcBef>
                <a:spcPts val="0"/>
              </a:spcBef>
              <a:spcAft>
                <a:spcPts val="0"/>
              </a:spcAft>
              <a:buSzPts val="10800"/>
              <a:buNone/>
              <a:defRPr>
                <a:solidFill>
                  <a:srgbClr val="4285F4"/>
                </a:solidFill>
              </a:defRPr>
            </a:lvl3pPr>
            <a:lvl4pPr lvl="3" algn="l">
              <a:lnSpc>
                <a:spcPct val="100000"/>
              </a:lnSpc>
              <a:spcBef>
                <a:spcPts val="0"/>
              </a:spcBef>
              <a:spcAft>
                <a:spcPts val="0"/>
              </a:spcAft>
              <a:buSzPts val="10800"/>
              <a:buNone/>
              <a:defRPr>
                <a:solidFill>
                  <a:srgbClr val="4285F4"/>
                </a:solidFill>
              </a:defRPr>
            </a:lvl4pPr>
            <a:lvl5pPr lvl="4" algn="l">
              <a:lnSpc>
                <a:spcPct val="100000"/>
              </a:lnSpc>
              <a:spcBef>
                <a:spcPts val="0"/>
              </a:spcBef>
              <a:spcAft>
                <a:spcPts val="0"/>
              </a:spcAft>
              <a:buSzPts val="10800"/>
              <a:buNone/>
              <a:defRPr>
                <a:solidFill>
                  <a:srgbClr val="4285F4"/>
                </a:solidFill>
              </a:defRPr>
            </a:lvl5pPr>
            <a:lvl6pPr lvl="5" algn="l">
              <a:lnSpc>
                <a:spcPct val="100000"/>
              </a:lnSpc>
              <a:spcBef>
                <a:spcPts val="0"/>
              </a:spcBef>
              <a:spcAft>
                <a:spcPts val="0"/>
              </a:spcAft>
              <a:buSzPts val="10800"/>
              <a:buNone/>
              <a:defRPr>
                <a:solidFill>
                  <a:srgbClr val="4285F4"/>
                </a:solidFill>
              </a:defRPr>
            </a:lvl6pPr>
            <a:lvl7pPr lvl="6" algn="l">
              <a:lnSpc>
                <a:spcPct val="100000"/>
              </a:lnSpc>
              <a:spcBef>
                <a:spcPts val="0"/>
              </a:spcBef>
              <a:spcAft>
                <a:spcPts val="0"/>
              </a:spcAft>
              <a:buSzPts val="10800"/>
              <a:buNone/>
              <a:defRPr>
                <a:solidFill>
                  <a:srgbClr val="4285F4"/>
                </a:solidFill>
              </a:defRPr>
            </a:lvl7pPr>
            <a:lvl8pPr lvl="7" algn="l">
              <a:lnSpc>
                <a:spcPct val="100000"/>
              </a:lnSpc>
              <a:spcBef>
                <a:spcPts val="0"/>
              </a:spcBef>
              <a:spcAft>
                <a:spcPts val="0"/>
              </a:spcAft>
              <a:buSzPts val="10800"/>
              <a:buNone/>
              <a:defRPr>
                <a:solidFill>
                  <a:srgbClr val="4285F4"/>
                </a:solidFill>
              </a:defRPr>
            </a:lvl8pPr>
            <a:lvl9pPr lvl="8" algn="l">
              <a:lnSpc>
                <a:spcPct val="100000"/>
              </a:lnSpc>
              <a:spcBef>
                <a:spcPts val="0"/>
              </a:spcBef>
              <a:spcAft>
                <a:spcPts val="0"/>
              </a:spcAft>
              <a:buSzPts val="10800"/>
              <a:buNone/>
              <a:defRPr>
                <a:solidFill>
                  <a:srgbClr val="4285F4"/>
                </a:solidFill>
              </a:defRPr>
            </a:lvl9pPr>
          </a:lstStyle>
          <a:p>
            <a:endParaRPr/>
          </a:p>
        </p:txBody>
      </p:sp>
      <p:sp>
        <p:nvSpPr>
          <p:cNvPr id="43" name="Google Shape;43;p10"/>
          <p:cNvSpPr txBox="1">
            <a:spLocks noGrp="1"/>
          </p:cNvSpPr>
          <p:nvPr>
            <p:ph type="title" idx="2"/>
          </p:nvPr>
        </p:nvSpPr>
        <p:spPr>
          <a:xfrm>
            <a:off x="5558812" y="8850300"/>
            <a:ext cx="4184100" cy="1278300"/>
          </a:xfrm>
          <a:prstGeom prst="rect">
            <a:avLst/>
          </a:prstGeom>
          <a:noFill/>
          <a:ln>
            <a:noFill/>
          </a:ln>
        </p:spPr>
        <p:txBody>
          <a:bodyPr spcFirstLastPara="1" wrap="square" lIns="91425" tIns="91425" rIns="91425" bIns="91425" anchor="t" anchorCtr="0">
            <a:noAutofit/>
          </a:bodyPr>
          <a:lstStyle>
            <a:lvl1pPr lvl="0" algn="l">
              <a:lnSpc>
                <a:spcPct val="125000"/>
              </a:lnSpc>
              <a:spcBef>
                <a:spcPts val="0"/>
              </a:spcBef>
              <a:spcAft>
                <a:spcPts val="0"/>
              </a:spcAft>
              <a:buSzPts val="2000"/>
              <a:buNone/>
              <a:defRPr sz="2000">
                <a:solidFill>
                  <a:srgbClr val="202124"/>
                </a:solidFill>
              </a:defRPr>
            </a:lvl1pPr>
            <a:lvl2pPr lvl="1" algn="l">
              <a:lnSpc>
                <a:spcPct val="100000"/>
              </a:lnSpc>
              <a:spcBef>
                <a:spcPts val="0"/>
              </a:spcBef>
              <a:spcAft>
                <a:spcPts val="0"/>
              </a:spcAft>
              <a:buSzPts val="2000"/>
              <a:buNone/>
              <a:defRPr sz="2000">
                <a:solidFill>
                  <a:srgbClr val="202124"/>
                </a:solidFill>
              </a:defRPr>
            </a:lvl2pPr>
            <a:lvl3pPr lvl="2" algn="l">
              <a:lnSpc>
                <a:spcPct val="100000"/>
              </a:lnSpc>
              <a:spcBef>
                <a:spcPts val="0"/>
              </a:spcBef>
              <a:spcAft>
                <a:spcPts val="0"/>
              </a:spcAft>
              <a:buSzPts val="2000"/>
              <a:buNone/>
              <a:defRPr sz="2000">
                <a:solidFill>
                  <a:srgbClr val="202124"/>
                </a:solidFill>
              </a:defRPr>
            </a:lvl3pPr>
            <a:lvl4pPr lvl="3" algn="l">
              <a:lnSpc>
                <a:spcPct val="100000"/>
              </a:lnSpc>
              <a:spcBef>
                <a:spcPts val="0"/>
              </a:spcBef>
              <a:spcAft>
                <a:spcPts val="0"/>
              </a:spcAft>
              <a:buSzPts val="2000"/>
              <a:buNone/>
              <a:defRPr sz="2000">
                <a:solidFill>
                  <a:srgbClr val="202124"/>
                </a:solidFill>
              </a:defRPr>
            </a:lvl4pPr>
            <a:lvl5pPr lvl="4" algn="l">
              <a:lnSpc>
                <a:spcPct val="100000"/>
              </a:lnSpc>
              <a:spcBef>
                <a:spcPts val="0"/>
              </a:spcBef>
              <a:spcAft>
                <a:spcPts val="0"/>
              </a:spcAft>
              <a:buSzPts val="2000"/>
              <a:buNone/>
              <a:defRPr sz="2000">
                <a:solidFill>
                  <a:srgbClr val="202124"/>
                </a:solidFill>
              </a:defRPr>
            </a:lvl5pPr>
            <a:lvl6pPr lvl="5" algn="l">
              <a:lnSpc>
                <a:spcPct val="100000"/>
              </a:lnSpc>
              <a:spcBef>
                <a:spcPts val="0"/>
              </a:spcBef>
              <a:spcAft>
                <a:spcPts val="0"/>
              </a:spcAft>
              <a:buSzPts val="2000"/>
              <a:buNone/>
              <a:defRPr sz="2000">
                <a:solidFill>
                  <a:srgbClr val="202124"/>
                </a:solidFill>
              </a:defRPr>
            </a:lvl6pPr>
            <a:lvl7pPr lvl="6" algn="l">
              <a:lnSpc>
                <a:spcPct val="100000"/>
              </a:lnSpc>
              <a:spcBef>
                <a:spcPts val="0"/>
              </a:spcBef>
              <a:spcAft>
                <a:spcPts val="0"/>
              </a:spcAft>
              <a:buSzPts val="2000"/>
              <a:buNone/>
              <a:defRPr sz="2000">
                <a:solidFill>
                  <a:srgbClr val="202124"/>
                </a:solidFill>
              </a:defRPr>
            </a:lvl7pPr>
            <a:lvl8pPr lvl="7" algn="l">
              <a:lnSpc>
                <a:spcPct val="100000"/>
              </a:lnSpc>
              <a:spcBef>
                <a:spcPts val="0"/>
              </a:spcBef>
              <a:spcAft>
                <a:spcPts val="0"/>
              </a:spcAft>
              <a:buSzPts val="2000"/>
              <a:buNone/>
              <a:defRPr sz="2000">
                <a:solidFill>
                  <a:srgbClr val="202124"/>
                </a:solidFill>
              </a:defRPr>
            </a:lvl8pPr>
            <a:lvl9pPr lvl="8" algn="l">
              <a:lnSpc>
                <a:spcPct val="100000"/>
              </a:lnSpc>
              <a:spcBef>
                <a:spcPts val="0"/>
              </a:spcBef>
              <a:spcAft>
                <a:spcPts val="0"/>
              </a:spcAft>
              <a:buSzPts val="2000"/>
              <a:buNone/>
              <a:defRPr sz="2000">
                <a:solidFill>
                  <a:srgbClr val="202124"/>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Green Footer">
  <p:cSld name="Blank Green Footer">
    <p:bg>
      <p:bgPr>
        <a:solidFill>
          <a:srgbClr val="FFFFFF"/>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666666"/>
              </a:buClr>
              <a:buSzPts val="1400"/>
              <a:buFont typeface="Arial"/>
              <a:buNone/>
              <a:defRPr sz="6900" i="0" u="none" strike="noStrike" cap="none">
                <a:solidFill>
                  <a:srgbClr val="666666"/>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9600" i="0" u="none" strike="noStrike" cap="none">
                <a:solidFill>
                  <a:srgbClr val="FFFFFF"/>
                </a:solidFill>
                <a:latin typeface="Arial"/>
                <a:ea typeface="Arial"/>
                <a:cs typeface="Arial"/>
                <a:sym typeface="Arial"/>
              </a:defRPr>
            </a:lvl9pPr>
          </a:lstStyle>
          <a:p>
            <a:endParaRPr/>
          </a:p>
        </p:txBody>
      </p:sp>
      <p:sp>
        <p:nvSpPr>
          <p:cNvPr id="46" name="Google Shape;46;p11"/>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SzPts val="1600"/>
              <a:buFont typeface="Roboto"/>
              <a:buNone/>
            </a:pPr>
            <a:r>
              <a:rPr lang="en-US" sz="1600" b="0" i="0" u="none" strike="noStrike" cap="none">
                <a:solidFill>
                  <a:srgbClr val="D9D9D9"/>
                </a:solidFill>
                <a:latin typeface="Roboto"/>
                <a:ea typeface="Roboto"/>
                <a:cs typeface="Roboto"/>
                <a:sym typeface="Roboto"/>
              </a:rPr>
              <a:t>Proprietary + Confidential</a:t>
            </a:r>
            <a:endParaRPr sz="1300" b="0" i="0" u="none" strike="noStrike" cap="none">
              <a:solidFill>
                <a:srgbClr val="000000"/>
              </a:solidFill>
              <a:latin typeface="Arial"/>
              <a:ea typeface="Arial"/>
              <a:cs typeface="Arial"/>
              <a:sym typeface="Arial"/>
            </a:endParaRPr>
          </a:p>
        </p:txBody>
      </p:sp>
      <p:sp>
        <p:nvSpPr>
          <p:cNvPr id="47" name="Google Shape;47;p11"/>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2700"/>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4600" y="3291925"/>
            <a:ext cx="18193800" cy="2410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1pPr>
            <a:lvl2pPr marR="0" lvl="1"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2pPr>
            <a:lvl3pPr marR="0" lvl="2"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3pPr>
            <a:lvl4pPr marR="0" lvl="3"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4pPr>
            <a:lvl5pPr marR="0" lvl="4"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5pPr>
            <a:lvl6pPr marR="0" lvl="5"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6pPr>
            <a:lvl7pPr marR="0" lvl="6"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7pPr>
            <a:lvl8pPr marR="0" lvl="7"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8pPr>
            <a:lvl9pPr marR="0" lvl="8" algn="l" rtl="0">
              <a:lnSpc>
                <a:spcPct val="100000"/>
              </a:lnSpc>
              <a:spcBef>
                <a:spcPts val="0"/>
              </a:spcBef>
              <a:spcAft>
                <a:spcPts val="0"/>
              </a:spcAft>
              <a:buClr>
                <a:srgbClr val="000000"/>
              </a:buClr>
              <a:buSzPts val="10800"/>
              <a:buFont typeface="Arial"/>
              <a:buNone/>
              <a:defRPr sz="10800" b="0" i="0" u="none" strike="noStrike" cap="none">
                <a:solidFill>
                  <a:srgbClr val="4285F4"/>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079349" y="7573274"/>
            <a:ext cx="16234200" cy="5398500"/>
          </a:xfrm>
          <a:prstGeom prst="rect">
            <a:avLst/>
          </a:prstGeom>
          <a:noFill/>
          <a:ln>
            <a:noFill/>
          </a:ln>
        </p:spPr>
        <p:txBody>
          <a:bodyPr spcFirstLastPara="1" wrap="square" lIns="91425" tIns="91425" rIns="91425" bIns="91425" anchor="t" anchorCtr="0">
            <a:noAutofit/>
          </a:bodyPr>
          <a:lstStyle>
            <a:lvl1pPr marL="457200" marR="0" lvl="0"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1pPr>
            <a:lvl2pPr marL="914400" marR="0" lvl="1"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2pPr>
            <a:lvl3pPr marL="1371600" marR="0" lvl="2"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3pPr>
            <a:lvl4pPr marL="1828800" marR="0" lvl="3"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4pPr>
            <a:lvl5pPr marL="2286000" marR="0" lvl="4"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5pPr>
            <a:lvl6pPr marL="2743200" marR="0" lvl="5"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6pPr>
            <a:lvl7pPr marL="3200400" marR="0" lvl="6"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7pPr>
            <a:lvl8pPr marL="3657600" marR="0" lvl="7"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8pPr>
            <a:lvl9pPr marL="4114800" marR="0" lvl="8" indent="-482600" algn="l" rtl="0">
              <a:lnSpc>
                <a:spcPct val="125000"/>
              </a:lnSpc>
              <a:spcBef>
                <a:spcPts val="0"/>
              </a:spcBef>
              <a:spcAft>
                <a:spcPts val="0"/>
              </a:spcAft>
              <a:buClr>
                <a:srgbClr val="4285F4"/>
              </a:buClr>
              <a:buSzPts val="4000"/>
              <a:buFont typeface="Arial"/>
              <a:buChar char="■"/>
              <a:defRPr sz="4000" b="0" i="0" u="none" strike="noStrike" cap="none">
                <a:solidFill>
                  <a:srgbClr val="4285F4"/>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9" r:id="rId10"/>
    <p:sldLayoutId id="2147483661" r:id="rId11"/>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lucene.apache.org/solr/guide/8_4/uploading-structured-data-store-data-with-the-data-import-handler.html#the-sql-entity-process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lucene.apache.org/solr/guide/8_4/solr-glossary.html#document" TargetMode="External"/><Relationship Id="rId4" Type="http://schemas.openxmlformats.org/officeDocument/2006/relationships/hyperlink" Target="https://lucene.apache.org/solr/guide/8_4/solr-glossary.html#solrclouddef" TargetMode="External"/><Relationship Id="rId5" Type="http://schemas.openxmlformats.org/officeDocument/2006/relationships/hyperlink" Target="https://lucene.apache.org/solr/guide/8_4/solr-glossary.html#core" TargetMode="External"/><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s://lucene.apache.org/solr/guide/8_4/solr-glossary.html#core" TargetMode="External"/><Relationship Id="rId4" Type="http://schemas.openxmlformats.org/officeDocument/2006/relationships/hyperlink" Target="https://lucene.apache.org/solr/guide/8_4/solr-glossary.html#shard" TargetMode="External"/><Relationship Id="rId5" Type="http://schemas.openxmlformats.org/officeDocument/2006/relationships/hyperlink" Target="https://lucene.apache.org/solr/guide/8_4/solr-glossary.html#solrclouddef" TargetMode="External"/><Relationship Id="rId6" Type="http://schemas.openxmlformats.org/officeDocument/2006/relationships/hyperlink" Target="https://lucene.apache.org/solr/guide/8_4/solr-glossary.html#collection" TargetMode="External"/><Relationship Id="rId7" Type="http://schemas.openxmlformats.org/officeDocument/2006/relationships/hyperlink" Target="https://lucene.apache.org/solr/guide/8_4/solr-glossary.html#replica" TargetMode="External"/><Relationship Id="rId8" Type="http://schemas.openxmlformats.org/officeDocument/2006/relationships/hyperlink" Target="https://lucene.apache.org/solr/guide/8_4/solr-glossary.html#node" TargetMode="External"/><Relationship Id="rId9" Type="http://schemas.openxmlformats.org/officeDocument/2006/relationships/hyperlink" Target="https://lucene.apache.org/solr/guide/8_4/suggester.html#suggester" TargetMode="External"/><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155850" y="3641650"/>
            <a:ext cx="12287099" cy="344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dirty="0" smtClean="0"/>
              <a:t>Support Search</a:t>
            </a:r>
            <a:br>
              <a:rPr lang="en-US" dirty="0" smtClean="0"/>
            </a:br>
            <a:r>
              <a:rPr lang="en-US" dirty="0" smtClean="0"/>
              <a:t>Using Apache </a:t>
            </a:r>
            <a:r>
              <a:rPr lang="en-US" dirty="0" err="1" smtClean="0"/>
              <a:t>Solr</a:t>
            </a:r>
            <a:endParaRPr dirty="0"/>
          </a:p>
        </p:txBody>
      </p:sp>
      <p:sp>
        <p:nvSpPr>
          <p:cNvPr id="66" name="Google Shape;66;p15"/>
          <p:cNvSpPr txBox="1">
            <a:spLocks noGrp="1"/>
          </p:cNvSpPr>
          <p:nvPr>
            <p:ph type="title" idx="3"/>
          </p:nvPr>
        </p:nvSpPr>
        <p:spPr>
          <a:xfrm>
            <a:off x="3831078" y="8850300"/>
            <a:ext cx="4184100" cy="12783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2000"/>
              <a:buNone/>
            </a:pPr>
            <a:r>
              <a:rPr lang="en-US" dirty="0" err="1" smtClean="0"/>
              <a:t>Jigar</a:t>
            </a:r>
            <a:r>
              <a:rPr lang="en-US" dirty="0" smtClean="0"/>
              <a:t> M. Pandya</a:t>
            </a:r>
            <a:br>
              <a:rPr lang="en-US" dirty="0" smtClean="0"/>
            </a:br>
            <a:r>
              <a:rPr lang="en-US" dirty="0" smtClean="0"/>
              <a:t>Assistant Professor</a:t>
            </a:r>
            <a:br>
              <a:rPr lang="en-US" dirty="0" smtClean="0"/>
            </a:br>
            <a:r>
              <a:rPr lang="en-US" dirty="0" smtClean="0"/>
              <a:t>Computer Engineering Dept., </a:t>
            </a:r>
            <a:r>
              <a:rPr lang="en-US" dirty="0" err="1" smtClean="0"/>
              <a:t>FoT</a:t>
            </a:r>
            <a:r>
              <a:rPr lang="en-US" dirty="0" smtClean="0"/>
              <a:t>. </a:t>
            </a:r>
            <a:br>
              <a:rPr lang="en-US" dirty="0" smtClean="0"/>
            </a:br>
            <a:r>
              <a:rPr lang="en-US" dirty="0" err="1" smtClean="0"/>
              <a:t>D.D.University</a:t>
            </a:r>
            <a:r>
              <a:rPr lang="en-US" dirty="0" smtClean="0"/>
              <a:t>, </a:t>
            </a:r>
            <a:r>
              <a:rPr lang="en-US" dirty="0" err="1" smtClean="0"/>
              <a:t>Nadiad</a:t>
            </a:r>
            <a:r>
              <a:rPr lang="en-US" dirty="0" smtClean="0"/>
              <a:t>.</a:t>
            </a:r>
            <a:endParaRPr dirty="0"/>
          </a:p>
        </p:txBody>
      </p:sp>
      <p:sp>
        <p:nvSpPr>
          <p:cNvPr id="67" name="Google Shape;67;p15"/>
          <p:cNvSpPr txBox="1">
            <a:spLocks noGrp="1"/>
          </p:cNvSpPr>
          <p:nvPr>
            <p:ph type="title" idx="2"/>
          </p:nvPr>
        </p:nvSpPr>
        <p:spPr>
          <a:xfrm>
            <a:off x="2155854" y="7087152"/>
            <a:ext cx="11988000" cy="10884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dirty="0" smtClean="0"/>
              <a:t>Indexing and Querying</a:t>
            </a:r>
            <a:endParaRPr dirty="0"/>
          </a:p>
        </p:txBody>
      </p:sp>
      <p:pic>
        <p:nvPicPr>
          <p:cNvPr id="68" name="Google Shape;68;p15"/>
          <p:cNvPicPr preferRelativeResize="0"/>
          <p:nvPr/>
        </p:nvPicPr>
        <p:blipFill>
          <a:blip r:embed="rId3">
            <a:extLst>
              <a:ext uri="{28A0092B-C50C-407E-A947-70E740481C1C}">
                <a14:useLocalDpi xmlns:a14="http://schemas.microsoft.com/office/drawing/2010/main" val="0"/>
              </a:ext>
            </a:extLst>
          </a:blip>
          <a:stretch>
            <a:fillRect/>
          </a:stretch>
        </p:blipFill>
        <p:spPr>
          <a:xfrm>
            <a:off x="2312684" y="8783700"/>
            <a:ext cx="1097833" cy="1411500"/>
          </a:xfrm>
          <a:prstGeom prst="ellipse">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Indexing Structured Data</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sz="3600" dirty="0"/>
              <a:t>https://</a:t>
            </a:r>
            <a:r>
              <a:rPr lang="en-US" sz="3600" dirty="0" err="1"/>
              <a:t>lucene.apache.org</a:t>
            </a:r>
            <a:r>
              <a:rPr lang="en-US" sz="3600" dirty="0"/>
              <a:t>/</a:t>
            </a:r>
            <a:r>
              <a:rPr lang="en-US" sz="3600" dirty="0" err="1"/>
              <a:t>solr</a:t>
            </a:r>
            <a:r>
              <a:rPr lang="en-US" sz="3600" dirty="0"/>
              <a:t>/guide/8_4/uploading-structured-data-store-data-with-the-data-import-handler.html#uploading-structured-data-store-data-with-the-data-import-handler</a:t>
            </a:r>
            <a:endParaRPr sz="3600" dirty="0"/>
          </a:p>
        </p:txBody>
      </p:sp>
      <p:sp>
        <p:nvSpPr>
          <p:cNvPr id="128" name="Google Shape;128;p19"/>
          <p:cNvSpPr txBox="1">
            <a:spLocks noGrp="1"/>
          </p:cNvSpPr>
          <p:nvPr>
            <p:ph type="title" idx="3"/>
          </p:nvPr>
        </p:nvSpPr>
        <p:spPr>
          <a:xfrm>
            <a:off x="1520910" y="4430503"/>
            <a:ext cx="21175804" cy="7424039"/>
          </a:xfrm>
          <a:prstGeom prst="rect">
            <a:avLst/>
          </a:prstGeom>
          <a:noFill/>
          <a:ln>
            <a:noFill/>
          </a:ln>
        </p:spPr>
        <p:txBody>
          <a:bodyPr spcFirstLastPara="1" wrap="square" lIns="91425" tIns="91425" rIns="91425" bIns="91425" anchor="t" anchorCtr="0">
            <a:noAutofit/>
          </a:bodyPr>
          <a:lstStyle/>
          <a:p>
            <a:r>
              <a:rPr lang="en-US" sz="4400" dirty="0"/>
              <a:t>full-import</a:t>
            </a:r>
            <a:br>
              <a:rPr lang="en-US" sz="4400" dirty="0"/>
            </a:br>
            <a:r>
              <a:rPr lang="en-US" sz="4400" dirty="0"/>
              <a:t>A Full Import operation can be started with a URL http://localhost:8983/</a:t>
            </a:r>
            <a:r>
              <a:rPr lang="en-US" sz="4400" dirty="0" err="1"/>
              <a:t>solr</a:t>
            </a:r>
            <a:r>
              <a:rPr lang="en-US" sz="4400" dirty="0"/>
              <a:t>/</a:t>
            </a:r>
            <a:r>
              <a:rPr lang="en-US" sz="4400" dirty="0" err="1"/>
              <a:t>dih</a:t>
            </a:r>
            <a:r>
              <a:rPr lang="en-US" sz="4400" dirty="0"/>
              <a:t>/</a:t>
            </a:r>
            <a:r>
              <a:rPr lang="en-US" sz="4400" dirty="0" err="1"/>
              <a:t>dataimport?command</a:t>
            </a:r>
            <a:r>
              <a:rPr lang="en-US" sz="4400" dirty="0"/>
              <a:t>=full-import.</a:t>
            </a:r>
            <a:br>
              <a:rPr lang="en-US" sz="4400" dirty="0"/>
            </a:br>
            <a:r>
              <a:rPr lang="en-US" sz="4400" dirty="0"/>
              <a:t>delta-import</a:t>
            </a:r>
            <a:br>
              <a:rPr lang="en-US" sz="4400" dirty="0"/>
            </a:br>
            <a:r>
              <a:rPr lang="en-US" sz="4400" dirty="0"/>
              <a:t>For incremental imports and change detection. Only the </a:t>
            </a:r>
            <a:r>
              <a:rPr lang="en-US" sz="4400" u="sng" dirty="0">
                <a:hlinkClick r:id="rId3"/>
              </a:rPr>
              <a:t>SqlEntityProcessor</a:t>
            </a:r>
            <a:r>
              <a:rPr lang="en-US" sz="4400" dirty="0"/>
              <a:t> supports delta imports.</a:t>
            </a:r>
            <a:br>
              <a:rPr lang="en-US" sz="4400" dirty="0"/>
            </a:br>
            <a:r>
              <a:rPr lang="en-US" sz="4400" dirty="0"/>
              <a:t>http://</a:t>
            </a:r>
            <a:r>
              <a:rPr lang="en-US" sz="4400" dirty="0" smtClean="0"/>
              <a:t>localhost:8983/</a:t>
            </a:r>
            <a:r>
              <a:rPr lang="en-US" sz="4400" dirty="0" err="1" smtClean="0"/>
              <a:t>solr</a:t>
            </a:r>
            <a:r>
              <a:rPr lang="en-US" sz="4400" dirty="0" smtClean="0"/>
              <a:t>/</a:t>
            </a:r>
            <a:r>
              <a:rPr lang="en-US" sz="4400" dirty="0" err="1" smtClean="0"/>
              <a:t>dih</a:t>
            </a:r>
            <a:r>
              <a:rPr lang="en-US" sz="4400" dirty="0" smtClean="0"/>
              <a:t>/</a:t>
            </a:r>
            <a:r>
              <a:rPr lang="en-US" sz="4400" dirty="0" err="1" smtClean="0"/>
              <a:t>dataimport?command</a:t>
            </a:r>
            <a:r>
              <a:rPr lang="en-US" sz="4400" dirty="0" smtClean="0"/>
              <a:t>=delta-import.</a:t>
            </a:r>
            <a:br>
              <a:rPr lang="en-US" sz="4400" dirty="0" smtClean="0"/>
            </a:br>
            <a:r>
              <a:rPr lang="en-US" sz="4400" dirty="0"/>
              <a:t> </a:t>
            </a:r>
            <a:r>
              <a:rPr lang="en-US" sz="4400" dirty="0" err="1"/>
              <a:t>db</a:t>
            </a:r>
            <a:r>
              <a:rPr lang="en-US" sz="4400" dirty="0"/>
              <a:t>-data-</a:t>
            </a:r>
            <a:r>
              <a:rPr lang="en-US" sz="4400" dirty="0" err="1"/>
              <a:t>config.xml</a:t>
            </a:r>
            <a:r>
              <a:rPr lang="en-US" sz="4400" dirty="0"/>
              <a:t> </a:t>
            </a:r>
            <a:r>
              <a:rPr lang="en-US" sz="4400" dirty="0"/>
              <a:t/>
            </a:r>
            <a:br>
              <a:rPr lang="en-US" sz="4400" dirty="0"/>
            </a:br>
            <a:r>
              <a:rPr lang="en-US" sz="4400" dirty="0"/>
              <a:t> </a:t>
            </a:r>
            <a:r>
              <a:rPr lang="en-US" sz="4400" dirty="0" err="1"/>
              <a:t>last_modified</a:t>
            </a:r>
            <a:r>
              <a:rPr lang="en-US" sz="4400" dirty="0"/>
              <a:t> &gt; '${</a:t>
            </a:r>
            <a:r>
              <a:rPr lang="en-US" sz="4400" dirty="0" err="1"/>
              <a:t>dataimporter.last_index_time</a:t>
            </a:r>
            <a:r>
              <a:rPr lang="en-US" sz="4400" dirty="0"/>
              <a:t>}'</a:t>
            </a:r>
            <a:endParaRPr sz="4400" dirty="0"/>
          </a:p>
        </p:txBody>
      </p:sp>
    </p:spTree>
    <p:extLst>
      <p:ext uri="{BB962C8B-B14F-4D97-AF65-F5344CB8AC3E}">
        <p14:creationId xmlns:p14="http://schemas.microsoft.com/office/powerpoint/2010/main" val="923400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smtClean="0"/>
              <a:t>Accessing </a:t>
            </a:r>
            <a:r>
              <a:rPr lang="en-US" dirty="0" err="1" smtClean="0"/>
              <a:t>Solr</a:t>
            </a:r>
            <a:endParaRPr dirty="0"/>
          </a:p>
        </p:txBody>
      </p:sp>
      <p:sp>
        <p:nvSpPr>
          <p:cNvPr id="134" name="Google Shape;134;p20"/>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400"/>
              <a:buNone/>
            </a:pPr>
            <a:r>
              <a:rPr lang="en-US" dirty="0" smtClean="0"/>
              <a:t>Over HTTP</a:t>
            </a:r>
            <a:endParaRPr dirty="0"/>
          </a:p>
        </p:txBody>
      </p:sp>
      <p:sp>
        <p:nvSpPr>
          <p:cNvPr id="135" name="Google Shape;135;p20"/>
          <p:cNvSpPr txBox="1">
            <a:spLocks noGrp="1"/>
          </p:cNvSpPr>
          <p:nvPr>
            <p:ph type="body" idx="1"/>
          </p:nvPr>
        </p:nvSpPr>
        <p:spPr>
          <a:xfrm>
            <a:off x="1598150" y="4832775"/>
            <a:ext cx="8437800" cy="5763900"/>
          </a:xfrm>
          <a:prstGeom prst="rect">
            <a:avLst/>
          </a:prstGeom>
          <a:noFill/>
          <a:ln>
            <a:noFill/>
          </a:ln>
        </p:spPr>
        <p:txBody>
          <a:bodyPr spcFirstLastPara="1" wrap="square" lIns="91425" tIns="91425" rIns="91425" bIns="91425" anchor="t" anchorCtr="0">
            <a:noAutofit/>
          </a:bodyPr>
          <a:lstStyle/>
          <a:p>
            <a:pPr lvl="0" indent="-457200"/>
            <a:endParaRPr lang="en-US" dirty="0" smtClean="0"/>
          </a:p>
          <a:p>
            <a:pPr lvl="0" indent="-457200"/>
            <a:r>
              <a:rPr lang="en-US" dirty="0" smtClean="0"/>
              <a:t>Admin </a:t>
            </a:r>
          </a:p>
          <a:p>
            <a:pPr lvl="1" indent="-457200"/>
            <a:r>
              <a:rPr lang="en-US" dirty="0" smtClean="0"/>
              <a:t>http</a:t>
            </a:r>
            <a:r>
              <a:rPr lang="en-US" dirty="0"/>
              <a:t>://localhost:8983/</a:t>
            </a:r>
            <a:r>
              <a:rPr lang="en-US" dirty="0" err="1"/>
              <a:t>solr</a:t>
            </a:r>
            <a:r>
              <a:rPr lang="en-US" dirty="0" smtClean="0"/>
              <a:t>/#/</a:t>
            </a:r>
            <a:endParaRPr lang="en-US" dirty="0"/>
          </a:p>
          <a:p>
            <a:pPr marL="457200" lvl="0" indent="-457200" algn="l" rtl="0">
              <a:lnSpc>
                <a:spcPct val="125000"/>
              </a:lnSpc>
              <a:spcBef>
                <a:spcPts val="0"/>
              </a:spcBef>
              <a:spcAft>
                <a:spcPts val="0"/>
              </a:spcAft>
              <a:buSzPts val="4000"/>
              <a:buChar char="●"/>
            </a:pPr>
            <a:endParaRPr lang="en-US" dirty="0" smtClean="0"/>
          </a:p>
          <a:p>
            <a:pPr lvl="0" indent="-457200"/>
            <a:r>
              <a:rPr lang="en-US" dirty="0" smtClean="0"/>
              <a:t>Select</a:t>
            </a:r>
            <a:endParaRPr lang="en-US" dirty="0"/>
          </a:p>
          <a:p>
            <a:pPr lvl="1" indent="-457200"/>
            <a:r>
              <a:rPr lang="en-US" dirty="0"/>
              <a:t>http://localhost:8983/</a:t>
            </a:r>
            <a:r>
              <a:rPr lang="en-US" dirty="0" err="1"/>
              <a:t>solr</a:t>
            </a:r>
            <a:r>
              <a:rPr lang="en-US" dirty="0"/>
              <a:t>/</a:t>
            </a:r>
            <a:r>
              <a:rPr lang="en-US" dirty="0" err="1"/>
              <a:t>techproducts</a:t>
            </a:r>
            <a:r>
              <a:rPr lang="en-US" dirty="0"/>
              <a:t>/</a:t>
            </a:r>
            <a:r>
              <a:rPr lang="en-US" dirty="0" err="1"/>
              <a:t>select?q</a:t>
            </a:r>
            <a:r>
              <a:rPr lang="en-US" dirty="0"/>
              <a:t>=DDR</a:t>
            </a:r>
            <a:endParaRPr lang="en-US" dirty="0" smtClean="0"/>
          </a:p>
          <a:p>
            <a:pPr lvl="1" indent="-457200">
              <a:buChar char="●"/>
            </a:pPr>
            <a:endParaRPr dirty="0"/>
          </a:p>
          <a:p>
            <a:pPr marL="457200" lvl="0" indent="-457200" algn="l" rtl="0">
              <a:lnSpc>
                <a:spcPct val="125000"/>
              </a:lnSpc>
              <a:spcBef>
                <a:spcPts val="0"/>
              </a:spcBef>
              <a:spcAft>
                <a:spcPts val="0"/>
              </a:spcAft>
              <a:buSzPts val="4000"/>
              <a:buChar char="●"/>
            </a:pPr>
            <a:endParaRPr dirty="0">
              <a:solidFill>
                <a:schemeClr val="accent3"/>
              </a:solidFill>
            </a:endParaRPr>
          </a:p>
        </p:txBody>
      </p:sp>
      <p:sp>
        <p:nvSpPr>
          <p:cNvPr id="136" name="Google Shape;136;p20"/>
          <p:cNvSpPr txBox="1">
            <a:spLocks noGrp="1"/>
          </p:cNvSpPr>
          <p:nvPr>
            <p:ph type="body" idx="3"/>
          </p:nvPr>
        </p:nvSpPr>
        <p:spPr>
          <a:xfrm>
            <a:off x="10915400" y="4832775"/>
            <a:ext cx="8437800" cy="5763900"/>
          </a:xfrm>
          <a:prstGeom prst="rect">
            <a:avLst/>
          </a:prstGeom>
          <a:noFill/>
          <a:ln>
            <a:noFill/>
          </a:ln>
        </p:spPr>
        <p:txBody>
          <a:bodyPr spcFirstLastPara="1" wrap="square" lIns="91425" tIns="91425" rIns="91425" bIns="91425" anchor="t" anchorCtr="0">
            <a:noAutofit/>
          </a:bodyPr>
          <a:lstStyle/>
          <a:p>
            <a:pPr lvl="0" indent="-457200"/>
            <a:r>
              <a:rPr lang="en-US" dirty="0" smtClean="0">
                <a:solidFill>
                  <a:schemeClr val="accent3"/>
                </a:solidFill>
              </a:rPr>
              <a:t>Browse</a:t>
            </a:r>
          </a:p>
          <a:p>
            <a:pPr lvl="1" indent="-457200"/>
            <a:r>
              <a:rPr lang="en-US" dirty="0">
                <a:solidFill>
                  <a:schemeClr val="accent3"/>
                </a:solidFill>
              </a:rPr>
              <a:t>http://localhost:8983/</a:t>
            </a:r>
            <a:r>
              <a:rPr lang="en-US" dirty="0" err="1">
                <a:solidFill>
                  <a:schemeClr val="accent3"/>
                </a:solidFill>
              </a:rPr>
              <a:t>solr</a:t>
            </a:r>
            <a:r>
              <a:rPr lang="en-US" dirty="0">
                <a:solidFill>
                  <a:schemeClr val="accent3"/>
                </a:solidFill>
              </a:rPr>
              <a:t>/</a:t>
            </a:r>
            <a:r>
              <a:rPr lang="en-US" dirty="0" err="1">
                <a:solidFill>
                  <a:schemeClr val="accent3"/>
                </a:solidFill>
              </a:rPr>
              <a:t>techproducts</a:t>
            </a:r>
            <a:r>
              <a:rPr lang="en-US" dirty="0">
                <a:solidFill>
                  <a:schemeClr val="accent3"/>
                </a:solidFill>
              </a:rPr>
              <a:t>/</a:t>
            </a:r>
            <a:r>
              <a:rPr lang="en-US" dirty="0" err="1">
                <a:solidFill>
                  <a:schemeClr val="accent3"/>
                </a:solidFill>
              </a:rPr>
              <a:t>browse?q</a:t>
            </a:r>
            <a:r>
              <a:rPr lang="en-US" dirty="0">
                <a:solidFill>
                  <a:schemeClr val="accent3"/>
                </a:solidFill>
              </a:rPr>
              <a:t>=DDR</a:t>
            </a:r>
          </a:p>
          <a:p>
            <a:pPr lvl="0" indent="-457200">
              <a:buClr>
                <a:schemeClr val="accent3"/>
              </a:buClr>
            </a:pPr>
            <a:r>
              <a:rPr lang="en-US" dirty="0" smtClean="0">
                <a:solidFill>
                  <a:schemeClr val="accent3"/>
                </a:solidFill>
              </a:rPr>
              <a:t>Schema</a:t>
            </a:r>
          </a:p>
          <a:p>
            <a:pPr lvl="1" indent="-457200">
              <a:buClr>
                <a:schemeClr val="accent3"/>
              </a:buClr>
            </a:pPr>
            <a:r>
              <a:rPr lang="en-US" dirty="0"/>
              <a:t>http://</a:t>
            </a:r>
            <a:r>
              <a:rPr lang="en-US" dirty="0" smtClean="0"/>
              <a:t>localhost:8983/solr/techproducts/schema</a:t>
            </a:r>
          </a:p>
          <a:p>
            <a:pPr lvl="1" indent="-457200">
              <a:buClr>
                <a:schemeClr val="accent3"/>
              </a:buClr>
            </a:pPr>
            <a:r>
              <a:rPr lang="en-US" dirty="0"/>
              <a:t>http://localhost:8983/</a:t>
            </a:r>
            <a:r>
              <a:rPr lang="en-US" dirty="0" err="1"/>
              <a:t>solr</a:t>
            </a:r>
            <a:r>
              <a:rPr lang="en-US" dirty="0"/>
              <a:t>/</a:t>
            </a:r>
            <a:r>
              <a:rPr lang="en-US" dirty="0" err="1"/>
              <a:t>techproducts</a:t>
            </a:r>
            <a:r>
              <a:rPr lang="en-US" dirty="0"/>
              <a:t>/schema/fields</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1177373" y="0"/>
            <a:ext cx="22029261" cy="13716004"/>
          </a:xfrm>
          <a:prstGeom prst="rect">
            <a:avLst/>
          </a:prstGeom>
          <a:noFill/>
          <a:ln>
            <a:noFill/>
          </a:ln>
        </p:spPr>
      </p:pic>
      <p:grpSp>
        <p:nvGrpSpPr>
          <p:cNvPr id="195" name="Google Shape;195;p27"/>
          <p:cNvGrpSpPr/>
          <p:nvPr/>
        </p:nvGrpSpPr>
        <p:grpSpPr>
          <a:xfrm>
            <a:off x="13726883" y="636861"/>
            <a:ext cx="6394480" cy="2448610"/>
            <a:chOff x="6529941" y="3436217"/>
            <a:chExt cx="2397900" cy="918217"/>
          </a:xfrm>
        </p:grpSpPr>
        <p:sp>
          <p:nvSpPr>
            <p:cNvPr id="196" name="Google Shape;196;p27"/>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lvl="3" algn="ctr">
                <a:lnSpc>
                  <a:spcPct val="90000"/>
                </a:lnSpc>
                <a:buSzPts val="2900"/>
              </a:pPr>
              <a:r>
                <a:rPr lang="en-US" sz="4800" b="0" i="0" u="none" strike="noStrike" cap="none" dirty="0" smtClean="0">
                  <a:solidFill>
                    <a:srgbClr val="000000"/>
                  </a:solidFill>
                  <a:latin typeface="Source Sans Pro Light"/>
                  <a:ea typeface="Source Sans Pro Light"/>
                  <a:cs typeface="Source Sans Pro Light"/>
                  <a:sym typeface="Source Sans Pro Light"/>
                </a:rPr>
                <a:t>Administration  /</a:t>
              </a:r>
              <a:r>
                <a:rPr lang="en-US" sz="4800" b="0" i="0" u="none" strike="noStrike" cap="none" dirty="0" err="1" smtClean="0">
                  <a:solidFill>
                    <a:srgbClr val="000000"/>
                  </a:solidFill>
                  <a:latin typeface="Source Sans Pro Light"/>
                  <a:ea typeface="Source Sans Pro Light"/>
                  <a:cs typeface="Source Sans Pro Light"/>
                  <a:sym typeface="Source Sans Pro Light"/>
                </a:rPr>
                <a:t>solr</a:t>
              </a:r>
              <a:endParaRPr sz="4800" b="0" i="0" u="none" strike="noStrike" cap="none" dirty="0">
                <a:solidFill>
                  <a:srgbClr val="000000"/>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1409184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1378126" y="0"/>
            <a:ext cx="21627754" cy="13716004"/>
          </a:xfrm>
          <a:prstGeom prst="rect">
            <a:avLst/>
          </a:prstGeom>
          <a:noFill/>
          <a:ln>
            <a:noFill/>
          </a:ln>
        </p:spPr>
      </p:pic>
      <p:grpSp>
        <p:nvGrpSpPr>
          <p:cNvPr id="195" name="Google Shape;195;p27"/>
          <p:cNvGrpSpPr/>
          <p:nvPr/>
        </p:nvGrpSpPr>
        <p:grpSpPr>
          <a:xfrm>
            <a:off x="12453254" y="310291"/>
            <a:ext cx="6394480" cy="2448610"/>
            <a:chOff x="6529941" y="3436217"/>
            <a:chExt cx="2397900" cy="918217"/>
          </a:xfrm>
        </p:grpSpPr>
        <p:sp>
          <p:nvSpPr>
            <p:cNvPr id="196" name="Google Shape;196;p27"/>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mr-IN" sz="8000" i="1" dirty="0" smtClean="0">
                  <a:solidFill>
                    <a:schemeClr val="tx1"/>
                  </a:solidFill>
                  <a:latin typeface="Source Sans Pro Light"/>
                  <a:ea typeface="Source Sans Pro Light"/>
                  <a:cs typeface="Source Sans Pro Light"/>
                  <a:sym typeface="Source Sans Pro Light"/>
                </a:rPr>
                <a:t>…</a:t>
              </a:r>
              <a:r>
                <a:rPr lang="en-US" sz="8000" i="1" dirty="0" smtClean="0">
                  <a:solidFill>
                    <a:schemeClr val="tx1"/>
                  </a:solidFill>
                  <a:latin typeface="Source Sans Pro Light"/>
                  <a:ea typeface="Source Sans Pro Light"/>
                  <a:cs typeface="Source Sans Pro Light"/>
                  <a:sym typeface="Source Sans Pro Light"/>
                </a:rPr>
                <a:t>/select</a:t>
              </a:r>
              <a:endParaRPr sz="8000" b="0" i="0" u="none" strike="noStrike" cap="none" dirty="0">
                <a:solidFill>
                  <a:schemeClr val="tx1"/>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129893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1244918" y="0"/>
            <a:ext cx="21894171" cy="13716004"/>
          </a:xfrm>
          <a:prstGeom prst="rect">
            <a:avLst/>
          </a:prstGeom>
          <a:noFill/>
          <a:ln>
            <a:noFill/>
          </a:ln>
        </p:spPr>
      </p:pic>
      <p:grpSp>
        <p:nvGrpSpPr>
          <p:cNvPr id="195" name="Google Shape;195;p27"/>
          <p:cNvGrpSpPr/>
          <p:nvPr/>
        </p:nvGrpSpPr>
        <p:grpSpPr>
          <a:xfrm>
            <a:off x="12453253" y="538890"/>
            <a:ext cx="6394480" cy="2448610"/>
            <a:chOff x="6529941" y="3436217"/>
            <a:chExt cx="2397900" cy="918217"/>
          </a:xfrm>
        </p:grpSpPr>
        <p:sp>
          <p:nvSpPr>
            <p:cNvPr id="196" name="Google Shape;196;p27"/>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mr-IN" sz="4800" b="0" i="1" u="none" strike="noStrike" cap="none" dirty="0" smtClean="0">
                  <a:solidFill>
                    <a:schemeClr val="tx1"/>
                  </a:solidFill>
                  <a:latin typeface="Source Sans Pro Light"/>
                  <a:ea typeface="Source Sans Pro Light"/>
                  <a:cs typeface="Source Sans Pro Light"/>
                  <a:sym typeface="Source Sans Pro Light"/>
                </a:rPr>
                <a:t>…</a:t>
              </a:r>
              <a:r>
                <a:rPr lang="en-US" sz="4800" b="0" i="1" u="none" strike="noStrike" cap="none" dirty="0" smtClean="0">
                  <a:solidFill>
                    <a:schemeClr val="tx1"/>
                  </a:solidFill>
                  <a:latin typeface="Source Sans Pro Light"/>
                  <a:ea typeface="Source Sans Pro Light"/>
                  <a:cs typeface="Source Sans Pro Light"/>
                  <a:sym typeface="Source Sans Pro Light"/>
                </a:rPr>
                <a:t>/</a:t>
              </a:r>
              <a:r>
                <a:rPr lang="en-US" sz="4800" b="1" i="1" u="none" strike="noStrike" cap="none" dirty="0" smtClean="0">
                  <a:solidFill>
                    <a:schemeClr val="tx1"/>
                  </a:solidFill>
                  <a:latin typeface="Source Sans Pro Light"/>
                  <a:ea typeface="Source Sans Pro Light"/>
                  <a:cs typeface="Source Sans Pro Light"/>
                  <a:sym typeface="Source Sans Pro Light"/>
                </a:rPr>
                <a:t>browse</a:t>
              </a:r>
              <a:r>
                <a:rPr lang="en-US" sz="4800" b="0" i="1" u="none" strike="noStrike" cap="none" dirty="0" smtClean="0">
                  <a:solidFill>
                    <a:schemeClr val="tx1"/>
                  </a:solidFill>
                  <a:latin typeface="Source Sans Pro Light"/>
                  <a:ea typeface="Source Sans Pro Light"/>
                  <a:cs typeface="Source Sans Pro Light"/>
                  <a:sym typeface="Source Sans Pro Light"/>
                </a:rPr>
                <a:t>   </a:t>
              </a:r>
            </a:p>
            <a:p>
              <a:pPr marL="0" marR="0" lvl="0" indent="0" algn="ctr" rtl="0">
                <a:lnSpc>
                  <a:spcPct val="90000"/>
                </a:lnSpc>
                <a:spcBef>
                  <a:spcPts val="0"/>
                </a:spcBef>
                <a:spcAft>
                  <a:spcPts val="0"/>
                </a:spcAft>
                <a:buClr>
                  <a:srgbClr val="000000"/>
                </a:buClr>
                <a:buSzPts val="2900"/>
                <a:buFont typeface="Arial"/>
                <a:buNone/>
              </a:pPr>
              <a:endParaRPr lang="en-US" sz="4800" i="1" dirty="0" smtClean="0">
                <a:solidFill>
                  <a:schemeClr val="tx1"/>
                </a:solidFill>
                <a:latin typeface="Source Sans Pro Light"/>
                <a:ea typeface="Source Sans Pro Light"/>
                <a:cs typeface="Source Sans Pro Light"/>
                <a:sym typeface="Source Sans Pro Light"/>
              </a:endParaRPr>
            </a:p>
            <a:p>
              <a:pPr marL="0" marR="0" lvl="0" indent="0" algn="ctr" rtl="0">
                <a:lnSpc>
                  <a:spcPct val="90000"/>
                </a:lnSpc>
                <a:spcBef>
                  <a:spcPts val="0"/>
                </a:spcBef>
                <a:spcAft>
                  <a:spcPts val="0"/>
                </a:spcAft>
                <a:buClr>
                  <a:srgbClr val="000000"/>
                </a:buClr>
                <a:buSzPts val="2900"/>
                <a:buFont typeface="Arial"/>
                <a:buNone/>
              </a:pPr>
              <a:r>
                <a:rPr lang="en-US" sz="4800" b="0" i="1" u="none" strike="noStrike" cap="none" dirty="0" smtClean="0">
                  <a:solidFill>
                    <a:schemeClr val="tx1"/>
                  </a:solidFill>
                  <a:latin typeface="Source Sans Pro Light"/>
                  <a:ea typeface="Source Sans Pro Light"/>
                  <a:cs typeface="Source Sans Pro Light"/>
                  <a:sym typeface="Source Sans Pro Light"/>
                </a:rPr>
                <a:t>(Velocity Templates)    </a:t>
              </a:r>
              <a:endParaRPr sz="4800" b="0" i="0" u="none" strike="noStrike" cap="none" dirty="0">
                <a:solidFill>
                  <a:schemeClr val="tx1"/>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49890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1241601" y="0"/>
            <a:ext cx="21900805" cy="13716004"/>
          </a:xfrm>
          <a:prstGeom prst="rect">
            <a:avLst/>
          </a:prstGeom>
          <a:noFill/>
          <a:ln>
            <a:noFill/>
          </a:ln>
        </p:spPr>
      </p:pic>
      <p:grpSp>
        <p:nvGrpSpPr>
          <p:cNvPr id="195" name="Google Shape;195;p27"/>
          <p:cNvGrpSpPr/>
          <p:nvPr/>
        </p:nvGrpSpPr>
        <p:grpSpPr>
          <a:xfrm>
            <a:off x="12975768" y="473577"/>
            <a:ext cx="6394480" cy="2448610"/>
            <a:chOff x="6529941" y="3436217"/>
            <a:chExt cx="2397900" cy="918217"/>
          </a:xfrm>
        </p:grpSpPr>
        <p:sp>
          <p:nvSpPr>
            <p:cNvPr id="196" name="Google Shape;196;p27"/>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mr-IN" sz="5400" b="0" i="1" u="none" strike="noStrike" cap="none" dirty="0" smtClean="0">
                  <a:solidFill>
                    <a:sysClr val="windowText" lastClr="000000"/>
                  </a:solidFill>
                  <a:latin typeface="Source Sans Pro Light"/>
                  <a:ea typeface="Source Sans Pro Light"/>
                  <a:cs typeface="Source Sans Pro Light"/>
                  <a:sym typeface="Source Sans Pro Light"/>
                </a:rPr>
                <a:t>…</a:t>
              </a:r>
              <a:r>
                <a:rPr lang="en-US" sz="5400" b="0" i="1" u="none" strike="noStrike" cap="none" dirty="0" smtClean="0">
                  <a:solidFill>
                    <a:sysClr val="windowText" lastClr="000000"/>
                  </a:solidFill>
                  <a:latin typeface="Source Sans Pro Light"/>
                  <a:ea typeface="Source Sans Pro Light"/>
                  <a:cs typeface="Source Sans Pro Light"/>
                  <a:sym typeface="Source Sans Pro Light"/>
                </a:rPr>
                <a:t>/schema/fields</a:t>
              </a:r>
              <a:endParaRPr sz="5400" b="0" i="0" u="none" strike="noStrike" cap="none" dirty="0">
                <a:solidFill>
                  <a:sysClr val="windowText" lastClr="000000"/>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1308078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idx="2"/>
          </p:nvPr>
        </p:nvSpPr>
        <p:spPr>
          <a:xfrm>
            <a:off x="3994170" y="6129867"/>
            <a:ext cx="16224229" cy="4978400"/>
          </a:xfrm>
          <a:prstGeom prst="rect">
            <a:avLst/>
          </a:prstGeom>
          <a:noFill/>
          <a:ln>
            <a:noFill/>
          </a:ln>
        </p:spPr>
        <p:txBody>
          <a:bodyPr spcFirstLastPara="1" wrap="square" lIns="91425" tIns="91425" rIns="91425" bIns="91425" anchor="t" anchorCtr="0">
            <a:noAutofit/>
          </a:bodyPr>
          <a:lstStyle/>
          <a:p>
            <a:pPr lvl="0"/>
            <a:r>
              <a:rPr lang="en-US" dirty="0" err="1" smtClean="0"/>
              <a:t>Json</a:t>
            </a:r>
            <a:r>
              <a:rPr lang="en-US" dirty="0" smtClean="0"/>
              <a:t> (Default) - </a:t>
            </a:r>
            <a:r>
              <a:rPr lang="en-US" dirty="0"/>
              <a:t>http://localhost:8983/</a:t>
            </a:r>
            <a:r>
              <a:rPr lang="en-US" dirty="0" err="1"/>
              <a:t>solr</a:t>
            </a:r>
            <a:r>
              <a:rPr lang="en-US" dirty="0"/>
              <a:t>/</a:t>
            </a:r>
            <a:r>
              <a:rPr lang="en-US" dirty="0" err="1"/>
              <a:t>techproducts</a:t>
            </a:r>
            <a:r>
              <a:rPr lang="en-US" dirty="0"/>
              <a:t>/</a:t>
            </a:r>
            <a:r>
              <a:rPr lang="en-US" dirty="0" err="1"/>
              <a:t>select?q</a:t>
            </a:r>
            <a:r>
              <a:rPr lang="en-US" dirty="0"/>
              <a:t>=DDR</a:t>
            </a:r>
            <a:r>
              <a:rPr lang="en-US" dirty="0" smtClean="0"/>
              <a:t> </a:t>
            </a:r>
            <a:br>
              <a:rPr lang="en-US" dirty="0" smtClean="0"/>
            </a:br>
            <a:r>
              <a:rPr lang="en-US" dirty="0"/>
              <a:t>Xml - http://</a:t>
            </a:r>
            <a:r>
              <a:rPr lang="en-US" dirty="0" smtClean="0"/>
              <a:t>localhost:8983/</a:t>
            </a:r>
            <a:r>
              <a:rPr lang="en-US" dirty="0" err="1" smtClean="0"/>
              <a:t>solr</a:t>
            </a:r>
            <a:r>
              <a:rPr lang="en-US" dirty="0" smtClean="0"/>
              <a:t>/</a:t>
            </a:r>
            <a:r>
              <a:rPr lang="en-US" dirty="0" err="1" smtClean="0"/>
              <a:t>techproducts</a:t>
            </a:r>
            <a:r>
              <a:rPr lang="en-US" dirty="0" smtClean="0"/>
              <a:t>/</a:t>
            </a:r>
            <a:r>
              <a:rPr lang="en-US" dirty="0" err="1" smtClean="0"/>
              <a:t>select?q</a:t>
            </a:r>
            <a:r>
              <a:rPr lang="en-US" dirty="0" smtClean="0"/>
              <a:t>=</a:t>
            </a:r>
            <a:r>
              <a:rPr lang="en-US" dirty="0" err="1" smtClean="0"/>
              <a:t>DDR&amp;wt</a:t>
            </a:r>
            <a:r>
              <a:rPr lang="en-US" dirty="0"/>
              <a:t>=xml</a:t>
            </a:r>
            <a:br>
              <a:rPr lang="en-US" dirty="0"/>
            </a:br>
            <a:r>
              <a:rPr lang="en-US" dirty="0"/>
              <a:t>Csv - http://</a:t>
            </a:r>
            <a:r>
              <a:rPr lang="en-US" dirty="0" smtClean="0"/>
              <a:t>localhost:8983/</a:t>
            </a:r>
            <a:r>
              <a:rPr lang="en-US" dirty="0" err="1" smtClean="0"/>
              <a:t>solr</a:t>
            </a:r>
            <a:r>
              <a:rPr lang="en-US" dirty="0" smtClean="0"/>
              <a:t>/</a:t>
            </a:r>
            <a:r>
              <a:rPr lang="en-US" dirty="0" err="1" smtClean="0"/>
              <a:t>techproducts</a:t>
            </a:r>
            <a:r>
              <a:rPr lang="en-US" dirty="0" smtClean="0"/>
              <a:t>/</a:t>
            </a:r>
            <a:r>
              <a:rPr lang="en-US" dirty="0" err="1" smtClean="0"/>
              <a:t>select?q</a:t>
            </a:r>
            <a:r>
              <a:rPr lang="en-US" dirty="0" smtClean="0"/>
              <a:t>=</a:t>
            </a:r>
            <a:r>
              <a:rPr lang="en-US" dirty="0" err="1" smtClean="0"/>
              <a:t>DDR&amp;wt</a:t>
            </a:r>
            <a:r>
              <a:rPr lang="en-US" dirty="0" smtClean="0"/>
              <a:t>=csv</a:t>
            </a:r>
            <a:br>
              <a:rPr lang="en-US" dirty="0" smtClean="0"/>
            </a:br>
            <a:r>
              <a:rPr lang="en-US" dirty="0" err="1" smtClean="0"/>
              <a:t>javabin</a:t>
            </a:r>
            <a:r>
              <a:rPr lang="en-US" dirty="0" smtClean="0"/>
              <a:t/>
            </a:r>
            <a:br>
              <a:rPr lang="en-US" dirty="0" smtClean="0"/>
            </a:br>
            <a:r>
              <a:rPr lang="en-US" dirty="0" smtClean="0"/>
              <a:t>velocity</a:t>
            </a:r>
            <a:br>
              <a:rPr lang="en-US" dirty="0" smtClean="0"/>
            </a:br>
            <a:r>
              <a:rPr lang="en-US" dirty="0" smtClean="0"/>
              <a:t>and more </a:t>
            </a:r>
            <a:r>
              <a:rPr lang="mr-IN" dirty="0" smtClean="0"/>
              <a:t>…</a:t>
            </a:r>
            <a:endParaRPr dirty="0"/>
          </a:p>
        </p:txBody>
      </p:sp>
      <p:sp>
        <p:nvSpPr>
          <p:cNvPr id="148" name="Google Shape;148;p22"/>
          <p:cNvSpPr txBox="1">
            <a:spLocks noGrp="1"/>
          </p:cNvSpPr>
          <p:nvPr>
            <p:ph type="title"/>
          </p:nvPr>
        </p:nvSpPr>
        <p:spPr>
          <a:xfrm>
            <a:off x="2029900" y="3288725"/>
            <a:ext cx="16664500" cy="3445500"/>
          </a:xfrm>
          <a:prstGeom prst="rect">
            <a:avLst/>
          </a:prstGeom>
          <a:noFill/>
          <a:ln>
            <a:noFill/>
          </a:ln>
        </p:spPr>
        <p:txBody>
          <a:bodyPr spcFirstLastPara="1" wrap="square" lIns="91425" tIns="91425" rIns="91425" bIns="91425" anchor="t" anchorCtr="0">
            <a:noAutofit/>
          </a:bodyPr>
          <a:lstStyle/>
          <a:p>
            <a:pPr lvl="0"/>
            <a:r>
              <a:rPr lang="en-US" dirty="0" smtClean="0"/>
              <a:t>Response Write to be used </a:t>
            </a:r>
            <a:br>
              <a:rPr lang="en-US" dirty="0" smtClean="0"/>
            </a:br>
            <a:r>
              <a:rPr lang="en-US" sz="4800" dirty="0"/>
              <a:t> The </a:t>
            </a:r>
            <a:r>
              <a:rPr lang="en-US" sz="4800" dirty="0" err="1"/>
              <a:t>wt</a:t>
            </a:r>
            <a:r>
              <a:rPr lang="en-US" sz="4800" dirty="0"/>
              <a:t> parameter selects the Response Writer to be used.</a:t>
            </a:r>
            <a:endParaRPr dirty="0"/>
          </a:p>
        </p:txBody>
      </p:sp>
    </p:spTree>
    <p:extLst>
      <p:ext uri="{BB962C8B-B14F-4D97-AF65-F5344CB8AC3E}">
        <p14:creationId xmlns:p14="http://schemas.microsoft.com/office/powerpoint/2010/main" val="61541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body" idx="4294967295"/>
          </p:nvPr>
        </p:nvSpPr>
        <p:spPr>
          <a:xfrm>
            <a:off x="1545775" y="979714"/>
            <a:ext cx="21415800" cy="11415387"/>
          </a:xfrm>
          <a:prstGeom prst="rect">
            <a:avLst/>
          </a:prstGeom>
          <a:noFill/>
          <a:ln>
            <a:noFill/>
          </a:ln>
        </p:spPr>
        <p:txBody>
          <a:bodyPr spcFirstLastPara="1" wrap="square" lIns="0" tIns="0" rIns="0" bIns="0" anchor="t" anchorCtr="0">
            <a:noAutofit/>
          </a:bodyPr>
          <a:lstStyle/>
          <a:p>
            <a:pPr marL="914400" lvl="2" indent="0">
              <a:buClr>
                <a:schemeClr val="dk1"/>
              </a:buClr>
              <a:buSzPts val="2900"/>
              <a:buNone/>
            </a:pPr>
            <a:r>
              <a:rPr lang="en-US" sz="3600" dirty="0" smtClean="0">
                <a:solidFill>
                  <a:srgbClr val="2DC4C0"/>
                </a:solidFill>
                <a:latin typeface="Roboto Mono"/>
                <a:ea typeface="Roboto Mono"/>
                <a:cs typeface="Roboto Mono"/>
                <a:sym typeface="Roboto Mono"/>
              </a:rPr>
              <a:t>[Source: https</a:t>
            </a:r>
            <a:r>
              <a:rPr lang="en-US" sz="3600" dirty="0">
                <a:solidFill>
                  <a:srgbClr val="2DC4C0"/>
                </a:solidFill>
                <a:latin typeface="Roboto Mono"/>
                <a:ea typeface="Roboto Mono"/>
                <a:cs typeface="Roboto Mono"/>
                <a:sym typeface="Roboto Mono"/>
              </a:rPr>
              <a:t>://</a:t>
            </a:r>
            <a:r>
              <a:rPr lang="en-US" sz="3600" dirty="0" err="1" smtClean="0">
                <a:solidFill>
                  <a:srgbClr val="2DC4C0"/>
                </a:solidFill>
                <a:latin typeface="Roboto Mono"/>
                <a:ea typeface="Roboto Mono"/>
                <a:cs typeface="Roboto Mono"/>
                <a:sym typeface="Roboto Mono"/>
              </a:rPr>
              <a:t>lucene.apache.org</a:t>
            </a:r>
            <a:r>
              <a:rPr lang="en-US" sz="3600" dirty="0" smtClean="0">
                <a:solidFill>
                  <a:srgbClr val="2DC4C0"/>
                </a:solidFill>
                <a:latin typeface="Roboto Mono"/>
                <a:ea typeface="Roboto Mono"/>
                <a:cs typeface="Roboto Mono"/>
                <a:sym typeface="Roboto Mono"/>
              </a:rPr>
              <a:t>/</a:t>
            </a:r>
            <a:r>
              <a:rPr lang="en-US" sz="3600" dirty="0" err="1" smtClean="0">
                <a:solidFill>
                  <a:srgbClr val="2DC4C0"/>
                </a:solidFill>
                <a:latin typeface="Roboto Mono"/>
                <a:ea typeface="Roboto Mono"/>
                <a:cs typeface="Roboto Mono"/>
                <a:sym typeface="Roboto Mono"/>
              </a:rPr>
              <a:t>solr</a:t>
            </a:r>
            <a:r>
              <a:rPr lang="en-US" sz="3600" dirty="0" smtClean="0">
                <a:solidFill>
                  <a:srgbClr val="2DC4C0"/>
                </a:solidFill>
                <a:latin typeface="Roboto Mono"/>
                <a:ea typeface="Roboto Mono"/>
                <a:cs typeface="Roboto Mono"/>
                <a:sym typeface="Roboto Mono"/>
              </a:rPr>
              <a:t>/6_5_1/</a:t>
            </a:r>
            <a:r>
              <a:rPr lang="en-US" sz="3600" dirty="0" err="1" smtClean="0">
                <a:solidFill>
                  <a:srgbClr val="2DC4C0"/>
                </a:solidFill>
                <a:latin typeface="Roboto Mono"/>
                <a:ea typeface="Roboto Mono"/>
                <a:cs typeface="Roboto Mono"/>
                <a:sym typeface="Roboto Mono"/>
              </a:rPr>
              <a:t>solr-solrj</a:t>
            </a:r>
            <a:r>
              <a:rPr lang="en-US" sz="3600" dirty="0" smtClean="0">
                <a:solidFill>
                  <a:srgbClr val="2DC4C0"/>
                </a:solidFill>
                <a:latin typeface="Roboto Mono"/>
                <a:ea typeface="Roboto Mono"/>
                <a:cs typeface="Roboto Mono"/>
                <a:sym typeface="Roboto Mono"/>
              </a:rPr>
              <a:t>/</a:t>
            </a:r>
            <a:r>
              <a:rPr lang="en-US" sz="3600" dirty="0" err="1" smtClean="0">
                <a:solidFill>
                  <a:srgbClr val="2DC4C0"/>
                </a:solidFill>
                <a:latin typeface="Roboto Mono"/>
                <a:ea typeface="Roboto Mono"/>
                <a:cs typeface="Roboto Mono"/>
                <a:sym typeface="Roboto Mono"/>
              </a:rPr>
              <a:t>index.html</a:t>
            </a:r>
            <a:r>
              <a:rPr lang="en-US" sz="3600" dirty="0" smtClean="0">
                <a:solidFill>
                  <a:srgbClr val="2DC4C0"/>
                </a:solidFill>
                <a:latin typeface="Roboto Mono"/>
                <a:ea typeface="Roboto Mono"/>
                <a:cs typeface="Roboto Mono"/>
                <a:sym typeface="Roboto Mono"/>
              </a:rPr>
              <a:t> ]</a:t>
            </a:r>
            <a:endParaRPr lang="en-US" sz="3600" dirty="0">
              <a:solidFill>
                <a:srgbClr val="2DC4C0"/>
              </a:solidFill>
              <a:latin typeface="Roboto Mono"/>
              <a:ea typeface="Roboto Mono"/>
              <a:cs typeface="Roboto Mono"/>
              <a:sym typeface="Roboto Mono"/>
            </a:endParaRPr>
          </a:p>
          <a:p>
            <a:pPr marL="914400" lvl="2" indent="0">
              <a:buClr>
                <a:schemeClr val="dk1"/>
              </a:buClr>
              <a:buSzPts val="2900"/>
              <a:buNone/>
            </a:pPr>
            <a:r>
              <a:rPr lang="en-US" sz="3600" dirty="0">
                <a:solidFill>
                  <a:srgbClr val="2DC4C0"/>
                </a:solidFill>
                <a:latin typeface="Roboto Mono"/>
                <a:ea typeface="Roboto Mono"/>
                <a:cs typeface="Roboto Mono"/>
                <a:sym typeface="Roboto Mono"/>
              </a:rPr>
              <a:t>package </a:t>
            </a:r>
            <a:r>
              <a:rPr lang="en-US" sz="3600" dirty="0" err="1">
                <a:solidFill>
                  <a:srgbClr val="2DC4C0"/>
                </a:solidFill>
                <a:latin typeface="Roboto Mono"/>
                <a:ea typeface="Roboto Mono"/>
                <a:cs typeface="Roboto Mono"/>
                <a:sym typeface="Roboto Mono"/>
              </a:rPr>
              <a:t>com.example</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org.apache.solr.client.solrj.SolrServer</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org.apache.solr.client.solrj.SolrServerException</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org.apache.solr.client.solrj.impl.CommonsHttpSolrServer</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org.apache.solr.client.solrj.response.QueryResponse</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org.apache.solr.common.params.ModifiableSolrParams</a:t>
            </a:r>
            <a:r>
              <a:rPr lang="en-US" sz="3600" dirty="0" smtClean="0">
                <a:solidFill>
                  <a:srgbClr val="2DC4C0"/>
                </a:solidFill>
                <a:latin typeface="Roboto Mono"/>
                <a:ea typeface="Roboto Mono"/>
                <a:cs typeface="Roboto Mono"/>
                <a:sym typeface="Roboto Mono"/>
              </a:rPr>
              <a:t>;</a:t>
            </a:r>
            <a:endParaRPr lang="en-US" sz="3600" dirty="0">
              <a:solidFill>
                <a:srgbClr val="2DC4C0"/>
              </a:solidFill>
              <a:latin typeface="Roboto Mono"/>
              <a:ea typeface="Roboto Mono"/>
              <a:cs typeface="Roboto Mono"/>
              <a:sym typeface="Roboto Mono"/>
            </a:endParaRPr>
          </a:p>
          <a:p>
            <a:pPr marL="914400" lvl="2" indent="0">
              <a:buClr>
                <a:schemeClr val="dk1"/>
              </a:buClr>
              <a:buSzPts val="2900"/>
              <a:buNone/>
            </a:pPr>
            <a:r>
              <a:rPr lang="en-US" sz="3600" dirty="0">
                <a:solidFill>
                  <a:srgbClr val="2DC4C0"/>
                </a:solidFill>
                <a:latin typeface="Roboto Mono"/>
                <a:ea typeface="Roboto Mono"/>
                <a:cs typeface="Roboto Mono"/>
                <a:sym typeface="Roboto Mono"/>
              </a:rPr>
              <a:t>import </a:t>
            </a:r>
            <a:r>
              <a:rPr lang="en-US" sz="3600" dirty="0" err="1">
                <a:solidFill>
                  <a:srgbClr val="2DC4C0"/>
                </a:solidFill>
                <a:latin typeface="Roboto Mono"/>
                <a:ea typeface="Roboto Mono"/>
                <a:cs typeface="Roboto Mono"/>
                <a:sym typeface="Roboto Mono"/>
              </a:rPr>
              <a:t>java.net.MalformedURLException</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endParaRPr lang="en-US" sz="3600" dirty="0">
              <a:solidFill>
                <a:srgbClr val="2DC4C0"/>
              </a:solidFill>
              <a:latin typeface="Roboto Mono"/>
              <a:ea typeface="Roboto Mono"/>
              <a:cs typeface="Roboto Mono"/>
              <a:sym typeface="Roboto Mono"/>
            </a:endParaRPr>
          </a:p>
          <a:p>
            <a:pPr marL="914400" lvl="2" indent="0">
              <a:buClr>
                <a:schemeClr val="dk1"/>
              </a:buClr>
              <a:buSzPts val="2900"/>
              <a:buNone/>
            </a:pPr>
            <a:r>
              <a:rPr lang="en-US" sz="3600" dirty="0">
                <a:solidFill>
                  <a:srgbClr val="2DC4C0"/>
                </a:solidFill>
                <a:latin typeface="Roboto Mono"/>
                <a:ea typeface="Roboto Mono"/>
                <a:cs typeface="Roboto Mono"/>
                <a:sym typeface="Roboto Mono"/>
              </a:rPr>
              <a:t>public class </a:t>
            </a:r>
            <a:r>
              <a:rPr lang="en-US" sz="3600" dirty="0" err="1">
                <a:solidFill>
                  <a:srgbClr val="2DC4C0"/>
                </a:solidFill>
                <a:latin typeface="Roboto Mono"/>
                <a:ea typeface="Roboto Mono"/>
                <a:cs typeface="Roboto Mono"/>
                <a:sym typeface="Roboto Mono"/>
              </a:rPr>
              <a:t>SolrJExample</a:t>
            </a:r>
            <a:r>
              <a:rPr lang="en-US" sz="3600" dirty="0">
                <a:solidFill>
                  <a:srgbClr val="2DC4C0"/>
                </a:solidFill>
                <a:latin typeface="Roboto Mono"/>
                <a:ea typeface="Roboto Mono"/>
                <a:cs typeface="Roboto Mono"/>
                <a:sym typeface="Roboto Mono"/>
              </a:rPr>
              <a:t> {</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  public static void main(String[] </a:t>
            </a:r>
            <a:r>
              <a:rPr lang="en-US" sz="3600" dirty="0" err="1">
                <a:solidFill>
                  <a:srgbClr val="2DC4C0"/>
                </a:solidFill>
                <a:latin typeface="Roboto Mono"/>
                <a:ea typeface="Roboto Mono"/>
                <a:cs typeface="Roboto Mono"/>
                <a:sym typeface="Roboto Mono"/>
              </a:rPr>
              <a:t>args</a:t>
            </a:r>
            <a:r>
              <a:rPr lang="en-US" sz="3600" dirty="0">
                <a:solidFill>
                  <a:srgbClr val="2DC4C0"/>
                </a:solidFill>
                <a:latin typeface="Roboto Mono"/>
                <a:ea typeface="Roboto Mono"/>
                <a:cs typeface="Roboto Mono"/>
                <a:sym typeface="Roboto Mono"/>
              </a:rPr>
              <a:t>) throws </a:t>
            </a:r>
            <a:r>
              <a:rPr lang="en-US" sz="3600" dirty="0" err="1">
                <a:solidFill>
                  <a:srgbClr val="2DC4C0"/>
                </a:solidFill>
                <a:latin typeface="Roboto Mono"/>
                <a:ea typeface="Roboto Mono"/>
                <a:cs typeface="Roboto Mono"/>
                <a:sym typeface="Roboto Mono"/>
              </a:rPr>
              <a:t>MalformedURLException</a:t>
            </a: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SolrServerException</a:t>
            </a:r>
            <a:r>
              <a:rPr lang="en-US" sz="3600" dirty="0">
                <a:solidFill>
                  <a:srgbClr val="2DC4C0"/>
                </a:solidFill>
                <a:latin typeface="Roboto Mono"/>
                <a:ea typeface="Roboto Mono"/>
                <a:cs typeface="Roboto Mono"/>
                <a:sym typeface="Roboto Mono"/>
              </a:rPr>
              <a:t> {</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SolrServer</a:t>
            </a: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solr</a:t>
            </a:r>
            <a:r>
              <a:rPr lang="en-US" sz="3600" dirty="0">
                <a:solidFill>
                  <a:srgbClr val="2DC4C0"/>
                </a:solidFill>
                <a:latin typeface="Roboto Mono"/>
                <a:ea typeface="Roboto Mono"/>
                <a:cs typeface="Roboto Mono"/>
                <a:sym typeface="Roboto Mono"/>
              </a:rPr>
              <a:t> = new </a:t>
            </a:r>
            <a:r>
              <a:rPr lang="en-US" sz="3600" dirty="0" err="1">
                <a:solidFill>
                  <a:srgbClr val="2DC4C0"/>
                </a:solidFill>
                <a:latin typeface="Roboto Mono"/>
                <a:ea typeface="Roboto Mono"/>
                <a:cs typeface="Roboto Mono"/>
                <a:sym typeface="Roboto Mono"/>
              </a:rPr>
              <a:t>CommonsHttpSolrServer</a:t>
            </a:r>
            <a:r>
              <a:rPr lang="en-US" sz="3600" dirty="0">
                <a:solidFill>
                  <a:srgbClr val="2DC4C0"/>
                </a:solidFill>
                <a:latin typeface="Roboto Mono"/>
                <a:ea typeface="Roboto Mono"/>
                <a:cs typeface="Roboto Mono"/>
                <a:sym typeface="Roboto Mono"/>
              </a:rPr>
              <a:t>("http://localhost:8983/</a:t>
            </a:r>
            <a:r>
              <a:rPr lang="en-US" sz="3600" dirty="0" err="1">
                <a:solidFill>
                  <a:srgbClr val="2DC4C0"/>
                </a:solidFill>
                <a:latin typeface="Roboto Mono"/>
                <a:ea typeface="Roboto Mono"/>
                <a:cs typeface="Roboto Mono"/>
                <a:sym typeface="Roboto Mono"/>
              </a:rPr>
              <a:t>solr</a:t>
            </a:r>
            <a:r>
              <a:rPr lang="en-US" sz="3600" dirty="0">
                <a:solidFill>
                  <a:srgbClr val="2DC4C0"/>
                </a:solidFill>
                <a:latin typeface="Roboto Mono"/>
                <a:ea typeface="Roboto Mono"/>
                <a:cs typeface="Roboto Mono"/>
                <a:sym typeface="Roboto Mono"/>
              </a:rPr>
              <a:t>/</a:t>
            </a:r>
            <a:r>
              <a:rPr lang="en-US" sz="3600" dirty="0" err="1">
                <a:solidFill>
                  <a:srgbClr val="2DC4C0"/>
                </a:solidFill>
                <a:latin typeface="Roboto Mono"/>
                <a:ea typeface="Roboto Mono"/>
                <a:cs typeface="Roboto Mono"/>
                <a:sym typeface="Roboto Mono"/>
              </a:rPr>
              <a:t>techproducts</a:t>
            </a:r>
            <a:r>
              <a:rPr lang="en-US" sz="3600" dirty="0" smtClean="0">
                <a:solidFill>
                  <a:srgbClr val="2DC4C0"/>
                </a:solidFill>
                <a:latin typeface="Roboto Mono"/>
                <a:ea typeface="Roboto Mono"/>
                <a:cs typeface="Roboto Mono"/>
                <a:sym typeface="Roboto Mono"/>
              </a:rPr>
              <a:t>");</a:t>
            </a:r>
            <a:endParaRPr lang="en-US" sz="3600" dirty="0">
              <a:solidFill>
                <a:srgbClr val="2DC4C0"/>
              </a:solidFill>
              <a:latin typeface="Roboto Mono"/>
              <a:ea typeface="Roboto Mono"/>
              <a:cs typeface="Roboto Mono"/>
              <a:sym typeface="Roboto Mono"/>
            </a:endParaRP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ModifiableSolrParams</a:t>
            </a: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params</a:t>
            </a:r>
            <a:r>
              <a:rPr lang="en-US" sz="3600" dirty="0">
                <a:solidFill>
                  <a:srgbClr val="2DC4C0"/>
                </a:solidFill>
                <a:latin typeface="Roboto Mono"/>
                <a:ea typeface="Roboto Mono"/>
                <a:cs typeface="Roboto Mono"/>
                <a:sym typeface="Roboto Mono"/>
              </a:rPr>
              <a:t> = new </a:t>
            </a:r>
            <a:r>
              <a:rPr lang="en-US" sz="3600" dirty="0" err="1">
                <a:solidFill>
                  <a:srgbClr val="2DC4C0"/>
                </a:solidFill>
                <a:latin typeface="Roboto Mono"/>
                <a:ea typeface="Roboto Mono"/>
                <a:cs typeface="Roboto Mono"/>
                <a:sym typeface="Roboto Mono"/>
              </a:rPr>
              <a:t>ModifiableSolrParams</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params.set</a:t>
            </a:r>
            <a:r>
              <a:rPr lang="en-US" sz="3600" dirty="0">
                <a:solidFill>
                  <a:srgbClr val="2DC4C0"/>
                </a:solidFill>
                <a:latin typeface="Roboto Mono"/>
                <a:ea typeface="Roboto Mono"/>
                <a:cs typeface="Roboto Mono"/>
                <a:sym typeface="Roboto Mono"/>
              </a:rPr>
              <a:t>("q", "DDR</a:t>
            </a:r>
            <a:r>
              <a:rPr lang="en-US" sz="3600" dirty="0" smtClean="0">
                <a:solidFill>
                  <a:srgbClr val="2DC4C0"/>
                </a:solidFill>
                <a:latin typeface="Roboto Mono"/>
                <a:ea typeface="Roboto Mono"/>
                <a:cs typeface="Roboto Mono"/>
                <a:sym typeface="Roboto Mono"/>
              </a:rPr>
              <a:t>");</a:t>
            </a:r>
            <a:endParaRPr lang="en-US" sz="3600" dirty="0">
              <a:solidFill>
                <a:srgbClr val="2DC4C0"/>
              </a:solidFill>
              <a:latin typeface="Roboto Mono"/>
              <a:ea typeface="Roboto Mono"/>
              <a:cs typeface="Roboto Mono"/>
              <a:sym typeface="Roboto Mono"/>
            </a:endParaRP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QueryResponse</a:t>
            </a:r>
            <a:r>
              <a:rPr lang="en-US" sz="3600" dirty="0">
                <a:solidFill>
                  <a:srgbClr val="2DC4C0"/>
                </a:solidFill>
                <a:latin typeface="Roboto Mono"/>
                <a:ea typeface="Roboto Mono"/>
                <a:cs typeface="Roboto Mono"/>
                <a:sym typeface="Roboto Mono"/>
              </a:rPr>
              <a:t> response = </a:t>
            </a:r>
            <a:r>
              <a:rPr lang="en-US" sz="3600" dirty="0" err="1">
                <a:solidFill>
                  <a:srgbClr val="2DC4C0"/>
                </a:solidFill>
                <a:latin typeface="Roboto Mono"/>
                <a:ea typeface="Roboto Mono"/>
                <a:cs typeface="Roboto Mono"/>
                <a:sym typeface="Roboto Mono"/>
              </a:rPr>
              <a:t>solr.query</a:t>
            </a:r>
            <a:r>
              <a:rPr lang="en-US" sz="3600" dirty="0">
                <a:solidFill>
                  <a:srgbClr val="2DC4C0"/>
                </a:solidFill>
                <a:latin typeface="Roboto Mono"/>
                <a:ea typeface="Roboto Mono"/>
                <a:cs typeface="Roboto Mono"/>
                <a:sym typeface="Roboto Mono"/>
              </a:rPr>
              <a:t>(</a:t>
            </a:r>
            <a:r>
              <a:rPr lang="en-US" sz="3600" dirty="0" err="1">
                <a:solidFill>
                  <a:srgbClr val="2DC4C0"/>
                </a:solidFill>
                <a:latin typeface="Roboto Mono"/>
                <a:ea typeface="Roboto Mono"/>
                <a:cs typeface="Roboto Mono"/>
                <a:sym typeface="Roboto Mono"/>
              </a:rPr>
              <a:t>params</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r>
              <a:rPr lang="en-US" sz="3600" dirty="0" err="1">
                <a:solidFill>
                  <a:srgbClr val="2DC4C0"/>
                </a:solidFill>
                <a:latin typeface="Roboto Mono"/>
                <a:ea typeface="Roboto Mono"/>
                <a:cs typeface="Roboto Mono"/>
                <a:sym typeface="Roboto Mono"/>
              </a:rPr>
              <a:t>System.out.println</a:t>
            </a:r>
            <a:r>
              <a:rPr lang="en-US" sz="3600" dirty="0">
                <a:solidFill>
                  <a:srgbClr val="2DC4C0"/>
                </a:solidFill>
                <a:latin typeface="Roboto Mono"/>
                <a:ea typeface="Roboto Mono"/>
                <a:cs typeface="Roboto Mono"/>
                <a:sym typeface="Roboto Mono"/>
              </a:rPr>
              <a:t>(</a:t>
            </a:r>
            <a:r>
              <a:rPr lang="en-US" sz="3600" dirty="0" err="1">
                <a:solidFill>
                  <a:srgbClr val="2DC4C0"/>
                </a:solidFill>
                <a:latin typeface="Roboto Mono"/>
                <a:ea typeface="Roboto Mono"/>
                <a:cs typeface="Roboto Mono"/>
                <a:sym typeface="Roboto Mono"/>
              </a:rPr>
              <a:t>response.getResults</a:t>
            </a:r>
            <a:r>
              <a:rPr lang="en-US" sz="3600" dirty="0">
                <a:solidFill>
                  <a:srgbClr val="2DC4C0"/>
                </a:solidFill>
                <a:latin typeface="Roboto Mono"/>
                <a:ea typeface="Roboto Mono"/>
                <a:cs typeface="Roboto Mono"/>
                <a:sym typeface="Roboto Mono"/>
              </a:rPr>
              <a:t>().</a:t>
            </a:r>
            <a:r>
              <a:rPr lang="en-US" sz="3600" dirty="0" err="1">
                <a:solidFill>
                  <a:srgbClr val="2DC4C0"/>
                </a:solidFill>
                <a:latin typeface="Roboto Mono"/>
                <a:ea typeface="Roboto Mono"/>
                <a:cs typeface="Roboto Mono"/>
                <a:sym typeface="Roboto Mono"/>
              </a:rPr>
              <a:t>getNumFound</a:t>
            </a:r>
            <a:r>
              <a:rPr lang="en-US" sz="3600" dirty="0">
                <a:solidFill>
                  <a:srgbClr val="2DC4C0"/>
                </a:solidFill>
                <a:latin typeface="Roboto Mono"/>
                <a:ea typeface="Roboto Mono"/>
                <a:cs typeface="Roboto Mono"/>
                <a:sym typeface="Roboto Mono"/>
              </a:rPr>
              <a:t>());</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  }</a:t>
            </a:r>
          </a:p>
          <a:p>
            <a:pPr marL="914400" lvl="2" indent="0">
              <a:buClr>
                <a:schemeClr val="dk1"/>
              </a:buClr>
              <a:buSzPts val="2900"/>
              <a:buNone/>
            </a:pPr>
            <a:r>
              <a:rPr lang="en-US" sz="3600" dirty="0">
                <a:solidFill>
                  <a:srgbClr val="2DC4C0"/>
                </a:solidFill>
                <a:latin typeface="Roboto Mono"/>
                <a:ea typeface="Roboto Mono"/>
                <a:cs typeface="Roboto Mono"/>
                <a:sym typeface="Roboto Mono"/>
              </a:rPr>
              <a:t>}</a:t>
            </a:r>
            <a:endParaRPr sz="3600" dirty="0">
              <a:latin typeface="Roboto Mono"/>
              <a:ea typeface="Roboto Mono"/>
              <a:cs typeface="Roboto Mono"/>
              <a:sym typeface="Roboto Mono"/>
            </a:endParaRPr>
          </a:p>
        </p:txBody>
      </p:sp>
      <p:grpSp>
        <p:nvGrpSpPr>
          <p:cNvPr id="203" name="Google Shape;203;p28"/>
          <p:cNvGrpSpPr/>
          <p:nvPr/>
        </p:nvGrpSpPr>
        <p:grpSpPr>
          <a:xfrm>
            <a:off x="16139555" y="9946491"/>
            <a:ext cx="6394480" cy="2448610"/>
            <a:chOff x="6529941" y="3436217"/>
            <a:chExt cx="2397900" cy="918217"/>
          </a:xfrm>
        </p:grpSpPr>
        <p:sp>
          <p:nvSpPr>
            <p:cNvPr id="204" name="Google Shape;204;p28"/>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205" name="Google Shape;205;p28"/>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US" sz="4000" b="0" i="1" u="none" strike="noStrike" cap="none" dirty="0" smtClean="0">
                  <a:solidFill>
                    <a:srgbClr val="FFFFFF"/>
                  </a:solidFill>
                  <a:latin typeface="Source Sans Pro Light"/>
                  <a:ea typeface="Source Sans Pro Light"/>
                  <a:cs typeface="Source Sans Pro Light"/>
                  <a:sym typeface="Source Sans Pro Light"/>
                </a:rPr>
                <a:t>Java Program to retrieve count of matching documents</a:t>
              </a:r>
              <a:endParaRPr sz="2900" b="0" i="0" u="none" strike="noStrike" cap="none" dirty="0">
                <a:solidFill>
                  <a:srgbClr val="000000"/>
                </a:solidFill>
                <a:latin typeface="Source Sans Pro Light"/>
                <a:ea typeface="Source Sans Pro Light"/>
                <a:cs typeface="Source Sans Pro Light"/>
                <a:sym typeface="Source Sans Pro Light"/>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0" y="573763"/>
            <a:ext cx="24384007" cy="12568478"/>
          </a:xfrm>
          <a:prstGeom prst="rect">
            <a:avLst/>
          </a:prstGeom>
          <a:noFill/>
          <a:ln>
            <a:noFill/>
          </a:ln>
        </p:spPr>
      </p:pic>
      <p:grpSp>
        <p:nvGrpSpPr>
          <p:cNvPr id="195" name="Google Shape;195;p27"/>
          <p:cNvGrpSpPr/>
          <p:nvPr/>
        </p:nvGrpSpPr>
        <p:grpSpPr>
          <a:xfrm>
            <a:off x="12910453" y="5666062"/>
            <a:ext cx="6394480" cy="2448610"/>
            <a:chOff x="6529941" y="3436217"/>
            <a:chExt cx="2397900" cy="918217"/>
          </a:xfrm>
        </p:grpSpPr>
        <p:sp>
          <p:nvSpPr>
            <p:cNvPr id="196" name="Google Shape;196;p27"/>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US" sz="4000" i="1" dirty="0" smtClean="0">
                  <a:solidFill>
                    <a:schemeClr val="tx1"/>
                  </a:solidFill>
                  <a:latin typeface="Source Sans Pro Light"/>
                  <a:ea typeface="Source Sans Pro Light"/>
                  <a:cs typeface="Source Sans Pro Light"/>
                  <a:sym typeface="Source Sans Pro Light"/>
                </a:rPr>
                <a:t>Interacting to </a:t>
              </a:r>
              <a:r>
                <a:rPr lang="en-US" sz="4000" i="1" dirty="0" err="1" smtClean="0">
                  <a:solidFill>
                    <a:schemeClr val="tx1"/>
                  </a:solidFill>
                  <a:latin typeface="Source Sans Pro Light"/>
                  <a:ea typeface="Source Sans Pro Light"/>
                  <a:cs typeface="Source Sans Pro Light"/>
                  <a:sym typeface="Source Sans Pro Light"/>
                </a:rPr>
                <a:t>Solr</a:t>
              </a:r>
              <a:r>
                <a:rPr lang="en-US" sz="4000" i="1" dirty="0" smtClean="0">
                  <a:solidFill>
                    <a:schemeClr val="tx1"/>
                  </a:solidFill>
                  <a:latin typeface="Source Sans Pro Light"/>
                  <a:ea typeface="Source Sans Pro Light"/>
                  <a:cs typeface="Source Sans Pro Light"/>
                  <a:sym typeface="Source Sans Pro Light"/>
                </a:rPr>
                <a:t> instance using Java Program</a:t>
              </a:r>
              <a:endParaRPr sz="4000" b="0" i="0" u="none" strike="noStrike" cap="none" dirty="0">
                <a:solidFill>
                  <a:schemeClr val="tx1"/>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674220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idx="2"/>
          </p:nvPr>
        </p:nvSpPr>
        <p:spPr>
          <a:xfrm>
            <a:off x="1958775" y="4276050"/>
            <a:ext cx="8334000" cy="10371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dirty="0" smtClean="0"/>
              <a:t>Start with </a:t>
            </a:r>
            <a:r>
              <a:rPr lang="en-US" dirty="0" err="1" smtClean="0"/>
              <a:t>README.txt</a:t>
            </a:r>
            <a:endParaRPr dirty="0"/>
          </a:p>
        </p:txBody>
      </p:sp>
      <p:sp>
        <p:nvSpPr>
          <p:cNvPr id="154" name="Google Shape;154;p23"/>
          <p:cNvSpPr txBox="1">
            <a:spLocks noGrp="1"/>
          </p:cNvSpPr>
          <p:nvPr>
            <p:ph type="title" idx="3"/>
          </p:nvPr>
        </p:nvSpPr>
        <p:spPr>
          <a:xfrm>
            <a:off x="1958775" y="5739100"/>
            <a:ext cx="8334000" cy="4245600"/>
          </a:xfrm>
          <a:prstGeom prst="rect">
            <a:avLst/>
          </a:prstGeom>
          <a:noFill/>
          <a:ln>
            <a:noFill/>
          </a:ln>
        </p:spPr>
        <p:txBody>
          <a:bodyPr spcFirstLastPara="1" wrap="square" lIns="91425" tIns="91425" rIns="91425" bIns="91425" anchor="t" anchorCtr="0">
            <a:noAutofit/>
          </a:bodyPr>
          <a:lstStyle/>
          <a:p>
            <a:r>
              <a:rPr lang="en-US" dirty="0" smtClean="0"/>
              <a:t>server/</a:t>
            </a:r>
            <a:r>
              <a:rPr lang="en-US" dirty="0" err="1" smtClean="0"/>
              <a:t>README.txt</a:t>
            </a:r>
            <a:r>
              <a:rPr lang="en-US" dirty="0" smtClean="0"/>
              <a:t/>
            </a:r>
            <a:br>
              <a:rPr lang="en-US" dirty="0" smtClean="0"/>
            </a:br>
            <a:r>
              <a:rPr lang="en-US" dirty="0" smtClean="0"/>
              <a:t>server/</a:t>
            </a:r>
            <a:r>
              <a:rPr lang="en-US" dirty="0" err="1" smtClean="0"/>
              <a:t>solr</a:t>
            </a:r>
            <a:r>
              <a:rPr lang="en-US" dirty="0" smtClean="0"/>
              <a:t>/</a:t>
            </a:r>
            <a:r>
              <a:rPr lang="en-US" dirty="0" err="1" smtClean="0"/>
              <a:t>README.txt</a:t>
            </a:r>
            <a:r>
              <a:rPr lang="en-US" dirty="0" smtClean="0"/>
              <a:t/>
            </a:r>
            <a:br>
              <a:rPr lang="en-US" dirty="0" smtClean="0"/>
            </a:br>
            <a:r>
              <a:rPr lang="en-US" dirty="0"/>
              <a:t/>
            </a:r>
            <a:br>
              <a:rPr lang="en-US" dirty="0"/>
            </a:br>
            <a:r>
              <a:rPr lang="en-US" dirty="0" smtClean="0"/>
              <a:t>https</a:t>
            </a:r>
            <a:r>
              <a:rPr lang="en-US" dirty="0"/>
              <a:t>://</a:t>
            </a:r>
            <a:r>
              <a:rPr lang="en-US" dirty="0" err="1"/>
              <a:t>lucene.apache.org</a:t>
            </a:r>
            <a:r>
              <a:rPr lang="en-US" dirty="0"/>
              <a:t>/</a:t>
            </a:r>
            <a:r>
              <a:rPr lang="en-US" dirty="0" err="1"/>
              <a:t>solr</a:t>
            </a:r>
            <a:r>
              <a:rPr lang="en-US" dirty="0"/>
              <a:t>/guide/8_4/</a:t>
            </a:r>
            <a:r>
              <a:rPr lang="en-US" dirty="0" err="1"/>
              <a:t>installing-solr.html#directory-layout</a:t>
            </a:r>
            <a:r>
              <a:rPr lang="en-US" dirty="0"/>
              <a:t/>
            </a:r>
            <a:br>
              <a:rPr lang="en-US" dirty="0"/>
            </a:br>
            <a:endParaRPr dirty="0"/>
          </a:p>
        </p:txBody>
      </p:sp>
      <p:sp>
        <p:nvSpPr>
          <p:cNvPr id="155" name="Google Shape;155;p23"/>
          <p:cNvSpPr txBox="1">
            <a:spLocks noGrp="1"/>
          </p:cNvSpPr>
          <p:nvPr>
            <p:ph type="title"/>
          </p:nvPr>
        </p:nvSpPr>
        <p:spPr>
          <a:xfrm>
            <a:off x="1958775" y="1962775"/>
            <a:ext cx="8334000" cy="202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400"/>
              <a:buNone/>
            </a:pPr>
            <a:r>
              <a:rPr lang="en-US" dirty="0" smtClean="0"/>
              <a:t>Know your </a:t>
            </a:r>
            <a:r>
              <a:rPr lang="en-US" dirty="0" err="1" smtClean="0"/>
              <a:t>solr</a:t>
            </a:r>
            <a:endParaRPr dirty="0"/>
          </a:p>
        </p:txBody>
      </p:sp>
      <p:pic>
        <p:nvPicPr>
          <p:cNvPr id="156" name="Google Shape;156;p23"/>
          <p:cNvPicPr preferRelativeResize="0"/>
          <p:nvPr/>
        </p:nvPicPr>
        <p:blipFill>
          <a:blip r:embed="rId3">
            <a:extLst>
              <a:ext uri="{28A0092B-C50C-407E-A947-70E740481C1C}">
                <a14:useLocalDpi xmlns:a14="http://schemas.microsoft.com/office/drawing/2010/main" val="0"/>
              </a:ext>
            </a:extLst>
          </a:blip>
          <a:stretch>
            <a:fillRect/>
          </a:stretch>
        </p:blipFill>
        <p:spPr>
          <a:xfrm>
            <a:off x="12243684" y="2365799"/>
            <a:ext cx="12140315" cy="7134601"/>
          </a:xfrm>
          <a:prstGeom prst="rect">
            <a:avLst/>
          </a:prstGeom>
          <a:noFill/>
          <a:ln>
            <a:noFill/>
          </a:ln>
        </p:spPr>
      </p:pic>
      <p:grpSp>
        <p:nvGrpSpPr>
          <p:cNvPr id="157" name="Google Shape;157;p23"/>
          <p:cNvGrpSpPr/>
          <p:nvPr/>
        </p:nvGrpSpPr>
        <p:grpSpPr>
          <a:xfrm>
            <a:off x="17380527" y="9867895"/>
            <a:ext cx="6394480" cy="2448610"/>
            <a:chOff x="6529941" y="3436217"/>
            <a:chExt cx="2397900" cy="918217"/>
          </a:xfrm>
        </p:grpSpPr>
        <p:sp>
          <p:nvSpPr>
            <p:cNvPr id="158" name="Google Shape;158;p23"/>
            <p:cNvSpPr/>
            <p:nvPr/>
          </p:nvSpPr>
          <p:spPr>
            <a:xfrm>
              <a:off x="6531276" y="3436217"/>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59" name="Google Shape;159;p23"/>
            <p:cNvSpPr/>
            <p:nvPr/>
          </p:nvSpPr>
          <p:spPr>
            <a:xfrm>
              <a:off x="6529941" y="3625134"/>
              <a:ext cx="2397900" cy="729300"/>
            </a:xfrm>
            <a:prstGeom prst="rect">
              <a:avLst/>
            </a:prstGeom>
            <a:solidFill>
              <a:srgbClr val="FFCA28"/>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n-US" sz="2900" i="1" dirty="0" smtClean="0">
                  <a:solidFill>
                    <a:schemeClr val="tx1"/>
                  </a:solidFill>
                  <a:latin typeface="Source Sans Pro Light"/>
                  <a:ea typeface="Source Sans Pro Light"/>
                  <a:cs typeface="Source Sans Pro Light"/>
                  <a:sym typeface="Source Sans Pro Light"/>
                </a:rPr>
                <a:t>Directory Structure</a:t>
              </a:r>
              <a:endParaRPr sz="2900" b="0" i="0" u="none" strike="noStrike" cap="none" dirty="0">
                <a:solidFill>
                  <a:schemeClr val="tx1"/>
                </a:solidFill>
                <a:latin typeface="Source Sans Pro Light"/>
                <a:ea typeface="Source Sans Pro Light"/>
                <a:cs typeface="Source Sans Pro Light"/>
                <a:sym typeface="Source Sans Pro Light"/>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smtClean="0"/>
              <a:t>Search</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400"/>
              <a:buNone/>
            </a:pPr>
            <a:r>
              <a:rPr lang="en-US" dirty="0" smtClean="0"/>
              <a:t>The most used computing operation</a:t>
            </a:r>
            <a:endParaRPr dirty="0"/>
          </a:p>
        </p:txBody>
      </p:sp>
      <p:sp>
        <p:nvSpPr>
          <p:cNvPr id="128" name="Google Shape;128;p19"/>
          <p:cNvSpPr txBox="1">
            <a:spLocks noGrp="1"/>
          </p:cNvSpPr>
          <p:nvPr>
            <p:ph type="title" idx="3"/>
          </p:nvPr>
        </p:nvSpPr>
        <p:spPr>
          <a:xfrm>
            <a:off x="1520910" y="4837527"/>
            <a:ext cx="18089099" cy="52713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dirty="0" smtClean="0"/>
              <a:t>Basic Algorithms : Linear Search, Binary Search, Hashing, etc.</a:t>
            </a:r>
            <a:br>
              <a:rPr lang="en-US" sz="4800" dirty="0" smtClean="0"/>
            </a:br>
            <a:r>
              <a:rPr lang="en-US" sz="4800" dirty="0"/>
              <a:t/>
            </a:r>
            <a:br>
              <a:rPr lang="en-US" sz="4800" dirty="0"/>
            </a:br>
            <a:r>
              <a:rPr lang="en-US" sz="4800" dirty="0" smtClean="0"/>
              <a:t>Search Engines : </a:t>
            </a:r>
            <a:r>
              <a:rPr lang="en-US" sz="4800" dirty="0" err="1" smtClean="0"/>
              <a:t>Altavista</a:t>
            </a:r>
            <a:r>
              <a:rPr lang="en-US" sz="4800" dirty="0" smtClean="0"/>
              <a:t>, Google, Bing, etc.</a:t>
            </a:r>
            <a:br>
              <a:rPr lang="en-US" sz="4800" dirty="0" smtClean="0"/>
            </a:br>
            <a:r>
              <a:rPr lang="en-US" sz="4800" dirty="0"/>
              <a:t/>
            </a:r>
            <a:br>
              <a:rPr lang="en-US" sz="4800" dirty="0"/>
            </a:br>
            <a:r>
              <a:rPr lang="en-US" sz="4800" dirty="0" smtClean="0"/>
              <a:t>Enterprise Search: Apache </a:t>
            </a:r>
            <a:r>
              <a:rPr lang="en-US" sz="4800" dirty="0" err="1" smtClean="0"/>
              <a:t>Lucene</a:t>
            </a:r>
            <a:r>
              <a:rPr lang="en-US" sz="4800" dirty="0" smtClean="0"/>
              <a:t>/</a:t>
            </a:r>
            <a:r>
              <a:rPr lang="en-US" sz="4800" dirty="0" err="1" smtClean="0"/>
              <a:t>Solr</a:t>
            </a:r>
            <a:r>
              <a:rPr lang="en-US" sz="4800" dirty="0" smtClean="0"/>
              <a:t> (Open Source)</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smtClean="0"/>
              <a:t>Technical Words</a:t>
            </a:r>
            <a:endParaRPr dirty="0"/>
          </a:p>
        </p:txBody>
      </p:sp>
      <p:sp>
        <p:nvSpPr>
          <p:cNvPr id="134" name="Google Shape;134;p20"/>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a:t>https://</a:t>
            </a:r>
            <a:r>
              <a:rPr lang="en-US" dirty="0" err="1"/>
              <a:t>lucene.apache.org</a:t>
            </a:r>
            <a:r>
              <a:rPr lang="en-US" dirty="0"/>
              <a:t>/</a:t>
            </a:r>
            <a:r>
              <a:rPr lang="en-US" dirty="0" err="1"/>
              <a:t>solr</a:t>
            </a:r>
            <a:r>
              <a:rPr lang="en-US" dirty="0"/>
              <a:t>/guide/8_4/</a:t>
            </a:r>
            <a:r>
              <a:rPr lang="en-US" dirty="0" err="1"/>
              <a:t>solr-glossary.html</a:t>
            </a:r>
            <a:endParaRPr dirty="0"/>
          </a:p>
        </p:txBody>
      </p:sp>
      <p:sp>
        <p:nvSpPr>
          <p:cNvPr id="135" name="Google Shape;135;p20"/>
          <p:cNvSpPr txBox="1">
            <a:spLocks noGrp="1"/>
          </p:cNvSpPr>
          <p:nvPr>
            <p:ph type="body" idx="1"/>
          </p:nvPr>
        </p:nvSpPr>
        <p:spPr>
          <a:xfrm>
            <a:off x="1598150" y="4832775"/>
            <a:ext cx="8437800" cy="5763900"/>
          </a:xfrm>
          <a:prstGeom prst="rect">
            <a:avLst/>
          </a:prstGeom>
          <a:noFill/>
          <a:ln>
            <a:noFill/>
          </a:ln>
        </p:spPr>
        <p:txBody>
          <a:bodyPr spcFirstLastPara="1" wrap="square" lIns="91425" tIns="91425" rIns="91425" bIns="91425" anchor="t" anchorCtr="0">
            <a:noAutofit/>
          </a:bodyPr>
          <a:lstStyle/>
          <a:p>
            <a:pPr marL="0" lvl="0" indent="0">
              <a:buNone/>
            </a:pPr>
            <a:endParaRPr lang="en-US" dirty="0" smtClean="0"/>
          </a:p>
          <a:p>
            <a:pPr lvl="0" indent="-457200"/>
            <a:r>
              <a:rPr lang="en-US" dirty="0" smtClean="0"/>
              <a:t>Core</a:t>
            </a:r>
          </a:p>
          <a:p>
            <a:pPr lvl="1" indent="-457200"/>
            <a:r>
              <a:rPr lang="en-US" dirty="0" smtClean="0"/>
              <a:t>An </a:t>
            </a:r>
            <a:r>
              <a:rPr lang="en-US" dirty="0"/>
              <a:t>individual </a:t>
            </a:r>
            <a:r>
              <a:rPr lang="en-US" dirty="0" err="1"/>
              <a:t>Solr</a:t>
            </a:r>
            <a:r>
              <a:rPr lang="en-US" dirty="0"/>
              <a:t> instance (represents a logical index). Multiple cores can run on a single node. </a:t>
            </a:r>
          </a:p>
          <a:p>
            <a:pPr marL="457200" lvl="0" indent="-457200" algn="l" rtl="0">
              <a:lnSpc>
                <a:spcPct val="125000"/>
              </a:lnSpc>
              <a:spcBef>
                <a:spcPts val="0"/>
              </a:spcBef>
              <a:spcAft>
                <a:spcPts val="0"/>
              </a:spcAft>
              <a:buSzPts val="4000"/>
              <a:buChar char="●"/>
            </a:pPr>
            <a:endParaRPr lang="en-US" dirty="0" smtClean="0"/>
          </a:p>
          <a:p>
            <a:pPr marL="0" lvl="0" indent="0">
              <a:buNone/>
            </a:pPr>
            <a:endParaRPr lang="en-US" dirty="0" smtClean="0"/>
          </a:p>
          <a:p>
            <a:pPr lvl="1" indent="-457200">
              <a:buChar char="●"/>
            </a:pPr>
            <a:endParaRPr dirty="0"/>
          </a:p>
          <a:p>
            <a:pPr marL="457200" lvl="0" indent="-457200" algn="l" rtl="0">
              <a:lnSpc>
                <a:spcPct val="125000"/>
              </a:lnSpc>
              <a:spcBef>
                <a:spcPts val="0"/>
              </a:spcBef>
              <a:spcAft>
                <a:spcPts val="0"/>
              </a:spcAft>
              <a:buSzPts val="4000"/>
              <a:buChar char="●"/>
            </a:pPr>
            <a:endParaRPr dirty="0">
              <a:solidFill>
                <a:schemeClr val="accent3"/>
              </a:solidFill>
            </a:endParaRPr>
          </a:p>
        </p:txBody>
      </p:sp>
      <p:sp>
        <p:nvSpPr>
          <p:cNvPr id="136" name="Google Shape;136;p20"/>
          <p:cNvSpPr txBox="1">
            <a:spLocks noGrp="1"/>
          </p:cNvSpPr>
          <p:nvPr>
            <p:ph type="body" idx="3"/>
          </p:nvPr>
        </p:nvSpPr>
        <p:spPr>
          <a:xfrm>
            <a:off x="9516533" y="4832775"/>
            <a:ext cx="13241867" cy="5763900"/>
          </a:xfrm>
          <a:prstGeom prst="rect">
            <a:avLst/>
          </a:prstGeom>
          <a:noFill/>
          <a:ln>
            <a:noFill/>
          </a:ln>
        </p:spPr>
        <p:txBody>
          <a:bodyPr spcFirstLastPara="1" wrap="square" lIns="91425" tIns="91425" rIns="91425" bIns="91425" anchor="t" anchorCtr="0">
            <a:noAutofit/>
          </a:bodyPr>
          <a:lstStyle/>
          <a:p>
            <a:r>
              <a:rPr lang="en-US" dirty="0" smtClean="0"/>
              <a:t>Collection</a:t>
            </a:r>
          </a:p>
          <a:p>
            <a:pPr lvl="1"/>
            <a:r>
              <a:rPr lang="en-US" dirty="0" smtClean="0"/>
              <a:t>In </a:t>
            </a:r>
            <a:r>
              <a:rPr lang="en-US" dirty="0" err="1"/>
              <a:t>Solr</a:t>
            </a:r>
            <a:r>
              <a:rPr lang="en-US" dirty="0"/>
              <a:t>, one or more </a:t>
            </a:r>
            <a:r>
              <a:rPr lang="en-US" u="sng" dirty="0">
                <a:hlinkClick r:id="rId3"/>
              </a:rPr>
              <a:t>Documents</a:t>
            </a:r>
            <a:r>
              <a:rPr lang="en-US" dirty="0"/>
              <a:t> grouped together in a single logical index using a single configuration and Schema.</a:t>
            </a:r>
          </a:p>
          <a:p>
            <a:pPr lvl="1"/>
            <a:r>
              <a:rPr lang="en-US" dirty="0"/>
              <a:t>In </a:t>
            </a:r>
            <a:r>
              <a:rPr lang="en-US" u="sng" dirty="0">
                <a:hlinkClick r:id="rId4"/>
              </a:rPr>
              <a:t>SolrCloud</a:t>
            </a:r>
            <a:r>
              <a:rPr lang="en-US" dirty="0"/>
              <a:t> a collection may be divided up into multiple logical shards, which may in turn be distributed across many nodes, or in a Single node </a:t>
            </a:r>
            <a:r>
              <a:rPr lang="en-US" dirty="0" err="1"/>
              <a:t>Solr</a:t>
            </a:r>
            <a:r>
              <a:rPr lang="en-US" dirty="0"/>
              <a:t> installation, a collection may be a single </a:t>
            </a:r>
            <a:r>
              <a:rPr lang="en-US" u="sng" dirty="0">
                <a:hlinkClick r:id="rId5"/>
              </a:rPr>
              <a:t>Core</a:t>
            </a:r>
            <a:r>
              <a:rPr lang="en-US" dirty="0"/>
              <a:t>.</a:t>
            </a:r>
          </a:p>
          <a:p>
            <a:pPr lvl="1" indent="-457200"/>
            <a:endParaRPr lang="en-US" dirty="0">
              <a:solidFill>
                <a:schemeClr val="accent3"/>
              </a:solidFill>
            </a:endParaRPr>
          </a:p>
          <a:p>
            <a:pPr lvl="0" indent="-457200">
              <a:buClr>
                <a:schemeClr val="accent3"/>
              </a:buClr>
            </a:pPr>
            <a:endParaRPr dirty="0"/>
          </a:p>
        </p:txBody>
      </p:sp>
    </p:spTree>
    <p:extLst>
      <p:ext uri="{BB962C8B-B14F-4D97-AF65-F5344CB8AC3E}">
        <p14:creationId xmlns:p14="http://schemas.microsoft.com/office/powerpoint/2010/main" val="1095652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800"/>
              <a:buNone/>
            </a:pPr>
            <a:r>
              <a:rPr lang="en-US" dirty="0" smtClean="0"/>
              <a:t>Technical Words</a:t>
            </a:r>
            <a:endParaRPr dirty="0"/>
          </a:p>
        </p:txBody>
      </p:sp>
      <p:sp>
        <p:nvSpPr>
          <p:cNvPr id="134" name="Google Shape;134;p20"/>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a:t>https://</a:t>
            </a:r>
            <a:r>
              <a:rPr lang="en-US" dirty="0" err="1"/>
              <a:t>lucene.apache.org</a:t>
            </a:r>
            <a:r>
              <a:rPr lang="en-US" dirty="0"/>
              <a:t>/</a:t>
            </a:r>
            <a:r>
              <a:rPr lang="en-US" dirty="0" err="1"/>
              <a:t>solr</a:t>
            </a:r>
            <a:r>
              <a:rPr lang="en-US" dirty="0"/>
              <a:t>/guide/8_4/</a:t>
            </a:r>
            <a:r>
              <a:rPr lang="en-US" dirty="0" err="1"/>
              <a:t>solr-glossary.html</a:t>
            </a:r>
            <a:endParaRPr dirty="0"/>
          </a:p>
        </p:txBody>
      </p:sp>
      <p:sp>
        <p:nvSpPr>
          <p:cNvPr id="135" name="Google Shape;135;p20"/>
          <p:cNvSpPr txBox="1">
            <a:spLocks noGrp="1"/>
          </p:cNvSpPr>
          <p:nvPr>
            <p:ph type="body" idx="1"/>
          </p:nvPr>
        </p:nvSpPr>
        <p:spPr>
          <a:xfrm>
            <a:off x="1366906" y="4543081"/>
            <a:ext cx="8437800" cy="5763900"/>
          </a:xfrm>
          <a:prstGeom prst="rect">
            <a:avLst/>
          </a:prstGeom>
          <a:noFill/>
          <a:ln>
            <a:noFill/>
          </a:ln>
        </p:spPr>
        <p:txBody>
          <a:bodyPr spcFirstLastPara="1" wrap="square" lIns="91425" tIns="91425" rIns="91425" bIns="91425" anchor="t" anchorCtr="0">
            <a:noAutofit/>
          </a:bodyPr>
          <a:lstStyle/>
          <a:p>
            <a:pPr marL="0" lvl="0" indent="0">
              <a:buNone/>
            </a:pPr>
            <a:endParaRPr lang="en-US" dirty="0" smtClean="0"/>
          </a:p>
          <a:p>
            <a:pPr lvl="0" indent="-457200"/>
            <a:r>
              <a:rPr lang="en-US" dirty="0" smtClean="0"/>
              <a:t>Facet</a:t>
            </a:r>
          </a:p>
          <a:p>
            <a:pPr lvl="1" indent="-457200"/>
            <a:r>
              <a:rPr lang="en-US" dirty="0" smtClean="0"/>
              <a:t>The </a:t>
            </a:r>
            <a:r>
              <a:rPr lang="en-US" dirty="0"/>
              <a:t>arrangement of search results into categories based on indexed </a:t>
            </a:r>
            <a:r>
              <a:rPr lang="en-US" dirty="0" smtClean="0"/>
              <a:t>terms</a:t>
            </a:r>
          </a:p>
          <a:p>
            <a:r>
              <a:rPr lang="en-US" dirty="0"/>
              <a:t>Replica</a:t>
            </a:r>
          </a:p>
          <a:p>
            <a:pPr lvl="1"/>
            <a:r>
              <a:rPr lang="en-US" dirty="0"/>
              <a:t>A </a:t>
            </a:r>
            <a:r>
              <a:rPr lang="en-US" u="sng" dirty="0">
                <a:hlinkClick r:id="rId3"/>
              </a:rPr>
              <a:t>Core</a:t>
            </a:r>
            <a:r>
              <a:rPr lang="en-US" dirty="0"/>
              <a:t> that acts as a physical copy of a </a:t>
            </a:r>
            <a:r>
              <a:rPr lang="en-US" u="sng" dirty="0">
                <a:hlinkClick r:id="rId4"/>
              </a:rPr>
              <a:t>Shard</a:t>
            </a:r>
            <a:r>
              <a:rPr lang="en-US" dirty="0"/>
              <a:t> in a </a:t>
            </a:r>
            <a:r>
              <a:rPr lang="en-US" u="sng" dirty="0">
                <a:hlinkClick r:id="rId5"/>
              </a:rPr>
              <a:t>SolrCloud</a:t>
            </a:r>
            <a:r>
              <a:rPr lang="en-US" dirty="0"/>
              <a:t> </a:t>
            </a:r>
            <a:r>
              <a:rPr lang="en-US" u="sng" dirty="0">
                <a:hlinkClick r:id="rId6"/>
              </a:rPr>
              <a:t>Collection</a:t>
            </a:r>
            <a:r>
              <a:rPr lang="en-US" dirty="0"/>
              <a:t>.</a:t>
            </a:r>
          </a:p>
          <a:p>
            <a:pPr marL="457200" lvl="0" indent="-457200" algn="l" rtl="0">
              <a:lnSpc>
                <a:spcPct val="125000"/>
              </a:lnSpc>
              <a:spcBef>
                <a:spcPts val="0"/>
              </a:spcBef>
              <a:spcAft>
                <a:spcPts val="0"/>
              </a:spcAft>
              <a:buSzPts val="4000"/>
              <a:buChar char="●"/>
            </a:pPr>
            <a:endParaRPr lang="en-US" dirty="0" smtClean="0"/>
          </a:p>
          <a:p>
            <a:pPr marL="0" lvl="0" indent="0">
              <a:buNone/>
            </a:pPr>
            <a:endParaRPr lang="en-US" dirty="0" smtClean="0"/>
          </a:p>
          <a:p>
            <a:pPr lvl="1" indent="-457200">
              <a:buChar char="●"/>
            </a:pPr>
            <a:endParaRPr dirty="0"/>
          </a:p>
          <a:p>
            <a:pPr marL="457200" lvl="0" indent="-457200" algn="l" rtl="0">
              <a:lnSpc>
                <a:spcPct val="125000"/>
              </a:lnSpc>
              <a:spcBef>
                <a:spcPts val="0"/>
              </a:spcBef>
              <a:spcAft>
                <a:spcPts val="0"/>
              </a:spcAft>
              <a:buSzPts val="4000"/>
              <a:buChar char="●"/>
            </a:pPr>
            <a:endParaRPr dirty="0">
              <a:solidFill>
                <a:schemeClr val="accent3"/>
              </a:solidFill>
            </a:endParaRPr>
          </a:p>
        </p:txBody>
      </p:sp>
      <p:sp>
        <p:nvSpPr>
          <p:cNvPr id="136" name="Google Shape;136;p20"/>
          <p:cNvSpPr txBox="1">
            <a:spLocks noGrp="1"/>
          </p:cNvSpPr>
          <p:nvPr>
            <p:ph type="body" idx="3"/>
          </p:nvPr>
        </p:nvSpPr>
        <p:spPr>
          <a:xfrm>
            <a:off x="9516533" y="4832775"/>
            <a:ext cx="13713173" cy="6783492"/>
          </a:xfrm>
          <a:prstGeom prst="rect">
            <a:avLst/>
          </a:prstGeom>
          <a:noFill/>
          <a:ln>
            <a:noFill/>
          </a:ln>
        </p:spPr>
        <p:txBody>
          <a:bodyPr spcFirstLastPara="1" wrap="square" lIns="91425" tIns="91425" rIns="91425" bIns="91425" anchor="t" anchorCtr="0">
            <a:noAutofit/>
          </a:bodyPr>
          <a:lstStyle/>
          <a:p>
            <a:r>
              <a:rPr lang="en-US" dirty="0" smtClean="0"/>
              <a:t>Shard</a:t>
            </a:r>
          </a:p>
          <a:p>
            <a:pPr lvl="1"/>
            <a:r>
              <a:rPr lang="en-US" dirty="0" smtClean="0"/>
              <a:t>In </a:t>
            </a:r>
            <a:r>
              <a:rPr lang="en-US" dirty="0" err="1" smtClean="0"/>
              <a:t>SolrCloud</a:t>
            </a:r>
            <a:r>
              <a:rPr lang="en-US" dirty="0"/>
              <a:t>, a logical partition of a single </a:t>
            </a:r>
            <a:r>
              <a:rPr lang="en-US" u="sng" dirty="0">
                <a:hlinkClick r:id="rId6"/>
              </a:rPr>
              <a:t>Collection</a:t>
            </a:r>
            <a:r>
              <a:rPr lang="en-US" dirty="0"/>
              <a:t>. Every shard consists of at least one physical </a:t>
            </a:r>
            <a:r>
              <a:rPr lang="en-US" u="sng" dirty="0">
                <a:hlinkClick r:id="rId7"/>
              </a:rPr>
              <a:t>Replica</a:t>
            </a:r>
            <a:r>
              <a:rPr lang="en-US" dirty="0"/>
              <a:t>, but there may be multiple Replicas distributed across multiple </a:t>
            </a:r>
            <a:r>
              <a:rPr lang="en-US" u="sng" dirty="0" smtClean="0">
                <a:hlinkClick r:id="rId8"/>
              </a:rPr>
              <a:t>Nodes</a:t>
            </a:r>
            <a:r>
              <a:rPr lang="en-US" dirty="0"/>
              <a:t> for fault tolerance. See also </a:t>
            </a:r>
            <a:r>
              <a:rPr lang="en-US" u="sng" dirty="0">
                <a:hlinkClick r:id="rId5"/>
              </a:rPr>
              <a:t>SolrCloud</a:t>
            </a:r>
            <a:r>
              <a:rPr lang="en-US" dirty="0" smtClean="0"/>
              <a:t>.</a:t>
            </a:r>
          </a:p>
          <a:p>
            <a:r>
              <a:rPr lang="en-US" u="sng" dirty="0" smtClean="0">
                <a:hlinkClick r:id="rId9"/>
              </a:rPr>
              <a:t>Suggester</a:t>
            </a:r>
            <a:endParaRPr lang="en-US" u="sng" dirty="0" smtClean="0"/>
          </a:p>
          <a:p>
            <a:pPr lvl="1"/>
            <a:r>
              <a:rPr lang="en-US" dirty="0" smtClean="0"/>
              <a:t>Functionality </a:t>
            </a:r>
            <a:r>
              <a:rPr lang="en-US" dirty="0"/>
              <a:t>in </a:t>
            </a:r>
            <a:r>
              <a:rPr lang="en-US" dirty="0" err="1"/>
              <a:t>Solr</a:t>
            </a:r>
            <a:r>
              <a:rPr lang="en-US" dirty="0"/>
              <a:t> that provides the ability to suggest possible query terms to users as they type.</a:t>
            </a:r>
            <a:endParaRPr lang="en-US" dirty="0"/>
          </a:p>
        </p:txBody>
      </p:sp>
    </p:spTree>
    <p:extLst>
      <p:ext uri="{BB962C8B-B14F-4D97-AF65-F5344CB8AC3E}">
        <p14:creationId xmlns:p14="http://schemas.microsoft.com/office/powerpoint/2010/main" val="1369458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Important Files</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Configuration</a:t>
            </a:r>
            <a:endParaRPr dirty="0"/>
          </a:p>
        </p:txBody>
      </p:sp>
      <p:sp>
        <p:nvSpPr>
          <p:cNvPr id="128" name="Google Shape;128;p19"/>
          <p:cNvSpPr txBox="1">
            <a:spLocks noGrp="1"/>
          </p:cNvSpPr>
          <p:nvPr>
            <p:ph type="title" idx="3"/>
          </p:nvPr>
        </p:nvSpPr>
        <p:spPr>
          <a:xfrm>
            <a:off x="1520910" y="4430503"/>
            <a:ext cx="21175804" cy="7424039"/>
          </a:xfrm>
          <a:prstGeom prst="rect">
            <a:avLst/>
          </a:prstGeom>
          <a:noFill/>
          <a:ln>
            <a:noFill/>
          </a:ln>
        </p:spPr>
        <p:txBody>
          <a:bodyPr spcFirstLastPara="1" wrap="square" lIns="91425" tIns="91425" rIns="91425" bIns="91425" anchor="t" anchorCtr="0">
            <a:noAutofit/>
          </a:bodyPr>
          <a:lstStyle/>
          <a:p>
            <a:r>
              <a:rPr lang="en-US" sz="4400" dirty="0" smtClean="0"/>
              <a:t>bin/</a:t>
            </a:r>
            <a:r>
              <a:rPr lang="en-US" sz="4400" dirty="0" err="1" smtClean="0"/>
              <a:t>solr.in.sh</a:t>
            </a:r>
            <a:r>
              <a:rPr lang="en-US" sz="4400" dirty="0" smtClean="0"/>
              <a:t> (Set </a:t>
            </a:r>
            <a:r>
              <a:rPr lang="en-US" sz="4400" dirty="0" err="1" smtClean="0"/>
              <a:t>solr</a:t>
            </a:r>
            <a:r>
              <a:rPr lang="en-US" sz="4400" dirty="0" smtClean="0"/>
              <a:t> java home and more)</a:t>
            </a:r>
            <a:br>
              <a:rPr lang="en-US" sz="4400" dirty="0" smtClean="0"/>
            </a:br>
            <a:r>
              <a:rPr lang="en-US" sz="4400" dirty="0" smtClean="0"/>
              <a:t>server/</a:t>
            </a:r>
            <a:r>
              <a:rPr lang="en-US" sz="4400" dirty="0" err="1" smtClean="0"/>
              <a:t>solr</a:t>
            </a:r>
            <a:r>
              <a:rPr lang="en-US" sz="4400" dirty="0" smtClean="0"/>
              <a:t>/</a:t>
            </a:r>
            <a:r>
              <a:rPr lang="en-US" sz="4400" dirty="0" err="1" smtClean="0"/>
              <a:t>solr.xml</a:t>
            </a:r>
            <a:r>
              <a:rPr lang="en-US" sz="4400" dirty="0" smtClean="0"/>
              <a:t> (Host context, port and more)</a:t>
            </a:r>
            <a:br>
              <a:rPr lang="en-US" sz="4400" dirty="0" smtClean="0"/>
            </a:br>
            <a:r>
              <a:rPr lang="en-US" sz="4400" dirty="0" smtClean="0"/>
              <a:t>server/logs/</a:t>
            </a:r>
            <a:r>
              <a:rPr lang="en-US" sz="4400" dirty="0" err="1" smtClean="0"/>
              <a:t>solr.log</a:t>
            </a:r>
            <a:r>
              <a:rPr lang="en-US" sz="4400" dirty="0" smtClean="0"/>
              <a:t> (Runtime Query log and more)</a:t>
            </a:r>
            <a:br>
              <a:rPr lang="en-US" sz="4400" dirty="0" smtClean="0"/>
            </a:br>
            <a:r>
              <a:rPr lang="en-US" sz="4400" dirty="0" smtClean="0"/>
              <a:t>example/</a:t>
            </a:r>
            <a:r>
              <a:rPr lang="en-US" sz="4400" dirty="0" err="1" smtClean="0"/>
              <a:t>techproducts</a:t>
            </a:r>
            <a:r>
              <a:rPr lang="en-US" sz="4400" dirty="0" smtClean="0"/>
              <a:t>/</a:t>
            </a:r>
            <a:r>
              <a:rPr lang="en-US" sz="4400" dirty="0" err="1" smtClean="0"/>
              <a:t>solr</a:t>
            </a:r>
            <a:r>
              <a:rPr lang="en-US" sz="4400" dirty="0" smtClean="0"/>
              <a:t>/</a:t>
            </a:r>
            <a:r>
              <a:rPr lang="en-US" sz="4400" dirty="0" err="1" smtClean="0"/>
              <a:t>techproducts</a:t>
            </a:r>
            <a:r>
              <a:rPr lang="en-US" sz="4400" dirty="0" smtClean="0"/>
              <a:t>/</a:t>
            </a:r>
            <a:r>
              <a:rPr lang="en-US" sz="4400" dirty="0" err="1" smtClean="0"/>
              <a:t>conf</a:t>
            </a:r>
            <a:r>
              <a:rPr lang="en-US" sz="4400" dirty="0" smtClean="0"/>
              <a:t>/</a:t>
            </a:r>
            <a:r>
              <a:rPr lang="en-US" sz="4400" dirty="0" err="1" smtClean="0"/>
              <a:t>solrconfig.xml</a:t>
            </a:r>
            <a:r>
              <a:rPr lang="en-US" sz="4400" dirty="0" smtClean="0"/>
              <a:t> (</a:t>
            </a:r>
            <a:r>
              <a:rPr lang="en-US" sz="4400" dirty="0" err="1" smtClean="0"/>
              <a:t>Lucene</a:t>
            </a:r>
            <a:r>
              <a:rPr lang="en-US" sz="4400" dirty="0" smtClean="0"/>
              <a:t> Match Version, Index Data Directory Location and more)</a:t>
            </a:r>
            <a:br>
              <a:rPr lang="en-US" sz="4400" dirty="0" smtClean="0"/>
            </a:br>
            <a:r>
              <a:rPr lang="en-US" sz="4400" dirty="0" smtClean="0"/>
              <a:t>example/</a:t>
            </a:r>
            <a:r>
              <a:rPr lang="en-US" sz="4400" dirty="0" err="1" smtClean="0"/>
              <a:t>techproducts</a:t>
            </a:r>
            <a:r>
              <a:rPr lang="en-US" sz="4400" dirty="0" smtClean="0"/>
              <a:t>/</a:t>
            </a:r>
            <a:r>
              <a:rPr lang="en-US" sz="4400" dirty="0" err="1" smtClean="0"/>
              <a:t>solr</a:t>
            </a:r>
            <a:r>
              <a:rPr lang="en-US" sz="4400" dirty="0" smtClean="0"/>
              <a:t>/</a:t>
            </a:r>
            <a:r>
              <a:rPr lang="en-US" sz="4400" dirty="0" err="1" smtClean="0"/>
              <a:t>techproducts</a:t>
            </a:r>
            <a:r>
              <a:rPr lang="en-US" sz="4400" dirty="0" smtClean="0"/>
              <a:t>/</a:t>
            </a:r>
            <a:r>
              <a:rPr lang="en-US" sz="4400" dirty="0" err="1" smtClean="0"/>
              <a:t>conf</a:t>
            </a:r>
            <a:r>
              <a:rPr lang="en-US" sz="4400" dirty="0" smtClean="0"/>
              <a:t>/managed-schema  (</a:t>
            </a:r>
            <a:r>
              <a:rPr lang="en-US" sz="4400" dirty="0" err="1" smtClean="0"/>
              <a:t>schema.xml</a:t>
            </a:r>
            <a:r>
              <a:rPr lang="en-US" sz="4400" dirty="0" smtClean="0"/>
              <a:t>)</a:t>
            </a:r>
            <a:br>
              <a:rPr lang="en-US" sz="4400" dirty="0" smtClean="0"/>
            </a:br>
            <a:r>
              <a:rPr lang="en-US" sz="4400" dirty="0" smtClean="0"/>
              <a:t>example/example-DIH/</a:t>
            </a:r>
            <a:r>
              <a:rPr lang="en-US" sz="4400" dirty="0" err="1" smtClean="0"/>
              <a:t>solr</a:t>
            </a:r>
            <a:r>
              <a:rPr lang="en-US" sz="4400" dirty="0" smtClean="0"/>
              <a:t>/</a:t>
            </a:r>
            <a:r>
              <a:rPr lang="en-US" sz="4400" dirty="0" err="1" smtClean="0"/>
              <a:t>db</a:t>
            </a:r>
            <a:r>
              <a:rPr lang="en-US" sz="4400" dirty="0" smtClean="0"/>
              <a:t>/</a:t>
            </a:r>
            <a:r>
              <a:rPr lang="en-US" sz="4400" dirty="0" err="1" smtClean="0"/>
              <a:t>conf</a:t>
            </a:r>
            <a:r>
              <a:rPr lang="en-US" sz="4400" dirty="0" smtClean="0"/>
              <a:t>/</a:t>
            </a:r>
            <a:r>
              <a:rPr lang="en-US" sz="4400" dirty="0" err="1" smtClean="0"/>
              <a:t>db</a:t>
            </a:r>
            <a:r>
              <a:rPr lang="en-US" sz="4400" dirty="0" smtClean="0"/>
              <a:t>-data-</a:t>
            </a:r>
            <a:r>
              <a:rPr lang="en-US" sz="4400" dirty="0" err="1" smtClean="0"/>
              <a:t>config.xml</a:t>
            </a:r>
            <a:r>
              <a:rPr lang="en-US" sz="4400" dirty="0" smtClean="0"/>
              <a:t> (Structured Data Importer)</a:t>
            </a:r>
            <a:br>
              <a:rPr lang="en-US" sz="4400" dirty="0" smtClean="0"/>
            </a:br>
            <a:endParaRPr sz="4400" dirty="0"/>
          </a:p>
        </p:txBody>
      </p:sp>
    </p:spTree>
    <p:extLst>
      <p:ext uri="{BB962C8B-B14F-4D97-AF65-F5344CB8AC3E}">
        <p14:creationId xmlns:p14="http://schemas.microsoft.com/office/powerpoint/2010/main" val="1331725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Important Links</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Official as of </a:t>
            </a:r>
            <a:r>
              <a:rPr lang="en-US" dirty="0" err="1" smtClean="0"/>
              <a:t>Solr</a:t>
            </a:r>
            <a:r>
              <a:rPr lang="en-US" dirty="0" smtClean="0"/>
              <a:t> 8.4</a:t>
            </a:r>
            <a:endParaRPr dirty="0"/>
          </a:p>
        </p:txBody>
      </p:sp>
      <p:sp>
        <p:nvSpPr>
          <p:cNvPr id="128" name="Google Shape;128;p19"/>
          <p:cNvSpPr txBox="1">
            <a:spLocks noGrp="1"/>
          </p:cNvSpPr>
          <p:nvPr>
            <p:ph type="title" idx="3"/>
          </p:nvPr>
        </p:nvSpPr>
        <p:spPr>
          <a:xfrm>
            <a:off x="1520910" y="4430503"/>
            <a:ext cx="21175804" cy="7424039"/>
          </a:xfrm>
          <a:prstGeom prst="rect">
            <a:avLst/>
          </a:prstGeom>
          <a:noFill/>
          <a:ln>
            <a:noFill/>
          </a:ln>
        </p:spPr>
        <p:txBody>
          <a:bodyPr spcFirstLastPara="1" wrap="square" lIns="91425" tIns="91425" rIns="91425" bIns="91425" anchor="t" anchorCtr="0">
            <a:noAutofit/>
          </a:bodyPr>
          <a:lstStyle/>
          <a:p>
            <a:r>
              <a:rPr lang="en-US" sz="4400" dirty="0"/>
              <a:t>https://</a:t>
            </a:r>
            <a:r>
              <a:rPr lang="en-US" sz="4400" dirty="0" err="1"/>
              <a:t>lucene.apache.org</a:t>
            </a:r>
            <a:r>
              <a:rPr lang="en-US" sz="4400" dirty="0"/>
              <a:t>/</a:t>
            </a:r>
            <a:r>
              <a:rPr lang="en-US" sz="4400" dirty="0" err="1"/>
              <a:t>solr</a:t>
            </a:r>
            <a:r>
              <a:rPr lang="en-US" sz="4400" dirty="0"/>
              <a:t>/guide/8_4/</a:t>
            </a:r>
            <a:r>
              <a:rPr lang="en-US" sz="4400" dirty="0" err="1"/>
              <a:t>index.html</a:t>
            </a:r>
            <a:r>
              <a:rPr lang="en-US" sz="4400" dirty="0"/>
              <a:t> </a:t>
            </a:r>
            <a:r>
              <a:rPr lang="en-US" sz="4400" dirty="0" smtClean="0"/>
              <a:t/>
            </a:r>
            <a:br>
              <a:rPr lang="en-US" sz="4400" dirty="0" smtClean="0"/>
            </a:br>
            <a:r>
              <a:rPr lang="en-US" sz="4400" dirty="0" smtClean="0"/>
              <a:t/>
            </a:r>
            <a:br>
              <a:rPr lang="en-US" sz="4400" dirty="0" smtClean="0"/>
            </a:br>
            <a:r>
              <a:rPr lang="en-US" sz="4400" dirty="0" err="1" smtClean="0"/>
              <a:t>Solr</a:t>
            </a:r>
            <a:r>
              <a:rPr lang="en-US" sz="4400" dirty="0" smtClean="0"/>
              <a:t> Tutorial</a:t>
            </a:r>
            <a:r>
              <a:rPr lang="en-US" sz="4400" dirty="0"/>
              <a:t/>
            </a:r>
            <a:br>
              <a:rPr lang="en-US" sz="4400" dirty="0"/>
            </a:br>
            <a:r>
              <a:rPr lang="en-US" sz="4400" dirty="0"/>
              <a:t>https://</a:t>
            </a:r>
            <a:r>
              <a:rPr lang="en-US" sz="4400" dirty="0" err="1" smtClean="0"/>
              <a:t>lucene.apache.org</a:t>
            </a:r>
            <a:r>
              <a:rPr lang="en-US" sz="4400" dirty="0" smtClean="0"/>
              <a:t>/</a:t>
            </a:r>
            <a:r>
              <a:rPr lang="en-US" sz="4400" dirty="0" err="1" smtClean="0"/>
              <a:t>solr</a:t>
            </a:r>
            <a:r>
              <a:rPr lang="en-US" sz="4400" dirty="0" smtClean="0"/>
              <a:t>/guide/8_4/</a:t>
            </a:r>
            <a:r>
              <a:rPr lang="en-US" sz="4400" dirty="0" err="1" smtClean="0"/>
              <a:t>solr-tutorial.html</a:t>
            </a:r>
            <a:r>
              <a:rPr lang="en-US" sz="4400" dirty="0" smtClean="0"/>
              <a:t/>
            </a:r>
            <a:br>
              <a:rPr lang="en-US" sz="4400" dirty="0" smtClean="0"/>
            </a:br>
            <a:r>
              <a:rPr lang="en-US" sz="4400" dirty="0" smtClean="0"/>
              <a:t/>
            </a:r>
            <a:br>
              <a:rPr lang="en-US" sz="4400" dirty="0" smtClean="0"/>
            </a:br>
            <a:r>
              <a:rPr lang="en-US" sz="4400" dirty="0" err="1" smtClean="0"/>
              <a:t>Solr</a:t>
            </a:r>
            <a:r>
              <a:rPr lang="en-US" sz="4400" dirty="0" smtClean="0"/>
              <a:t> </a:t>
            </a:r>
            <a:r>
              <a:rPr lang="en-US" sz="4400" dirty="0"/>
              <a:t>Quick Overview</a:t>
            </a:r>
            <a:br>
              <a:rPr lang="en-US" sz="4400" dirty="0"/>
            </a:br>
            <a:r>
              <a:rPr lang="en-US" sz="4400" dirty="0"/>
              <a:t>https://</a:t>
            </a:r>
            <a:r>
              <a:rPr lang="en-US" sz="4400" dirty="0" err="1" smtClean="0"/>
              <a:t>lucene.apache.org</a:t>
            </a:r>
            <a:r>
              <a:rPr lang="en-US" sz="4400" dirty="0" smtClean="0"/>
              <a:t>/</a:t>
            </a:r>
            <a:r>
              <a:rPr lang="en-US" sz="4400" dirty="0" err="1" smtClean="0"/>
              <a:t>solr</a:t>
            </a:r>
            <a:r>
              <a:rPr lang="en-US" sz="4400" dirty="0" smtClean="0"/>
              <a:t>/guide/8_4/</a:t>
            </a:r>
            <a:r>
              <a:rPr lang="en-US" sz="4400" dirty="0" err="1" smtClean="0"/>
              <a:t>a-quick-overview.html#a-quick-overview</a:t>
            </a: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endParaRPr sz="4400" dirty="0"/>
          </a:p>
        </p:txBody>
      </p:sp>
    </p:spTree>
    <p:extLst>
      <p:ext uri="{BB962C8B-B14F-4D97-AF65-F5344CB8AC3E}">
        <p14:creationId xmlns:p14="http://schemas.microsoft.com/office/powerpoint/2010/main" val="891961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Important Links</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Official as of </a:t>
            </a:r>
            <a:r>
              <a:rPr lang="en-US" dirty="0" err="1" smtClean="0"/>
              <a:t>Solr</a:t>
            </a:r>
            <a:r>
              <a:rPr lang="en-US" dirty="0" smtClean="0"/>
              <a:t> 8.4</a:t>
            </a:r>
            <a:endParaRPr dirty="0"/>
          </a:p>
        </p:txBody>
      </p:sp>
      <p:sp>
        <p:nvSpPr>
          <p:cNvPr id="128" name="Google Shape;128;p19"/>
          <p:cNvSpPr txBox="1">
            <a:spLocks noGrp="1"/>
          </p:cNvSpPr>
          <p:nvPr>
            <p:ph type="title" idx="3"/>
          </p:nvPr>
        </p:nvSpPr>
        <p:spPr>
          <a:xfrm>
            <a:off x="1520910" y="4430503"/>
            <a:ext cx="21175804" cy="7424039"/>
          </a:xfrm>
          <a:prstGeom prst="rect">
            <a:avLst/>
          </a:prstGeom>
          <a:noFill/>
          <a:ln>
            <a:noFill/>
          </a:ln>
        </p:spPr>
        <p:txBody>
          <a:bodyPr spcFirstLastPara="1" wrap="square" lIns="91425" tIns="91425" rIns="91425" bIns="91425" anchor="t" anchorCtr="0">
            <a:noAutofit/>
          </a:bodyPr>
          <a:lstStyle/>
          <a:p>
            <a:r>
              <a:rPr lang="en-US" sz="4400" dirty="0"/>
              <a:t>https://</a:t>
            </a:r>
            <a:r>
              <a:rPr lang="en-US" sz="4400" dirty="0" err="1" smtClean="0"/>
              <a:t>lucene.apache.org</a:t>
            </a:r>
            <a:r>
              <a:rPr lang="en-US" sz="4400" dirty="0" smtClean="0"/>
              <a:t>/</a:t>
            </a:r>
            <a:r>
              <a:rPr lang="en-US" sz="4400" dirty="0" err="1" smtClean="0"/>
              <a:t>solr</a:t>
            </a:r>
            <a:r>
              <a:rPr lang="en-US" sz="4400" dirty="0" smtClean="0"/>
              <a:t>/guide/8_4/</a:t>
            </a:r>
            <a:r>
              <a:rPr lang="en-US" sz="4400" dirty="0" err="1" smtClean="0"/>
              <a:t>searching.html#searching</a:t>
            </a:r>
            <a:r>
              <a:rPr lang="en-US" sz="4400" dirty="0"/>
              <a:t/>
            </a:r>
            <a:br>
              <a:rPr lang="en-US" sz="4400" dirty="0"/>
            </a:br>
            <a:r>
              <a:rPr lang="en-US" sz="4400" dirty="0" smtClean="0"/>
              <a:t/>
            </a:r>
            <a:br>
              <a:rPr lang="en-US" sz="4400" dirty="0" smtClean="0"/>
            </a:br>
            <a:r>
              <a:rPr lang="en-US" sz="4400" dirty="0"/>
              <a:t/>
            </a:r>
            <a:br>
              <a:rPr lang="en-US" sz="4400" dirty="0"/>
            </a:br>
            <a:endParaRPr sz="4400" dirty="0"/>
          </a:p>
        </p:txBody>
      </p:sp>
    </p:spTree>
    <p:extLst>
      <p:ext uri="{BB962C8B-B14F-4D97-AF65-F5344CB8AC3E}">
        <p14:creationId xmlns:p14="http://schemas.microsoft.com/office/powerpoint/2010/main" val="192659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824450" y="5171200"/>
            <a:ext cx="16735200" cy="2488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400"/>
              <a:buNone/>
            </a:pPr>
            <a:r>
              <a:rPr lang="en-US" dirty="0" smtClean="0"/>
              <a:t>“Enjoy the journey called LIFE”</a:t>
            </a:r>
            <a:endParaRPr dirty="0"/>
          </a:p>
        </p:txBody>
      </p:sp>
      <p:sp>
        <p:nvSpPr>
          <p:cNvPr id="142" name="Google Shape;142;p21"/>
          <p:cNvSpPr txBox="1">
            <a:spLocks noGrp="1"/>
          </p:cNvSpPr>
          <p:nvPr>
            <p:ph type="title" idx="2"/>
          </p:nvPr>
        </p:nvSpPr>
        <p:spPr>
          <a:xfrm>
            <a:off x="3859721" y="8484700"/>
            <a:ext cx="12933300" cy="16395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dirty="0" smtClean="0"/>
              <a:t>- </a:t>
            </a:r>
            <a:r>
              <a:rPr lang="en-US" dirty="0" err="1" smtClean="0"/>
              <a:t>Jigar</a:t>
            </a:r>
            <a:r>
              <a:rPr lang="en-US" dirty="0" smtClean="0"/>
              <a:t> Pandya</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9"/>
          <p:cNvSpPr txBox="1">
            <a:spLocks noGrp="1"/>
          </p:cNvSpPr>
          <p:nvPr>
            <p:ph type="title"/>
          </p:nvPr>
        </p:nvSpPr>
        <p:spPr>
          <a:xfrm>
            <a:off x="3883585" y="3641650"/>
            <a:ext cx="12287099" cy="344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0"/>
              <a:buNone/>
            </a:pPr>
            <a:r>
              <a:rPr lang="en-US" dirty="0"/>
              <a:t>Thank </a:t>
            </a:r>
            <a:r>
              <a:rPr lang="en-US" dirty="0" smtClean="0"/>
              <a:t>You.</a:t>
            </a:r>
            <a:endParaRPr dirty="0"/>
          </a:p>
        </p:txBody>
      </p:sp>
      <p:sp>
        <p:nvSpPr>
          <p:cNvPr id="8" name="Google Shape;66;p15"/>
          <p:cNvSpPr txBox="1">
            <a:spLocks/>
          </p:cNvSpPr>
          <p:nvPr/>
        </p:nvSpPr>
        <p:spPr>
          <a:xfrm>
            <a:off x="7353211" y="6448000"/>
            <a:ext cx="9376922" cy="320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5000"/>
              </a:lnSpc>
              <a:buSzPts val="2000"/>
            </a:pPr>
            <a:r>
              <a:rPr lang="en-US" sz="3200" dirty="0" err="1" smtClean="0"/>
              <a:t>Jigar</a:t>
            </a:r>
            <a:r>
              <a:rPr lang="en-US" sz="3200" dirty="0" smtClean="0"/>
              <a:t> M. Pandya</a:t>
            </a:r>
            <a:br>
              <a:rPr lang="en-US" sz="3200" dirty="0" smtClean="0"/>
            </a:br>
            <a:r>
              <a:rPr lang="en-US" sz="3200" dirty="0" smtClean="0"/>
              <a:t>Assistant Professor</a:t>
            </a:r>
            <a:br>
              <a:rPr lang="en-US" sz="3200" dirty="0" smtClean="0"/>
            </a:br>
            <a:r>
              <a:rPr lang="en-US" sz="3200" dirty="0" smtClean="0"/>
              <a:t>Computer Engineering Dept., </a:t>
            </a:r>
            <a:r>
              <a:rPr lang="en-US" sz="3200" dirty="0" err="1" smtClean="0"/>
              <a:t>FoT</a:t>
            </a:r>
            <a:r>
              <a:rPr lang="en-US" sz="3200" dirty="0" smtClean="0"/>
              <a:t>. </a:t>
            </a:r>
            <a:br>
              <a:rPr lang="en-US" sz="3200" dirty="0" smtClean="0"/>
            </a:br>
            <a:r>
              <a:rPr lang="en-US" sz="3200" dirty="0" err="1" smtClean="0"/>
              <a:t>D.D.University</a:t>
            </a:r>
            <a:r>
              <a:rPr lang="en-US" sz="3200" dirty="0" smtClean="0"/>
              <a:t>, </a:t>
            </a:r>
            <a:r>
              <a:rPr lang="en-US" sz="3200" dirty="0" err="1" smtClean="0"/>
              <a:t>Nadiad</a:t>
            </a:r>
            <a:r>
              <a:rPr lang="en-US" sz="3200" dirty="0" smtClean="0"/>
              <a:t>.</a:t>
            </a:r>
          </a:p>
          <a:p>
            <a:pPr>
              <a:lnSpc>
                <a:spcPct val="125000"/>
              </a:lnSpc>
              <a:buSzPts val="2000"/>
            </a:pPr>
            <a:r>
              <a:rPr lang="en-US" sz="3200" dirty="0" err="1"/>
              <a:t>j</a:t>
            </a:r>
            <a:r>
              <a:rPr lang="en-US" sz="3200" dirty="0" err="1" smtClean="0"/>
              <a:t>igarpandya.ce@ddu.ac.in</a:t>
            </a:r>
            <a:endParaRPr lang="en-US" sz="3200" dirty="0"/>
          </a:p>
        </p:txBody>
      </p:sp>
      <p:pic>
        <p:nvPicPr>
          <p:cNvPr id="9" name="Google Shape;68;p15"/>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565" y="6638500"/>
            <a:ext cx="2195666" cy="2823000"/>
          </a:xfrm>
          <a:prstGeom prst="ellipse">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a:t>About </a:t>
            </a:r>
            <a:r>
              <a:rPr lang="en-US" dirty="0" err="1"/>
              <a:t>Lucene</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https</a:t>
            </a:r>
            <a:r>
              <a:rPr lang="en-US" dirty="0"/>
              <a:t>://</a:t>
            </a:r>
            <a:r>
              <a:rPr lang="en-US" dirty="0" err="1"/>
              <a:t>lucene.apache.org</a:t>
            </a:r>
            <a:endParaRPr dirty="0"/>
          </a:p>
        </p:txBody>
      </p:sp>
      <p:sp>
        <p:nvSpPr>
          <p:cNvPr id="128" name="Google Shape;128;p19"/>
          <p:cNvSpPr txBox="1">
            <a:spLocks noGrp="1"/>
          </p:cNvSpPr>
          <p:nvPr>
            <p:ph type="title" idx="3"/>
          </p:nvPr>
        </p:nvSpPr>
        <p:spPr>
          <a:xfrm>
            <a:off x="1520910" y="4837527"/>
            <a:ext cx="21371747" cy="5271300"/>
          </a:xfrm>
          <a:prstGeom prst="rect">
            <a:avLst/>
          </a:prstGeom>
          <a:noFill/>
          <a:ln>
            <a:noFill/>
          </a:ln>
        </p:spPr>
        <p:txBody>
          <a:bodyPr spcFirstLastPara="1" wrap="square" lIns="91425" tIns="91425" rIns="91425" bIns="91425" anchor="t" anchorCtr="0">
            <a:noAutofit/>
          </a:bodyPr>
          <a:lstStyle/>
          <a:p>
            <a:pPr algn="just"/>
            <a:r>
              <a:rPr lang="en-US" sz="5400" dirty="0" err="1"/>
              <a:t>Lucene</a:t>
            </a:r>
            <a:r>
              <a:rPr lang="en-US" sz="5400" dirty="0"/>
              <a:t> Core is a Java library providing powerful indexing and search features, as well as spellchecking, hit highlighting and advanced analysis/tokenization capabilities. The </a:t>
            </a:r>
            <a:r>
              <a:rPr lang="en-US" sz="5400" dirty="0" err="1"/>
              <a:t>PyLucene</a:t>
            </a:r>
            <a:r>
              <a:rPr lang="en-US" sz="5400" dirty="0"/>
              <a:t> sub project provides Python bindings for </a:t>
            </a:r>
            <a:r>
              <a:rPr lang="en-US" sz="5400" dirty="0" err="1"/>
              <a:t>Lucene</a:t>
            </a:r>
            <a:r>
              <a:rPr lang="en-US" sz="5400" dirty="0"/>
              <a:t> Core.</a:t>
            </a:r>
            <a:endParaRPr sz="5400" dirty="0"/>
          </a:p>
        </p:txBody>
      </p:sp>
    </p:spTree>
    <p:extLst>
      <p:ext uri="{BB962C8B-B14F-4D97-AF65-F5344CB8AC3E}">
        <p14:creationId xmlns:p14="http://schemas.microsoft.com/office/powerpoint/2010/main" val="200687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About </a:t>
            </a:r>
            <a:r>
              <a:rPr lang="en-US" dirty="0" err="1"/>
              <a:t>Solr</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https</a:t>
            </a:r>
            <a:r>
              <a:rPr lang="en-US" dirty="0"/>
              <a:t>://</a:t>
            </a:r>
            <a:r>
              <a:rPr lang="en-US" dirty="0" err="1"/>
              <a:t>lucene.apache.org</a:t>
            </a:r>
            <a:endParaRPr dirty="0"/>
          </a:p>
        </p:txBody>
      </p:sp>
      <p:sp>
        <p:nvSpPr>
          <p:cNvPr id="128" name="Google Shape;128;p19"/>
          <p:cNvSpPr txBox="1">
            <a:spLocks noGrp="1"/>
          </p:cNvSpPr>
          <p:nvPr>
            <p:ph type="title" idx="3"/>
          </p:nvPr>
        </p:nvSpPr>
        <p:spPr>
          <a:xfrm>
            <a:off x="1520910" y="4837527"/>
            <a:ext cx="21175804" cy="5271300"/>
          </a:xfrm>
          <a:prstGeom prst="rect">
            <a:avLst/>
          </a:prstGeom>
          <a:noFill/>
          <a:ln>
            <a:noFill/>
          </a:ln>
        </p:spPr>
        <p:txBody>
          <a:bodyPr spcFirstLastPara="1" wrap="square" lIns="91425" tIns="91425" rIns="91425" bIns="91425" anchor="t" anchorCtr="0">
            <a:noAutofit/>
          </a:bodyPr>
          <a:lstStyle/>
          <a:p>
            <a:pPr algn="just"/>
            <a:r>
              <a:rPr lang="en-US" sz="5400" dirty="0" err="1" smtClean="0"/>
              <a:t>Solr</a:t>
            </a:r>
            <a:r>
              <a:rPr lang="en-US" sz="5400" dirty="0" smtClean="0"/>
              <a:t> </a:t>
            </a:r>
            <a:r>
              <a:rPr lang="en-US" sz="5400" dirty="0"/>
              <a:t>is a high performance search server built using </a:t>
            </a:r>
            <a:r>
              <a:rPr lang="en-US" sz="5400" dirty="0" err="1"/>
              <a:t>Lucene</a:t>
            </a:r>
            <a:r>
              <a:rPr lang="en-US" sz="5400" dirty="0"/>
              <a:t> Core. </a:t>
            </a:r>
            <a:r>
              <a:rPr lang="en-US" sz="5400" dirty="0" err="1"/>
              <a:t>Solr</a:t>
            </a:r>
            <a:r>
              <a:rPr lang="en-US" sz="5400" dirty="0"/>
              <a:t> is highly scalable, providing fully fault tolerant distributed indexing, search and analytics. It exposes </a:t>
            </a:r>
            <a:r>
              <a:rPr lang="en-US" sz="5400" dirty="0" err="1"/>
              <a:t>Lucene's</a:t>
            </a:r>
            <a:r>
              <a:rPr lang="en-US" sz="5400" dirty="0"/>
              <a:t> features through easy to use JSON/HTTP interfaces or native clients for Java and other languages.</a:t>
            </a:r>
            <a:endParaRPr sz="5400" dirty="0"/>
          </a:p>
        </p:txBody>
      </p:sp>
    </p:spTree>
    <p:extLst>
      <p:ext uri="{BB962C8B-B14F-4D97-AF65-F5344CB8AC3E}">
        <p14:creationId xmlns:p14="http://schemas.microsoft.com/office/powerpoint/2010/main" val="2012866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a:t>About </a:t>
            </a:r>
            <a:r>
              <a:rPr lang="en-US" dirty="0" err="1" smtClean="0"/>
              <a:t>Solr</a:t>
            </a:r>
            <a:r>
              <a:rPr lang="en-US" dirty="0" smtClean="0"/>
              <a:t> </a:t>
            </a:r>
            <a:r>
              <a:rPr lang="mr-IN" dirty="0" smtClean="0"/>
              <a:t>…</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https</a:t>
            </a:r>
            <a:r>
              <a:rPr lang="en-US" dirty="0"/>
              <a:t>://</a:t>
            </a:r>
            <a:r>
              <a:rPr lang="en-US" dirty="0" err="1"/>
              <a:t>lucene.apache.org</a:t>
            </a:r>
            <a:r>
              <a:rPr lang="en-US" dirty="0"/>
              <a:t>/</a:t>
            </a:r>
            <a:r>
              <a:rPr lang="en-US" dirty="0" err="1"/>
              <a:t>solr</a:t>
            </a:r>
            <a:r>
              <a:rPr lang="en-US" dirty="0"/>
              <a:t>/</a:t>
            </a:r>
            <a:r>
              <a:rPr lang="en-US" dirty="0" err="1"/>
              <a:t>features.html</a:t>
            </a:r>
            <a:endParaRPr dirty="0"/>
          </a:p>
        </p:txBody>
      </p:sp>
      <p:sp>
        <p:nvSpPr>
          <p:cNvPr id="128" name="Google Shape;128;p19"/>
          <p:cNvSpPr txBox="1">
            <a:spLocks noGrp="1"/>
          </p:cNvSpPr>
          <p:nvPr>
            <p:ph type="title" idx="3"/>
          </p:nvPr>
        </p:nvSpPr>
        <p:spPr>
          <a:xfrm>
            <a:off x="1520910" y="4837527"/>
            <a:ext cx="21241119" cy="5122902"/>
          </a:xfrm>
          <a:prstGeom prst="rect">
            <a:avLst/>
          </a:prstGeom>
          <a:noFill/>
          <a:ln>
            <a:noFill/>
          </a:ln>
        </p:spPr>
        <p:txBody>
          <a:bodyPr spcFirstLastPara="1" wrap="square" lIns="91425" tIns="91425" rIns="91425" bIns="91425" anchor="t" anchorCtr="0">
            <a:noAutofit/>
          </a:bodyPr>
          <a:lstStyle/>
          <a:p>
            <a:pPr algn="just"/>
            <a:r>
              <a:rPr lang="en-US" sz="5400" dirty="0" err="1"/>
              <a:t>Solr</a:t>
            </a:r>
            <a:r>
              <a:rPr lang="en-US" sz="5400" dirty="0"/>
              <a:t> is a standalone enterprise search server with a REST-like API. You put documents in it (called "indexing") via JSON, XML, CSV or binary over HTTP. You query it via HTTP GET and receive JSON, XML, CSV or binary results.</a:t>
            </a:r>
            <a:endParaRPr sz="5400" dirty="0"/>
          </a:p>
        </p:txBody>
      </p:sp>
    </p:spTree>
    <p:extLst>
      <p:ext uri="{BB962C8B-B14F-4D97-AF65-F5344CB8AC3E}">
        <p14:creationId xmlns:p14="http://schemas.microsoft.com/office/powerpoint/2010/main" val="1852046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How </a:t>
            </a:r>
            <a:r>
              <a:rPr lang="en-US" dirty="0" err="1" smtClean="0"/>
              <a:t>Solr</a:t>
            </a:r>
            <a:r>
              <a:rPr lang="en-US" dirty="0" smtClean="0"/>
              <a:t> Sees the World</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a:t>https://</a:t>
            </a:r>
            <a:r>
              <a:rPr lang="en-US" dirty="0" err="1"/>
              <a:t>lucene.apache.org</a:t>
            </a:r>
            <a:r>
              <a:rPr lang="en-US" dirty="0"/>
              <a:t>/</a:t>
            </a:r>
            <a:r>
              <a:rPr lang="en-US" dirty="0" err="1"/>
              <a:t>solr</a:t>
            </a:r>
            <a:r>
              <a:rPr lang="en-US" dirty="0"/>
              <a:t>/guide/8_4/overview-of-documents-fields-and-schema-</a:t>
            </a:r>
            <a:r>
              <a:rPr lang="en-US" dirty="0" err="1"/>
              <a:t>design.html</a:t>
            </a:r>
            <a:endParaRPr dirty="0"/>
          </a:p>
        </p:txBody>
      </p:sp>
      <p:sp>
        <p:nvSpPr>
          <p:cNvPr id="128" name="Google Shape;128;p19"/>
          <p:cNvSpPr txBox="1">
            <a:spLocks noGrp="1"/>
          </p:cNvSpPr>
          <p:nvPr>
            <p:ph type="title" idx="3"/>
          </p:nvPr>
        </p:nvSpPr>
        <p:spPr>
          <a:xfrm>
            <a:off x="1520910" y="5421086"/>
            <a:ext cx="21175804" cy="6433456"/>
          </a:xfrm>
          <a:prstGeom prst="rect">
            <a:avLst/>
          </a:prstGeom>
          <a:noFill/>
          <a:ln>
            <a:noFill/>
          </a:ln>
        </p:spPr>
        <p:txBody>
          <a:bodyPr spcFirstLastPara="1" wrap="square" lIns="91425" tIns="91425" rIns="91425" bIns="91425" anchor="t" anchorCtr="0">
            <a:noAutofit/>
          </a:bodyPr>
          <a:lstStyle/>
          <a:p>
            <a:r>
              <a:rPr lang="en-US" sz="4400" dirty="0" err="1" smtClean="0"/>
              <a:t>Solr’s</a:t>
            </a:r>
            <a:r>
              <a:rPr lang="en-US" sz="4400" dirty="0" smtClean="0"/>
              <a:t> </a:t>
            </a:r>
            <a:r>
              <a:rPr lang="en-US" sz="4400" dirty="0"/>
              <a:t>basic unit of information is a </a:t>
            </a:r>
            <a:r>
              <a:rPr lang="en-US" sz="4400" b="1" i="1" dirty="0"/>
              <a:t>document</a:t>
            </a:r>
            <a:r>
              <a:rPr lang="en-US" sz="4400" dirty="0"/>
              <a:t>, which is a set of data that describes </a:t>
            </a:r>
            <a:r>
              <a:rPr lang="en-US" sz="4400" dirty="0" smtClean="0"/>
              <a:t>something. Documents </a:t>
            </a:r>
            <a:r>
              <a:rPr lang="en-US" sz="4400" dirty="0"/>
              <a:t>are composed of </a:t>
            </a:r>
            <a:r>
              <a:rPr lang="en-US" sz="4400" b="1" i="1" dirty="0"/>
              <a:t>fields</a:t>
            </a:r>
            <a:r>
              <a:rPr lang="en-US" sz="4400" dirty="0"/>
              <a:t>, which are more specific pieces of information</a:t>
            </a:r>
            <a:r>
              <a:rPr lang="en-US" sz="4400" dirty="0" smtClean="0"/>
              <a:t>.</a:t>
            </a:r>
            <a:br>
              <a:rPr lang="en-US" sz="4400" dirty="0" smtClean="0"/>
            </a:br>
            <a:r>
              <a:rPr lang="en-US" sz="4400" dirty="0" smtClean="0"/>
              <a:t>When </a:t>
            </a:r>
            <a:r>
              <a:rPr lang="en-US" sz="4400" dirty="0"/>
              <a:t>you add a document, </a:t>
            </a:r>
            <a:r>
              <a:rPr lang="en-US" sz="4400" dirty="0" err="1"/>
              <a:t>Solr</a:t>
            </a:r>
            <a:r>
              <a:rPr lang="en-US" sz="4400" dirty="0"/>
              <a:t> takes the information in the document’s fields and adds that information to an </a:t>
            </a:r>
            <a:r>
              <a:rPr lang="en-US" sz="4400" b="1" dirty="0"/>
              <a:t>index</a:t>
            </a:r>
            <a:r>
              <a:rPr lang="en-US" sz="4400" dirty="0" smtClean="0"/>
              <a:t>.</a:t>
            </a:r>
            <a:br>
              <a:rPr lang="en-US" sz="4400" dirty="0" smtClean="0"/>
            </a:br>
            <a:r>
              <a:rPr lang="en-US" sz="4400" dirty="0" smtClean="0"/>
              <a:t>When </a:t>
            </a:r>
            <a:r>
              <a:rPr lang="en-US" sz="4400" dirty="0"/>
              <a:t>you perform a </a:t>
            </a:r>
            <a:r>
              <a:rPr lang="en-US" sz="4400" b="1" dirty="0"/>
              <a:t>query</a:t>
            </a:r>
            <a:r>
              <a:rPr lang="en-US" sz="4400" dirty="0"/>
              <a:t>, </a:t>
            </a:r>
            <a:r>
              <a:rPr lang="en-US" sz="4400" dirty="0" err="1"/>
              <a:t>Solr</a:t>
            </a:r>
            <a:r>
              <a:rPr lang="en-US" sz="4400" dirty="0"/>
              <a:t> can quickly consult the index and return the matching documents</a:t>
            </a:r>
            <a:r>
              <a:rPr lang="en-US" sz="4400" dirty="0" smtClean="0"/>
              <a:t>.</a:t>
            </a:r>
            <a:endParaRPr sz="4400" dirty="0"/>
          </a:p>
        </p:txBody>
      </p:sp>
    </p:spTree>
    <p:extLst>
      <p:ext uri="{BB962C8B-B14F-4D97-AF65-F5344CB8AC3E}">
        <p14:creationId xmlns:p14="http://schemas.microsoft.com/office/powerpoint/2010/main" val="1612592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extLst>
              <a:ext uri="{28A0092B-C50C-407E-A947-70E740481C1C}">
                <a14:useLocalDpi xmlns:a14="http://schemas.microsoft.com/office/drawing/2010/main" val="0"/>
              </a:ext>
            </a:extLst>
          </a:blip>
          <a:stretch>
            <a:fillRect/>
          </a:stretch>
        </p:blipFill>
        <p:spPr>
          <a:xfrm>
            <a:off x="1520200" y="0"/>
            <a:ext cx="21343607" cy="13716004"/>
          </a:xfrm>
          <a:prstGeom prst="rect">
            <a:avLst/>
          </a:prstGeom>
          <a:noFill/>
          <a:ln>
            <a:noFill/>
          </a:ln>
        </p:spPr>
      </p:pic>
      <p:grpSp>
        <p:nvGrpSpPr>
          <p:cNvPr id="195" name="Google Shape;195;p27"/>
          <p:cNvGrpSpPr/>
          <p:nvPr/>
        </p:nvGrpSpPr>
        <p:grpSpPr>
          <a:xfrm>
            <a:off x="823684" y="9650077"/>
            <a:ext cx="6394480" cy="3053527"/>
            <a:chOff x="1691302" y="6816130"/>
            <a:chExt cx="2397900" cy="1145058"/>
          </a:xfrm>
        </p:grpSpPr>
        <p:sp>
          <p:nvSpPr>
            <p:cNvPr id="196" name="Google Shape;196;p27"/>
            <p:cNvSpPr/>
            <p:nvPr/>
          </p:nvSpPr>
          <p:spPr>
            <a:xfrm>
              <a:off x="1691302" y="6816130"/>
              <a:ext cx="546372" cy="780408"/>
            </a:xfrm>
            <a:custGeom>
              <a:avLst/>
              <a:gdLst/>
              <a:ahLst/>
              <a:cxnLst/>
              <a:rect l="l" t="t" r="r" b="b"/>
              <a:pathLst>
                <a:path w="21600" h="21600" extrusionOk="0">
                  <a:moveTo>
                    <a:pt x="0" y="0"/>
                  </a:moveTo>
                  <a:lnTo>
                    <a:pt x="0" y="21600"/>
                  </a:lnTo>
                  <a:lnTo>
                    <a:pt x="21600" y="21600"/>
                  </a:lnTo>
                  <a:close/>
                </a:path>
              </a:pathLst>
            </a:custGeom>
            <a:solidFill>
              <a:srgbClr val="FFCA2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3F3F3F"/>
                </a:solidFill>
                <a:latin typeface="Arial"/>
                <a:ea typeface="Arial"/>
                <a:cs typeface="Arial"/>
                <a:sym typeface="Arial"/>
              </a:endParaRPr>
            </a:p>
          </p:txBody>
        </p:sp>
        <p:sp>
          <p:nvSpPr>
            <p:cNvPr id="197" name="Google Shape;197;p27"/>
            <p:cNvSpPr/>
            <p:nvPr/>
          </p:nvSpPr>
          <p:spPr>
            <a:xfrm>
              <a:off x="1691302" y="7231888"/>
              <a:ext cx="2397900" cy="729300"/>
            </a:xfrm>
            <a:prstGeom prst="rect">
              <a:avLst/>
            </a:prstGeom>
            <a:solidFill>
              <a:srgbClr val="FFCA28"/>
            </a:solidFill>
            <a:ln>
              <a:noFill/>
            </a:ln>
          </p:spPr>
          <p:txBody>
            <a:bodyPr spcFirstLastPara="1" wrap="square" lIns="0" tIns="0" rIns="0" bIns="0" anchor="ctr" anchorCtr="0">
              <a:noAutofit/>
            </a:bodyPr>
            <a:lstStyle/>
            <a:p>
              <a:pPr lvl="3" algn="ctr">
                <a:lnSpc>
                  <a:spcPct val="90000"/>
                </a:lnSpc>
                <a:buSzPts val="2900"/>
              </a:pPr>
              <a:r>
                <a:rPr lang="en-US" sz="4800" dirty="0">
                  <a:latin typeface="Source Sans Pro Light"/>
                  <a:ea typeface="Source Sans Pro Light"/>
                  <a:cs typeface="Source Sans Pro Light"/>
                  <a:sym typeface="Source Sans Pro Light"/>
                </a:rPr>
                <a:t>https://</a:t>
              </a:r>
              <a:r>
                <a:rPr lang="en-US" sz="4800" dirty="0" err="1">
                  <a:latin typeface="Source Sans Pro Light"/>
                  <a:ea typeface="Source Sans Pro Light"/>
                  <a:cs typeface="Source Sans Pro Light"/>
                  <a:sym typeface="Source Sans Pro Light"/>
                </a:rPr>
                <a:t>lucene.apache.org</a:t>
              </a:r>
              <a:r>
                <a:rPr lang="en-US" sz="4800" dirty="0">
                  <a:latin typeface="Source Sans Pro Light"/>
                  <a:ea typeface="Source Sans Pro Light"/>
                  <a:cs typeface="Source Sans Pro Light"/>
                  <a:sym typeface="Source Sans Pro Light"/>
                </a:rPr>
                <a:t>/</a:t>
              </a:r>
              <a:r>
                <a:rPr lang="en-US" sz="4800" dirty="0" err="1">
                  <a:latin typeface="Source Sans Pro Light"/>
                  <a:ea typeface="Source Sans Pro Light"/>
                  <a:cs typeface="Source Sans Pro Light"/>
                  <a:sym typeface="Source Sans Pro Light"/>
                </a:rPr>
                <a:t>solr</a:t>
              </a:r>
              <a:r>
                <a:rPr lang="en-US" sz="4800" dirty="0">
                  <a:latin typeface="Source Sans Pro Light"/>
                  <a:ea typeface="Source Sans Pro Light"/>
                  <a:cs typeface="Source Sans Pro Light"/>
                  <a:sym typeface="Source Sans Pro Light"/>
                </a:rPr>
                <a:t>/guide/8_4/overview-of-searching-in-</a:t>
              </a:r>
              <a:r>
                <a:rPr lang="en-US" sz="4800" dirty="0" err="1">
                  <a:latin typeface="Source Sans Pro Light"/>
                  <a:ea typeface="Source Sans Pro Light"/>
                  <a:cs typeface="Source Sans Pro Light"/>
                  <a:sym typeface="Source Sans Pro Light"/>
                </a:rPr>
                <a:t>solr.html</a:t>
              </a:r>
              <a:endParaRPr sz="4800" b="0" i="0" u="none" strike="noStrike" cap="none" dirty="0">
                <a:solidFill>
                  <a:srgbClr val="000000"/>
                </a:solidFill>
                <a:latin typeface="Source Sans Pro Light"/>
                <a:ea typeface="Source Sans Pro Light"/>
                <a:cs typeface="Source Sans Pro Light"/>
                <a:sym typeface="Source Sans Pro Light"/>
              </a:endParaRPr>
            </a:p>
          </p:txBody>
        </p:sp>
      </p:grpSp>
    </p:spTree>
    <p:extLst>
      <p:ext uri="{BB962C8B-B14F-4D97-AF65-F5344CB8AC3E}">
        <p14:creationId xmlns:p14="http://schemas.microsoft.com/office/powerpoint/2010/main" val="400297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6"/>
          <p:cNvSpPr txBox="1">
            <a:spLocks noGrp="1"/>
          </p:cNvSpPr>
          <p:nvPr>
            <p:ph type="title"/>
          </p:nvPr>
        </p:nvSpPr>
        <p:spPr>
          <a:xfrm>
            <a:off x="445599" y="1392999"/>
            <a:ext cx="17637600" cy="2015100"/>
          </a:xfrm>
          <a:prstGeom prst="rect">
            <a:avLst/>
          </a:prstGeom>
          <a:noFill/>
          <a:ln>
            <a:noFill/>
          </a:ln>
        </p:spPr>
        <p:txBody>
          <a:bodyPr spcFirstLastPara="1" wrap="square" lIns="243800" tIns="243800" rIns="243800" bIns="243800" anchor="t" anchorCtr="0">
            <a:noAutofit/>
          </a:bodyPr>
          <a:lstStyle/>
          <a:p>
            <a:pPr marL="165100" marR="0" lvl="0" indent="-165100" algn="l" rtl="0">
              <a:lnSpc>
                <a:spcPct val="100000"/>
              </a:lnSpc>
              <a:spcBef>
                <a:spcPts val="0"/>
              </a:spcBef>
              <a:spcAft>
                <a:spcPts val="0"/>
              </a:spcAft>
              <a:buClr>
                <a:srgbClr val="666666"/>
              </a:buClr>
              <a:buSzPts val="1400"/>
              <a:buFont typeface="Roboto"/>
              <a:buNone/>
            </a:pPr>
            <a:r>
              <a:rPr lang="en-US" dirty="0" smtClean="0"/>
              <a:t>High Level Steps</a:t>
            </a:r>
            <a:endParaRPr dirty="0"/>
          </a:p>
        </p:txBody>
      </p:sp>
      <p:sp>
        <p:nvSpPr>
          <p:cNvPr id="324" name="Google Shape;324;p36"/>
          <p:cNvSpPr/>
          <p:nvPr/>
        </p:nvSpPr>
        <p:spPr>
          <a:xfrm>
            <a:off x="12528066" y="12774533"/>
            <a:ext cx="11588700" cy="728700"/>
          </a:xfrm>
          <a:prstGeom prst="rect">
            <a:avLst/>
          </a:prstGeom>
          <a:noFill/>
          <a:ln>
            <a:noFill/>
          </a:ln>
        </p:spPr>
        <p:txBody>
          <a:bodyPr spcFirstLastPara="1" wrap="square" lIns="243800" tIns="243800" rIns="243800" bIns="243800" anchor="t" anchorCtr="0">
            <a:noAutofit/>
          </a:bodyPr>
          <a:lstStyle/>
          <a:p>
            <a:pPr marL="0" marR="0" lvl="0" indent="0" algn="r" rtl="0">
              <a:lnSpc>
                <a:spcPct val="100000"/>
              </a:lnSpc>
              <a:spcBef>
                <a:spcPts val="0"/>
              </a:spcBef>
              <a:spcAft>
                <a:spcPts val="0"/>
              </a:spcAft>
              <a:buClr>
                <a:srgbClr val="FFFFFF"/>
              </a:buClr>
              <a:buSzPts val="1600"/>
              <a:buFont typeface="Roboto"/>
              <a:buNone/>
            </a:pPr>
            <a:r>
              <a:rPr lang="en-US" sz="1600" b="0" i="0" u="none" strike="noStrike" cap="none">
                <a:solidFill>
                  <a:srgbClr val="FFFFFF"/>
                </a:solidFill>
                <a:latin typeface="Roboto"/>
                <a:ea typeface="Roboto"/>
                <a:cs typeface="Roboto"/>
                <a:sym typeface="Roboto"/>
              </a:rPr>
              <a:t>Source:  Lorem ipsum dolor sit amet, consectetur adipiscing elit. Duis non erat sem</a:t>
            </a:r>
            <a:endParaRPr sz="1300" b="0" i="0" u="none" strike="noStrike" cap="none">
              <a:solidFill>
                <a:srgbClr val="000000"/>
              </a:solidFill>
              <a:latin typeface="Arial"/>
              <a:ea typeface="Arial"/>
              <a:cs typeface="Arial"/>
              <a:sym typeface="Arial"/>
            </a:endParaRPr>
          </a:p>
        </p:txBody>
      </p:sp>
      <p:cxnSp>
        <p:nvCxnSpPr>
          <p:cNvPr id="325" name="Google Shape;325;p36"/>
          <p:cNvCxnSpPr/>
          <p:nvPr/>
        </p:nvCxnSpPr>
        <p:spPr>
          <a:xfrm>
            <a:off x="5261836" y="6310460"/>
            <a:ext cx="1230900" cy="0"/>
          </a:xfrm>
          <a:prstGeom prst="straightConnector1">
            <a:avLst/>
          </a:prstGeom>
          <a:noFill/>
          <a:ln w="38100" cap="flat" cmpd="sng">
            <a:solidFill>
              <a:srgbClr val="B7B7B7"/>
            </a:solidFill>
            <a:prstDash val="solid"/>
            <a:miter lim="8000"/>
            <a:headEnd type="triangle" w="med" len="med"/>
            <a:tailEnd type="triangle" w="med" len="med"/>
          </a:ln>
        </p:spPr>
      </p:cxnSp>
      <p:cxnSp>
        <p:nvCxnSpPr>
          <p:cNvPr id="326" name="Google Shape;326;p36"/>
          <p:cNvCxnSpPr/>
          <p:nvPr/>
        </p:nvCxnSpPr>
        <p:spPr>
          <a:xfrm>
            <a:off x="10393778" y="6310460"/>
            <a:ext cx="1230900" cy="0"/>
          </a:xfrm>
          <a:prstGeom prst="straightConnector1">
            <a:avLst/>
          </a:prstGeom>
          <a:noFill/>
          <a:ln w="38100" cap="flat" cmpd="sng">
            <a:solidFill>
              <a:srgbClr val="B7B7B7"/>
            </a:solidFill>
            <a:prstDash val="solid"/>
            <a:miter lim="8000"/>
            <a:headEnd type="triangle" w="med" len="med"/>
            <a:tailEnd type="triangle" w="med" len="med"/>
          </a:ln>
        </p:spPr>
      </p:cxnSp>
      <p:sp>
        <p:nvSpPr>
          <p:cNvPr id="327" name="Google Shape;327;p36"/>
          <p:cNvSpPr/>
          <p:nvPr/>
        </p:nvSpPr>
        <p:spPr>
          <a:xfrm>
            <a:off x="18982729" y="4692243"/>
            <a:ext cx="3437003" cy="3198689"/>
          </a:xfrm>
          <a:custGeom>
            <a:avLst/>
            <a:gdLst/>
            <a:ahLst/>
            <a:cxnLst/>
            <a:rect l="l" t="t" r="r" b="b"/>
            <a:pathLst>
              <a:path w="19679" h="19679" extrusionOk="0">
                <a:moveTo>
                  <a:pt x="16797" y="2881"/>
                </a:moveTo>
                <a:cubicBezTo>
                  <a:pt x="20640" y="6724"/>
                  <a:pt x="20640" y="12953"/>
                  <a:pt x="16797" y="16796"/>
                </a:cubicBezTo>
                <a:cubicBezTo>
                  <a:pt x="12954" y="20639"/>
                  <a:pt x="6725" y="20639"/>
                  <a:pt x="2882" y="16796"/>
                </a:cubicBezTo>
                <a:cubicBezTo>
                  <a:pt x="-960" y="12953"/>
                  <a:pt x="-960" y="6724"/>
                  <a:pt x="2882" y="2881"/>
                </a:cubicBezTo>
                <a:cubicBezTo>
                  <a:pt x="6725" y="-961"/>
                  <a:pt x="12954" y="-961"/>
                  <a:pt x="16797" y="2881"/>
                </a:cubicBezTo>
                <a:close/>
              </a:path>
            </a:pathLst>
          </a:custGeom>
          <a:solidFill>
            <a:srgbClr val="4285F4"/>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5000"/>
              <a:buFont typeface="Arial"/>
              <a:buNone/>
            </a:pPr>
            <a:r>
              <a:rPr lang="en-US" sz="5000" b="0" i="0" u="none" strike="noStrike" cap="none" smtClean="0">
                <a:solidFill>
                  <a:srgbClr val="FFFFFF"/>
                </a:solidFill>
                <a:latin typeface="Arial"/>
                <a:ea typeface="Arial"/>
                <a:cs typeface="Arial"/>
                <a:sym typeface="Arial"/>
              </a:rPr>
              <a:t>Response</a:t>
            </a:r>
            <a:endParaRPr sz="1400" b="0" i="0" u="none" strike="noStrike" cap="none" dirty="0">
              <a:solidFill>
                <a:srgbClr val="000000"/>
              </a:solidFill>
              <a:latin typeface="Arial"/>
              <a:ea typeface="Arial"/>
              <a:cs typeface="Arial"/>
              <a:sym typeface="Arial"/>
            </a:endParaRPr>
          </a:p>
        </p:txBody>
      </p:sp>
      <p:sp>
        <p:nvSpPr>
          <p:cNvPr id="328" name="Google Shape;328;p36"/>
          <p:cNvSpPr/>
          <p:nvPr/>
        </p:nvSpPr>
        <p:spPr>
          <a:xfrm>
            <a:off x="6690692" y="5373950"/>
            <a:ext cx="3498600" cy="1905000"/>
          </a:xfrm>
          <a:prstGeom prst="rect">
            <a:avLst/>
          </a:prstGeom>
          <a:noFill/>
          <a:ln w="28575" cap="flat" cmpd="sng">
            <a:solidFill>
              <a:srgbClr val="FBBC0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dirty="0" smtClean="0">
                <a:solidFill>
                  <a:srgbClr val="FBBC05"/>
                </a:solidFill>
                <a:latin typeface="Arial"/>
                <a:ea typeface="Arial"/>
                <a:cs typeface="Arial"/>
                <a:sym typeface="Arial"/>
              </a:rPr>
              <a:t>Index</a:t>
            </a:r>
            <a:endParaRPr sz="5000" b="0" i="0" u="none" strike="noStrike" cap="none" dirty="0">
              <a:solidFill>
                <a:srgbClr val="FBBC05"/>
              </a:solidFill>
              <a:latin typeface="Arial"/>
              <a:ea typeface="Arial"/>
              <a:cs typeface="Arial"/>
              <a:sym typeface="Arial"/>
            </a:endParaRPr>
          </a:p>
        </p:txBody>
      </p:sp>
      <p:sp>
        <p:nvSpPr>
          <p:cNvPr id="329" name="Google Shape;329;p36"/>
          <p:cNvSpPr/>
          <p:nvPr/>
        </p:nvSpPr>
        <p:spPr>
          <a:xfrm>
            <a:off x="1565401" y="5373950"/>
            <a:ext cx="3498600" cy="1905000"/>
          </a:xfrm>
          <a:prstGeom prst="rect">
            <a:avLst/>
          </a:prstGeom>
          <a:noFill/>
          <a:ln w="2857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000"/>
              <a:buFont typeface="Arial"/>
              <a:buNone/>
            </a:pPr>
            <a:r>
              <a:rPr lang="en-US" sz="5000" dirty="0" smtClean="0">
                <a:solidFill>
                  <a:srgbClr val="349351"/>
                </a:solidFill>
              </a:rPr>
              <a:t>Configure</a:t>
            </a:r>
            <a:endParaRPr sz="5000" b="0" i="0" u="none" strike="noStrike" cap="none" dirty="0">
              <a:solidFill>
                <a:srgbClr val="349351"/>
              </a:solidFill>
              <a:latin typeface="Arial"/>
              <a:ea typeface="Arial"/>
              <a:cs typeface="Arial"/>
              <a:sym typeface="Arial"/>
            </a:endParaRPr>
          </a:p>
        </p:txBody>
      </p:sp>
      <p:sp>
        <p:nvSpPr>
          <p:cNvPr id="330" name="Google Shape;330;p36"/>
          <p:cNvSpPr/>
          <p:nvPr/>
        </p:nvSpPr>
        <p:spPr>
          <a:xfrm>
            <a:off x="11859954" y="5373950"/>
            <a:ext cx="3498600" cy="1905000"/>
          </a:xfrm>
          <a:prstGeom prst="rect">
            <a:avLst/>
          </a:prstGeom>
          <a:noFill/>
          <a:ln w="28575" cap="flat" cmpd="sng">
            <a:solidFill>
              <a:srgbClr val="EA433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dirty="0" smtClean="0">
                <a:solidFill>
                  <a:srgbClr val="EA4335"/>
                </a:solidFill>
                <a:latin typeface="Arial"/>
                <a:ea typeface="Arial"/>
                <a:cs typeface="Arial"/>
                <a:sym typeface="Arial"/>
              </a:rPr>
              <a:t>Query</a:t>
            </a:r>
            <a:endParaRPr sz="5000" b="0" i="0" u="none" strike="noStrike" cap="none" dirty="0">
              <a:solidFill>
                <a:srgbClr val="EA4335"/>
              </a:solidFill>
              <a:latin typeface="Arial"/>
              <a:ea typeface="Arial"/>
              <a:cs typeface="Arial"/>
              <a:sym typeface="Arial"/>
            </a:endParaRPr>
          </a:p>
        </p:txBody>
      </p:sp>
      <p:cxnSp>
        <p:nvCxnSpPr>
          <p:cNvPr id="331" name="Google Shape;331;p36"/>
          <p:cNvCxnSpPr/>
          <p:nvPr/>
        </p:nvCxnSpPr>
        <p:spPr>
          <a:xfrm>
            <a:off x="15705528" y="6310460"/>
            <a:ext cx="2805900" cy="0"/>
          </a:xfrm>
          <a:prstGeom prst="straightConnector1">
            <a:avLst/>
          </a:prstGeom>
          <a:noFill/>
          <a:ln w="38100" cap="flat" cmpd="sng">
            <a:solidFill>
              <a:srgbClr val="B7B7B7"/>
            </a:solidFill>
            <a:prstDash val="solid"/>
            <a:miter lim="8000"/>
            <a:headEnd type="triangle" w="med" len="med"/>
            <a:tailEnd type="triangle" w="med" len="med"/>
          </a:ln>
        </p:spPr>
      </p:cxnSp>
      <p:sp>
        <p:nvSpPr>
          <p:cNvPr id="332" name="Google Shape;332;p36"/>
          <p:cNvSpPr txBox="1">
            <a:spLocks noGrp="1"/>
          </p:cNvSpPr>
          <p:nvPr>
            <p:ph type="body" idx="4294967295"/>
          </p:nvPr>
        </p:nvSpPr>
        <p:spPr>
          <a:xfrm>
            <a:off x="1463628" y="8331199"/>
            <a:ext cx="20337035" cy="4443333"/>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SzPts val="4000"/>
              <a:buNone/>
            </a:pPr>
            <a:r>
              <a:rPr lang="en-US" sz="4800" i="1" dirty="0" smtClean="0">
                <a:solidFill>
                  <a:srgbClr val="999999"/>
                </a:solidFill>
                <a:latin typeface="Roboto Mono"/>
                <a:ea typeface="Roboto Mono"/>
                <a:cs typeface="Roboto Mono"/>
                <a:sym typeface="Roboto Mono"/>
              </a:rPr>
              <a:t>Full Indexing first time</a:t>
            </a:r>
          </a:p>
          <a:p>
            <a:pPr marL="0" lvl="0" indent="0" algn="l" rtl="0">
              <a:lnSpc>
                <a:spcPct val="125000"/>
              </a:lnSpc>
              <a:spcBef>
                <a:spcPts val="0"/>
              </a:spcBef>
              <a:spcAft>
                <a:spcPts val="0"/>
              </a:spcAft>
              <a:buSzPts val="4000"/>
              <a:buNone/>
            </a:pPr>
            <a:r>
              <a:rPr lang="en-US" sz="4800" i="1" dirty="0">
                <a:solidFill>
                  <a:srgbClr val="999999"/>
                </a:solidFill>
                <a:latin typeface="Roboto Mono"/>
                <a:ea typeface="Roboto Mono"/>
                <a:cs typeface="Roboto Mono"/>
                <a:sym typeface="Roboto Mono"/>
              </a:rPr>
              <a:t> </a:t>
            </a:r>
            <a:r>
              <a:rPr lang="en-US" sz="4800" i="1" dirty="0" smtClean="0">
                <a:solidFill>
                  <a:srgbClr val="999999"/>
                </a:solidFill>
                <a:latin typeface="Roboto Mono"/>
                <a:ea typeface="Roboto Mono"/>
                <a:cs typeface="Roboto Mono"/>
                <a:sym typeface="Roboto Mono"/>
              </a:rPr>
              <a:t>     </a:t>
            </a:r>
            <a:r>
              <a:rPr lang="en-US" sz="4800" i="1" dirty="0">
                <a:solidFill>
                  <a:srgbClr val="999999"/>
                </a:solidFill>
                <a:latin typeface="Roboto Mono"/>
                <a:ea typeface="Roboto Mono"/>
                <a:cs typeface="Roboto Mono"/>
                <a:sym typeface="Roboto Mono"/>
              </a:rPr>
              <a:t>D</a:t>
            </a:r>
            <a:r>
              <a:rPr lang="en-US" sz="4800" i="1" dirty="0" smtClean="0">
                <a:solidFill>
                  <a:srgbClr val="999999"/>
                </a:solidFill>
                <a:latin typeface="Roboto Mono"/>
                <a:ea typeface="Roboto Mono"/>
                <a:cs typeface="Roboto Mono"/>
                <a:sym typeface="Roboto Mono"/>
              </a:rPr>
              <a:t>elta indexing nightly </a:t>
            </a:r>
          </a:p>
          <a:p>
            <a:pPr marL="0" lvl="0" indent="0" algn="l" rtl="0">
              <a:lnSpc>
                <a:spcPct val="125000"/>
              </a:lnSpc>
              <a:spcBef>
                <a:spcPts val="0"/>
              </a:spcBef>
              <a:spcAft>
                <a:spcPts val="0"/>
              </a:spcAft>
              <a:buSzPts val="4000"/>
              <a:buNone/>
            </a:pPr>
            <a:r>
              <a:rPr lang="en-US" sz="4800" i="1" dirty="0">
                <a:solidFill>
                  <a:srgbClr val="999999"/>
                </a:solidFill>
                <a:latin typeface="Roboto Mono"/>
                <a:ea typeface="Roboto Mono"/>
                <a:cs typeface="Roboto Mono"/>
                <a:sym typeface="Roboto Mono"/>
              </a:rPr>
              <a:t> </a:t>
            </a:r>
            <a:r>
              <a:rPr lang="en-US" sz="4800" i="1" dirty="0" smtClean="0">
                <a:solidFill>
                  <a:srgbClr val="999999"/>
                </a:solidFill>
                <a:latin typeface="Roboto Mono"/>
                <a:ea typeface="Roboto Mono"/>
                <a:cs typeface="Roboto Mono"/>
                <a:sym typeface="Roboto Mono"/>
              </a:rPr>
              <a:t>          </a:t>
            </a:r>
            <a:r>
              <a:rPr lang="en-US" sz="4800" i="1" dirty="0" smtClean="0">
                <a:solidFill>
                  <a:srgbClr val="999999"/>
                </a:solidFill>
                <a:latin typeface="Roboto Mono"/>
                <a:ea typeface="Roboto Mono"/>
                <a:cs typeface="Roboto Mono"/>
                <a:sym typeface="Roboto Mono"/>
              </a:rPr>
              <a:t>or Near Real Time integration by </a:t>
            </a:r>
            <a:r>
              <a:rPr lang="en-US" sz="4800" i="1" dirty="0" err="1" smtClean="0">
                <a:solidFill>
                  <a:srgbClr val="999999"/>
                </a:solidFill>
                <a:latin typeface="Roboto Mono"/>
                <a:ea typeface="Roboto Mono"/>
                <a:cs typeface="Roboto Mono"/>
                <a:sym typeface="Roboto Mono"/>
              </a:rPr>
              <a:t>SolrJ</a:t>
            </a:r>
            <a:r>
              <a:rPr lang="en-US" sz="4800" i="1" dirty="0" smtClean="0">
                <a:solidFill>
                  <a:srgbClr val="999999"/>
                </a:solidFill>
                <a:latin typeface="Roboto Mono"/>
                <a:ea typeface="Roboto Mono"/>
                <a:cs typeface="Roboto Mono"/>
                <a:sym typeface="Roboto Mono"/>
              </a:rPr>
              <a:t> like APIs.</a:t>
            </a:r>
            <a:endParaRPr sz="4800" i="1" dirty="0">
              <a:solidFill>
                <a:srgbClr val="999999"/>
              </a:solidFill>
              <a:latin typeface="Roboto Mono"/>
              <a:ea typeface="Roboto Mono"/>
              <a:cs typeface="Roboto Mono"/>
              <a:sym typeface="Roboto Mono"/>
            </a:endParaRPr>
          </a:p>
        </p:txBody>
      </p:sp>
    </p:spTree>
    <p:extLst>
      <p:ext uri="{BB962C8B-B14F-4D97-AF65-F5344CB8AC3E}">
        <p14:creationId xmlns:p14="http://schemas.microsoft.com/office/powerpoint/2010/main" val="96033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366906" y="1128100"/>
            <a:ext cx="21862800" cy="1819500"/>
          </a:xfrm>
          <a:prstGeom prst="rect">
            <a:avLst/>
          </a:prstGeom>
          <a:noFill/>
          <a:ln>
            <a:noFill/>
          </a:ln>
        </p:spPr>
        <p:txBody>
          <a:bodyPr spcFirstLastPara="1" wrap="square" lIns="91425" tIns="91425" rIns="91425" bIns="91425" anchor="t" anchorCtr="0">
            <a:noAutofit/>
          </a:bodyPr>
          <a:lstStyle/>
          <a:p>
            <a:pPr lvl="0"/>
            <a:r>
              <a:rPr lang="en-US" dirty="0" smtClean="0"/>
              <a:t>Installing </a:t>
            </a:r>
            <a:r>
              <a:rPr lang="en-US" dirty="0" err="1" smtClean="0"/>
              <a:t>Solr</a:t>
            </a:r>
            <a:endParaRPr dirty="0"/>
          </a:p>
        </p:txBody>
      </p:sp>
      <p:sp>
        <p:nvSpPr>
          <p:cNvPr id="127" name="Google Shape;127;p19"/>
          <p:cNvSpPr txBox="1">
            <a:spLocks noGrp="1"/>
          </p:cNvSpPr>
          <p:nvPr>
            <p:ph type="title" idx="2"/>
          </p:nvPr>
        </p:nvSpPr>
        <p:spPr>
          <a:xfrm>
            <a:off x="1469575" y="3104203"/>
            <a:ext cx="21862800" cy="1326300"/>
          </a:xfrm>
          <a:prstGeom prst="rect">
            <a:avLst/>
          </a:prstGeom>
          <a:noFill/>
          <a:ln>
            <a:noFill/>
          </a:ln>
        </p:spPr>
        <p:txBody>
          <a:bodyPr spcFirstLastPara="1" wrap="square" lIns="91425" tIns="91425" rIns="91425" bIns="91425" anchor="t" anchorCtr="0">
            <a:noAutofit/>
          </a:bodyPr>
          <a:lstStyle/>
          <a:p>
            <a:pPr lvl="0"/>
            <a:r>
              <a:rPr lang="en-US" dirty="0" smtClean="0"/>
              <a:t>Administration</a:t>
            </a:r>
            <a:endParaRPr dirty="0"/>
          </a:p>
        </p:txBody>
      </p:sp>
      <p:sp>
        <p:nvSpPr>
          <p:cNvPr id="128" name="Google Shape;128;p19"/>
          <p:cNvSpPr txBox="1">
            <a:spLocks noGrp="1"/>
          </p:cNvSpPr>
          <p:nvPr>
            <p:ph type="title" idx="3"/>
          </p:nvPr>
        </p:nvSpPr>
        <p:spPr>
          <a:xfrm>
            <a:off x="1520910" y="4430503"/>
            <a:ext cx="21175804" cy="7424039"/>
          </a:xfrm>
          <a:prstGeom prst="rect">
            <a:avLst/>
          </a:prstGeom>
          <a:noFill/>
          <a:ln>
            <a:noFill/>
          </a:ln>
        </p:spPr>
        <p:txBody>
          <a:bodyPr spcFirstLastPara="1" wrap="square" lIns="91425" tIns="91425" rIns="91425" bIns="91425" anchor="t" anchorCtr="0">
            <a:noAutofit/>
          </a:bodyPr>
          <a:lstStyle/>
          <a:p>
            <a:r>
              <a:rPr lang="en-US" sz="4400" dirty="0" err="1"/>
              <a:t>s</a:t>
            </a:r>
            <a:r>
              <a:rPr lang="en-US" sz="4400" dirty="0" err="1" smtClean="0"/>
              <a:t>udo</a:t>
            </a:r>
            <a:r>
              <a:rPr lang="en-US" sz="4400" dirty="0" smtClean="0"/>
              <a:t> tar </a:t>
            </a:r>
            <a:r>
              <a:rPr lang="en-US" sz="4400" dirty="0" err="1"/>
              <a:t>xvzf</a:t>
            </a:r>
            <a:r>
              <a:rPr lang="en-US" sz="4400" dirty="0"/>
              <a:t> solr-8.4.1.tgz —directory=/opt/</a:t>
            </a:r>
            <a:br>
              <a:rPr lang="en-US" sz="4400" dirty="0"/>
            </a:br>
            <a:r>
              <a:rPr lang="en-US" sz="4400" dirty="0" err="1" smtClean="0"/>
              <a:t>sudo</a:t>
            </a:r>
            <a:r>
              <a:rPr lang="en-US" sz="4400" dirty="0" smtClean="0"/>
              <a:t> ln </a:t>
            </a:r>
            <a:r>
              <a:rPr lang="en-US" sz="4400" dirty="0"/>
              <a:t>-s /opt/solr-8.4.1/bin/</a:t>
            </a:r>
            <a:r>
              <a:rPr lang="en-US" sz="4400" dirty="0" err="1"/>
              <a:t>solr</a:t>
            </a:r>
            <a:r>
              <a:rPr lang="en-US" sz="4400" dirty="0"/>
              <a:t> /</a:t>
            </a:r>
            <a:r>
              <a:rPr lang="en-US" sz="4400" dirty="0" err="1"/>
              <a:t>usr</a:t>
            </a:r>
            <a:r>
              <a:rPr lang="en-US" sz="4400" dirty="0"/>
              <a:t>/local/bin</a:t>
            </a:r>
            <a:br>
              <a:rPr lang="en-US" sz="4400" dirty="0"/>
            </a:br>
            <a:r>
              <a:rPr lang="en-US" sz="4400" dirty="0" err="1" smtClean="0"/>
              <a:t>sudo</a:t>
            </a:r>
            <a:r>
              <a:rPr lang="en-US" sz="4400" dirty="0" smtClean="0"/>
              <a:t> </a:t>
            </a:r>
            <a:r>
              <a:rPr lang="en-US" sz="4400" dirty="0" err="1" smtClean="0"/>
              <a:t>chown</a:t>
            </a:r>
            <a:r>
              <a:rPr lang="en-US" sz="4400" dirty="0" smtClean="0"/>
              <a:t> </a:t>
            </a:r>
            <a:r>
              <a:rPr lang="en-US" sz="4400" dirty="0"/>
              <a:t>-R </a:t>
            </a:r>
            <a:r>
              <a:rPr lang="en-US" sz="4400" dirty="0" err="1"/>
              <a:t>JigarPandya:staff</a:t>
            </a:r>
            <a:r>
              <a:rPr lang="en-US" sz="4400" dirty="0"/>
              <a:t> /</a:t>
            </a:r>
            <a:r>
              <a:rPr lang="en-US" sz="4400" dirty="0" smtClean="0"/>
              <a:t>opt/solr-8.4.1</a:t>
            </a:r>
            <a:br>
              <a:rPr lang="en-US" sz="4400" dirty="0" smtClean="0"/>
            </a:br>
            <a:r>
              <a:rPr lang="en-US" sz="4400" dirty="0" smtClean="0"/>
              <a:t/>
            </a:r>
            <a:br>
              <a:rPr lang="en-US" sz="4400" dirty="0" smtClean="0"/>
            </a:br>
            <a:r>
              <a:rPr lang="en-US" sz="4400" dirty="0" err="1" smtClean="0"/>
              <a:t>solr</a:t>
            </a:r>
            <a:r>
              <a:rPr lang="en-US" sz="4400" dirty="0" smtClean="0"/>
              <a:t> start</a:t>
            </a:r>
            <a:br>
              <a:rPr lang="en-US" sz="4400" dirty="0" smtClean="0"/>
            </a:br>
            <a:r>
              <a:rPr lang="en-US" sz="4400" dirty="0" err="1" smtClean="0"/>
              <a:t>solr</a:t>
            </a:r>
            <a:r>
              <a:rPr lang="en-US" sz="4400" dirty="0" smtClean="0"/>
              <a:t> status</a:t>
            </a:r>
            <a:br>
              <a:rPr lang="en-US" sz="4400" dirty="0" smtClean="0"/>
            </a:br>
            <a:r>
              <a:rPr lang="en-US" sz="4400" dirty="0" err="1" smtClean="0"/>
              <a:t>solr</a:t>
            </a:r>
            <a:r>
              <a:rPr lang="en-US" sz="4400" dirty="0" smtClean="0"/>
              <a:t> stop </a:t>
            </a:r>
            <a:r>
              <a:rPr lang="mr-IN" sz="4400" dirty="0" smtClean="0"/>
              <a:t>–</a:t>
            </a:r>
            <a:r>
              <a:rPr lang="en-US" sz="4400" dirty="0" smtClean="0"/>
              <a:t>all</a:t>
            </a:r>
            <a:br>
              <a:rPr lang="en-US" sz="4400" dirty="0" smtClean="0"/>
            </a:br>
            <a:r>
              <a:rPr lang="en-US" sz="4400" dirty="0" err="1"/>
              <a:t>solr</a:t>
            </a:r>
            <a:r>
              <a:rPr lang="en-US" sz="4400" dirty="0"/>
              <a:t> -e </a:t>
            </a:r>
            <a:r>
              <a:rPr lang="en-US" sz="4400" dirty="0" err="1" smtClean="0"/>
              <a:t>techproducts</a:t>
            </a:r>
            <a:r>
              <a:rPr lang="en-US" sz="4400" dirty="0" smtClean="0"/>
              <a:t>   </a:t>
            </a:r>
            <a:endParaRPr sz="4400" dirty="0"/>
          </a:p>
        </p:txBody>
      </p:sp>
    </p:spTree>
    <p:extLst>
      <p:ext uri="{BB962C8B-B14F-4D97-AF65-F5344CB8AC3E}">
        <p14:creationId xmlns:p14="http://schemas.microsoft.com/office/powerpoint/2010/main" val="133665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528</Words>
  <Application>Microsoft Macintosh PowerPoint</Application>
  <PresentationFormat>Custom</PresentationFormat>
  <Paragraphs>116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Source Sans Pro Light</vt:lpstr>
      <vt:lpstr>Roboto Mono</vt:lpstr>
      <vt:lpstr>Roboto</vt:lpstr>
      <vt:lpstr>Arial</vt:lpstr>
      <vt:lpstr>DSC Master</vt:lpstr>
      <vt:lpstr>Support Search Using Apache Solr</vt:lpstr>
      <vt:lpstr>Search</vt:lpstr>
      <vt:lpstr>About Lucene</vt:lpstr>
      <vt:lpstr>About Solr</vt:lpstr>
      <vt:lpstr>About Solr …</vt:lpstr>
      <vt:lpstr>How Solr Sees the World</vt:lpstr>
      <vt:lpstr>PowerPoint Presentation</vt:lpstr>
      <vt:lpstr>High Level Steps</vt:lpstr>
      <vt:lpstr>Installing Solr</vt:lpstr>
      <vt:lpstr>Indexing Structured Data</vt:lpstr>
      <vt:lpstr>Accessing Solr</vt:lpstr>
      <vt:lpstr>PowerPoint Presentation</vt:lpstr>
      <vt:lpstr>PowerPoint Presentation</vt:lpstr>
      <vt:lpstr>PowerPoint Presentation</vt:lpstr>
      <vt:lpstr>PowerPoint Presentation</vt:lpstr>
      <vt:lpstr>Json (Default) - http://localhost:8983/solr/techproducts/select?q=DDR  Xml - http://localhost:8983/solr/techproducts/select?q=DDR&amp;wt=xml Csv - http://localhost:8983/solr/techproducts/select?q=DDR&amp;wt=csv javabin velocity and more …</vt:lpstr>
      <vt:lpstr>PowerPoint Presentation</vt:lpstr>
      <vt:lpstr>PowerPoint Presentation</vt:lpstr>
      <vt:lpstr>Start with README.txt</vt:lpstr>
      <vt:lpstr>Technical Words</vt:lpstr>
      <vt:lpstr>Technical Words</vt:lpstr>
      <vt:lpstr>Important Files</vt:lpstr>
      <vt:lpstr>Important Links</vt:lpstr>
      <vt:lpstr>Important Links</vt:lpstr>
      <vt:lpstr>“Enjoy the journey called LIFE”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talk will go here.</dc:title>
  <cp:lastModifiedBy>Jigar Pandya</cp:lastModifiedBy>
  <cp:revision>177</cp:revision>
  <dcterms:modified xsi:type="dcterms:W3CDTF">2020-03-13T20:00:31Z</dcterms:modified>
</cp:coreProperties>
</file>