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3" r:id="rId3"/>
  </p:sldMasterIdLst>
  <p:notesMasterIdLst>
    <p:notesMasterId r:id="rId35"/>
  </p:notesMasterIdLst>
  <p:handoutMasterIdLst>
    <p:handoutMasterId r:id="rId36"/>
  </p:handout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5" r:id="rId30"/>
    <p:sldId id="286" r:id="rId31"/>
    <p:sldId id="282" r:id="rId32"/>
    <p:sldId id="283" r:id="rId33"/>
    <p:sldId id="284" r:id="rId34"/>
  </p:sldIdLst>
  <p:sldSz cx="11430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324" y="-102"/>
      </p:cViewPr>
      <p:guideLst>
        <p:guide orient="horz" pos="2160"/>
        <p:guide pos="36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6033" cy="456870"/>
          </a:xfrm>
          <a:prstGeom prst="rect">
            <a:avLst/>
          </a:prstGeom>
          <a:noFill/>
          <a:ln>
            <a:noFill/>
          </a:ln>
        </p:spPr>
        <p:txBody>
          <a:bodyPr vert="horz" wrap="square" lIns="80768" tIns="40379" rIns="80768" bIns="40379" anchor="t" anchorCtr="0" compatLnSpc="0"/>
          <a:lstStyle/>
          <a:p>
            <a:pPr marL="0" marR="0" lvl="0" indent="0" algn="l"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en-US" sz="1300" b="0" i="0" u="none" strike="noStrike" kern="1200" cap="none" spc="0" baseline="0">
              <a:solidFill>
                <a:srgbClr val="000000"/>
              </a:solidFill>
              <a:uFillTx/>
              <a:latin typeface="Liberation Sans" pitchFamily="18"/>
              <a:ea typeface="DejaVu LGC Sans" pitchFamily="2"/>
              <a:cs typeface="Lohit Hindi" pitchFamily="2"/>
            </a:endParaRPr>
          </a:p>
        </p:txBody>
      </p:sp>
      <p:sp>
        <p:nvSpPr>
          <p:cNvPr id="3" name="Date Placeholder 2"/>
          <p:cNvSpPr txBox="1">
            <a:spLocks noGrp="1"/>
          </p:cNvSpPr>
          <p:nvPr>
            <p:ph type="dt" sz="quarter" idx="1"/>
          </p:nvPr>
        </p:nvSpPr>
        <p:spPr>
          <a:xfrm>
            <a:off x="3881646" y="0"/>
            <a:ext cx="2976033" cy="456870"/>
          </a:xfrm>
          <a:prstGeom prst="rect">
            <a:avLst/>
          </a:prstGeom>
          <a:noFill/>
          <a:ln>
            <a:noFill/>
          </a:ln>
        </p:spPr>
        <p:txBody>
          <a:bodyPr vert="horz" wrap="square" lIns="80768" tIns="40379" rIns="80768" bIns="40379" anchor="t" anchorCtr="0" compatLnSpc="0"/>
          <a:lstStyle/>
          <a:p>
            <a:pPr marL="0" marR="0" lvl="0" indent="0" algn="r"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en-US" sz="1300" b="0" i="0" u="none" strike="noStrike" kern="1200" cap="none" spc="0" baseline="0">
              <a:solidFill>
                <a:srgbClr val="000000"/>
              </a:solidFill>
              <a:uFillTx/>
              <a:latin typeface="Liberation Sans" pitchFamily="18"/>
              <a:ea typeface="DejaVu LGC Sans" pitchFamily="2"/>
              <a:cs typeface="Lohit Hindi" pitchFamily="2"/>
            </a:endParaRPr>
          </a:p>
        </p:txBody>
      </p:sp>
      <p:sp>
        <p:nvSpPr>
          <p:cNvPr id="4" name="Footer Placeholder 3"/>
          <p:cNvSpPr txBox="1">
            <a:spLocks noGrp="1"/>
          </p:cNvSpPr>
          <p:nvPr>
            <p:ph type="ftr" sz="quarter" idx="2"/>
          </p:nvPr>
        </p:nvSpPr>
        <p:spPr>
          <a:xfrm>
            <a:off x="0" y="8686800"/>
            <a:ext cx="2976033" cy="456870"/>
          </a:xfrm>
          <a:prstGeom prst="rect">
            <a:avLst/>
          </a:prstGeom>
          <a:noFill/>
          <a:ln>
            <a:noFill/>
          </a:ln>
        </p:spPr>
        <p:txBody>
          <a:bodyPr vert="horz" wrap="square" lIns="80768" tIns="40379" rIns="80768" bIns="40379" anchor="b" anchorCtr="0" compatLnSpc="0"/>
          <a:lstStyle/>
          <a:p>
            <a:pPr marL="0" marR="0" lvl="0" indent="0" algn="l"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en-US" sz="1300" b="0" i="0" u="none" strike="noStrike" kern="1200" cap="none" spc="0" baseline="0">
              <a:solidFill>
                <a:srgbClr val="000000"/>
              </a:solidFill>
              <a:uFillTx/>
              <a:latin typeface="Liberation Sans" pitchFamily="18"/>
              <a:ea typeface="DejaVu LGC Sans" pitchFamily="2"/>
              <a:cs typeface="Lohit Hindi" pitchFamily="2"/>
            </a:endParaRPr>
          </a:p>
        </p:txBody>
      </p:sp>
      <p:sp>
        <p:nvSpPr>
          <p:cNvPr id="5" name="Slide Number Placeholder 4"/>
          <p:cNvSpPr txBox="1">
            <a:spLocks noGrp="1"/>
          </p:cNvSpPr>
          <p:nvPr>
            <p:ph type="sldNum" sz="quarter" idx="3"/>
          </p:nvPr>
        </p:nvSpPr>
        <p:spPr>
          <a:xfrm>
            <a:off x="3881646" y="8686800"/>
            <a:ext cx="2976033" cy="456870"/>
          </a:xfrm>
          <a:prstGeom prst="rect">
            <a:avLst/>
          </a:prstGeom>
          <a:noFill/>
          <a:ln>
            <a:noFill/>
          </a:ln>
        </p:spPr>
        <p:txBody>
          <a:bodyPr vert="horz" wrap="square" lIns="80768" tIns="40379" rIns="80768" bIns="40379" anchor="b" anchorCtr="0" compatLnSpc="0"/>
          <a:lstStyle/>
          <a:p>
            <a:pPr marL="0" marR="0" lvl="0" indent="0" algn="r"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fld id="{B96FBBB0-6F81-4611-9EEC-E9332F2EE02F}" type="slidenum">
              <a:t>‹#›</a:t>
            </a:fld>
            <a:endParaRPr lang="en-US" sz="1300" b="0" i="0" u="none" strike="noStrike" kern="1200" cap="none" spc="0" baseline="0">
              <a:solidFill>
                <a:srgbClr val="000000"/>
              </a:solidFill>
              <a:uFillTx/>
              <a:latin typeface="Liberation Sans" pitchFamily="18"/>
              <a:ea typeface="DejaVu LGC Sans" pitchFamily="2"/>
              <a:cs typeface="Lohit Hindi" pitchFamily="2"/>
            </a:endParaRPr>
          </a:p>
        </p:txBody>
      </p:sp>
    </p:spTree>
    <p:extLst>
      <p:ext uri="{BB962C8B-B14F-4D97-AF65-F5344CB8AC3E}">
        <p14:creationId xmlns:p14="http://schemas.microsoft.com/office/powerpoint/2010/main" val="34980114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371600" y="764282"/>
            <a:ext cx="5028477" cy="3771360"/>
          </a:xfrm>
          <a:prstGeom prst="rect">
            <a:avLst/>
          </a:prstGeom>
          <a:noFill/>
          <a:ln>
            <a:noFill/>
            <a:prstDash val="solid"/>
          </a:ln>
        </p:spPr>
      </p:sp>
      <p:sp>
        <p:nvSpPr>
          <p:cNvPr id="3" name="Notes Placeholder 2"/>
          <p:cNvSpPr txBox="1">
            <a:spLocks noGrp="1"/>
          </p:cNvSpPr>
          <p:nvPr>
            <p:ph type="body" sz="quarter" idx="3"/>
          </p:nvPr>
        </p:nvSpPr>
        <p:spPr>
          <a:xfrm>
            <a:off x="777240" y="4777557"/>
            <a:ext cx="6217563" cy="4525923"/>
          </a:xfrm>
          <a:prstGeom prst="rect">
            <a:avLst/>
          </a:prstGeom>
          <a:noFill/>
          <a:ln>
            <a:noFill/>
          </a:ln>
        </p:spPr>
        <p:txBody>
          <a:bodyPr vert="horz" wrap="square" lIns="0" tIns="0" rIns="0" bIns="0" anchor="t" anchorCtr="0" compatLnSpc="1"/>
          <a:lstStyle/>
          <a:p>
            <a:pPr lvl="0"/>
            <a:endParaRPr lang="en-US"/>
          </a:p>
        </p:txBody>
      </p:sp>
      <p:sp>
        <p:nvSpPr>
          <p:cNvPr id="4" name="Header Placeholder 3"/>
          <p:cNvSpPr txBox="1">
            <a:spLocks noGrp="1"/>
          </p:cNvSpPr>
          <p:nvPr>
            <p:ph type="hdr" sz="quarter"/>
          </p:nvPr>
        </p:nvSpPr>
        <p:spPr>
          <a:xfrm>
            <a:off x="0" y="0"/>
            <a:ext cx="3372837" cy="502563"/>
          </a:xfrm>
          <a:prstGeom prst="rect">
            <a:avLst/>
          </a:prstGeom>
          <a:noFill/>
          <a:ln>
            <a:noFill/>
          </a:ln>
        </p:spPr>
        <p:txBody>
          <a:bodyPr vert="horz" wrap="square" lIns="0" tIns="0" rIns="0" bIns="0" anchor="t" anchorCtr="0" compatLnSpc="1"/>
          <a:lstStyle>
            <a:lvl1pPr marL="0" marR="0" lvl="0" indent="0" algn="l" defTabSz="914400" rtl="0" fontAlgn="auto" hangingPunct="0">
              <a:lnSpc>
                <a:spcPct val="100000"/>
              </a:lnSpc>
              <a:spcBef>
                <a:spcPts val="0"/>
              </a:spcBef>
              <a:spcAft>
                <a:spcPts val="0"/>
              </a:spcAft>
              <a:buNone/>
              <a:tabLst/>
              <a:defRPr lang="en-US" sz="1400" b="0" i="0" u="none" strike="noStrike" kern="1200" cap="none" spc="0" baseline="0">
                <a:solidFill>
                  <a:srgbClr val="000000"/>
                </a:solidFill>
                <a:uFillTx/>
                <a:latin typeface="Liberation Serif" pitchFamily="18"/>
                <a:ea typeface="DejaVu LGC Sans" pitchFamily="2"/>
                <a:cs typeface="DejaVu LGC Sans" pitchFamily="2"/>
              </a:defRPr>
            </a:lvl1pPr>
          </a:lstStyle>
          <a:p>
            <a:pPr lvl="0"/>
            <a:endParaRPr lang="en-US"/>
          </a:p>
        </p:txBody>
      </p:sp>
      <p:sp>
        <p:nvSpPr>
          <p:cNvPr id="5" name="Date Placeholder 4"/>
          <p:cNvSpPr txBox="1">
            <a:spLocks noGrp="1"/>
          </p:cNvSpPr>
          <p:nvPr>
            <p:ph type="dt" idx="1"/>
          </p:nvPr>
        </p:nvSpPr>
        <p:spPr>
          <a:xfrm>
            <a:off x="4399196" y="0"/>
            <a:ext cx="3372837" cy="502563"/>
          </a:xfrm>
          <a:prstGeom prst="rect">
            <a:avLst/>
          </a:prstGeom>
          <a:noFill/>
          <a:ln>
            <a:noFill/>
          </a:ln>
        </p:spPr>
        <p:txBody>
          <a:bodyPr vert="horz" wrap="square" lIns="0" tIns="0" rIns="0" bIns="0" anchor="t" anchorCtr="0" compatLnSpc="1"/>
          <a:lstStyle>
            <a:lvl1pPr marL="0" marR="0" lvl="0" indent="0" algn="r" defTabSz="914400" rtl="0" fontAlgn="auto" hangingPunct="0">
              <a:lnSpc>
                <a:spcPct val="100000"/>
              </a:lnSpc>
              <a:spcBef>
                <a:spcPts val="0"/>
              </a:spcBef>
              <a:spcAft>
                <a:spcPts val="0"/>
              </a:spcAft>
              <a:buNone/>
              <a:tabLst/>
              <a:defRPr lang="en-US" sz="1400" b="0" i="0" u="none" strike="noStrike" kern="1200" cap="none" spc="0" baseline="0">
                <a:solidFill>
                  <a:srgbClr val="000000"/>
                </a:solidFill>
                <a:uFillTx/>
                <a:latin typeface="Liberation Serif" pitchFamily="18"/>
                <a:ea typeface="DejaVu LGC Sans" pitchFamily="2"/>
                <a:cs typeface="DejaVu LGC Sans" pitchFamily="2"/>
              </a:defRPr>
            </a:lvl1pPr>
          </a:lstStyle>
          <a:p>
            <a:pPr lvl="0"/>
            <a:endParaRPr lang="en-US"/>
          </a:p>
        </p:txBody>
      </p:sp>
      <p:sp>
        <p:nvSpPr>
          <p:cNvPr id="6" name="Footer Placeholder 5"/>
          <p:cNvSpPr txBox="1">
            <a:spLocks noGrp="1"/>
          </p:cNvSpPr>
          <p:nvPr>
            <p:ph type="ftr" sz="quarter" idx="4"/>
          </p:nvPr>
        </p:nvSpPr>
        <p:spPr>
          <a:xfrm>
            <a:off x="0" y="9555480"/>
            <a:ext cx="3372837" cy="502563"/>
          </a:xfrm>
          <a:prstGeom prst="rect">
            <a:avLst/>
          </a:prstGeom>
          <a:noFill/>
          <a:ln>
            <a:noFill/>
          </a:ln>
        </p:spPr>
        <p:txBody>
          <a:bodyPr vert="horz" wrap="square" lIns="0" tIns="0" rIns="0" bIns="0" anchor="b" anchorCtr="0" compatLnSpc="1"/>
          <a:lstStyle>
            <a:lvl1pPr marL="0" marR="0" lvl="0" indent="0" algn="l" defTabSz="914400" rtl="0" fontAlgn="auto" hangingPunct="0">
              <a:lnSpc>
                <a:spcPct val="100000"/>
              </a:lnSpc>
              <a:spcBef>
                <a:spcPts val="0"/>
              </a:spcBef>
              <a:spcAft>
                <a:spcPts val="0"/>
              </a:spcAft>
              <a:buNone/>
              <a:tabLst/>
              <a:defRPr lang="en-US" sz="1400" b="0" i="0" u="none" strike="noStrike" kern="1200" cap="none" spc="0" baseline="0">
                <a:solidFill>
                  <a:srgbClr val="000000"/>
                </a:solidFill>
                <a:uFillTx/>
                <a:latin typeface="Liberation Serif" pitchFamily="18"/>
                <a:ea typeface="DejaVu LGC Sans" pitchFamily="2"/>
                <a:cs typeface="DejaVu LGC Sans" pitchFamily="2"/>
              </a:defRPr>
            </a:lvl1pPr>
          </a:lstStyle>
          <a:p>
            <a:pPr lvl="0"/>
            <a:endParaRPr lang="en-US"/>
          </a:p>
        </p:txBody>
      </p:sp>
      <p:sp>
        <p:nvSpPr>
          <p:cNvPr id="7" name="Slide Number Placeholder 6"/>
          <p:cNvSpPr txBox="1">
            <a:spLocks noGrp="1"/>
          </p:cNvSpPr>
          <p:nvPr>
            <p:ph type="sldNum" sz="quarter" idx="5"/>
          </p:nvPr>
        </p:nvSpPr>
        <p:spPr>
          <a:xfrm>
            <a:off x="4399196" y="9555480"/>
            <a:ext cx="3372837" cy="502563"/>
          </a:xfrm>
          <a:prstGeom prst="rect">
            <a:avLst/>
          </a:prstGeom>
          <a:noFill/>
          <a:ln>
            <a:noFill/>
          </a:ln>
        </p:spPr>
        <p:txBody>
          <a:bodyPr vert="horz" wrap="square" lIns="0" tIns="0" rIns="0" bIns="0" anchor="b" anchorCtr="0" compatLnSpc="1"/>
          <a:lstStyle>
            <a:lvl1pPr marL="0" marR="0" lvl="0" indent="0" algn="r" defTabSz="914400" rtl="0" fontAlgn="auto" hangingPunct="0">
              <a:lnSpc>
                <a:spcPct val="100000"/>
              </a:lnSpc>
              <a:spcBef>
                <a:spcPts val="0"/>
              </a:spcBef>
              <a:spcAft>
                <a:spcPts val="0"/>
              </a:spcAft>
              <a:buNone/>
              <a:tabLst/>
              <a:defRPr lang="en-US" sz="1400" b="0" i="0" u="none" strike="noStrike" kern="1200" cap="none" spc="0" baseline="0">
                <a:solidFill>
                  <a:srgbClr val="000000"/>
                </a:solidFill>
                <a:uFillTx/>
                <a:latin typeface="Liberation Serif" pitchFamily="18"/>
                <a:ea typeface="DejaVu LGC Sans" pitchFamily="2"/>
                <a:cs typeface="DejaVu LGC Sans" pitchFamily="2"/>
              </a:defRPr>
            </a:lvl1pPr>
          </a:lstStyle>
          <a:p>
            <a:pPr lvl="0"/>
            <a:fld id="{DEE074C7-0DA3-4551-B147-CFF8CF094852}" type="slidenum">
              <a:t>‹#›</a:t>
            </a:fld>
            <a:endParaRPr lang="en-US"/>
          </a:p>
        </p:txBody>
      </p:sp>
    </p:spTree>
    <p:extLst>
      <p:ext uri="{BB962C8B-B14F-4D97-AF65-F5344CB8AC3E}">
        <p14:creationId xmlns:p14="http://schemas.microsoft.com/office/powerpoint/2010/main" val="1526223799"/>
      </p:ext>
    </p:extLst>
  </p:cSld>
  <p:clrMap bg1="lt1" tx1="dk1" bg2="lt2" tx2="dk2" accent1="accent1" accent2="accent2" accent3="accent3" accent4="accent4" accent5="accent5" accent6="accent6" hlink="hlink" folHlink="folHlink"/>
  <p:notesStyle>
    <a:lvl1pPr marL="215999" marR="0" lvl="0" indent="-215999" defTabSz="914400" rtl="0" fontAlgn="auto" hangingPunct="0">
      <a:lnSpc>
        <a:spcPct val="100000"/>
      </a:lnSpc>
      <a:spcBef>
        <a:spcPts val="0"/>
      </a:spcBef>
      <a:spcAft>
        <a:spcPts val="0"/>
      </a:spcAft>
      <a:buNone/>
      <a:tabLst/>
      <a:defRPr lang="en-US" sz="2000" b="0" i="0" u="none" strike="noStrike" kern="1200" cap="none" spc="0" baseline="0">
        <a:solidFill>
          <a:srgbClr val="000000"/>
        </a:solidFill>
        <a:uFillTx/>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solidFill>
            <a:srgbClr val="4F81BD"/>
          </a:solidFill>
          <a:ln w="25402">
            <a:solidFill>
              <a:srgbClr val="385D8A"/>
            </a:solidFill>
            <a:prstDash val="solid"/>
          </a:ln>
        </p:spPr>
      </p:sp>
      <p:sp>
        <p:nvSpPr>
          <p:cNvPr id="3" name="Notes Placeholder 2"/>
          <p:cNvSpPr txBox="1">
            <a:spLocks noGrp="1"/>
          </p:cNvSpPr>
          <p:nvPr>
            <p:ph type="body" sz="quarter" idx="1"/>
          </p:nvPr>
        </p:nvSpPr>
        <p:spPr>
          <a:xfrm>
            <a:off x="777240" y="4777557"/>
            <a:ext cx="6217563" cy="4526280"/>
          </a:xfrm>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2950" y="763588"/>
            <a:ext cx="6284913" cy="3771900"/>
          </a:xfrm>
          <a:solidFill>
            <a:srgbClr val="4F81BD"/>
          </a:solidFill>
          <a:ln w="25402">
            <a:solidFill>
              <a:srgbClr val="385D8A"/>
            </a:solidFill>
            <a:prstDash val="solid"/>
          </a:ln>
        </p:spPr>
      </p:sp>
      <p:sp>
        <p:nvSpPr>
          <p:cNvPr id="3" name="Notes Placeholder 2"/>
          <p:cNvSpPr txBox="1">
            <a:spLocks noGrp="1"/>
          </p:cNvSpPr>
          <p:nvPr>
            <p:ph type="body" sz="quarter" idx="1"/>
          </p:nvPr>
        </p:nvSpPr>
        <p:spPr>
          <a:xfrm>
            <a:off x="777240" y="4777557"/>
            <a:ext cx="6217563" cy="4526280"/>
          </a:xfrm>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2039" y="764282"/>
            <a:ext cx="6285594" cy="3771003"/>
          </a:xfrm>
          <a:solidFill>
            <a:srgbClr val="4F81BD"/>
          </a:solidFill>
          <a:ln w="25402">
            <a:solidFill>
              <a:srgbClr val="385D8A"/>
            </a:solidFill>
            <a:prstDash val="solid"/>
          </a:ln>
        </p:spPr>
      </p:sp>
      <p:sp>
        <p:nvSpPr>
          <p:cNvPr id="3" name="Notes Placeholder 2"/>
          <p:cNvSpPr txBox="1">
            <a:spLocks noGrp="1"/>
          </p:cNvSpPr>
          <p:nvPr>
            <p:ph type="body" sz="quarter" idx="1"/>
          </p:nvPr>
        </p:nvSpPr>
        <p:spPr>
          <a:xfrm>
            <a:off x="639723" y="4616997"/>
            <a:ext cx="6217563" cy="4526280"/>
          </a:xfrm>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2950" y="763588"/>
            <a:ext cx="6284913" cy="3771900"/>
          </a:xfrm>
          <a:solidFill>
            <a:srgbClr val="4F81BD"/>
          </a:solidFill>
          <a:ln w="25402">
            <a:solidFill>
              <a:srgbClr val="385D8A"/>
            </a:solidFill>
            <a:prstDash val="solid"/>
          </a:ln>
        </p:spPr>
      </p:sp>
      <p:sp>
        <p:nvSpPr>
          <p:cNvPr id="3" name="Notes Placeholder 2"/>
          <p:cNvSpPr txBox="1">
            <a:spLocks noGrp="1"/>
          </p:cNvSpPr>
          <p:nvPr>
            <p:ph type="body" sz="quarter" idx="1"/>
          </p:nvPr>
        </p:nvSpPr>
        <p:spPr>
          <a:xfrm>
            <a:off x="777240" y="4777557"/>
            <a:ext cx="6217563" cy="4526280"/>
          </a:xfrm>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763588"/>
            <a:ext cx="6286500" cy="3771900"/>
          </a:xfrm>
          <a:solidFill>
            <a:srgbClr val="4F81BD"/>
          </a:solidFill>
          <a:ln w="25402">
            <a:solidFill>
              <a:srgbClr val="385D8A"/>
            </a:solidFill>
            <a:prstDash val="solid"/>
          </a:ln>
        </p:spPr>
      </p:sp>
      <p:sp>
        <p:nvSpPr>
          <p:cNvPr id="3" name="Notes Placeholder 2"/>
          <p:cNvSpPr txBox="1">
            <a:spLocks noGrp="1"/>
          </p:cNvSpPr>
          <p:nvPr>
            <p:ph type="body" sz="quarter" idx="1"/>
          </p:nvPr>
        </p:nvSpPr>
        <p:spPr>
          <a:xfrm>
            <a:off x="639723" y="4616997"/>
            <a:ext cx="6217563" cy="4526280"/>
          </a:xfrm>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2950" y="763588"/>
            <a:ext cx="6284913" cy="3771900"/>
          </a:xfrm>
          <a:solidFill>
            <a:srgbClr val="4F81BD"/>
          </a:solidFill>
          <a:ln w="25402">
            <a:solidFill>
              <a:srgbClr val="385D8A"/>
            </a:solidFill>
            <a:prstDash val="solid"/>
          </a:ln>
        </p:spPr>
      </p:sp>
      <p:sp>
        <p:nvSpPr>
          <p:cNvPr id="3" name="Notes Placeholder 2"/>
          <p:cNvSpPr txBox="1">
            <a:spLocks noGrp="1"/>
          </p:cNvSpPr>
          <p:nvPr>
            <p:ph type="body" sz="quarter" idx="1"/>
          </p:nvPr>
        </p:nvSpPr>
        <p:spPr>
          <a:xfrm>
            <a:off x="777240" y="4777557"/>
            <a:ext cx="6217563" cy="4526280"/>
          </a:xfrm>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763588"/>
            <a:ext cx="6286500" cy="3771899"/>
          </a:xfrm>
          <a:solidFill>
            <a:srgbClr val="4F81BD"/>
          </a:solidFill>
          <a:ln w="25402">
            <a:solidFill>
              <a:srgbClr val="385D8A"/>
            </a:solidFill>
            <a:prstDash val="solid"/>
          </a:ln>
        </p:spPr>
      </p:sp>
      <p:sp>
        <p:nvSpPr>
          <p:cNvPr id="3" name="Notes Placeholder 2"/>
          <p:cNvSpPr txBox="1">
            <a:spLocks noGrp="1"/>
          </p:cNvSpPr>
          <p:nvPr>
            <p:ph type="body" sz="quarter" idx="1"/>
          </p:nvPr>
        </p:nvSpPr>
        <p:spPr>
          <a:xfrm>
            <a:off x="639723" y="4616997"/>
            <a:ext cx="6217563" cy="4526280"/>
          </a:xfrm>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2950" y="763588"/>
            <a:ext cx="6284913" cy="3771900"/>
          </a:xfrm>
          <a:solidFill>
            <a:srgbClr val="4F81BD"/>
          </a:solidFill>
          <a:ln w="25402">
            <a:solidFill>
              <a:srgbClr val="385D8A"/>
            </a:solidFill>
            <a:prstDash val="solid"/>
          </a:ln>
        </p:spPr>
      </p:sp>
      <p:sp>
        <p:nvSpPr>
          <p:cNvPr id="3" name="Notes Placeholder 2"/>
          <p:cNvSpPr txBox="1">
            <a:spLocks noGrp="1"/>
          </p:cNvSpPr>
          <p:nvPr>
            <p:ph type="body" sz="quarter" idx="1"/>
          </p:nvPr>
        </p:nvSpPr>
        <p:spPr>
          <a:xfrm>
            <a:off x="777240" y="4777557"/>
            <a:ext cx="6217563" cy="4526280"/>
          </a:xfrm>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763588"/>
            <a:ext cx="6286500" cy="3771899"/>
          </a:xfrm>
          <a:solidFill>
            <a:srgbClr val="4F81BD"/>
          </a:solidFill>
          <a:ln w="25402">
            <a:solidFill>
              <a:srgbClr val="385D8A"/>
            </a:solidFill>
            <a:prstDash val="solid"/>
          </a:ln>
        </p:spPr>
      </p:sp>
      <p:sp>
        <p:nvSpPr>
          <p:cNvPr id="3" name="Notes Placeholder 2"/>
          <p:cNvSpPr txBox="1">
            <a:spLocks noGrp="1"/>
          </p:cNvSpPr>
          <p:nvPr>
            <p:ph type="body" sz="quarter" idx="1"/>
          </p:nvPr>
        </p:nvSpPr>
        <p:spPr>
          <a:xfrm>
            <a:off x="639723" y="4616997"/>
            <a:ext cx="6217563" cy="4526280"/>
          </a:xfrm>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2950" y="763588"/>
            <a:ext cx="6284913" cy="3771900"/>
          </a:xfrm>
          <a:solidFill>
            <a:srgbClr val="4F81BD"/>
          </a:solidFill>
          <a:ln w="25402">
            <a:solidFill>
              <a:srgbClr val="385D8A"/>
            </a:solidFill>
            <a:prstDash val="solid"/>
          </a:ln>
        </p:spPr>
      </p:sp>
      <p:sp>
        <p:nvSpPr>
          <p:cNvPr id="3" name="Notes Placeholder 2"/>
          <p:cNvSpPr txBox="1">
            <a:spLocks noGrp="1"/>
          </p:cNvSpPr>
          <p:nvPr>
            <p:ph type="body" sz="quarter" idx="1"/>
          </p:nvPr>
        </p:nvSpPr>
        <p:spPr>
          <a:xfrm>
            <a:off x="777240" y="4777557"/>
            <a:ext cx="6217563" cy="4526280"/>
          </a:xfrm>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763588"/>
            <a:ext cx="6286500" cy="3771899"/>
          </a:xfrm>
          <a:solidFill>
            <a:srgbClr val="4F81BD"/>
          </a:solidFill>
          <a:ln w="25402">
            <a:solidFill>
              <a:srgbClr val="385D8A"/>
            </a:solidFill>
            <a:prstDash val="solid"/>
          </a:ln>
        </p:spPr>
      </p:sp>
      <p:sp>
        <p:nvSpPr>
          <p:cNvPr id="3" name="Notes Placeholder 2"/>
          <p:cNvSpPr txBox="1">
            <a:spLocks noGrp="1"/>
          </p:cNvSpPr>
          <p:nvPr>
            <p:ph type="body" sz="quarter" idx="1"/>
          </p:nvPr>
        </p:nvSpPr>
        <p:spPr>
          <a:xfrm>
            <a:off x="639723" y="4616997"/>
            <a:ext cx="6217563" cy="4526280"/>
          </a:xfrm>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2950" y="763588"/>
            <a:ext cx="6286500" cy="3771900"/>
          </a:xfrm>
          <a:solidFill>
            <a:srgbClr val="4F81BD"/>
          </a:solidFill>
          <a:ln w="25402">
            <a:solidFill>
              <a:srgbClr val="385D8A"/>
            </a:solidFill>
            <a:prstDash val="solid"/>
          </a:ln>
        </p:spPr>
      </p:sp>
      <p:sp>
        <p:nvSpPr>
          <p:cNvPr id="3" name="Notes Placeholder 2"/>
          <p:cNvSpPr txBox="1">
            <a:spLocks noGrp="1"/>
          </p:cNvSpPr>
          <p:nvPr>
            <p:ph type="body" sz="quarter" idx="1"/>
          </p:nvPr>
        </p:nvSpPr>
        <p:spPr>
          <a:xfrm>
            <a:off x="777240" y="4777557"/>
            <a:ext cx="6217563" cy="4526280"/>
          </a:xfrm>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2950" y="763588"/>
            <a:ext cx="6284913" cy="3771900"/>
          </a:xfrm>
          <a:solidFill>
            <a:srgbClr val="4F81BD"/>
          </a:solidFill>
          <a:ln w="25402">
            <a:solidFill>
              <a:srgbClr val="385D8A"/>
            </a:solidFill>
            <a:prstDash val="solid"/>
          </a:ln>
        </p:spPr>
      </p:sp>
      <p:sp>
        <p:nvSpPr>
          <p:cNvPr id="3" name="Notes Placeholder 2"/>
          <p:cNvSpPr txBox="1">
            <a:spLocks noGrp="1"/>
          </p:cNvSpPr>
          <p:nvPr>
            <p:ph type="body" sz="quarter" idx="1"/>
          </p:nvPr>
        </p:nvSpPr>
        <p:spPr>
          <a:xfrm>
            <a:off x="777240" y="4777557"/>
            <a:ext cx="6217563" cy="4526280"/>
          </a:xfrm>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763588"/>
            <a:ext cx="6286500" cy="3771900"/>
          </a:xfrm>
          <a:solidFill>
            <a:srgbClr val="4F81BD"/>
          </a:solidFill>
          <a:ln w="25402">
            <a:solidFill>
              <a:srgbClr val="385D8A"/>
            </a:solidFill>
            <a:prstDash val="solid"/>
          </a:ln>
        </p:spPr>
      </p:sp>
      <p:sp>
        <p:nvSpPr>
          <p:cNvPr id="3" name="Notes Placeholder 2"/>
          <p:cNvSpPr txBox="1">
            <a:spLocks noGrp="1"/>
          </p:cNvSpPr>
          <p:nvPr>
            <p:ph type="body" sz="quarter" idx="1"/>
          </p:nvPr>
        </p:nvSpPr>
        <p:spPr>
          <a:xfrm>
            <a:off x="639723" y="4616997"/>
            <a:ext cx="6217563" cy="4526280"/>
          </a:xfrm>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2950" y="763588"/>
            <a:ext cx="6284913" cy="3771900"/>
          </a:xfrm>
          <a:solidFill>
            <a:srgbClr val="4F81BD"/>
          </a:solidFill>
          <a:ln w="25402">
            <a:solidFill>
              <a:srgbClr val="385D8A"/>
            </a:solidFill>
            <a:prstDash val="solid"/>
          </a:ln>
        </p:spPr>
      </p:sp>
      <p:sp>
        <p:nvSpPr>
          <p:cNvPr id="3" name="Notes Placeholder 2"/>
          <p:cNvSpPr txBox="1">
            <a:spLocks noGrp="1"/>
          </p:cNvSpPr>
          <p:nvPr>
            <p:ph type="body" sz="quarter" idx="1"/>
          </p:nvPr>
        </p:nvSpPr>
        <p:spPr>
          <a:xfrm>
            <a:off x="777240" y="4777557"/>
            <a:ext cx="6217563" cy="4526280"/>
          </a:xfrm>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2039" y="764282"/>
            <a:ext cx="6285594" cy="3771003"/>
          </a:xfrm>
          <a:solidFill>
            <a:srgbClr val="4F81BD"/>
          </a:solidFill>
          <a:ln w="25402">
            <a:solidFill>
              <a:srgbClr val="385D8A"/>
            </a:solidFill>
            <a:prstDash val="solid"/>
          </a:ln>
        </p:spPr>
      </p:sp>
      <p:sp>
        <p:nvSpPr>
          <p:cNvPr id="3" name="Notes Placeholder 2"/>
          <p:cNvSpPr txBox="1">
            <a:spLocks noGrp="1"/>
          </p:cNvSpPr>
          <p:nvPr>
            <p:ph type="body" sz="quarter" idx="1"/>
          </p:nvPr>
        </p:nvSpPr>
        <p:spPr>
          <a:xfrm>
            <a:off x="639723" y="4616997"/>
            <a:ext cx="6217563" cy="4526280"/>
          </a:xfrm>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2950" y="763588"/>
            <a:ext cx="6284913" cy="3771900"/>
          </a:xfrm>
          <a:solidFill>
            <a:srgbClr val="4F81BD"/>
          </a:solidFill>
          <a:ln w="25402">
            <a:solidFill>
              <a:srgbClr val="385D8A"/>
            </a:solidFill>
            <a:prstDash val="solid"/>
          </a:ln>
        </p:spPr>
      </p:sp>
      <p:sp>
        <p:nvSpPr>
          <p:cNvPr id="3" name="Notes Placeholder 2"/>
          <p:cNvSpPr txBox="1">
            <a:spLocks noGrp="1"/>
          </p:cNvSpPr>
          <p:nvPr>
            <p:ph type="body" sz="quarter" idx="1"/>
          </p:nvPr>
        </p:nvSpPr>
        <p:spPr>
          <a:xfrm>
            <a:off x="777240" y="4777557"/>
            <a:ext cx="6217563" cy="4526280"/>
          </a:xfrm>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763588"/>
            <a:ext cx="6286500" cy="3771900"/>
          </a:xfrm>
          <a:solidFill>
            <a:srgbClr val="4F81BD"/>
          </a:solidFill>
          <a:ln w="25402">
            <a:solidFill>
              <a:srgbClr val="385D8A"/>
            </a:solidFill>
            <a:prstDash val="solid"/>
          </a:ln>
        </p:spPr>
      </p:sp>
      <p:sp>
        <p:nvSpPr>
          <p:cNvPr id="3" name="Notes Placeholder 2"/>
          <p:cNvSpPr txBox="1">
            <a:spLocks noGrp="1"/>
          </p:cNvSpPr>
          <p:nvPr>
            <p:ph type="body" sz="quarter" idx="1"/>
          </p:nvPr>
        </p:nvSpPr>
        <p:spPr>
          <a:xfrm>
            <a:off x="639723" y="4616997"/>
            <a:ext cx="6217563" cy="4526280"/>
          </a:xfrm>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2950" y="763588"/>
            <a:ext cx="6284913" cy="3771900"/>
          </a:xfrm>
          <a:solidFill>
            <a:srgbClr val="4F81BD"/>
          </a:solidFill>
          <a:ln w="25402">
            <a:solidFill>
              <a:srgbClr val="385D8A"/>
            </a:solidFill>
            <a:prstDash val="solid"/>
          </a:ln>
        </p:spPr>
      </p:sp>
      <p:sp>
        <p:nvSpPr>
          <p:cNvPr id="3" name="Notes Placeholder 2"/>
          <p:cNvSpPr txBox="1">
            <a:spLocks noGrp="1"/>
          </p:cNvSpPr>
          <p:nvPr>
            <p:ph type="body" sz="quarter" idx="1"/>
          </p:nvPr>
        </p:nvSpPr>
        <p:spPr>
          <a:xfrm>
            <a:off x="777240" y="4777557"/>
            <a:ext cx="6217563" cy="4526280"/>
          </a:xfrm>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2950" y="763588"/>
            <a:ext cx="6284913" cy="3771900"/>
          </a:xfrm>
          <a:solidFill>
            <a:srgbClr val="4F81BD"/>
          </a:solidFill>
          <a:ln w="25402">
            <a:solidFill>
              <a:srgbClr val="385D8A"/>
            </a:solidFill>
            <a:prstDash val="solid"/>
          </a:ln>
        </p:spPr>
      </p:sp>
      <p:sp>
        <p:nvSpPr>
          <p:cNvPr id="3" name="Notes Placeholder 2"/>
          <p:cNvSpPr txBox="1">
            <a:spLocks noGrp="1"/>
          </p:cNvSpPr>
          <p:nvPr>
            <p:ph type="body" sz="quarter" idx="1"/>
          </p:nvPr>
        </p:nvSpPr>
        <p:spPr>
          <a:xfrm>
            <a:off x="777240" y="4777557"/>
            <a:ext cx="6217563" cy="4526280"/>
          </a:xfrm>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2950" y="763588"/>
            <a:ext cx="6284913" cy="3771900"/>
          </a:xfrm>
          <a:solidFill>
            <a:srgbClr val="4F81BD"/>
          </a:solidFill>
          <a:ln w="25402">
            <a:solidFill>
              <a:srgbClr val="385D8A"/>
            </a:solidFill>
            <a:prstDash val="solid"/>
          </a:ln>
        </p:spPr>
      </p:sp>
      <p:sp>
        <p:nvSpPr>
          <p:cNvPr id="3" name="Notes Placeholder 2"/>
          <p:cNvSpPr txBox="1">
            <a:spLocks noGrp="1"/>
          </p:cNvSpPr>
          <p:nvPr>
            <p:ph type="body" sz="quarter" idx="1"/>
          </p:nvPr>
        </p:nvSpPr>
        <p:spPr>
          <a:xfrm>
            <a:off x="777240" y="4777557"/>
            <a:ext cx="6217563" cy="4526280"/>
          </a:xfrm>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txBox="1"/>
          <p:nvPr/>
        </p:nvSpPr>
        <p:spPr>
          <a:xfrm>
            <a:off x="0" y="0"/>
            <a:ext cx="356" cy="356"/>
          </a:xfrm>
          <a:prstGeom prst="rect">
            <a:avLst/>
          </a:prstGeom>
          <a:noFill/>
          <a:ln>
            <a:noFill/>
          </a:ln>
        </p:spPr>
        <p:txBody>
          <a:bodyPr vert="horz" wrap="square" lIns="90004" tIns="44997" rIns="90004" bIns="44997" anchor="b"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5904C9A-88B3-46EA-945F-41A243939ADA}" type="slidenum">
              <a:t>31</a:t>
            </a:fld>
            <a:fld id="{0BE386B4-5CC7-429E-BC89-222019ED22E1}" type="slidenum">
              <a:t>31</a:t>
            </a:fld>
            <a:endParaRPr lang="en-US" sz="1800" b="0" i="0" u="none" strike="noStrike" kern="1200" cap="none" spc="0" baseline="0">
              <a:solidFill>
                <a:srgbClr val="6D6E71"/>
              </a:solidFill>
              <a:uFillTx/>
              <a:latin typeface="Arial" pitchFamily="34"/>
            </a:endParaRPr>
          </a:p>
        </p:txBody>
      </p:sp>
      <p:sp>
        <p:nvSpPr>
          <p:cNvPr id="3" name="Slide Image Placeholder 1"/>
          <p:cNvSpPr>
            <a:spLocks noGrp="1" noRot="1" noChangeAspect="1"/>
          </p:cNvSpPr>
          <p:nvPr>
            <p:ph type="sldImg"/>
          </p:nvPr>
        </p:nvSpPr>
        <p:spPr>
          <a:xfrm>
            <a:off x="0" y="0"/>
            <a:ext cx="0" cy="0"/>
          </a:xfrm>
          <a:solidFill>
            <a:srgbClr val="4F81BD"/>
          </a:solidFill>
          <a:ln w="25402">
            <a:solidFill>
              <a:srgbClr val="385D8A"/>
            </a:solidFill>
            <a:prstDash val="solid"/>
          </a:ln>
        </p:spPr>
      </p:sp>
      <p:sp>
        <p:nvSpPr>
          <p:cNvPr id="4" name="Notes Placeholder 2"/>
          <p:cNvSpPr txBox="1">
            <a:spLocks noGrp="1"/>
          </p:cNvSpPr>
          <p:nvPr>
            <p:ph type="body" sz="quarter" idx="1"/>
          </p:nvPr>
        </p:nvSpPr>
        <p:spPr>
          <a:xfrm>
            <a:off x="0" y="0"/>
            <a:ext cx="356" cy="356"/>
          </a:xfrm>
        </p:spPr>
        <p:txBody>
          <a:bodyPr lIns="90004" tIns="44997" rIns="90004" bIns="44997"/>
          <a:lstStyle/>
          <a:p>
            <a:pPr marL="0" lvl="0" algn="l" hangingPunct="1"/>
            <a:r>
              <a:rPr lang="en-US" sz="1800">
                <a:solidFill>
                  <a:srgbClr val="6D6E71"/>
                </a:solidFill>
                <a:latin typeface="Calibri"/>
              </a:rPr>
              <a:t>To reproduce this slide simply create a new slide, right click and select layout and apply the Notes&amp;Disclaimer layout.</a:t>
            </a:r>
          </a:p>
          <a:p>
            <a:pPr marL="0" lvl="0" algn="l" hangingPunct="1"/>
            <a:endParaRPr lang="en-US" sz="1800">
              <a:solidFill>
                <a:srgbClr val="6D6E71"/>
              </a:solidFill>
              <a:latin typeface="Calibri"/>
            </a:endParaRPr>
          </a:p>
          <a:p>
            <a:pPr marL="0" lvl="0" algn="l" hangingPunct="1"/>
            <a:endParaRPr lang="en-US" sz="1800">
              <a:solidFill>
                <a:srgbClr val="6D6E71"/>
              </a:solidFill>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2950" y="763588"/>
            <a:ext cx="6284913" cy="3771900"/>
          </a:xfrm>
          <a:solidFill>
            <a:srgbClr val="4F81BD"/>
          </a:solidFill>
          <a:ln w="25402">
            <a:solidFill>
              <a:srgbClr val="385D8A"/>
            </a:solidFill>
            <a:prstDash val="solid"/>
          </a:ln>
        </p:spPr>
      </p:sp>
      <p:sp>
        <p:nvSpPr>
          <p:cNvPr id="3" name="Notes Placeholder 2"/>
          <p:cNvSpPr txBox="1">
            <a:spLocks noGrp="1"/>
          </p:cNvSpPr>
          <p:nvPr>
            <p:ph type="body" sz="quarter" idx="1"/>
          </p:nvPr>
        </p:nvSpPr>
        <p:spPr>
          <a:xfrm>
            <a:off x="777240" y="4777557"/>
            <a:ext cx="6217563" cy="4526280"/>
          </a:xfrm>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2950" y="763588"/>
            <a:ext cx="6284913" cy="3771900"/>
          </a:xfrm>
          <a:solidFill>
            <a:srgbClr val="4F81BD"/>
          </a:solidFill>
          <a:ln w="25402">
            <a:solidFill>
              <a:srgbClr val="385D8A"/>
            </a:solidFill>
            <a:prstDash val="solid"/>
          </a:ln>
        </p:spPr>
      </p:sp>
      <p:sp>
        <p:nvSpPr>
          <p:cNvPr id="3" name="Notes Placeholder 2"/>
          <p:cNvSpPr txBox="1">
            <a:spLocks noGrp="1"/>
          </p:cNvSpPr>
          <p:nvPr>
            <p:ph type="body" sz="quarter" idx="1"/>
          </p:nvPr>
        </p:nvSpPr>
        <p:spPr>
          <a:xfrm>
            <a:off x="777240" y="4777557"/>
            <a:ext cx="6217563" cy="4526280"/>
          </a:xfrm>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2950" y="763588"/>
            <a:ext cx="6284913" cy="3771900"/>
          </a:xfrm>
          <a:solidFill>
            <a:srgbClr val="4F81BD"/>
          </a:solidFill>
          <a:ln w="25402">
            <a:solidFill>
              <a:srgbClr val="385D8A"/>
            </a:solidFill>
            <a:prstDash val="solid"/>
          </a:ln>
        </p:spPr>
      </p:sp>
      <p:sp>
        <p:nvSpPr>
          <p:cNvPr id="3" name="Notes Placeholder 2"/>
          <p:cNvSpPr txBox="1">
            <a:spLocks noGrp="1"/>
          </p:cNvSpPr>
          <p:nvPr>
            <p:ph type="body" sz="quarter" idx="1"/>
          </p:nvPr>
        </p:nvSpPr>
        <p:spPr>
          <a:xfrm>
            <a:off x="777240" y="4777557"/>
            <a:ext cx="6217563" cy="4526280"/>
          </a:xfrm>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2950" y="763588"/>
            <a:ext cx="6284913" cy="3771900"/>
          </a:xfrm>
          <a:solidFill>
            <a:srgbClr val="4F81BD"/>
          </a:solidFill>
          <a:ln w="25402">
            <a:solidFill>
              <a:srgbClr val="385D8A"/>
            </a:solidFill>
            <a:prstDash val="solid"/>
          </a:ln>
        </p:spPr>
      </p:sp>
      <p:sp>
        <p:nvSpPr>
          <p:cNvPr id="3" name="Notes Placeholder 2"/>
          <p:cNvSpPr txBox="1">
            <a:spLocks noGrp="1"/>
          </p:cNvSpPr>
          <p:nvPr>
            <p:ph type="body" sz="quarter" idx="1"/>
          </p:nvPr>
        </p:nvSpPr>
        <p:spPr>
          <a:xfrm>
            <a:off x="777240" y="4777557"/>
            <a:ext cx="6217563" cy="4526280"/>
          </a:xfrm>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763588"/>
            <a:ext cx="6286500" cy="3771900"/>
          </a:xfrm>
          <a:solidFill>
            <a:srgbClr val="4F81BD"/>
          </a:solidFill>
          <a:ln w="25402">
            <a:solidFill>
              <a:srgbClr val="385D8A"/>
            </a:solidFill>
            <a:prstDash val="solid"/>
          </a:ln>
        </p:spPr>
      </p:sp>
      <p:sp>
        <p:nvSpPr>
          <p:cNvPr id="3" name="Notes Placeholder 2"/>
          <p:cNvSpPr txBox="1">
            <a:spLocks noGrp="1"/>
          </p:cNvSpPr>
          <p:nvPr>
            <p:ph type="body" sz="quarter" idx="1"/>
          </p:nvPr>
        </p:nvSpPr>
        <p:spPr>
          <a:xfrm>
            <a:off x="639723" y="4616997"/>
            <a:ext cx="6217563" cy="4526280"/>
          </a:xfrm>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2950" y="763588"/>
            <a:ext cx="6284913" cy="3771900"/>
          </a:xfrm>
          <a:solidFill>
            <a:srgbClr val="4F81BD"/>
          </a:solidFill>
          <a:ln w="25402">
            <a:solidFill>
              <a:srgbClr val="385D8A"/>
            </a:solidFill>
            <a:prstDash val="solid"/>
          </a:ln>
        </p:spPr>
      </p:sp>
      <p:sp>
        <p:nvSpPr>
          <p:cNvPr id="3" name="Notes Placeholder 2"/>
          <p:cNvSpPr txBox="1">
            <a:spLocks noGrp="1"/>
          </p:cNvSpPr>
          <p:nvPr>
            <p:ph type="body" sz="quarter" idx="1"/>
          </p:nvPr>
        </p:nvSpPr>
        <p:spPr>
          <a:xfrm>
            <a:off x="777240" y="4777557"/>
            <a:ext cx="6217563" cy="4526280"/>
          </a:xfrm>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763588"/>
            <a:ext cx="6286500" cy="3771899"/>
          </a:xfrm>
          <a:solidFill>
            <a:srgbClr val="4F81BD"/>
          </a:solidFill>
          <a:ln w="25402">
            <a:solidFill>
              <a:srgbClr val="385D8A"/>
            </a:solidFill>
            <a:prstDash val="solid"/>
          </a:ln>
        </p:spPr>
      </p:sp>
      <p:sp>
        <p:nvSpPr>
          <p:cNvPr id="3" name="Notes Placeholder 2"/>
          <p:cNvSpPr txBox="1">
            <a:spLocks noGrp="1"/>
          </p:cNvSpPr>
          <p:nvPr>
            <p:ph type="body" sz="quarter" idx="1"/>
          </p:nvPr>
        </p:nvSpPr>
        <p:spPr>
          <a:xfrm>
            <a:off x="639723" y="4616997"/>
            <a:ext cx="6217563" cy="4526280"/>
          </a:xfrm>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857250" y="2130423"/>
            <a:ext cx="9715500" cy="1470026"/>
          </a:xfrm>
        </p:spPr>
        <p:txBody>
          <a:bodyPr/>
          <a:lstStyle>
            <a:lvl1pPr>
              <a:defRPr/>
            </a:lvl1pPr>
          </a:lstStyle>
          <a:p>
            <a:pPr lvl="0"/>
            <a:r>
              <a:rPr lang="en-US"/>
              <a:t>Click to edit Master title style</a:t>
            </a:r>
          </a:p>
        </p:txBody>
      </p:sp>
      <p:sp>
        <p:nvSpPr>
          <p:cNvPr id="3" name="Subtitle 2"/>
          <p:cNvSpPr txBox="1">
            <a:spLocks noGrp="1"/>
          </p:cNvSpPr>
          <p:nvPr>
            <p:ph type="subTitle" idx="1"/>
          </p:nvPr>
        </p:nvSpPr>
        <p:spPr>
          <a:xfrm>
            <a:off x="1714500" y="3886200"/>
            <a:ext cx="8001000" cy="1752603"/>
          </a:xfrm>
        </p:spPr>
        <p:txBody>
          <a:bodyPr anchorCtr="1"/>
          <a:lstStyle>
            <a:lvl1pPr marL="0" indent="0" algn="ctr">
              <a:buNone/>
              <a:defRPr>
                <a:solidFill>
                  <a:srgbClr val="898989"/>
                </a:solidFill>
              </a:defRPr>
            </a:lvl1pPr>
          </a:lstStyle>
          <a:p>
            <a:pPr lvl="0"/>
            <a:r>
              <a:rPr lang="en-US"/>
              <a:t>Click to edit Master subtitle style</a:t>
            </a:r>
          </a:p>
        </p:txBody>
      </p:sp>
    </p:spTree>
    <p:extLst>
      <p:ext uri="{BB962C8B-B14F-4D97-AF65-F5344CB8AC3E}">
        <p14:creationId xmlns:p14="http://schemas.microsoft.com/office/powerpoint/2010/main" val="3501344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492205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8369302" y="106363"/>
            <a:ext cx="2671767" cy="6024560"/>
          </a:xfrm>
        </p:spPr>
        <p:txBody>
          <a:bodyPr vert="eaVert"/>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a:xfrm>
            <a:off x="350836" y="106363"/>
            <a:ext cx="7866061" cy="6024560"/>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639160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857250" y="2130423"/>
            <a:ext cx="9715500" cy="1470026"/>
          </a:xfrm>
        </p:spPr>
        <p:txBody>
          <a:bodyPr/>
          <a:lstStyle>
            <a:lvl1pPr>
              <a:defRPr/>
            </a:lvl1pPr>
          </a:lstStyle>
          <a:p>
            <a:pPr lvl="0"/>
            <a:r>
              <a:rPr lang="en-US"/>
              <a:t>Click to edit Master title style</a:t>
            </a:r>
          </a:p>
        </p:txBody>
      </p:sp>
      <p:sp>
        <p:nvSpPr>
          <p:cNvPr id="3" name="Subtitle 2"/>
          <p:cNvSpPr txBox="1">
            <a:spLocks noGrp="1"/>
          </p:cNvSpPr>
          <p:nvPr>
            <p:ph type="subTitle" idx="1"/>
          </p:nvPr>
        </p:nvSpPr>
        <p:spPr>
          <a:xfrm>
            <a:off x="1714500" y="3886200"/>
            <a:ext cx="8001000" cy="1752603"/>
          </a:xfrm>
        </p:spPr>
        <p:txBody>
          <a:bodyPr anchorCtr="1"/>
          <a:lstStyle>
            <a:lvl1pPr marL="0" indent="0" algn="ctr">
              <a:buNone/>
              <a:defRPr>
                <a:solidFill>
                  <a:srgbClr val="898989"/>
                </a:solidFill>
              </a:defRPr>
            </a:lvl1pPr>
          </a:lstStyle>
          <a:p>
            <a:pPr lvl="0"/>
            <a:r>
              <a:rPr lang="en-US"/>
              <a:t>Click to edit Master subtitle style</a:t>
            </a:r>
          </a:p>
        </p:txBody>
      </p:sp>
    </p:spTree>
    <p:extLst>
      <p:ext uri="{BB962C8B-B14F-4D97-AF65-F5344CB8AC3E}">
        <p14:creationId xmlns:p14="http://schemas.microsoft.com/office/powerpoint/2010/main" val="2573437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54243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903290" y="4406895"/>
            <a:ext cx="9715500" cy="1362071"/>
          </a:xfrm>
        </p:spPr>
        <p:txBody>
          <a:bodyPr anchor="t"/>
          <a:lstStyle>
            <a:lvl1pPr>
              <a:defRPr sz="4000" cap="all"/>
            </a:lvl1pPr>
          </a:lstStyle>
          <a:p>
            <a:pPr lvl="0"/>
            <a:r>
              <a:rPr lang="en-US"/>
              <a:t>Click to edit Master title style</a:t>
            </a:r>
          </a:p>
        </p:txBody>
      </p:sp>
      <p:sp>
        <p:nvSpPr>
          <p:cNvPr id="3" name="Text Placeholder 2"/>
          <p:cNvSpPr txBox="1">
            <a:spLocks noGrp="1"/>
          </p:cNvSpPr>
          <p:nvPr>
            <p:ph type="body" idx="1"/>
          </p:nvPr>
        </p:nvSpPr>
        <p:spPr>
          <a:xfrm>
            <a:off x="903290" y="2906713"/>
            <a:ext cx="9715500" cy="1500182"/>
          </a:xfrm>
        </p:spPr>
        <p:txBody>
          <a:bodyPr anchor="b"/>
          <a:lstStyle>
            <a:lvl1pPr marL="0" indent="0">
              <a:buNone/>
              <a:defRPr sz="2000">
                <a:solidFill>
                  <a:srgbClr val="898989"/>
                </a:solidFill>
              </a:defRPr>
            </a:lvl1pPr>
          </a:lstStyle>
          <a:p>
            <a:pPr lvl="0"/>
            <a:r>
              <a:rPr lang="en-US"/>
              <a:t>Click to edit Master text styles</a:t>
            </a:r>
          </a:p>
        </p:txBody>
      </p:sp>
    </p:spTree>
    <p:extLst>
      <p:ext uri="{BB962C8B-B14F-4D97-AF65-F5344CB8AC3E}">
        <p14:creationId xmlns:p14="http://schemas.microsoft.com/office/powerpoint/2010/main" val="3629724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a:xfrm>
            <a:off x="571500" y="1604964"/>
            <a:ext cx="5067303" cy="4525959"/>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txBox="1">
            <a:spLocks noGrp="1"/>
          </p:cNvSpPr>
          <p:nvPr>
            <p:ph idx="2"/>
          </p:nvPr>
        </p:nvSpPr>
        <p:spPr>
          <a:xfrm>
            <a:off x="5791196" y="1604964"/>
            <a:ext cx="5067303" cy="4525959"/>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1390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a:xfrm>
            <a:off x="571500" y="274640"/>
            <a:ext cx="10287000" cy="1143000"/>
          </a:xfrm>
        </p:spPr>
        <p:txBody>
          <a:bodyPr/>
          <a:lstStyle>
            <a:lvl1pPr>
              <a:defRPr/>
            </a:lvl1pPr>
          </a:lstStyle>
          <a:p>
            <a:pPr lvl="0"/>
            <a:r>
              <a:rPr lang="en-US"/>
              <a:t>Click to edit Master title style</a:t>
            </a:r>
          </a:p>
        </p:txBody>
      </p:sp>
      <p:sp>
        <p:nvSpPr>
          <p:cNvPr id="3" name="Text Placeholder 2"/>
          <p:cNvSpPr txBox="1">
            <a:spLocks noGrp="1"/>
          </p:cNvSpPr>
          <p:nvPr>
            <p:ph type="body" idx="1"/>
          </p:nvPr>
        </p:nvSpPr>
        <p:spPr>
          <a:xfrm>
            <a:off x="571500" y="1535113"/>
            <a:ext cx="5049838" cy="639759"/>
          </a:xfrm>
        </p:spPr>
        <p:txBody>
          <a:bodyPr anchor="b"/>
          <a:lstStyle>
            <a:lvl1pPr marL="0" indent="0">
              <a:buNone/>
              <a:defRPr sz="2400" b="1"/>
            </a:lvl1pPr>
          </a:lstStyle>
          <a:p>
            <a:pPr lvl="0"/>
            <a:r>
              <a:rPr lang="en-US"/>
              <a:t>Click to edit Master text styles</a:t>
            </a:r>
          </a:p>
        </p:txBody>
      </p:sp>
      <p:sp>
        <p:nvSpPr>
          <p:cNvPr id="4" name="Content Placeholder 3"/>
          <p:cNvSpPr txBox="1">
            <a:spLocks noGrp="1"/>
          </p:cNvSpPr>
          <p:nvPr>
            <p:ph idx="2"/>
          </p:nvPr>
        </p:nvSpPr>
        <p:spPr>
          <a:xfrm>
            <a:off x="571500" y="2174872"/>
            <a:ext cx="5049838" cy="3951286"/>
          </a:xfrm>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txBox="1">
            <a:spLocks noGrp="1"/>
          </p:cNvSpPr>
          <p:nvPr>
            <p:ph type="body" idx="3"/>
          </p:nvPr>
        </p:nvSpPr>
        <p:spPr>
          <a:xfrm>
            <a:off x="5807070" y="1535113"/>
            <a:ext cx="5051429" cy="639759"/>
          </a:xfrm>
        </p:spPr>
        <p:txBody>
          <a:bodyPr anchor="b"/>
          <a:lstStyle>
            <a:lvl1pPr marL="0" indent="0">
              <a:buNone/>
              <a:defRPr sz="2400" b="1"/>
            </a:lvl1pPr>
          </a:lstStyle>
          <a:p>
            <a:pPr lvl="0"/>
            <a:r>
              <a:rPr lang="en-US"/>
              <a:t>Click to edit Master text styles</a:t>
            </a:r>
          </a:p>
        </p:txBody>
      </p:sp>
      <p:sp>
        <p:nvSpPr>
          <p:cNvPr id="6" name="Content Placeholder 5"/>
          <p:cNvSpPr txBox="1">
            <a:spLocks noGrp="1"/>
          </p:cNvSpPr>
          <p:nvPr>
            <p:ph idx="4"/>
          </p:nvPr>
        </p:nvSpPr>
        <p:spPr>
          <a:xfrm>
            <a:off x="5807070" y="2174872"/>
            <a:ext cx="5051429" cy="3951286"/>
          </a:xfrm>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53829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Tree>
    <p:extLst>
      <p:ext uri="{BB962C8B-B14F-4D97-AF65-F5344CB8AC3E}">
        <p14:creationId xmlns:p14="http://schemas.microsoft.com/office/powerpoint/2010/main" val="42780069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0335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571500" y="273048"/>
            <a:ext cx="3760790" cy="1162046"/>
          </a:xfrm>
        </p:spPr>
        <p:txBody>
          <a:bodyPr anchor="b"/>
          <a:lstStyle>
            <a:lvl1pPr>
              <a:defRPr sz="2000"/>
            </a:lvl1pPr>
          </a:lstStyle>
          <a:p>
            <a:pPr lvl="0"/>
            <a:r>
              <a:rPr lang="en-US"/>
              <a:t>Click to edit Master title style</a:t>
            </a:r>
          </a:p>
        </p:txBody>
      </p:sp>
      <p:sp>
        <p:nvSpPr>
          <p:cNvPr id="3" name="Content Placeholder 2"/>
          <p:cNvSpPr txBox="1">
            <a:spLocks noGrp="1"/>
          </p:cNvSpPr>
          <p:nvPr>
            <p:ph idx="1"/>
          </p:nvPr>
        </p:nvSpPr>
        <p:spPr>
          <a:xfrm>
            <a:off x="4468809" y="273048"/>
            <a:ext cx="6389690" cy="5853110"/>
          </a:xfrm>
        </p:spPr>
        <p:txBody>
          <a:bodyPr/>
          <a:lstStyle>
            <a:lvl1pPr>
              <a:defRPr sz="3200"/>
            </a:lvl1pPr>
            <a:lvl2pPr>
              <a:defRPr sz="2800"/>
            </a:lvl2pPr>
            <a:lvl3pPr>
              <a:defRPr sz="2400"/>
            </a:lvl3pPr>
            <a:lvl4pPr>
              <a:defRPr sz="2000"/>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txBox="1">
            <a:spLocks noGrp="1"/>
          </p:cNvSpPr>
          <p:nvPr>
            <p:ph type="body" idx="2"/>
          </p:nvPr>
        </p:nvSpPr>
        <p:spPr>
          <a:xfrm>
            <a:off x="571500" y="1435095"/>
            <a:ext cx="3760790" cy="4691064"/>
          </a:xfrm>
        </p:spPr>
        <p:txBody>
          <a:bodyPr/>
          <a:lstStyle>
            <a:lvl1pPr marL="0" indent="0">
              <a:buNone/>
              <a:defRPr sz="1400"/>
            </a:lvl1pPr>
          </a:lstStyle>
          <a:p>
            <a:pPr lvl="0"/>
            <a:r>
              <a:rPr lang="en-US"/>
              <a:t>Click to edit Master text styles</a:t>
            </a:r>
          </a:p>
        </p:txBody>
      </p:sp>
    </p:spTree>
    <p:extLst>
      <p:ext uri="{BB962C8B-B14F-4D97-AF65-F5344CB8AC3E}">
        <p14:creationId xmlns:p14="http://schemas.microsoft.com/office/powerpoint/2010/main" val="2774398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6023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2239959" y="4800600"/>
            <a:ext cx="6858000" cy="566735"/>
          </a:xfrm>
        </p:spPr>
        <p:txBody>
          <a:bodyPr anchor="b"/>
          <a:lstStyle>
            <a:lvl1pPr>
              <a:defRPr sz="2000"/>
            </a:lvl1pPr>
          </a:lstStyle>
          <a:p>
            <a:pPr lvl="0"/>
            <a:r>
              <a:rPr lang="en-US"/>
              <a:t>Click to edit Master title style</a:t>
            </a:r>
          </a:p>
        </p:txBody>
      </p:sp>
      <p:sp>
        <p:nvSpPr>
          <p:cNvPr id="3" name="Picture Placeholder 2"/>
          <p:cNvSpPr txBox="1">
            <a:spLocks noGrp="1"/>
          </p:cNvSpPr>
          <p:nvPr>
            <p:ph type="pic" idx="1"/>
          </p:nvPr>
        </p:nvSpPr>
        <p:spPr>
          <a:xfrm>
            <a:off x="2239959" y="612776"/>
            <a:ext cx="6858000" cy="4114800"/>
          </a:xfrm>
        </p:spPr>
        <p:txBody>
          <a:bodyPr/>
          <a:lstStyle>
            <a:lvl1pPr marL="0" indent="0">
              <a:buNone/>
              <a:defRPr sz="3200"/>
            </a:lvl1pPr>
          </a:lstStyle>
          <a:p>
            <a:pPr lvl="0"/>
            <a:endParaRPr lang="en-US"/>
          </a:p>
        </p:txBody>
      </p:sp>
      <p:sp>
        <p:nvSpPr>
          <p:cNvPr id="4" name="Text Placeholder 3"/>
          <p:cNvSpPr txBox="1">
            <a:spLocks noGrp="1"/>
          </p:cNvSpPr>
          <p:nvPr>
            <p:ph type="body" idx="2"/>
          </p:nvPr>
        </p:nvSpPr>
        <p:spPr>
          <a:xfrm>
            <a:off x="2239959" y="5367335"/>
            <a:ext cx="6858000" cy="804864"/>
          </a:xfrm>
        </p:spPr>
        <p:txBody>
          <a:bodyPr/>
          <a:lstStyle>
            <a:lvl1pPr marL="0" indent="0">
              <a:buNone/>
              <a:defRPr sz="1400"/>
            </a:lvl1pPr>
          </a:lstStyle>
          <a:p>
            <a:pPr lvl="0"/>
            <a:r>
              <a:rPr lang="en-US"/>
              <a:t>Click to edit Master text styles</a:t>
            </a:r>
          </a:p>
        </p:txBody>
      </p:sp>
    </p:spTree>
    <p:extLst>
      <p:ext uri="{BB962C8B-B14F-4D97-AF65-F5344CB8AC3E}">
        <p14:creationId xmlns:p14="http://schemas.microsoft.com/office/powerpoint/2010/main" val="3365156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157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8467728" y="319089"/>
            <a:ext cx="2632072" cy="5811834"/>
          </a:xfrm>
        </p:spPr>
        <p:txBody>
          <a:bodyPr vert="eaVert"/>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a:xfrm>
            <a:off x="571500" y="319089"/>
            <a:ext cx="7743825"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8887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1_Custom Layout">
    <p:bg>
      <p:bgPr>
        <a:solidFill>
          <a:srgbClr val="FFFFFF"/>
        </a:solidFill>
        <a:effectLst/>
      </p:bgPr>
    </p:bg>
    <p:spTree>
      <p:nvGrpSpPr>
        <p:cNvPr id="1" name=""/>
        <p:cNvGrpSpPr/>
        <p:nvPr/>
      </p:nvGrpSpPr>
      <p:grpSpPr>
        <a:xfrm>
          <a:off x="0" y="0"/>
          <a:ext cx="0" cy="0"/>
          <a:chOff x="0" y="0"/>
          <a:chExt cx="0" cy="0"/>
        </a:xfrm>
      </p:grpSpPr>
      <p:sp>
        <p:nvSpPr>
          <p:cNvPr id="2" name="Title 1"/>
          <p:cNvSpPr txBox="1">
            <a:spLocks noGrp="1"/>
          </p:cNvSpPr>
          <p:nvPr>
            <p:ph type="title"/>
          </p:nvPr>
        </p:nvSpPr>
        <p:spPr>
          <a:xfrm>
            <a:off x="718361" y="319619"/>
            <a:ext cx="10382253" cy="715289"/>
          </a:xfrm>
        </p:spPr>
        <p:txBody>
          <a:bodyPr/>
          <a:lstStyle>
            <a:lvl1pPr>
              <a:defRPr/>
            </a:lvl1pPr>
          </a:lstStyle>
          <a:p>
            <a:pPr lvl="0"/>
            <a:r>
              <a:rPr lang="en-US"/>
              <a:t>Click to edit Master title style</a:t>
            </a:r>
          </a:p>
        </p:txBody>
      </p:sp>
      <p:pic>
        <p:nvPicPr>
          <p:cNvPr id="3" name="Picture 7"/>
          <p:cNvPicPr>
            <a:picLocks noChangeAspect="1"/>
          </p:cNvPicPr>
          <p:nvPr/>
        </p:nvPicPr>
        <p:blipFill>
          <a:blip r:embed="rId2"/>
          <a:srcRect t="91913"/>
          <a:stretch>
            <a:fillRect/>
          </a:stretch>
        </p:blipFill>
        <p:spPr>
          <a:xfrm>
            <a:off x="0" y="6303361"/>
            <a:ext cx="11430000" cy="554638"/>
          </a:xfrm>
          <a:prstGeom prst="rect">
            <a:avLst/>
          </a:prstGeom>
          <a:noFill/>
          <a:ln>
            <a:noFill/>
          </a:ln>
        </p:spPr>
      </p:pic>
      <p:pic>
        <p:nvPicPr>
          <p:cNvPr id="4" name="Picture 8"/>
          <p:cNvPicPr>
            <a:picLocks noChangeAspect="1"/>
          </p:cNvPicPr>
          <p:nvPr/>
        </p:nvPicPr>
        <p:blipFill>
          <a:blip r:embed="rId3"/>
          <a:stretch>
            <a:fillRect/>
          </a:stretch>
        </p:blipFill>
        <p:spPr>
          <a:xfrm>
            <a:off x="63495" y="6400809"/>
            <a:ext cx="2527301" cy="393685"/>
          </a:xfrm>
          <a:prstGeom prst="rect">
            <a:avLst/>
          </a:prstGeom>
          <a:noFill/>
          <a:ln>
            <a:noFill/>
          </a:ln>
        </p:spPr>
      </p:pic>
      <p:pic>
        <p:nvPicPr>
          <p:cNvPr id="5" name="Picture 9"/>
          <p:cNvPicPr>
            <a:picLocks noChangeAspect="1"/>
          </p:cNvPicPr>
          <p:nvPr/>
        </p:nvPicPr>
        <p:blipFill>
          <a:blip r:embed="rId4"/>
          <a:stretch>
            <a:fillRect/>
          </a:stretch>
        </p:blipFill>
        <p:spPr>
          <a:xfrm>
            <a:off x="8534396" y="6426202"/>
            <a:ext cx="2707876" cy="365760"/>
          </a:xfrm>
          <a:prstGeom prst="rect">
            <a:avLst/>
          </a:prstGeom>
          <a:noFill/>
          <a:ln>
            <a:noFill/>
          </a:ln>
        </p:spPr>
      </p:pic>
    </p:spTree>
    <p:extLst>
      <p:ext uri="{BB962C8B-B14F-4D97-AF65-F5344CB8AC3E}">
        <p14:creationId xmlns:p14="http://schemas.microsoft.com/office/powerpoint/2010/main" val="26330003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857250" y="2130423"/>
            <a:ext cx="9715500" cy="1470026"/>
          </a:xfrm>
        </p:spPr>
        <p:txBody>
          <a:bodyPr/>
          <a:lstStyle>
            <a:lvl1pPr>
              <a:defRPr/>
            </a:lvl1pPr>
          </a:lstStyle>
          <a:p>
            <a:pPr lvl="0"/>
            <a:r>
              <a:rPr lang="en-US"/>
              <a:t>Click to edit Master title style</a:t>
            </a:r>
          </a:p>
        </p:txBody>
      </p:sp>
      <p:sp>
        <p:nvSpPr>
          <p:cNvPr id="3" name="Subtitle 2"/>
          <p:cNvSpPr txBox="1">
            <a:spLocks noGrp="1"/>
          </p:cNvSpPr>
          <p:nvPr>
            <p:ph type="subTitle" idx="1"/>
          </p:nvPr>
        </p:nvSpPr>
        <p:spPr>
          <a:xfrm>
            <a:off x="1714500" y="3886200"/>
            <a:ext cx="8001000" cy="1752603"/>
          </a:xfrm>
        </p:spPr>
        <p:txBody>
          <a:bodyPr anchorCtr="1"/>
          <a:lstStyle>
            <a:lvl1pPr marL="0" indent="0" algn="ctr">
              <a:buNone/>
              <a:defRPr>
                <a:solidFill>
                  <a:srgbClr val="898989"/>
                </a:solidFill>
              </a:defRPr>
            </a:lvl1pPr>
          </a:lstStyle>
          <a:p>
            <a:pPr lvl="0"/>
            <a:r>
              <a:rPr lang="en-US"/>
              <a:t>Click to edit Master subtitle style</a:t>
            </a:r>
          </a:p>
        </p:txBody>
      </p:sp>
    </p:spTree>
    <p:extLst>
      <p:ext uri="{BB962C8B-B14F-4D97-AF65-F5344CB8AC3E}">
        <p14:creationId xmlns:p14="http://schemas.microsoft.com/office/powerpoint/2010/main" val="2255761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9910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903290" y="4406895"/>
            <a:ext cx="9715500" cy="1362071"/>
          </a:xfrm>
        </p:spPr>
        <p:txBody>
          <a:bodyPr anchor="t"/>
          <a:lstStyle>
            <a:lvl1pPr>
              <a:defRPr sz="4000" b="1" cap="all"/>
            </a:lvl1pPr>
          </a:lstStyle>
          <a:p>
            <a:pPr lvl="0"/>
            <a:r>
              <a:rPr lang="en-US"/>
              <a:t>Click to edit Master title style</a:t>
            </a:r>
          </a:p>
        </p:txBody>
      </p:sp>
      <p:sp>
        <p:nvSpPr>
          <p:cNvPr id="3" name="Text Placeholder 2"/>
          <p:cNvSpPr txBox="1">
            <a:spLocks noGrp="1"/>
          </p:cNvSpPr>
          <p:nvPr>
            <p:ph type="body" idx="1"/>
          </p:nvPr>
        </p:nvSpPr>
        <p:spPr>
          <a:xfrm>
            <a:off x="903290" y="2906713"/>
            <a:ext cx="9715500" cy="1500182"/>
          </a:xfrm>
        </p:spPr>
        <p:txBody>
          <a:bodyPr anchor="b"/>
          <a:lstStyle>
            <a:lvl1pPr marL="0" indent="0">
              <a:buNone/>
              <a:defRPr sz="2000">
                <a:solidFill>
                  <a:srgbClr val="898989"/>
                </a:solidFill>
              </a:defRPr>
            </a:lvl1pPr>
          </a:lstStyle>
          <a:p>
            <a:pPr lvl="0"/>
            <a:r>
              <a:rPr lang="en-US"/>
              <a:t>Click to edit Master text styles</a:t>
            </a:r>
          </a:p>
        </p:txBody>
      </p:sp>
    </p:spTree>
    <p:extLst>
      <p:ext uri="{BB962C8B-B14F-4D97-AF65-F5344CB8AC3E}">
        <p14:creationId xmlns:p14="http://schemas.microsoft.com/office/powerpoint/2010/main" val="1329876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a:xfrm>
            <a:off x="571500" y="1604964"/>
            <a:ext cx="5067303" cy="4525959"/>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txBox="1">
            <a:spLocks noGrp="1"/>
          </p:cNvSpPr>
          <p:nvPr>
            <p:ph idx="2"/>
          </p:nvPr>
        </p:nvSpPr>
        <p:spPr>
          <a:xfrm>
            <a:off x="5791196" y="1604964"/>
            <a:ext cx="5067303" cy="4525959"/>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20301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a:xfrm>
            <a:off x="571500" y="274640"/>
            <a:ext cx="10287000" cy="1143000"/>
          </a:xfrm>
        </p:spPr>
        <p:txBody>
          <a:bodyPr/>
          <a:lstStyle>
            <a:lvl1pPr>
              <a:defRPr/>
            </a:lvl1pPr>
          </a:lstStyle>
          <a:p>
            <a:pPr lvl="0"/>
            <a:r>
              <a:rPr lang="en-US"/>
              <a:t>Click to edit Master title style</a:t>
            </a:r>
          </a:p>
        </p:txBody>
      </p:sp>
      <p:sp>
        <p:nvSpPr>
          <p:cNvPr id="3" name="Text Placeholder 2"/>
          <p:cNvSpPr txBox="1">
            <a:spLocks noGrp="1"/>
          </p:cNvSpPr>
          <p:nvPr>
            <p:ph type="body" idx="1"/>
          </p:nvPr>
        </p:nvSpPr>
        <p:spPr>
          <a:xfrm>
            <a:off x="571500" y="1535113"/>
            <a:ext cx="5049838" cy="639759"/>
          </a:xfrm>
        </p:spPr>
        <p:txBody>
          <a:bodyPr anchor="b"/>
          <a:lstStyle>
            <a:lvl1pPr marL="0" indent="0">
              <a:buNone/>
              <a:defRPr sz="2400" b="1"/>
            </a:lvl1pPr>
          </a:lstStyle>
          <a:p>
            <a:pPr lvl="0"/>
            <a:r>
              <a:rPr lang="en-US"/>
              <a:t>Click to edit Master text styles</a:t>
            </a:r>
          </a:p>
        </p:txBody>
      </p:sp>
      <p:sp>
        <p:nvSpPr>
          <p:cNvPr id="4" name="Content Placeholder 3"/>
          <p:cNvSpPr txBox="1">
            <a:spLocks noGrp="1"/>
          </p:cNvSpPr>
          <p:nvPr>
            <p:ph idx="2"/>
          </p:nvPr>
        </p:nvSpPr>
        <p:spPr>
          <a:xfrm>
            <a:off x="571500" y="2174872"/>
            <a:ext cx="5049838" cy="3951286"/>
          </a:xfrm>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txBox="1">
            <a:spLocks noGrp="1"/>
          </p:cNvSpPr>
          <p:nvPr>
            <p:ph type="body" idx="3"/>
          </p:nvPr>
        </p:nvSpPr>
        <p:spPr>
          <a:xfrm>
            <a:off x="5807070" y="1535113"/>
            <a:ext cx="5051429" cy="639759"/>
          </a:xfrm>
        </p:spPr>
        <p:txBody>
          <a:bodyPr anchor="b"/>
          <a:lstStyle>
            <a:lvl1pPr marL="0" indent="0">
              <a:buNone/>
              <a:defRPr sz="2400" b="1"/>
            </a:lvl1pPr>
          </a:lstStyle>
          <a:p>
            <a:pPr lvl="0"/>
            <a:r>
              <a:rPr lang="en-US"/>
              <a:t>Click to edit Master text styles</a:t>
            </a:r>
          </a:p>
        </p:txBody>
      </p:sp>
      <p:sp>
        <p:nvSpPr>
          <p:cNvPr id="6" name="Content Placeholder 5"/>
          <p:cNvSpPr txBox="1">
            <a:spLocks noGrp="1"/>
          </p:cNvSpPr>
          <p:nvPr>
            <p:ph idx="4"/>
          </p:nvPr>
        </p:nvSpPr>
        <p:spPr>
          <a:xfrm>
            <a:off x="5807070" y="2174872"/>
            <a:ext cx="5051429" cy="3951286"/>
          </a:xfrm>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076689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Tree>
    <p:extLst>
      <p:ext uri="{BB962C8B-B14F-4D97-AF65-F5344CB8AC3E}">
        <p14:creationId xmlns:p14="http://schemas.microsoft.com/office/powerpoint/2010/main" val="7787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903290" y="4406895"/>
            <a:ext cx="9715500" cy="1362071"/>
          </a:xfrm>
        </p:spPr>
        <p:txBody>
          <a:bodyPr anchor="t"/>
          <a:lstStyle>
            <a:lvl1pPr>
              <a:defRPr sz="4000" b="1" cap="all"/>
            </a:lvl1pPr>
          </a:lstStyle>
          <a:p>
            <a:pPr lvl="0"/>
            <a:r>
              <a:rPr lang="en-US"/>
              <a:t>Click to edit Master title style</a:t>
            </a:r>
          </a:p>
        </p:txBody>
      </p:sp>
      <p:sp>
        <p:nvSpPr>
          <p:cNvPr id="3" name="Text Placeholder 2"/>
          <p:cNvSpPr txBox="1">
            <a:spLocks noGrp="1"/>
          </p:cNvSpPr>
          <p:nvPr>
            <p:ph type="body" idx="1"/>
          </p:nvPr>
        </p:nvSpPr>
        <p:spPr>
          <a:xfrm>
            <a:off x="903290" y="2906713"/>
            <a:ext cx="9715500" cy="1500182"/>
          </a:xfrm>
        </p:spPr>
        <p:txBody>
          <a:bodyPr anchor="b"/>
          <a:lstStyle>
            <a:lvl1pPr marL="0" indent="0">
              <a:buNone/>
              <a:defRPr sz="2000">
                <a:solidFill>
                  <a:srgbClr val="898989"/>
                </a:solidFill>
              </a:defRPr>
            </a:lvl1pPr>
          </a:lstStyle>
          <a:p>
            <a:pPr lvl="0"/>
            <a:r>
              <a:rPr lang="en-US"/>
              <a:t>Click to edit Master text styles</a:t>
            </a:r>
          </a:p>
        </p:txBody>
      </p:sp>
    </p:spTree>
    <p:extLst>
      <p:ext uri="{BB962C8B-B14F-4D97-AF65-F5344CB8AC3E}">
        <p14:creationId xmlns:p14="http://schemas.microsoft.com/office/powerpoint/2010/main" val="2294279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9585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571500" y="273048"/>
            <a:ext cx="3760790" cy="1162046"/>
          </a:xfrm>
        </p:spPr>
        <p:txBody>
          <a:bodyPr anchor="b"/>
          <a:lstStyle>
            <a:lvl1pPr>
              <a:defRPr sz="2000" b="1"/>
            </a:lvl1pPr>
          </a:lstStyle>
          <a:p>
            <a:pPr lvl="0"/>
            <a:r>
              <a:rPr lang="en-US"/>
              <a:t>Click to edit Master title style</a:t>
            </a:r>
          </a:p>
        </p:txBody>
      </p:sp>
      <p:sp>
        <p:nvSpPr>
          <p:cNvPr id="3" name="Content Placeholder 2"/>
          <p:cNvSpPr txBox="1">
            <a:spLocks noGrp="1"/>
          </p:cNvSpPr>
          <p:nvPr>
            <p:ph idx="1"/>
          </p:nvPr>
        </p:nvSpPr>
        <p:spPr>
          <a:xfrm>
            <a:off x="4468809" y="273048"/>
            <a:ext cx="6389690" cy="5853110"/>
          </a:xfrm>
        </p:spPr>
        <p:txBody>
          <a:bodyPr/>
          <a:lstStyle>
            <a:lvl1pPr>
              <a:defRPr sz="3200"/>
            </a:lvl1pPr>
            <a:lvl2pPr>
              <a:defRPr sz="2800"/>
            </a:lvl2pPr>
            <a:lvl3pPr>
              <a:defRPr sz="2400"/>
            </a:lvl3pPr>
            <a:lvl4pPr>
              <a:defRPr sz="2000"/>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txBox="1">
            <a:spLocks noGrp="1"/>
          </p:cNvSpPr>
          <p:nvPr>
            <p:ph type="body" idx="2"/>
          </p:nvPr>
        </p:nvSpPr>
        <p:spPr>
          <a:xfrm>
            <a:off x="571500" y="1435095"/>
            <a:ext cx="3760790" cy="4691064"/>
          </a:xfrm>
        </p:spPr>
        <p:txBody>
          <a:bodyPr/>
          <a:lstStyle>
            <a:lvl1pPr marL="0" indent="0">
              <a:buNone/>
              <a:defRPr sz="1400"/>
            </a:lvl1pPr>
          </a:lstStyle>
          <a:p>
            <a:pPr lvl="0"/>
            <a:r>
              <a:rPr lang="en-US"/>
              <a:t>Click to edit Master text styles</a:t>
            </a:r>
          </a:p>
        </p:txBody>
      </p:sp>
    </p:spTree>
    <p:extLst>
      <p:ext uri="{BB962C8B-B14F-4D97-AF65-F5344CB8AC3E}">
        <p14:creationId xmlns:p14="http://schemas.microsoft.com/office/powerpoint/2010/main" val="29076610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2239959" y="4800600"/>
            <a:ext cx="6858000" cy="566735"/>
          </a:xfrm>
        </p:spPr>
        <p:txBody>
          <a:bodyPr anchor="b"/>
          <a:lstStyle>
            <a:lvl1pPr>
              <a:defRPr sz="2000" b="1"/>
            </a:lvl1pPr>
          </a:lstStyle>
          <a:p>
            <a:pPr lvl="0"/>
            <a:r>
              <a:rPr lang="en-US"/>
              <a:t>Click to edit Master title style</a:t>
            </a:r>
          </a:p>
        </p:txBody>
      </p:sp>
      <p:sp>
        <p:nvSpPr>
          <p:cNvPr id="3" name="Picture Placeholder 2"/>
          <p:cNvSpPr txBox="1">
            <a:spLocks noGrp="1"/>
          </p:cNvSpPr>
          <p:nvPr>
            <p:ph type="pic" idx="1"/>
          </p:nvPr>
        </p:nvSpPr>
        <p:spPr>
          <a:xfrm>
            <a:off x="2239959" y="612776"/>
            <a:ext cx="6858000" cy="4114800"/>
          </a:xfrm>
        </p:spPr>
        <p:txBody>
          <a:bodyPr/>
          <a:lstStyle>
            <a:lvl1pPr marL="0" indent="0">
              <a:buNone/>
              <a:defRPr sz="3200"/>
            </a:lvl1pPr>
          </a:lstStyle>
          <a:p>
            <a:pPr lvl="0"/>
            <a:endParaRPr lang="en-US"/>
          </a:p>
        </p:txBody>
      </p:sp>
      <p:sp>
        <p:nvSpPr>
          <p:cNvPr id="4" name="Text Placeholder 3"/>
          <p:cNvSpPr txBox="1">
            <a:spLocks noGrp="1"/>
          </p:cNvSpPr>
          <p:nvPr>
            <p:ph type="body" idx="2"/>
          </p:nvPr>
        </p:nvSpPr>
        <p:spPr>
          <a:xfrm>
            <a:off x="2239959" y="5367335"/>
            <a:ext cx="6858000" cy="804864"/>
          </a:xfrm>
        </p:spPr>
        <p:txBody>
          <a:bodyPr/>
          <a:lstStyle>
            <a:lvl1pPr marL="0" indent="0">
              <a:buNone/>
              <a:defRPr sz="1400"/>
            </a:lvl1pPr>
          </a:lstStyle>
          <a:p>
            <a:pPr lvl="0"/>
            <a:r>
              <a:rPr lang="en-US"/>
              <a:t>Click to edit Master text styles</a:t>
            </a:r>
          </a:p>
        </p:txBody>
      </p:sp>
    </p:spTree>
    <p:extLst>
      <p:ext uri="{BB962C8B-B14F-4D97-AF65-F5344CB8AC3E}">
        <p14:creationId xmlns:p14="http://schemas.microsoft.com/office/powerpoint/2010/main" val="2705170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91834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8431216" y="1604964"/>
            <a:ext cx="2714625" cy="4525959"/>
          </a:xfrm>
        </p:spPr>
        <p:txBody>
          <a:bodyPr vert="eaVert"/>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a:xfrm>
            <a:off x="285750" y="1604964"/>
            <a:ext cx="7993063" cy="4525959"/>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384708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a:xfrm>
            <a:off x="571500" y="1604964"/>
            <a:ext cx="5067303" cy="4525959"/>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txBox="1">
            <a:spLocks noGrp="1"/>
          </p:cNvSpPr>
          <p:nvPr>
            <p:ph idx="2"/>
          </p:nvPr>
        </p:nvSpPr>
        <p:spPr>
          <a:xfrm>
            <a:off x="5791196" y="1604964"/>
            <a:ext cx="5067303" cy="4525959"/>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0412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a:xfrm>
            <a:off x="571500" y="274640"/>
            <a:ext cx="10287000" cy="1143000"/>
          </a:xfrm>
        </p:spPr>
        <p:txBody>
          <a:bodyPr/>
          <a:lstStyle>
            <a:lvl1pPr>
              <a:defRPr/>
            </a:lvl1pPr>
          </a:lstStyle>
          <a:p>
            <a:pPr lvl="0"/>
            <a:r>
              <a:rPr lang="en-US"/>
              <a:t>Click to edit Master title style</a:t>
            </a:r>
          </a:p>
        </p:txBody>
      </p:sp>
      <p:sp>
        <p:nvSpPr>
          <p:cNvPr id="3" name="Text Placeholder 2"/>
          <p:cNvSpPr txBox="1">
            <a:spLocks noGrp="1"/>
          </p:cNvSpPr>
          <p:nvPr>
            <p:ph type="body" idx="1"/>
          </p:nvPr>
        </p:nvSpPr>
        <p:spPr>
          <a:xfrm>
            <a:off x="571500" y="1535113"/>
            <a:ext cx="5049838" cy="639759"/>
          </a:xfrm>
        </p:spPr>
        <p:txBody>
          <a:bodyPr anchor="b"/>
          <a:lstStyle>
            <a:lvl1pPr marL="0" indent="0">
              <a:buNone/>
              <a:defRPr sz="2400" b="1"/>
            </a:lvl1pPr>
          </a:lstStyle>
          <a:p>
            <a:pPr lvl="0"/>
            <a:r>
              <a:rPr lang="en-US"/>
              <a:t>Click to edit Master text styles</a:t>
            </a:r>
          </a:p>
        </p:txBody>
      </p:sp>
      <p:sp>
        <p:nvSpPr>
          <p:cNvPr id="4" name="Content Placeholder 3"/>
          <p:cNvSpPr txBox="1">
            <a:spLocks noGrp="1"/>
          </p:cNvSpPr>
          <p:nvPr>
            <p:ph idx="2"/>
          </p:nvPr>
        </p:nvSpPr>
        <p:spPr>
          <a:xfrm>
            <a:off x="571500" y="2174872"/>
            <a:ext cx="5049838" cy="3951286"/>
          </a:xfrm>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txBox="1">
            <a:spLocks noGrp="1"/>
          </p:cNvSpPr>
          <p:nvPr>
            <p:ph type="body" idx="3"/>
          </p:nvPr>
        </p:nvSpPr>
        <p:spPr>
          <a:xfrm>
            <a:off x="5807070" y="1535113"/>
            <a:ext cx="5051429" cy="639759"/>
          </a:xfrm>
        </p:spPr>
        <p:txBody>
          <a:bodyPr anchor="b"/>
          <a:lstStyle>
            <a:lvl1pPr marL="0" indent="0">
              <a:buNone/>
              <a:defRPr sz="2400" b="1"/>
            </a:lvl1pPr>
          </a:lstStyle>
          <a:p>
            <a:pPr lvl="0"/>
            <a:r>
              <a:rPr lang="en-US"/>
              <a:t>Click to edit Master text styles</a:t>
            </a:r>
          </a:p>
        </p:txBody>
      </p:sp>
      <p:sp>
        <p:nvSpPr>
          <p:cNvPr id="6" name="Content Placeholder 5"/>
          <p:cNvSpPr txBox="1">
            <a:spLocks noGrp="1"/>
          </p:cNvSpPr>
          <p:nvPr>
            <p:ph idx="4"/>
          </p:nvPr>
        </p:nvSpPr>
        <p:spPr>
          <a:xfrm>
            <a:off x="5807070" y="2174872"/>
            <a:ext cx="5051429" cy="3951286"/>
          </a:xfrm>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2866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Tree>
    <p:extLst>
      <p:ext uri="{BB962C8B-B14F-4D97-AF65-F5344CB8AC3E}">
        <p14:creationId xmlns:p14="http://schemas.microsoft.com/office/powerpoint/2010/main" val="1976239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3851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571500" y="273048"/>
            <a:ext cx="3760790" cy="1162046"/>
          </a:xfrm>
        </p:spPr>
        <p:txBody>
          <a:bodyPr anchor="b"/>
          <a:lstStyle>
            <a:lvl1pPr>
              <a:defRPr sz="2000" b="1"/>
            </a:lvl1pPr>
          </a:lstStyle>
          <a:p>
            <a:pPr lvl="0"/>
            <a:r>
              <a:rPr lang="en-US"/>
              <a:t>Click to edit Master title style</a:t>
            </a:r>
          </a:p>
        </p:txBody>
      </p:sp>
      <p:sp>
        <p:nvSpPr>
          <p:cNvPr id="3" name="Content Placeholder 2"/>
          <p:cNvSpPr txBox="1">
            <a:spLocks noGrp="1"/>
          </p:cNvSpPr>
          <p:nvPr>
            <p:ph idx="1"/>
          </p:nvPr>
        </p:nvSpPr>
        <p:spPr>
          <a:xfrm>
            <a:off x="4468809" y="273048"/>
            <a:ext cx="6389690" cy="5853110"/>
          </a:xfrm>
        </p:spPr>
        <p:txBody>
          <a:bodyPr/>
          <a:lstStyle>
            <a:lvl1pPr>
              <a:defRPr sz="3200"/>
            </a:lvl1pPr>
            <a:lvl2pPr>
              <a:defRPr sz="2800"/>
            </a:lvl2pPr>
            <a:lvl3pPr>
              <a:defRPr sz="2400"/>
            </a:lvl3pPr>
            <a:lvl4pPr>
              <a:defRPr sz="2000"/>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txBox="1">
            <a:spLocks noGrp="1"/>
          </p:cNvSpPr>
          <p:nvPr>
            <p:ph type="body" idx="2"/>
          </p:nvPr>
        </p:nvSpPr>
        <p:spPr>
          <a:xfrm>
            <a:off x="571500" y="1435095"/>
            <a:ext cx="3760790" cy="4691064"/>
          </a:xfrm>
        </p:spPr>
        <p:txBody>
          <a:bodyPr/>
          <a:lstStyle>
            <a:lvl1pPr marL="0" indent="0">
              <a:buNone/>
              <a:defRPr sz="1400"/>
            </a:lvl1pPr>
          </a:lstStyle>
          <a:p>
            <a:pPr lvl="0"/>
            <a:r>
              <a:rPr lang="en-US"/>
              <a:t>Click to edit Master text styles</a:t>
            </a:r>
          </a:p>
        </p:txBody>
      </p:sp>
    </p:spTree>
    <p:extLst>
      <p:ext uri="{BB962C8B-B14F-4D97-AF65-F5344CB8AC3E}">
        <p14:creationId xmlns:p14="http://schemas.microsoft.com/office/powerpoint/2010/main" val="36194507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2239959" y="4800600"/>
            <a:ext cx="6858000" cy="566735"/>
          </a:xfrm>
        </p:spPr>
        <p:txBody>
          <a:bodyPr anchor="b"/>
          <a:lstStyle>
            <a:lvl1pPr>
              <a:defRPr sz="2000" b="1"/>
            </a:lvl1pPr>
          </a:lstStyle>
          <a:p>
            <a:pPr lvl="0"/>
            <a:r>
              <a:rPr lang="en-US"/>
              <a:t>Click to edit Master title style</a:t>
            </a:r>
          </a:p>
        </p:txBody>
      </p:sp>
      <p:sp>
        <p:nvSpPr>
          <p:cNvPr id="3" name="Picture Placeholder 2"/>
          <p:cNvSpPr txBox="1">
            <a:spLocks noGrp="1"/>
          </p:cNvSpPr>
          <p:nvPr>
            <p:ph type="pic" idx="1"/>
          </p:nvPr>
        </p:nvSpPr>
        <p:spPr>
          <a:xfrm>
            <a:off x="2239959" y="612776"/>
            <a:ext cx="6858000" cy="4114800"/>
          </a:xfrm>
        </p:spPr>
        <p:txBody>
          <a:bodyPr/>
          <a:lstStyle>
            <a:lvl1pPr marL="0" indent="0">
              <a:buNone/>
              <a:defRPr sz="3200"/>
            </a:lvl1pPr>
          </a:lstStyle>
          <a:p>
            <a:pPr lvl="0"/>
            <a:endParaRPr lang="en-US"/>
          </a:p>
        </p:txBody>
      </p:sp>
      <p:sp>
        <p:nvSpPr>
          <p:cNvPr id="4" name="Text Placeholder 3"/>
          <p:cNvSpPr txBox="1">
            <a:spLocks noGrp="1"/>
          </p:cNvSpPr>
          <p:nvPr>
            <p:ph type="body" idx="2"/>
          </p:nvPr>
        </p:nvSpPr>
        <p:spPr>
          <a:xfrm>
            <a:off x="2239959" y="5367335"/>
            <a:ext cx="6858000" cy="804864"/>
          </a:xfrm>
        </p:spPr>
        <p:txBody>
          <a:bodyPr/>
          <a:lstStyle>
            <a:lvl1pPr marL="0" indent="0">
              <a:buNone/>
              <a:defRPr sz="1400"/>
            </a:lvl1pPr>
          </a:lstStyle>
          <a:p>
            <a:pPr lvl="0"/>
            <a:r>
              <a:rPr lang="en-US"/>
              <a:t>Click to edit Master text styles</a:t>
            </a:r>
          </a:p>
        </p:txBody>
      </p:sp>
    </p:spTree>
    <p:extLst>
      <p:ext uri="{BB962C8B-B14F-4D97-AF65-F5344CB8AC3E}">
        <p14:creationId xmlns:p14="http://schemas.microsoft.com/office/powerpoint/2010/main" val="3646208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6" Type="http://schemas.openxmlformats.org/officeDocument/2006/relationships/image" Target="../media/image6.png"/><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3.png"/><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7CC3"/>
        </a:solidFill>
        <a:effectLst/>
      </p:bgPr>
    </p:bg>
    <p:spTree>
      <p:nvGrpSpPr>
        <p:cNvPr id="1" name=""/>
        <p:cNvGrpSpPr/>
        <p:nvPr/>
      </p:nvGrpSpPr>
      <p:grpSpPr>
        <a:xfrm>
          <a:off x="0" y="0"/>
          <a:ext cx="0" cy="0"/>
          <a:chOff x="0" y="0"/>
          <a:chExt cx="0" cy="0"/>
        </a:xfrm>
      </p:grpSpPr>
      <p:pic>
        <p:nvPicPr>
          <p:cNvPr id="2" name="Picture 6"/>
          <p:cNvPicPr>
            <a:picLocks noChangeAspect="1"/>
          </p:cNvPicPr>
          <p:nvPr/>
        </p:nvPicPr>
        <p:blipFill>
          <a:blip r:embed="rId13">
            <a:lum/>
            <a:alphaModFix/>
          </a:blip>
          <a:srcRect/>
          <a:stretch>
            <a:fillRect/>
          </a:stretch>
        </p:blipFill>
        <p:spPr>
          <a:xfrm>
            <a:off x="0" y="6303242"/>
            <a:ext cx="11429643" cy="554400"/>
          </a:xfrm>
          <a:prstGeom prst="rect">
            <a:avLst/>
          </a:prstGeom>
          <a:noFill/>
          <a:ln>
            <a:noFill/>
          </a:ln>
        </p:spPr>
      </p:pic>
      <p:pic>
        <p:nvPicPr>
          <p:cNvPr id="3" name="Picture 13"/>
          <p:cNvPicPr>
            <a:picLocks noChangeAspect="1"/>
          </p:cNvPicPr>
          <p:nvPr/>
        </p:nvPicPr>
        <p:blipFill>
          <a:blip r:embed="rId14">
            <a:lum/>
            <a:alphaModFix/>
          </a:blip>
          <a:srcRect/>
          <a:stretch>
            <a:fillRect/>
          </a:stretch>
        </p:blipFill>
        <p:spPr>
          <a:xfrm>
            <a:off x="8305915" y="6464158"/>
            <a:ext cx="2662915" cy="308518"/>
          </a:xfrm>
          <a:prstGeom prst="rect">
            <a:avLst/>
          </a:prstGeom>
          <a:noFill/>
          <a:ln>
            <a:noFill/>
          </a:ln>
        </p:spPr>
      </p:pic>
      <p:pic>
        <p:nvPicPr>
          <p:cNvPr id="4" name="Picture 11"/>
          <p:cNvPicPr>
            <a:picLocks noChangeAspect="1"/>
          </p:cNvPicPr>
          <p:nvPr/>
        </p:nvPicPr>
        <p:blipFill>
          <a:blip r:embed="rId15">
            <a:lum/>
            <a:alphaModFix/>
          </a:blip>
          <a:srcRect/>
          <a:stretch>
            <a:fillRect/>
          </a:stretch>
        </p:blipFill>
        <p:spPr>
          <a:xfrm>
            <a:off x="63358" y="6400800"/>
            <a:ext cx="2526843" cy="393475"/>
          </a:xfrm>
          <a:prstGeom prst="rect">
            <a:avLst/>
          </a:prstGeom>
          <a:noFill/>
          <a:ln>
            <a:noFill/>
          </a:ln>
        </p:spPr>
      </p:pic>
      <p:sp>
        <p:nvSpPr>
          <p:cNvPr id="5" name="Title 1"/>
          <p:cNvSpPr txBox="1">
            <a:spLocks noGrp="1"/>
          </p:cNvSpPr>
          <p:nvPr>
            <p:ph type="title"/>
          </p:nvPr>
        </p:nvSpPr>
        <p:spPr>
          <a:xfrm>
            <a:off x="351358" y="106198"/>
            <a:ext cx="10689838" cy="1469523"/>
          </a:xfrm>
          <a:prstGeom prst="rect">
            <a:avLst/>
          </a:prstGeom>
          <a:noFill/>
          <a:ln>
            <a:noFill/>
          </a:ln>
        </p:spPr>
        <p:txBody>
          <a:bodyPr vert="horz" wrap="square" lIns="90004" tIns="44997" rIns="90004" bIns="44997" anchor="ctr" anchorCtr="0" compatLnSpc="1"/>
          <a:lstStyle/>
          <a:p>
            <a:pPr lvl="0"/>
            <a:r>
              <a:rPr lang="en-US"/>
              <a:t>Click to edit the title text formatClick to edit Master title style</a:t>
            </a:r>
          </a:p>
        </p:txBody>
      </p:sp>
      <p:sp>
        <p:nvSpPr>
          <p:cNvPr id="6" name="Subtitle 2"/>
          <p:cNvSpPr/>
          <p:nvPr/>
        </p:nvSpPr>
        <p:spPr>
          <a:xfrm>
            <a:off x="351358" y="5555162"/>
            <a:ext cx="5363276" cy="761759"/>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a:noFill/>
            <a:prstDash val="solid"/>
          </a:ln>
        </p:spPr>
        <p:txBody>
          <a:bodyPr vert="horz" wrap="square" lIns="90004" tIns="44997" rIns="90004" bIns="44997" anchor="t" anchorCtr="0" compatLnSpc="0"/>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a:solidFill>
                  <a:srgbClr val="FFFFFF"/>
                </a:solidFill>
                <a:uFillTx/>
                <a:latin typeface="Calibri" pitchFamily="18"/>
                <a:ea typeface="DejaVu LGC Sans" pitchFamily="2"/>
                <a:cs typeface="DejaVu LGC Sans" pitchFamily="2"/>
              </a:rPr>
              <a:t>Click to edit Master subtitle style</a:t>
            </a:r>
          </a:p>
        </p:txBody>
      </p:sp>
      <p:pic>
        <p:nvPicPr>
          <p:cNvPr id="7" name="Picture 3"/>
          <p:cNvPicPr>
            <a:picLocks noChangeAspect="1"/>
          </p:cNvPicPr>
          <p:nvPr/>
        </p:nvPicPr>
        <p:blipFill>
          <a:blip r:embed="rId14">
            <a:lum/>
            <a:alphaModFix/>
          </a:blip>
          <a:srcRect/>
          <a:stretch>
            <a:fillRect/>
          </a:stretch>
        </p:blipFill>
        <p:spPr>
          <a:xfrm>
            <a:off x="8381875" y="5812557"/>
            <a:ext cx="2586599" cy="308518"/>
          </a:xfrm>
          <a:prstGeom prst="rect">
            <a:avLst/>
          </a:prstGeom>
          <a:noFill/>
          <a:ln>
            <a:noFill/>
          </a:ln>
        </p:spPr>
      </p:pic>
      <p:pic>
        <p:nvPicPr>
          <p:cNvPr id="8" name="Picture 2"/>
          <p:cNvPicPr>
            <a:picLocks noChangeAspect="1"/>
          </p:cNvPicPr>
          <p:nvPr/>
        </p:nvPicPr>
        <p:blipFill>
          <a:blip r:embed="rId16">
            <a:lum/>
            <a:alphaModFix/>
          </a:blip>
          <a:srcRect/>
          <a:stretch>
            <a:fillRect/>
          </a:stretch>
        </p:blipFill>
        <p:spPr>
          <a:xfrm>
            <a:off x="6483" y="6483"/>
            <a:ext cx="11429643" cy="6857643"/>
          </a:xfrm>
          <a:prstGeom prst="rect">
            <a:avLst/>
          </a:prstGeom>
          <a:noFill/>
          <a:ln>
            <a:noFill/>
          </a:ln>
        </p:spPr>
      </p:pic>
      <p:sp>
        <p:nvSpPr>
          <p:cNvPr id="9" name="Text Placeholder 8"/>
          <p:cNvSpPr txBox="1">
            <a:spLocks noGrp="1"/>
          </p:cNvSpPr>
          <p:nvPr>
            <p:ph type="body" idx="1"/>
          </p:nvPr>
        </p:nvSpPr>
        <p:spPr>
          <a:xfrm>
            <a:off x="571317" y="1604515"/>
            <a:ext cx="10286643" cy="4525923"/>
          </a:xfrm>
          <a:prstGeom prst="rect">
            <a:avLst/>
          </a:prstGeom>
          <a:noFill/>
          <a:ln>
            <a:noFill/>
          </a:ln>
        </p:spPr>
        <p:txBody>
          <a:bodyPr vert="horz" wrap="square" lIns="0" tIns="0" rIns="0" bIns="0"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marL="0" marR="0" lvl="0" indent="0" algn="l" defTabSz="914400" rtl="0" fontAlgn="auto" hangingPunct="1">
        <a:lnSpc>
          <a:spcPct val="90000"/>
        </a:lnSpc>
        <a:spcBef>
          <a:spcPts val="0"/>
        </a:spcBef>
        <a:spcAft>
          <a:spcPts val="0"/>
        </a:spcAft>
        <a:buSzPct val="45000"/>
        <a:buFont typeface="StarSymbol"/>
        <a:buChar char="●"/>
        <a:tabLst/>
        <a:defRPr lang="en-US" sz="4400" b="0" i="0" u="none" strike="noStrike" kern="1200" cap="none" spc="0" baseline="0">
          <a:solidFill>
            <a:srgbClr val="FFFFFF"/>
          </a:solidFill>
          <a:uFillTx/>
          <a:latin typeface="Arial" pitchFamily="34"/>
          <a:ea typeface="DejaVu LGC Sans" pitchFamily="2"/>
          <a:cs typeface="Arial" pitchFamily="34"/>
        </a:defRPr>
      </a:lvl1pPr>
    </p:titleStyle>
    <p:bodyStyle>
      <a:lvl1pPr marL="431999" marR="0" lvl="0" indent="-323999" algn="l" defTabSz="914400" rtl="0" fontAlgn="auto" hangingPunct="1">
        <a:lnSpc>
          <a:spcPct val="110000"/>
        </a:lnSpc>
        <a:spcBef>
          <a:spcPts val="0"/>
        </a:spcBef>
        <a:spcAft>
          <a:spcPts val="1415"/>
        </a:spcAft>
        <a:buSzPct val="45000"/>
        <a:buFont typeface="StarSymbol"/>
        <a:buChar char="●"/>
        <a:tabLst/>
        <a:defRPr lang="en-US" sz="1800" b="0" i="0" u="none" strike="noStrike" kern="1200" cap="none" spc="0" baseline="0">
          <a:solidFill>
            <a:srgbClr val="6D6E71"/>
          </a:solidFill>
          <a:uFillTx/>
          <a:latin typeface="Arial" pitchFamily="32"/>
          <a:ea typeface="DejaVu LGC Sans" pitchFamily="2"/>
          <a:cs typeface="Arial" pitchFamily="32"/>
        </a:defRPr>
      </a:lvl1pPr>
      <a:lvl2pPr marL="863998" marR="0" lvl="1" indent="-323999" algn="l" defTabSz="914400" rtl="0" fontAlgn="auto" hangingPunct="1">
        <a:lnSpc>
          <a:spcPct val="110000"/>
        </a:lnSpc>
        <a:spcBef>
          <a:spcPts val="0"/>
        </a:spcBef>
        <a:spcAft>
          <a:spcPts val="1135"/>
        </a:spcAft>
        <a:buSzPct val="45000"/>
        <a:buFont typeface="StarSymbol"/>
        <a:buChar char="●"/>
        <a:tabLst/>
        <a:defRPr lang="en-US" sz="1400" b="0" i="0" u="none" strike="noStrike" kern="1200" cap="none" spc="0" baseline="0">
          <a:solidFill>
            <a:srgbClr val="6D6E71"/>
          </a:solidFill>
          <a:uFillTx/>
          <a:latin typeface="Arial" pitchFamily="32"/>
          <a:ea typeface="DejaVu LGC Sans" pitchFamily="2"/>
          <a:cs typeface="Arial" pitchFamily="32"/>
        </a:defRPr>
      </a:lvl2pPr>
      <a:lvl3pPr marL="1295997" marR="0" lvl="2" indent="-287999" algn="l" defTabSz="914400" rtl="0" fontAlgn="auto" hangingPunct="1">
        <a:lnSpc>
          <a:spcPct val="110000"/>
        </a:lnSpc>
        <a:spcBef>
          <a:spcPts val="0"/>
        </a:spcBef>
        <a:spcAft>
          <a:spcPts val="850"/>
        </a:spcAft>
        <a:buSzPct val="75000"/>
        <a:buFont typeface="StarSymbol"/>
        <a:buChar char="–"/>
        <a:tabLst/>
        <a:defRPr lang="en-US" sz="1200" b="0" i="0" u="none" strike="noStrike" kern="1200" cap="none" spc="0" baseline="0">
          <a:solidFill>
            <a:srgbClr val="6D6E71"/>
          </a:solidFill>
          <a:uFillTx/>
          <a:latin typeface="Arial" pitchFamily="32"/>
          <a:ea typeface="DejaVu LGC Sans" pitchFamily="2"/>
          <a:cs typeface="Arial" pitchFamily="32"/>
        </a:defRPr>
      </a:lvl3pPr>
      <a:lvl4pPr marL="1727996" marR="0" lvl="3" indent="-215999" algn="l" defTabSz="914400" rtl="0" fontAlgn="auto" hangingPunct="1">
        <a:lnSpc>
          <a:spcPct val="110000"/>
        </a:lnSpc>
        <a:spcBef>
          <a:spcPts val="0"/>
        </a:spcBef>
        <a:spcAft>
          <a:spcPts val="565"/>
        </a:spcAft>
        <a:buSzPct val="45000"/>
        <a:buFont typeface="StarSymbol"/>
        <a:buChar char="●"/>
        <a:tabLst/>
        <a:defRPr lang="en-US" sz="1200" b="0" i="0" u="none" strike="noStrike" kern="1200" cap="none" spc="0" baseline="0">
          <a:solidFill>
            <a:srgbClr val="6D6E71"/>
          </a:solidFill>
          <a:uFillTx/>
          <a:latin typeface="Arial" pitchFamily="32"/>
          <a:ea typeface="DejaVu LGC Sans" pitchFamily="2"/>
          <a:cs typeface="Arial" pitchFamily="32"/>
        </a:defRPr>
      </a:lvl4pPr>
      <a:lvl5pPr marL="2159995" marR="0" lvl="4" indent="-215999" algn="l" defTabSz="914400" rtl="0" fontAlgn="auto" hangingPunct="1">
        <a:lnSpc>
          <a:spcPct val="110000"/>
        </a:lnSpc>
        <a:spcBef>
          <a:spcPts val="0"/>
        </a:spcBef>
        <a:spcAft>
          <a:spcPts val="285"/>
        </a:spcAft>
        <a:buSzPct val="75000"/>
        <a:buFont typeface="StarSymbol"/>
        <a:buChar char="–"/>
        <a:tabLst/>
        <a:defRPr lang="en-US" sz="2000" b="0" i="0" u="none" strike="noStrike" kern="1200" cap="none" spc="0" baseline="0">
          <a:solidFill>
            <a:srgbClr val="6D6E71"/>
          </a:solidFill>
          <a:uFillTx/>
          <a:latin typeface="Arial" pitchFamily="32"/>
          <a:ea typeface="DejaVu LGC Sans" pitchFamily="2"/>
          <a:cs typeface="Arial" pitchFamily="32"/>
        </a:defRPr>
      </a:lvl5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6"/>
          <p:cNvPicPr>
            <a:picLocks noChangeAspect="1"/>
          </p:cNvPicPr>
          <p:nvPr/>
        </p:nvPicPr>
        <p:blipFill>
          <a:blip r:embed="rId14">
            <a:lum/>
            <a:alphaModFix/>
          </a:blip>
          <a:srcRect/>
          <a:stretch>
            <a:fillRect/>
          </a:stretch>
        </p:blipFill>
        <p:spPr>
          <a:xfrm>
            <a:off x="0" y="6303242"/>
            <a:ext cx="11429643" cy="554400"/>
          </a:xfrm>
          <a:prstGeom prst="rect">
            <a:avLst/>
          </a:prstGeom>
          <a:noFill/>
          <a:ln>
            <a:noFill/>
          </a:ln>
        </p:spPr>
      </p:pic>
      <p:pic>
        <p:nvPicPr>
          <p:cNvPr id="3" name="Picture 13"/>
          <p:cNvPicPr>
            <a:picLocks noChangeAspect="1"/>
          </p:cNvPicPr>
          <p:nvPr/>
        </p:nvPicPr>
        <p:blipFill>
          <a:blip r:embed="rId15">
            <a:lum/>
            <a:alphaModFix/>
          </a:blip>
          <a:srcRect/>
          <a:stretch>
            <a:fillRect/>
          </a:stretch>
        </p:blipFill>
        <p:spPr>
          <a:xfrm>
            <a:off x="8305915" y="6464158"/>
            <a:ext cx="2662915" cy="308518"/>
          </a:xfrm>
          <a:prstGeom prst="rect">
            <a:avLst/>
          </a:prstGeom>
          <a:noFill/>
          <a:ln>
            <a:noFill/>
          </a:ln>
        </p:spPr>
      </p:pic>
      <p:pic>
        <p:nvPicPr>
          <p:cNvPr id="4" name="Picture 11"/>
          <p:cNvPicPr>
            <a:picLocks noChangeAspect="1"/>
          </p:cNvPicPr>
          <p:nvPr/>
        </p:nvPicPr>
        <p:blipFill>
          <a:blip r:embed="rId16">
            <a:lum/>
            <a:alphaModFix/>
          </a:blip>
          <a:srcRect/>
          <a:stretch>
            <a:fillRect/>
          </a:stretch>
        </p:blipFill>
        <p:spPr>
          <a:xfrm>
            <a:off x="63358" y="6400800"/>
            <a:ext cx="2526843" cy="393475"/>
          </a:xfrm>
          <a:prstGeom prst="rect">
            <a:avLst/>
          </a:prstGeom>
          <a:noFill/>
          <a:ln>
            <a:noFill/>
          </a:ln>
        </p:spPr>
      </p:pic>
      <p:sp>
        <p:nvSpPr>
          <p:cNvPr id="5" name="Title 1"/>
          <p:cNvSpPr txBox="1">
            <a:spLocks noGrp="1"/>
          </p:cNvSpPr>
          <p:nvPr>
            <p:ph type="title"/>
          </p:nvPr>
        </p:nvSpPr>
        <p:spPr>
          <a:xfrm>
            <a:off x="718197" y="319683"/>
            <a:ext cx="10382042" cy="714960"/>
          </a:xfrm>
          <a:prstGeom prst="rect">
            <a:avLst/>
          </a:prstGeom>
          <a:noFill/>
          <a:ln>
            <a:noFill/>
          </a:ln>
        </p:spPr>
        <p:txBody>
          <a:bodyPr vert="horz" wrap="square" lIns="90004" tIns="44997" rIns="90004" bIns="44997" anchor="ctr" anchorCtr="0" compatLnSpc="1"/>
          <a:lstStyle/>
          <a:p>
            <a:pPr lvl="0"/>
            <a:r>
              <a:rPr lang="en-US"/>
              <a:t>Click to edit the title text formatClick to edit Master title style</a:t>
            </a:r>
          </a:p>
        </p:txBody>
      </p:sp>
      <p:pic>
        <p:nvPicPr>
          <p:cNvPr id="6" name="Picture 7"/>
          <p:cNvPicPr>
            <a:picLocks noChangeAspect="1"/>
          </p:cNvPicPr>
          <p:nvPr/>
        </p:nvPicPr>
        <p:blipFill>
          <a:blip r:embed="rId14">
            <a:lum/>
            <a:alphaModFix/>
          </a:blip>
          <a:srcRect/>
          <a:stretch>
            <a:fillRect/>
          </a:stretch>
        </p:blipFill>
        <p:spPr>
          <a:xfrm>
            <a:off x="0" y="6303242"/>
            <a:ext cx="11429643" cy="554400"/>
          </a:xfrm>
          <a:prstGeom prst="rect">
            <a:avLst/>
          </a:prstGeom>
          <a:noFill/>
          <a:ln>
            <a:noFill/>
          </a:ln>
        </p:spPr>
      </p:pic>
      <p:pic>
        <p:nvPicPr>
          <p:cNvPr id="7" name="Picture 8"/>
          <p:cNvPicPr>
            <a:picLocks noChangeAspect="1"/>
          </p:cNvPicPr>
          <p:nvPr/>
        </p:nvPicPr>
        <p:blipFill>
          <a:blip r:embed="rId16">
            <a:lum/>
            <a:alphaModFix/>
          </a:blip>
          <a:srcRect/>
          <a:stretch>
            <a:fillRect/>
          </a:stretch>
        </p:blipFill>
        <p:spPr>
          <a:xfrm>
            <a:off x="63358" y="6400800"/>
            <a:ext cx="2526843" cy="393475"/>
          </a:xfrm>
          <a:prstGeom prst="rect">
            <a:avLst/>
          </a:prstGeom>
          <a:noFill/>
          <a:ln>
            <a:noFill/>
          </a:ln>
        </p:spPr>
      </p:pic>
      <p:pic>
        <p:nvPicPr>
          <p:cNvPr id="8" name="Picture 9"/>
          <p:cNvPicPr>
            <a:picLocks noChangeAspect="1"/>
          </p:cNvPicPr>
          <p:nvPr/>
        </p:nvPicPr>
        <p:blipFill>
          <a:blip r:embed="rId15">
            <a:lum/>
            <a:alphaModFix/>
          </a:blip>
          <a:srcRect/>
          <a:stretch>
            <a:fillRect/>
          </a:stretch>
        </p:blipFill>
        <p:spPr>
          <a:xfrm>
            <a:off x="8534515" y="6426357"/>
            <a:ext cx="2707556" cy="365403"/>
          </a:xfrm>
          <a:prstGeom prst="rect">
            <a:avLst/>
          </a:prstGeom>
          <a:noFill/>
          <a:ln>
            <a:noFill/>
          </a:ln>
        </p:spPr>
      </p:pic>
      <p:sp>
        <p:nvSpPr>
          <p:cNvPr id="9" name="Text Placeholder 8"/>
          <p:cNvSpPr txBox="1">
            <a:spLocks noGrp="1"/>
          </p:cNvSpPr>
          <p:nvPr>
            <p:ph type="body" idx="1"/>
          </p:nvPr>
        </p:nvSpPr>
        <p:spPr>
          <a:xfrm>
            <a:off x="571317" y="1604515"/>
            <a:ext cx="10286643" cy="4525923"/>
          </a:xfrm>
          <a:prstGeom prst="rect">
            <a:avLst/>
          </a:prstGeom>
          <a:noFill/>
          <a:ln>
            <a:noFill/>
          </a:ln>
        </p:spPr>
        <p:txBody>
          <a:bodyPr vert="horz" wrap="square" lIns="0" tIns="0" rIns="0" bIns="0"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marL="0" marR="0" lvl="0" indent="0" algn="l" defTabSz="914400" rtl="0" fontAlgn="auto" hangingPunct="1">
        <a:lnSpc>
          <a:spcPct val="90000"/>
        </a:lnSpc>
        <a:spcBef>
          <a:spcPts val="0"/>
        </a:spcBef>
        <a:spcAft>
          <a:spcPts val="0"/>
        </a:spcAft>
        <a:buSzPct val="45000"/>
        <a:buFont typeface="StarSymbol"/>
        <a:buChar char="●"/>
        <a:tabLst/>
        <a:defRPr lang="en-US" sz="3600" b="1" i="0" u="none" strike="noStrike" kern="1200" cap="none" spc="0" baseline="0">
          <a:solidFill>
            <a:srgbClr val="002060"/>
          </a:solidFill>
          <a:uFillTx/>
          <a:latin typeface="Arial" pitchFamily="34"/>
          <a:ea typeface="DejaVu LGC Sans" pitchFamily="2"/>
          <a:cs typeface="Arial" pitchFamily="34"/>
        </a:defRPr>
      </a:lvl1pPr>
    </p:titleStyle>
    <p:bodyStyle>
      <a:lvl1pPr marL="431999" marR="0" lvl="0" indent="-323999" algn="l" defTabSz="914400" rtl="0" fontAlgn="auto" hangingPunct="1">
        <a:lnSpc>
          <a:spcPct val="110000"/>
        </a:lnSpc>
        <a:spcBef>
          <a:spcPts val="0"/>
        </a:spcBef>
        <a:spcAft>
          <a:spcPts val="1415"/>
        </a:spcAft>
        <a:buSzPct val="45000"/>
        <a:buFont typeface="StarSymbol"/>
        <a:buChar char="●"/>
        <a:tabLst/>
        <a:defRPr lang="en-US" sz="1800" b="0" i="0" u="none" strike="noStrike" kern="1200" cap="none" spc="0" baseline="0">
          <a:solidFill>
            <a:srgbClr val="6D6E71"/>
          </a:solidFill>
          <a:uFillTx/>
          <a:latin typeface="Arial" pitchFamily="32"/>
          <a:ea typeface="DejaVu LGC Sans" pitchFamily="2"/>
          <a:cs typeface="Arial" pitchFamily="32"/>
        </a:defRPr>
      </a:lvl1pPr>
      <a:lvl2pPr marL="863998" marR="0" lvl="1" indent="-323999" algn="l" defTabSz="914400" rtl="0" fontAlgn="auto" hangingPunct="1">
        <a:lnSpc>
          <a:spcPct val="110000"/>
        </a:lnSpc>
        <a:spcBef>
          <a:spcPts val="0"/>
        </a:spcBef>
        <a:spcAft>
          <a:spcPts val="1135"/>
        </a:spcAft>
        <a:buSzPct val="45000"/>
        <a:buFont typeface="StarSymbol"/>
        <a:buChar char="●"/>
        <a:tabLst/>
        <a:defRPr lang="en-US" sz="1400" b="0" i="0" u="none" strike="noStrike" kern="1200" cap="none" spc="0" baseline="0">
          <a:solidFill>
            <a:srgbClr val="6D6E71"/>
          </a:solidFill>
          <a:uFillTx/>
          <a:latin typeface="Arial" pitchFamily="32"/>
          <a:ea typeface="DejaVu LGC Sans" pitchFamily="2"/>
          <a:cs typeface="Arial" pitchFamily="32"/>
        </a:defRPr>
      </a:lvl2pPr>
      <a:lvl3pPr marL="1295997" marR="0" lvl="2" indent="-287999" algn="l" defTabSz="914400" rtl="0" fontAlgn="auto" hangingPunct="1">
        <a:lnSpc>
          <a:spcPct val="110000"/>
        </a:lnSpc>
        <a:spcBef>
          <a:spcPts val="0"/>
        </a:spcBef>
        <a:spcAft>
          <a:spcPts val="850"/>
        </a:spcAft>
        <a:buSzPct val="75000"/>
        <a:buFont typeface="StarSymbol"/>
        <a:buChar char="–"/>
        <a:tabLst/>
        <a:defRPr lang="en-US" sz="1200" b="0" i="0" u="none" strike="noStrike" kern="1200" cap="none" spc="0" baseline="0">
          <a:solidFill>
            <a:srgbClr val="6D6E71"/>
          </a:solidFill>
          <a:uFillTx/>
          <a:latin typeface="Arial" pitchFamily="32"/>
          <a:ea typeface="DejaVu LGC Sans" pitchFamily="2"/>
          <a:cs typeface="Arial" pitchFamily="32"/>
        </a:defRPr>
      </a:lvl3pPr>
      <a:lvl4pPr marL="1727996" marR="0" lvl="3" indent="-215999" algn="l" defTabSz="914400" rtl="0" fontAlgn="auto" hangingPunct="1">
        <a:lnSpc>
          <a:spcPct val="110000"/>
        </a:lnSpc>
        <a:spcBef>
          <a:spcPts val="0"/>
        </a:spcBef>
        <a:spcAft>
          <a:spcPts val="565"/>
        </a:spcAft>
        <a:buSzPct val="45000"/>
        <a:buFont typeface="StarSymbol"/>
        <a:buChar char="●"/>
        <a:tabLst/>
        <a:defRPr lang="en-US" sz="1200" b="0" i="0" u="none" strike="noStrike" kern="1200" cap="none" spc="0" baseline="0">
          <a:solidFill>
            <a:srgbClr val="6D6E71"/>
          </a:solidFill>
          <a:uFillTx/>
          <a:latin typeface="Arial" pitchFamily="32"/>
          <a:ea typeface="DejaVu LGC Sans" pitchFamily="2"/>
          <a:cs typeface="Arial" pitchFamily="32"/>
        </a:defRPr>
      </a:lvl4pPr>
      <a:lvl5pPr marL="2159995" marR="0" lvl="4" indent="-215999" algn="l" defTabSz="914400" rtl="0" fontAlgn="auto" hangingPunct="1">
        <a:lnSpc>
          <a:spcPct val="110000"/>
        </a:lnSpc>
        <a:spcBef>
          <a:spcPts val="0"/>
        </a:spcBef>
        <a:spcAft>
          <a:spcPts val="285"/>
        </a:spcAft>
        <a:buSzPct val="75000"/>
        <a:buFont typeface="StarSymbol"/>
        <a:buChar char="–"/>
        <a:tabLst/>
        <a:defRPr lang="en-US" sz="2000" b="0" i="0" u="none" strike="noStrike" kern="1200" cap="none" spc="0" baseline="0">
          <a:solidFill>
            <a:srgbClr val="6D6E71"/>
          </a:solidFill>
          <a:uFillTx/>
          <a:latin typeface="Arial" pitchFamily="32"/>
          <a:ea typeface="DejaVu LGC Sans" pitchFamily="2"/>
          <a:cs typeface="Arial" pitchFamily="32"/>
        </a:defRPr>
      </a:lvl5pPr>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07CC3"/>
        </a:solidFill>
        <a:effectLst/>
      </p:bgPr>
    </p:bg>
    <p:spTree>
      <p:nvGrpSpPr>
        <p:cNvPr id="1" name=""/>
        <p:cNvGrpSpPr/>
        <p:nvPr/>
      </p:nvGrpSpPr>
      <p:grpSpPr>
        <a:xfrm>
          <a:off x="0" y="0"/>
          <a:ext cx="0" cy="0"/>
          <a:chOff x="0" y="0"/>
          <a:chExt cx="0" cy="0"/>
        </a:xfrm>
      </p:grpSpPr>
      <p:pic>
        <p:nvPicPr>
          <p:cNvPr id="2" name="Picture 6"/>
          <p:cNvPicPr>
            <a:picLocks noChangeAspect="1"/>
          </p:cNvPicPr>
          <p:nvPr/>
        </p:nvPicPr>
        <p:blipFill>
          <a:blip r:embed="rId13">
            <a:lum/>
            <a:alphaModFix/>
          </a:blip>
          <a:srcRect/>
          <a:stretch>
            <a:fillRect/>
          </a:stretch>
        </p:blipFill>
        <p:spPr>
          <a:xfrm>
            <a:off x="0" y="6303242"/>
            <a:ext cx="11429643" cy="554400"/>
          </a:xfrm>
          <a:prstGeom prst="rect">
            <a:avLst/>
          </a:prstGeom>
          <a:noFill/>
          <a:ln>
            <a:noFill/>
          </a:ln>
        </p:spPr>
      </p:pic>
      <p:pic>
        <p:nvPicPr>
          <p:cNvPr id="3" name="Picture 13"/>
          <p:cNvPicPr>
            <a:picLocks noChangeAspect="1"/>
          </p:cNvPicPr>
          <p:nvPr/>
        </p:nvPicPr>
        <p:blipFill>
          <a:blip r:embed="rId14">
            <a:lum/>
            <a:alphaModFix/>
          </a:blip>
          <a:srcRect/>
          <a:stretch>
            <a:fillRect/>
          </a:stretch>
        </p:blipFill>
        <p:spPr>
          <a:xfrm>
            <a:off x="8305915" y="6464158"/>
            <a:ext cx="2662915" cy="308518"/>
          </a:xfrm>
          <a:prstGeom prst="rect">
            <a:avLst/>
          </a:prstGeom>
          <a:noFill/>
          <a:ln>
            <a:noFill/>
          </a:ln>
        </p:spPr>
      </p:pic>
      <p:pic>
        <p:nvPicPr>
          <p:cNvPr id="4" name="Picture 11"/>
          <p:cNvPicPr>
            <a:picLocks noChangeAspect="1"/>
          </p:cNvPicPr>
          <p:nvPr/>
        </p:nvPicPr>
        <p:blipFill>
          <a:blip r:embed="rId15">
            <a:lum/>
            <a:alphaModFix/>
          </a:blip>
          <a:srcRect/>
          <a:stretch>
            <a:fillRect/>
          </a:stretch>
        </p:blipFill>
        <p:spPr>
          <a:xfrm>
            <a:off x="63358" y="6400800"/>
            <a:ext cx="2526843" cy="393475"/>
          </a:xfrm>
          <a:prstGeom prst="rect">
            <a:avLst/>
          </a:prstGeom>
          <a:noFill/>
          <a:ln>
            <a:noFill/>
          </a:ln>
        </p:spPr>
      </p:pic>
      <p:pic>
        <p:nvPicPr>
          <p:cNvPr id="5" name="Picture 2"/>
          <p:cNvPicPr>
            <a:picLocks noChangeAspect="1"/>
          </p:cNvPicPr>
          <p:nvPr/>
        </p:nvPicPr>
        <p:blipFill>
          <a:blip r:embed="rId16">
            <a:lum/>
            <a:alphaModFix/>
          </a:blip>
          <a:srcRect/>
          <a:stretch>
            <a:fillRect/>
          </a:stretch>
        </p:blipFill>
        <p:spPr>
          <a:xfrm>
            <a:off x="0" y="0"/>
            <a:ext cx="11429643" cy="6857643"/>
          </a:xfrm>
          <a:prstGeom prst="rect">
            <a:avLst/>
          </a:prstGeom>
          <a:noFill/>
          <a:ln>
            <a:noFill/>
          </a:ln>
        </p:spPr>
      </p:pic>
      <p:sp>
        <p:nvSpPr>
          <p:cNvPr id="6" name="Title 1"/>
          <p:cNvSpPr txBox="1">
            <a:spLocks noGrp="1"/>
          </p:cNvSpPr>
          <p:nvPr>
            <p:ph type="title"/>
          </p:nvPr>
        </p:nvSpPr>
        <p:spPr>
          <a:xfrm>
            <a:off x="285841" y="2747881"/>
            <a:ext cx="10860118" cy="1361879"/>
          </a:xfrm>
          <a:prstGeom prst="rect">
            <a:avLst/>
          </a:prstGeom>
          <a:noFill/>
          <a:ln>
            <a:noFill/>
          </a:ln>
        </p:spPr>
        <p:txBody>
          <a:bodyPr vert="horz" wrap="square" lIns="90004" tIns="44997" rIns="90004" bIns="44997" anchor="ctr" anchorCtr="0" compatLnSpc="1"/>
          <a:lstStyle/>
          <a:p>
            <a:pPr lvl="0"/>
            <a:r>
              <a:rPr lang="en-US"/>
              <a:t>Click to edit the title text formatClick To Edit Master Title Style</a:t>
            </a:r>
          </a:p>
        </p:txBody>
      </p:sp>
      <p:sp>
        <p:nvSpPr>
          <p:cNvPr id="7" name="Text Placeholder 6"/>
          <p:cNvSpPr txBox="1">
            <a:spLocks noGrp="1"/>
          </p:cNvSpPr>
          <p:nvPr>
            <p:ph type="body" idx="1"/>
          </p:nvPr>
        </p:nvSpPr>
        <p:spPr>
          <a:xfrm>
            <a:off x="571317" y="1604515"/>
            <a:ext cx="10286643" cy="4525923"/>
          </a:xfrm>
          <a:prstGeom prst="rect">
            <a:avLst/>
          </a:prstGeom>
          <a:noFill/>
          <a:ln>
            <a:noFill/>
          </a:ln>
        </p:spPr>
        <p:txBody>
          <a:bodyPr vert="horz" wrap="square" lIns="0" tIns="0" rIns="0" bIns="0"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marL="0" marR="0" lvl="0" indent="0" algn="l" defTabSz="914400" rtl="0" fontAlgn="auto" hangingPunct="1">
        <a:lnSpc>
          <a:spcPct val="90000"/>
        </a:lnSpc>
        <a:spcBef>
          <a:spcPts val="0"/>
        </a:spcBef>
        <a:spcAft>
          <a:spcPts val="0"/>
        </a:spcAft>
        <a:buSzPct val="45000"/>
        <a:buFont typeface="StarSymbol"/>
        <a:buChar char="●"/>
        <a:tabLst/>
        <a:defRPr lang="en-US" sz="4400" b="0" i="0" u="none" strike="noStrike" kern="1200" cap="none" spc="0" baseline="0">
          <a:solidFill>
            <a:srgbClr val="FFFFFF"/>
          </a:solidFill>
          <a:uFillTx/>
          <a:latin typeface="Arial" pitchFamily="34"/>
          <a:ea typeface="DejaVu LGC Sans" pitchFamily="2"/>
          <a:cs typeface="Arial" pitchFamily="34"/>
        </a:defRPr>
      </a:lvl1pPr>
    </p:titleStyle>
    <p:bodyStyle>
      <a:lvl1pPr marL="431999" marR="0" lvl="0" indent="-323999" algn="l" defTabSz="914400" rtl="0" fontAlgn="auto" hangingPunct="1">
        <a:lnSpc>
          <a:spcPct val="110000"/>
        </a:lnSpc>
        <a:spcBef>
          <a:spcPts val="0"/>
        </a:spcBef>
        <a:spcAft>
          <a:spcPts val="1415"/>
        </a:spcAft>
        <a:buSzPct val="45000"/>
        <a:buFont typeface="StarSymbol"/>
        <a:buChar char="●"/>
        <a:tabLst/>
        <a:defRPr lang="en-US" sz="1800" b="0" i="0" u="none" strike="noStrike" kern="1200" cap="none" spc="0" baseline="0">
          <a:solidFill>
            <a:srgbClr val="6D6E71"/>
          </a:solidFill>
          <a:uFillTx/>
          <a:latin typeface="Arial" pitchFamily="32"/>
          <a:ea typeface="DejaVu LGC Sans" pitchFamily="2"/>
          <a:cs typeface="Arial" pitchFamily="32"/>
        </a:defRPr>
      </a:lvl1pPr>
      <a:lvl2pPr marL="863998" marR="0" lvl="1" indent="-323999" algn="l" defTabSz="914400" rtl="0" fontAlgn="auto" hangingPunct="1">
        <a:lnSpc>
          <a:spcPct val="110000"/>
        </a:lnSpc>
        <a:spcBef>
          <a:spcPts val="0"/>
        </a:spcBef>
        <a:spcAft>
          <a:spcPts val="1135"/>
        </a:spcAft>
        <a:buSzPct val="45000"/>
        <a:buFont typeface="StarSymbol"/>
        <a:buChar char="●"/>
        <a:tabLst/>
        <a:defRPr lang="en-US" sz="1400" b="0" i="0" u="none" strike="noStrike" kern="1200" cap="none" spc="0" baseline="0">
          <a:solidFill>
            <a:srgbClr val="6D6E71"/>
          </a:solidFill>
          <a:uFillTx/>
          <a:latin typeface="Arial" pitchFamily="32"/>
          <a:ea typeface="DejaVu LGC Sans" pitchFamily="2"/>
          <a:cs typeface="Arial" pitchFamily="32"/>
        </a:defRPr>
      </a:lvl2pPr>
      <a:lvl3pPr marL="1295997" marR="0" lvl="2" indent="-287999" algn="l" defTabSz="914400" rtl="0" fontAlgn="auto" hangingPunct="1">
        <a:lnSpc>
          <a:spcPct val="110000"/>
        </a:lnSpc>
        <a:spcBef>
          <a:spcPts val="0"/>
        </a:spcBef>
        <a:spcAft>
          <a:spcPts val="850"/>
        </a:spcAft>
        <a:buSzPct val="75000"/>
        <a:buFont typeface="StarSymbol"/>
        <a:buChar char="–"/>
        <a:tabLst/>
        <a:defRPr lang="en-US" sz="1200" b="0" i="0" u="none" strike="noStrike" kern="1200" cap="none" spc="0" baseline="0">
          <a:solidFill>
            <a:srgbClr val="6D6E71"/>
          </a:solidFill>
          <a:uFillTx/>
          <a:latin typeface="Arial" pitchFamily="32"/>
          <a:ea typeface="DejaVu LGC Sans" pitchFamily="2"/>
          <a:cs typeface="Arial" pitchFamily="32"/>
        </a:defRPr>
      </a:lvl3pPr>
      <a:lvl4pPr marL="1727996" marR="0" lvl="3" indent="-215999" algn="l" defTabSz="914400" rtl="0" fontAlgn="auto" hangingPunct="1">
        <a:lnSpc>
          <a:spcPct val="110000"/>
        </a:lnSpc>
        <a:spcBef>
          <a:spcPts val="0"/>
        </a:spcBef>
        <a:spcAft>
          <a:spcPts val="565"/>
        </a:spcAft>
        <a:buSzPct val="45000"/>
        <a:buFont typeface="StarSymbol"/>
        <a:buChar char="●"/>
        <a:tabLst/>
        <a:defRPr lang="en-US" sz="1200" b="0" i="0" u="none" strike="noStrike" kern="1200" cap="none" spc="0" baseline="0">
          <a:solidFill>
            <a:srgbClr val="6D6E71"/>
          </a:solidFill>
          <a:uFillTx/>
          <a:latin typeface="Arial" pitchFamily="32"/>
          <a:ea typeface="DejaVu LGC Sans" pitchFamily="2"/>
          <a:cs typeface="Arial" pitchFamily="32"/>
        </a:defRPr>
      </a:lvl4pPr>
      <a:lvl5pPr marL="2159995" marR="0" lvl="4" indent="-215999" algn="l" defTabSz="914400" rtl="0" fontAlgn="auto" hangingPunct="1">
        <a:lnSpc>
          <a:spcPct val="110000"/>
        </a:lnSpc>
        <a:spcBef>
          <a:spcPts val="0"/>
        </a:spcBef>
        <a:spcAft>
          <a:spcPts val="285"/>
        </a:spcAft>
        <a:buSzPct val="75000"/>
        <a:buFont typeface="StarSymbol"/>
        <a:buChar char="–"/>
        <a:tabLst/>
        <a:defRPr lang="en-US" sz="2000" b="0" i="0" u="none" strike="noStrike" kern="1200" cap="none" spc="0" baseline="0">
          <a:solidFill>
            <a:srgbClr val="6D6E71"/>
          </a:solidFill>
          <a:uFillTx/>
          <a:latin typeface="Arial" pitchFamily="32"/>
          <a:ea typeface="DejaVu LGC Sans" pitchFamily="2"/>
          <a:cs typeface="Arial" pitchFamily="32"/>
        </a:defRPr>
      </a:lvl5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7.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hyperlink" Target="Artifacts/LearningfromExam" TargetMode="External"/><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hyperlink" Target="Artifacts/UsageofSpokenTutorialByIITB" TargetMode="External"/><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8.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8.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8.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8.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18.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hyperlink" Target="Artifacts/MoodleQuiz" TargetMode="External"/><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18.xml"/><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hyperlink" Target="Artifacts/KnowledgeSharingViaEmailCommunication" TargetMode="External"/><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3" Type="http://schemas.openxmlformats.org/officeDocument/2006/relationships/hyperlink" Target="https://docs.moodle.org/24/en/Aiken_format" TargetMode="External"/><Relationship Id="rId2" Type="http://schemas.openxmlformats.org/officeDocument/2006/relationships/notesSlide" Target="../notesSlides/notesSlide28.xml"/><Relationship Id="rId1" Type="http://schemas.openxmlformats.org/officeDocument/2006/relationships/slideLayout" Target="../slideLayouts/slideLayout18.xml"/><Relationship Id="rId5" Type="http://schemas.openxmlformats.org/officeDocument/2006/relationships/hyperlink" Target="http://www.careercup.com/" TargetMode="External"/><Relationship Id="rId4" Type="http://schemas.openxmlformats.org/officeDocument/2006/relationships/hyperlink" Target="http://www.egov.ddit.ac.in/moodle/"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hyperlink" Target="Artifacts/ProblemSolving/rethink_CPC.pdf" TargetMode="External"/><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hyperlink" Target="Artifacts/LabManual" TargetMode="External"/><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hyperlink" Target="Artifacts/ListofProjects/ProjectStatements.pdf" TargetMode="External"/><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Slide Number Placeholder 4"/>
          <p:cNvSpPr txBox="1"/>
          <p:nvPr/>
        </p:nvSpPr>
        <p:spPr>
          <a:xfrm>
            <a:off x="10747802" y="78117"/>
            <a:ext cx="193679" cy="190442"/>
          </a:xfrm>
          <a:prstGeom prst="rect">
            <a:avLst/>
          </a:prstGeom>
          <a:noFill/>
          <a:ln>
            <a:noFill/>
          </a:ln>
        </p:spPr>
        <p:txBody>
          <a:bodyPr vert="horz" wrap="square" lIns="90004" tIns="44997" rIns="90004" bIns="44997"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AAD95A6-3A3D-466B-A0BC-09E5166EEC77}" type="slidenum">
              <a:t>1</a:t>
            </a:fld>
            <a:fld id="{1E9787FD-19A4-4258-8FB0-C69B39A3272A}" type="slidenum">
              <a:t>1</a:t>
            </a:fld>
            <a:endParaRPr lang="en-US" sz="1800" b="0" i="0" u="none" strike="noStrike" kern="1200" cap="none" spc="0" baseline="0">
              <a:solidFill>
                <a:srgbClr val="6D6E71"/>
              </a:solidFill>
              <a:uFillTx/>
              <a:latin typeface="Calibri" pitchFamily="18"/>
            </a:endParaRPr>
          </a:p>
        </p:txBody>
      </p:sp>
      <p:pic>
        <p:nvPicPr>
          <p:cNvPr id="3" name="Picture 8"/>
          <p:cNvPicPr>
            <a:picLocks noChangeAspect="1"/>
          </p:cNvPicPr>
          <p:nvPr/>
        </p:nvPicPr>
        <p:blipFill>
          <a:blip r:embed="rId3">
            <a:lum/>
            <a:alphaModFix/>
          </a:blip>
          <a:srcRect/>
          <a:stretch>
            <a:fillRect/>
          </a:stretch>
        </p:blipFill>
        <p:spPr>
          <a:xfrm>
            <a:off x="8690759" y="5863315"/>
            <a:ext cx="2586599" cy="308518"/>
          </a:xfrm>
          <a:prstGeom prst="rect">
            <a:avLst/>
          </a:prstGeom>
          <a:noFill/>
          <a:ln>
            <a:noFill/>
          </a:ln>
        </p:spPr>
      </p:pic>
      <p:pic>
        <p:nvPicPr>
          <p:cNvPr id="4" name="Picture 11"/>
          <p:cNvPicPr>
            <a:picLocks noChangeAspect="1"/>
          </p:cNvPicPr>
          <p:nvPr/>
        </p:nvPicPr>
        <p:blipFill>
          <a:blip r:embed="rId4">
            <a:lum/>
            <a:alphaModFix/>
          </a:blip>
          <a:srcRect/>
          <a:stretch>
            <a:fillRect/>
          </a:stretch>
        </p:blipFill>
        <p:spPr>
          <a:xfrm>
            <a:off x="190442" y="5753523"/>
            <a:ext cx="2526843" cy="393475"/>
          </a:xfrm>
          <a:prstGeom prst="rect">
            <a:avLst/>
          </a:prstGeom>
          <a:noFill/>
          <a:ln>
            <a:noFill/>
          </a:ln>
        </p:spPr>
      </p:pic>
      <p:pic>
        <p:nvPicPr>
          <p:cNvPr id="5" name="Picture 7"/>
          <p:cNvPicPr>
            <a:picLocks noChangeAspect="1"/>
          </p:cNvPicPr>
          <p:nvPr/>
        </p:nvPicPr>
        <p:blipFill>
          <a:blip r:embed="rId5">
            <a:lum/>
            <a:alphaModFix/>
          </a:blip>
          <a:srcRect/>
          <a:stretch>
            <a:fillRect/>
          </a:stretch>
        </p:blipFill>
        <p:spPr>
          <a:xfrm>
            <a:off x="9401760" y="47155"/>
            <a:ext cx="1999801" cy="1599843"/>
          </a:xfrm>
          <a:prstGeom prst="rect">
            <a:avLst/>
          </a:prstGeom>
          <a:noFill/>
          <a:ln>
            <a:noFill/>
          </a:ln>
        </p:spPr>
      </p:pic>
      <p:sp>
        <p:nvSpPr>
          <p:cNvPr id="6" name="TextBox 9"/>
          <p:cNvSpPr/>
          <p:nvPr/>
        </p:nvSpPr>
        <p:spPr>
          <a:xfrm>
            <a:off x="2444758" y="152284"/>
            <a:ext cx="5779081" cy="1133636"/>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a:noFill/>
            <a:prstDash val="solid"/>
          </a:ln>
        </p:spPr>
        <p:txBody>
          <a:bodyPr vert="horz" wrap="square" lIns="90004" tIns="44997" rIns="90004" bIns="44997" anchor="t" anchorCtr="1" compatLnSpc="0"/>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600" b="1" i="0" u="none" strike="noStrike" kern="1200" cap="none" spc="0" baseline="0">
                <a:solidFill>
                  <a:srgbClr val="FFFFFF"/>
                </a:solidFill>
                <a:uFillTx/>
                <a:latin typeface="Arial" pitchFamily="34"/>
                <a:ea typeface="DejaVu LGC Sans" pitchFamily="2"/>
                <a:cs typeface="Arial" pitchFamily="34"/>
              </a:rPr>
              <a:t>Inspire</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a:solidFill>
                  <a:srgbClr val="FFFFFF"/>
                </a:solidFill>
                <a:uFillTx/>
                <a:latin typeface="Arial" pitchFamily="34"/>
                <a:ea typeface="DejaVu LGC Sans" pitchFamily="2"/>
                <a:cs typeface="Arial" pitchFamily="34"/>
              </a:rPr>
              <a:t>The Campus Connect Faculty Partnership Model</a:t>
            </a:r>
          </a:p>
        </p:txBody>
      </p:sp>
      <p:sp>
        <p:nvSpPr>
          <p:cNvPr id="7" name="Title 1"/>
          <p:cNvSpPr/>
          <p:nvPr/>
        </p:nvSpPr>
        <p:spPr>
          <a:xfrm>
            <a:off x="2057400" y="5314675"/>
            <a:ext cx="7003801" cy="1270796"/>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a:noFill/>
            <a:prstDash val="solid"/>
          </a:ln>
        </p:spPr>
        <p:txBody>
          <a:bodyPr vert="horz" wrap="square" lIns="90004" tIns="44997" rIns="90004" bIns="44997" anchor="t" anchorCtr="1" compatLnSpc="0"/>
          <a:lstStyle/>
          <a:p>
            <a:pPr marL="0" marR="0" lvl="0" indent="0" algn="ctr"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FFFF00"/>
                </a:solidFill>
                <a:uFillTx/>
                <a:latin typeface="Arial" pitchFamily="34"/>
                <a:ea typeface="DejaVu LGC Sans" pitchFamily="2"/>
                <a:cs typeface="Arial" pitchFamily="34"/>
              </a:rPr>
              <a:t>Campus Connect Faculty Excellence Awards 2015</a:t>
            </a:r>
            <a:br>
              <a:rPr lang="en-US" sz="1800" b="1" i="0" u="none" strike="noStrike" kern="1200" cap="none" spc="0" baseline="0">
                <a:solidFill>
                  <a:srgbClr val="FFFF00"/>
                </a:solidFill>
                <a:uFillTx/>
                <a:latin typeface="Arial" pitchFamily="34"/>
                <a:ea typeface="DejaVu LGC Sans" pitchFamily="2"/>
                <a:cs typeface="Arial" pitchFamily="34"/>
              </a:rPr>
            </a:br>
            <a:r>
              <a:rPr lang="en-US" sz="1800" b="1" i="0" u="none" strike="noStrike" kern="1200" cap="none" spc="0" baseline="0">
                <a:solidFill>
                  <a:srgbClr val="FFFF00"/>
                </a:solidFill>
                <a:uFillTx/>
                <a:latin typeface="Arial" pitchFamily="34"/>
                <a:ea typeface="DejaVu LGC Sans" pitchFamily="2"/>
                <a:cs typeface="Arial" pitchFamily="34"/>
              </a:rPr>
              <a:t/>
            </a:r>
            <a:br>
              <a:rPr lang="en-US" sz="1800" b="1" i="0" u="none" strike="noStrike" kern="1200" cap="none" spc="0" baseline="0">
                <a:solidFill>
                  <a:srgbClr val="FFFF00"/>
                </a:solidFill>
                <a:uFillTx/>
                <a:latin typeface="Arial" pitchFamily="34"/>
                <a:ea typeface="DejaVu LGC Sans" pitchFamily="2"/>
                <a:cs typeface="Arial" pitchFamily="34"/>
              </a:rPr>
            </a:br>
            <a:r>
              <a:rPr lang="en-US" sz="1600" b="1" i="0" u="none" strike="noStrike" kern="1200" cap="none" spc="0" baseline="0">
                <a:solidFill>
                  <a:srgbClr val="FFFF00"/>
                </a:solidFill>
                <a:uFillTx/>
                <a:latin typeface="Arial" pitchFamily="34"/>
                <a:ea typeface="DejaVu LGC Sans" pitchFamily="2"/>
                <a:cs typeface="Arial" pitchFamily="34"/>
              </a:rPr>
              <a:t>Track: Distinguished Facilitator</a:t>
            </a:r>
            <a:r>
              <a:rPr lang="en-US" sz="1800" b="1" i="0" u="none" strike="noStrike" kern="1200" cap="none" spc="0" baseline="0">
                <a:solidFill>
                  <a:srgbClr val="FFFF00"/>
                </a:solidFill>
                <a:uFillTx/>
                <a:latin typeface="Arial" pitchFamily="34"/>
                <a:ea typeface="DejaVu LGC Sans" pitchFamily="2"/>
                <a:cs typeface="Arial" pitchFamily="34"/>
              </a:rPr>
              <a:t/>
            </a:r>
            <a:br>
              <a:rPr lang="en-US" sz="1800" b="1" i="0" u="none" strike="noStrike" kern="1200" cap="none" spc="0" baseline="0">
                <a:solidFill>
                  <a:srgbClr val="FFFF00"/>
                </a:solidFill>
                <a:uFillTx/>
                <a:latin typeface="Arial" pitchFamily="34"/>
                <a:ea typeface="DejaVu LGC Sans" pitchFamily="2"/>
                <a:cs typeface="Arial" pitchFamily="34"/>
              </a:rPr>
            </a:br>
            <a:endParaRPr lang="en-US" sz="1800" b="1" i="0" u="none" strike="noStrike" kern="1200" cap="none" spc="0" baseline="0">
              <a:solidFill>
                <a:srgbClr val="FFFF00"/>
              </a:solidFill>
              <a:uFillTx/>
              <a:latin typeface="Arial" pitchFamily="34"/>
              <a:ea typeface="DejaVu LGC Sans" pitchFamily="2"/>
              <a:cs typeface="Arial" pitchFamily="34"/>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extBox 2"/>
          <p:cNvSpPr/>
          <p:nvPr/>
        </p:nvSpPr>
        <p:spPr>
          <a:xfrm>
            <a:off x="344884" y="228600"/>
            <a:ext cx="10804321" cy="6011997"/>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a:noFill/>
            <a:prstDash val="solid"/>
          </a:ln>
        </p:spPr>
        <p:txBody>
          <a:bodyPr vert="horz" wrap="square" lIns="90004" tIns="44997" rIns="90004" bIns="44997" anchor="t" anchorCtr="0" compatLnSpc="0"/>
          <a:lstStyle/>
          <a:p>
            <a:pPr marL="0" marR="0" lvl="1" indent="0" algn="just" defTabSz="914400" rtl="0" fontAlgn="auto" hangingPunct="1">
              <a:lnSpc>
                <a:spcPct val="15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a:solidFill>
                  <a:srgbClr val="660984"/>
                </a:solidFill>
                <a:uFillTx/>
                <a:latin typeface="Arial" pitchFamily="34"/>
                <a:ea typeface="DejaVu LGC Sans" pitchFamily="2"/>
                <a:cs typeface="Arial" pitchFamily="34"/>
              </a:rPr>
              <a:t>To passionate about programming, in varieties of fields like games, graphics, geography, maths, government, security, etc provide frequently updated list</a:t>
            </a:r>
          </a:p>
          <a:p>
            <a:pPr marL="0" marR="0" lvl="1" indent="0" algn="just" defTabSz="914400" rtl="0" fontAlgn="auto" hangingPunct="1">
              <a:lnSpc>
                <a:spcPct val="150000"/>
              </a:lnSpc>
              <a:spcBef>
                <a:spcPts val="0"/>
              </a:spcBef>
              <a:spcAft>
                <a:spcPts val="0"/>
              </a:spcAft>
              <a:buSzPct val="45000"/>
              <a:buFont typeface="Arial" pitchFamily="32"/>
              <a:buChar char="•"/>
              <a:tabLst/>
              <a:defRPr sz="1800" b="0" i="0" u="none" strike="noStrike" kern="0" cap="none" spc="0" baseline="0">
                <a:solidFill>
                  <a:srgbClr val="000000"/>
                </a:solidFill>
                <a:uFillTx/>
              </a:defRPr>
            </a:pPr>
            <a:endParaRPr lang="en-US" sz="2000" b="0" i="0" u="none" strike="noStrike" kern="1200" cap="none" spc="0" baseline="0">
              <a:solidFill>
                <a:srgbClr val="660984"/>
              </a:solidFill>
              <a:uFillTx/>
              <a:latin typeface="Arial" pitchFamily="34"/>
              <a:ea typeface="DejaVu LGC Sans" pitchFamily="2"/>
              <a:cs typeface="Arial" pitchFamily="34"/>
            </a:endParaRPr>
          </a:p>
        </p:txBody>
      </p:sp>
      <p:pic>
        <p:nvPicPr>
          <p:cNvPr id="3" name="Picture 3"/>
          <p:cNvPicPr>
            <a:picLocks noChangeAspect="1"/>
          </p:cNvPicPr>
          <p:nvPr/>
        </p:nvPicPr>
        <p:blipFill>
          <a:blip r:embed="rId3">
            <a:lum/>
            <a:alphaModFix/>
          </a:blip>
          <a:srcRect/>
          <a:stretch>
            <a:fillRect/>
          </a:stretch>
        </p:blipFill>
        <p:spPr>
          <a:xfrm>
            <a:off x="457200" y="1219196"/>
            <a:ext cx="10515600" cy="50214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Slide2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371600" y="383846"/>
            <a:ext cx="9372600" cy="603915"/>
          </a:xfrm>
        </p:spPr>
        <p:txBody>
          <a:bodyPr anchorCtr="1"/>
          <a:lstStyle/>
          <a:p>
            <a:pPr lvl="0">
              <a:buNone/>
            </a:pPr>
            <a:r>
              <a:rPr lang="en-US" sz="4800">
                <a:solidFill>
                  <a:srgbClr val="4F6228"/>
                </a:solidFill>
                <a:latin typeface="DFKai-SB" pitchFamily="65"/>
                <a:ea typeface="DFKai-SB" pitchFamily="65"/>
              </a:rPr>
              <a:t>T</a:t>
            </a:r>
            <a:r>
              <a:rPr lang="en-US" sz="2000">
                <a:solidFill>
                  <a:srgbClr val="4F6228"/>
                </a:solidFill>
                <a:latin typeface="DFKai-SB" pitchFamily="65"/>
                <a:ea typeface="DFKai-SB" pitchFamily="65"/>
              </a:rPr>
              <a:t>eaching</a:t>
            </a:r>
            <a:r>
              <a:rPr lang="en-US" sz="1600">
                <a:solidFill>
                  <a:srgbClr val="4F6228"/>
                </a:solidFill>
                <a:latin typeface="DFKai-SB" pitchFamily="65"/>
                <a:ea typeface="DFKai-SB" pitchFamily="65"/>
              </a:rPr>
              <a:t>(that)</a:t>
            </a:r>
            <a:r>
              <a:rPr lang="en-US" sz="2800">
                <a:solidFill>
                  <a:srgbClr val="4F6228"/>
                </a:solidFill>
                <a:latin typeface="DFKai-SB" pitchFamily="65"/>
                <a:ea typeface="DFKai-SB" pitchFamily="65"/>
              </a:rPr>
              <a:t> </a:t>
            </a:r>
            <a:r>
              <a:rPr lang="en-US" sz="4800">
                <a:solidFill>
                  <a:srgbClr val="4F6228"/>
                </a:solidFill>
                <a:latin typeface="DFKai-SB" pitchFamily="65"/>
                <a:ea typeface="DFKai-SB" pitchFamily="65"/>
              </a:rPr>
              <a:t>H</a:t>
            </a:r>
            <a:r>
              <a:rPr lang="en-US" sz="2000">
                <a:solidFill>
                  <a:srgbClr val="4F6228"/>
                </a:solidFill>
                <a:latin typeface="DFKai-SB" pitchFamily="65"/>
                <a:ea typeface="DFKai-SB" pitchFamily="65"/>
              </a:rPr>
              <a:t>elps</a:t>
            </a:r>
            <a:r>
              <a:rPr lang="en-US" sz="2800">
                <a:solidFill>
                  <a:srgbClr val="4F6228"/>
                </a:solidFill>
                <a:latin typeface="DFKai-SB" pitchFamily="65"/>
                <a:ea typeface="DFKai-SB" pitchFamily="65"/>
              </a:rPr>
              <a:t> </a:t>
            </a:r>
            <a:r>
              <a:rPr lang="en-US" sz="4800">
                <a:solidFill>
                  <a:srgbClr val="4F6228"/>
                </a:solidFill>
                <a:latin typeface="DFKai-SB" pitchFamily="65"/>
                <a:ea typeface="DFKai-SB" pitchFamily="65"/>
              </a:rPr>
              <a:t>I</a:t>
            </a:r>
            <a:r>
              <a:rPr lang="en-US" sz="2000">
                <a:solidFill>
                  <a:srgbClr val="4F6228"/>
                </a:solidFill>
                <a:latin typeface="DFKai-SB" pitchFamily="65"/>
                <a:ea typeface="DFKai-SB" pitchFamily="65"/>
              </a:rPr>
              <a:t>mprovise</a:t>
            </a:r>
            <a:r>
              <a:rPr lang="en-US" sz="2800">
                <a:solidFill>
                  <a:srgbClr val="4F6228"/>
                </a:solidFill>
                <a:latin typeface="DFKai-SB" pitchFamily="65"/>
                <a:ea typeface="DFKai-SB" pitchFamily="65"/>
              </a:rPr>
              <a:t> </a:t>
            </a:r>
            <a:r>
              <a:rPr lang="en-US" sz="4800">
                <a:solidFill>
                  <a:srgbClr val="4F6228"/>
                </a:solidFill>
                <a:latin typeface="DFKai-SB" pitchFamily="65"/>
                <a:ea typeface="DFKai-SB" pitchFamily="65"/>
              </a:rPr>
              <a:t>N</a:t>
            </a:r>
            <a:r>
              <a:rPr lang="en-US" sz="2000">
                <a:solidFill>
                  <a:srgbClr val="4F6228"/>
                </a:solidFill>
                <a:latin typeface="DFKai-SB" pitchFamily="65"/>
                <a:ea typeface="DFKai-SB" pitchFamily="65"/>
              </a:rPr>
              <a:t>ative</a:t>
            </a:r>
            <a:r>
              <a:rPr lang="en-US" sz="2800">
                <a:solidFill>
                  <a:srgbClr val="4F6228"/>
                </a:solidFill>
                <a:latin typeface="DFKai-SB" pitchFamily="65"/>
                <a:ea typeface="DFKai-SB" pitchFamily="65"/>
              </a:rPr>
              <a:t> </a:t>
            </a:r>
            <a:r>
              <a:rPr lang="en-US" sz="4800">
                <a:solidFill>
                  <a:srgbClr val="4F6228"/>
                </a:solidFill>
                <a:latin typeface="DFKai-SB" pitchFamily="65"/>
                <a:ea typeface="DFKai-SB" pitchFamily="65"/>
              </a:rPr>
              <a:t>K</a:t>
            </a:r>
            <a:r>
              <a:rPr lang="en-US" sz="2000">
                <a:solidFill>
                  <a:srgbClr val="4F6228"/>
                </a:solidFill>
                <a:latin typeface="DFKai-SB" pitchFamily="65"/>
                <a:ea typeface="DFKai-SB" pitchFamily="65"/>
              </a:rPr>
              <a:t>nowledge</a:t>
            </a:r>
            <a:r>
              <a:rPr lang="en-US" sz="2800">
                <a:solidFill>
                  <a:srgbClr val="4F6228"/>
                </a:solidFill>
                <a:latin typeface="DFKai-SB" pitchFamily="65"/>
                <a:ea typeface="DFKai-SB" pitchFamily="65"/>
              </a:rPr>
              <a:t/>
            </a:r>
            <a:br>
              <a:rPr lang="en-US" sz="2800">
                <a:solidFill>
                  <a:srgbClr val="4F6228"/>
                </a:solidFill>
                <a:latin typeface="DFKai-SB" pitchFamily="65"/>
                <a:ea typeface="DFKai-SB" pitchFamily="65"/>
              </a:rPr>
            </a:br>
            <a:endParaRPr lang="en-US" sz="2800">
              <a:solidFill>
                <a:srgbClr val="4F6228"/>
              </a:solidFill>
              <a:latin typeface="DFKai-SB" pitchFamily="65"/>
              <a:ea typeface="DFKai-SB" pitchFamily="65"/>
            </a:endParaRPr>
          </a:p>
        </p:txBody>
      </p:sp>
      <p:sp>
        <p:nvSpPr>
          <p:cNvPr id="3" name="TextBox 2"/>
          <p:cNvSpPr/>
          <p:nvPr/>
        </p:nvSpPr>
        <p:spPr>
          <a:xfrm>
            <a:off x="237241" y="685800"/>
            <a:ext cx="10955161" cy="4580641"/>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a:noFill/>
            <a:prstDash val="solid"/>
          </a:ln>
        </p:spPr>
        <p:txBody>
          <a:bodyPr vert="horz" wrap="square" lIns="90004" tIns="44997" rIns="90004" bIns="44997" anchor="t" anchorCtr="0" compatLnSpc="0"/>
          <a:lstStyle/>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0" cap="none" spc="0" baseline="0" dirty="0">
                <a:solidFill>
                  <a:srgbClr val="B9CDE5"/>
                </a:solidFill>
                <a:uFillTx/>
                <a:latin typeface="Arial" pitchFamily="34"/>
                <a:ea typeface="DejaVu LGC Sans" pitchFamily="2"/>
                <a:cs typeface="Arial" pitchFamily="34"/>
              </a:rPr>
              <a:t>“</a:t>
            </a:r>
            <a:r>
              <a:rPr lang="en-US" sz="2100" b="0" i="0" u="none" strike="noStrike" kern="0" cap="none" spc="0" baseline="0" dirty="0" err="1">
                <a:solidFill>
                  <a:srgbClr val="B9CDE5"/>
                </a:solidFill>
                <a:uFillTx/>
                <a:latin typeface="Arial" pitchFamily="34"/>
                <a:ea typeface="DejaVu LGC Sans" pitchFamily="2"/>
                <a:cs typeface="Arial" pitchFamily="34"/>
              </a:rPr>
              <a:t>reThink</a:t>
            </a:r>
            <a:r>
              <a:rPr lang="en-US" sz="2100" b="0" i="0" u="none" strike="noStrike" kern="0" cap="none" spc="0" baseline="0" dirty="0">
                <a:solidFill>
                  <a:srgbClr val="B9CDE5"/>
                </a:solidFill>
                <a:uFillTx/>
                <a:latin typeface="Arial" pitchFamily="34"/>
                <a:ea typeface="DejaVu LGC Sans" pitchFamily="2"/>
                <a:cs typeface="Arial" pitchFamily="34"/>
              </a:rPr>
              <a:t> Week # [1..12]”</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Lab practical list: core and plus topics</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0" cap="none" spc="0" baseline="0" dirty="0">
                <a:solidFill>
                  <a:srgbClr val="B9CDE5"/>
                </a:solidFill>
                <a:uFillTx/>
                <a:latin typeface="Arial" pitchFamily="34"/>
                <a:ea typeface="DejaVu LGC Sans" pitchFamily="2"/>
                <a:cs typeface="Arial" pitchFamily="34"/>
              </a:rPr>
              <a:t>Projects and program exercises</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0" cap="none" spc="0" baseline="0" dirty="0">
                <a:solidFill>
                  <a:srgbClr val="0070C0"/>
                </a:solidFill>
                <a:uFillTx/>
                <a:latin typeface="Arial" pitchFamily="34"/>
                <a:ea typeface="DejaVu LGC Sans" pitchFamily="2"/>
                <a:cs typeface="Arial" pitchFamily="34"/>
                <a:hlinkClick r:id="rId3" action="ppaction://hlinkfile"/>
              </a:rPr>
              <a:t>Learning from exam </a:t>
            </a:r>
            <a:endParaRPr lang="en-US" sz="2100" b="0" i="0" u="none" strike="noStrike" kern="1200" cap="none" spc="0" baseline="0" dirty="0">
              <a:solidFill>
                <a:srgbClr val="B9CDE5"/>
              </a:solidFill>
              <a:uFillTx/>
              <a:latin typeface="Arial" pitchFamily="34"/>
              <a:ea typeface="DejaVu LGC Sans" pitchFamily="2"/>
              <a:cs typeface="Arial" pitchFamily="34"/>
            </a:endParaRP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Promote certifications to build students' effective resume</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Do and don'ts in computer programming</a:t>
            </a:r>
            <a:endParaRPr lang="en-US" sz="2100" b="0" i="0" u="none" strike="noStrike" kern="0" cap="none" spc="0" baseline="0" dirty="0">
              <a:solidFill>
                <a:srgbClr val="B9CDE5"/>
              </a:solidFill>
              <a:uFillTx/>
              <a:latin typeface="Arial" pitchFamily="34"/>
              <a:ea typeface="DejaVu LGC Sans" pitchFamily="2"/>
              <a:cs typeface="Arial" pitchFamily="34"/>
            </a:endParaRP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Admiring student efforts via sharing their work with others</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Field related real examples and knowledge sharing</a:t>
            </a:r>
          </a:p>
          <a:p>
            <a:pPr marL="342900" lvl="1" indent="-342900" algn="just">
              <a:lnSpc>
                <a:spcPct val="150000"/>
              </a:lnSpc>
              <a:buSzPct val="45000"/>
              <a:buFont typeface="Arial" pitchFamily="34"/>
              <a:buChar char="•"/>
              <a:defRPr sz="1800" b="0" i="0" u="none" strike="noStrike" kern="0" cap="none" spc="0" baseline="0">
                <a:solidFill>
                  <a:srgbClr val="000000"/>
                </a:solidFill>
                <a:uFillTx/>
              </a:defRPr>
            </a:pPr>
            <a:r>
              <a:rPr lang="en-US" sz="2100" dirty="0">
                <a:solidFill>
                  <a:srgbClr val="B9CDE5"/>
                </a:solidFill>
                <a:latin typeface="Arial" pitchFamily="34"/>
                <a:ea typeface="DejaVu LGC Sans" pitchFamily="2"/>
                <a:cs typeface="Arial" pitchFamily="34"/>
              </a:rPr>
              <a:t>Highlighting Computer </a:t>
            </a:r>
            <a:r>
              <a:rPr lang="en-US" sz="2100" dirty="0" smtClean="0">
                <a:solidFill>
                  <a:srgbClr val="B9CDE5"/>
                </a:solidFill>
                <a:latin typeface="Arial" pitchFamily="34"/>
                <a:ea typeface="DejaVu LGC Sans" pitchFamily="2"/>
                <a:cs typeface="Arial" pitchFamily="34"/>
              </a:rPr>
              <a:t>friends, p</a:t>
            </a:r>
            <a:r>
              <a:rPr lang="en-US" sz="2100" b="0" i="0" u="none" strike="noStrike" kern="1200" cap="none" spc="0" baseline="0" dirty="0" smtClean="0">
                <a:solidFill>
                  <a:srgbClr val="B9CDE5"/>
                </a:solidFill>
                <a:uFillTx/>
                <a:latin typeface="Arial" pitchFamily="34"/>
                <a:ea typeface="DejaVu LGC Sans" pitchFamily="2"/>
                <a:cs typeface="Arial" pitchFamily="34"/>
              </a:rPr>
              <a:t>roductivity </a:t>
            </a:r>
            <a:r>
              <a:rPr lang="en-US" sz="2100" b="0" i="0" u="none" strike="noStrike" kern="1200" cap="none" spc="0" baseline="0" dirty="0">
                <a:solidFill>
                  <a:srgbClr val="B9CDE5"/>
                </a:solidFill>
                <a:uFillTx/>
                <a:latin typeface="Arial" pitchFamily="34"/>
                <a:ea typeface="DejaVu LGC Sans" pitchFamily="2"/>
                <a:cs typeface="Arial" pitchFamily="34"/>
              </a:rPr>
              <a:t>notes to speed up development</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Different job titles and related tasks</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Moodle supported online </a:t>
            </a:r>
            <a:r>
              <a:rPr lang="en-US" sz="2100" b="0" i="0" u="none" strike="noStrike" kern="1200" cap="none" spc="0" baseline="0" dirty="0" smtClean="0">
                <a:solidFill>
                  <a:srgbClr val="B9CDE5"/>
                </a:solidFill>
                <a:uFillTx/>
                <a:latin typeface="Arial" pitchFamily="34"/>
                <a:ea typeface="DejaVu LGC Sans" pitchFamily="2"/>
                <a:cs typeface="Arial" pitchFamily="34"/>
              </a:rPr>
              <a:t>quiz</a:t>
            </a:r>
          </a:p>
          <a:p>
            <a:pPr marL="342900" lvl="1" indent="-342900" algn="just">
              <a:lnSpc>
                <a:spcPct val="150000"/>
              </a:lnSpc>
              <a:buSzPct val="45000"/>
              <a:buFont typeface="Arial" pitchFamily="34"/>
              <a:buChar char="•"/>
              <a:defRPr sz="1800" b="0" i="0" u="none" strike="noStrike" kern="0" cap="none" spc="0" baseline="0">
                <a:solidFill>
                  <a:srgbClr val="000000"/>
                </a:solidFill>
                <a:uFillTx/>
              </a:defRPr>
            </a:pPr>
            <a:r>
              <a:rPr lang="en-US" sz="2100" kern="0" dirty="0">
                <a:solidFill>
                  <a:srgbClr val="B9CDE5"/>
                </a:solidFill>
                <a:latin typeface="Arial" pitchFamily="34"/>
                <a:ea typeface="DejaVu LGC Sans" pitchFamily="2"/>
                <a:cs typeface="Arial" pitchFamily="34"/>
              </a:rPr>
              <a:t>Email Communication using </a:t>
            </a:r>
            <a:r>
              <a:rPr lang="en-US" sz="2100" kern="0" dirty="0" err="1">
                <a:solidFill>
                  <a:srgbClr val="B9CDE5"/>
                </a:solidFill>
                <a:latin typeface="Arial" pitchFamily="34"/>
                <a:ea typeface="DejaVu LGC Sans" pitchFamily="2"/>
                <a:cs typeface="Arial" pitchFamily="34"/>
              </a:rPr>
              <a:t>gmail</a:t>
            </a:r>
            <a:r>
              <a:rPr lang="en-US" sz="2100" kern="0" dirty="0">
                <a:solidFill>
                  <a:srgbClr val="B9CDE5"/>
                </a:solidFill>
                <a:latin typeface="Arial" pitchFamily="34"/>
                <a:ea typeface="DejaVu LGC Sans" pitchFamily="2"/>
                <a:cs typeface="Arial" pitchFamily="34"/>
              </a:rPr>
              <a:t> batch group</a:t>
            </a:r>
            <a:endParaRPr lang="en-US" sz="2100" dirty="0">
              <a:solidFill>
                <a:srgbClr val="B9CDE5"/>
              </a:solidFill>
              <a:latin typeface="Arial" pitchFamily="34"/>
              <a:ea typeface="DejaVu LGC Sans" pitchFamily="2"/>
              <a:cs typeface="Arial" pitchFamily="34"/>
            </a:endParaRP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endParaRPr lang="en-US" sz="2100" b="0" i="0" u="none" strike="noStrike" kern="1200" cap="none" spc="0" baseline="0" dirty="0">
              <a:solidFill>
                <a:srgbClr val="B9CDE5"/>
              </a:solidFill>
              <a:uFillTx/>
              <a:latin typeface="Arial" pitchFamily="34"/>
              <a:ea typeface="DejaVu LGC Sans" pitchFamily="2"/>
              <a:cs typeface="Arial" pitchFamily="34"/>
            </a:endParaRPr>
          </a:p>
          <a:p>
            <a:pPr marL="45720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200" b="0" i="0" u="none" strike="noStrike" kern="1200" cap="none" spc="0" baseline="0" dirty="0">
              <a:solidFill>
                <a:srgbClr val="00B050"/>
              </a:solidFill>
              <a:uFillTx/>
              <a:latin typeface="Calibri" pitchFamily="18"/>
              <a:ea typeface="DejaVu LGC Sans" pitchFamily="2"/>
              <a:cs typeface="Arial" pitchFamily="34"/>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28600" y="228600"/>
            <a:ext cx="10884596" cy="714960"/>
          </a:xfrm>
        </p:spPr>
        <p:txBody>
          <a:bodyPr/>
          <a:lstStyle/>
          <a:p>
            <a:pPr lvl="0">
              <a:buNone/>
            </a:pPr>
            <a:r>
              <a:rPr lang="en-US" sz="2800">
                <a:solidFill>
                  <a:srgbClr val="007CC3"/>
                </a:solidFill>
              </a:rPr>
              <a:t>Sharing Soft Copy of question papers with “Context based Solution -&gt; Document for learning from exam”</a:t>
            </a:r>
          </a:p>
        </p:txBody>
      </p:sp>
      <p:sp>
        <p:nvSpPr>
          <p:cNvPr id="3" name="TextBox 2"/>
          <p:cNvSpPr/>
          <p:nvPr/>
        </p:nvSpPr>
        <p:spPr>
          <a:xfrm>
            <a:off x="344884" y="1090796"/>
            <a:ext cx="5827315" cy="2566803"/>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a:noFill/>
            <a:prstDash val="solid"/>
          </a:ln>
        </p:spPr>
        <p:txBody>
          <a:bodyPr vert="horz" wrap="square" lIns="90004" tIns="44997" rIns="90004" bIns="44997" anchor="t" anchorCtr="0" compatLnSpc="0"/>
          <a:lstStyle/>
          <a:p>
            <a:pPr marL="0" marR="0" lvl="1" indent="0" algn="just" defTabSz="914400" rtl="0" fontAlgn="auto" hangingPunct="1">
              <a:lnSpc>
                <a:spcPct val="150000"/>
              </a:lnSpc>
              <a:spcBef>
                <a:spcPts val="0"/>
              </a:spcBef>
              <a:spcAft>
                <a:spcPts val="0"/>
              </a:spcAft>
              <a:buSzPct val="45000"/>
              <a:buFont typeface="Arial" pitchFamily="32"/>
              <a:buChar char="•"/>
              <a:tabLst/>
              <a:defRPr sz="1800" b="0" i="0" u="none" strike="noStrike" kern="0" cap="none" spc="0" baseline="0">
                <a:solidFill>
                  <a:srgbClr val="000000"/>
                </a:solidFill>
                <a:uFillTx/>
              </a:defRPr>
            </a:pPr>
            <a:r>
              <a:rPr lang="en-US" sz="2000" b="0" i="0" u="none" strike="noStrike" kern="1200" cap="none" spc="0" baseline="0">
                <a:solidFill>
                  <a:srgbClr val="660984"/>
                </a:solidFill>
                <a:uFillTx/>
                <a:latin typeface="Arial" pitchFamily="34"/>
                <a:ea typeface="DejaVu LGC Sans" pitchFamily="2"/>
                <a:cs typeface="Arial" pitchFamily="34"/>
              </a:rPr>
              <a:t>Weak students get chance to look at actual simplest solution</a:t>
            </a:r>
          </a:p>
          <a:p>
            <a:pPr marL="0" marR="0" lvl="1" indent="0" algn="just" defTabSz="914400" rtl="0" fontAlgn="auto" hangingPunct="1">
              <a:lnSpc>
                <a:spcPct val="150000"/>
              </a:lnSpc>
              <a:spcBef>
                <a:spcPts val="0"/>
              </a:spcBef>
              <a:spcAft>
                <a:spcPts val="0"/>
              </a:spcAft>
              <a:buSzPct val="45000"/>
              <a:buFont typeface="Arial" pitchFamily="32"/>
              <a:buChar char="•"/>
              <a:tabLst/>
              <a:defRPr sz="1800" b="0" i="0" u="none" strike="noStrike" kern="0" cap="none" spc="0" baseline="0">
                <a:solidFill>
                  <a:srgbClr val="000000"/>
                </a:solidFill>
                <a:uFillTx/>
              </a:defRPr>
            </a:pPr>
            <a:r>
              <a:rPr lang="en-US" sz="2000" b="0" i="0" u="none" strike="noStrike" kern="1200" cap="none" spc="0" baseline="0">
                <a:solidFill>
                  <a:srgbClr val="660984"/>
                </a:solidFill>
                <a:uFillTx/>
                <a:latin typeface="Arial" pitchFamily="34"/>
                <a:ea typeface="DejaVu LGC Sans" pitchFamily="2"/>
                <a:cs typeface="Arial" pitchFamily="34"/>
              </a:rPr>
              <a:t>Intermediate student catches their mistakes</a:t>
            </a:r>
          </a:p>
          <a:p>
            <a:pPr marL="0" marR="0" lvl="1" indent="0" algn="just" defTabSz="914400" rtl="0" fontAlgn="auto" hangingPunct="1">
              <a:lnSpc>
                <a:spcPct val="150000"/>
              </a:lnSpc>
              <a:spcBef>
                <a:spcPts val="0"/>
              </a:spcBef>
              <a:spcAft>
                <a:spcPts val="0"/>
              </a:spcAft>
              <a:buSzPct val="45000"/>
              <a:buFont typeface="Arial" pitchFamily="32"/>
              <a:buChar char="•"/>
              <a:tabLst/>
              <a:defRPr sz="1800" b="0" i="0" u="none" strike="noStrike" kern="0" cap="none" spc="0" baseline="0">
                <a:solidFill>
                  <a:srgbClr val="000000"/>
                </a:solidFill>
                <a:uFillTx/>
              </a:defRPr>
            </a:pPr>
            <a:r>
              <a:rPr lang="en-US" sz="2000" b="0" i="0" u="none" strike="noStrike" kern="1200" cap="none" spc="0" baseline="0">
                <a:solidFill>
                  <a:srgbClr val="660984"/>
                </a:solidFill>
                <a:uFillTx/>
                <a:latin typeface="Arial" pitchFamily="34"/>
                <a:ea typeface="DejaVu LGC Sans" pitchFamily="2"/>
                <a:cs typeface="Arial" pitchFamily="34"/>
              </a:rPr>
              <a:t>Expert student get idea of solutions by other student and faculty members</a:t>
            </a:r>
          </a:p>
          <a:p>
            <a:pPr marL="0" marR="0" lvl="1" indent="0" algn="just" defTabSz="914400" rtl="0" fontAlgn="auto" hangingPunct="1">
              <a:lnSpc>
                <a:spcPct val="150000"/>
              </a:lnSpc>
              <a:spcBef>
                <a:spcPts val="0"/>
              </a:spcBef>
              <a:spcAft>
                <a:spcPts val="0"/>
              </a:spcAft>
              <a:buSzPct val="45000"/>
              <a:buFont typeface="Arial" pitchFamily="32"/>
              <a:buChar char="•"/>
              <a:tabLst/>
              <a:defRPr sz="1800" b="0" i="0" u="none" strike="noStrike" kern="0" cap="none" spc="0" baseline="0">
                <a:solidFill>
                  <a:srgbClr val="000000"/>
                </a:solidFill>
                <a:uFillTx/>
              </a:defRPr>
            </a:pPr>
            <a:endParaRPr lang="en-US" sz="2000" b="0" i="0" u="none" strike="noStrike" kern="1200" cap="none" spc="0" baseline="0">
              <a:solidFill>
                <a:srgbClr val="660984"/>
              </a:solidFill>
              <a:uFillTx/>
              <a:latin typeface="Arial" pitchFamily="34"/>
              <a:ea typeface="DejaVu LGC Sans" pitchFamily="2"/>
              <a:cs typeface="Arial" pitchFamily="34"/>
            </a:endParaRPr>
          </a:p>
        </p:txBody>
      </p:sp>
      <p:pic>
        <p:nvPicPr>
          <p:cNvPr id="4" name="Picture 3"/>
          <p:cNvPicPr>
            <a:picLocks noChangeAspect="1"/>
          </p:cNvPicPr>
          <p:nvPr/>
        </p:nvPicPr>
        <p:blipFill>
          <a:blip r:embed="rId3">
            <a:lum/>
            <a:alphaModFix/>
          </a:blip>
          <a:srcRect/>
          <a:stretch>
            <a:fillRect/>
          </a:stretch>
        </p:blipFill>
        <p:spPr>
          <a:xfrm>
            <a:off x="6858000" y="1027794"/>
            <a:ext cx="4217039" cy="5601596"/>
          </a:xfrm>
          <a:prstGeom prst="rect">
            <a:avLst/>
          </a:prstGeom>
          <a:noFill/>
          <a:ln>
            <a:noFill/>
          </a:ln>
        </p:spPr>
      </p:pic>
      <p:sp>
        <p:nvSpPr>
          <p:cNvPr id="5" name="Freeform 4"/>
          <p:cNvSpPr/>
          <p:nvPr/>
        </p:nvSpPr>
        <p:spPr>
          <a:xfrm>
            <a:off x="7315200" y="1371600"/>
            <a:ext cx="2286000" cy="457200"/>
          </a:xfrm>
          <a:custGeom>
            <a:avLst/>
            <a:gdLst>
              <a:gd name="f0" fmla="val 10800000"/>
              <a:gd name="f1" fmla="val 5400000"/>
              <a:gd name="f2" fmla="val 16200000"/>
              <a:gd name="f3" fmla="val w"/>
              <a:gd name="f4" fmla="val h"/>
              <a:gd name="f5" fmla="val ss"/>
              <a:gd name="f6" fmla="val 0"/>
              <a:gd name="f7" fmla="*/ 5419351 1 1725033"/>
              <a:gd name="f8" fmla="abs f3"/>
              <a:gd name="f9" fmla="abs f4"/>
              <a:gd name="f10" fmla="abs f5"/>
              <a:gd name="f11" fmla="+- 2700000 f1 0"/>
              <a:gd name="f12" fmla="?: f8 f3 1"/>
              <a:gd name="f13" fmla="?: f9 f4 1"/>
              <a:gd name="f14" fmla="?: f10 f5 1"/>
              <a:gd name="f15" fmla="+- f11 0 f1"/>
              <a:gd name="f16" fmla="*/ f12 1 21600"/>
              <a:gd name="f17" fmla="*/ f13 1 21600"/>
              <a:gd name="f18" fmla="*/ 21600 f12 1"/>
              <a:gd name="f19" fmla="*/ 21600 f13 1"/>
              <a:gd name="f20" fmla="+- f15 f1 0"/>
              <a:gd name="f21" fmla="min f17 f16"/>
              <a:gd name="f22" fmla="*/ f18 1 f14"/>
              <a:gd name="f23" fmla="*/ f19 1 f14"/>
              <a:gd name="f24" fmla="*/ f20 f7 1"/>
              <a:gd name="f25" fmla="val f22"/>
              <a:gd name="f26" fmla="val f23"/>
              <a:gd name="f27" fmla="*/ f24 1 f0"/>
              <a:gd name="f28" fmla="*/ f6 f21 1"/>
              <a:gd name="f29" fmla="+- f26 0 f6"/>
              <a:gd name="f30" fmla="+- f25 0 f6"/>
              <a:gd name="f31" fmla="+- 0 0 f27"/>
              <a:gd name="f32" fmla="*/ f29 1 2"/>
              <a:gd name="f33" fmla="*/ f30 1 2"/>
              <a:gd name="f34" fmla="+- 0 0 f31"/>
              <a:gd name="f35" fmla="+- f6 f32 0"/>
              <a:gd name="f36" fmla="+- f6 f33 0"/>
              <a:gd name="f37" fmla="*/ f34 f0 1"/>
              <a:gd name="f38" fmla="*/ f33 f21 1"/>
              <a:gd name="f39" fmla="*/ f32 f21 1"/>
              <a:gd name="f40" fmla="*/ f37 1 f7"/>
              <a:gd name="f41" fmla="*/ f35 f21 1"/>
              <a:gd name="f42" fmla="+- f40 0 f1"/>
              <a:gd name="f43" fmla="cos 1 f42"/>
              <a:gd name="f44" fmla="sin 1 f42"/>
              <a:gd name="f45" fmla="+- 0 0 f43"/>
              <a:gd name="f46" fmla="+- 0 0 f44"/>
              <a:gd name="f47" fmla="+- 0 0 f45"/>
              <a:gd name="f48" fmla="+- 0 0 f46"/>
              <a:gd name="f49" fmla="val f47"/>
              <a:gd name="f50" fmla="val f48"/>
              <a:gd name="f51" fmla="*/ f49 f33 1"/>
              <a:gd name="f52" fmla="*/ f50 f32 1"/>
              <a:gd name="f53" fmla="+- f36 0 f51"/>
              <a:gd name="f54" fmla="+- f36 f51 0"/>
              <a:gd name="f55" fmla="+- f35 0 f52"/>
              <a:gd name="f56" fmla="+- f35 f52 0"/>
              <a:gd name="f57" fmla="*/ f53 f21 1"/>
              <a:gd name="f58" fmla="*/ f55 f21 1"/>
              <a:gd name="f59" fmla="*/ f54 f21 1"/>
              <a:gd name="f60" fmla="*/ f56 f21 1"/>
            </a:gdLst>
            <a:ahLst/>
            <a:cxnLst>
              <a:cxn ang="3cd4">
                <a:pos x="hc" y="t"/>
              </a:cxn>
              <a:cxn ang="0">
                <a:pos x="r" y="vc"/>
              </a:cxn>
              <a:cxn ang="cd4">
                <a:pos x="hc" y="b"/>
              </a:cxn>
              <a:cxn ang="cd2">
                <a:pos x="l" y="vc"/>
              </a:cxn>
            </a:cxnLst>
            <a:rect l="f57" t="f58" r="f59" b="f60"/>
            <a:pathLst>
              <a:path>
                <a:moveTo>
                  <a:pt x="f28" y="f41"/>
                </a:moveTo>
                <a:arcTo wR="f38" hR="f39" stAng="f0" swAng="f1"/>
                <a:arcTo wR="f38" hR="f39" stAng="f2" swAng="f1"/>
                <a:arcTo wR="f38" hR="f39" stAng="f6" swAng="f1"/>
                <a:arcTo wR="f38" hR="f39" stAng="f1" swAng="f1"/>
                <a:close/>
              </a:path>
            </a:pathLst>
          </a:custGeom>
          <a:noFill/>
          <a:ln w="0">
            <a:solidFill>
              <a:srgbClr val="FF0000"/>
            </a:solidFill>
            <a:prstDash val="solid"/>
          </a:ln>
        </p:spPr>
        <p:txBody>
          <a:bodyPr vert="horz" wrap="square" lIns="90004" tIns="44997" rIns="90004" bIns="44997" anchor="ctr" anchorCtr="1" compatLnSpc="0"/>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DejaVu LGC Sans" pitchFamily="2"/>
              <a:cs typeface="Lohit Hindi" pitchFamily="2"/>
            </a:endParaRPr>
          </a:p>
        </p:txBody>
      </p:sp>
      <p:sp>
        <p:nvSpPr>
          <p:cNvPr id="6" name="Freeform 5"/>
          <p:cNvSpPr/>
          <p:nvPr/>
        </p:nvSpPr>
        <p:spPr>
          <a:xfrm>
            <a:off x="7259403" y="4002840"/>
            <a:ext cx="3429000" cy="457200"/>
          </a:xfrm>
          <a:custGeom>
            <a:avLst/>
            <a:gdLst>
              <a:gd name="f0" fmla="val 10800000"/>
              <a:gd name="f1" fmla="val 5400000"/>
              <a:gd name="f2" fmla="val 16200000"/>
              <a:gd name="f3" fmla="val w"/>
              <a:gd name="f4" fmla="val h"/>
              <a:gd name="f5" fmla="val ss"/>
              <a:gd name="f6" fmla="val 0"/>
              <a:gd name="f7" fmla="*/ 5419351 1 1725033"/>
              <a:gd name="f8" fmla="abs f3"/>
              <a:gd name="f9" fmla="abs f4"/>
              <a:gd name="f10" fmla="abs f5"/>
              <a:gd name="f11" fmla="+- 2700000 f1 0"/>
              <a:gd name="f12" fmla="?: f8 f3 1"/>
              <a:gd name="f13" fmla="?: f9 f4 1"/>
              <a:gd name="f14" fmla="?: f10 f5 1"/>
              <a:gd name="f15" fmla="+- f11 0 f1"/>
              <a:gd name="f16" fmla="*/ f12 1 21600"/>
              <a:gd name="f17" fmla="*/ f13 1 21600"/>
              <a:gd name="f18" fmla="*/ 21600 f12 1"/>
              <a:gd name="f19" fmla="*/ 21600 f13 1"/>
              <a:gd name="f20" fmla="+- f15 f1 0"/>
              <a:gd name="f21" fmla="min f17 f16"/>
              <a:gd name="f22" fmla="*/ f18 1 f14"/>
              <a:gd name="f23" fmla="*/ f19 1 f14"/>
              <a:gd name="f24" fmla="*/ f20 f7 1"/>
              <a:gd name="f25" fmla="val f22"/>
              <a:gd name="f26" fmla="val f23"/>
              <a:gd name="f27" fmla="*/ f24 1 f0"/>
              <a:gd name="f28" fmla="*/ f6 f21 1"/>
              <a:gd name="f29" fmla="+- f26 0 f6"/>
              <a:gd name="f30" fmla="+- f25 0 f6"/>
              <a:gd name="f31" fmla="+- 0 0 f27"/>
              <a:gd name="f32" fmla="*/ f29 1 2"/>
              <a:gd name="f33" fmla="*/ f30 1 2"/>
              <a:gd name="f34" fmla="+- 0 0 f31"/>
              <a:gd name="f35" fmla="+- f6 f32 0"/>
              <a:gd name="f36" fmla="+- f6 f33 0"/>
              <a:gd name="f37" fmla="*/ f34 f0 1"/>
              <a:gd name="f38" fmla="*/ f33 f21 1"/>
              <a:gd name="f39" fmla="*/ f32 f21 1"/>
              <a:gd name="f40" fmla="*/ f37 1 f7"/>
              <a:gd name="f41" fmla="*/ f35 f21 1"/>
              <a:gd name="f42" fmla="+- f40 0 f1"/>
              <a:gd name="f43" fmla="cos 1 f42"/>
              <a:gd name="f44" fmla="sin 1 f42"/>
              <a:gd name="f45" fmla="+- 0 0 f43"/>
              <a:gd name="f46" fmla="+- 0 0 f44"/>
              <a:gd name="f47" fmla="+- 0 0 f45"/>
              <a:gd name="f48" fmla="+- 0 0 f46"/>
              <a:gd name="f49" fmla="val f47"/>
              <a:gd name="f50" fmla="val f48"/>
              <a:gd name="f51" fmla="*/ f49 f33 1"/>
              <a:gd name="f52" fmla="*/ f50 f32 1"/>
              <a:gd name="f53" fmla="+- f36 0 f51"/>
              <a:gd name="f54" fmla="+- f36 f51 0"/>
              <a:gd name="f55" fmla="+- f35 0 f52"/>
              <a:gd name="f56" fmla="+- f35 f52 0"/>
              <a:gd name="f57" fmla="*/ f53 f21 1"/>
              <a:gd name="f58" fmla="*/ f55 f21 1"/>
              <a:gd name="f59" fmla="*/ f54 f21 1"/>
              <a:gd name="f60" fmla="*/ f56 f21 1"/>
            </a:gdLst>
            <a:ahLst/>
            <a:cxnLst>
              <a:cxn ang="3cd4">
                <a:pos x="hc" y="t"/>
              </a:cxn>
              <a:cxn ang="0">
                <a:pos x="r" y="vc"/>
              </a:cxn>
              <a:cxn ang="cd4">
                <a:pos x="hc" y="b"/>
              </a:cxn>
              <a:cxn ang="cd2">
                <a:pos x="l" y="vc"/>
              </a:cxn>
            </a:cxnLst>
            <a:rect l="f57" t="f58" r="f59" b="f60"/>
            <a:pathLst>
              <a:path>
                <a:moveTo>
                  <a:pt x="f28" y="f41"/>
                </a:moveTo>
                <a:arcTo wR="f38" hR="f39" stAng="f0" swAng="f1"/>
                <a:arcTo wR="f38" hR="f39" stAng="f2" swAng="f1"/>
                <a:arcTo wR="f38" hR="f39" stAng="f6" swAng="f1"/>
                <a:arcTo wR="f38" hR="f39" stAng="f1" swAng="f1"/>
                <a:close/>
              </a:path>
            </a:pathLst>
          </a:custGeom>
          <a:noFill/>
          <a:ln w="0">
            <a:solidFill>
              <a:srgbClr val="FF0000"/>
            </a:solidFill>
            <a:prstDash val="solid"/>
          </a:ln>
        </p:spPr>
        <p:txBody>
          <a:bodyPr vert="horz" wrap="square" lIns="90004" tIns="44997" rIns="90004" bIns="44997" anchor="ctr" anchorCtr="1" compatLnSpc="0"/>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DejaVu LGC Sans" pitchFamily="2"/>
              <a:cs typeface="Lohit Hindi" pitchFamily="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Slide2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371600" y="383846"/>
            <a:ext cx="9372600" cy="603915"/>
          </a:xfrm>
        </p:spPr>
        <p:txBody>
          <a:bodyPr anchorCtr="1"/>
          <a:lstStyle/>
          <a:p>
            <a:pPr lvl="0">
              <a:buNone/>
            </a:pPr>
            <a:r>
              <a:rPr lang="en-US" sz="4800">
                <a:solidFill>
                  <a:srgbClr val="4F6228"/>
                </a:solidFill>
                <a:latin typeface="DFKai-SB" pitchFamily="65"/>
                <a:ea typeface="DFKai-SB" pitchFamily="65"/>
              </a:rPr>
              <a:t>T</a:t>
            </a:r>
            <a:r>
              <a:rPr lang="en-US" sz="2000">
                <a:solidFill>
                  <a:srgbClr val="4F6228"/>
                </a:solidFill>
                <a:latin typeface="DFKai-SB" pitchFamily="65"/>
                <a:ea typeface="DFKai-SB" pitchFamily="65"/>
              </a:rPr>
              <a:t>eaching</a:t>
            </a:r>
            <a:r>
              <a:rPr lang="en-US" sz="1600">
                <a:solidFill>
                  <a:srgbClr val="4F6228"/>
                </a:solidFill>
                <a:latin typeface="DFKai-SB" pitchFamily="65"/>
                <a:ea typeface="DFKai-SB" pitchFamily="65"/>
              </a:rPr>
              <a:t>(that)</a:t>
            </a:r>
            <a:r>
              <a:rPr lang="en-US" sz="2800">
                <a:solidFill>
                  <a:srgbClr val="4F6228"/>
                </a:solidFill>
                <a:latin typeface="DFKai-SB" pitchFamily="65"/>
                <a:ea typeface="DFKai-SB" pitchFamily="65"/>
              </a:rPr>
              <a:t> </a:t>
            </a:r>
            <a:r>
              <a:rPr lang="en-US" sz="4800">
                <a:solidFill>
                  <a:srgbClr val="4F6228"/>
                </a:solidFill>
                <a:latin typeface="DFKai-SB" pitchFamily="65"/>
                <a:ea typeface="DFKai-SB" pitchFamily="65"/>
              </a:rPr>
              <a:t>H</a:t>
            </a:r>
            <a:r>
              <a:rPr lang="en-US" sz="2000">
                <a:solidFill>
                  <a:srgbClr val="4F6228"/>
                </a:solidFill>
                <a:latin typeface="DFKai-SB" pitchFamily="65"/>
                <a:ea typeface="DFKai-SB" pitchFamily="65"/>
              </a:rPr>
              <a:t>elps</a:t>
            </a:r>
            <a:r>
              <a:rPr lang="en-US" sz="2800">
                <a:solidFill>
                  <a:srgbClr val="4F6228"/>
                </a:solidFill>
                <a:latin typeface="DFKai-SB" pitchFamily="65"/>
                <a:ea typeface="DFKai-SB" pitchFamily="65"/>
              </a:rPr>
              <a:t> </a:t>
            </a:r>
            <a:r>
              <a:rPr lang="en-US" sz="4800">
                <a:solidFill>
                  <a:srgbClr val="4F6228"/>
                </a:solidFill>
                <a:latin typeface="DFKai-SB" pitchFamily="65"/>
                <a:ea typeface="DFKai-SB" pitchFamily="65"/>
              </a:rPr>
              <a:t>I</a:t>
            </a:r>
            <a:r>
              <a:rPr lang="en-US" sz="2000">
                <a:solidFill>
                  <a:srgbClr val="4F6228"/>
                </a:solidFill>
                <a:latin typeface="DFKai-SB" pitchFamily="65"/>
                <a:ea typeface="DFKai-SB" pitchFamily="65"/>
              </a:rPr>
              <a:t>mprovise</a:t>
            </a:r>
            <a:r>
              <a:rPr lang="en-US" sz="2800">
                <a:solidFill>
                  <a:srgbClr val="4F6228"/>
                </a:solidFill>
                <a:latin typeface="DFKai-SB" pitchFamily="65"/>
                <a:ea typeface="DFKai-SB" pitchFamily="65"/>
              </a:rPr>
              <a:t> </a:t>
            </a:r>
            <a:r>
              <a:rPr lang="en-US" sz="4800">
                <a:solidFill>
                  <a:srgbClr val="4F6228"/>
                </a:solidFill>
                <a:latin typeface="DFKai-SB" pitchFamily="65"/>
                <a:ea typeface="DFKai-SB" pitchFamily="65"/>
              </a:rPr>
              <a:t>N</a:t>
            </a:r>
            <a:r>
              <a:rPr lang="en-US" sz="2000">
                <a:solidFill>
                  <a:srgbClr val="4F6228"/>
                </a:solidFill>
                <a:latin typeface="DFKai-SB" pitchFamily="65"/>
                <a:ea typeface="DFKai-SB" pitchFamily="65"/>
              </a:rPr>
              <a:t>ative</a:t>
            </a:r>
            <a:r>
              <a:rPr lang="en-US" sz="2800">
                <a:solidFill>
                  <a:srgbClr val="4F6228"/>
                </a:solidFill>
                <a:latin typeface="DFKai-SB" pitchFamily="65"/>
                <a:ea typeface="DFKai-SB" pitchFamily="65"/>
              </a:rPr>
              <a:t> </a:t>
            </a:r>
            <a:r>
              <a:rPr lang="en-US" sz="4800">
                <a:solidFill>
                  <a:srgbClr val="4F6228"/>
                </a:solidFill>
                <a:latin typeface="DFKai-SB" pitchFamily="65"/>
                <a:ea typeface="DFKai-SB" pitchFamily="65"/>
              </a:rPr>
              <a:t>K</a:t>
            </a:r>
            <a:r>
              <a:rPr lang="en-US" sz="2000">
                <a:solidFill>
                  <a:srgbClr val="4F6228"/>
                </a:solidFill>
                <a:latin typeface="DFKai-SB" pitchFamily="65"/>
                <a:ea typeface="DFKai-SB" pitchFamily="65"/>
              </a:rPr>
              <a:t>nowledge</a:t>
            </a:r>
            <a:r>
              <a:rPr lang="en-US" sz="2800">
                <a:solidFill>
                  <a:srgbClr val="4F6228"/>
                </a:solidFill>
                <a:latin typeface="DFKai-SB" pitchFamily="65"/>
                <a:ea typeface="DFKai-SB" pitchFamily="65"/>
              </a:rPr>
              <a:t/>
            </a:r>
            <a:br>
              <a:rPr lang="en-US" sz="2800">
                <a:solidFill>
                  <a:srgbClr val="4F6228"/>
                </a:solidFill>
                <a:latin typeface="DFKai-SB" pitchFamily="65"/>
                <a:ea typeface="DFKai-SB" pitchFamily="65"/>
              </a:rPr>
            </a:br>
            <a:endParaRPr lang="en-US" sz="2800">
              <a:solidFill>
                <a:srgbClr val="4F6228"/>
              </a:solidFill>
              <a:latin typeface="DFKai-SB" pitchFamily="65"/>
              <a:ea typeface="DFKai-SB" pitchFamily="65"/>
            </a:endParaRPr>
          </a:p>
        </p:txBody>
      </p:sp>
      <p:sp>
        <p:nvSpPr>
          <p:cNvPr id="3" name="TextBox 2"/>
          <p:cNvSpPr/>
          <p:nvPr/>
        </p:nvSpPr>
        <p:spPr>
          <a:xfrm>
            <a:off x="237241" y="685800"/>
            <a:ext cx="10955161" cy="4580641"/>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a:noFill/>
            <a:prstDash val="solid"/>
          </a:ln>
        </p:spPr>
        <p:txBody>
          <a:bodyPr vert="horz" wrap="square" lIns="90004" tIns="44997" rIns="90004" bIns="44997" anchor="t" anchorCtr="0" compatLnSpc="0"/>
          <a:lstStyle/>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0" cap="none" spc="0" baseline="0" dirty="0">
                <a:solidFill>
                  <a:srgbClr val="B9CDE5"/>
                </a:solidFill>
                <a:uFillTx/>
                <a:latin typeface="Arial" pitchFamily="34"/>
                <a:ea typeface="DejaVu LGC Sans" pitchFamily="2"/>
                <a:cs typeface="Arial" pitchFamily="34"/>
              </a:rPr>
              <a:t>“</a:t>
            </a:r>
            <a:r>
              <a:rPr lang="en-US" sz="2100" b="0" i="0" u="none" strike="noStrike" kern="0" cap="none" spc="0" baseline="0" dirty="0" err="1">
                <a:solidFill>
                  <a:srgbClr val="B9CDE5"/>
                </a:solidFill>
                <a:uFillTx/>
                <a:latin typeface="Arial" pitchFamily="34"/>
                <a:ea typeface="DejaVu LGC Sans" pitchFamily="2"/>
                <a:cs typeface="Arial" pitchFamily="34"/>
              </a:rPr>
              <a:t>reThink</a:t>
            </a:r>
            <a:r>
              <a:rPr lang="en-US" sz="2100" b="0" i="0" u="none" strike="noStrike" kern="0" cap="none" spc="0" baseline="0" dirty="0">
                <a:solidFill>
                  <a:srgbClr val="B9CDE5"/>
                </a:solidFill>
                <a:uFillTx/>
                <a:latin typeface="Arial" pitchFamily="34"/>
                <a:ea typeface="DejaVu LGC Sans" pitchFamily="2"/>
                <a:cs typeface="Arial" pitchFamily="34"/>
              </a:rPr>
              <a:t> Week # [1..12]”</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Lab practical list: core and plus topics</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0" cap="none" spc="0" baseline="0" dirty="0">
                <a:solidFill>
                  <a:srgbClr val="B9CDE5"/>
                </a:solidFill>
                <a:uFillTx/>
                <a:latin typeface="Arial" pitchFamily="34"/>
                <a:ea typeface="DejaVu LGC Sans" pitchFamily="2"/>
                <a:cs typeface="Arial" pitchFamily="34"/>
              </a:rPr>
              <a:t>Projects and program exercises</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0" cap="none" spc="0" baseline="0" dirty="0">
                <a:solidFill>
                  <a:srgbClr val="B9CDE5"/>
                </a:solidFill>
                <a:uFillTx/>
                <a:latin typeface="Arial" pitchFamily="34"/>
                <a:ea typeface="DejaVu LGC Sans" pitchFamily="2"/>
                <a:cs typeface="Arial" pitchFamily="34"/>
              </a:rPr>
              <a:t>Learning from exam </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0" cap="none" spc="0" baseline="0" dirty="0">
                <a:solidFill>
                  <a:srgbClr val="0070C0"/>
                </a:solidFill>
                <a:uFillTx/>
                <a:latin typeface="Arial" pitchFamily="34"/>
                <a:ea typeface="DejaVu LGC Sans" pitchFamily="2"/>
                <a:cs typeface="Arial" pitchFamily="34"/>
                <a:hlinkClick r:id="rId3" action="ppaction://hlinkfile"/>
              </a:rPr>
              <a:t>Promote certifications to build students' effective resume</a:t>
            </a:r>
            <a:endParaRPr lang="en-US" sz="2100" b="0" i="0" u="none" strike="noStrike" kern="0" cap="none" spc="0" baseline="0" dirty="0">
              <a:solidFill>
                <a:srgbClr val="0070C0"/>
              </a:solidFill>
              <a:uFillTx/>
              <a:latin typeface="Arial" pitchFamily="34"/>
              <a:ea typeface="DejaVu LGC Sans" pitchFamily="2"/>
              <a:cs typeface="Arial" pitchFamily="34"/>
            </a:endParaRP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Do and don'ts in computer programming</a:t>
            </a:r>
            <a:endParaRPr lang="en-US" sz="2100" b="0" i="0" u="none" strike="noStrike" kern="0" cap="none" spc="0" baseline="0" dirty="0">
              <a:solidFill>
                <a:srgbClr val="B9CDE5"/>
              </a:solidFill>
              <a:uFillTx/>
              <a:latin typeface="Arial" pitchFamily="34"/>
              <a:ea typeface="DejaVu LGC Sans" pitchFamily="2"/>
              <a:cs typeface="Arial" pitchFamily="34"/>
            </a:endParaRP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Admiring student efforts via sharing their work with others</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Field related real examples and knowledge sharing</a:t>
            </a:r>
          </a:p>
          <a:p>
            <a:pPr marL="342900" lvl="1" indent="-342900" algn="just">
              <a:lnSpc>
                <a:spcPct val="150000"/>
              </a:lnSpc>
              <a:buSzPct val="45000"/>
              <a:buFont typeface="Arial" pitchFamily="34"/>
              <a:buChar char="•"/>
              <a:defRPr sz="1800" b="0" i="0" u="none" strike="noStrike" kern="0" cap="none" spc="0" baseline="0">
                <a:solidFill>
                  <a:srgbClr val="000000"/>
                </a:solidFill>
                <a:uFillTx/>
              </a:defRPr>
            </a:pPr>
            <a:r>
              <a:rPr lang="en-US" sz="2100" dirty="0">
                <a:solidFill>
                  <a:srgbClr val="B9CDE5"/>
                </a:solidFill>
                <a:latin typeface="Arial" pitchFamily="34"/>
                <a:ea typeface="DejaVu LGC Sans" pitchFamily="2"/>
                <a:cs typeface="Arial" pitchFamily="34"/>
              </a:rPr>
              <a:t>Highlighting Computer </a:t>
            </a:r>
            <a:r>
              <a:rPr lang="en-US" sz="2100" dirty="0" smtClean="0">
                <a:solidFill>
                  <a:srgbClr val="B9CDE5"/>
                </a:solidFill>
                <a:latin typeface="Arial" pitchFamily="34"/>
                <a:ea typeface="DejaVu LGC Sans" pitchFamily="2"/>
                <a:cs typeface="Arial" pitchFamily="34"/>
              </a:rPr>
              <a:t>friends, p</a:t>
            </a:r>
            <a:r>
              <a:rPr lang="en-US" sz="2100" b="0" i="0" u="none" strike="noStrike" kern="1200" cap="none" spc="0" baseline="0" dirty="0" smtClean="0">
                <a:solidFill>
                  <a:srgbClr val="B9CDE5"/>
                </a:solidFill>
                <a:uFillTx/>
                <a:latin typeface="Arial" pitchFamily="34"/>
                <a:ea typeface="DejaVu LGC Sans" pitchFamily="2"/>
                <a:cs typeface="Arial" pitchFamily="34"/>
              </a:rPr>
              <a:t>roductivity </a:t>
            </a:r>
            <a:r>
              <a:rPr lang="en-US" sz="2100" b="0" i="0" u="none" strike="noStrike" kern="1200" cap="none" spc="0" baseline="0" dirty="0">
                <a:solidFill>
                  <a:srgbClr val="B9CDE5"/>
                </a:solidFill>
                <a:uFillTx/>
                <a:latin typeface="Arial" pitchFamily="34"/>
                <a:ea typeface="DejaVu LGC Sans" pitchFamily="2"/>
                <a:cs typeface="Arial" pitchFamily="34"/>
              </a:rPr>
              <a:t>notes to speed up development</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Different job titles and related tasks</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Moodle supported online </a:t>
            </a:r>
            <a:r>
              <a:rPr lang="en-US" sz="2100" b="0" i="0" u="none" strike="noStrike" kern="1200" cap="none" spc="0" baseline="0" dirty="0" smtClean="0">
                <a:solidFill>
                  <a:srgbClr val="B9CDE5"/>
                </a:solidFill>
                <a:uFillTx/>
                <a:latin typeface="Arial" pitchFamily="34"/>
                <a:ea typeface="DejaVu LGC Sans" pitchFamily="2"/>
                <a:cs typeface="Arial" pitchFamily="34"/>
              </a:rPr>
              <a:t>quiz</a:t>
            </a:r>
          </a:p>
          <a:p>
            <a:pPr marL="342900" lvl="1" indent="-342900" algn="just">
              <a:lnSpc>
                <a:spcPct val="150000"/>
              </a:lnSpc>
              <a:buSzPct val="45000"/>
              <a:buFont typeface="Arial" pitchFamily="34"/>
              <a:buChar char="•"/>
              <a:defRPr sz="1800" b="0" i="0" u="none" strike="noStrike" kern="0" cap="none" spc="0" baseline="0">
                <a:solidFill>
                  <a:srgbClr val="000000"/>
                </a:solidFill>
                <a:uFillTx/>
              </a:defRPr>
            </a:pPr>
            <a:r>
              <a:rPr lang="en-US" sz="2100" kern="0" dirty="0">
                <a:solidFill>
                  <a:srgbClr val="B9CDE5"/>
                </a:solidFill>
                <a:latin typeface="Arial" pitchFamily="34"/>
                <a:ea typeface="DejaVu LGC Sans" pitchFamily="2"/>
                <a:cs typeface="Arial" pitchFamily="34"/>
              </a:rPr>
              <a:t>Email Communication using </a:t>
            </a:r>
            <a:r>
              <a:rPr lang="en-US" sz="2100" kern="0" dirty="0" err="1">
                <a:solidFill>
                  <a:srgbClr val="B9CDE5"/>
                </a:solidFill>
                <a:latin typeface="Arial" pitchFamily="34"/>
                <a:ea typeface="DejaVu LGC Sans" pitchFamily="2"/>
                <a:cs typeface="Arial" pitchFamily="34"/>
              </a:rPr>
              <a:t>gmail</a:t>
            </a:r>
            <a:r>
              <a:rPr lang="en-US" sz="2100" kern="0" dirty="0">
                <a:solidFill>
                  <a:srgbClr val="B9CDE5"/>
                </a:solidFill>
                <a:latin typeface="Arial" pitchFamily="34"/>
                <a:ea typeface="DejaVu LGC Sans" pitchFamily="2"/>
                <a:cs typeface="Arial" pitchFamily="34"/>
              </a:rPr>
              <a:t> batch group</a:t>
            </a:r>
            <a:endParaRPr lang="en-US" sz="2100" dirty="0">
              <a:solidFill>
                <a:srgbClr val="B9CDE5"/>
              </a:solidFill>
              <a:latin typeface="Arial" pitchFamily="34"/>
              <a:ea typeface="DejaVu LGC Sans" pitchFamily="2"/>
              <a:cs typeface="Arial" pitchFamily="34"/>
            </a:endParaRP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endParaRPr lang="en-US" sz="2100" b="0" i="0" u="none" strike="noStrike" kern="1200" cap="none" spc="0" baseline="0" dirty="0">
              <a:solidFill>
                <a:srgbClr val="B9CDE5"/>
              </a:solidFill>
              <a:uFillTx/>
              <a:latin typeface="Arial" pitchFamily="34"/>
              <a:ea typeface="DejaVu LGC Sans" pitchFamily="2"/>
              <a:cs typeface="Arial" pitchFamily="34"/>
            </a:endParaRPr>
          </a:p>
          <a:p>
            <a:pPr marL="45720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200" b="0" i="0" u="none" strike="noStrike" kern="1200" cap="none" spc="0" baseline="0" dirty="0">
              <a:solidFill>
                <a:srgbClr val="00B050"/>
              </a:solidFill>
              <a:uFillTx/>
              <a:latin typeface="Calibri" pitchFamily="18"/>
              <a:ea typeface="DejaVu LGC Sans" pitchFamily="2"/>
              <a:cs typeface="Arial" pitchFamily="34"/>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extBox 2"/>
          <p:cNvSpPr/>
          <p:nvPr/>
        </p:nvSpPr>
        <p:spPr>
          <a:xfrm>
            <a:off x="315312" y="545393"/>
            <a:ext cx="5448891" cy="2959803"/>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a:noFill/>
            <a:prstDash val="solid"/>
          </a:ln>
        </p:spPr>
        <p:txBody>
          <a:bodyPr vert="horz" wrap="square" lIns="90004" tIns="44997" rIns="90004" bIns="44997" anchor="t" anchorCtr="0" compatLnSpc="0"/>
          <a:lstStyle/>
          <a:p>
            <a:pPr marL="0" marR="0" lvl="1" indent="0" algn="just" defTabSz="914400" rtl="0" fontAlgn="auto" hangingPunct="1">
              <a:lnSpc>
                <a:spcPct val="150000"/>
              </a:lnSpc>
              <a:spcBef>
                <a:spcPts val="0"/>
              </a:spcBef>
              <a:spcAft>
                <a:spcPts val="0"/>
              </a:spcAft>
              <a:buSzPct val="45000"/>
              <a:buFont typeface="Arial" pitchFamily="32"/>
              <a:buChar char="•"/>
              <a:tabLst/>
              <a:defRPr sz="1800" b="0" i="0" u="none" strike="noStrike" kern="0" cap="none" spc="0" baseline="0">
                <a:solidFill>
                  <a:srgbClr val="000000"/>
                </a:solidFill>
                <a:uFillTx/>
              </a:defRPr>
            </a:pPr>
            <a:r>
              <a:rPr lang="en-US" sz="2000" b="0" i="0" u="none" strike="noStrike" kern="1200" cap="none" spc="0" baseline="0" dirty="0">
                <a:solidFill>
                  <a:srgbClr val="660984"/>
                </a:solidFill>
                <a:uFillTx/>
                <a:latin typeface="Arial" pitchFamily="34"/>
                <a:ea typeface="DejaVu LGC Sans" pitchFamily="2"/>
                <a:cs typeface="Arial" pitchFamily="34"/>
              </a:rPr>
              <a:t>A vital step towards setting the goal for student</a:t>
            </a:r>
          </a:p>
          <a:p>
            <a:pPr marL="0" marR="0" lvl="1" indent="0" algn="just" defTabSz="914400" rtl="0" fontAlgn="auto" hangingPunct="1">
              <a:lnSpc>
                <a:spcPct val="150000"/>
              </a:lnSpc>
              <a:spcBef>
                <a:spcPts val="0"/>
              </a:spcBef>
              <a:spcAft>
                <a:spcPts val="0"/>
              </a:spcAft>
              <a:buSzPct val="45000"/>
              <a:buFont typeface="Arial" pitchFamily="32"/>
              <a:buChar char="•"/>
              <a:tabLst/>
              <a:defRPr sz="1800" b="0" i="0" u="none" strike="noStrike" kern="0" cap="none" spc="0" baseline="0">
                <a:solidFill>
                  <a:srgbClr val="000000"/>
                </a:solidFill>
                <a:uFillTx/>
              </a:defRPr>
            </a:pPr>
            <a:r>
              <a:rPr lang="en-US" sz="2000" b="0" i="0" u="none" strike="noStrike" kern="1200" cap="none" spc="0" baseline="0" dirty="0">
                <a:solidFill>
                  <a:srgbClr val="660984"/>
                </a:solidFill>
                <a:uFillTx/>
                <a:latin typeface="Arial" pitchFamily="34"/>
                <a:ea typeface="DejaVu LGC Sans" pitchFamily="2"/>
                <a:cs typeface="Arial" pitchFamily="34"/>
              </a:rPr>
              <a:t>From the beginning of course, student are encouraged to prepare for certificate by IITs.</a:t>
            </a:r>
          </a:p>
          <a:p>
            <a:pPr marL="0" marR="0" lvl="1" indent="0" algn="just" defTabSz="914400" rtl="0" fontAlgn="auto" hangingPunct="1">
              <a:lnSpc>
                <a:spcPct val="150000"/>
              </a:lnSpc>
              <a:spcBef>
                <a:spcPts val="0"/>
              </a:spcBef>
              <a:spcAft>
                <a:spcPts val="0"/>
              </a:spcAft>
              <a:buSzPct val="45000"/>
              <a:buFont typeface="Arial" pitchFamily="32"/>
              <a:buChar char="•"/>
              <a:tabLst/>
              <a:defRPr sz="1800" b="0" i="0" u="none" strike="noStrike" kern="0" cap="none" spc="0" baseline="0">
                <a:solidFill>
                  <a:srgbClr val="000000"/>
                </a:solidFill>
                <a:uFillTx/>
              </a:defRPr>
            </a:pPr>
            <a:r>
              <a:rPr lang="en-US" sz="2000" b="0" i="0" u="none" strike="noStrike" kern="1200" cap="none" spc="0" baseline="0" dirty="0">
                <a:solidFill>
                  <a:srgbClr val="660984"/>
                </a:solidFill>
                <a:uFillTx/>
                <a:latin typeface="Arial" pitchFamily="34"/>
                <a:ea typeface="DejaVu LGC Sans" pitchFamily="2"/>
                <a:cs typeface="Arial" pitchFamily="34"/>
              </a:rPr>
              <a:t>More than 100 out of 120 earned Linux OS and Programming certificates  2013-14 </a:t>
            </a:r>
            <a:r>
              <a:rPr lang="en-US" sz="2000" b="0" i="0" u="none" strike="noStrike" kern="1200" cap="none" spc="0" baseline="0" dirty="0" err="1" smtClean="0">
                <a:solidFill>
                  <a:srgbClr val="660984"/>
                </a:solidFill>
                <a:uFillTx/>
                <a:latin typeface="Arial" pitchFamily="34"/>
                <a:ea typeface="DejaVu LGC Sans" pitchFamily="2"/>
                <a:cs typeface="Arial" pitchFamily="34"/>
              </a:rPr>
              <a:t>B.Tech</a:t>
            </a:r>
            <a:r>
              <a:rPr lang="en-US" sz="2000" b="0" i="0" u="none" strike="noStrike" kern="1200" cap="none" spc="0" baseline="0" dirty="0" smtClean="0">
                <a:solidFill>
                  <a:srgbClr val="660984"/>
                </a:solidFill>
                <a:uFillTx/>
                <a:latin typeface="Arial" pitchFamily="34"/>
                <a:ea typeface="DejaVu LGC Sans" pitchFamily="2"/>
                <a:cs typeface="Arial" pitchFamily="34"/>
              </a:rPr>
              <a:t> </a:t>
            </a:r>
            <a:r>
              <a:rPr lang="en-US" sz="2000" b="0" i="0" u="none" strike="noStrike" kern="1200" cap="none" spc="0" baseline="0" dirty="0">
                <a:solidFill>
                  <a:srgbClr val="660984"/>
                </a:solidFill>
                <a:uFillTx/>
                <a:latin typeface="Arial" pitchFamily="34"/>
                <a:ea typeface="DejaVu LGC Sans" pitchFamily="2"/>
                <a:cs typeface="Arial" pitchFamily="34"/>
              </a:rPr>
              <a:t>CE Year1.</a:t>
            </a:r>
          </a:p>
        </p:txBody>
      </p:sp>
      <p:pic>
        <p:nvPicPr>
          <p:cNvPr id="3" name="Picture 3"/>
          <p:cNvPicPr>
            <a:picLocks noChangeAspect="1"/>
          </p:cNvPicPr>
          <p:nvPr/>
        </p:nvPicPr>
        <p:blipFill>
          <a:blip r:embed="rId3">
            <a:lum/>
            <a:alphaModFix/>
          </a:blip>
          <a:srcRect/>
          <a:stretch>
            <a:fillRect/>
          </a:stretch>
        </p:blipFill>
        <p:spPr>
          <a:xfrm>
            <a:off x="457200" y="3962396"/>
            <a:ext cx="10460150" cy="2254325"/>
          </a:xfrm>
          <a:prstGeom prst="rect">
            <a:avLst/>
          </a:prstGeom>
          <a:noFill/>
          <a:ln>
            <a:noFill/>
          </a:ln>
        </p:spPr>
      </p:pic>
      <p:pic>
        <p:nvPicPr>
          <p:cNvPr id="4" name="Picture 4"/>
          <p:cNvPicPr>
            <a:picLocks noChangeAspect="1"/>
          </p:cNvPicPr>
          <p:nvPr/>
        </p:nvPicPr>
        <p:blipFill>
          <a:blip r:embed="rId4">
            <a:lum/>
            <a:alphaModFix/>
          </a:blip>
          <a:srcRect/>
          <a:stretch>
            <a:fillRect/>
          </a:stretch>
        </p:blipFill>
        <p:spPr>
          <a:xfrm>
            <a:off x="5764203" y="597030"/>
            <a:ext cx="5144396" cy="2870639"/>
          </a:xfrm>
          <a:prstGeom prst="rect">
            <a:avLst/>
          </a:prstGeom>
          <a:noFill/>
          <a:ln>
            <a:noFill/>
          </a:ln>
        </p:spPr>
      </p:pic>
      <p:sp>
        <p:nvSpPr>
          <p:cNvPr id="5" name="Freeform 5"/>
          <p:cNvSpPr/>
          <p:nvPr/>
        </p:nvSpPr>
        <p:spPr>
          <a:xfrm>
            <a:off x="5764203" y="1105473"/>
            <a:ext cx="2693996" cy="457200"/>
          </a:xfrm>
          <a:custGeom>
            <a:avLst/>
            <a:gdLst>
              <a:gd name="f0" fmla="val 10800000"/>
              <a:gd name="f1" fmla="val 5400000"/>
              <a:gd name="f2" fmla="val 16200000"/>
              <a:gd name="f3" fmla="val w"/>
              <a:gd name="f4" fmla="val h"/>
              <a:gd name="f5" fmla="val ss"/>
              <a:gd name="f6" fmla="val 0"/>
              <a:gd name="f7" fmla="*/ 5419351 1 1725033"/>
              <a:gd name="f8" fmla="abs f3"/>
              <a:gd name="f9" fmla="abs f4"/>
              <a:gd name="f10" fmla="abs f5"/>
              <a:gd name="f11" fmla="+- 2700000 f1 0"/>
              <a:gd name="f12" fmla="?: f8 f3 1"/>
              <a:gd name="f13" fmla="?: f9 f4 1"/>
              <a:gd name="f14" fmla="?: f10 f5 1"/>
              <a:gd name="f15" fmla="+- f11 0 f1"/>
              <a:gd name="f16" fmla="*/ f12 1 21600"/>
              <a:gd name="f17" fmla="*/ f13 1 21600"/>
              <a:gd name="f18" fmla="*/ 21600 f12 1"/>
              <a:gd name="f19" fmla="*/ 21600 f13 1"/>
              <a:gd name="f20" fmla="+- f15 f1 0"/>
              <a:gd name="f21" fmla="min f17 f16"/>
              <a:gd name="f22" fmla="*/ f18 1 f14"/>
              <a:gd name="f23" fmla="*/ f19 1 f14"/>
              <a:gd name="f24" fmla="*/ f20 f7 1"/>
              <a:gd name="f25" fmla="val f22"/>
              <a:gd name="f26" fmla="val f23"/>
              <a:gd name="f27" fmla="*/ f24 1 f0"/>
              <a:gd name="f28" fmla="*/ f6 f21 1"/>
              <a:gd name="f29" fmla="+- f26 0 f6"/>
              <a:gd name="f30" fmla="+- f25 0 f6"/>
              <a:gd name="f31" fmla="+- 0 0 f27"/>
              <a:gd name="f32" fmla="*/ f29 1 2"/>
              <a:gd name="f33" fmla="*/ f30 1 2"/>
              <a:gd name="f34" fmla="+- 0 0 f31"/>
              <a:gd name="f35" fmla="+- f6 f32 0"/>
              <a:gd name="f36" fmla="+- f6 f33 0"/>
              <a:gd name="f37" fmla="*/ f34 f0 1"/>
              <a:gd name="f38" fmla="*/ f33 f21 1"/>
              <a:gd name="f39" fmla="*/ f32 f21 1"/>
              <a:gd name="f40" fmla="*/ f37 1 f7"/>
              <a:gd name="f41" fmla="*/ f35 f21 1"/>
              <a:gd name="f42" fmla="+- f40 0 f1"/>
              <a:gd name="f43" fmla="cos 1 f42"/>
              <a:gd name="f44" fmla="sin 1 f42"/>
              <a:gd name="f45" fmla="+- 0 0 f43"/>
              <a:gd name="f46" fmla="+- 0 0 f44"/>
              <a:gd name="f47" fmla="+- 0 0 f45"/>
              <a:gd name="f48" fmla="+- 0 0 f46"/>
              <a:gd name="f49" fmla="val f47"/>
              <a:gd name="f50" fmla="val f48"/>
              <a:gd name="f51" fmla="*/ f49 f33 1"/>
              <a:gd name="f52" fmla="*/ f50 f32 1"/>
              <a:gd name="f53" fmla="+- f36 0 f51"/>
              <a:gd name="f54" fmla="+- f36 f51 0"/>
              <a:gd name="f55" fmla="+- f35 0 f52"/>
              <a:gd name="f56" fmla="+- f35 f52 0"/>
              <a:gd name="f57" fmla="*/ f53 f21 1"/>
              <a:gd name="f58" fmla="*/ f55 f21 1"/>
              <a:gd name="f59" fmla="*/ f54 f21 1"/>
              <a:gd name="f60" fmla="*/ f56 f21 1"/>
            </a:gdLst>
            <a:ahLst/>
            <a:cxnLst>
              <a:cxn ang="3cd4">
                <a:pos x="hc" y="t"/>
              </a:cxn>
              <a:cxn ang="0">
                <a:pos x="r" y="vc"/>
              </a:cxn>
              <a:cxn ang="cd4">
                <a:pos x="hc" y="b"/>
              </a:cxn>
              <a:cxn ang="cd2">
                <a:pos x="l" y="vc"/>
              </a:cxn>
            </a:cxnLst>
            <a:rect l="f57" t="f58" r="f59" b="f60"/>
            <a:pathLst>
              <a:path>
                <a:moveTo>
                  <a:pt x="f28" y="f41"/>
                </a:moveTo>
                <a:arcTo wR="f38" hR="f39" stAng="f0" swAng="f1"/>
                <a:arcTo wR="f38" hR="f39" stAng="f2" swAng="f1"/>
                <a:arcTo wR="f38" hR="f39" stAng="f6" swAng="f1"/>
                <a:arcTo wR="f38" hR="f39" stAng="f1" swAng="f1"/>
                <a:close/>
              </a:path>
            </a:pathLst>
          </a:custGeom>
          <a:noFill/>
          <a:ln w="0">
            <a:solidFill>
              <a:srgbClr val="FF0000"/>
            </a:solidFill>
            <a:prstDash val="solid"/>
          </a:ln>
        </p:spPr>
        <p:txBody>
          <a:bodyPr vert="horz" wrap="square" lIns="90004" tIns="44997" rIns="90004" bIns="44997" anchor="ctr" anchorCtr="1" compatLnSpc="0"/>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DejaVu LGC Sans" pitchFamily="2"/>
              <a:cs typeface="Lohit Hindi" pitchFamily="2"/>
            </a:endParaRPr>
          </a:p>
        </p:txBody>
      </p:sp>
      <p:sp>
        <p:nvSpPr>
          <p:cNvPr id="6" name="Freeform 6"/>
          <p:cNvSpPr/>
          <p:nvPr/>
        </p:nvSpPr>
        <p:spPr>
          <a:xfrm>
            <a:off x="693764" y="4370694"/>
            <a:ext cx="1371600" cy="228600"/>
          </a:xfrm>
          <a:custGeom>
            <a:avLst/>
            <a:gdLst>
              <a:gd name="f0" fmla="val 10800000"/>
              <a:gd name="f1" fmla="val 5400000"/>
              <a:gd name="f2" fmla="val 16200000"/>
              <a:gd name="f3" fmla="val w"/>
              <a:gd name="f4" fmla="val h"/>
              <a:gd name="f5" fmla="val ss"/>
              <a:gd name="f6" fmla="val 0"/>
              <a:gd name="f7" fmla="*/ 5419351 1 1725033"/>
              <a:gd name="f8" fmla="abs f3"/>
              <a:gd name="f9" fmla="abs f4"/>
              <a:gd name="f10" fmla="abs f5"/>
              <a:gd name="f11" fmla="+- 2700000 f1 0"/>
              <a:gd name="f12" fmla="?: f8 f3 1"/>
              <a:gd name="f13" fmla="?: f9 f4 1"/>
              <a:gd name="f14" fmla="?: f10 f5 1"/>
              <a:gd name="f15" fmla="+- f11 0 f1"/>
              <a:gd name="f16" fmla="*/ f12 1 21600"/>
              <a:gd name="f17" fmla="*/ f13 1 21600"/>
              <a:gd name="f18" fmla="*/ 21600 f12 1"/>
              <a:gd name="f19" fmla="*/ 21600 f13 1"/>
              <a:gd name="f20" fmla="+- f15 f1 0"/>
              <a:gd name="f21" fmla="min f17 f16"/>
              <a:gd name="f22" fmla="*/ f18 1 f14"/>
              <a:gd name="f23" fmla="*/ f19 1 f14"/>
              <a:gd name="f24" fmla="*/ f20 f7 1"/>
              <a:gd name="f25" fmla="val f22"/>
              <a:gd name="f26" fmla="val f23"/>
              <a:gd name="f27" fmla="*/ f24 1 f0"/>
              <a:gd name="f28" fmla="*/ f6 f21 1"/>
              <a:gd name="f29" fmla="+- f26 0 f6"/>
              <a:gd name="f30" fmla="+- f25 0 f6"/>
              <a:gd name="f31" fmla="+- 0 0 f27"/>
              <a:gd name="f32" fmla="*/ f29 1 2"/>
              <a:gd name="f33" fmla="*/ f30 1 2"/>
              <a:gd name="f34" fmla="+- 0 0 f31"/>
              <a:gd name="f35" fmla="+- f6 f32 0"/>
              <a:gd name="f36" fmla="+- f6 f33 0"/>
              <a:gd name="f37" fmla="*/ f34 f0 1"/>
              <a:gd name="f38" fmla="*/ f33 f21 1"/>
              <a:gd name="f39" fmla="*/ f32 f21 1"/>
              <a:gd name="f40" fmla="*/ f37 1 f7"/>
              <a:gd name="f41" fmla="*/ f35 f21 1"/>
              <a:gd name="f42" fmla="+- f40 0 f1"/>
              <a:gd name="f43" fmla="cos 1 f42"/>
              <a:gd name="f44" fmla="sin 1 f42"/>
              <a:gd name="f45" fmla="+- 0 0 f43"/>
              <a:gd name="f46" fmla="+- 0 0 f44"/>
              <a:gd name="f47" fmla="+- 0 0 f45"/>
              <a:gd name="f48" fmla="+- 0 0 f46"/>
              <a:gd name="f49" fmla="val f47"/>
              <a:gd name="f50" fmla="val f48"/>
              <a:gd name="f51" fmla="*/ f49 f33 1"/>
              <a:gd name="f52" fmla="*/ f50 f32 1"/>
              <a:gd name="f53" fmla="+- f36 0 f51"/>
              <a:gd name="f54" fmla="+- f36 f51 0"/>
              <a:gd name="f55" fmla="+- f35 0 f52"/>
              <a:gd name="f56" fmla="+- f35 f52 0"/>
              <a:gd name="f57" fmla="*/ f53 f21 1"/>
              <a:gd name="f58" fmla="*/ f55 f21 1"/>
              <a:gd name="f59" fmla="*/ f54 f21 1"/>
              <a:gd name="f60" fmla="*/ f56 f21 1"/>
            </a:gdLst>
            <a:ahLst/>
            <a:cxnLst>
              <a:cxn ang="3cd4">
                <a:pos x="hc" y="t"/>
              </a:cxn>
              <a:cxn ang="0">
                <a:pos x="r" y="vc"/>
              </a:cxn>
              <a:cxn ang="cd4">
                <a:pos x="hc" y="b"/>
              </a:cxn>
              <a:cxn ang="cd2">
                <a:pos x="l" y="vc"/>
              </a:cxn>
            </a:cxnLst>
            <a:rect l="f57" t="f58" r="f59" b="f60"/>
            <a:pathLst>
              <a:path>
                <a:moveTo>
                  <a:pt x="f28" y="f41"/>
                </a:moveTo>
                <a:arcTo wR="f38" hR="f39" stAng="f0" swAng="f1"/>
                <a:arcTo wR="f38" hR="f39" stAng="f2" swAng="f1"/>
                <a:arcTo wR="f38" hR="f39" stAng="f6" swAng="f1"/>
                <a:arcTo wR="f38" hR="f39" stAng="f1" swAng="f1"/>
                <a:close/>
              </a:path>
            </a:pathLst>
          </a:custGeom>
          <a:noFill/>
          <a:ln w="0">
            <a:solidFill>
              <a:srgbClr val="FF0000"/>
            </a:solidFill>
            <a:prstDash val="solid"/>
          </a:ln>
        </p:spPr>
        <p:txBody>
          <a:bodyPr vert="horz" wrap="square" lIns="90004" tIns="44997" rIns="90004" bIns="44997" anchor="ctr" anchorCtr="1" compatLnSpc="0"/>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DejaVu LGC Sans" pitchFamily="2"/>
              <a:cs typeface="Lohit Hindi" pitchFamily="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Slide2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371600" y="383846"/>
            <a:ext cx="9372600" cy="603915"/>
          </a:xfrm>
        </p:spPr>
        <p:txBody>
          <a:bodyPr anchorCtr="1"/>
          <a:lstStyle/>
          <a:p>
            <a:pPr lvl="0">
              <a:buNone/>
            </a:pPr>
            <a:r>
              <a:rPr lang="en-US" sz="4800">
                <a:solidFill>
                  <a:srgbClr val="4F6228"/>
                </a:solidFill>
                <a:latin typeface="DFKai-SB" pitchFamily="65"/>
                <a:ea typeface="DFKai-SB" pitchFamily="65"/>
              </a:rPr>
              <a:t>T</a:t>
            </a:r>
            <a:r>
              <a:rPr lang="en-US" sz="2000">
                <a:solidFill>
                  <a:srgbClr val="4F6228"/>
                </a:solidFill>
                <a:latin typeface="DFKai-SB" pitchFamily="65"/>
                <a:ea typeface="DFKai-SB" pitchFamily="65"/>
              </a:rPr>
              <a:t>eaching</a:t>
            </a:r>
            <a:r>
              <a:rPr lang="en-US" sz="1600">
                <a:solidFill>
                  <a:srgbClr val="4F6228"/>
                </a:solidFill>
                <a:latin typeface="DFKai-SB" pitchFamily="65"/>
                <a:ea typeface="DFKai-SB" pitchFamily="65"/>
              </a:rPr>
              <a:t>(that)</a:t>
            </a:r>
            <a:r>
              <a:rPr lang="en-US" sz="2800">
                <a:solidFill>
                  <a:srgbClr val="4F6228"/>
                </a:solidFill>
                <a:latin typeface="DFKai-SB" pitchFamily="65"/>
                <a:ea typeface="DFKai-SB" pitchFamily="65"/>
              </a:rPr>
              <a:t> </a:t>
            </a:r>
            <a:r>
              <a:rPr lang="en-US" sz="4800">
                <a:solidFill>
                  <a:srgbClr val="4F6228"/>
                </a:solidFill>
                <a:latin typeface="DFKai-SB" pitchFamily="65"/>
                <a:ea typeface="DFKai-SB" pitchFamily="65"/>
              </a:rPr>
              <a:t>H</a:t>
            </a:r>
            <a:r>
              <a:rPr lang="en-US" sz="2000">
                <a:solidFill>
                  <a:srgbClr val="4F6228"/>
                </a:solidFill>
                <a:latin typeface="DFKai-SB" pitchFamily="65"/>
                <a:ea typeface="DFKai-SB" pitchFamily="65"/>
              </a:rPr>
              <a:t>elps</a:t>
            </a:r>
            <a:r>
              <a:rPr lang="en-US" sz="2800">
                <a:solidFill>
                  <a:srgbClr val="4F6228"/>
                </a:solidFill>
                <a:latin typeface="DFKai-SB" pitchFamily="65"/>
                <a:ea typeface="DFKai-SB" pitchFamily="65"/>
              </a:rPr>
              <a:t> </a:t>
            </a:r>
            <a:r>
              <a:rPr lang="en-US" sz="4800">
                <a:solidFill>
                  <a:srgbClr val="4F6228"/>
                </a:solidFill>
                <a:latin typeface="DFKai-SB" pitchFamily="65"/>
                <a:ea typeface="DFKai-SB" pitchFamily="65"/>
              </a:rPr>
              <a:t>I</a:t>
            </a:r>
            <a:r>
              <a:rPr lang="en-US" sz="2000">
                <a:solidFill>
                  <a:srgbClr val="4F6228"/>
                </a:solidFill>
                <a:latin typeface="DFKai-SB" pitchFamily="65"/>
                <a:ea typeface="DFKai-SB" pitchFamily="65"/>
              </a:rPr>
              <a:t>mprovise</a:t>
            </a:r>
            <a:r>
              <a:rPr lang="en-US" sz="2800">
                <a:solidFill>
                  <a:srgbClr val="4F6228"/>
                </a:solidFill>
                <a:latin typeface="DFKai-SB" pitchFamily="65"/>
                <a:ea typeface="DFKai-SB" pitchFamily="65"/>
              </a:rPr>
              <a:t> </a:t>
            </a:r>
            <a:r>
              <a:rPr lang="en-US" sz="4800">
                <a:solidFill>
                  <a:srgbClr val="4F6228"/>
                </a:solidFill>
                <a:latin typeface="DFKai-SB" pitchFamily="65"/>
                <a:ea typeface="DFKai-SB" pitchFamily="65"/>
              </a:rPr>
              <a:t>N</a:t>
            </a:r>
            <a:r>
              <a:rPr lang="en-US" sz="2000">
                <a:solidFill>
                  <a:srgbClr val="4F6228"/>
                </a:solidFill>
                <a:latin typeface="DFKai-SB" pitchFamily="65"/>
                <a:ea typeface="DFKai-SB" pitchFamily="65"/>
              </a:rPr>
              <a:t>ative</a:t>
            </a:r>
            <a:r>
              <a:rPr lang="en-US" sz="2800">
                <a:solidFill>
                  <a:srgbClr val="4F6228"/>
                </a:solidFill>
                <a:latin typeface="DFKai-SB" pitchFamily="65"/>
                <a:ea typeface="DFKai-SB" pitchFamily="65"/>
              </a:rPr>
              <a:t> </a:t>
            </a:r>
            <a:r>
              <a:rPr lang="en-US" sz="4800">
                <a:solidFill>
                  <a:srgbClr val="4F6228"/>
                </a:solidFill>
                <a:latin typeface="DFKai-SB" pitchFamily="65"/>
                <a:ea typeface="DFKai-SB" pitchFamily="65"/>
              </a:rPr>
              <a:t>K</a:t>
            </a:r>
            <a:r>
              <a:rPr lang="en-US" sz="2000">
                <a:solidFill>
                  <a:srgbClr val="4F6228"/>
                </a:solidFill>
                <a:latin typeface="DFKai-SB" pitchFamily="65"/>
                <a:ea typeface="DFKai-SB" pitchFamily="65"/>
              </a:rPr>
              <a:t>nowledge</a:t>
            </a:r>
            <a:r>
              <a:rPr lang="en-US" sz="2800">
                <a:solidFill>
                  <a:srgbClr val="4F6228"/>
                </a:solidFill>
                <a:latin typeface="DFKai-SB" pitchFamily="65"/>
                <a:ea typeface="DFKai-SB" pitchFamily="65"/>
              </a:rPr>
              <a:t/>
            </a:r>
            <a:br>
              <a:rPr lang="en-US" sz="2800">
                <a:solidFill>
                  <a:srgbClr val="4F6228"/>
                </a:solidFill>
                <a:latin typeface="DFKai-SB" pitchFamily="65"/>
                <a:ea typeface="DFKai-SB" pitchFamily="65"/>
              </a:rPr>
            </a:br>
            <a:endParaRPr lang="en-US" sz="2800">
              <a:solidFill>
                <a:srgbClr val="4F6228"/>
              </a:solidFill>
              <a:latin typeface="DFKai-SB" pitchFamily="65"/>
              <a:ea typeface="DFKai-SB" pitchFamily="65"/>
            </a:endParaRPr>
          </a:p>
        </p:txBody>
      </p:sp>
      <p:sp>
        <p:nvSpPr>
          <p:cNvPr id="3" name="TextBox 2"/>
          <p:cNvSpPr/>
          <p:nvPr/>
        </p:nvSpPr>
        <p:spPr>
          <a:xfrm>
            <a:off x="237241" y="685800"/>
            <a:ext cx="10955161" cy="4580641"/>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a:noFill/>
            <a:prstDash val="solid"/>
          </a:ln>
        </p:spPr>
        <p:txBody>
          <a:bodyPr vert="horz" wrap="square" lIns="90004" tIns="44997" rIns="90004" bIns="44997" anchor="t" anchorCtr="0" compatLnSpc="0"/>
          <a:lstStyle/>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0" cap="none" spc="0" baseline="0" dirty="0">
                <a:solidFill>
                  <a:srgbClr val="B9CDE5"/>
                </a:solidFill>
                <a:uFillTx/>
                <a:latin typeface="Arial" pitchFamily="34"/>
                <a:ea typeface="DejaVu LGC Sans" pitchFamily="2"/>
                <a:cs typeface="Arial" pitchFamily="34"/>
              </a:rPr>
              <a:t>“</a:t>
            </a:r>
            <a:r>
              <a:rPr lang="en-US" sz="2100" b="0" i="0" u="none" strike="noStrike" kern="0" cap="none" spc="0" baseline="0" dirty="0" err="1">
                <a:solidFill>
                  <a:srgbClr val="B9CDE5"/>
                </a:solidFill>
                <a:uFillTx/>
                <a:latin typeface="Arial" pitchFamily="34"/>
                <a:ea typeface="DejaVu LGC Sans" pitchFamily="2"/>
                <a:cs typeface="Arial" pitchFamily="34"/>
              </a:rPr>
              <a:t>reThink</a:t>
            </a:r>
            <a:r>
              <a:rPr lang="en-US" sz="2100" b="0" i="0" u="none" strike="noStrike" kern="0" cap="none" spc="0" baseline="0" dirty="0">
                <a:solidFill>
                  <a:srgbClr val="B9CDE5"/>
                </a:solidFill>
                <a:uFillTx/>
                <a:latin typeface="Arial" pitchFamily="34"/>
                <a:ea typeface="DejaVu LGC Sans" pitchFamily="2"/>
                <a:cs typeface="Arial" pitchFamily="34"/>
              </a:rPr>
              <a:t> Week # [1..12]”</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Lab practical list: core and plus topics</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0" cap="none" spc="0" baseline="0" dirty="0">
                <a:solidFill>
                  <a:srgbClr val="B9CDE5"/>
                </a:solidFill>
                <a:uFillTx/>
                <a:latin typeface="Arial" pitchFamily="34"/>
                <a:ea typeface="DejaVu LGC Sans" pitchFamily="2"/>
                <a:cs typeface="Arial" pitchFamily="34"/>
              </a:rPr>
              <a:t>Projects and program exercises</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0" cap="none" spc="0" baseline="0" dirty="0">
                <a:solidFill>
                  <a:srgbClr val="B9CDE5"/>
                </a:solidFill>
                <a:uFillTx/>
                <a:latin typeface="Arial" pitchFamily="34"/>
                <a:ea typeface="DejaVu LGC Sans" pitchFamily="2"/>
                <a:cs typeface="Arial" pitchFamily="34"/>
              </a:rPr>
              <a:t>Learning from exam </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Promote certifications to build students' effective resume</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0" cap="none" spc="0" baseline="0" dirty="0">
                <a:solidFill>
                  <a:srgbClr val="0070C0"/>
                </a:solidFill>
                <a:uFillTx/>
                <a:latin typeface="Arial" pitchFamily="34"/>
                <a:ea typeface="DejaVu LGC Sans" pitchFamily="2"/>
                <a:cs typeface="Arial" pitchFamily="34"/>
              </a:rPr>
              <a:t>Do and don'ts in computer programming</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Admiring student efforts via sharing their work with others</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Field related real examples and knowledge sharing</a:t>
            </a:r>
          </a:p>
          <a:p>
            <a:pPr marL="342900" lvl="1" indent="-342900" algn="just">
              <a:lnSpc>
                <a:spcPct val="150000"/>
              </a:lnSpc>
              <a:buSzPct val="45000"/>
              <a:buFont typeface="Arial" pitchFamily="34"/>
              <a:buChar char="•"/>
              <a:defRPr sz="1800" b="0" i="0" u="none" strike="noStrike" kern="0" cap="none" spc="0" baseline="0">
                <a:solidFill>
                  <a:srgbClr val="000000"/>
                </a:solidFill>
                <a:uFillTx/>
              </a:defRPr>
            </a:pPr>
            <a:r>
              <a:rPr lang="en-US" sz="2100" dirty="0">
                <a:solidFill>
                  <a:srgbClr val="B9CDE5"/>
                </a:solidFill>
                <a:latin typeface="Arial" pitchFamily="34"/>
                <a:ea typeface="DejaVu LGC Sans" pitchFamily="2"/>
                <a:cs typeface="Arial" pitchFamily="34"/>
              </a:rPr>
              <a:t>Highlighting Computer </a:t>
            </a:r>
            <a:r>
              <a:rPr lang="en-US" sz="2100" dirty="0" smtClean="0">
                <a:solidFill>
                  <a:srgbClr val="B9CDE5"/>
                </a:solidFill>
                <a:latin typeface="Arial" pitchFamily="34"/>
                <a:ea typeface="DejaVu LGC Sans" pitchFamily="2"/>
                <a:cs typeface="Arial" pitchFamily="34"/>
              </a:rPr>
              <a:t>friends, p</a:t>
            </a:r>
            <a:r>
              <a:rPr lang="en-US" sz="2100" b="0" i="0" u="none" strike="noStrike" kern="1200" cap="none" spc="0" baseline="0" dirty="0" smtClean="0">
                <a:solidFill>
                  <a:srgbClr val="B9CDE5"/>
                </a:solidFill>
                <a:uFillTx/>
                <a:latin typeface="Arial" pitchFamily="34"/>
                <a:ea typeface="DejaVu LGC Sans" pitchFamily="2"/>
                <a:cs typeface="Arial" pitchFamily="34"/>
              </a:rPr>
              <a:t>roductivity </a:t>
            </a:r>
            <a:r>
              <a:rPr lang="en-US" sz="2100" b="0" i="0" u="none" strike="noStrike" kern="1200" cap="none" spc="0" baseline="0" dirty="0">
                <a:solidFill>
                  <a:srgbClr val="B9CDE5"/>
                </a:solidFill>
                <a:uFillTx/>
                <a:latin typeface="Arial" pitchFamily="34"/>
                <a:ea typeface="DejaVu LGC Sans" pitchFamily="2"/>
                <a:cs typeface="Arial" pitchFamily="34"/>
              </a:rPr>
              <a:t>notes to speed up development</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Different job titles and related tasks</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Moodle supported online </a:t>
            </a:r>
            <a:r>
              <a:rPr lang="en-US" sz="2100" b="0" i="0" u="none" strike="noStrike" kern="1200" cap="none" spc="0" baseline="0" dirty="0" smtClean="0">
                <a:solidFill>
                  <a:srgbClr val="B9CDE5"/>
                </a:solidFill>
                <a:uFillTx/>
                <a:latin typeface="Arial" pitchFamily="34"/>
                <a:ea typeface="DejaVu LGC Sans" pitchFamily="2"/>
                <a:cs typeface="Arial" pitchFamily="34"/>
              </a:rPr>
              <a:t>quiz</a:t>
            </a:r>
          </a:p>
          <a:p>
            <a:pPr marL="342900" lvl="1" indent="-342900" algn="just">
              <a:lnSpc>
                <a:spcPct val="150000"/>
              </a:lnSpc>
              <a:buSzPct val="45000"/>
              <a:buFont typeface="Arial" pitchFamily="34"/>
              <a:buChar char="•"/>
              <a:defRPr sz="1800" b="0" i="0" u="none" strike="noStrike" kern="0" cap="none" spc="0" baseline="0">
                <a:solidFill>
                  <a:srgbClr val="000000"/>
                </a:solidFill>
                <a:uFillTx/>
              </a:defRPr>
            </a:pPr>
            <a:r>
              <a:rPr lang="en-US" sz="2100" kern="0" dirty="0">
                <a:solidFill>
                  <a:srgbClr val="B9CDE5"/>
                </a:solidFill>
                <a:latin typeface="Arial" pitchFamily="34"/>
                <a:ea typeface="DejaVu LGC Sans" pitchFamily="2"/>
                <a:cs typeface="Arial" pitchFamily="34"/>
              </a:rPr>
              <a:t>Email Communication using </a:t>
            </a:r>
            <a:r>
              <a:rPr lang="en-US" sz="2100" kern="0" dirty="0" err="1">
                <a:solidFill>
                  <a:srgbClr val="B9CDE5"/>
                </a:solidFill>
                <a:latin typeface="Arial" pitchFamily="34"/>
                <a:ea typeface="DejaVu LGC Sans" pitchFamily="2"/>
                <a:cs typeface="Arial" pitchFamily="34"/>
              </a:rPr>
              <a:t>gmail</a:t>
            </a:r>
            <a:r>
              <a:rPr lang="en-US" sz="2100" kern="0" dirty="0">
                <a:solidFill>
                  <a:srgbClr val="B9CDE5"/>
                </a:solidFill>
                <a:latin typeface="Arial" pitchFamily="34"/>
                <a:ea typeface="DejaVu LGC Sans" pitchFamily="2"/>
                <a:cs typeface="Arial" pitchFamily="34"/>
              </a:rPr>
              <a:t> batch group</a:t>
            </a:r>
            <a:endParaRPr lang="en-US" sz="2100" dirty="0">
              <a:solidFill>
                <a:srgbClr val="B9CDE5"/>
              </a:solidFill>
              <a:latin typeface="Arial" pitchFamily="34"/>
              <a:ea typeface="DejaVu LGC Sans" pitchFamily="2"/>
              <a:cs typeface="Arial" pitchFamily="34"/>
            </a:endParaRP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endParaRPr lang="en-US" sz="2100" b="0" i="0" u="none" strike="noStrike" kern="1200" cap="none" spc="0" baseline="0" dirty="0">
              <a:solidFill>
                <a:srgbClr val="B9CDE5"/>
              </a:solidFill>
              <a:uFillTx/>
              <a:latin typeface="Arial" pitchFamily="34"/>
              <a:ea typeface="DejaVu LGC Sans" pitchFamily="2"/>
              <a:cs typeface="Arial" pitchFamily="34"/>
            </a:endParaRPr>
          </a:p>
          <a:p>
            <a:pPr marL="45720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200" b="0" i="0" u="none" strike="noStrike" kern="1200" cap="none" spc="0" baseline="0" dirty="0">
              <a:solidFill>
                <a:srgbClr val="00B050"/>
              </a:solidFill>
              <a:uFillTx/>
              <a:latin typeface="Calibri" pitchFamily="18"/>
              <a:ea typeface="DejaVu LGC Sans" pitchFamily="2"/>
              <a:cs typeface="Arial" pitchFamily="34"/>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extBox 2"/>
          <p:cNvSpPr/>
          <p:nvPr/>
        </p:nvSpPr>
        <p:spPr>
          <a:xfrm>
            <a:off x="344884" y="1090796"/>
            <a:ext cx="10399315" cy="1195203"/>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a:noFill/>
            <a:prstDash val="solid"/>
          </a:ln>
        </p:spPr>
        <p:txBody>
          <a:bodyPr vert="horz" wrap="square" lIns="90004" tIns="44997" rIns="90004" bIns="44997" anchor="t" anchorCtr="0" compatLnSpc="0"/>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DejaVu LGC Sans" pitchFamily="2"/>
              <a:cs typeface="Lohit Hindi" pitchFamily="2"/>
            </a:endParaRPr>
          </a:p>
        </p:txBody>
      </p:sp>
      <p:pic>
        <p:nvPicPr>
          <p:cNvPr id="3" name="Picture 3"/>
          <p:cNvPicPr>
            <a:picLocks noChangeAspect="1"/>
          </p:cNvPicPr>
          <p:nvPr/>
        </p:nvPicPr>
        <p:blipFill>
          <a:blip r:embed="rId3">
            <a:lum/>
            <a:alphaModFix/>
          </a:blip>
          <a:srcRect/>
          <a:stretch>
            <a:fillRect/>
          </a:stretch>
        </p:blipFill>
        <p:spPr>
          <a:xfrm>
            <a:off x="457200" y="3047996"/>
            <a:ext cx="10287000" cy="3200400"/>
          </a:xfrm>
          <a:prstGeom prst="rect">
            <a:avLst/>
          </a:prstGeom>
          <a:noFill/>
          <a:ln>
            <a:noFill/>
          </a:ln>
        </p:spPr>
      </p:pic>
      <p:sp>
        <p:nvSpPr>
          <p:cNvPr id="4" name="TextBox 4"/>
          <p:cNvSpPr txBox="1"/>
          <p:nvPr/>
        </p:nvSpPr>
        <p:spPr>
          <a:xfrm>
            <a:off x="457200" y="152403"/>
            <a:ext cx="10530358" cy="821881"/>
          </a:xfrm>
          <a:prstGeom prst="rect">
            <a:avLst/>
          </a:prstGeom>
          <a:noFill/>
          <a:ln>
            <a:noFill/>
          </a:ln>
        </p:spPr>
        <p:txBody>
          <a:bodyPr vert="horz" wrap="square" lIns="90004" tIns="44997" rIns="90004" bIns="44997" anchor="t" anchorCtr="0" compatLnSpc="0"/>
          <a:lstStyle/>
          <a:p>
            <a:pPr marL="0" marR="0" lvl="1" indent="0" algn="just" defTabSz="914400" rtl="0" fontAlgn="auto" hangingPunct="1">
              <a:lnSpc>
                <a:spcPct val="100000"/>
              </a:lnSpc>
              <a:spcBef>
                <a:spcPts val="0"/>
              </a:spcBef>
              <a:spcAft>
                <a:spcPts val="0"/>
              </a:spcAft>
              <a:buClr>
                <a:srgbClr val="000000"/>
              </a:buClr>
              <a:buSzPct val="45000"/>
              <a:buFont typeface="StarSymbol" pitchFamily="32"/>
              <a:buChar char="•"/>
              <a:tabLst/>
              <a:defRPr sz="1800" b="0" i="0" u="none" strike="noStrike" kern="0" cap="none" spc="0" baseline="0">
                <a:solidFill>
                  <a:srgbClr val="000000"/>
                </a:solidFill>
                <a:uFillTx/>
              </a:defRPr>
            </a:pPr>
            <a:r>
              <a:rPr lang="en-US" sz="2400" b="0" i="0" u="none" strike="noStrike" kern="1200" cap="none" spc="0" baseline="0">
                <a:solidFill>
                  <a:srgbClr val="660984"/>
                </a:solidFill>
                <a:uFillTx/>
                <a:latin typeface="Arial" pitchFamily="34"/>
                <a:ea typeface="DejaVu LGC Sans" pitchFamily="2"/>
                <a:cs typeface="Arial" pitchFamily="34"/>
              </a:rPr>
              <a:t>Many times students understand and follow better, if things are listed clearly with bullets like sticky note</a:t>
            </a:r>
          </a:p>
        </p:txBody>
      </p:sp>
      <p:pic>
        <p:nvPicPr>
          <p:cNvPr id="5" name="Picture 5"/>
          <p:cNvPicPr>
            <a:picLocks noChangeAspect="1"/>
          </p:cNvPicPr>
          <p:nvPr/>
        </p:nvPicPr>
        <p:blipFill>
          <a:blip r:embed="rId4">
            <a:lum/>
            <a:alphaModFix/>
          </a:blip>
          <a:srcRect/>
          <a:stretch>
            <a:fillRect/>
          </a:stretch>
        </p:blipFill>
        <p:spPr>
          <a:xfrm>
            <a:off x="457200" y="1116957"/>
            <a:ext cx="10301758" cy="1778645"/>
          </a:xfrm>
          <a:prstGeom prst="rect">
            <a:avLst/>
          </a:prstGeom>
          <a:noFill/>
          <a:ln>
            <a:noFill/>
          </a:ln>
        </p:spPr>
      </p:pic>
      <p:sp>
        <p:nvSpPr>
          <p:cNvPr id="6" name="Freeform 6"/>
          <p:cNvSpPr/>
          <p:nvPr/>
        </p:nvSpPr>
        <p:spPr>
          <a:xfrm>
            <a:off x="152403" y="940158"/>
            <a:ext cx="4800600" cy="685800"/>
          </a:xfrm>
          <a:custGeom>
            <a:avLst/>
            <a:gdLst>
              <a:gd name="f0" fmla="val 10800000"/>
              <a:gd name="f1" fmla="val 5400000"/>
              <a:gd name="f2" fmla="val 16200000"/>
              <a:gd name="f3" fmla="val w"/>
              <a:gd name="f4" fmla="val h"/>
              <a:gd name="f5" fmla="val ss"/>
              <a:gd name="f6" fmla="val 0"/>
              <a:gd name="f7" fmla="*/ 5419351 1 1725033"/>
              <a:gd name="f8" fmla="abs f3"/>
              <a:gd name="f9" fmla="abs f4"/>
              <a:gd name="f10" fmla="abs f5"/>
              <a:gd name="f11" fmla="+- 2700000 f1 0"/>
              <a:gd name="f12" fmla="?: f8 f3 1"/>
              <a:gd name="f13" fmla="?: f9 f4 1"/>
              <a:gd name="f14" fmla="?: f10 f5 1"/>
              <a:gd name="f15" fmla="+- f11 0 f1"/>
              <a:gd name="f16" fmla="*/ f12 1 21600"/>
              <a:gd name="f17" fmla="*/ f13 1 21600"/>
              <a:gd name="f18" fmla="*/ 21600 f12 1"/>
              <a:gd name="f19" fmla="*/ 21600 f13 1"/>
              <a:gd name="f20" fmla="+- f15 f1 0"/>
              <a:gd name="f21" fmla="min f17 f16"/>
              <a:gd name="f22" fmla="*/ f18 1 f14"/>
              <a:gd name="f23" fmla="*/ f19 1 f14"/>
              <a:gd name="f24" fmla="*/ f20 f7 1"/>
              <a:gd name="f25" fmla="val f22"/>
              <a:gd name="f26" fmla="val f23"/>
              <a:gd name="f27" fmla="*/ f24 1 f0"/>
              <a:gd name="f28" fmla="*/ f6 f21 1"/>
              <a:gd name="f29" fmla="+- f26 0 f6"/>
              <a:gd name="f30" fmla="+- f25 0 f6"/>
              <a:gd name="f31" fmla="+- 0 0 f27"/>
              <a:gd name="f32" fmla="*/ f29 1 2"/>
              <a:gd name="f33" fmla="*/ f30 1 2"/>
              <a:gd name="f34" fmla="+- 0 0 f31"/>
              <a:gd name="f35" fmla="+- f6 f32 0"/>
              <a:gd name="f36" fmla="+- f6 f33 0"/>
              <a:gd name="f37" fmla="*/ f34 f0 1"/>
              <a:gd name="f38" fmla="*/ f33 f21 1"/>
              <a:gd name="f39" fmla="*/ f32 f21 1"/>
              <a:gd name="f40" fmla="*/ f37 1 f7"/>
              <a:gd name="f41" fmla="*/ f35 f21 1"/>
              <a:gd name="f42" fmla="+- f40 0 f1"/>
              <a:gd name="f43" fmla="cos 1 f42"/>
              <a:gd name="f44" fmla="sin 1 f42"/>
              <a:gd name="f45" fmla="+- 0 0 f43"/>
              <a:gd name="f46" fmla="+- 0 0 f44"/>
              <a:gd name="f47" fmla="+- 0 0 f45"/>
              <a:gd name="f48" fmla="+- 0 0 f46"/>
              <a:gd name="f49" fmla="val f47"/>
              <a:gd name="f50" fmla="val f48"/>
              <a:gd name="f51" fmla="*/ f49 f33 1"/>
              <a:gd name="f52" fmla="*/ f50 f32 1"/>
              <a:gd name="f53" fmla="+- f36 0 f51"/>
              <a:gd name="f54" fmla="+- f36 f51 0"/>
              <a:gd name="f55" fmla="+- f35 0 f52"/>
              <a:gd name="f56" fmla="+- f35 f52 0"/>
              <a:gd name="f57" fmla="*/ f53 f21 1"/>
              <a:gd name="f58" fmla="*/ f55 f21 1"/>
              <a:gd name="f59" fmla="*/ f54 f21 1"/>
              <a:gd name="f60" fmla="*/ f56 f21 1"/>
            </a:gdLst>
            <a:ahLst/>
            <a:cxnLst>
              <a:cxn ang="3cd4">
                <a:pos x="hc" y="t"/>
              </a:cxn>
              <a:cxn ang="0">
                <a:pos x="r" y="vc"/>
              </a:cxn>
              <a:cxn ang="cd4">
                <a:pos x="hc" y="b"/>
              </a:cxn>
              <a:cxn ang="cd2">
                <a:pos x="l" y="vc"/>
              </a:cxn>
            </a:cxnLst>
            <a:rect l="f57" t="f58" r="f59" b="f60"/>
            <a:pathLst>
              <a:path>
                <a:moveTo>
                  <a:pt x="f28" y="f41"/>
                </a:moveTo>
                <a:arcTo wR="f38" hR="f39" stAng="f0" swAng="f1"/>
                <a:arcTo wR="f38" hR="f39" stAng="f2" swAng="f1"/>
                <a:arcTo wR="f38" hR="f39" stAng="f6" swAng="f1"/>
                <a:arcTo wR="f38" hR="f39" stAng="f1" swAng="f1"/>
                <a:close/>
              </a:path>
            </a:pathLst>
          </a:custGeom>
          <a:noFill/>
          <a:ln w="0">
            <a:solidFill>
              <a:srgbClr val="FF0000"/>
            </a:solidFill>
            <a:prstDash val="solid"/>
          </a:ln>
        </p:spPr>
        <p:txBody>
          <a:bodyPr vert="horz" wrap="square" lIns="90004" tIns="44997" rIns="90004" bIns="44997" anchor="ctr" anchorCtr="1" compatLnSpc="0"/>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DejaVu LGC Sans" pitchFamily="2"/>
              <a:cs typeface="Lohit Hindi" pitchFamily="2"/>
            </a:endParaRPr>
          </a:p>
        </p:txBody>
      </p:sp>
      <p:sp>
        <p:nvSpPr>
          <p:cNvPr id="7" name="Freeform 7"/>
          <p:cNvSpPr/>
          <p:nvPr/>
        </p:nvSpPr>
        <p:spPr>
          <a:xfrm>
            <a:off x="457200" y="3855494"/>
            <a:ext cx="457200" cy="457200"/>
          </a:xfrm>
          <a:custGeom>
            <a:avLst/>
            <a:gdLst>
              <a:gd name="f0" fmla="val 10800000"/>
              <a:gd name="f1" fmla="val 5400000"/>
              <a:gd name="f2" fmla="val 16200000"/>
              <a:gd name="f3" fmla="val w"/>
              <a:gd name="f4" fmla="val h"/>
              <a:gd name="f5" fmla="val ss"/>
              <a:gd name="f6" fmla="val 0"/>
              <a:gd name="f7" fmla="*/ 5419351 1 1725033"/>
              <a:gd name="f8" fmla="abs f3"/>
              <a:gd name="f9" fmla="abs f4"/>
              <a:gd name="f10" fmla="abs f5"/>
              <a:gd name="f11" fmla="+- 2700000 f1 0"/>
              <a:gd name="f12" fmla="?: f8 f3 1"/>
              <a:gd name="f13" fmla="?: f9 f4 1"/>
              <a:gd name="f14" fmla="?: f10 f5 1"/>
              <a:gd name="f15" fmla="+- f11 0 f1"/>
              <a:gd name="f16" fmla="*/ f12 1 21600"/>
              <a:gd name="f17" fmla="*/ f13 1 21600"/>
              <a:gd name="f18" fmla="*/ 21600 f12 1"/>
              <a:gd name="f19" fmla="*/ 21600 f13 1"/>
              <a:gd name="f20" fmla="+- f15 f1 0"/>
              <a:gd name="f21" fmla="min f17 f16"/>
              <a:gd name="f22" fmla="*/ f18 1 f14"/>
              <a:gd name="f23" fmla="*/ f19 1 f14"/>
              <a:gd name="f24" fmla="*/ f20 f7 1"/>
              <a:gd name="f25" fmla="val f22"/>
              <a:gd name="f26" fmla="val f23"/>
              <a:gd name="f27" fmla="*/ f24 1 f0"/>
              <a:gd name="f28" fmla="*/ f6 f21 1"/>
              <a:gd name="f29" fmla="+- f26 0 f6"/>
              <a:gd name="f30" fmla="+- f25 0 f6"/>
              <a:gd name="f31" fmla="+- 0 0 f27"/>
              <a:gd name="f32" fmla="*/ f29 1 2"/>
              <a:gd name="f33" fmla="*/ f30 1 2"/>
              <a:gd name="f34" fmla="+- 0 0 f31"/>
              <a:gd name="f35" fmla="+- f6 f32 0"/>
              <a:gd name="f36" fmla="+- f6 f33 0"/>
              <a:gd name="f37" fmla="*/ f34 f0 1"/>
              <a:gd name="f38" fmla="*/ f33 f21 1"/>
              <a:gd name="f39" fmla="*/ f32 f21 1"/>
              <a:gd name="f40" fmla="*/ f37 1 f7"/>
              <a:gd name="f41" fmla="*/ f35 f21 1"/>
              <a:gd name="f42" fmla="+- f40 0 f1"/>
              <a:gd name="f43" fmla="cos 1 f42"/>
              <a:gd name="f44" fmla="sin 1 f42"/>
              <a:gd name="f45" fmla="+- 0 0 f43"/>
              <a:gd name="f46" fmla="+- 0 0 f44"/>
              <a:gd name="f47" fmla="+- 0 0 f45"/>
              <a:gd name="f48" fmla="+- 0 0 f46"/>
              <a:gd name="f49" fmla="val f47"/>
              <a:gd name="f50" fmla="val f48"/>
              <a:gd name="f51" fmla="*/ f49 f33 1"/>
              <a:gd name="f52" fmla="*/ f50 f32 1"/>
              <a:gd name="f53" fmla="+- f36 0 f51"/>
              <a:gd name="f54" fmla="+- f36 f51 0"/>
              <a:gd name="f55" fmla="+- f35 0 f52"/>
              <a:gd name="f56" fmla="+- f35 f52 0"/>
              <a:gd name="f57" fmla="*/ f53 f21 1"/>
              <a:gd name="f58" fmla="*/ f55 f21 1"/>
              <a:gd name="f59" fmla="*/ f54 f21 1"/>
              <a:gd name="f60" fmla="*/ f56 f21 1"/>
            </a:gdLst>
            <a:ahLst/>
            <a:cxnLst>
              <a:cxn ang="3cd4">
                <a:pos x="hc" y="t"/>
              </a:cxn>
              <a:cxn ang="0">
                <a:pos x="r" y="vc"/>
              </a:cxn>
              <a:cxn ang="cd4">
                <a:pos x="hc" y="b"/>
              </a:cxn>
              <a:cxn ang="cd2">
                <a:pos x="l" y="vc"/>
              </a:cxn>
            </a:cxnLst>
            <a:rect l="f57" t="f58" r="f59" b="f60"/>
            <a:pathLst>
              <a:path>
                <a:moveTo>
                  <a:pt x="f28" y="f41"/>
                </a:moveTo>
                <a:arcTo wR="f38" hR="f39" stAng="f0" swAng="f1"/>
                <a:arcTo wR="f38" hR="f39" stAng="f2" swAng="f1"/>
                <a:arcTo wR="f38" hR="f39" stAng="f6" swAng="f1"/>
                <a:arcTo wR="f38" hR="f39" stAng="f1" swAng="f1"/>
                <a:close/>
              </a:path>
            </a:pathLst>
          </a:custGeom>
          <a:noFill/>
          <a:ln w="0">
            <a:solidFill>
              <a:srgbClr val="FF0000"/>
            </a:solidFill>
            <a:prstDash val="solid"/>
          </a:ln>
        </p:spPr>
        <p:txBody>
          <a:bodyPr vert="horz" wrap="square" lIns="90004" tIns="44997" rIns="90004" bIns="44997" anchor="ctr" anchorCtr="1" compatLnSpc="0"/>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DejaVu LGC Sans" pitchFamily="2"/>
              <a:cs typeface="Lohit Hindi" pitchFamily="2"/>
            </a:endParaRPr>
          </a:p>
        </p:txBody>
      </p:sp>
      <p:sp>
        <p:nvSpPr>
          <p:cNvPr id="8" name="Freeform 8"/>
          <p:cNvSpPr/>
          <p:nvPr/>
        </p:nvSpPr>
        <p:spPr>
          <a:xfrm>
            <a:off x="426494" y="5138379"/>
            <a:ext cx="914400" cy="457200"/>
          </a:xfrm>
          <a:custGeom>
            <a:avLst/>
            <a:gdLst>
              <a:gd name="f0" fmla="val 10800000"/>
              <a:gd name="f1" fmla="val 5400000"/>
              <a:gd name="f2" fmla="val 16200000"/>
              <a:gd name="f3" fmla="val w"/>
              <a:gd name="f4" fmla="val h"/>
              <a:gd name="f5" fmla="val ss"/>
              <a:gd name="f6" fmla="val 0"/>
              <a:gd name="f7" fmla="*/ 5419351 1 1725033"/>
              <a:gd name="f8" fmla="abs f3"/>
              <a:gd name="f9" fmla="abs f4"/>
              <a:gd name="f10" fmla="abs f5"/>
              <a:gd name="f11" fmla="+- 2700000 f1 0"/>
              <a:gd name="f12" fmla="?: f8 f3 1"/>
              <a:gd name="f13" fmla="?: f9 f4 1"/>
              <a:gd name="f14" fmla="?: f10 f5 1"/>
              <a:gd name="f15" fmla="+- f11 0 f1"/>
              <a:gd name="f16" fmla="*/ f12 1 21600"/>
              <a:gd name="f17" fmla="*/ f13 1 21600"/>
              <a:gd name="f18" fmla="*/ 21600 f12 1"/>
              <a:gd name="f19" fmla="*/ 21600 f13 1"/>
              <a:gd name="f20" fmla="+- f15 f1 0"/>
              <a:gd name="f21" fmla="min f17 f16"/>
              <a:gd name="f22" fmla="*/ f18 1 f14"/>
              <a:gd name="f23" fmla="*/ f19 1 f14"/>
              <a:gd name="f24" fmla="*/ f20 f7 1"/>
              <a:gd name="f25" fmla="val f22"/>
              <a:gd name="f26" fmla="val f23"/>
              <a:gd name="f27" fmla="*/ f24 1 f0"/>
              <a:gd name="f28" fmla="*/ f6 f21 1"/>
              <a:gd name="f29" fmla="+- f26 0 f6"/>
              <a:gd name="f30" fmla="+- f25 0 f6"/>
              <a:gd name="f31" fmla="+- 0 0 f27"/>
              <a:gd name="f32" fmla="*/ f29 1 2"/>
              <a:gd name="f33" fmla="*/ f30 1 2"/>
              <a:gd name="f34" fmla="+- 0 0 f31"/>
              <a:gd name="f35" fmla="+- f6 f32 0"/>
              <a:gd name="f36" fmla="+- f6 f33 0"/>
              <a:gd name="f37" fmla="*/ f34 f0 1"/>
              <a:gd name="f38" fmla="*/ f33 f21 1"/>
              <a:gd name="f39" fmla="*/ f32 f21 1"/>
              <a:gd name="f40" fmla="*/ f37 1 f7"/>
              <a:gd name="f41" fmla="*/ f35 f21 1"/>
              <a:gd name="f42" fmla="+- f40 0 f1"/>
              <a:gd name="f43" fmla="cos 1 f42"/>
              <a:gd name="f44" fmla="sin 1 f42"/>
              <a:gd name="f45" fmla="+- 0 0 f43"/>
              <a:gd name="f46" fmla="+- 0 0 f44"/>
              <a:gd name="f47" fmla="+- 0 0 f45"/>
              <a:gd name="f48" fmla="+- 0 0 f46"/>
              <a:gd name="f49" fmla="val f47"/>
              <a:gd name="f50" fmla="val f48"/>
              <a:gd name="f51" fmla="*/ f49 f33 1"/>
              <a:gd name="f52" fmla="*/ f50 f32 1"/>
              <a:gd name="f53" fmla="+- f36 0 f51"/>
              <a:gd name="f54" fmla="+- f36 f51 0"/>
              <a:gd name="f55" fmla="+- f35 0 f52"/>
              <a:gd name="f56" fmla="+- f35 f52 0"/>
              <a:gd name="f57" fmla="*/ f53 f21 1"/>
              <a:gd name="f58" fmla="*/ f55 f21 1"/>
              <a:gd name="f59" fmla="*/ f54 f21 1"/>
              <a:gd name="f60" fmla="*/ f56 f21 1"/>
            </a:gdLst>
            <a:ahLst/>
            <a:cxnLst>
              <a:cxn ang="3cd4">
                <a:pos x="hc" y="t"/>
              </a:cxn>
              <a:cxn ang="0">
                <a:pos x="r" y="vc"/>
              </a:cxn>
              <a:cxn ang="cd4">
                <a:pos x="hc" y="b"/>
              </a:cxn>
              <a:cxn ang="cd2">
                <a:pos x="l" y="vc"/>
              </a:cxn>
            </a:cxnLst>
            <a:rect l="f57" t="f58" r="f59" b="f60"/>
            <a:pathLst>
              <a:path>
                <a:moveTo>
                  <a:pt x="f28" y="f41"/>
                </a:moveTo>
                <a:arcTo wR="f38" hR="f39" stAng="f0" swAng="f1"/>
                <a:arcTo wR="f38" hR="f39" stAng="f2" swAng="f1"/>
                <a:arcTo wR="f38" hR="f39" stAng="f6" swAng="f1"/>
                <a:arcTo wR="f38" hR="f39" stAng="f1" swAng="f1"/>
                <a:close/>
              </a:path>
            </a:pathLst>
          </a:custGeom>
          <a:noFill/>
          <a:ln w="0">
            <a:solidFill>
              <a:srgbClr val="FF0000"/>
            </a:solidFill>
            <a:prstDash val="solid"/>
          </a:ln>
        </p:spPr>
        <p:txBody>
          <a:bodyPr vert="horz" wrap="square" lIns="90004" tIns="44997" rIns="90004" bIns="44997" anchor="ctr" anchorCtr="1" compatLnSpc="0"/>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DejaVu LGC Sans" pitchFamily="2"/>
              <a:cs typeface="Lohit Hindi" pitchFamily="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Slide2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371600" y="383846"/>
            <a:ext cx="9372600" cy="603915"/>
          </a:xfrm>
        </p:spPr>
        <p:txBody>
          <a:bodyPr anchorCtr="1"/>
          <a:lstStyle/>
          <a:p>
            <a:pPr lvl="0">
              <a:buNone/>
            </a:pPr>
            <a:r>
              <a:rPr lang="en-US" sz="4800">
                <a:solidFill>
                  <a:srgbClr val="4F6228"/>
                </a:solidFill>
                <a:latin typeface="DFKai-SB" pitchFamily="65"/>
                <a:ea typeface="DFKai-SB" pitchFamily="65"/>
              </a:rPr>
              <a:t>T</a:t>
            </a:r>
            <a:r>
              <a:rPr lang="en-US" sz="2000">
                <a:solidFill>
                  <a:srgbClr val="4F6228"/>
                </a:solidFill>
                <a:latin typeface="DFKai-SB" pitchFamily="65"/>
                <a:ea typeface="DFKai-SB" pitchFamily="65"/>
              </a:rPr>
              <a:t>eaching</a:t>
            </a:r>
            <a:r>
              <a:rPr lang="en-US" sz="1600">
                <a:solidFill>
                  <a:srgbClr val="4F6228"/>
                </a:solidFill>
                <a:latin typeface="DFKai-SB" pitchFamily="65"/>
                <a:ea typeface="DFKai-SB" pitchFamily="65"/>
              </a:rPr>
              <a:t>(that)</a:t>
            </a:r>
            <a:r>
              <a:rPr lang="en-US" sz="2800">
                <a:solidFill>
                  <a:srgbClr val="4F6228"/>
                </a:solidFill>
                <a:latin typeface="DFKai-SB" pitchFamily="65"/>
                <a:ea typeface="DFKai-SB" pitchFamily="65"/>
              </a:rPr>
              <a:t> </a:t>
            </a:r>
            <a:r>
              <a:rPr lang="en-US" sz="4800">
                <a:solidFill>
                  <a:srgbClr val="4F6228"/>
                </a:solidFill>
                <a:latin typeface="DFKai-SB" pitchFamily="65"/>
                <a:ea typeface="DFKai-SB" pitchFamily="65"/>
              </a:rPr>
              <a:t>H</a:t>
            </a:r>
            <a:r>
              <a:rPr lang="en-US" sz="2000">
                <a:solidFill>
                  <a:srgbClr val="4F6228"/>
                </a:solidFill>
                <a:latin typeface="DFKai-SB" pitchFamily="65"/>
                <a:ea typeface="DFKai-SB" pitchFamily="65"/>
              </a:rPr>
              <a:t>elps</a:t>
            </a:r>
            <a:r>
              <a:rPr lang="en-US" sz="2800">
                <a:solidFill>
                  <a:srgbClr val="4F6228"/>
                </a:solidFill>
                <a:latin typeface="DFKai-SB" pitchFamily="65"/>
                <a:ea typeface="DFKai-SB" pitchFamily="65"/>
              </a:rPr>
              <a:t> </a:t>
            </a:r>
            <a:r>
              <a:rPr lang="en-US" sz="4800">
                <a:solidFill>
                  <a:srgbClr val="4F6228"/>
                </a:solidFill>
                <a:latin typeface="DFKai-SB" pitchFamily="65"/>
                <a:ea typeface="DFKai-SB" pitchFamily="65"/>
              </a:rPr>
              <a:t>I</a:t>
            </a:r>
            <a:r>
              <a:rPr lang="en-US" sz="2000">
                <a:solidFill>
                  <a:srgbClr val="4F6228"/>
                </a:solidFill>
                <a:latin typeface="DFKai-SB" pitchFamily="65"/>
                <a:ea typeface="DFKai-SB" pitchFamily="65"/>
              </a:rPr>
              <a:t>mprovise</a:t>
            </a:r>
            <a:r>
              <a:rPr lang="en-US" sz="2800">
                <a:solidFill>
                  <a:srgbClr val="4F6228"/>
                </a:solidFill>
                <a:latin typeface="DFKai-SB" pitchFamily="65"/>
                <a:ea typeface="DFKai-SB" pitchFamily="65"/>
              </a:rPr>
              <a:t> </a:t>
            </a:r>
            <a:r>
              <a:rPr lang="en-US" sz="4800">
                <a:solidFill>
                  <a:srgbClr val="4F6228"/>
                </a:solidFill>
                <a:latin typeface="DFKai-SB" pitchFamily="65"/>
                <a:ea typeface="DFKai-SB" pitchFamily="65"/>
              </a:rPr>
              <a:t>N</a:t>
            </a:r>
            <a:r>
              <a:rPr lang="en-US" sz="2000">
                <a:solidFill>
                  <a:srgbClr val="4F6228"/>
                </a:solidFill>
                <a:latin typeface="DFKai-SB" pitchFamily="65"/>
                <a:ea typeface="DFKai-SB" pitchFamily="65"/>
              </a:rPr>
              <a:t>ative</a:t>
            </a:r>
            <a:r>
              <a:rPr lang="en-US" sz="2800">
                <a:solidFill>
                  <a:srgbClr val="4F6228"/>
                </a:solidFill>
                <a:latin typeface="DFKai-SB" pitchFamily="65"/>
                <a:ea typeface="DFKai-SB" pitchFamily="65"/>
              </a:rPr>
              <a:t> </a:t>
            </a:r>
            <a:r>
              <a:rPr lang="en-US" sz="4800">
                <a:solidFill>
                  <a:srgbClr val="4F6228"/>
                </a:solidFill>
                <a:latin typeface="DFKai-SB" pitchFamily="65"/>
                <a:ea typeface="DFKai-SB" pitchFamily="65"/>
              </a:rPr>
              <a:t>K</a:t>
            </a:r>
            <a:r>
              <a:rPr lang="en-US" sz="2000">
                <a:solidFill>
                  <a:srgbClr val="4F6228"/>
                </a:solidFill>
                <a:latin typeface="DFKai-SB" pitchFamily="65"/>
                <a:ea typeface="DFKai-SB" pitchFamily="65"/>
              </a:rPr>
              <a:t>nowledge</a:t>
            </a:r>
            <a:r>
              <a:rPr lang="en-US" sz="2800">
                <a:solidFill>
                  <a:srgbClr val="4F6228"/>
                </a:solidFill>
                <a:latin typeface="DFKai-SB" pitchFamily="65"/>
                <a:ea typeface="DFKai-SB" pitchFamily="65"/>
              </a:rPr>
              <a:t/>
            </a:r>
            <a:br>
              <a:rPr lang="en-US" sz="2800">
                <a:solidFill>
                  <a:srgbClr val="4F6228"/>
                </a:solidFill>
                <a:latin typeface="DFKai-SB" pitchFamily="65"/>
                <a:ea typeface="DFKai-SB" pitchFamily="65"/>
              </a:rPr>
            </a:br>
            <a:endParaRPr lang="en-US" sz="2800">
              <a:solidFill>
                <a:srgbClr val="4F6228"/>
              </a:solidFill>
              <a:latin typeface="DFKai-SB" pitchFamily="65"/>
              <a:ea typeface="DFKai-SB" pitchFamily="65"/>
            </a:endParaRPr>
          </a:p>
        </p:txBody>
      </p:sp>
      <p:sp>
        <p:nvSpPr>
          <p:cNvPr id="3" name="TextBox 2"/>
          <p:cNvSpPr/>
          <p:nvPr/>
        </p:nvSpPr>
        <p:spPr>
          <a:xfrm>
            <a:off x="237241" y="685800"/>
            <a:ext cx="10955161" cy="4580641"/>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a:noFill/>
            <a:prstDash val="solid"/>
          </a:ln>
        </p:spPr>
        <p:txBody>
          <a:bodyPr vert="horz" wrap="square" lIns="90004" tIns="44997" rIns="90004" bIns="44997" anchor="t" anchorCtr="0" compatLnSpc="0"/>
          <a:lstStyle/>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0" cap="none" spc="0" baseline="0" dirty="0">
                <a:solidFill>
                  <a:srgbClr val="B9CDE5"/>
                </a:solidFill>
                <a:uFillTx/>
                <a:latin typeface="Arial" pitchFamily="34"/>
                <a:ea typeface="DejaVu LGC Sans" pitchFamily="2"/>
                <a:cs typeface="Arial" pitchFamily="34"/>
              </a:rPr>
              <a:t>“</a:t>
            </a:r>
            <a:r>
              <a:rPr lang="en-US" sz="2100" b="0" i="0" u="none" strike="noStrike" kern="0" cap="none" spc="0" baseline="0" dirty="0" err="1">
                <a:solidFill>
                  <a:srgbClr val="B9CDE5"/>
                </a:solidFill>
                <a:uFillTx/>
                <a:latin typeface="Arial" pitchFamily="34"/>
                <a:ea typeface="DejaVu LGC Sans" pitchFamily="2"/>
                <a:cs typeface="Arial" pitchFamily="34"/>
              </a:rPr>
              <a:t>reThink</a:t>
            </a:r>
            <a:r>
              <a:rPr lang="en-US" sz="2100" b="0" i="0" u="none" strike="noStrike" kern="0" cap="none" spc="0" baseline="0" dirty="0">
                <a:solidFill>
                  <a:srgbClr val="B9CDE5"/>
                </a:solidFill>
                <a:uFillTx/>
                <a:latin typeface="Arial" pitchFamily="34"/>
                <a:ea typeface="DejaVu LGC Sans" pitchFamily="2"/>
                <a:cs typeface="Arial" pitchFamily="34"/>
              </a:rPr>
              <a:t> Week # [1..12]”</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Lab practical list: core and plus topics</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0" cap="none" spc="0" baseline="0" dirty="0">
                <a:solidFill>
                  <a:srgbClr val="B9CDE5"/>
                </a:solidFill>
                <a:uFillTx/>
                <a:latin typeface="Arial" pitchFamily="34"/>
                <a:ea typeface="DejaVu LGC Sans" pitchFamily="2"/>
                <a:cs typeface="Arial" pitchFamily="34"/>
              </a:rPr>
              <a:t>Projects and program exercises</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0" cap="none" spc="0" baseline="0" dirty="0">
                <a:solidFill>
                  <a:srgbClr val="B9CDE5"/>
                </a:solidFill>
                <a:uFillTx/>
                <a:latin typeface="Arial" pitchFamily="34"/>
                <a:ea typeface="DejaVu LGC Sans" pitchFamily="2"/>
                <a:cs typeface="Arial" pitchFamily="34"/>
              </a:rPr>
              <a:t>Learning from exam </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Promote certifications to build students' effective resume</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Do and don'ts in computer programming</a:t>
            </a:r>
            <a:endParaRPr lang="en-US" sz="2100" b="0" i="0" u="none" strike="noStrike" kern="0" cap="none" spc="0" baseline="0" dirty="0">
              <a:solidFill>
                <a:srgbClr val="B9CDE5"/>
              </a:solidFill>
              <a:uFillTx/>
              <a:latin typeface="Arial" pitchFamily="34"/>
              <a:ea typeface="DejaVu LGC Sans" pitchFamily="2"/>
              <a:cs typeface="Arial" pitchFamily="34"/>
            </a:endParaRP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0" cap="none" spc="0" baseline="0" dirty="0">
                <a:solidFill>
                  <a:srgbClr val="0070C0"/>
                </a:solidFill>
                <a:uFillTx/>
                <a:latin typeface="Arial" pitchFamily="34"/>
                <a:ea typeface="DejaVu LGC Sans" pitchFamily="2"/>
                <a:cs typeface="Arial" pitchFamily="34"/>
              </a:rPr>
              <a:t>Admiring student efforts via sharing their work with others</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Field related real examples and knowledge sharing</a:t>
            </a:r>
          </a:p>
          <a:p>
            <a:pPr marL="342900" lvl="1" indent="-342900" algn="just">
              <a:lnSpc>
                <a:spcPct val="150000"/>
              </a:lnSpc>
              <a:buSzPct val="45000"/>
              <a:buFont typeface="Arial" pitchFamily="34"/>
              <a:buChar char="•"/>
              <a:defRPr sz="1800" b="0" i="0" u="none" strike="noStrike" kern="0" cap="none" spc="0" baseline="0">
                <a:solidFill>
                  <a:srgbClr val="000000"/>
                </a:solidFill>
                <a:uFillTx/>
              </a:defRPr>
            </a:pPr>
            <a:r>
              <a:rPr lang="en-US" sz="2100" dirty="0">
                <a:solidFill>
                  <a:srgbClr val="B9CDE5"/>
                </a:solidFill>
                <a:latin typeface="Arial" pitchFamily="34"/>
                <a:ea typeface="DejaVu LGC Sans" pitchFamily="2"/>
                <a:cs typeface="Arial" pitchFamily="34"/>
              </a:rPr>
              <a:t>Highlighting Computer </a:t>
            </a:r>
            <a:r>
              <a:rPr lang="en-US" sz="2100" dirty="0" smtClean="0">
                <a:solidFill>
                  <a:srgbClr val="B9CDE5"/>
                </a:solidFill>
                <a:latin typeface="Arial" pitchFamily="34"/>
                <a:ea typeface="DejaVu LGC Sans" pitchFamily="2"/>
                <a:cs typeface="Arial" pitchFamily="34"/>
              </a:rPr>
              <a:t>friends, p</a:t>
            </a:r>
            <a:r>
              <a:rPr lang="en-US" sz="2100" b="0" i="0" u="none" strike="noStrike" kern="1200" cap="none" spc="0" baseline="0" dirty="0" smtClean="0">
                <a:solidFill>
                  <a:srgbClr val="B9CDE5"/>
                </a:solidFill>
                <a:uFillTx/>
                <a:latin typeface="Arial" pitchFamily="34"/>
                <a:ea typeface="DejaVu LGC Sans" pitchFamily="2"/>
                <a:cs typeface="Arial" pitchFamily="34"/>
              </a:rPr>
              <a:t>roductivity </a:t>
            </a:r>
            <a:r>
              <a:rPr lang="en-US" sz="2100" b="0" i="0" u="none" strike="noStrike" kern="1200" cap="none" spc="0" baseline="0" dirty="0">
                <a:solidFill>
                  <a:srgbClr val="B9CDE5"/>
                </a:solidFill>
                <a:uFillTx/>
                <a:latin typeface="Arial" pitchFamily="34"/>
                <a:ea typeface="DejaVu LGC Sans" pitchFamily="2"/>
                <a:cs typeface="Arial" pitchFamily="34"/>
              </a:rPr>
              <a:t>notes to speed up development</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Different job titles and related tasks</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Moodle supported online </a:t>
            </a:r>
            <a:r>
              <a:rPr lang="en-US" sz="2100" b="0" i="0" u="none" strike="noStrike" kern="1200" cap="none" spc="0" baseline="0" dirty="0" smtClean="0">
                <a:solidFill>
                  <a:srgbClr val="B9CDE5"/>
                </a:solidFill>
                <a:uFillTx/>
                <a:latin typeface="Arial" pitchFamily="34"/>
                <a:ea typeface="DejaVu LGC Sans" pitchFamily="2"/>
                <a:cs typeface="Arial" pitchFamily="34"/>
              </a:rPr>
              <a:t>quiz</a:t>
            </a:r>
          </a:p>
          <a:p>
            <a:pPr marL="342900" lvl="1" indent="-342900" algn="just">
              <a:lnSpc>
                <a:spcPct val="150000"/>
              </a:lnSpc>
              <a:buSzPct val="45000"/>
              <a:buFont typeface="Arial" pitchFamily="34"/>
              <a:buChar char="•"/>
              <a:defRPr sz="1800" b="0" i="0" u="none" strike="noStrike" kern="0" cap="none" spc="0" baseline="0">
                <a:solidFill>
                  <a:srgbClr val="000000"/>
                </a:solidFill>
                <a:uFillTx/>
              </a:defRPr>
            </a:pPr>
            <a:r>
              <a:rPr lang="en-US" sz="2100" kern="0" dirty="0">
                <a:solidFill>
                  <a:srgbClr val="B9CDE5"/>
                </a:solidFill>
                <a:latin typeface="Arial" pitchFamily="34"/>
                <a:ea typeface="DejaVu LGC Sans" pitchFamily="2"/>
                <a:cs typeface="Arial" pitchFamily="34"/>
              </a:rPr>
              <a:t>Email Communication using </a:t>
            </a:r>
            <a:r>
              <a:rPr lang="en-US" sz="2100" kern="0" dirty="0" err="1">
                <a:solidFill>
                  <a:srgbClr val="B9CDE5"/>
                </a:solidFill>
                <a:latin typeface="Arial" pitchFamily="34"/>
                <a:ea typeface="DejaVu LGC Sans" pitchFamily="2"/>
                <a:cs typeface="Arial" pitchFamily="34"/>
              </a:rPr>
              <a:t>gmail</a:t>
            </a:r>
            <a:r>
              <a:rPr lang="en-US" sz="2100" kern="0" dirty="0">
                <a:solidFill>
                  <a:srgbClr val="B9CDE5"/>
                </a:solidFill>
                <a:latin typeface="Arial" pitchFamily="34"/>
                <a:ea typeface="DejaVu LGC Sans" pitchFamily="2"/>
                <a:cs typeface="Arial" pitchFamily="34"/>
              </a:rPr>
              <a:t> batch group</a:t>
            </a:r>
            <a:endParaRPr lang="en-US" sz="2100" dirty="0">
              <a:solidFill>
                <a:srgbClr val="B9CDE5"/>
              </a:solidFill>
              <a:latin typeface="Arial" pitchFamily="34"/>
              <a:ea typeface="DejaVu LGC Sans" pitchFamily="2"/>
              <a:cs typeface="Arial" pitchFamily="34"/>
            </a:endParaRP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endParaRPr lang="en-US" sz="2100" b="0" i="0" u="none" strike="noStrike" kern="1200" cap="none" spc="0" baseline="0" dirty="0">
              <a:solidFill>
                <a:srgbClr val="B9CDE5"/>
              </a:solidFill>
              <a:uFillTx/>
              <a:latin typeface="Arial" pitchFamily="34"/>
              <a:ea typeface="DejaVu LGC Sans" pitchFamily="2"/>
              <a:cs typeface="Arial" pitchFamily="34"/>
            </a:endParaRPr>
          </a:p>
          <a:p>
            <a:pPr marL="45720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200" b="0" i="0" u="none" strike="noStrike" kern="1200" cap="none" spc="0" baseline="0" dirty="0">
              <a:solidFill>
                <a:srgbClr val="00B050"/>
              </a:solidFill>
              <a:uFillTx/>
              <a:latin typeface="Calibri" pitchFamily="18"/>
              <a:ea typeface="DejaVu LGC Sans" pitchFamily="2"/>
              <a:cs typeface="Arial" pitchFamily="34"/>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extBox 2"/>
          <p:cNvSpPr/>
          <p:nvPr/>
        </p:nvSpPr>
        <p:spPr>
          <a:xfrm>
            <a:off x="344884" y="1090796"/>
            <a:ext cx="10399315" cy="1195203"/>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a:noFill/>
            <a:prstDash val="solid"/>
          </a:ln>
        </p:spPr>
        <p:txBody>
          <a:bodyPr vert="horz" wrap="square" lIns="90004" tIns="44997" rIns="90004" bIns="44997" anchor="t" anchorCtr="0" compatLnSpc="0"/>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DejaVu LGC Sans" pitchFamily="2"/>
              <a:cs typeface="Lohit Hindi" pitchFamily="2"/>
            </a:endParaRPr>
          </a:p>
        </p:txBody>
      </p:sp>
      <p:pic>
        <p:nvPicPr>
          <p:cNvPr id="3" name="Picture 3"/>
          <p:cNvPicPr>
            <a:picLocks noChangeAspect="1"/>
          </p:cNvPicPr>
          <p:nvPr/>
        </p:nvPicPr>
        <p:blipFill>
          <a:blip r:embed="rId3">
            <a:lum/>
            <a:alphaModFix/>
          </a:blip>
          <a:srcRect/>
          <a:stretch>
            <a:fillRect/>
          </a:stretch>
        </p:blipFill>
        <p:spPr>
          <a:xfrm>
            <a:off x="0" y="1796997"/>
            <a:ext cx="3924723" cy="3000182"/>
          </a:xfrm>
          <a:prstGeom prst="rect">
            <a:avLst/>
          </a:prstGeom>
          <a:noFill/>
          <a:ln>
            <a:noFill/>
          </a:ln>
        </p:spPr>
      </p:pic>
      <p:pic>
        <p:nvPicPr>
          <p:cNvPr id="4" name="Picture 4"/>
          <p:cNvPicPr>
            <a:picLocks noChangeAspect="1"/>
          </p:cNvPicPr>
          <p:nvPr/>
        </p:nvPicPr>
        <p:blipFill>
          <a:blip r:embed="rId4">
            <a:lum/>
            <a:alphaModFix/>
          </a:blip>
          <a:srcRect/>
          <a:stretch>
            <a:fillRect/>
          </a:stretch>
        </p:blipFill>
        <p:spPr>
          <a:xfrm>
            <a:off x="4910" y="533396"/>
            <a:ext cx="11429643" cy="971806"/>
          </a:xfrm>
          <a:prstGeom prst="rect">
            <a:avLst/>
          </a:prstGeom>
          <a:noFill/>
          <a:ln>
            <a:noFill/>
          </a:ln>
        </p:spPr>
      </p:pic>
      <p:pic>
        <p:nvPicPr>
          <p:cNvPr id="5" name="Picture 5"/>
          <p:cNvPicPr>
            <a:picLocks noChangeAspect="1"/>
          </p:cNvPicPr>
          <p:nvPr/>
        </p:nvPicPr>
        <p:blipFill>
          <a:blip r:embed="rId5">
            <a:lum/>
            <a:alphaModFix/>
          </a:blip>
          <a:srcRect/>
          <a:stretch>
            <a:fillRect/>
          </a:stretch>
        </p:blipFill>
        <p:spPr>
          <a:xfrm>
            <a:off x="5257800" y="1913948"/>
            <a:ext cx="6033595" cy="2883240"/>
          </a:xfrm>
          <a:prstGeom prst="rect">
            <a:avLst/>
          </a:prstGeom>
          <a:noFill/>
          <a:ln>
            <a:noFill/>
          </a:ln>
        </p:spPr>
      </p:pic>
      <p:sp>
        <p:nvSpPr>
          <p:cNvPr id="6" name="Freeform 6"/>
          <p:cNvSpPr/>
          <p:nvPr/>
        </p:nvSpPr>
        <p:spPr>
          <a:xfrm>
            <a:off x="76553" y="4190996"/>
            <a:ext cx="2514600" cy="457200"/>
          </a:xfrm>
          <a:custGeom>
            <a:avLst/>
            <a:gdLst>
              <a:gd name="f0" fmla="val 10800000"/>
              <a:gd name="f1" fmla="val 5400000"/>
              <a:gd name="f2" fmla="val 16200000"/>
              <a:gd name="f3" fmla="val w"/>
              <a:gd name="f4" fmla="val h"/>
              <a:gd name="f5" fmla="val ss"/>
              <a:gd name="f6" fmla="val 0"/>
              <a:gd name="f7" fmla="*/ 5419351 1 1725033"/>
              <a:gd name="f8" fmla="abs f3"/>
              <a:gd name="f9" fmla="abs f4"/>
              <a:gd name="f10" fmla="abs f5"/>
              <a:gd name="f11" fmla="+- 2700000 f1 0"/>
              <a:gd name="f12" fmla="?: f8 f3 1"/>
              <a:gd name="f13" fmla="?: f9 f4 1"/>
              <a:gd name="f14" fmla="?: f10 f5 1"/>
              <a:gd name="f15" fmla="+- f11 0 f1"/>
              <a:gd name="f16" fmla="*/ f12 1 21600"/>
              <a:gd name="f17" fmla="*/ f13 1 21600"/>
              <a:gd name="f18" fmla="*/ 21600 f12 1"/>
              <a:gd name="f19" fmla="*/ 21600 f13 1"/>
              <a:gd name="f20" fmla="+- f15 f1 0"/>
              <a:gd name="f21" fmla="min f17 f16"/>
              <a:gd name="f22" fmla="*/ f18 1 f14"/>
              <a:gd name="f23" fmla="*/ f19 1 f14"/>
              <a:gd name="f24" fmla="*/ f20 f7 1"/>
              <a:gd name="f25" fmla="val f22"/>
              <a:gd name="f26" fmla="val f23"/>
              <a:gd name="f27" fmla="*/ f24 1 f0"/>
              <a:gd name="f28" fmla="*/ f6 f21 1"/>
              <a:gd name="f29" fmla="+- f26 0 f6"/>
              <a:gd name="f30" fmla="+- f25 0 f6"/>
              <a:gd name="f31" fmla="+- 0 0 f27"/>
              <a:gd name="f32" fmla="*/ f29 1 2"/>
              <a:gd name="f33" fmla="*/ f30 1 2"/>
              <a:gd name="f34" fmla="+- 0 0 f31"/>
              <a:gd name="f35" fmla="+- f6 f32 0"/>
              <a:gd name="f36" fmla="+- f6 f33 0"/>
              <a:gd name="f37" fmla="*/ f34 f0 1"/>
              <a:gd name="f38" fmla="*/ f33 f21 1"/>
              <a:gd name="f39" fmla="*/ f32 f21 1"/>
              <a:gd name="f40" fmla="*/ f37 1 f7"/>
              <a:gd name="f41" fmla="*/ f35 f21 1"/>
              <a:gd name="f42" fmla="+- f40 0 f1"/>
              <a:gd name="f43" fmla="cos 1 f42"/>
              <a:gd name="f44" fmla="sin 1 f42"/>
              <a:gd name="f45" fmla="+- 0 0 f43"/>
              <a:gd name="f46" fmla="+- 0 0 f44"/>
              <a:gd name="f47" fmla="+- 0 0 f45"/>
              <a:gd name="f48" fmla="+- 0 0 f46"/>
              <a:gd name="f49" fmla="val f47"/>
              <a:gd name="f50" fmla="val f48"/>
              <a:gd name="f51" fmla="*/ f49 f33 1"/>
              <a:gd name="f52" fmla="*/ f50 f32 1"/>
              <a:gd name="f53" fmla="+- f36 0 f51"/>
              <a:gd name="f54" fmla="+- f36 f51 0"/>
              <a:gd name="f55" fmla="+- f35 0 f52"/>
              <a:gd name="f56" fmla="+- f35 f52 0"/>
              <a:gd name="f57" fmla="*/ f53 f21 1"/>
              <a:gd name="f58" fmla="*/ f55 f21 1"/>
              <a:gd name="f59" fmla="*/ f54 f21 1"/>
              <a:gd name="f60" fmla="*/ f56 f21 1"/>
            </a:gdLst>
            <a:ahLst/>
            <a:cxnLst>
              <a:cxn ang="3cd4">
                <a:pos x="hc" y="t"/>
              </a:cxn>
              <a:cxn ang="0">
                <a:pos x="r" y="vc"/>
              </a:cxn>
              <a:cxn ang="cd4">
                <a:pos x="hc" y="b"/>
              </a:cxn>
              <a:cxn ang="cd2">
                <a:pos x="l" y="vc"/>
              </a:cxn>
            </a:cxnLst>
            <a:rect l="f57" t="f58" r="f59" b="f60"/>
            <a:pathLst>
              <a:path>
                <a:moveTo>
                  <a:pt x="f28" y="f41"/>
                </a:moveTo>
                <a:arcTo wR="f38" hR="f39" stAng="f0" swAng="f1"/>
                <a:arcTo wR="f38" hR="f39" stAng="f2" swAng="f1"/>
                <a:arcTo wR="f38" hR="f39" stAng="f6" swAng="f1"/>
                <a:arcTo wR="f38" hR="f39" stAng="f1" swAng="f1"/>
                <a:close/>
              </a:path>
            </a:pathLst>
          </a:custGeom>
          <a:noFill/>
          <a:ln w="0">
            <a:solidFill>
              <a:srgbClr val="FF0000"/>
            </a:solidFill>
            <a:prstDash val="solid"/>
          </a:ln>
        </p:spPr>
        <p:txBody>
          <a:bodyPr vert="horz" wrap="square" lIns="90004" tIns="44997" rIns="90004" bIns="44997" anchor="ctr" anchorCtr="1" compatLnSpc="0"/>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DejaVu LGC Sans" pitchFamily="2"/>
              <a:cs typeface="Lohit Hindi" pitchFamily="2"/>
            </a:endParaRPr>
          </a:p>
        </p:txBody>
      </p:sp>
      <p:sp>
        <p:nvSpPr>
          <p:cNvPr id="7" name="Freeform 7"/>
          <p:cNvSpPr/>
          <p:nvPr/>
        </p:nvSpPr>
        <p:spPr>
          <a:xfrm>
            <a:off x="5964073" y="4344533"/>
            <a:ext cx="1143000" cy="685800"/>
          </a:xfrm>
          <a:custGeom>
            <a:avLst/>
            <a:gdLst>
              <a:gd name="f0" fmla="val 10800000"/>
              <a:gd name="f1" fmla="val 5400000"/>
              <a:gd name="f2" fmla="val 16200000"/>
              <a:gd name="f3" fmla="val w"/>
              <a:gd name="f4" fmla="val h"/>
              <a:gd name="f5" fmla="val ss"/>
              <a:gd name="f6" fmla="val 0"/>
              <a:gd name="f7" fmla="*/ 5419351 1 1725033"/>
              <a:gd name="f8" fmla="abs f3"/>
              <a:gd name="f9" fmla="abs f4"/>
              <a:gd name="f10" fmla="abs f5"/>
              <a:gd name="f11" fmla="+- 2700000 f1 0"/>
              <a:gd name="f12" fmla="?: f8 f3 1"/>
              <a:gd name="f13" fmla="?: f9 f4 1"/>
              <a:gd name="f14" fmla="?: f10 f5 1"/>
              <a:gd name="f15" fmla="+- f11 0 f1"/>
              <a:gd name="f16" fmla="*/ f12 1 21600"/>
              <a:gd name="f17" fmla="*/ f13 1 21600"/>
              <a:gd name="f18" fmla="*/ 21600 f12 1"/>
              <a:gd name="f19" fmla="*/ 21600 f13 1"/>
              <a:gd name="f20" fmla="+- f15 f1 0"/>
              <a:gd name="f21" fmla="min f17 f16"/>
              <a:gd name="f22" fmla="*/ f18 1 f14"/>
              <a:gd name="f23" fmla="*/ f19 1 f14"/>
              <a:gd name="f24" fmla="*/ f20 f7 1"/>
              <a:gd name="f25" fmla="val f22"/>
              <a:gd name="f26" fmla="val f23"/>
              <a:gd name="f27" fmla="*/ f24 1 f0"/>
              <a:gd name="f28" fmla="*/ f6 f21 1"/>
              <a:gd name="f29" fmla="+- f26 0 f6"/>
              <a:gd name="f30" fmla="+- f25 0 f6"/>
              <a:gd name="f31" fmla="+- 0 0 f27"/>
              <a:gd name="f32" fmla="*/ f29 1 2"/>
              <a:gd name="f33" fmla="*/ f30 1 2"/>
              <a:gd name="f34" fmla="+- 0 0 f31"/>
              <a:gd name="f35" fmla="+- f6 f32 0"/>
              <a:gd name="f36" fmla="+- f6 f33 0"/>
              <a:gd name="f37" fmla="*/ f34 f0 1"/>
              <a:gd name="f38" fmla="*/ f33 f21 1"/>
              <a:gd name="f39" fmla="*/ f32 f21 1"/>
              <a:gd name="f40" fmla="*/ f37 1 f7"/>
              <a:gd name="f41" fmla="*/ f35 f21 1"/>
              <a:gd name="f42" fmla="+- f40 0 f1"/>
              <a:gd name="f43" fmla="cos 1 f42"/>
              <a:gd name="f44" fmla="sin 1 f42"/>
              <a:gd name="f45" fmla="+- 0 0 f43"/>
              <a:gd name="f46" fmla="+- 0 0 f44"/>
              <a:gd name="f47" fmla="+- 0 0 f45"/>
              <a:gd name="f48" fmla="+- 0 0 f46"/>
              <a:gd name="f49" fmla="val f47"/>
              <a:gd name="f50" fmla="val f48"/>
              <a:gd name="f51" fmla="*/ f49 f33 1"/>
              <a:gd name="f52" fmla="*/ f50 f32 1"/>
              <a:gd name="f53" fmla="+- f36 0 f51"/>
              <a:gd name="f54" fmla="+- f36 f51 0"/>
              <a:gd name="f55" fmla="+- f35 0 f52"/>
              <a:gd name="f56" fmla="+- f35 f52 0"/>
              <a:gd name="f57" fmla="*/ f53 f21 1"/>
              <a:gd name="f58" fmla="*/ f55 f21 1"/>
              <a:gd name="f59" fmla="*/ f54 f21 1"/>
              <a:gd name="f60" fmla="*/ f56 f21 1"/>
            </a:gdLst>
            <a:ahLst/>
            <a:cxnLst>
              <a:cxn ang="3cd4">
                <a:pos x="hc" y="t"/>
              </a:cxn>
              <a:cxn ang="0">
                <a:pos x="r" y="vc"/>
              </a:cxn>
              <a:cxn ang="cd4">
                <a:pos x="hc" y="b"/>
              </a:cxn>
              <a:cxn ang="cd2">
                <a:pos x="l" y="vc"/>
              </a:cxn>
            </a:cxnLst>
            <a:rect l="f57" t="f58" r="f59" b="f60"/>
            <a:pathLst>
              <a:path>
                <a:moveTo>
                  <a:pt x="f28" y="f41"/>
                </a:moveTo>
                <a:arcTo wR="f38" hR="f39" stAng="f0" swAng="f1"/>
                <a:arcTo wR="f38" hR="f39" stAng="f2" swAng="f1"/>
                <a:arcTo wR="f38" hR="f39" stAng="f6" swAng="f1"/>
                <a:arcTo wR="f38" hR="f39" stAng="f1" swAng="f1"/>
                <a:close/>
              </a:path>
            </a:pathLst>
          </a:custGeom>
          <a:noFill/>
          <a:ln w="0">
            <a:solidFill>
              <a:srgbClr val="FF0000"/>
            </a:solidFill>
            <a:prstDash val="solid"/>
          </a:ln>
        </p:spPr>
        <p:txBody>
          <a:bodyPr vert="horz" wrap="square" lIns="90004" tIns="44997" rIns="90004" bIns="44997" anchor="ctr" anchorCtr="1" compatLnSpc="0"/>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DejaVu LGC Sans" pitchFamily="2"/>
              <a:cs typeface="Lohit Hindi" pitchFamily="2"/>
            </a:endParaRPr>
          </a:p>
        </p:txBody>
      </p:sp>
      <p:sp>
        <p:nvSpPr>
          <p:cNvPr id="8" name="Freeform 8"/>
          <p:cNvSpPr/>
          <p:nvPr/>
        </p:nvSpPr>
        <p:spPr>
          <a:xfrm>
            <a:off x="7070680" y="1150507"/>
            <a:ext cx="2286000" cy="354695"/>
          </a:xfrm>
          <a:custGeom>
            <a:avLst/>
            <a:gdLst>
              <a:gd name="f0" fmla="val 10800000"/>
              <a:gd name="f1" fmla="val 5400000"/>
              <a:gd name="f2" fmla="val 16200000"/>
              <a:gd name="f3" fmla="val w"/>
              <a:gd name="f4" fmla="val h"/>
              <a:gd name="f5" fmla="val ss"/>
              <a:gd name="f6" fmla="val 0"/>
              <a:gd name="f7" fmla="*/ 5419351 1 1725033"/>
              <a:gd name="f8" fmla="abs f3"/>
              <a:gd name="f9" fmla="abs f4"/>
              <a:gd name="f10" fmla="abs f5"/>
              <a:gd name="f11" fmla="+- 2700000 f1 0"/>
              <a:gd name="f12" fmla="?: f8 f3 1"/>
              <a:gd name="f13" fmla="?: f9 f4 1"/>
              <a:gd name="f14" fmla="?: f10 f5 1"/>
              <a:gd name="f15" fmla="+- f11 0 f1"/>
              <a:gd name="f16" fmla="*/ f12 1 21600"/>
              <a:gd name="f17" fmla="*/ f13 1 21600"/>
              <a:gd name="f18" fmla="*/ 21600 f12 1"/>
              <a:gd name="f19" fmla="*/ 21600 f13 1"/>
              <a:gd name="f20" fmla="+- f15 f1 0"/>
              <a:gd name="f21" fmla="min f17 f16"/>
              <a:gd name="f22" fmla="*/ f18 1 f14"/>
              <a:gd name="f23" fmla="*/ f19 1 f14"/>
              <a:gd name="f24" fmla="*/ f20 f7 1"/>
              <a:gd name="f25" fmla="val f22"/>
              <a:gd name="f26" fmla="val f23"/>
              <a:gd name="f27" fmla="*/ f24 1 f0"/>
              <a:gd name="f28" fmla="*/ f6 f21 1"/>
              <a:gd name="f29" fmla="+- f26 0 f6"/>
              <a:gd name="f30" fmla="+- f25 0 f6"/>
              <a:gd name="f31" fmla="+- 0 0 f27"/>
              <a:gd name="f32" fmla="*/ f29 1 2"/>
              <a:gd name="f33" fmla="*/ f30 1 2"/>
              <a:gd name="f34" fmla="+- 0 0 f31"/>
              <a:gd name="f35" fmla="+- f6 f32 0"/>
              <a:gd name="f36" fmla="+- f6 f33 0"/>
              <a:gd name="f37" fmla="*/ f34 f0 1"/>
              <a:gd name="f38" fmla="*/ f33 f21 1"/>
              <a:gd name="f39" fmla="*/ f32 f21 1"/>
              <a:gd name="f40" fmla="*/ f37 1 f7"/>
              <a:gd name="f41" fmla="*/ f35 f21 1"/>
              <a:gd name="f42" fmla="+- f40 0 f1"/>
              <a:gd name="f43" fmla="cos 1 f42"/>
              <a:gd name="f44" fmla="sin 1 f42"/>
              <a:gd name="f45" fmla="+- 0 0 f43"/>
              <a:gd name="f46" fmla="+- 0 0 f44"/>
              <a:gd name="f47" fmla="+- 0 0 f45"/>
              <a:gd name="f48" fmla="+- 0 0 f46"/>
              <a:gd name="f49" fmla="val f47"/>
              <a:gd name="f50" fmla="val f48"/>
              <a:gd name="f51" fmla="*/ f49 f33 1"/>
              <a:gd name="f52" fmla="*/ f50 f32 1"/>
              <a:gd name="f53" fmla="+- f36 0 f51"/>
              <a:gd name="f54" fmla="+- f36 f51 0"/>
              <a:gd name="f55" fmla="+- f35 0 f52"/>
              <a:gd name="f56" fmla="+- f35 f52 0"/>
              <a:gd name="f57" fmla="*/ f53 f21 1"/>
              <a:gd name="f58" fmla="*/ f55 f21 1"/>
              <a:gd name="f59" fmla="*/ f54 f21 1"/>
              <a:gd name="f60" fmla="*/ f56 f21 1"/>
            </a:gdLst>
            <a:ahLst/>
            <a:cxnLst>
              <a:cxn ang="3cd4">
                <a:pos x="hc" y="t"/>
              </a:cxn>
              <a:cxn ang="0">
                <a:pos x="r" y="vc"/>
              </a:cxn>
              <a:cxn ang="cd4">
                <a:pos x="hc" y="b"/>
              </a:cxn>
              <a:cxn ang="cd2">
                <a:pos x="l" y="vc"/>
              </a:cxn>
            </a:cxnLst>
            <a:rect l="f57" t="f58" r="f59" b="f60"/>
            <a:pathLst>
              <a:path>
                <a:moveTo>
                  <a:pt x="f28" y="f41"/>
                </a:moveTo>
                <a:arcTo wR="f38" hR="f39" stAng="f0" swAng="f1"/>
                <a:arcTo wR="f38" hR="f39" stAng="f2" swAng="f1"/>
                <a:arcTo wR="f38" hR="f39" stAng="f6" swAng="f1"/>
                <a:arcTo wR="f38" hR="f39" stAng="f1" swAng="f1"/>
                <a:close/>
              </a:path>
            </a:pathLst>
          </a:custGeom>
          <a:noFill/>
          <a:ln w="0">
            <a:solidFill>
              <a:srgbClr val="FF0000"/>
            </a:solidFill>
            <a:prstDash val="solid"/>
          </a:ln>
        </p:spPr>
        <p:txBody>
          <a:bodyPr vert="horz" wrap="square" lIns="90004" tIns="44997" rIns="90004" bIns="44997" anchor="ctr" anchorCtr="1" compatLnSpc="0"/>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DejaVu LGC Sans" pitchFamily="2"/>
              <a:cs typeface="Lohit Hindi" pitchFamily="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Slide2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371600" y="383846"/>
            <a:ext cx="9372600" cy="603915"/>
          </a:xfrm>
        </p:spPr>
        <p:txBody>
          <a:bodyPr anchorCtr="1"/>
          <a:lstStyle/>
          <a:p>
            <a:pPr lvl="0">
              <a:buNone/>
            </a:pPr>
            <a:r>
              <a:rPr lang="en-US" sz="4800">
                <a:solidFill>
                  <a:srgbClr val="4F6228"/>
                </a:solidFill>
                <a:latin typeface="DFKai-SB" pitchFamily="65"/>
                <a:ea typeface="DFKai-SB" pitchFamily="65"/>
              </a:rPr>
              <a:t>T</a:t>
            </a:r>
            <a:r>
              <a:rPr lang="en-US" sz="2000">
                <a:solidFill>
                  <a:srgbClr val="4F6228"/>
                </a:solidFill>
                <a:latin typeface="DFKai-SB" pitchFamily="65"/>
                <a:ea typeface="DFKai-SB" pitchFamily="65"/>
              </a:rPr>
              <a:t>eaching</a:t>
            </a:r>
            <a:r>
              <a:rPr lang="en-US" sz="1600">
                <a:solidFill>
                  <a:srgbClr val="4F6228"/>
                </a:solidFill>
                <a:latin typeface="DFKai-SB" pitchFamily="65"/>
                <a:ea typeface="DFKai-SB" pitchFamily="65"/>
              </a:rPr>
              <a:t>(that)</a:t>
            </a:r>
            <a:r>
              <a:rPr lang="en-US" sz="2800">
                <a:solidFill>
                  <a:srgbClr val="4F6228"/>
                </a:solidFill>
                <a:latin typeface="DFKai-SB" pitchFamily="65"/>
                <a:ea typeface="DFKai-SB" pitchFamily="65"/>
              </a:rPr>
              <a:t> </a:t>
            </a:r>
            <a:r>
              <a:rPr lang="en-US" sz="4800">
                <a:solidFill>
                  <a:srgbClr val="4F6228"/>
                </a:solidFill>
                <a:latin typeface="DFKai-SB" pitchFamily="65"/>
                <a:ea typeface="DFKai-SB" pitchFamily="65"/>
              </a:rPr>
              <a:t>H</a:t>
            </a:r>
            <a:r>
              <a:rPr lang="en-US" sz="2000">
                <a:solidFill>
                  <a:srgbClr val="4F6228"/>
                </a:solidFill>
                <a:latin typeface="DFKai-SB" pitchFamily="65"/>
                <a:ea typeface="DFKai-SB" pitchFamily="65"/>
              </a:rPr>
              <a:t>elps</a:t>
            </a:r>
            <a:r>
              <a:rPr lang="en-US" sz="2800">
                <a:solidFill>
                  <a:srgbClr val="4F6228"/>
                </a:solidFill>
                <a:latin typeface="DFKai-SB" pitchFamily="65"/>
                <a:ea typeface="DFKai-SB" pitchFamily="65"/>
              </a:rPr>
              <a:t> </a:t>
            </a:r>
            <a:r>
              <a:rPr lang="en-US" sz="4800">
                <a:solidFill>
                  <a:srgbClr val="4F6228"/>
                </a:solidFill>
                <a:latin typeface="DFKai-SB" pitchFamily="65"/>
                <a:ea typeface="DFKai-SB" pitchFamily="65"/>
              </a:rPr>
              <a:t>I</a:t>
            </a:r>
            <a:r>
              <a:rPr lang="en-US" sz="2000">
                <a:solidFill>
                  <a:srgbClr val="4F6228"/>
                </a:solidFill>
                <a:latin typeface="DFKai-SB" pitchFamily="65"/>
                <a:ea typeface="DFKai-SB" pitchFamily="65"/>
              </a:rPr>
              <a:t>mprovise</a:t>
            </a:r>
            <a:r>
              <a:rPr lang="en-US" sz="2800">
                <a:solidFill>
                  <a:srgbClr val="4F6228"/>
                </a:solidFill>
                <a:latin typeface="DFKai-SB" pitchFamily="65"/>
                <a:ea typeface="DFKai-SB" pitchFamily="65"/>
              </a:rPr>
              <a:t> </a:t>
            </a:r>
            <a:r>
              <a:rPr lang="en-US" sz="4800">
                <a:solidFill>
                  <a:srgbClr val="4F6228"/>
                </a:solidFill>
                <a:latin typeface="DFKai-SB" pitchFamily="65"/>
                <a:ea typeface="DFKai-SB" pitchFamily="65"/>
              </a:rPr>
              <a:t>N</a:t>
            </a:r>
            <a:r>
              <a:rPr lang="en-US" sz="2000">
                <a:solidFill>
                  <a:srgbClr val="4F6228"/>
                </a:solidFill>
                <a:latin typeface="DFKai-SB" pitchFamily="65"/>
                <a:ea typeface="DFKai-SB" pitchFamily="65"/>
              </a:rPr>
              <a:t>ative</a:t>
            </a:r>
            <a:r>
              <a:rPr lang="en-US" sz="2800">
                <a:solidFill>
                  <a:srgbClr val="4F6228"/>
                </a:solidFill>
                <a:latin typeface="DFKai-SB" pitchFamily="65"/>
                <a:ea typeface="DFKai-SB" pitchFamily="65"/>
              </a:rPr>
              <a:t> </a:t>
            </a:r>
            <a:r>
              <a:rPr lang="en-US" sz="4800">
                <a:solidFill>
                  <a:srgbClr val="4F6228"/>
                </a:solidFill>
                <a:latin typeface="DFKai-SB" pitchFamily="65"/>
                <a:ea typeface="DFKai-SB" pitchFamily="65"/>
              </a:rPr>
              <a:t>K</a:t>
            </a:r>
            <a:r>
              <a:rPr lang="en-US" sz="2000">
                <a:solidFill>
                  <a:srgbClr val="4F6228"/>
                </a:solidFill>
                <a:latin typeface="DFKai-SB" pitchFamily="65"/>
                <a:ea typeface="DFKai-SB" pitchFamily="65"/>
              </a:rPr>
              <a:t>nowledge</a:t>
            </a:r>
            <a:r>
              <a:rPr lang="en-US" sz="2800">
                <a:solidFill>
                  <a:srgbClr val="4F6228"/>
                </a:solidFill>
                <a:latin typeface="DFKai-SB" pitchFamily="65"/>
                <a:ea typeface="DFKai-SB" pitchFamily="65"/>
              </a:rPr>
              <a:t/>
            </a:r>
            <a:br>
              <a:rPr lang="en-US" sz="2800">
                <a:solidFill>
                  <a:srgbClr val="4F6228"/>
                </a:solidFill>
                <a:latin typeface="DFKai-SB" pitchFamily="65"/>
                <a:ea typeface="DFKai-SB" pitchFamily="65"/>
              </a:rPr>
            </a:br>
            <a:endParaRPr lang="en-US" sz="2800">
              <a:solidFill>
                <a:srgbClr val="4F6228"/>
              </a:solidFill>
              <a:latin typeface="DFKai-SB" pitchFamily="65"/>
              <a:ea typeface="DFKai-SB" pitchFamily="65"/>
            </a:endParaRPr>
          </a:p>
        </p:txBody>
      </p:sp>
      <p:sp>
        <p:nvSpPr>
          <p:cNvPr id="3" name="TextBox 2"/>
          <p:cNvSpPr/>
          <p:nvPr/>
        </p:nvSpPr>
        <p:spPr>
          <a:xfrm>
            <a:off x="237241" y="685800"/>
            <a:ext cx="10955161" cy="4580641"/>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a:noFill/>
            <a:prstDash val="solid"/>
          </a:ln>
        </p:spPr>
        <p:txBody>
          <a:bodyPr vert="horz" wrap="square" lIns="90004" tIns="44997" rIns="90004" bIns="44997" anchor="t" anchorCtr="0" compatLnSpc="0"/>
          <a:lstStyle/>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0" cap="none" spc="0" baseline="0" dirty="0">
                <a:solidFill>
                  <a:srgbClr val="B9CDE5"/>
                </a:solidFill>
                <a:uFillTx/>
                <a:latin typeface="Arial" pitchFamily="34"/>
                <a:ea typeface="DejaVu LGC Sans" pitchFamily="2"/>
                <a:cs typeface="Arial" pitchFamily="34"/>
              </a:rPr>
              <a:t>“</a:t>
            </a:r>
            <a:r>
              <a:rPr lang="en-US" sz="2100" b="0" i="0" u="none" strike="noStrike" kern="0" cap="none" spc="0" baseline="0" dirty="0" err="1">
                <a:solidFill>
                  <a:srgbClr val="B9CDE5"/>
                </a:solidFill>
                <a:uFillTx/>
                <a:latin typeface="Arial" pitchFamily="34"/>
                <a:ea typeface="DejaVu LGC Sans" pitchFamily="2"/>
                <a:cs typeface="Arial" pitchFamily="34"/>
              </a:rPr>
              <a:t>reThink</a:t>
            </a:r>
            <a:r>
              <a:rPr lang="en-US" sz="2100" b="0" i="0" u="none" strike="noStrike" kern="0" cap="none" spc="0" baseline="0" dirty="0">
                <a:solidFill>
                  <a:srgbClr val="B9CDE5"/>
                </a:solidFill>
                <a:uFillTx/>
                <a:latin typeface="Arial" pitchFamily="34"/>
                <a:ea typeface="DejaVu LGC Sans" pitchFamily="2"/>
                <a:cs typeface="Arial" pitchFamily="34"/>
              </a:rPr>
              <a:t> Week # [1..12]”</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Lab practical list: core and plus topics</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0" cap="none" spc="0" baseline="0" dirty="0">
                <a:solidFill>
                  <a:srgbClr val="B9CDE5"/>
                </a:solidFill>
                <a:uFillTx/>
                <a:latin typeface="Arial" pitchFamily="34"/>
                <a:ea typeface="DejaVu LGC Sans" pitchFamily="2"/>
                <a:cs typeface="Arial" pitchFamily="34"/>
              </a:rPr>
              <a:t>Projects and program exercises</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0" cap="none" spc="0" baseline="0" dirty="0">
                <a:solidFill>
                  <a:srgbClr val="B9CDE5"/>
                </a:solidFill>
                <a:uFillTx/>
                <a:latin typeface="Arial" pitchFamily="34"/>
                <a:ea typeface="DejaVu LGC Sans" pitchFamily="2"/>
                <a:cs typeface="Arial" pitchFamily="34"/>
              </a:rPr>
              <a:t>Learning from exam </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Promote certifications to build students' effective resume</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Do and don'ts in computer programming</a:t>
            </a:r>
            <a:endParaRPr lang="en-US" sz="2100" b="0" i="0" u="none" strike="noStrike" kern="0" cap="none" spc="0" baseline="0" dirty="0">
              <a:solidFill>
                <a:srgbClr val="B9CDE5"/>
              </a:solidFill>
              <a:uFillTx/>
              <a:latin typeface="Arial" pitchFamily="34"/>
              <a:ea typeface="DejaVu LGC Sans" pitchFamily="2"/>
              <a:cs typeface="Arial" pitchFamily="34"/>
            </a:endParaRP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Admiring student efforts via sharing their work with others</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0" cap="none" spc="0" baseline="0" dirty="0">
                <a:solidFill>
                  <a:srgbClr val="0070C0"/>
                </a:solidFill>
                <a:uFillTx/>
                <a:latin typeface="Arial" pitchFamily="34"/>
                <a:ea typeface="DejaVu LGC Sans" pitchFamily="2"/>
                <a:cs typeface="Arial" pitchFamily="34"/>
              </a:rPr>
              <a:t>Field related real examples and knowledge sharing</a:t>
            </a:r>
          </a:p>
          <a:p>
            <a:pPr marL="342900" lvl="1" indent="-342900" algn="just">
              <a:lnSpc>
                <a:spcPct val="150000"/>
              </a:lnSpc>
              <a:buSzPct val="45000"/>
              <a:buFont typeface="Arial" pitchFamily="34"/>
              <a:buChar char="•"/>
              <a:defRPr sz="1800" b="0" i="0" u="none" strike="noStrike" kern="0" cap="none" spc="0" baseline="0">
                <a:solidFill>
                  <a:srgbClr val="000000"/>
                </a:solidFill>
                <a:uFillTx/>
              </a:defRPr>
            </a:pPr>
            <a:r>
              <a:rPr lang="en-US" sz="2100" dirty="0">
                <a:solidFill>
                  <a:srgbClr val="B9CDE5"/>
                </a:solidFill>
                <a:latin typeface="Arial" pitchFamily="34"/>
                <a:ea typeface="DejaVu LGC Sans" pitchFamily="2"/>
                <a:cs typeface="Arial" pitchFamily="34"/>
              </a:rPr>
              <a:t>Highlighting Computer </a:t>
            </a:r>
            <a:r>
              <a:rPr lang="en-US" sz="2100" dirty="0" smtClean="0">
                <a:solidFill>
                  <a:srgbClr val="B9CDE5"/>
                </a:solidFill>
                <a:latin typeface="Arial" pitchFamily="34"/>
                <a:ea typeface="DejaVu LGC Sans" pitchFamily="2"/>
                <a:cs typeface="Arial" pitchFamily="34"/>
              </a:rPr>
              <a:t>friends, p</a:t>
            </a:r>
            <a:r>
              <a:rPr lang="en-US" sz="2100" b="0" i="0" u="none" strike="noStrike" kern="1200" cap="none" spc="0" baseline="0" dirty="0" smtClean="0">
                <a:solidFill>
                  <a:srgbClr val="B9CDE5"/>
                </a:solidFill>
                <a:uFillTx/>
                <a:latin typeface="Arial" pitchFamily="34"/>
                <a:ea typeface="DejaVu LGC Sans" pitchFamily="2"/>
                <a:cs typeface="Arial" pitchFamily="34"/>
              </a:rPr>
              <a:t>roductivity </a:t>
            </a:r>
            <a:r>
              <a:rPr lang="en-US" sz="2100" b="0" i="0" u="none" strike="noStrike" kern="1200" cap="none" spc="0" baseline="0" dirty="0">
                <a:solidFill>
                  <a:srgbClr val="B9CDE5"/>
                </a:solidFill>
                <a:uFillTx/>
                <a:latin typeface="Arial" pitchFamily="34"/>
                <a:ea typeface="DejaVu LGC Sans" pitchFamily="2"/>
                <a:cs typeface="Arial" pitchFamily="34"/>
              </a:rPr>
              <a:t>notes to speed up development</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Different job titles and related tasks</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Moodle supported online </a:t>
            </a:r>
            <a:r>
              <a:rPr lang="en-US" sz="2100" b="0" i="0" u="none" strike="noStrike" kern="1200" cap="none" spc="0" baseline="0" dirty="0" smtClean="0">
                <a:solidFill>
                  <a:srgbClr val="B9CDE5"/>
                </a:solidFill>
                <a:uFillTx/>
                <a:latin typeface="Arial" pitchFamily="34"/>
                <a:ea typeface="DejaVu LGC Sans" pitchFamily="2"/>
                <a:cs typeface="Arial" pitchFamily="34"/>
              </a:rPr>
              <a:t>quiz</a:t>
            </a:r>
          </a:p>
          <a:p>
            <a:pPr marL="342900" lvl="1" indent="-342900" algn="just">
              <a:lnSpc>
                <a:spcPct val="150000"/>
              </a:lnSpc>
              <a:buSzPct val="45000"/>
              <a:buFont typeface="Arial" pitchFamily="34"/>
              <a:buChar char="•"/>
              <a:defRPr sz="1800" b="0" i="0" u="none" strike="noStrike" kern="0" cap="none" spc="0" baseline="0">
                <a:solidFill>
                  <a:srgbClr val="000000"/>
                </a:solidFill>
                <a:uFillTx/>
              </a:defRPr>
            </a:pPr>
            <a:r>
              <a:rPr lang="en-US" sz="2100" kern="0" dirty="0">
                <a:solidFill>
                  <a:srgbClr val="B9CDE5"/>
                </a:solidFill>
                <a:latin typeface="Arial" pitchFamily="34"/>
                <a:ea typeface="DejaVu LGC Sans" pitchFamily="2"/>
                <a:cs typeface="Arial" pitchFamily="34"/>
              </a:rPr>
              <a:t>Email Communication using </a:t>
            </a:r>
            <a:r>
              <a:rPr lang="en-US" sz="2100" kern="0" dirty="0" err="1">
                <a:solidFill>
                  <a:srgbClr val="B9CDE5"/>
                </a:solidFill>
                <a:latin typeface="Arial" pitchFamily="34"/>
                <a:ea typeface="DejaVu LGC Sans" pitchFamily="2"/>
                <a:cs typeface="Arial" pitchFamily="34"/>
              </a:rPr>
              <a:t>gmail</a:t>
            </a:r>
            <a:r>
              <a:rPr lang="en-US" sz="2100" kern="0" dirty="0">
                <a:solidFill>
                  <a:srgbClr val="B9CDE5"/>
                </a:solidFill>
                <a:latin typeface="Arial" pitchFamily="34"/>
                <a:ea typeface="DejaVu LGC Sans" pitchFamily="2"/>
                <a:cs typeface="Arial" pitchFamily="34"/>
              </a:rPr>
              <a:t> batch group</a:t>
            </a:r>
            <a:endParaRPr lang="en-US" sz="2100" dirty="0">
              <a:solidFill>
                <a:srgbClr val="B9CDE5"/>
              </a:solidFill>
              <a:latin typeface="Arial" pitchFamily="34"/>
              <a:ea typeface="DejaVu LGC Sans" pitchFamily="2"/>
              <a:cs typeface="Arial" pitchFamily="34"/>
            </a:endParaRP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endParaRPr lang="en-US" sz="2100" b="0" i="0" u="none" strike="noStrike" kern="1200" cap="none" spc="0" baseline="0" dirty="0">
              <a:solidFill>
                <a:srgbClr val="B9CDE5"/>
              </a:solidFill>
              <a:uFillTx/>
              <a:latin typeface="Arial" pitchFamily="34"/>
              <a:ea typeface="DejaVu LGC Sans" pitchFamily="2"/>
              <a:cs typeface="Arial" pitchFamily="34"/>
            </a:endParaRPr>
          </a:p>
          <a:p>
            <a:pPr marL="45720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200" b="0" i="0" u="none" strike="noStrike" kern="1200" cap="none" spc="0" baseline="0" dirty="0">
              <a:solidFill>
                <a:srgbClr val="00B050"/>
              </a:solidFill>
              <a:uFillTx/>
              <a:latin typeface="Calibri" pitchFamily="18"/>
              <a:ea typeface="DejaVu LGC Sans" pitchFamily="2"/>
              <a:cs typeface="Arial" pitchFamily="34"/>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pic>
        <p:nvPicPr>
          <p:cNvPr id="2" name="Picture 2"/>
          <p:cNvPicPr>
            <a:picLocks noChangeAspect="1"/>
          </p:cNvPicPr>
          <p:nvPr/>
        </p:nvPicPr>
        <p:blipFill>
          <a:blip r:embed="rId3">
            <a:lum/>
            <a:alphaModFix/>
          </a:blip>
          <a:srcRect/>
          <a:stretch>
            <a:fillRect/>
          </a:stretch>
        </p:blipFill>
        <p:spPr>
          <a:xfrm>
            <a:off x="4742279" y="169200"/>
            <a:ext cx="1999801" cy="1599843"/>
          </a:xfrm>
          <a:prstGeom prst="rect">
            <a:avLst/>
          </a:prstGeom>
          <a:noFill/>
          <a:ln>
            <a:noFill/>
          </a:ln>
        </p:spPr>
      </p:pic>
      <p:sp>
        <p:nvSpPr>
          <p:cNvPr id="3" name="Title 1"/>
          <p:cNvSpPr/>
          <p:nvPr/>
        </p:nvSpPr>
        <p:spPr>
          <a:xfrm>
            <a:off x="143277" y="1981203"/>
            <a:ext cx="11143436" cy="3484440"/>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a:noFill/>
            <a:prstDash val="solid"/>
          </a:ln>
        </p:spPr>
        <p:txBody>
          <a:bodyPr vert="horz" wrap="square" lIns="90004" tIns="44997" rIns="90004" bIns="44997" anchor="t" anchorCtr="1" compatLnSpc="0"/>
          <a:lstStyle/>
          <a:p>
            <a:pPr marL="0" marR="0" lvl="0" indent="0" algn="ctr"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endParaRPr lang="en-US" sz="5200" b="1" i="0" u="none" strike="noStrike" kern="1200" cap="none" spc="0" baseline="0" dirty="0">
              <a:solidFill>
                <a:srgbClr val="002060"/>
              </a:solidFill>
              <a:uFillTx/>
              <a:latin typeface="Arial" pitchFamily="34"/>
              <a:ea typeface="DejaVu LGC Sans" pitchFamily="2"/>
              <a:cs typeface="Arial" pitchFamily="34"/>
            </a:endParaRPr>
          </a:p>
          <a:p>
            <a:pPr marL="0" marR="0" lvl="0" indent="0" algn="ctr"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endParaRPr lang="en-US" sz="5200" b="1" i="0" u="none" strike="noStrike" kern="0" cap="none" spc="0" baseline="0" dirty="0">
              <a:solidFill>
                <a:srgbClr val="002060"/>
              </a:solidFill>
              <a:uFillTx/>
              <a:latin typeface="Arial" pitchFamily="34"/>
              <a:ea typeface="DejaVu LGC Sans" pitchFamily="2"/>
              <a:cs typeface="Arial" pitchFamily="34"/>
            </a:endParaRPr>
          </a:p>
          <a:p>
            <a:pPr marL="0" marR="0" lvl="0" indent="0" algn="ctr"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endParaRPr lang="en-US" sz="5200" b="1" i="0" u="none" strike="noStrike" kern="1200" cap="none" spc="0" baseline="0" dirty="0">
              <a:solidFill>
                <a:srgbClr val="002060"/>
              </a:solidFill>
              <a:uFillTx/>
              <a:latin typeface="Arial" pitchFamily="34"/>
              <a:ea typeface="DejaVu LGC Sans" pitchFamily="2"/>
              <a:cs typeface="Arial" pitchFamily="34"/>
            </a:endParaRPr>
          </a:p>
          <a:p>
            <a:pPr marL="0" marR="0" lvl="0" indent="0" algn="r"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endParaRPr lang="en-US" sz="5200" b="1" i="0" u="none" strike="noStrike" kern="0" cap="none" spc="0" baseline="0" dirty="0">
              <a:solidFill>
                <a:srgbClr val="002060"/>
              </a:solidFill>
              <a:uFillTx/>
              <a:latin typeface="Arial" pitchFamily="34"/>
              <a:ea typeface="DejaVu LGC Sans" pitchFamily="2"/>
              <a:cs typeface="Arial" pitchFamily="34"/>
            </a:endParaRPr>
          </a:p>
          <a:p>
            <a:pPr marL="0" marR="0" lvl="0" indent="0" algn="l" defTabSz="914400" rtl="0" fontAlgn="auto" hangingPunct="1">
              <a:lnSpc>
                <a:spcPct val="0"/>
              </a:lnSpc>
              <a:spcBef>
                <a:spcPts val="0"/>
              </a:spcBef>
              <a:spcAft>
                <a:spcPts val="0"/>
              </a:spcAft>
              <a:buNone/>
              <a:tabLst/>
              <a:defRPr sz="1800" b="0" i="0" u="none" strike="noStrike" kern="0" cap="none" spc="0" baseline="0">
                <a:solidFill>
                  <a:srgbClr val="000000"/>
                </a:solidFill>
                <a:uFillTx/>
              </a:defRPr>
            </a:pPr>
            <a:r>
              <a:rPr lang="en-US" sz="5200" b="1" i="0" u="none" strike="noStrike" kern="0" cap="none" spc="0" baseline="0" dirty="0">
                <a:solidFill>
                  <a:srgbClr val="002060"/>
                </a:solidFill>
                <a:uFillTx/>
                <a:latin typeface="Arial" pitchFamily="34"/>
                <a:ea typeface="DejaVu LGC Sans" pitchFamily="2"/>
                <a:cs typeface="Arial" pitchFamily="34"/>
              </a:rPr>
              <a:t>						- </a:t>
            </a:r>
            <a:r>
              <a:rPr lang="en-US" sz="2800" b="1" i="0" u="none" strike="noStrike" kern="0" cap="none" spc="0" baseline="0" dirty="0">
                <a:solidFill>
                  <a:srgbClr val="002060"/>
                </a:solidFill>
                <a:uFillTx/>
                <a:latin typeface="Arial" pitchFamily="34"/>
                <a:ea typeface="DejaVu LGC Sans" pitchFamily="2"/>
                <a:cs typeface="Arial" pitchFamily="34"/>
              </a:rPr>
              <a:t>Prof. </a:t>
            </a:r>
            <a:r>
              <a:rPr lang="en-US" sz="2800" b="1" i="0" u="none" strike="noStrike" kern="0" cap="none" spc="0" baseline="0" dirty="0" err="1">
                <a:solidFill>
                  <a:srgbClr val="002060"/>
                </a:solidFill>
                <a:uFillTx/>
                <a:latin typeface="Arial" pitchFamily="34"/>
                <a:ea typeface="DejaVu LGC Sans" pitchFamily="2"/>
                <a:cs typeface="Arial" pitchFamily="34"/>
              </a:rPr>
              <a:t>Jigar</a:t>
            </a:r>
            <a:r>
              <a:rPr lang="en-US" sz="2800" b="1" i="0" u="none" strike="noStrike" kern="0" cap="none" spc="0" baseline="0" dirty="0">
                <a:solidFill>
                  <a:srgbClr val="002060"/>
                </a:solidFill>
                <a:uFillTx/>
                <a:latin typeface="Arial" pitchFamily="34"/>
                <a:ea typeface="DejaVu LGC Sans" pitchFamily="2"/>
                <a:cs typeface="Arial" pitchFamily="34"/>
              </a:rPr>
              <a:t> M. </a:t>
            </a:r>
            <a:r>
              <a:rPr lang="en-US" sz="2800" b="1" i="0" u="none" strike="noStrike" kern="0" cap="none" spc="0" baseline="0" dirty="0" err="1">
                <a:solidFill>
                  <a:srgbClr val="002060"/>
                </a:solidFill>
                <a:uFillTx/>
                <a:latin typeface="Arial" pitchFamily="34"/>
                <a:ea typeface="DejaVu LGC Sans" pitchFamily="2"/>
                <a:cs typeface="Arial" pitchFamily="34"/>
              </a:rPr>
              <a:t>Pandya</a:t>
            </a:r>
            <a:endParaRPr lang="en-US" sz="2800" b="1" i="0" u="none" strike="noStrike" kern="0" cap="none" spc="0" baseline="0" dirty="0">
              <a:solidFill>
                <a:srgbClr val="002060"/>
              </a:solidFill>
              <a:uFillTx/>
              <a:latin typeface="Arial" pitchFamily="34"/>
              <a:ea typeface="DejaVu LGC Sans" pitchFamily="2"/>
              <a:cs typeface="Arial" pitchFamily="34"/>
            </a:endParaRPr>
          </a:p>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2800" b="1" i="0" u="none" strike="noStrike" kern="0" cap="none" spc="0" baseline="0" dirty="0">
                <a:solidFill>
                  <a:srgbClr val="002060"/>
                </a:solidFill>
                <a:uFillTx/>
                <a:latin typeface="Arial" pitchFamily="34"/>
                <a:ea typeface="DejaVu LGC Sans" pitchFamily="2"/>
                <a:cs typeface="Arial" pitchFamily="34"/>
              </a:rPr>
              <a:t>                                                        </a:t>
            </a:r>
            <a:r>
              <a:rPr lang="en-US" sz="5200" b="1" i="0" u="none" strike="noStrike" kern="0" cap="none" spc="0" baseline="0" dirty="0">
                <a:solidFill>
                  <a:srgbClr val="002060"/>
                </a:solidFill>
                <a:uFillTx/>
                <a:latin typeface="Arial" pitchFamily="34"/>
                <a:ea typeface="DejaVu LGC Sans" pitchFamily="2"/>
                <a:cs typeface="Arial" pitchFamily="34"/>
              </a:rPr>
              <a:t>- </a:t>
            </a:r>
            <a:r>
              <a:rPr lang="en-US" sz="2800" b="1" i="0" u="none" strike="noStrike" kern="1200" cap="none" spc="0" baseline="0" dirty="0">
                <a:solidFill>
                  <a:srgbClr val="002060"/>
                </a:solidFill>
                <a:uFillTx/>
                <a:latin typeface="Arial" pitchFamily="34"/>
                <a:ea typeface="DejaVu LGC Sans" pitchFamily="2"/>
                <a:cs typeface="Arial" pitchFamily="34"/>
              </a:rPr>
              <a:t>Prof. </a:t>
            </a:r>
            <a:r>
              <a:rPr lang="en-US" sz="2800" b="1" i="0" u="none" strike="noStrike" kern="1200" cap="none" spc="0" baseline="0" dirty="0" err="1">
                <a:solidFill>
                  <a:srgbClr val="002060"/>
                </a:solidFill>
                <a:uFillTx/>
                <a:latin typeface="Arial" pitchFamily="34"/>
                <a:ea typeface="DejaVu LGC Sans" pitchFamily="2"/>
                <a:cs typeface="Arial" pitchFamily="34"/>
              </a:rPr>
              <a:t>Hariom</a:t>
            </a:r>
            <a:r>
              <a:rPr lang="en-US" sz="2800" b="1" i="0" u="none" strike="noStrike" kern="1200" cap="none" spc="0" baseline="0" dirty="0">
                <a:solidFill>
                  <a:srgbClr val="002060"/>
                </a:solidFill>
                <a:uFillTx/>
                <a:latin typeface="Arial" pitchFamily="34"/>
                <a:ea typeface="DejaVu LGC Sans" pitchFamily="2"/>
                <a:cs typeface="Arial" pitchFamily="34"/>
              </a:rPr>
              <a:t> A. </a:t>
            </a:r>
            <a:r>
              <a:rPr lang="en-US" sz="2800" b="1" i="0" u="none" strike="noStrike" kern="1200" cap="none" spc="0" baseline="0" dirty="0" err="1">
                <a:solidFill>
                  <a:srgbClr val="002060"/>
                </a:solidFill>
                <a:uFillTx/>
                <a:latin typeface="Arial" pitchFamily="34"/>
                <a:ea typeface="DejaVu LGC Sans" pitchFamily="2"/>
                <a:cs typeface="Arial" pitchFamily="34"/>
              </a:rPr>
              <a:t>Pandya</a:t>
            </a:r>
            <a:endParaRPr lang="en-US" sz="2800" b="1" i="0" u="none" strike="noStrike" kern="1200" cap="none" spc="0" baseline="0" dirty="0">
              <a:solidFill>
                <a:srgbClr val="002060"/>
              </a:solidFill>
              <a:uFillTx/>
              <a:latin typeface="Arial" pitchFamily="34"/>
              <a:ea typeface="DejaVu LGC Sans" pitchFamily="2"/>
              <a:cs typeface="Arial" pitchFamily="34"/>
            </a:endParaRPr>
          </a:p>
          <a:p>
            <a:pPr marL="0" marR="0" lvl="0" indent="0" algn="ctr"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endParaRPr lang="en-US" sz="2800" b="1" i="0" u="none" strike="noStrike" kern="1200" cap="none" spc="0" baseline="0" dirty="0" smtClean="0">
              <a:solidFill>
                <a:srgbClr val="002060"/>
              </a:solidFill>
              <a:uFillTx/>
              <a:latin typeface="Arial" pitchFamily="34"/>
              <a:ea typeface="DejaVu LGC Sans" pitchFamily="2"/>
              <a:cs typeface="Arial" pitchFamily="34"/>
            </a:endParaRPr>
          </a:p>
          <a:p>
            <a:pPr marL="0" marR="0" lvl="0" indent="0" algn="ctr"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2800" b="1" i="0" u="none" strike="noStrike" kern="1200" cap="none" spc="0" baseline="0" dirty="0" err="1" smtClean="0">
                <a:solidFill>
                  <a:srgbClr val="002060"/>
                </a:solidFill>
                <a:uFillTx/>
                <a:latin typeface="Arial" pitchFamily="34"/>
                <a:ea typeface="DejaVu LGC Sans" pitchFamily="2"/>
                <a:cs typeface="Arial" pitchFamily="34"/>
              </a:rPr>
              <a:t>Dharmsinh</a:t>
            </a:r>
            <a:r>
              <a:rPr lang="en-US" sz="2800" b="1" i="0" u="none" strike="noStrike" kern="1200" cap="none" spc="0" baseline="0" dirty="0" smtClean="0">
                <a:solidFill>
                  <a:srgbClr val="002060"/>
                </a:solidFill>
                <a:uFillTx/>
                <a:latin typeface="Arial" pitchFamily="34"/>
                <a:ea typeface="DejaVu LGC Sans" pitchFamily="2"/>
                <a:cs typeface="Arial" pitchFamily="34"/>
              </a:rPr>
              <a:t> </a:t>
            </a:r>
            <a:r>
              <a:rPr lang="en-US" sz="2800" b="1" i="0" u="none" strike="noStrike" kern="1200" cap="none" spc="0" baseline="0" dirty="0">
                <a:solidFill>
                  <a:srgbClr val="002060"/>
                </a:solidFill>
                <a:uFillTx/>
                <a:latin typeface="Arial" pitchFamily="34"/>
                <a:ea typeface="DejaVu LGC Sans" pitchFamily="2"/>
                <a:cs typeface="Arial" pitchFamily="34"/>
              </a:rPr>
              <a:t>Desai University, </a:t>
            </a:r>
            <a:r>
              <a:rPr lang="en-US" sz="2800" b="1" i="0" u="none" strike="noStrike" kern="1200" cap="none" spc="0" baseline="0" dirty="0" err="1">
                <a:solidFill>
                  <a:srgbClr val="002060"/>
                </a:solidFill>
                <a:uFillTx/>
                <a:latin typeface="Arial" pitchFamily="34"/>
                <a:ea typeface="DejaVu LGC Sans" pitchFamily="2"/>
                <a:cs typeface="Arial" pitchFamily="34"/>
              </a:rPr>
              <a:t>Nadiad</a:t>
            </a:r>
            <a:r>
              <a:rPr lang="en-US" sz="2800" b="1" i="0" u="none" strike="noStrike" kern="1200" cap="none" spc="0" baseline="0" dirty="0">
                <a:solidFill>
                  <a:srgbClr val="002060"/>
                </a:solidFill>
                <a:uFillTx/>
                <a:latin typeface="Arial" pitchFamily="34"/>
                <a:ea typeface="DejaVu LGC Sans" pitchFamily="2"/>
                <a:cs typeface="Arial" pitchFamily="34"/>
              </a:rPr>
              <a:t> - Gujarat.</a:t>
            </a:r>
          </a:p>
          <a:p>
            <a:pPr marL="0" marR="0" lvl="0" indent="0" algn="ctr"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3600" b="1" i="0" u="none" strike="noStrike" kern="1200" cap="none" spc="0" baseline="0" dirty="0">
                <a:solidFill>
                  <a:srgbClr val="002060"/>
                </a:solidFill>
                <a:uFillTx/>
                <a:latin typeface="Arial" pitchFamily="34"/>
                <a:ea typeface="DejaVu LGC Sans" pitchFamily="2"/>
                <a:cs typeface="Arial" pitchFamily="34"/>
              </a:rPr>
              <a:t/>
            </a:r>
            <a:br>
              <a:rPr lang="en-US" sz="3600" b="1" i="0" u="none" strike="noStrike" kern="1200" cap="none" spc="0" baseline="0" dirty="0">
                <a:solidFill>
                  <a:srgbClr val="002060"/>
                </a:solidFill>
                <a:uFillTx/>
                <a:latin typeface="Arial" pitchFamily="34"/>
                <a:ea typeface="DejaVu LGC Sans" pitchFamily="2"/>
                <a:cs typeface="Arial" pitchFamily="34"/>
              </a:rPr>
            </a:br>
            <a:endParaRPr lang="en-US" sz="3600" b="1" i="0" u="none" strike="noStrike" kern="1200" cap="none" spc="0" baseline="0" dirty="0">
              <a:solidFill>
                <a:srgbClr val="002060"/>
              </a:solidFill>
              <a:uFillTx/>
              <a:latin typeface="Arial" pitchFamily="34"/>
              <a:ea typeface="DejaVu LGC Sans" pitchFamily="2"/>
              <a:cs typeface="Arial" pitchFamily="34"/>
            </a:endParaRPr>
          </a:p>
        </p:txBody>
      </p:sp>
      <p:sp>
        <p:nvSpPr>
          <p:cNvPr id="4" name="Rectangle 1"/>
          <p:cNvSpPr/>
          <p:nvPr/>
        </p:nvSpPr>
        <p:spPr>
          <a:xfrm>
            <a:off x="533515" y="5260680"/>
            <a:ext cx="9600843" cy="923041"/>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a:noFill/>
            <a:prstDash val="solid"/>
          </a:ln>
        </p:spPr>
        <p:txBody>
          <a:bodyPr vert="horz" wrap="square" lIns="90004" tIns="44997" rIns="90004" bIns="44997" anchor="t" anchorCtr="0" compatLnSpc="0"/>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B050"/>
                </a:solidFill>
                <a:uFillTx/>
                <a:latin typeface="Calibri" pitchFamily="18"/>
                <a:ea typeface="DejaVu LGC Sans" pitchFamily="2"/>
                <a:cs typeface="DejaVu LGC Sans" pitchFamily="2"/>
              </a:rPr>
              <a:t/>
            </a:r>
            <a:br>
              <a:rPr lang="en-US" sz="1800" b="0" i="0" u="none" strike="noStrike" kern="1200" cap="none" spc="0" baseline="0">
                <a:solidFill>
                  <a:srgbClr val="00B050"/>
                </a:solidFill>
                <a:uFillTx/>
                <a:latin typeface="Calibri" pitchFamily="18"/>
                <a:ea typeface="DejaVu LGC Sans" pitchFamily="2"/>
                <a:cs typeface="DejaVu LGC Sans" pitchFamily="2"/>
              </a:rPr>
            </a:br>
            <a:endParaRPr lang="en-US" sz="1800" b="0" i="0" u="none" strike="noStrike" kern="1200" cap="none" spc="0" baseline="0">
              <a:solidFill>
                <a:srgbClr val="00B050"/>
              </a:solidFill>
              <a:uFillTx/>
              <a:latin typeface="Calibri" pitchFamily="18"/>
              <a:ea typeface="DejaVu LGC Sans" pitchFamily="2"/>
              <a:cs typeface="DejaVu LGC Sans" pitchFamily="2"/>
            </a:endParaRPr>
          </a:p>
        </p:txBody>
      </p:sp>
      <p:sp>
        <p:nvSpPr>
          <p:cNvPr id="6" name="Rectangle 5"/>
          <p:cNvSpPr/>
          <p:nvPr/>
        </p:nvSpPr>
        <p:spPr>
          <a:xfrm>
            <a:off x="624290" y="1981203"/>
            <a:ext cx="10154126" cy="2123658"/>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6600" b="1" i="0" u="none" strike="noStrike" kern="1200" cap="none" spc="0" baseline="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uFillTx/>
                <a:latin typeface="Calibri"/>
              </a:rPr>
              <a:t>THINK :</a:t>
            </a:r>
            <a:r>
              <a:rPr lang="en-US" sz="5400" b="1" i="0" u="none" strike="noStrike" kern="1200" cap="none" spc="0" baseline="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uFillTx/>
                <a:latin typeface="Calibri"/>
              </a:rPr>
              <a:t> </a:t>
            </a:r>
            <a:r>
              <a:rPr lang="en-US" sz="6600" b="1" i="0" u="none" strike="noStrike" kern="1200" cap="none" spc="0" baseline="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uFillTx/>
                <a:latin typeface="Calibri"/>
              </a:rPr>
              <a:t>T</a:t>
            </a:r>
            <a:r>
              <a:rPr lang="en-US" sz="4000" b="1" i="0" u="none" strike="noStrike" kern="1200" cap="none" spc="0" baseline="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uFillTx/>
                <a:latin typeface="Calibri"/>
              </a:rPr>
              <a:t>eaching</a:t>
            </a:r>
            <a:r>
              <a:rPr lang="en-US" sz="5400" b="1" i="0" u="none" strike="noStrike" kern="1200" cap="none" spc="0" baseline="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uFillTx/>
                <a:latin typeface="Calibri"/>
              </a:rPr>
              <a:t> </a:t>
            </a:r>
            <a:r>
              <a:rPr lang="en-US" sz="3200" b="1" i="0" u="none" strike="noStrike" kern="1200" cap="none" spc="0" baseline="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uFillTx/>
                <a:latin typeface="Calibri"/>
              </a:rPr>
              <a:t>(that) </a:t>
            </a:r>
            <a:r>
              <a:rPr lang="en-US" sz="6600" b="1" i="0" u="none" strike="noStrike" kern="1200" cap="none" spc="0" baseline="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uFillTx/>
                <a:latin typeface="Calibri"/>
              </a:rPr>
              <a:t>H</a:t>
            </a:r>
            <a:r>
              <a:rPr lang="en-US" sz="4000" b="1" i="0" u="none" strike="noStrike" kern="1200" cap="none" spc="0" baseline="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uFillTx/>
                <a:latin typeface="Calibri"/>
              </a:rPr>
              <a:t>elps</a:t>
            </a:r>
            <a:r>
              <a:rPr lang="en-US" sz="5400" b="1" i="0" u="none" strike="noStrike" kern="1200" cap="none" spc="0" baseline="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uFillTx/>
                <a:latin typeface="Calibri"/>
              </a:rPr>
              <a:t> </a:t>
            </a:r>
            <a:r>
              <a:rPr lang="en-US" sz="6600" b="1" i="0" u="none" strike="noStrike" kern="1200" cap="none" spc="0" baseline="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uFillTx/>
                <a:latin typeface="Calibri"/>
              </a:rPr>
              <a:t>I</a:t>
            </a:r>
            <a:r>
              <a:rPr lang="en-US" sz="4000" b="1" i="0" u="none" strike="noStrike" kern="1200" cap="none" spc="0" baseline="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uFillTx/>
                <a:latin typeface="Calibri"/>
              </a:rPr>
              <a:t>mprovise</a:t>
            </a:r>
            <a:r>
              <a:rPr lang="en-US" sz="5400" b="1" i="0" u="none" strike="noStrike" kern="1200" cap="none" spc="0" baseline="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uFillTx/>
                <a:latin typeface="Calibri"/>
              </a:rPr>
              <a:t> </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6600" b="1" i="0" u="none" strike="noStrike" kern="1200" cap="none" spc="0" baseline="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uFillTx/>
                <a:latin typeface="Calibri"/>
              </a:rPr>
              <a:t>N</a:t>
            </a:r>
            <a:r>
              <a:rPr lang="en-US" sz="4000" b="1" i="0" u="none" strike="noStrike" kern="1200" cap="none" spc="0" baseline="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uFillTx/>
                <a:latin typeface="Calibri"/>
              </a:rPr>
              <a:t>ative</a:t>
            </a:r>
            <a:r>
              <a:rPr lang="en-US" sz="5400" b="1" i="0" u="none" strike="noStrike" kern="1200" cap="none" spc="0" baseline="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uFillTx/>
                <a:latin typeface="Calibri"/>
              </a:rPr>
              <a:t> </a:t>
            </a:r>
            <a:r>
              <a:rPr lang="en-US" sz="6600" b="1" i="0" u="none" strike="noStrike" kern="1200" cap="none" spc="0" baseline="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uFillTx/>
                <a:latin typeface="Calibri"/>
              </a:rPr>
              <a:t>K</a:t>
            </a:r>
            <a:r>
              <a:rPr lang="en-US" sz="4000" b="1" i="0" u="none" strike="noStrike" kern="1200" cap="none" spc="0" baseline="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uFillTx/>
                <a:latin typeface="Calibri"/>
              </a:rPr>
              <a:t>nowledge</a:t>
            </a:r>
            <a:endParaRPr lang="en-US" sz="4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extBox 2"/>
          <p:cNvSpPr/>
          <p:nvPr/>
        </p:nvSpPr>
        <p:spPr>
          <a:xfrm>
            <a:off x="344884" y="1090796"/>
            <a:ext cx="10399315" cy="1195203"/>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a:noFill/>
            <a:prstDash val="solid"/>
          </a:ln>
        </p:spPr>
        <p:txBody>
          <a:bodyPr vert="horz" wrap="square" lIns="90004" tIns="44997" rIns="90004" bIns="44997" anchor="t" anchorCtr="0" compatLnSpc="0"/>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DejaVu LGC Sans" pitchFamily="2"/>
              <a:cs typeface="Lohit Hindi" pitchFamily="2"/>
            </a:endParaRPr>
          </a:p>
        </p:txBody>
      </p:sp>
      <p:pic>
        <p:nvPicPr>
          <p:cNvPr id="3" name="Picture 3"/>
          <p:cNvPicPr>
            <a:picLocks noChangeAspect="1"/>
          </p:cNvPicPr>
          <p:nvPr/>
        </p:nvPicPr>
        <p:blipFill>
          <a:blip r:embed="rId3">
            <a:lum/>
            <a:alphaModFix/>
          </a:blip>
          <a:srcRect/>
          <a:stretch>
            <a:fillRect/>
          </a:stretch>
        </p:blipFill>
        <p:spPr>
          <a:xfrm>
            <a:off x="344884" y="1524003"/>
            <a:ext cx="10399315" cy="1981203"/>
          </a:xfrm>
          <a:prstGeom prst="rect">
            <a:avLst/>
          </a:prstGeom>
          <a:noFill/>
          <a:ln>
            <a:noFill/>
          </a:ln>
        </p:spPr>
      </p:pic>
      <p:pic>
        <p:nvPicPr>
          <p:cNvPr id="4" name="Picture 4"/>
          <p:cNvPicPr>
            <a:picLocks noChangeAspect="1"/>
          </p:cNvPicPr>
          <p:nvPr/>
        </p:nvPicPr>
        <p:blipFill>
          <a:blip r:embed="rId4">
            <a:lum/>
            <a:alphaModFix/>
          </a:blip>
          <a:srcRect/>
          <a:stretch>
            <a:fillRect/>
          </a:stretch>
        </p:blipFill>
        <p:spPr>
          <a:xfrm>
            <a:off x="1039681" y="3848042"/>
            <a:ext cx="6033595" cy="583917"/>
          </a:xfrm>
          <a:prstGeom prst="rect">
            <a:avLst/>
          </a:prstGeom>
          <a:noFill/>
          <a:ln>
            <a:noFill/>
          </a:ln>
        </p:spPr>
      </p:pic>
      <p:pic>
        <p:nvPicPr>
          <p:cNvPr id="5" name="Picture 5"/>
          <p:cNvPicPr>
            <a:picLocks noChangeAspect="1"/>
          </p:cNvPicPr>
          <p:nvPr/>
        </p:nvPicPr>
        <p:blipFill>
          <a:blip r:embed="rId5">
            <a:lum/>
            <a:alphaModFix/>
          </a:blip>
          <a:srcRect/>
          <a:stretch>
            <a:fillRect/>
          </a:stretch>
        </p:blipFill>
        <p:spPr>
          <a:xfrm>
            <a:off x="451731" y="5908221"/>
            <a:ext cx="8777161" cy="304559"/>
          </a:xfrm>
          <a:prstGeom prst="rect">
            <a:avLst/>
          </a:prstGeom>
          <a:noFill/>
          <a:ln>
            <a:noFill/>
          </a:ln>
        </p:spPr>
      </p:pic>
      <p:pic>
        <p:nvPicPr>
          <p:cNvPr id="6" name="Picture 6"/>
          <p:cNvPicPr>
            <a:picLocks noChangeAspect="1"/>
          </p:cNvPicPr>
          <p:nvPr/>
        </p:nvPicPr>
        <p:blipFill>
          <a:blip r:embed="rId6">
            <a:lum/>
            <a:alphaModFix/>
          </a:blip>
          <a:srcRect/>
          <a:stretch>
            <a:fillRect/>
          </a:stretch>
        </p:blipFill>
        <p:spPr>
          <a:xfrm>
            <a:off x="344884" y="3844475"/>
            <a:ext cx="10399315" cy="990359"/>
          </a:xfrm>
          <a:prstGeom prst="rect">
            <a:avLst/>
          </a:prstGeom>
          <a:noFill/>
          <a:ln>
            <a:noFill/>
          </a:ln>
        </p:spPr>
      </p:pic>
      <p:sp>
        <p:nvSpPr>
          <p:cNvPr id="7" name="TextBox 7"/>
          <p:cNvSpPr txBox="1"/>
          <p:nvPr/>
        </p:nvSpPr>
        <p:spPr>
          <a:xfrm>
            <a:off x="451731" y="5046262"/>
            <a:ext cx="10292458" cy="914400"/>
          </a:xfrm>
          <a:prstGeom prst="rect">
            <a:avLst/>
          </a:prstGeom>
          <a:noFill/>
          <a:ln>
            <a:noFill/>
          </a:ln>
        </p:spPr>
        <p:txBody>
          <a:bodyPr vert="horz" wrap="square" lIns="90004" tIns="44997" rIns="90004" bIns="44997" anchor="t" anchorCtr="0" compatLnSpc="0"/>
          <a:lstStyle/>
          <a:p>
            <a:pPr marL="0" marR="0" lvl="1" indent="0" algn="just" defTabSz="914400" rtl="0" fontAlgn="auto" hangingPunct="1">
              <a:lnSpc>
                <a:spcPct val="100000"/>
              </a:lnSpc>
              <a:spcBef>
                <a:spcPts val="0"/>
              </a:spcBef>
              <a:spcAft>
                <a:spcPts val="0"/>
              </a:spcAft>
              <a:buClr>
                <a:srgbClr val="000000"/>
              </a:buClr>
              <a:buSzPct val="45000"/>
              <a:buFont typeface="StarSymbol" pitchFamily="32"/>
              <a:buChar char="•"/>
              <a:tabLst/>
              <a:defRPr sz="1800" b="0" i="0" u="none" strike="noStrike" kern="0" cap="none" spc="0" baseline="0">
                <a:solidFill>
                  <a:srgbClr val="000000"/>
                </a:solidFill>
                <a:uFillTx/>
              </a:defRPr>
            </a:pPr>
            <a:r>
              <a:rPr lang="en-US" sz="2400" b="0" i="0" u="none" strike="noStrike" kern="1200" cap="none" spc="0" baseline="0">
                <a:solidFill>
                  <a:srgbClr val="660984"/>
                </a:solidFill>
                <a:uFillTx/>
                <a:latin typeface="Arial" pitchFamily="34"/>
                <a:ea typeface="DejaVu LGC Sans" pitchFamily="2"/>
                <a:cs typeface="Arial" pitchFamily="34"/>
              </a:rPr>
              <a:t>Setting a model to show importance of knowledge sharing as well as giving credits</a:t>
            </a:r>
          </a:p>
        </p:txBody>
      </p:sp>
      <p:sp>
        <p:nvSpPr>
          <p:cNvPr id="8" name="Freeform 8"/>
          <p:cNvSpPr/>
          <p:nvPr/>
        </p:nvSpPr>
        <p:spPr>
          <a:xfrm>
            <a:off x="1295403" y="5812913"/>
            <a:ext cx="1600200" cy="399867"/>
          </a:xfrm>
          <a:custGeom>
            <a:avLst/>
            <a:gdLst>
              <a:gd name="f0" fmla="val 10800000"/>
              <a:gd name="f1" fmla="val 5400000"/>
              <a:gd name="f2" fmla="val 16200000"/>
              <a:gd name="f3" fmla="val w"/>
              <a:gd name="f4" fmla="val h"/>
              <a:gd name="f5" fmla="val ss"/>
              <a:gd name="f6" fmla="val 0"/>
              <a:gd name="f7" fmla="*/ 5419351 1 1725033"/>
              <a:gd name="f8" fmla="abs f3"/>
              <a:gd name="f9" fmla="abs f4"/>
              <a:gd name="f10" fmla="abs f5"/>
              <a:gd name="f11" fmla="+- 2700000 f1 0"/>
              <a:gd name="f12" fmla="?: f8 f3 1"/>
              <a:gd name="f13" fmla="?: f9 f4 1"/>
              <a:gd name="f14" fmla="?: f10 f5 1"/>
              <a:gd name="f15" fmla="+- f11 0 f1"/>
              <a:gd name="f16" fmla="*/ f12 1 21600"/>
              <a:gd name="f17" fmla="*/ f13 1 21600"/>
              <a:gd name="f18" fmla="*/ 21600 f12 1"/>
              <a:gd name="f19" fmla="*/ 21600 f13 1"/>
              <a:gd name="f20" fmla="+- f15 f1 0"/>
              <a:gd name="f21" fmla="min f17 f16"/>
              <a:gd name="f22" fmla="*/ f18 1 f14"/>
              <a:gd name="f23" fmla="*/ f19 1 f14"/>
              <a:gd name="f24" fmla="*/ f20 f7 1"/>
              <a:gd name="f25" fmla="val f22"/>
              <a:gd name="f26" fmla="val f23"/>
              <a:gd name="f27" fmla="*/ f24 1 f0"/>
              <a:gd name="f28" fmla="*/ f6 f21 1"/>
              <a:gd name="f29" fmla="+- f26 0 f6"/>
              <a:gd name="f30" fmla="+- f25 0 f6"/>
              <a:gd name="f31" fmla="+- 0 0 f27"/>
              <a:gd name="f32" fmla="*/ f29 1 2"/>
              <a:gd name="f33" fmla="*/ f30 1 2"/>
              <a:gd name="f34" fmla="+- 0 0 f31"/>
              <a:gd name="f35" fmla="+- f6 f32 0"/>
              <a:gd name="f36" fmla="+- f6 f33 0"/>
              <a:gd name="f37" fmla="*/ f34 f0 1"/>
              <a:gd name="f38" fmla="*/ f33 f21 1"/>
              <a:gd name="f39" fmla="*/ f32 f21 1"/>
              <a:gd name="f40" fmla="*/ f37 1 f7"/>
              <a:gd name="f41" fmla="*/ f35 f21 1"/>
              <a:gd name="f42" fmla="+- f40 0 f1"/>
              <a:gd name="f43" fmla="cos 1 f42"/>
              <a:gd name="f44" fmla="sin 1 f42"/>
              <a:gd name="f45" fmla="+- 0 0 f43"/>
              <a:gd name="f46" fmla="+- 0 0 f44"/>
              <a:gd name="f47" fmla="+- 0 0 f45"/>
              <a:gd name="f48" fmla="+- 0 0 f46"/>
              <a:gd name="f49" fmla="val f47"/>
              <a:gd name="f50" fmla="val f48"/>
              <a:gd name="f51" fmla="*/ f49 f33 1"/>
              <a:gd name="f52" fmla="*/ f50 f32 1"/>
              <a:gd name="f53" fmla="+- f36 0 f51"/>
              <a:gd name="f54" fmla="+- f36 f51 0"/>
              <a:gd name="f55" fmla="+- f35 0 f52"/>
              <a:gd name="f56" fmla="+- f35 f52 0"/>
              <a:gd name="f57" fmla="*/ f53 f21 1"/>
              <a:gd name="f58" fmla="*/ f55 f21 1"/>
              <a:gd name="f59" fmla="*/ f54 f21 1"/>
              <a:gd name="f60" fmla="*/ f56 f21 1"/>
            </a:gdLst>
            <a:ahLst/>
            <a:cxnLst>
              <a:cxn ang="3cd4">
                <a:pos x="hc" y="t"/>
              </a:cxn>
              <a:cxn ang="0">
                <a:pos x="r" y="vc"/>
              </a:cxn>
              <a:cxn ang="cd4">
                <a:pos x="hc" y="b"/>
              </a:cxn>
              <a:cxn ang="cd2">
                <a:pos x="l" y="vc"/>
              </a:cxn>
            </a:cxnLst>
            <a:rect l="f57" t="f58" r="f59" b="f60"/>
            <a:pathLst>
              <a:path>
                <a:moveTo>
                  <a:pt x="f28" y="f41"/>
                </a:moveTo>
                <a:arcTo wR="f38" hR="f39" stAng="f0" swAng="f1"/>
                <a:arcTo wR="f38" hR="f39" stAng="f2" swAng="f1"/>
                <a:arcTo wR="f38" hR="f39" stAng="f6" swAng="f1"/>
                <a:arcTo wR="f38" hR="f39" stAng="f1" swAng="f1"/>
                <a:close/>
              </a:path>
            </a:pathLst>
          </a:custGeom>
          <a:noFill/>
          <a:ln w="0">
            <a:solidFill>
              <a:srgbClr val="FF0000"/>
            </a:solidFill>
            <a:prstDash val="solid"/>
          </a:ln>
        </p:spPr>
        <p:txBody>
          <a:bodyPr vert="horz" wrap="square" lIns="90004" tIns="44997" rIns="90004" bIns="44997" anchor="ctr" anchorCtr="1" compatLnSpc="0"/>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DejaVu LGC Sans" pitchFamily="2"/>
              <a:cs typeface="Lohit Hindi" pitchFamily="2"/>
            </a:endParaRPr>
          </a:p>
        </p:txBody>
      </p:sp>
      <p:sp>
        <p:nvSpPr>
          <p:cNvPr id="9" name="TextBox 9"/>
          <p:cNvSpPr txBox="1"/>
          <p:nvPr/>
        </p:nvSpPr>
        <p:spPr>
          <a:xfrm>
            <a:off x="451731" y="337139"/>
            <a:ext cx="10417740" cy="1507315"/>
          </a:xfrm>
          <a:prstGeom prst="rect">
            <a:avLst/>
          </a:prstGeom>
          <a:noFill/>
          <a:ln>
            <a:noFill/>
          </a:ln>
        </p:spPr>
        <p:txBody>
          <a:bodyPr vert="horz" wrap="square" lIns="90004" tIns="44997" rIns="90004" bIns="44997" anchor="t" anchorCtr="0" compatLnSpc="0"/>
          <a:lstStyle/>
          <a:p>
            <a:pPr marL="0" marR="0" lvl="1" indent="0" algn="just" defTabSz="914400" rtl="0" fontAlgn="auto" hangingPunct="1">
              <a:lnSpc>
                <a:spcPct val="100000"/>
              </a:lnSpc>
              <a:spcBef>
                <a:spcPts val="0"/>
              </a:spcBef>
              <a:spcAft>
                <a:spcPts val="0"/>
              </a:spcAft>
              <a:buClr>
                <a:srgbClr val="000000"/>
              </a:buClr>
              <a:buSzPct val="45000"/>
              <a:buFont typeface="StarSymbol" pitchFamily="32"/>
              <a:buChar char="•"/>
              <a:tabLst/>
              <a:defRPr sz="1800" b="0" i="0" u="none" strike="noStrike" kern="0" cap="none" spc="0" baseline="0">
                <a:solidFill>
                  <a:srgbClr val="000000"/>
                </a:solidFill>
                <a:uFillTx/>
              </a:defRPr>
            </a:pPr>
            <a:r>
              <a:rPr lang="en-US" sz="2400" b="0" i="0" u="none" strike="noStrike" kern="1200" cap="none" spc="0" baseline="0">
                <a:solidFill>
                  <a:srgbClr val="660984"/>
                </a:solidFill>
                <a:uFillTx/>
                <a:latin typeface="Arial" pitchFamily="34"/>
                <a:ea typeface="DejaVu LGC Sans" pitchFamily="2"/>
                <a:cs typeface="Arial" pitchFamily="34"/>
              </a:rPr>
              <a:t>Student enjoy real fundamentals and used in real operating systems. Here, to explain pointer to function concept, real time linux kernel threads and callback function example is taken.</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Slide2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371600" y="383846"/>
            <a:ext cx="9372600" cy="603915"/>
          </a:xfrm>
        </p:spPr>
        <p:txBody>
          <a:bodyPr anchorCtr="1"/>
          <a:lstStyle/>
          <a:p>
            <a:pPr lvl="0">
              <a:buNone/>
            </a:pPr>
            <a:r>
              <a:rPr lang="en-US" sz="4800">
                <a:solidFill>
                  <a:srgbClr val="4F6228"/>
                </a:solidFill>
                <a:latin typeface="DFKai-SB" pitchFamily="65"/>
                <a:ea typeface="DFKai-SB" pitchFamily="65"/>
              </a:rPr>
              <a:t>T</a:t>
            </a:r>
            <a:r>
              <a:rPr lang="en-US" sz="2000">
                <a:solidFill>
                  <a:srgbClr val="4F6228"/>
                </a:solidFill>
                <a:latin typeface="DFKai-SB" pitchFamily="65"/>
                <a:ea typeface="DFKai-SB" pitchFamily="65"/>
              </a:rPr>
              <a:t>eaching</a:t>
            </a:r>
            <a:r>
              <a:rPr lang="en-US" sz="1600">
                <a:solidFill>
                  <a:srgbClr val="4F6228"/>
                </a:solidFill>
                <a:latin typeface="DFKai-SB" pitchFamily="65"/>
                <a:ea typeface="DFKai-SB" pitchFamily="65"/>
              </a:rPr>
              <a:t>(that)</a:t>
            </a:r>
            <a:r>
              <a:rPr lang="en-US" sz="2800">
                <a:solidFill>
                  <a:srgbClr val="4F6228"/>
                </a:solidFill>
                <a:latin typeface="DFKai-SB" pitchFamily="65"/>
                <a:ea typeface="DFKai-SB" pitchFamily="65"/>
              </a:rPr>
              <a:t> </a:t>
            </a:r>
            <a:r>
              <a:rPr lang="en-US" sz="4800">
                <a:solidFill>
                  <a:srgbClr val="4F6228"/>
                </a:solidFill>
                <a:latin typeface="DFKai-SB" pitchFamily="65"/>
                <a:ea typeface="DFKai-SB" pitchFamily="65"/>
              </a:rPr>
              <a:t>H</a:t>
            </a:r>
            <a:r>
              <a:rPr lang="en-US" sz="2000">
                <a:solidFill>
                  <a:srgbClr val="4F6228"/>
                </a:solidFill>
                <a:latin typeface="DFKai-SB" pitchFamily="65"/>
                <a:ea typeface="DFKai-SB" pitchFamily="65"/>
              </a:rPr>
              <a:t>elps</a:t>
            </a:r>
            <a:r>
              <a:rPr lang="en-US" sz="2800">
                <a:solidFill>
                  <a:srgbClr val="4F6228"/>
                </a:solidFill>
                <a:latin typeface="DFKai-SB" pitchFamily="65"/>
                <a:ea typeface="DFKai-SB" pitchFamily="65"/>
              </a:rPr>
              <a:t> </a:t>
            </a:r>
            <a:r>
              <a:rPr lang="en-US" sz="4800">
                <a:solidFill>
                  <a:srgbClr val="4F6228"/>
                </a:solidFill>
                <a:latin typeface="DFKai-SB" pitchFamily="65"/>
                <a:ea typeface="DFKai-SB" pitchFamily="65"/>
              </a:rPr>
              <a:t>I</a:t>
            </a:r>
            <a:r>
              <a:rPr lang="en-US" sz="2000">
                <a:solidFill>
                  <a:srgbClr val="4F6228"/>
                </a:solidFill>
                <a:latin typeface="DFKai-SB" pitchFamily="65"/>
                <a:ea typeface="DFKai-SB" pitchFamily="65"/>
              </a:rPr>
              <a:t>mprovise</a:t>
            </a:r>
            <a:r>
              <a:rPr lang="en-US" sz="2800">
                <a:solidFill>
                  <a:srgbClr val="4F6228"/>
                </a:solidFill>
                <a:latin typeface="DFKai-SB" pitchFamily="65"/>
                <a:ea typeface="DFKai-SB" pitchFamily="65"/>
              </a:rPr>
              <a:t> </a:t>
            </a:r>
            <a:r>
              <a:rPr lang="en-US" sz="4800">
                <a:solidFill>
                  <a:srgbClr val="4F6228"/>
                </a:solidFill>
                <a:latin typeface="DFKai-SB" pitchFamily="65"/>
                <a:ea typeface="DFKai-SB" pitchFamily="65"/>
              </a:rPr>
              <a:t>N</a:t>
            </a:r>
            <a:r>
              <a:rPr lang="en-US" sz="2000">
                <a:solidFill>
                  <a:srgbClr val="4F6228"/>
                </a:solidFill>
                <a:latin typeface="DFKai-SB" pitchFamily="65"/>
                <a:ea typeface="DFKai-SB" pitchFamily="65"/>
              </a:rPr>
              <a:t>ative</a:t>
            </a:r>
            <a:r>
              <a:rPr lang="en-US" sz="2800">
                <a:solidFill>
                  <a:srgbClr val="4F6228"/>
                </a:solidFill>
                <a:latin typeface="DFKai-SB" pitchFamily="65"/>
                <a:ea typeface="DFKai-SB" pitchFamily="65"/>
              </a:rPr>
              <a:t> </a:t>
            </a:r>
            <a:r>
              <a:rPr lang="en-US" sz="4800">
                <a:solidFill>
                  <a:srgbClr val="4F6228"/>
                </a:solidFill>
                <a:latin typeface="DFKai-SB" pitchFamily="65"/>
                <a:ea typeface="DFKai-SB" pitchFamily="65"/>
              </a:rPr>
              <a:t>K</a:t>
            </a:r>
            <a:r>
              <a:rPr lang="en-US" sz="2000">
                <a:solidFill>
                  <a:srgbClr val="4F6228"/>
                </a:solidFill>
                <a:latin typeface="DFKai-SB" pitchFamily="65"/>
                <a:ea typeface="DFKai-SB" pitchFamily="65"/>
              </a:rPr>
              <a:t>nowledge</a:t>
            </a:r>
            <a:r>
              <a:rPr lang="en-US" sz="2800">
                <a:solidFill>
                  <a:srgbClr val="4F6228"/>
                </a:solidFill>
                <a:latin typeface="DFKai-SB" pitchFamily="65"/>
                <a:ea typeface="DFKai-SB" pitchFamily="65"/>
              </a:rPr>
              <a:t/>
            </a:r>
            <a:br>
              <a:rPr lang="en-US" sz="2800">
                <a:solidFill>
                  <a:srgbClr val="4F6228"/>
                </a:solidFill>
                <a:latin typeface="DFKai-SB" pitchFamily="65"/>
                <a:ea typeface="DFKai-SB" pitchFamily="65"/>
              </a:rPr>
            </a:br>
            <a:endParaRPr lang="en-US" sz="2800">
              <a:solidFill>
                <a:srgbClr val="4F6228"/>
              </a:solidFill>
              <a:latin typeface="DFKai-SB" pitchFamily="65"/>
              <a:ea typeface="DFKai-SB" pitchFamily="65"/>
            </a:endParaRPr>
          </a:p>
        </p:txBody>
      </p:sp>
      <p:sp>
        <p:nvSpPr>
          <p:cNvPr id="3" name="TextBox 2"/>
          <p:cNvSpPr/>
          <p:nvPr/>
        </p:nvSpPr>
        <p:spPr>
          <a:xfrm>
            <a:off x="237241" y="685800"/>
            <a:ext cx="10955161" cy="4580641"/>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a:noFill/>
            <a:prstDash val="solid"/>
          </a:ln>
        </p:spPr>
        <p:txBody>
          <a:bodyPr vert="horz" wrap="square" lIns="90004" tIns="44997" rIns="90004" bIns="44997" anchor="t" anchorCtr="0" compatLnSpc="0"/>
          <a:lstStyle/>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0" cap="none" spc="0" baseline="0" dirty="0">
                <a:solidFill>
                  <a:srgbClr val="B9CDE5"/>
                </a:solidFill>
                <a:uFillTx/>
                <a:latin typeface="Arial" pitchFamily="34"/>
                <a:ea typeface="DejaVu LGC Sans" pitchFamily="2"/>
                <a:cs typeface="Arial" pitchFamily="34"/>
              </a:rPr>
              <a:t>“</a:t>
            </a:r>
            <a:r>
              <a:rPr lang="en-US" sz="2100" b="0" i="0" u="none" strike="noStrike" kern="0" cap="none" spc="0" baseline="0" dirty="0" err="1">
                <a:solidFill>
                  <a:srgbClr val="B9CDE5"/>
                </a:solidFill>
                <a:uFillTx/>
                <a:latin typeface="Arial" pitchFamily="34"/>
                <a:ea typeface="DejaVu LGC Sans" pitchFamily="2"/>
                <a:cs typeface="Arial" pitchFamily="34"/>
              </a:rPr>
              <a:t>reThink</a:t>
            </a:r>
            <a:r>
              <a:rPr lang="en-US" sz="2100" b="0" i="0" u="none" strike="noStrike" kern="0" cap="none" spc="0" baseline="0" dirty="0">
                <a:solidFill>
                  <a:srgbClr val="B9CDE5"/>
                </a:solidFill>
                <a:uFillTx/>
                <a:latin typeface="Arial" pitchFamily="34"/>
                <a:ea typeface="DejaVu LGC Sans" pitchFamily="2"/>
                <a:cs typeface="Arial" pitchFamily="34"/>
              </a:rPr>
              <a:t> Week # [1..12]”</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Lab practical list: core and plus topics</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0" cap="none" spc="0" baseline="0" dirty="0">
                <a:solidFill>
                  <a:srgbClr val="B9CDE5"/>
                </a:solidFill>
                <a:uFillTx/>
                <a:latin typeface="Arial" pitchFamily="34"/>
                <a:ea typeface="DejaVu LGC Sans" pitchFamily="2"/>
                <a:cs typeface="Arial" pitchFamily="34"/>
              </a:rPr>
              <a:t>Projects and program exercises</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0" cap="none" spc="0" baseline="0" dirty="0">
                <a:solidFill>
                  <a:srgbClr val="B9CDE5"/>
                </a:solidFill>
                <a:uFillTx/>
                <a:latin typeface="Arial" pitchFamily="34"/>
                <a:ea typeface="DejaVu LGC Sans" pitchFamily="2"/>
                <a:cs typeface="Arial" pitchFamily="34"/>
              </a:rPr>
              <a:t>Learning from exam </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Promote certifications to build students' effective resume</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Do and don'ts in computer programming</a:t>
            </a:r>
            <a:endParaRPr lang="en-US" sz="2100" b="0" i="0" u="none" strike="noStrike" kern="0" cap="none" spc="0" baseline="0" dirty="0">
              <a:solidFill>
                <a:srgbClr val="B9CDE5"/>
              </a:solidFill>
              <a:uFillTx/>
              <a:latin typeface="Arial" pitchFamily="34"/>
              <a:ea typeface="DejaVu LGC Sans" pitchFamily="2"/>
              <a:cs typeface="Arial" pitchFamily="34"/>
            </a:endParaRP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Admiring student efforts via sharing their work with others</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Field related real examples and knowledge sharing</a:t>
            </a:r>
          </a:p>
          <a:p>
            <a:pPr marL="342900" lvl="1" indent="-342900" algn="just">
              <a:lnSpc>
                <a:spcPct val="150000"/>
              </a:lnSpc>
              <a:buSzPct val="45000"/>
              <a:buFont typeface="Arial" pitchFamily="34"/>
              <a:buChar char="•"/>
              <a:defRPr sz="1800" b="0" i="0" u="none" strike="noStrike" kern="0" cap="none" spc="0" baseline="0">
                <a:solidFill>
                  <a:srgbClr val="000000"/>
                </a:solidFill>
                <a:uFillTx/>
              </a:defRPr>
            </a:pPr>
            <a:r>
              <a:rPr lang="en-US" sz="2100" kern="0" dirty="0" smtClean="0">
                <a:solidFill>
                  <a:srgbClr val="0070C0"/>
                </a:solidFill>
                <a:latin typeface="Arial" pitchFamily="34"/>
                <a:ea typeface="DejaVu LGC Sans" pitchFamily="2"/>
                <a:cs typeface="Arial" pitchFamily="34"/>
              </a:rPr>
              <a:t>Highlighting </a:t>
            </a:r>
            <a:r>
              <a:rPr lang="en-US" sz="2100" kern="0" dirty="0">
                <a:solidFill>
                  <a:srgbClr val="0070C0"/>
                </a:solidFill>
                <a:latin typeface="Arial" pitchFamily="34"/>
                <a:ea typeface="DejaVu LGC Sans" pitchFamily="2"/>
                <a:cs typeface="Arial" pitchFamily="34"/>
              </a:rPr>
              <a:t>Computer </a:t>
            </a:r>
            <a:r>
              <a:rPr lang="en-US" sz="2100" kern="0" dirty="0" smtClean="0">
                <a:solidFill>
                  <a:srgbClr val="0070C0"/>
                </a:solidFill>
                <a:latin typeface="Arial" pitchFamily="34"/>
                <a:ea typeface="DejaVu LGC Sans" pitchFamily="2"/>
                <a:cs typeface="Arial" pitchFamily="34"/>
              </a:rPr>
              <a:t>friends</a:t>
            </a:r>
            <a:r>
              <a:rPr lang="en-US" sz="2100" kern="0" dirty="0" smtClean="0">
                <a:solidFill>
                  <a:srgbClr val="B9CDE5"/>
                </a:solidFill>
                <a:latin typeface="Arial" pitchFamily="34"/>
                <a:ea typeface="DejaVu LGC Sans" pitchFamily="2"/>
                <a:cs typeface="Arial" pitchFamily="34"/>
              </a:rPr>
              <a:t>, </a:t>
            </a:r>
            <a:r>
              <a:rPr lang="en-US" sz="2100" kern="0" dirty="0">
                <a:solidFill>
                  <a:srgbClr val="0070C0"/>
                </a:solidFill>
                <a:latin typeface="Arial" pitchFamily="34"/>
                <a:ea typeface="DejaVu LGC Sans" pitchFamily="2"/>
                <a:cs typeface="Arial" pitchFamily="34"/>
              </a:rPr>
              <a:t>productivity</a:t>
            </a:r>
            <a:r>
              <a:rPr lang="en-US" sz="2100" kern="0" dirty="0" smtClean="0">
                <a:solidFill>
                  <a:srgbClr val="0070C0"/>
                </a:solidFill>
                <a:latin typeface="Arial" pitchFamily="34"/>
                <a:ea typeface="DejaVu LGC Sans" pitchFamily="2"/>
                <a:cs typeface="Arial" pitchFamily="34"/>
              </a:rPr>
              <a:t> </a:t>
            </a:r>
            <a:r>
              <a:rPr lang="en-US" sz="2100" kern="0" dirty="0">
                <a:solidFill>
                  <a:srgbClr val="0070C0"/>
                </a:solidFill>
                <a:latin typeface="Arial" pitchFamily="34"/>
                <a:ea typeface="DejaVu LGC Sans" pitchFamily="2"/>
                <a:cs typeface="Arial" pitchFamily="34"/>
              </a:rPr>
              <a:t>notes to speed up development</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Different job titles and related tasks</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Moodle supported online </a:t>
            </a:r>
            <a:r>
              <a:rPr lang="en-US" sz="2100" b="0" i="0" u="none" strike="noStrike" kern="1200" cap="none" spc="0" baseline="0" dirty="0" smtClean="0">
                <a:solidFill>
                  <a:srgbClr val="B9CDE5"/>
                </a:solidFill>
                <a:uFillTx/>
                <a:latin typeface="Arial" pitchFamily="34"/>
                <a:ea typeface="DejaVu LGC Sans" pitchFamily="2"/>
                <a:cs typeface="Arial" pitchFamily="34"/>
              </a:rPr>
              <a:t>quiz</a:t>
            </a:r>
          </a:p>
          <a:p>
            <a:pPr marL="342900" lvl="1" indent="-342900" algn="just">
              <a:lnSpc>
                <a:spcPct val="150000"/>
              </a:lnSpc>
              <a:buSzPct val="45000"/>
              <a:buFont typeface="Arial" pitchFamily="34"/>
              <a:buChar char="•"/>
              <a:defRPr sz="1800" b="0" i="0" u="none" strike="noStrike" kern="0" cap="none" spc="0" baseline="0">
                <a:solidFill>
                  <a:srgbClr val="000000"/>
                </a:solidFill>
                <a:uFillTx/>
              </a:defRPr>
            </a:pPr>
            <a:r>
              <a:rPr lang="en-US" sz="2100" kern="0" dirty="0">
                <a:solidFill>
                  <a:srgbClr val="B9CDE5"/>
                </a:solidFill>
                <a:latin typeface="Arial" pitchFamily="34"/>
                <a:ea typeface="DejaVu LGC Sans" pitchFamily="2"/>
                <a:cs typeface="Arial" pitchFamily="34"/>
              </a:rPr>
              <a:t>Email Communication using </a:t>
            </a:r>
            <a:r>
              <a:rPr lang="en-US" sz="2100" kern="0" dirty="0" err="1">
                <a:solidFill>
                  <a:srgbClr val="B9CDE5"/>
                </a:solidFill>
                <a:latin typeface="Arial" pitchFamily="34"/>
                <a:ea typeface="DejaVu LGC Sans" pitchFamily="2"/>
                <a:cs typeface="Arial" pitchFamily="34"/>
              </a:rPr>
              <a:t>gmail</a:t>
            </a:r>
            <a:r>
              <a:rPr lang="en-US" sz="2100" kern="0" dirty="0">
                <a:solidFill>
                  <a:srgbClr val="B9CDE5"/>
                </a:solidFill>
                <a:latin typeface="Arial" pitchFamily="34"/>
                <a:ea typeface="DejaVu LGC Sans" pitchFamily="2"/>
                <a:cs typeface="Arial" pitchFamily="34"/>
              </a:rPr>
              <a:t> batch group</a:t>
            </a:r>
            <a:endParaRPr lang="en-US" sz="2100" dirty="0">
              <a:solidFill>
                <a:srgbClr val="B9CDE5"/>
              </a:solidFill>
              <a:latin typeface="Arial" pitchFamily="34"/>
              <a:ea typeface="DejaVu LGC Sans" pitchFamily="2"/>
              <a:cs typeface="Arial" pitchFamily="34"/>
            </a:endParaRP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endParaRPr lang="en-US" sz="2100" b="0" i="0" u="none" strike="noStrike" kern="1200" cap="none" spc="0" baseline="0" dirty="0">
              <a:solidFill>
                <a:srgbClr val="B9CDE5"/>
              </a:solidFill>
              <a:uFillTx/>
              <a:latin typeface="Arial" pitchFamily="34"/>
              <a:ea typeface="DejaVu LGC Sans" pitchFamily="2"/>
              <a:cs typeface="Arial" pitchFamily="34"/>
            </a:endParaRPr>
          </a:p>
          <a:p>
            <a:pPr marL="45720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200" b="0" i="0" u="none" strike="noStrike" kern="1200" cap="none" spc="0" baseline="0" dirty="0">
              <a:solidFill>
                <a:srgbClr val="00B050"/>
              </a:solidFill>
              <a:uFillTx/>
              <a:latin typeface="Calibri" pitchFamily="18"/>
              <a:ea typeface="DejaVu LGC Sans" pitchFamily="2"/>
              <a:cs typeface="Arial" pitchFamily="34"/>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28600" y="228600"/>
            <a:ext cx="10884596" cy="714960"/>
          </a:xfrm>
        </p:spPr>
        <p:txBody>
          <a:bodyPr/>
          <a:lstStyle/>
          <a:p>
            <a:pPr lvl="0">
              <a:buNone/>
            </a:pPr>
            <a:r>
              <a:rPr lang="en-US" sz="2800" dirty="0" smtClean="0">
                <a:solidFill>
                  <a:srgbClr val="007CC3"/>
                </a:solidFill>
              </a:rPr>
              <a:t>Highlighting Computer friends </a:t>
            </a:r>
            <a:r>
              <a:rPr lang="en-US" sz="2800" dirty="0">
                <a:solidFill>
                  <a:srgbClr val="007CC3"/>
                </a:solidFill>
              </a:rPr>
              <a:t>i.e. logs, manual pages, etc.</a:t>
            </a:r>
          </a:p>
        </p:txBody>
      </p:sp>
      <p:sp>
        <p:nvSpPr>
          <p:cNvPr id="3" name="TextBox 2"/>
          <p:cNvSpPr/>
          <p:nvPr/>
        </p:nvSpPr>
        <p:spPr>
          <a:xfrm>
            <a:off x="344884" y="1090796"/>
            <a:ext cx="10399315" cy="1195203"/>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a:noFill/>
            <a:prstDash val="solid"/>
          </a:ln>
        </p:spPr>
        <p:txBody>
          <a:bodyPr vert="horz" wrap="square" lIns="90004" tIns="44997" rIns="90004" bIns="44997" anchor="t" anchorCtr="0" compatLnSpc="0"/>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DejaVu LGC Sans" pitchFamily="2"/>
              <a:cs typeface="Lohit Hindi" pitchFamily="2"/>
            </a:endParaRPr>
          </a:p>
        </p:txBody>
      </p:sp>
      <p:pic>
        <p:nvPicPr>
          <p:cNvPr id="4" name="Picture 3"/>
          <p:cNvPicPr>
            <a:picLocks noChangeAspect="1"/>
          </p:cNvPicPr>
          <p:nvPr/>
        </p:nvPicPr>
        <p:blipFill>
          <a:blip r:embed="rId3">
            <a:lum/>
            <a:alphaModFix/>
          </a:blip>
          <a:srcRect/>
          <a:stretch>
            <a:fillRect/>
          </a:stretch>
        </p:blipFill>
        <p:spPr>
          <a:xfrm>
            <a:off x="685800" y="1358999"/>
            <a:ext cx="3899522" cy="1612800"/>
          </a:xfrm>
          <a:prstGeom prst="rect">
            <a:avLst/>
          </a:prstGeom>
          <a:noFill/>
          <a:ln>
            <a:noFill/>
          </a:ln>
        </p:spPr>
      </p:pic>
      <p:pic>
        <p:nvPicPr>
          <p:cNvPr id="5" name="Picture 4"/>
          <p:cNvPicPr>
            <a:picLocks noChangeAspect="1"/>
          </p:cNvPicPr>
          <p:nvPr/>
        </p:nvPicPr>
        <p:blipFill>
          <a:blip r:embed="rId4">
            <a:lum/>
            <a:alphaModFix/>
          </a:blip>
          <a:srcRect/>
          <a:stretch>
            <a:fillRect/>
          </a:stretch>
        </p:blipFill>
        <p:spPr>
          <a:xfrm>
            <a:off x="875163" y="3429000"/>
            <a:ext cx="6897236" cy="1155600"/>
          </a:xfrm>
          <a:prstGeom prst="rect">
            <a:avLst/>
          </a:prstGeom>
          <a:noFill/>
          <a:ln>
            <a:noFill/>
          </a:ln>
        </p:spPr>
      </p:pic>
      <p:pic>
        <p:nvPicPr>
          <p:cNvPr id="6" name="Picture 5"/>
          <p:cNvPicPr>
            <a:picLocks noChangeAspect="1"/>
          </p:cNvPicPr>
          <p:nvPr/>
        </p:nvPicPr>
        <p:blipFill>
          <a:blip r:embed="rId5">
            <a:lum/>
            <a:alphaModFix/>
          </a:blip>
          <a:srcRect/>
          <a:stretch>
            <a:fillRect/>
          </a:stretch>
        </p:blipFill>
        <p:spPr>
          <a:xfrm>
            <a:off x="5486400" y="1371600"/>
            <a:ext cx="4496397" cy="1371600"/>
          </a:xfrm>
          <a:prstGeom prst="rect">
            <a:avLst/>
          </a:prstGeom>
          <a:noFill/>
          <a:ln>
            <a:noFill/>
          </a:ln>
        </p:spPr>
      </p:pic>
      <p:sp>
        <p:nvSpPr>
          <p:cNvPr id="7" name="Freeform 6"/>
          <p:cNvSpPr/>
          <p:nvPr/>
        </p:nvSpPr>
        <p:spPr>
          <a:xfrm>
            <a:off x="685800" y="1600200"/>
            <a:ext cx="685800" cy="457200"/>
          </a:xfrm>
          <a:custGeom>
            <a:avLst/>
            <a:gdLst>
              <a:gd name="f0" fmla="val 10800000"/>
              <a:gd name="f1" fmla="val 5400000"/>
              <a:gd name="f2" fmla="val 16200000"/>
              <a:gd name="f3" fmla="val w"/>
              <a:gd name="f4" fmla="val h"/>
              <a:gd name="f5" fmla="val ss"/>
              <a:gd name="f6" fmla="val 0"/>
              <a:gd name="f7" fmla="*/ 5419351 1 1725033"/>
              <a:gd name="f8" fmla="abs f3"/>
              <a:gd name="f9" fmla="abs f4"/>
              <a:gd name="f10" fmla="abs f5"/>
              <a:gd name="f11" fmla="+- 2700000 f1 0"/>
              <a:gd name="f12" fmla="?: f8 f3 1"/>
              <a:gd name="f13" fmla="?: f9 f4 1"/>
              <a:gd name="f14" fmla="?: f10 f5 1"/>
              <a:gd name="f15" fmla="+- f11 0 f1"/>
              <a:gd name="f16" fmla="*/ f12 1 21600"/>
              <a:gd name="f17" fmla="*/ f13 1 21600"/>
              <a:gd name="f18" fmla="*/ 21600 f12 1"/>
              <a:gd name="f19" fmla="*/ 21600 f13 1"/>
              <a:gd name="f20" fmla="+- f15 f1 0"/>
              <a:gd name="f21" fmla="min f17 f16"/>
              <a:gd name="f22" fmla="*/ f18 1 f14"/>
              <a:gd name="f23" fmla="*/ f19 1 f14"/>
              <a:gd name="f24" fmla="*/ f20 f7 1"/>
              <a:gd name="f25" fmla="val f22"/>
              <a:gd name="f26" fmla="val f23"/>
              <a:gd name="f27" fmla="*/ f24 1 f0"/>
              <a:gd name="f28" fmla="*/ f6 f21 1"/>
              <a:gd name="f29" fmla="+- f26 0 f6"/>
              <a:gd name="f30" fmla="+- f25 0 f6"/>
              <a:gd name="f31" fmla="+- 0 0 f27"/>
              <a:gd name="f32" fmla="*/ f29 1 2"/>
              <a:gd name="f33" fmla="*/ f30 1 2"/>
              <a:gd name="f34" fmla="+- 0 0 f31"/>
              <a:gd name="f35" fmla="+- f6 f32 0"/>
              <a:gd name="f36" fmla="+- f6 f33 0"/>
              <a:gd name="f37" fmla="*/ f34 f0 1"/>
              <a:gd name="f38" fmla="*/ f33 f21 1"/>
              <a:gd name="f39" fmla="*/ f32 f21 1"/>
              <a:gd name="f40" fmla="*/ f37 1 f7"/>
              <a:gd name="f41" fmla="*/ f35 f21 1"/>
              <a:gd name="f42" fmla="+- f40 0 f1"/>
              <a:gd name="f43" fmla="cos 1 f42"/>
              <a:gd name="f44" fmla="sin 1 f42"/>
              <a:gd name="f45" fmla="+- 0 0 f43"/>
              <a:gd name="f46" fmla="+- 0 0 f44"/>
              <a:gd name="f47" fmla="+- 0 0 f45"/>
              <a:gd name="f48" fmla="+- 0 0 f46"/>
              <a:gd name="f49" fmla="val f47"/>
              <a:gd name="f50" fmla="val f48"/>
              <a:gd name="f51" fmla="*/ f49 f33 1"/>
              <a:gd name="f52" fmla="*/ f50 f32 1"/>
              <a:gd name="f53" fmla="+- f36 0 f51"/>
              <a:gd name="f54" fmla="+- f36 f51 0"/>
              <a:gd name="f55" fmla="+- f35 0 f52"/>
              <a:gd name="f56" fmla="+- f35 f52 0"/>
              <a:gd name="f57" fmla="*/ f53 f21 1"/>
              <a:gd name="f58" fmla="*/ f55 f21 1"/>
              <a:gd name="f59" fmla="*/ f54 f21 1"/>
              <a:gd name="f60" fmla="*/ f56 f21 1"/>
            </a:gdLst>
            <a:ahLst/>
            <a:cxnLst>
              <a:cxn ang="3cd4">
                <a:pos x="hc" y="t"/>
              </a:cxn>
              <a:cxn ang="0">
                <a:pos x="r" y="vc"/>
              </a:cxn>
              <a:cxn ang="cd4">
                <a:pos x="hc" y="b"/>
              </a:cxn>
              <a:cxn ang="cd2">
                <a:pos x="l" y="vc"/>
              </a:cxn>
            </a:cxnLst>
            <a:rect l="f57" t="f58" r="f59" b="f60"/>
            <a:pathLst>
              <a:path>
                <a:moveTo>
                  <a:pt x="f28" y="f41"/>
                </a:moveTo>
                <a:arcTo wR="f38" hR="f39" stAng="f0" swAng="f1"/>
                <a:arcTo wR="f38" hR="f39" stAng="f2" swAng="f1"/>
                <a:arcTo wR="f38" hR="f39" stAng="f6" swAng="f1"/>
                <a:arcTo wR="f38" hR="f39" stAng="f1" swAng="f1"/>
                <a:close/>
              </a:path>
            </a:pathLst>
          </a:custGeom>
          <a:noFill/>
          <a:ln w="0">
            <a:solidFill>
              <a:srgbClr val="FF0000"/>
            </a:solidFill>
            <a:prstDash val="solid"/>
          </a:ln>
        </p:spPr>
        <p:txBody>
          <a:bodyPr vert="horz" wrap="square" lIns="90004" tIns="44997" rIns="90004" bIns="44997" anchor="ctr" anchorCtr="1" compatLnSpc="0"/>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DejaVu LGC Sans" pitchFamily="2"/>
              <a:cs typeface="Lohit Hindi" pitchFamily="2"/>
            </a:endParaRPr>
          </a:p>
        </p:txBody>
      </p:sp>
      <p:pic>
        <p:nvPicPr>
          <p:cNvPr id="8" name="Picture 7"/>
          <p:cNvPicPr>
            <a:picLocks noChangeAspect="1"/>
          </p:cNvPicPr>
          <p:nvPr/>
        </p:nvPicPr>
        <p:blipFill>
          <a:blip r:embed="rId6">
            <a:lum/>
            <a:alphaModFix/>
          </a:blip>
          <a:srcRect/>
          <a:stretch>
            <a:fillRect/>
          </a:stretch>
        </p:blipFill>
        <p:spPr>
          <a:xfrm>
            <a:off x="5714643" y="4533842"/>
            <a:ext cx="3657956" cy="1181157"/>
          </a:xfrm>
          <a:prstGeom prst="rect">
            <a:avLst/>
          </a:prstGeom>
          <a:noFill/>
          <a:ln>
            <a:noFill/>
          </a:ln>
        </p:spPr>
      </p:pic>
      <p:sp>
        <p:nvSpPr>
          <p:cNvPr id="10" name="Freeform 9"/>
          <p:cNvSpPr/>
          <p:nvPr/>
        </p:nvSpPr>
        <p:spPr>
          <a:xfrm>
            <a:off x="6820198" y="5029200"/>
            <a:ext cx="1828800" cy="323820"/>
          </a:xfrm>
          <a:custGeom>
            <a:avLst/>
            <a:gdLst>
              <a:gd name="f0" fmla="val 10800000"/>
              <a:gd name="f1" fmla="val 5400000"/>
              <a:gd name="f2" fmla="val 16200000"/>
              <a:gd name="f3" fmla="val w"/>
              <a:gd name="f4" fmla="val h"/>
              <a:gd name="f5" fmla="val ss"/>
              <a:gd name="f6" fmla="val 0"/>
              <a:gd name="f7" fmla="*/ 5419351 1 1725033"/>
              <a:gd name="f8" fmla="abs f3"/>
              <a:gd name="f9" fmla="abs f4"/>
              <a:gd name="f10" fmla="abs f5"/>
              <a:gd name="f11" fmla="+- 2700000 f1 0"/>
              <a:gd name="f12" fmla="?: f8 f3 1"/>
              <a:gd name="f13" fmla="?: f9 f4 1"/>
              <a:gd name="f14" fmla="?: f10 f5 1"/>
              <a:gd name="f15" fmla="+- f11 0 f1"/>
              <a:gd name="f16" fmla="*/ f12 1 21600"/>
              <a:gd name="f17" fmla="*/ f13 1 21600"/>
              <a:gd name="f18" fmla="*/ 21600 f12 1"/>
              <a:gd name="f19" fmla="*/ 21600 f13 1"/>
              <a:gd name="f20" fmla="+- f15 f1 0"/>
              <a:gd name="f21" fmla="min f17 f16"/>
              <a:gd name="f22" fmla="*/ f18 1 f14"/>
              <a:gd name="f23" fmla="*/ f19 1 f14"/>
              <a:gd name="f24" fmla="*/ f20 f7 1"/>
              <a:gd name="f25" fmla="val f22"/>
              <a:gd name="f26" fmla="val f23"/>
              <a:gd name="f27" fmla="*/ f24 1 f0"/>
              <a:gd name="f28" fmla="*/ f6 f21 1"/>
              <a:gd name="f29" fmla="+- f26 0 f6"/>
              <a:gd name="f30" fmla="+- f25 0 f6"/>
              <a:gd name="f31" fmla="+- 0 0 f27"/>
              <a:gd name="f32" fmla="*/ f29 1 2"/>
              <a:gd name="f33" fmla="*/ f30 1 2"/>
              <a:gd name="f34" fmla="+- 0 0 f31"/>
              <a:gd name="f35" fmla="+- f6 f32 0"/>
              <a:gd name="f36" fmla="+- f6 f33 0"/>
              <a:gd name="f37" fmla="*/ f34 f0 1"/>
              <a:gd name="f38" fmla="*/ f33 f21 1"/>
              <a:gd name="f39" fmla="*/ f32 f21 1"/>
              <a:gd name="f40" fmla="*/ f37 1 f7"/>
              <a:gd name="f41" fmla="*/ f35 f21 1"/>
              <a:gd name="f42" fmla="+- f40 0 f1"/>
              <a:gd name="f43" fmla="cos 1 f42"/>
              <a:gd name="f44" fmla="sin 1 f42"/>
              <a:gd name="f45" fmla="+- 0 0 f43"/>
              <a:gd name="f46" fmla="+- 0 0 f44"/>
              <a:gd name="f47" fmla="+- 0 0 f45"/>
              <a:gd name="f48" fmla="+- 0 0 f46"/>
              <a:gd name="f49" fmla="val f47"/>
              <a:gd name="f50" fmla="val f48"/>
              <a:gd name="f51" fmla="*/ f49 f33 1"/>
              <a:gd name="f52" fmla="*/ f50 f32 1"/>
              <a:gd name="f53" fmla="+- f36 0 f51"/>
              <a:gd name="f54" fmla="+- f36 f51 0"/>
              <a:gd name="f55" fmla="+- f35 0 f52"/>
              <a:gd name="f56" fmla="+- f35 f52 0"/>
              <a:gd name="f57" fmla="*/ f53 f21 1"/>
              <a:gd name="f58" fmla="*/ f55 f21 1"/>
              <a:gd name="f59" fmla="*/ f54 f21 1"/>
              <a:gd name="f60" fmla="*/ f56 f21 1"/>
            </a:gdLst>
            <a:ahLst/>
            <a:cxnLst>
              <a:cxn ang="3cd4">
                <a:pos x="hc" y="t"/>
              </a:cxn>
              <a:cxn ang="0">
                <a:pos x="r" y="vc"/>
              </a:cxn>
              <a:cxn ang="cd4">
                <a:pos x="hc" y="b"/>
              </a:cxn>
              <a:cxn ang="cd2">
                <a:pos x="l" y="vc"/>
              </a:cxn>
            </a:cxnLst>
            <a:rect l="f57" t="f58" r="f59" b="f60"/>
            <a:pathLst>
              <a:path>
                <a:moveTo>
                  <a:pt x="f28" y="f41"/>
                </a:moveTo>
                <a:arcTo wR="f38" hR="f39" stAng="f0" swAng="f1"/>
                <a:arcTo wR="f38" hR="f39" stAng="f2" swAng="f1"/>
                <a:arcTo wR="f38" hR="f39" stAng="f6" swAng="f1"/>
                <a:arcTo wR="f38" hR="f39" stAng="f1" swAng="f1"/>
                <a:close/>
              </a:path>
            </a:pathLst>
          </a:custGeom>
          <a:noFill/>
          <a:ln w="0">
            <a:solidFill>
              <a:srgbClr val="FF0000"/>
            </a:solidFill>
            <a:prstDash val="solid"/>
          </a:ln>
        </p:spPr>
        <p:txBody>
          <a:bodyPr vert="horz" wrap="square" lIns="90004" tIns="44997" rIns="90004" bIns="44997" anchor="ctr" anchorCtr="1" compatLnSpc="0"/>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DejaVu LGC Sans" pitchFamily="2"/>
              <a:cs typeface="Lohit Hindi" pitchFamily="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Slide2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371600" y="383846"/>
            <a:ext cx="9372600" cy="603915"/>
          </a:xfrm>
        </p:spPr>
        <p:txBody>
          <a:bodyPr anchorCtr="1"/>
          <a:lstStyle/>
          <a:p>
            <a:pPr lvl="0">
              <a:buNone/>
            </a:pPr>
            <a:r>
              <a:rPr lang="en-US" sz="4800">
                <a:solidFill>
                  <a:srgbClr val="4F6228"/>
                </a:solidFill>
                <a:latin typeface="DFKai-SB" pitchFamily="65"/>
                <a:ea typeface="DFKai-SB" pitchFamily="65"/>
              </a:rPr>
              <a:t>T</a:t>
            </a:r>
            <a:r>
              <a:rPr lang="en-US" sz="2000">
                <a:solidFill>
                  <a:srgbClr val="4F6228"/>
                </a:solidFill>
                <a:latin typeface="DFKai-SB" pitchFamily="65"/>
                <a:ea typeface="DFKai-SB" pitchFamily="65"/>
              </a:rPr>
              <a:t>eaching</a:t>
            </a:r>
            <a:r>
              <a:rPr lang="en-US" sz="1600">
                <a:solidFill>
                  <a:srgbClr val="4F6228"/>
                </a:solidFill>
                <a:latin typeface="DFKai-SB" pitchFamily="65"/>
                <a:ea typeface="DFKai-SB" pitchFamily="65"/>
              </a:rPr>
              <a:t>(that)</a:t>
            </a:r>
            <a:r>
              <a:rPr lang="en-US" sz="2800">
                <a:solidFill>
                  <a:srgbClr val="4F6228"/>
                </a:solidFill>
                <a:latin typeface="DFKai-SB" pitchFamily="65"/>
                <a:ea typeface="DFKai-SB" pitchFamily="65"/>
              </a:rPr>
              <a:t> </a:t>
            </a:r>
            <a:r>
              <a:rPr lang="en-US" sz="4800">
                <a:solidFill>
                  <a:srgbClr val="4F6228"/>
                </a:solidFill>
                <a:latin typeface="DFKai-SB" pitchFamily="65"/>
                <a:ea typeface="DFKai-SB" pitchFamily="65"/>
              </a:rPr>
              <a:t>H</a:t>
            </a:r>
            <a:r>
              <a:rPr lang="en-US" sz="2000">
                <a:solidFill>
                  <a:srgbClr val="4F6228"/>
                </a:solidFill>
                <a:latin typeface="DFKai-SB" pitchFamily="65"/>
                <a:ea typeface="DFKai-SB" pitchFamily="65"/>
              </a:rPr>
              <a:t>elps</a:t>
            </a:r>
            <a:r>
              <a:rPr lang="en-US" sz="2800">
                <a:solidFill>
                  <a:srgbClr val="4F6228"/>
                </a:solidFill>
                <a:latin typeface="DFKai-SB" pitchFamily="65"/>
                <a:ea typeface="DFKai-SB" pitchFamily="65"/>
              </a:rPr>
              <a:t> </a:t>
            </a:r>
            <a:r>
              <a:rPr lang="en-US" sz="4800">
                <a:solidFill>
                  <a:srgbClr val="4F6228"/>
                </a:solidFill>
                <a:latin typeface="DFKai-SB" pitchFamily="65"/>
                <a:ea typeface="DFKai-SB" pitchFamily="65"/>
              </a:rPr>
              <a:t>I</a:t>
            </a:r>
            <a:r>
              <a:rPr lang="en-US" sz="2000">
                <a:solidFill>
                  <a:srgbClr val="4F6228"/>
                </a:solidFill>
                <a:latin typeface="DFKai-SB" pitchFamily="65"/>
                <a:ea typeface="DFKai-SB" pitchFamily="65"/>
              </a:rPr>
              <a:t>mprovise</a:t>
            </a:r>
            <a:r>
              <a:rPr lang="en-US" sz="2800">
                <a:solidFill>
                  <a:srgbClr val="4F6228"/>
                </a:solidFill>
                <a:latin typeface="DFKai-SB" pitchFamily="65"/>
                <a:ea typeface="DFKai-SB" pitchFamily="65"/>
              </a:rPr>
              <a:t> </a:t>
            </a:r>
            <a:r>
              <a:rPr lang="en-US" sz="4800">
                <a:solidFill>
                  <a:srgbClr val="4F6228"/>
                </a:solidFill>
                <a:latin typeface="DFKai-SB" pitchFamily="65"/>
                <a:ea typeface="DFKai-SB" pitchFamily="65"/>
              </a:rPr>
              <a:t>N</a:t>
            </a:r>
            <a:r>
              <a:rPr lang="en-US" sz="2000">
                <a:solidFill>
                  <a:srgbClr val="4F6228"/>
                </a:solidFill>
                <a:latin typeface="DFKai-SB" pitchFamily="65"/>
                <a:ea typeface="DFKai-SB" pitchFamily="65"/>
              </a:rPr>
              <a:t>ative</a:t>
            </a:r>
            <a:r>
              <a:rPr lang="en-US" sz="2800">
                <a:solidFill>
                  <a:srgbClr val="4F6228"/>
                </a:solidFill>
                <a:latin typeface="DFKai-SB" pitchFamily="65"/>
                <a:ea typeface="DFKai-SB" pitchFamily="65"/>
              </a:rPr>
              <a:t> </a:t>
            </a:r>
            <a:r>
              <a:rPr lang="en-US" sz="4800">
                <a:solidFill>
                  <a:srgbClr val="4F6228"/>
                </a:solidFill>
                <a:latin typeface="DFKai-SB" pitchFamily="65"/>
                <a:ea typeface="DFKai-SB" pitchFamily="65"/>
              </a:rPr>
              <a:t>K</a:t>
            </a:r>
            <a:r>
              <a:rPr lang="en-US" sz="2000">
                <a:solidFill>
                  <a:srgbClr val="4F6228"/>
                </a:solidFill>
                <a:latin typeface="DFKai-SB" pitchFamily="65"/>
                <a:ea typeface="DFKai-SB" pitchFamily="65"/>
              </a:rPr>
              <a:t>nowledge</a:t>
            </a:r>
            <a:r>
              <a:rPr lang="en-US" sz="2800">
                <a:solidFill>
                  <a:srgbClr val="4F6228"/>
                </a:solidFill>
                <a:latin typeface="DFKai-SB" pitchFamily="65"/>
                <a:ea typeface="DFKai-SB" pitchFamily="65"/>
              </a:rPr>
              <a:t/>
            </a:r>
            <a:br>
              <a:rPr lang="en-US" sz="2800">
                <a:solidFill>
                  <a:srgbClr val="4F6228"/>
                </a:solidFill>
                <a:latin typeface="DFKai-SB" pitchFamily="65"/>
                <a:ea typeface="DFKai-SB" pitchFamily="65"/>
              </a:rPr>
            </a:br>
            <a:endParaRPr lang="en-US" sz="2800">
              <a:solidFill>
                <a:srgbClr val="4F6228"/>
              </a:solidFill>
              <a:latin typeface="DFKai-SB" pitchFamily="65"/>
              <a:ea typeface="DFKai-SB" pitchFamily="65"/>
            </a:endParaRPr>
          </a:p>
        </p:txBody>
      </p:sp>
      <p:sp>
        <p:nvSpPr>
          <p:cNvPr id="3" name="TextBox 2"/>
          <p:cNvSpPr/>
          <p:nvPr/>
        </p:nvSpPr>
        <p:spPr>
          <a:xfrm>
            <a:off x="237241" y="685800"/>
            <a:ext cx="10955161" cy="4580641"/>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a:noFill/>
            <a:prstDash val="solid"/>
          </a:ln>
        </p:spPr>
        <p:txBody>
          <a:bodyPr vert="horz" wrap="square" lIns="90004" tIns="44997" rIns="90004" bIns="44997" anchor="t" anchorCtr="0" compatLnSpc="0"/>
          <a:lstStyle/>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0" cap="none" spc="0" baseline="0" dirty="0">
                <a:solidFill>
                  <a:srgbClr val="B9CDE5"/>
                </a:solidFill>
                <a:uFillTx/>
                <a:latin typeface="Arial" pitchFamily="34"/>
                <a:ea typeface="DejaVu LGC Sans" pitchFamily="2"/>
                <a:cs typeface="Arial" pitchFamily="34"/>
              </a:rPr>
              <a:t>“</a:t>
            </a:r>
            <a:r>
              <a:rPr lang="en-US" sz="2100" b="0" i="0" u="none" strike="noStrike" kern="0" cap="none" spc="0" baseline="0" dirty="0" err="1">
                <a:solidFill>
                  <a:srgbClr val="B9CDE5"/>
                </a:solidFill>
                <a:uFillTx/>
                <a:latin typeface="Arial" pitchFamily="34"/>
                <a:ea typeface="DejaVu LGC Sans" pitchFamily="2"/>
                <a:cs typeface="Arial" pitchFamily="34"/>
              </a:rPr>
              <a:t>reThink</a:t>
            </a:r>
            <a:r>
              <a:rPr lang="en-US" sz="2100" b="0" i="0" u="none" strike="noStrike" kern="0" cap="none" spc="0" baseline="0" dirty="0">
                <a:solidFill>
                  <a:srgbClr val="B9CDE5"/>
                </a:solidFill>
                <a:uFillTx/>
                <a:latin typeface="Arial" pitchFamily="34"/>
                <a:ea typeface="DejaVu LGC Sans" pitchFamily="2"/>
                <a:cs typeface="Arial" pitchFamily="34"/>
              </a:rPr>
              <a:t> Week # [1..12]”</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Lab practical list: core and plus topics</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0" cap="none" spc="0" baseline="0" dirty="0">
                <a:solidFill>
                  <a:srgbClr val="B9CDE5"/>
                </a:solidFill>
                <a:uFillTx/>
                <a:latin typeface="Arial" pitchFamily="34"/>
                <a:ea typeface="DejaVu LGC Sans" pitchFamily="2"/>
                <a:cs typeface="Arial" pitchFamily="34"/>
              </a:rPr>
              <a:t>Projects and program exercises</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0" cap="none" spc="0" baseline="0" dirty="0">
                <a:solidFill>
                  <a:srgbClr val="B9CDE5"/>
                </a:solidFill>
                <a:uFillTx/>
                <a:latin typeface="Arial" pitchFamily="34"/>
                <a:ea typeface="DejaVu LGC Sans" pitchFamily="2"/>
                <a:cs typeface="Arial" pitchFamily="34"/>
              </a:rPr>
              <a:t>Learning from exam </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Promote certifications to build students' effective resume</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Do and don'ts in computer programming</a:t>
            </a:r>
            <a:endParaRPr lang="en-US" sz="2100" b="0" i="0" u="none" strike="noStrike" kern="0" cap="none" spc="0" baseline="0" dirty="0">
              <a:solidFill>
                <a:srgbClr val="B9CDE5"/>
              </a:solidFill>
              <a:uFillTx/>
              <a:latin typeface="Arial" pitchFamily="34"/>
              <a:ea typeface="DejaVu LGC Sans" pitchFamily="2"/>
              <a:cs typeface="Arial" pitchFamily="34"/>
            </a:endParaRP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Admiring student efforts via sharing their work with others</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Field related real examples and knowledge sharing</a:t>
            </a:r>
          </a:p>
          <a:p>
            <a:pPr marL="342900" lvl="1" indent="-342900" algn="just">
              <a:lnSpc>
                <a:spcPct val="150000"/>
              </a:lnSpc>
              <a:buSzPct val="45000"/>
              <a:buFont typeface="Arial" pitchFamily="34"/>
              <a:buChar char="•"/>
              <a:defRPr sz="1800" b="0" i="0" u="none" strike="noStrike" kern="0" cap="none" spc="0" baseline="0">
                <a:solidFill>
                  <a:srgbClr val="000000"/>
                </a:solidFill>
                <a:uFillTx/>
              </a:defRPr>
            </a:pPr>
            <a:r>
              <a:rPr lang="en-US" sz="2100" dirty="0">
                <a:solidFill>
                  <a:srgbClr val="B9CDE5"/>
                </a:solidFill>
                <a:latin typeface="Arial" pitchFamily="34"/>
                <a:ea typeface="DejaVu LGC Sans" pitchFamily="2"/>
                <a:cs typeface="Arial" pitchFamily="34"/>
              </a:rPr>
              <a:t>Highlighting Computer </a:t>
            </a:r>
            <a:r>
              <a:rPr lang="en-US" sz="2100" dirty="0" smtClean="0">
                <a:solidFill>
                  <a:srgbClr val="B9CDE5"/>
                </a:solidFill>
                <a:latin typeface="Arial" pitchFamily="34"/>
                <a:ea typeface="DejaVu LGC Sans" pitchFamily="2"/>
                <a:cs typeface="Arial" pitchFamily="34"/>
              </a:rPr>
              <a:t>friends, p</a:t>
            </a:r>
            <a:r>
              <a:rPr lang="en-US" sz="2100" b="0" i="0" u="none" strike="noStrike" kern="1200" cap="none" spc="0" baseline="0" dirty="0" smtClean="0">
                <a:solidFill>
                  <a:srgbClr val="B9CDE5"/>
                </a:solidFill>
                <a:uFillTx/>
                <a:latin typeface="Arial" pitchFamily="34"/>
                <a:ea typeface="DejaVu LGC Sans" pitchFamily="2"/>
                <a:cs typeface="Arial" pitchFamily="34"/>
              </a:rPr>
              <a:t>roductivity </a:t>
            </a:r>
            <a:r>
              <a:rPr lang="en-US" sz="2100" b="0" i="0" u="none" strike="noStrike" kern="1200" cap="none" spc="0" baseline="0" dirty="0">
                <a:solidFill>
                  <a:srgbClr val="B9CDE5"/>
                </a:solidFill>
                <a:uFillTx/>
                <a:latin typeface="Arial" pitchFamily="34"/>
                <a:ea typeface="DejaVu LGC Sans" pitchFamily="2"/>
                <a:cs typeface="Arial" pitchFamily="34"/>
              </a:rPr>
              <a:t>notes to speed up development</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0" cap="none" spc="0" baseline="0" dirty="0">
                <a:solidFill>
                  <a:srgbClr val="0070C0"/>
                </a:solidFill>
                <a:uFillTx/>
                <a:latin typeface="Arial" pitchFamily="34"/>
                <a:ea typeface="DejaVu LGC Sans" pitchFamily="2"/>
                <a:cs typeface="Arial" pitchFamily="34"/>
              </a:rPr>
              <a:t>Different job titles and related tasks</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Moodle supported online </a:t>
            </a:r>
            <a:r>
              <a:rPr lang="en-US" sz="2100" b="0" i="0" u="none" strike="noStrike" kern="1200" cap="none" spc="0" baseline="0" dirty="0" smtClean="0">
                <a:solidFill>
                  <a:srgbClr val="B9CDE5"/>
                </a:solidFill>
                <a:uFillTx/>
                <a:latin typeface="Arial" pitchFamily="34"/>
                <a:ea typeface="DejaVu LGC Sans" pitchFamily="2"/>
                <a:cs typeface="Arial" pitchFamily="34"/>
              </a:rPr>
              <a:t>quiz</a:t>
            </a:r>
          </a:p>
          <a:p>
            <a:pPr marL="342900" lvl="1" indent="-342900" algn="just">
              <a:lnSpc>
                <a:spcPct val="150000"/>
              </a:lnSpc>
              <a:buSzPct val="45000"/>
              <a:buFont typeface="Arial" pitchFamily="34"/>
              <a:buChar char="•"/>
              <a:defRPr sz="1800" b="0" i="0" u="none" strike="noStrike" kern="0" cap="none" spc="0" baseline="0">
                <a:solidFill>
                  <a:srgbClr val="000000"/>
                </a:solidFill>
                <a:uFillTx/>
              </a:defRPr>
            </a:pPr>
            <a:r>
              <a:rPr lang="en-US" sz="2100" kern="0" dirty="0">
                <a:solidFill>
                  <a:srgbClr val="B9CDE5"/>
                </a:solidFill>
                <a:latin typeface="Arial" pitchFamily="34"/>
                <a:ea typeface="DejaVu LGC Sans" pitchFamily="2"/>
                <a:cs typeface="Arial" pitchFamily="34"/>
              </a:rPr>
              <a:t>Email Communication using </a:t>
            </a:r>
            <a:r>
              <a:rPr lang="en-US" sz="2100" kern="0" dirty="0" err="1">
                <a:solidFill>
                  <a:srgbClr val="B9CDE5"/>
                </a:solidFill>
                <a:latin typeface="Arial" pitchFamily="34"/>
                <a:ea typeface="DejaVu LGC Sans" pitchFamily="2"/>
                <a:cs typeface="Arial" pitchFamily="34"/>
              </a:rPr>
              <a:t>gmail</a:t>
            </a:r>
            <a:r>
              <a:rPr lang="en-US" sz="2100" kern="0" dirty="0">
                <a:solidFill>
                  <a:srgbClr val="B9CDE5"/>
                </a:solidFill>
                <a:latin typeface="Arial" pitchFamily="34"/>
                <a:ea typeface="DejaVu LGC Sans" pitchFamily="2"/>
                <a:cs typeface="Arial" pitchFamily="34"/>
              </a:rPr>
              <a:t> batch group</a:t>
            </a:r>
            <a:endParaRPr lang="en-US" sz="2100" dirty="0">
              <a:solidFill>
                <a:srgbClr val="B9CDE5"/>
              </a:solidFill>
              <a:latin typeface="Arial" pitchFamily="34"/>
              <a:ea typeface="DejaVu LGC Sans" pitchFamily="2"/>
              <a:cs typeface="Arial" pitchFamily="34"/>
            </a:endParaRP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endParaRPr lang="en-US" sz="2100" b="0" i="0" u="none" strike="noStrike" kern="1200" cap="none" spc="0" baseline="0" dirty="0">
              <a:solidFill>
                <a:srgbClr val="B9CDE5"/>
              </a:solidFill>
              <a:uFillTx/>
              <a:latin typeface="Arial" pitchFamily="34"/>
              <a:ea typeface="DejaVu LGC Sans" pitchFamily="2"/>
              <a:cs typeface="Arial" pitchFamily="34"/>
            </a:endParaRPr>
          </a:p>
          <a:p>
            <a:pPr marL="45720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200" b="0" i="0" u="none" strike="noStrike" kern="1200" cap="none" spc="0" baseline="0" dirty="0">
              <a:solidFill>
                <a:srgbClr val="00B050"/>
              </a:solidFill>
              <a:uFillTx/>
              <a:latin typeface="Calibri" pitchFamily="18"/>
              <a:ea typeface="DejaVu LGC Sans" pitchFamily="2"/>
              <a:cs typeface="Arial" pitchFamily="34"/>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28600" y="228600"/>
            <a:ext cx="10884596" cy="714960"/>
          </a:xfrm>
        </p:spPr>
        <p:txBody>
          <a:bodyPr/>
          <a:lstStyle/>
          <a:p>
            <a:pPr lvl="0">
              <a:buNone/>
            </a:pPr>
            <a:r>
              <a:rPr lang="en-US" sz="2800">
                <a:solidFill>
                  <a:srgbClr val="007CC3"/>
                </a:solidFill>
              </a:rPr>
              <a:t>Differnt job titles and related tasks</a:t>
            </a:r>
          </a:p>
        </p:txBody>
      </p:sp>
      <p:sp>
        <p:nvSpPr>
          <p:cNvPr id="3" name="TextBox 2"/>
          <p:cNvSpPr/>
          <p:nvPr/>
        </p:nvSpPr>
        <p:spPr>
          <a:xfrm>
            <a:off x="344884" y="1090796"/>
            <a:ext cx="10399315" cy="1195203"/>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a:noFill/>
            <a:prstDash val="solid"/>
          </a:ln>
        </p:spPr>
        <p:txBody>
          <a:bodyPr vert="horz" wrap="square" lIns="90004" tIns="44997" rIns="90004" bIns="44997" anchor="t" anchorCtr="0" compatLnSpc="0"/>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DejaVu LGC Sans" pitchFamily="2"/>
              <a:cs typeface="Lohit Hindi" pitchFamily="2"/>
            </a:endParaRPr>
          </a:p>
        </p:txBody>
      </p:sp>
      <p:pic>
        <p:nvPicPr>
          <p:cNvPr id="4" name="Picture 3"/>
          <p:cNvPicPr>
            <a:picLocks noChangeAspect="1"/>
          </p:cNvPicPr>
          <p:nvPr/>
        </p:nvPicPr>
        <p:blipFill>
          <a:blip r:embed="rId3">
            <a:lum/>
            <a:alphaModFix/>
          </a:blip>
          <a:srcRect/>
          <a:stretch>
            <a:fillRect/>
          </a:stretch>
        </p:blipFill>
        <p:spPr>
          <a:xfrm>
            <a:off x="570960" y="1180801"/>
            <a:ext cx="3772439" cy="2248198"/>
          </a:xfrm>
          <a:prstGeom prst="rect">
            <a:avLst/>
          </a:prstGeom>
          <a:noFill/>
          <a:ln>
            <a:noFill/>
          </a:ln>
        </p:spPr>
      </p:pic>
      <p:pic>
        <p:nvPicPr>
          <p:cNvPr id="5" name="Picture 4"/>
          <p:cNvPicPr>
            <a:picLocks noChangeAspect="1"/>
          </p:cNvPicPr>
          <p:nvPr/>
        </p:nvPicPr>
        <p:blipFill>
          <a:blip r:embed="rId4">
            <a:lum/>
            <a:alphaModFix/>
          </a:blip>
          <a:srcRect/>
          <a:stretch>
            <a:fillRect/>
          </a:stretch>
        </p:blipFill>
        <p:spPr>
          <a:xfrm>
            <a:off x="457200" y="3860642"/>
            <a:ext cx="5601596" cy="2311557"/>
          </a:xfrm>
          <a:prstGeom prst="rect">
            <a:avLst/>
          </a:prstGeom>
          <a:noFill/>
          <a:ln>
            <a:noFill/>
          </a:ln>
        </p:spPr>
      </p:pic>
      <p:pic>
        <p:nvPicPr>
          <p:cNvPr id="6" name="Picture 5"/>
          <p:cNvPicPr>
            <a:picLocks noChangeAspect="1"/>
          </p:cNvPicPr>
          <p:nvPr/>
        </p:nvPicPr>
        <p:blipFill>
          <a:blip r:embed="rId5">
            <a:lum/>
            <a:alphaModFix/>
          </a:blip>
          <a:srcRect/>
          <a:stretch>
            <a:fillRect/>
          </a:stretch>
        </p:blipFill>
        <p:spPr>
          <a:xfrm>
            <a:off x="3886200" y="1803242"/>
            <a:ext cx="2895840" cy="2082957"/>
          </a:xfrm>
          <a:prstGeom prst="rect">
            <a:avLst/>
          </a:prstGeom>
          <a:noFill/>
          <a:ln>
            <a:noFill/>
          </a:ln>
        </p:spPr>
      </p:pic>
      <p:pic>
        <p:nvPicPr>
          <p:cNvPr id="7" name="Picture 6"/>
          <p:cNvPicPr>
            <a:picLocks noChangeAspect="1"/>
          </p:cNvPicPr>
          <p:nvPr/>
        </p:nvPicPr>
        <p:blipFill>
          <a:blip r:embed="rId6">
            <a:lum/>
            <a:alphaModFix/>
          </a:blip>
          <a:srcRect/>
          <a:stretch>
            <a:fillRect/>
          </a:stretch>
        </p:blipFill>
        <p:spPr>
          <a:xfrm>
            <a:off x="6868076" y="1010521"/>
            <a:ext cx="4104723" cy="5161678"/>
          </a:xfrm>
          <a:prstGeom prst="rect">
            <a:avLst/>
          </a:prstGeom>
          <a:noFill/>
          <a:ln>
            <a:noFill/>
          </a:ln>
        </p:spPr>
      </p:pic>
      <p:sp>
        <p:nvSpPr>
          <p:cNvPr id="8" name="Freeform 7"/>
          <p:cNvSpPr/>
          <p:nvPr/>
        </p:nvSpPr>
        <p:spPr>
          <a:xfrm>
            <a:off x="1143000" y="3886200"/>
            <a:ext cx="3200400" cy="457200"/>
          </a:xfrm>
          <a:custGeom>
            <a:avLst/>
            <a:gdLst>
              <a:gd name="f0" fmla="val 10800000"/>
              <a:gd name="f1" fmla="val 5400000"/>
              <a:gd name="f2" fmla="val 16200000"/>
              <a:gd name="f3" fmla="val w"/>
              <a:gd name="f4" fmla="val h"/>
              <a:gd name="f5" fmla="val ss"/>
              <a:gd name="f6" fmla="val 0"/>
              <a:gd name="f7" fmla="*/ 5419351 1 1725033"/>
              <a:gd name="f8" fmla="abs f3"/>
              <a:gd name="f9" fmla="abs f4"/>
              <a:gd name="f10" fmla="abs f5"/>
              <a:gd name="f11" fmla="+- 2700000 f1 0"/>
              <a:gd name="f12" fmla="?: f8 f3 1"/>
              <a:gd name="f13" fmla="?: f9 f4 1"/>
              <a:gd name="f14" fmla="?: f10 f5 1"/>
              <a:gd name="f15" fmla="+- f11 0 f1"/>
              <a:gd name="f16" fmla="*/ f12 1 21600"/>
              <a:gd name="f17" fmla="*/ f13 1 21600"/>
              <a:gd name="f18" fmla="*/ 21600 f12 1"/>
              <a:gd name="f19" fmla="*/ 21600 f13 1"/>
              <a:gd name="f20" fmla="+- f15 f1 0"/>
              <a:gd name="f21" fmla="min f17 f16"/>
              <a:gd name="f22" fmla="*/ f18 1 f14"/>
              <a:gd name="f23" fmla="*/ f19 1 f14"/>
              <a:gd name="f24" fmla="*/ f20 f7 1"/>
              <a:gd name="f25" fmla="val f22"/>
              <a:gd name="f26" fmla="val f23"/>
              <a:gd name="f27" fmla="*/ f24 1 f0"/>
              <a:gd name="f28" fmla="*/ f6 f21 1"/>
              <a:gd name="f29" fmla="+- f26 0 f6"/>
              <a:gd name="f30" fmla="+- f25 0 f6"/>
              <a:gd name="f31" fmla="+- 0 0 f27"/>
              <a:gd name="f32" fmla="*/ f29 1 2"/>
              <a:gd name="f33" fmla="*/ f30 1 2"/>
              <a:gd name="f34" fmla="+- 0 0 f31"/>
              <a:gd name="f35" fmla="+- f6 f32 0"/>
              <a:gd name="f36" fmla="+- f6 f33 0"/>
              <a:gd name="f37" fmla="*/ f34 f0 1"/>
              <a:gd name="f38" fmla="*/ f33 f21 1"/>
              <a:gd name="f39" fmla="*/ f32 f21 1"/>
              <a:gd name="f40" fmla="*/ f37 1 f7"/>
              <a:gd name="f41" fmla="*/ f35 f21 1"/>
              <a:gd name="f42" fmla="+- f40 0 f1"/>
              <a:gd name="f43" fmla="cos 1 f42"/>
              <a:gd name="f44" fmla="sin 1 f42"/>
              <a:gd name="f45" fmla="+- 0 0 f43"/>
              <a:gd name="f46" fmla="+- 0 0 f44"/>
              <a:gd name="f47" fmla="+- 0 0 f45"/>
              <a:gd name="f48" fmla="+- 0 0 f46"/>
              <a:gd name="f49" fmla="val f47"/>
              <a:gd name="f50" fmla="val f48"/>
              <a:gd name="f51" fmla="*/ f49 f33 1"/>
              <a:gd name="f52" fmla="*/ f50 f32 1"/>
              <a:gd name="f53" fmla="+- f36 0 f51"/>
              <a:gd name="f54" fmla="+- f36 f51 0"/>
              <a:gd name="f55" fmla="+- f35 0 f52"/>
              <a:gd name="f56" fmla="+- f35 f52 0"/>
              <a:gd name="f57" fmla="*/ f53 f21 1"/>
              <a:gd name="f58" fmla="*/ f55 f21 1"/>
              <a:gd name="f59" fmla="*/ f54 f21 1"/>
              <a:gd name="f60" fmla="*/ f56 f21 1"/>
            </a:gdLst>
            <a:ahLst/>
            <a:cxnLst>
              <a:cxn ang="3cd4">
                <a:pos x="hc" y="t"/>
              </a:cxn>
              <a:cxn ang="0">
                <a:pos x="r" y="vc"/>
              </a:cxn>
              <a:cxn ang="cd4">
                <a:pos x="hc" y="b"/>
              </a:cxn>
              <a:cxn ang="cd2">
                <a:pos x="l" y="vc"/>
              </a:cxn>
            </a:cxnLst>
            <a:rect l="f57" t="f58" r="f59" b="f60"/>
            <a:pathLst>
              <a:path>
                <a:moveTo>
                  <a:pt x="f28" y="f41"/>
                </a:moveTo>
                <a:arcTo wR="f38" hR="f39" stAng="f0" swAng="f1"/>
                <a:arcTo wR="f38" hR="f39" stAng="f2" swAng="f1"/>
                <a:arcTo wR="f38" hR="f39" stAng="f6" swAng="f1"/>
                <a:arcTo wR="f38" hR="f39" stAng="f1" swAng="f1"/>
                <a:close/>
              </a:path>
            </a:pathLst>
          </a:custGeom>
          <a:noFill/>
          <a:ln w="0">
            <a:solidFill>
              <a:srgbClr val="FF0000"/>
            </a:solidFill>
            <a:prstDash val="solid"/>
          </a:ln>
        </p:spPr>
        <p:txBody>
          <a:bodyPr vert="horz" wrap="square" lIns="90004" tIns="44997" rIns="90004" bIns="44997" anchor="ctr" anchorCtr="1" compatLnSpc="0"/>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DejaVu LGC Sans" pitchFamily="2"/>
              <a:cs typeface="Lohit Hindi" pitchFamily="2"/>
            </a:endParaRPr>
          </a:p>
        </p:txBody>
      </p:sp>
      <p:sp>
        <p:nvSpPr>
          <p:cNvPr id="9" name="Freeform 8"/>
          <p:cNvSpPr/>
          <p:nvPr/>
        </p:nvSpPr>
        <p:spPr>
          <a:xfrm>
            <a:off x="1371600" y="1143000"/>
            <a:ext cx="1371600" cy="457200"/>
          </a:xfrm>
          <a:custGeom>
            <a:avLst/>
            <a:gdLst>
              <a:gd name="f0" fmla="val 10800000"/>
              <a:gd name="f1" fmla="val 5400000"/>
              <a:gd name="f2" fmla="val 16200000"/>
              <a:gd name="f3" fmla="val w"/>
              <a:gd name="f4" fmla="val h"/>
              <a:gd name="f5" fmla="val ss"/>
              <a:gd name="f6" fmla="val 0"/>
              <a:gd name="f7" fmla="*/ 5419351 1 1725033"/>
              <a:gd name="f8" fmla="abs f3"/>
              <a:gd name="f9" fmla="abs f4"/>
              <a:gd name="f10" fmla="abs f5"/>
              <a:gd name="f11" fmla="+- 2700000 f1 0"/>
              <a:gd name="f12" fmla="?: f8 f3 1"/>
              <a:gd name="f13" fmla="?: f9 f4 1"/>
              <a:gd name="f14" fmla="?: f10 f5 1"/>
              <a:gd name="f15" fmla="+- f11 0 f1"/>
              <a:gd name="f16" fmla="*/ f12 1 21600"/>
              <a:gd name="f17" fmla="*/ f13 1 21600"/>
              <a:gd name="f18" fmla="*/ 21600 f12 1"/>
              <a:gd name="f19" fmla="*/ 21600 f13 1"/>
              <a:gd name="f20" fmla="+- f15 f1 0"/>
              <a:gd name="f21" fmla="min f17 f16"/>
              <a:gd name="f22" fmla="*/ f18 1 f14"/>
              <a:gd name="f23" fmla="*/ f19 1 f14"/>
              <a:gd name="f24" fmla="*/ f20 f7 1"/>
              <a:gd name="f25" fmla="val f22"/>
              <a:gd name="f26" fmla="val f23"/>
              <a:gd name="f27" fmla="*/ f24 1 f0"/>
              <a:gd name="f28" fmla="*/ f6 f21 1"/>
              <a:gd name="f29" fmla="+- f26 0 f6"/>
              <a:gd name="f30" fmla="+- f25 0 f6"/>
              <a:gd name="f31" fmla="+- 0 0 f27"/>
              <a:gd name="f32" fmla="*/ f29 1 2"/>
              <a:gd name="f33" fmla="*/ f30 1 2"/>
              <a:gd name="f34" fmla="+- 0 0 f31"/>
              <a:gd name="f35" fmla="+- f6 f32 0"/>
              <a:gd name="f36" fmla="+- f6 f33 0"/>
              <a:gd name="f37" fmla="*/ f34 f0 1"/>
              <a:gd name="f38" fmla="*/ f33 f21 1"/>
              <a:gd name="f39" fmla="*/ f32 f21 1"/>
              <a:gd name="f40" fmla="*/ f37 1 f7"/>
              <a:gd name="f41" fmla="*/ f35 f21 1"/>
              <a:gd name="f42" fmla="+- f40 0 f1"/>
              <a:gd name="f43" fmla="cos 1 f42"/>
              <a:gd name="f44" fmla="sin 1 f42"/>
              <a:gd name="f45" fmla="+- 0 0 f43"/>
              <a:gd name="f46" fmla="+- 0 0 f44"/>
              <a:gd name="f47" fmla="+- 0 0 f45"/>
              <a:gd name="f48" fmla="+- 0 0 f46"/>
              <a:gd name="f49" fmla="val f47"/>
              <a:gd name="f50" fmla="val f48"/>
              <a:gd name="f51" fmla="*/ f49 f33 1"/>
              <a:gd name="f52" fmla="*/ f50 f32 1"/>
              <a:gd name="f53" fmla="+- f36 0 f51"/>
              <a:gd name="f54" fmla="+- f36 f51 0"/>
              <a:gd name="f55" fmla="+- f35 0 f52"/>
              <a:gd name="f56" fmla="+- f35 f52 0"/>
              <a:gd name="f57" fmla="*/ f53 f21 1"/>
              <a:gd name="f58" fmla="*/ f55 f21 1"/>
              <a:gd name="f59" fmla="*/ f54 f21 1"/>
              <a:gd name="f60" fmla="*/ f56 f21 1"/>
            </a:gdLst>
            <a:ahLst/>
            <a:cxnLst>
              <a:cxn ang="3cd4">
                <a:pos x="hc" y="t"/>
              </a:cxn>
              <a:cxn ang="0">
                <a:pos x="r" y="vc"/>
              </a:cxn>
              <a:cxn ang="cd4">
                <a:pos x="hc" y="b"/>
              </a:cxn>
              <a:cxn ang="cd2">
                <a:pos x="l" y="vc"/>
              </a:cxn>
            </a:cxnLst>
            <a:rect l="f57" t="f58" r="f59" b="f60"/>
            <a:pathLst>
              <a:path>
                <a:moveTo>
                  <a:pt x="f28" y="f41"/>
                </a:moveTo>
                <a:arcTo wR="f38" hR="f39" stAng="f0" swAng="f1"/>
                <a:arcTo wR="f38" hR="f39" stAng="f2" swAng="f1"/>
                <a:arcTo wR="f38" hR="f39" stAng="f6" swAng="f1"/>
                <a:arcTo wR="f38" hR="f39" stAng="f1" swAng="f1"/>
                <a:close/>
              </a:path>
            </a:pathLst>
          </a:custGeom>
          <a:noFill/>
          <a:ln w="0">
            <a:solidFill>
              <a:srgbClr val="FF0000"/>
            </a:solidFill>
            <a:prstDash val="solid"/>
          </a:ln>
        </p:spPr>
        <p:txBody>
          <a:bodyPr vert="horz" wrap="square" lIns="90004" tIns="44997" rIns="90004" bIns="44997" anchor="ctr" anchorCtr="1" compatLnSpc="0"/>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DejaVu LGC Sans" pitchFamily="2"/>
              <a:cs typeface="Lohit Hindi" pitchFamily="2"/>
            </a:endParaRPr>
          </a:p>
        </p:txBody>
      </p:sp>
      <p:sp>
        <p:nvSpPr>
          <p:cNvPr id="10" name="Freeform 9"/>
          <p:cNvSpPr/>
          <p:nvPr/>
        </p:nvSpPr>
        <p:spPr>
          <a:xfrm>
            <a:off x="5486400" y="2514600"/>
            <a:ext cx="1143000" cy="457200"/>
          </a:xfrm>
          <a:custGeom>
            <a:avLst/>
            <a:gdLst>
              <a:gd name="f0" fmla="val 10800000"/>
              <a:gd name="f1" fmla="val 5400000"/>
              <a:gd name="f2" fmla="val 16200000"/>
              <a:gd name="f3" fmla="val w"/>
              <a:gd name="f4" fmla="val h"/>
              <a:gd name="f5" fmla="val ss"/>
              <a:gd name="f6" fmla="val 0"/>
              <a:gd name="f7" fmla="*/ 5419351 1 1725033"/>
              <a:gd name="f8" fmla="abs f3"/>
              <a:gd name="f9" fmla="abs f4"/>
              <a:gd name="f10" fmla="abs f5"/>
              <a:gd name="f11" fmla="+- 2700000 f1 0"/>
              <a:gd name="f12" fmla="?: f8 f3 1"/>
              <a:gd name="f13" fmla="?: f9 f4 1"/>
              <a:gd name="f14" fmla="?: f10 f5 1"/>
              <a:gd name="f15" fmla="+- f11 0 f1"/>
              <a:gd name="f16" fmla="*/ f12 1 21600"/>
              <a:gd name="f17" fmla="*/ f13 1 21600"/>
              <a:gd name="f18" fmla="*/ 21600 f12 1"/>
              <a:gd name="f19" fmla="*/ 21600 f13 1"/>
              <a:gd name="f20" fmla="+- f15 f1 0"/>
              <a:gd name="f21" fmla="min f17 f16"/>
              <a:gd name="f22" fmla="*/ f18 1 f14"/>
              <a:gd name="f23" fmla="*/ f19 1 f14"/>
              <a:gd name="f24" fmla="*/ f20 f7 1"/>
              <a:gd name="f25" fmla="val f22"/>
              <a:gd name="f26" fmla="val f23"/>
              <a:gd name="f27" fmla="*/ f24 1 f0"/>
              <a:gd name="f28" fmla="*/ f6 f21 1"/>
              <a:gd name="f29" fmla="+- f26 0 f6"/>
              <a:gd name="f30" fmla="+- f25 0 f6"/>
              <a:gd name="f31" fmla="+- 0 0 f27"/>
              <a:gd name="f32" fmla="*/ f29 1 2"/>
              <a:gd name="f33" fmla="*/ f30 1 2"/>
              <a:gd name="f34" fmla="+- 0 0 f31"/>
              <a:gd name="f35" fmla="+- f6 f32 0"/>
              <a:gd name="f36" fmla="+- f6 f33 0"/>
              <a:gd name="f37" fmla="*/ f34 f0 1"/>
              <a:gd name="f38" fmla="*/ f33 f21 1"/>
              <a:gd name="f39" fmla="*/ f32 f21 1"/>
              <a:gd name="f40" fmla="*/ f37 1 f7"/>
              <a:gd name="f41" fmla="*/ f35 f21 1"/>
              <a:gd name="f42" fmla="+- f40 0 f1"/>
              <a:gd name="f43" fmla="cos 1 f42"/>
              <a:gd name="f44" fmla="sin 1 f42"/>
              <a:gd name="f45" fmla="+- 0 0 f43"/>
              <a:gd name="f46" fmla="+- 0 0 f44"/>
              <a:gd name="f47" fmla="+- 0 0 f45"/>
              <a:gd name="f48" fmla="+- 0 0 f46"/>
              <a:gd name="f49" fmla="val f47"/>
              <a:gd name="f50" fmla="val f48"/>
              <a:gd name="f51" fmla="*/ f49 f33 1"/>
              <a:gd name="f52" fmla="*/ f50 f32 1"/>
              <a:gd name="f53" fmla="+- f36 0 f51"/>
              <a:gd name="f54" fmla="+- f36 f51 0"/>
              <a:gd name="f55" fmla="+- f35 0 f52"/>
              <a:gd name="f56" fmla="+- f35 f52 0"/>
              <a:gd name="f57" fmla="*/ f53 f21 1"/>
              <a:gd name="f58" fmla="*/ f55 f21 1"/>
              <a:gd name="f59" fmla="*/ f54 f21 1"/>
              <a:gd name="f60" fmla="*/ f56 f21 1"/>
            </a:gdLst>
            <a:ahLst/>
            <a:cxnLst>
              <a:cxn ang="3cd4">
                <a:pos x="hc" y="t"/>
              </a:cxn>
              <a:cxn ang="0">
                <a:pos x="r" y="vc"/>
              </a:cxn>
              <a:cxn ang="cd4">
                <a:pos x="hc" y="b"/>
              </a:cxn>
              <a:cxn ang="cd2">
                <a:pos x="l" y="vc"/>
              </a:cxn>
            </a:cxnLst>
            <a:rect l="f57" t="f58" r="f59" b="f60"/>
            <a:pathLst>
              <a:path>
                <a:moveTo>
                  <a:pt x="f28" y="f41"/>
                </a:moveTo>
                <a:arcTo wR="f38" hR="f39" stAng="f0" swAng="f1"/>
                <a:arcTo wR="f38" hR="f39" stAng="f2" swAng="f1"/>
                <a:arcTo wR="f38" hR="f39" stAng="f6" swAng="f1"/>
                <a:arcTo wR="f38" hR="f39" stAng="f1" swAng="f1"/>
                <a:close/>
              </a:path>
            </a:pathLst>
          </a:custGeom>
          <a:noFill/>
          <a:ln w="0">
            <a:solidFill>
              <a:srgbClr val="FF0000"/>
            </a:solidFill>
            <a:prstDash val="solid"/>
          </a:ln>
        </p:spPr>
        <p:txBody>
          <a:bodyPr vert="horz" wrap="square" lIns="90004" tIns="44997" rIns="90004" bIns="44997" anchor="ctr" anchorCtr="1" compatLnSpc="0"/>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DejaVu LGC Sans" pitchFamily="2"/>
              <a:cs typeface="Lohit Hindi" pitchFamily="2"/>
            </a:endParaRPr>
          </a:p>
        </p:txBody>
      </p:sp>
      <p:sp>
        <p:nvSpPr>
          <p:cNvPr id="11" name="Freeform 10"/>
          <p:cNvSpPr/>
          <p:nvPr/>
        </p:nvSpPr>
        <p:spPr>
          <a:xfrm>
            <a:off x="6858000" y="914400"/>
            <a:ext cx="3200400" cy="457200"/>
          </a:xfrm>
          <a:custGeom>
            <a:avLst/>
            <a:gdLst>
              <a:gd name="f0" fmla="val 10800000"/>
              <a:gd name="f1" fmla="val 5400000"/>
              <a:gd name="f2" fmla="val 16200000"/>
              <a:gd name="f3" fmla="val w"/>
              <a:gd name="f4" fmla="val h"/>
              <a:gd name="f5" fmla="val ss"/>
              <a:gd name="f6" fmla="val 0"/>
              <a:gd name="f7" fmla="*/ 5419351 1 1725033"/>
              <a:gd name="f8" fmla="abs f3"/>
              <a:gd name="f9" fmla="abs f4"/>
              <a:gd name="f10" fmla="abs f5"/>
              <a:gd name="f11" fmla="+- 2700000 f1 0"/>
              <a:gd name="f12" fmla="?: f8 f3 1"/>
              <a:gd name="f13" fmla="?: f9 f4 1"/>
              <a:gd name="f14" fmla="?: f10 f5 1"/>
              <a:gd name="f15" fmla="+- f11 0 f1"/>
              <a:gd name="f16" fmla="*/ f12 1 21600"/>
              <a:gd name="f17" fmla="*/ f13 1 21600"/>
              <a:gd name="f18" fmla="*/ 21600 f12 1"/>
              <a:gd name="f19" fmla="*/ 21600 f13 1"/>
              <a:gd name="f20" fmla="+- f15 f1 0"/>
              <a:gd name="f21" fmla="min f17 f16"/>
              <a:gd name="f22" fmla="*/ f18 1 f14"/>
              <a:gd name="f23" fmla="*/ f19 1 f14"/>
              <a:gd name="f24" fmla="*/ f20 f7 1"/>
              <a:gd name="f25" fmla="val f22"/>
              <a:gd name="f26" fmla="val f23"/>
              <a:gd name="f27" fmla="*/ f24 1 f0"/>
              <a:gd name="f28" fmla="*/ f6 f21 1"/>
              <a:gd name="f29" fmla="+- f26 0 f6"/>
              <a:gd name="f30" fmla="+- f25 0 f6"/>
              <a:gd name="f31" fmla="+- 0 0 f27"/>
              <a:gd name="f32" fmla="*/ f29 1 2"/>
              <a:gd name="f33" fmla="*/ f30 1 2"/>
              <a:gd name="f34" fmla="+- 0 0 f31"/>
              <a:gd name="f35" fmla="+- f6 f32 0"/>
              <a:gd name="f36" fmla="+- f6 f33 0"/>
              <a:gd name="f37" fmla="*/ f34 f0 1"/>
              <a:gd name="f38" fmla="*/ f33 f21 1"/>
              <a:gd name="f39" fmla="*/ f32 f21 1"/>
              <a:gd name="f40" fmla="*/ f37 1 f7"/>
              <a:gd name="f41" fmla="*/ f35 f21 1"/>
              <a:gd name="f42" fmla="+- f40 0 f1"/>
              <a:gd name="f43" fmla="cos 1 f42"/>
              <a:gd name="f44" fmla="sin 1 f42"/>
              <a:gd name="f45" fmla="+- 0 0 f43"/>
              <a:gd name="f46" fmla="+- 0 0 f44"/>
              <a:gd name="f47" fmla="+- 0 0 f45"/>
              <a:gd name="f48" fmla="+- 0 0 f46"/>
              <a:gd name="f49" fmla="val f47"/>
              <a:gd name="f50" fmla="val f48"/>
              <a:gd name="f51" fmla="*/ f49 f33 1"/>
              <a:gd name="f52" fmla="*/ f50 f32 1"/>
              <a:gd name="f53" fmla="+- f36 0 f51"/>
              <a:gd name="f54" fmla="+- f36 f51 0"/>
              <a:gd name="f55" fmla="+- f35 0 f52"/>
              <a:gd name="f56" fmla="+- f35 f52 0"/>
              <a:gd name="f57" fmla="*/ f53 f21 1"/>
              <a:gd name="f58" fmla="*/ f55 f21 1"/>
              <a:gd name="f59" fmla="*/ f54 f21 1"/>
              <a:gd name="f60" fmla="*/ f56 f21 1"/>
            </a:gdLst>
            <a:ahLst/>
            <a:cxnLst>
              <a:cxn ang="3cd4">
                <a:pos x="hc" y="t"/>
              </a:cxn>
              <a:cxn ang="0">
                <a:pos x="r" y="vc"/>
              </a:cxn>
              <a:cxn ang="cd4">
                <a:pos x="hc" y="b"/>
              </a:cxn>
              <a:cxn ang="cd2">
                <a:pos x="l" y="vc"/>
              </a:cxn>
            </a:cxnLst>
            <a:rect l="f57" t="f58" r="f59" b="f60"/>
            <a:pathLst>
              <a:path>
                <a:moveTo>
                  <a:pt x="f28" y="f41"/>
                </a:moveTo>
                <a:arcTo wR="f38" hR="f39" stAng="f0" swAng="f1"/>
                <a:arcTo wR="f38" hR="f39" stAng="f2" swAng="f1"/>
                <a:arcTo wR="f38" hR="f39" stAng="f6" swAng="f1"/>
                <a:arcTo wR="f38" hR="f39" stAng="f1" swAng="f1"/>
                <a:close/>
              </a:path>
            </a:pathLst>
          </a:custGeom>
          <a:noFill/>
          <a:ln w="0">
            <a:solidFill>
              <a:srgbClr val="FF0000"/>
            </a:solidFill>
            <a:prstDash val="solid"/>
          </a:ln>
        </p:spPr>
        <p:txBody>
          <a:bodyPr vert="horz" wrap="square" lIns="90004" tIns="44997" rIns="90004" bIns="44997" anchor="ctr" anchorCtr="1" compatLnSpc="0"/>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DejaVu LGC Sans" pitchFamily="2"/>
              <a:cs typeface="Lohit Hindi" pitchFamily="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Slide2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371600" y="383846"/>
            <a:ext cx="9372600" cy="603915"/>
          </a:xfrm>
        </p:spPr>
        <p:txBody>
          <a:bodyPr anchorCtr="1"/>
          <a:lstStyle/>
          <a:p>
            <a:pPr lvl="0">
              <a:buNone/>
            </a:pPr>
            <a:r>
              <a:rPr lang="en-US" sz="4800">
                <a:solidFill>
                  <a:srgbClr val="4F6228"/>
                </a:solidFill>
                <a:latin typeface="DFKai-SB" pitchFamily="65"/>
                <a:ea typeface="DFKai-SB" pitchFamily="65"/>
              </a:rPr>
              <a:t>T</a:t>
            </a:r>
            <a:r>
              <a:rPr lang="en-US" sz="2000">
                <a:solidFill>
                  <a:srgbClr val="4F6228"/>
                </a:solidFill>
                <a:latin typeface="DFKai-SB" pitchFamily="65"/>
                <a:ea typeface="DFKai-SB" pitchFamily="65"/>
              </a:rPr>
              <a:t>eaching</a:t>
            </a:r>
            <a:r>
              <a:rPr lang="en-US" sz="1600">
                <a:solidFill>
                  <a:srgbClr val="4F6228"/>
                </a:solidFill>
                <a:latin typeface="DFKai-SB" pitchFamily="65"/>
                <a:ea typeface="DFKai-SB" pitchFamily="65"/>
              </a:rPr>
              <a:t>(that)</a:t>
            </a:r>
            <a:r>
              <a:rPr lang="en-US" sz="2800">
                <a:solidFill>
                  <a:srgbClr val="4F6228"/>
                </a:solidFill>
                <a:latin typeface="DFKai-SB" pitchFamily="65"/>
                <a:ea typeface="DFKai-SB" pitchFamily="65"/>
              </a:rPr>
              <a:t> </a:t>
            </a:r>
            <a:r>
              <a:rPr lang="en-US" sz="4800">
                <a:solidFill>
                  <a:srgbClr val="4F6228"/>
                </a:solidFill>
                <a:latin typeface="DFKai-SB" pitchFamily="65"/>
                <a:ea typeface="DFKai-SB" pitchFamily="65"/>
              </a:rPr>
              <a:t>H</a:t>
            </a:r>
            <a:r>
              <a:rPr lang="en-US" sz="2000">
                <a:solidFill>
                  <a:srgbClr val="4F6228"/>
                </a:solidFill>
                <a:latin typeface="DFKai-SB" pitchFamily="65"/>
                <a:ea typeface="DFKai-SB" pitchFamily="65"/>
              </a:rPr>
              <a:t>elps</a:t>
            </a:r>
            <a:r>
              <a:rPr lang="en-US" sz="2800">
                <a:solidFill>
                  <a:srgbClr val="4F6228"/>
                </a:solidFill>
                <a:latin typeface="DFKai-SB" pitchFamily="65"/>
                <a:ea typeface="DFKai-SB" pitchFamily="65"/>
              </a:rPr>
              <a:t> </a:t>
            </a:r>
            <a:r>
              <a:rPr lang="en-US" sz="4800">
                <a:solidFill>
                  <a:srgbClr val="4F6228"/>
                </a:solidFill>
                <a:latin typeface="DFKai-SB" pitchFamily="65"/>
                <a:ea typeface="DFKai-SB" pitchFamily="65"/>
              </a:rPr>
              <a:t>I</a:t>
            </a:r>
            <a:r>
              <a:rPr lang="en-US" sz="2000">
                <a:solidFill>
                  <a:srgbClr val="4F6228"/>
                </a:solidFill>
                <a:latin typeface="DFKai-SB" pitchFamily="65"/>
                <a:ea typeface="DFKai-SB" pitchFamily="65"/>
              </a:rPr>
              <a:t>mprovise</a:t>
            </a:r>
            <a:r>
              <a:rPr lang="en-US" sz="2800">
                <a:solidFill>
                  <a:srgbClr val="4F6228"/>
                </a:solidFill>
                <a:latin typeface="DFKai-SB" pitchFamily="65"/>
                <a:ea typeface="DFKai-SB" pitchFamily="65"/>
              </a:rPr>
              <a:t> </a:t>
            </a:r>
            <a:r>
              <a:rPr lang="en-US" sz="4800">
                <a:solidFill>
                  <a:srgbClr val="4F6228"/>
                </a:solidFill>
                <a:latin typeface="DFKai-SB" pitchFamily="65"/>
                <a:ea typeface="DFKai-SB" pitchFamily="65"/>
              </a:rPr>
              <a:t>N</a:t>
            </a:r>
            <a:r>
              <a:rPr lang="en-US" sz="2000">
                <a:solidFill>
                  <a:srgbClr val="4F6228"/>
                </a:solidFill>
                <a:latin typeface="DFKai-SB" pitchFamily="65"/>
                <a:ea typeface="DFKai-SB" pitchFamily="65"/>
              </a:rPr>
              <a:t>ative</a:t>
            </a:r>
            <a:r>
              <a:rPr lang="en-US" sz="2800">
                <a:solidFill>
                  <a:srgbClr val="4F6228"/>
                </a:solidFill>
                <a:latin typeface="DFKai-SB" pitchFamily="65"/>
                <a:ea typeface="DFKai-SB" pitchFamily="65"/>
              </a:rPr>
              <a:t> </a:t>
            </a:r>
            <a:r>
              <a:rPr lang="en-US" sz="4800">
                <a:solidFill>
                  <a:srgbClr val="4F6228"/>
                </a:solidFill>
                <a:latin typeface="DFKai-SB" pitchFamily="65"/>
                <a:ea typeface="DFKai-SB" pitchFamily="65"/>
              </a:rPr>
              <a:t>K</a:t>
            </a:r>
            <a:r>
              <a:rPr lang="en-US" sz="2000">
                <a:solidFill>
                  <a:srgbClr val="4F6228"/>
                </a:solidFill>
                <a:latin typeface="DFKai-SB" pitchFamily="65"/>
                <a:ea typeface="DFKai-SB" pitchFamily="65"/>
              </a:rPr>
              <a:t>nowledge</a:t>
            </a:r>
            <a:r>
              <a:rPr lang="en-US" sz="2800">
                <a:solidFill>
                  <a:srgbClr val="4F6228"/>
                </a:solidFill>
                <a:latin typeface="DFKai-SB" pitchFamily="65"/>
                <a:ea typeface="DFKai-SB" pitchFamily="65"/>
              </a:rPr>
              <a:t/>
            </a:r>
            <a:br>
              <a:rPr lang="en-US" sz="2800">
                <a:solidFill>
                  <a:srgbClr val="4F6228"/>
                </a:solidFill>
                <a:latin typeface="DFKai-SB" pitchFamily="65"/>
                <a:ea typeface="DFKai-SB" pitchFamily="65"/>
              </a:rPr>
            </a:br>
            <a:endParaRPr lang="en-US" sz="2800">
              <a:solidFill>
                <a:srgbClr val="4F6228"/>
              </a:solidFill>
              <a:latin typeface="DFKai-SB" pitchFamily="65"/>
              <a:ea typeface="DFKai-SB" pitchFamily="65"/>
            </a:endParaRPr>
          </a:p>
        </p:txBody>
      </p:sp>
      <p:sp>
        <p:nvSpPr>
          <p:cNvPr id="3" name="TextBox 2"/>
          <p:cNvSpPr/>
          <p:nvPr/>
        </p:nvSpPr>
        <p:spPr>
          <a:xfrm>
            <a:off x="237241" y="685800"/>
            <a:ext cx="10955161" cy="4580641"/>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a:noFill/>
            <a:prstDash val="solid"/>
          </a:ln>
        </p:spPr>
        <p:txBody>
          <a:bodyPr vert="horz" wrap="square" lIns="90004" tIns="44997" rIns="90004" bIns="44997" anchor="t" anchorCtr="0" compatLnSpc="0"/>
          <a:lstStyle/>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0" cap="none" spc="0" baseline="0" dirty="0">
                <a:solidFill>
                  <a:srgbClr val="B9CDE5"/>
                </a:solidFill>
                <a:uFillTx/>
                <a:latin typeface="Arial" pitchFamily="34"/>
                <a:ea typeface="DejaVu LGC Sans" pitchFamily="2"/>
                <a:cs typeface="Arial" pitchFamily="34"/>
              </a:rPr>
              <a:t>“</a:t>
            </a:r>
            <a:r>
              <a:rPr lang="en-US" sz="2100" b="0" i="0" u="none" strike="noStrike" kern="0" cap="none" spc="0" baseline="0" dirty="0" err="1">
                <a:solidFill>
                  <a:srgbClr val="B9CDE5"/>
                </a:solidFill>
                <a:uFillTx/>
                <a:latin typeface="Arial" pitchFamily="34"/>
                <a:ea typeface="DejaVu LGC Sans" pitchFamily="2"/>
                <a:cs typeface="Arial" pitchFamily="34"/>
              </a:rPr>
              <a:t>reThink</a:t>
            </a:r>
            <a:r>
              <a:rPr lang="en-US" sz="2100" b="0" i="0" u="none" strike="noStrike" kern="0" cap="none" spc="0" baseline="0" dirty="0">
                <a:solidFill>
                  <a:srgbClr val="B9CDE5"/>
                </a:solidFill>
                <a:uFillTx/>
                <a:latin typeface="Arial" pitchFamily="34"/>
                <a:ea typeface="DejaVu LGC Sans" pitchFamily="2"/>
                <a:cs typeface="Arial" pitchFamily="34"/>
              </a:rPr>
              <a:t> Week # [1..12]”</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Lab practical list: core and plus topics</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0" cap="none" spc="0" baseline="0" dirty="0">
                <a:solidFill>
                  <a:srgbClr val="B9CDE5"/>
                </a:solidFill>
                <a:uFillTx/>
                <a:latin typeface="Arial" pitchFamily="34"/>
                <a:ea typeface="DejaVu LGC Sans" pitchFamily="2"/>
                <a:cs typeface="Arial" pitchFamily="34"/>
              </a:rPr>
              <a:t>Projects and program exercises</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0" cap="none" spc="0" baseline="0" dirty="0">
                <a:solidFill>
                  <a:srgbClr val="B9CDE5"/>
                </a:solidFill>
                <a:uFillTx/>
                <a:latin typeface="Arial" pitchFamily="34"/>
                <a:ea typeface="DejaVu LGC Sans" pitchFamily="2"/>
                <a:cs typeface="Arial" pitchFamily="34"/>
              </a:rPr>
              <a:t>Learning from exam </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Promote certifications to build students' effective resume</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Do and don'ts in computer programming</a:t>
            </a:r>
            <a:endParaRPr lang="en-US" sz="2100" b="0" i="0" u="none" strike="noStrike" kern="0" cap="none" spc="0" baseline="0" dirty="0">
              <a:solidFill>
                <a:srgbClr val="B9CDE5"/>
              </a:solidFill>
              <a:uFillTx/>
              <a:latin typeface="Arial" pitchFamily="34"/>
              <a:ea typeface="DejaVu LGC Sans" pitchFamily="2"/>
              <a:cs typeface="Arial" pitchFamily="34"/>
            </a:endParaRP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Admiring student efforts via sharing their work with others</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Field related real examples and knowledge sharing</a:t>
            </a:r>
          </a:p>
          <a:p>
            <a:pPr marL="342900" lvl="1" indent="-342900" algn="just">
              <a:lnSpc>
                <a:spcPct val="150000"/>
              </a:lnSpc>
              <a:buSzPct val="45000"/>
              <a:buFont typeface="Arial" pitchFamily="34"/>
              <a:buChar char="•"/>
              <a:defRPr sz="1800" b="0" i="0" u="none" strike="noStrike" kern="0" cap="none" spc="0" baseline="0">
                <a:solidFill>
                  <a:srgbClr val="000000"/>
                </a:solidFill>
                <a:uFillTx/>
              </a:defRPr>
            </a:pPr>
            <a:r>
              <a:rPr lang="en-US" sz="2100" dirty="0">
                <a:solidFill>
                  <a:srgbClr val="B9CDE5"/>
                </a:solidFill>
                <a:latin typeface="Arial" pitchFamily="34"/>
                <a:ea typeface="DejaVu LGC Sans" pitchFamily="2"/>
                <a:cs typeface="Arial" pitchFamily="34"/>
              </a:rPr>
              <a:t>Highlighting Computer </a:t>
            </a:r>
            <a:r>
              <a:rPr lang="en-US" sz="2100" dirty="0" smtClean="0">
                <a:solidFill>
                  <a:srgbClr val="B9CDE5"/>
                </a:solidFill>
                <a:latin typeface="Arial" pitchFamily="34"/>
                <a:ea typeface="DejaVu LGC Sans" pitchFamily="2"/>
                <a:cs typeface="Arial" pitchFamily="34"/>
              </a:rPr>
              <a:t>friends, p</a:t>
            </a:r>
            <a:r>
              <a:rPr lang="en-US" sz="2100" b="0" i="0" u="none" strike="noStrike" kern="1200" cap="none" spc="0" baseline="0" dirty="0" smtClean="0">
                <a:solidFill>
                  <a:srgbClr val="B9CDE5"/>
                </a:solidFill>
                <a:uFillTx/>
                <a:latin typeface="Arial" pitchFamily="34"/>
                <a:ea typeface="DejaVu LGC Sans" pitchFamily="2"/>
                <a:cs typeface="Arial" pitchFamily="34"/>
              </a:rPr>
              <a:t>roductivity </a:t>
            </a:r>
            <a:r>
              <a:rPr lang="en-US" sz="2100" b="0" i="0" u="none" strike="noStrike" kern="1200" cap="none" spc="0" baseline="0" dirty="0">
                <a:solidFill>
                  <a:srgbClr val="B9CDE5"/>
                </a:solidFill>
                <a:uFillTx/>
                <a:latin typeface="Arial" pitchFamily="34"/>
                <a:ea typeface="DejaVu LGC Sans" pitchFamily="2"/>
                <a:cs typeface="Arial" pitchFamily="34"/>
              </a:rPr>
              <a:t>notes to speed up development</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Different job titles and related tasks</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0" cap="none" spc="0" baseline="0" dirty="0">
                <a:solidFill>
                  <a:srgbClr val="0070C0"/>
                </a:solidFill>
                <a:uFillTx/>
                <a:latin typeface="Arial" pitchFamily="34"/>
                <a:ea typeface="DejaVu LGC Sans" pitchFamily="2"/>
                <a:cs typeface="Arial" pitchFamily="34"/>
                <a:hlinkClick r:id="rId3" action="ppaction://hlinkfile"/>
              </a:rPr>
              <a:t>Moodle supported online </a:t>
            </a:r>
            <a:r>
              <a:rPr lang="en-US" sz="2100" b="0" i="0" u="none" strike="noStrike" kern="0" cap="none" spc="0" baseline="0" dirty="0" smtClean="0">
                <a:solidFill>
                  <a:srgbClr val="0070C0"/>
                </a:solidFill>
                <a:uFillTx/>
                <a:latin typeface="Arial" pitchFamily="34"/>
                <a:ea typeface="DejaVu LGC Sans" pitchFamily="2"/>
                <a:cs typeface="Arial" pitchFamily="34"/>
                <a:hlinkClick r:id="rId3" action="ppaction://hlinkfile"/>
              </a:rPr>
              <a:t>quiz</a:t>
            </a:r>
            <a:endParaRPr lang="en-US" sz="2100" b="0" i="0" u="none" strike="noStrike" kern="0" cap="none" spc="0" baseline="0" dirty="0" smtClean="0">
              <a:solidFill>
                <a:srgbClr val="0070C0"/>
              </a:solidFill>
              <a:uFillTx/>
              <a:latin typeface="Arial" pitchFamily="34"/>
              <a:ea typeface="DejaVu LGC Sans" pitchFamily="2"/>
              <a:cs typeface="Arial" pitchFamily="34"/>
            </a:endParaRPr>
          </a:p>
          <a:p>
            <a:pPr marL="342900" lvl="1" indent="-342900" algn="just">
              <a:lnSpc>
                <a:spcPct val="150000"/>
              </a:lnSpc>
              <a:buSzPct val="45000"/>
              <a:buFont typeface="Arial" pitchFamily="34"/>
              <a:buChar char="•"/>
              <a:defRPr sz="1800" b="0" i="0" u="none" strike="noStrike" kern="0" cap="none" spc="0" baseline="0">
                <a:solidFill>
                  <a:srgbClr val="000000"/>
                </a:solidFill>
                <a:uFillTx/>
              </a:defRPr>
            </a:pPr>
            <a:r>
              <a:rPr lang="en-US" sz="2100" kern="0" dirty="0">
                <a:solidFill>
                  <a:srgbClr val="B9CDE5"/>
                </a:solidFill>
                <a:latin typeface="Arial" pitchFamily="34"/>
                <a:ea typeface="DejaVu LGC Sans" pitchFamily="2"/>
                <a:cs typeface="Arial" pitchFamily="34"/>
              </a:rPr>
              <a:t>Email Communication using </a:t>
            </a:r>
            <a:r>
              <a:rPr lang="en-US" sz="2100" kern="0" dirty="0" err="1">
                <a:solidFill>
                  <a:srgbClr val="B9CDE5"/>
                </a:solidFill>
                <a:latin typeface="Arial" pitchFamily="34"/>
                <a:ea typeface="DejaVu LGC Sans" pitchFamily="2"/>
                <a:cs typeface="Arial" pitchFamily="34"/>
              </a:rPr>
              <a:t>gmail</a:t>
            </a:r>
            <a:r>
              <a:rPr lang="en-US" sz="2100" kern="0" dirty="0">
                <a:solidFill>
                  <a:srgbClr val="B9CDE5"/>
                </a:solidFill>
                <a:latin typeface="Arial" pitchFamily="34"/>
                <a:ea typeface="DejaVu LGC Sans" pitchFamily="2"/>
                <a:cs typeface="Arial" pitchFamily="34"/>
              </a:rPr>
              <a:t> batch group</a:t>
            </a:r>
            <a:endParaRPr lang="en-US" sz="2100" dirty="0">
              <a:solidFill>
                <a:srgbClr val="B9CDE5"/>
              </a:solidFill>
              <a:latin typeface="Arial" pitchFamily="34"/>
              <a:ea typeface="DejaVu LGC Sans" pitchFamily="2"/>
              <a:cs typeface="Arial" pitchFamily="34"/>
            </a:endParaRP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endParaRPr lang="en-US" sz="2100" b="0" i="0" u="none" strike="noStrike" kern="0" cap="none" spc="0" baseline="0" dirty="0">
              <a:solidFill>
                <a:srgbClr val="0070C0"/>
              </a:solidFill>
              <a:uFillTx/>
              <a:latin typeface="Arial" pitchFamily="34"/>
              <a:ea typeface="DejaVu LGC Sans" pitchFamily="2"/>
              <a:cs typeface="Arial" pitchFamily="34"/>
            </a:endParaRPr>
          </a:p>
          <a:p>
            <a:pPr marL="45720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200" b="0" i="0" u="none" strike="noStrike" kern="1200" cap="none" spc="0" baseline="0" dirty="0">
              <a:solidFill>
                <a:srgbClr val="00B050"/>
              </a:solidFill>
              <a:uFillTx/>
              <a:latin typeface="Calibri" pitchFamily="18"/>
              <a:ea typeface="DejaVu LGC Sans" pitchFamily="2"/>
              <a:cs typeface="Arial" pitchFamily="34"/>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extBox 2"/>
          <p:cNvSpPr/>
          <p:nvPr/>
        </p:nvSpPr>
        <p:spPr>
          <a:xfrm>
            <a:off x="344884" y="1090796"/>
            <a:ext cx="10399315" cy="1195203"/>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a:noFill/>
            <a:prstDash val="solid"/>
          </a:ln>
        </p:spPr>
        <p:txBody>
          <a:bodyPr vert="horz" wrap="square" lIns="90004" tIns="44997" rIns="90004" bIns="44997" anchor="t" anchorCtr="0" compatLnSpc="0"/>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DejaVu LGC Sans" pitchFamily="2"/>
              <a:cs typeface="Lohit Hindi" pitchFamily="2"/>
            </a:endParaRPr>
          </a:p>
        </p:txBody>
      </p:sp>
      <p:sp>
        <p:nvSpPr>
          <p:cNvPr id="3" name="TextBox 3"/>
          <p:cNvSpPr txBox="1"/>
          <p:nvPr/>
        </p:nvSpPr>
        <p:spPr>
          <a:xfrm>
            <a:off x="226442" y="483699"/>
            <a:ext cx="9812517" cy="1187641"/>
          </a:xfrm>
          <a:prstGeom prst="rect">
            <a:avLst/>
          </a:prstGeom>
          <a:noFill/>
          <a:ln>
            <a:noFill/>
          </a:ln>
        </p:spPr>
        <p:txBody>
          <a:bodyPr vert="horz" wrap="square" lIns="90004" tIns="44997" rIns="90004" bIns="44997" anchor="t" anchorCtr="0" compatLnSpc="0"/>
          <a:lstStyle/>
          <a:p>
            <a:pPr marL="0" marR="0" lvl="1" indent="0" algn="just" defTabSz="914400" rtl="0" fontAlgn="auto" hangingPunct="1">
              <a:lnSpc>
                <a:spcPct val="100000"/>
              </a:lnSpc>
              <a:spcBef>
                <a:spcPts val="0"/>
              </a:spcBef>
              <a:spcAft>
                <a:spcPts val="0"/>
              </a:spcAft>
              <a:buClr>
                <a:srgbClr val="000000"/>
              </a:buClr>
              <a:buSzPct val="45000"/>
              <a:buFont typeface="StarSymbol" pitchFamily="32"/>
              <a:buChar char="•"/>
              <a:tabLst/>
              <a:defRPr sz="1800" b="0" i="0" u="none" strike="noStrike" kern="0" cap="none" spc="0" baseline="0">
                <a:solidFill>
                  <a:srgbClr val="000000"/>
                </a:solidFill>
                <a:uFillTx/>
              </a:defRPr>
            </a:pPr>
            <a:r>
              <a:rPr lang="en-US" sz="2400" b="0" i="0" u="none" strike="noStrike" kern="1200" cap="none" spc="0" baseline="0">
                <a:solidFill>
                  <a:srgbClr val="660984"/>
                </a:solidFill>
                <a:uFillTx/>
                <a:latin typeface="Arial" pitchFamily="34"/>
                <a:ea typeface="DejaVu LGC Sans" pitchFamily="2"/>
                <a:cs typeface="Arial" pitchFamily="34"/>
              </a:rPr>
              <a:t>Created AIKEN format based text file and imported into moodle for online quiz and practice of programming questions and review correct answers.</a:t>
            </a:r>
          </a:p>
        </p:txBody>
      </p:sp>
      <p:pic>
        <p:nvPicPr>
          <p:cNvPr id="5" name="Picture 5"/>
          <p:cNvPicPr>
            <a:picLocks noChangeAspect="1"/>
          </p:cNvPicPr>
          <p:nvPr/>
        </p:nvPicPr>
        <p:blipFill>
          <a:blip r:embed="rId3">
            <a:lum/>
            <a:alphaModFix/>
          </a:blip>
          <a:srcRect l="8418"/>
          <a:stretch>
            <a:fillRect/>
          </a:stretch>
        </p:blipFill>
        <p:spPr>
          <a:xfrm>
            <a:off x="344884" y="3068470"/>
            <a:ext cx="9694075" cy="3200400"/>
          </a:xfrm>
          <a:prstGeom prst="rect">
            <a:avLst/>
          </a:prstGeom>
          <a:noFill/>
          <a:ln>
            <a:noFill/>
          </a:ln>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853" y="1570558"/>
            <a:ext cx="9757871" cy="1430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371600" y="383846"/>
            <a:ext cx="9372600" cy="603915"/>
          </a:xfrm>
        </p:spPr>
        <p:txBody>
          <a:bodyPr anchorCtr="1"/>
          <a:lstStyle/>
          <a:p>
            <a:pPr lvl="0">
              <a:buNone/>
            </a:pPr>
            <a:r>
              <a:rPr lang="en-US" sz="4800">
                <a:solidFill>
                  <a:srgbClr val="4F6228"/>
                </a:solidFill>
                <a:latin typeface="DFKai-SB" pitchFamily="65"/>
                <a:ea typeface="DFKai-SB" pitchFamily="65"/>
              </a:rPr>
              <a:t>T</a:t>
            </a:r>
            <a:r>
              <a:rPr lang="en-US" sz="2000">
                <a:solidFill>
                  <a:srgbClr val="4F6228"/>
                </a:solidFill>
                <a:latin typeface="DFKai-SB" pitchFamily="65"/>
                <a:ea typeface="DFKai-SB" pitchFamily="65"/>
              </a:rPr>
              <a:t>eaching</a:t>
            </a:r>
            <a:r>
              <a:rPr lang="en-US" sz="1600">
                <a:solidFill>
                  <a:srgbClr val="4F6228"/>
                </a:solidFill>
                <a:latin typeface="DFKai-SB" pitchFamily="65"/>
                <a:ea typeface="DFKai-SB" pitchFamily="65"/>
              </a:rPr>
              <a:t>(that)</a:t>
            </a:r>
            <a:r>
              <a:rPr lang="en-US" sz="2800">
                <a:solidFill>
                  <a:srgbClr val="4F6228"/>
                </a:solidFill>
                <a:latin typeface="DFKai-SB" pitchFamily="65"/>
                <a:ea typeface="DFKai-SB" pitchFamily="65"/>
              </a:rPr>
              <a:t> </a:t>
            </a:r>
            <a:r>
              <a:rPr lang="en-US" sz="4800">
                <a:solidFill>
                  <a:srgbClr val="4F6228"/>
                </a:solidFill>
                <a:latin typeface="DFKai-SB" pitchFamily="65"/>
                <a:ea typeface="DFKai-SB" pitchFamily="65"/>
              </a:rPr>
              <a:t>H</a:t>
            </a:r>
            <a:r>
              <a:rPr lang="en-US" sz="2000">
                <a:solidFill>
                  <a:srgbClr val="4F6228"/>
                </a:solidFill>
                <a:latin typeface="DFKai-SB" pitchFamily="65"/>
                <a:ea typeface="DFKai-SB" pitchFamily="65"/>
              </a:rPr>
              <a:t>elps</a:t>
            </a:r>
            <a:r>
              <a:rPr lang="en-US" sz="2800">
                <a:solidFill>
                  <a:srgbClr val="4F6228"/>
                </a:solidFill>
                <a:latin typeface="DFKai-SB" pitchFamily="65"/>
                <a:ea typeface="DFKai-SB" pitchFamily="65"/>
              </a:rPr>
              <a:t> </a:t>
            </a:r>
            <a:r>
              <a:rPr lang="en-US" sz="4800">
                <a:solidFill>
                  <a:srgbClr val="4F6228"/>
                </a:solidFill>
                <a:latin typeface="DFKai-SB" pitchFamily="65"/>
                <a:ea typeface="DFKai-SB" pitchFamily="65"/>
              </a:rPr>
              <a:t>I</a:t>
            </a:r>
            <a:r>
              <a:rPr lang="en-US" sz="2000">
                <a:solidFill>
                  <a:srgbClr val="4F6228"/>
                </a:solidFill>
                <a:latin typeface="DFKai-SB" pitchFamily="65"/>
                <a:ea typeface="DFKai-SB" pitchFamily="65"/>
              </a:rPr>
              <a:t>mprovise</a:t>
            </a:r>
            <a:r>
              <a:rPr lang="en-US" sz="2800">
                <a:solidFill>
                  <a:srgbClr val="4F6228"/>
                </a:solidFill>
                <a:latin typeface="DFKai-SB" pitchFamily="65"/>
                <a:ea typeface="DFKai-SB" pitchFamily="65"/>
              </a:rPr>
              <a:t> </a:t>
            </a:r>
            <a:r>
              <a:rPr lang="en-US" sz="4800">
                <a:solidFill>
                  <a:srgbClr val="4F6228"/>
                </a:solidFill>
                <a:latin typeface="DFKai-SB" pitchFamily="65"/>
                <a:ea typeface="DFKai-SB" pitchFamily="65"/>
              </a:rPr>
              <a:t>N</a:t>
            </a:r>
            <a:r>
              <a:rPr lang="en-US" sz="2000">
                <a:solidFill>
                  <a:srgbClr val="4F6228"/>
                </a:solidFill>
                <a:latin typeface="DFKai-SB" pitchFamily="65"/>
                <a:ea typeface="DFKai-SB" pitchFamily="65"/>
              </a:rPr>
              <a:t>ative</a:t>
            </a:r>
            <a:r>
              <a:rPr lang="en-US" sz="2800">
                <a:solidFill>
                  <a:srgbClr val="4F6228"/>
                </a:solidFill>
                <a:latin typeface="DFKai-SB" pitchFamily="65"/>
                <a:ea typeface="DFKai-SB" pitchFamily="65"/>
              </a:rPr>
              <a:t> </a:t>
            </a:r>
            <a:r>
              <a:rPr lang="en-US" sz="4800">
                <a:solidFill>
                  <a:srgbClr val="4F6228"/>
                </a:solidFill>
                <a:latin typeface="DFKai-SB" pitchFamily="65"/>
                <a:ea typeface="DFKai-SB" pitchFamily="65"/>
              </a:rPr>
              <a:t>K</a:t>
            </a:r>
            <a:r>
              <a:rPr lang="en-US" sz="2000">
                <a:solidFill>
                  <a:srgbClr val="4F6228"/>
                </a:solidFill>
                <a:latin typeface="DFKai-SB" pitchFamily="65"/>
                <a:ea typeface="DFKai-SB" pitchFamily="65"/>
              </a:rPr>
              <a:t>nowledge</a:t>
            </a:r>
            <a:r>
              <a:rPr lang="en-US" sz="2800">
                <a:solidFill>
                  <a:srgbClr val="4F6228"/>
                </a:solidFill>
                <a:latin typeface="DFKai-SB" pitchFamily="65"/>
                <a:ea typeface="DFKai-SB" pitchFamily="65"/>
              </a:rPr>
              <a:t/>
            </a:r>
            <a:br>
              <a:rPr lang="en-US" sz="2800">
                <a:solidFill>
                  <a:srgbClr val="4F6228"/>
                </a:solidFill>
                <a:latin typeface="DFKai-SB" pitchFamily="65"/>
                <a:ea typeface="DFKai-SB" pitchFamily="65"/>
              </a:rPr>
            </a:br>
            <a:endParaRPr lang="en-US" sz="2800">
              <a:solidFill>
                <a:srgbClr val="4F6228"/>
              </a:solidFill>
              <a:latin typeface="DFKai-SB" pitchFamily="65"/>
              <a:ea typeface="DFKai-SB" pitchFamily="65"/>
            </a:endParaRPr>
          </a:p>
        </p:txBody>
      </p:sp>
      <p:sp>
        <p:nvSpPr>
          <p:cNvPr id="3" name="TextBox 2"/>
          <p:cNvSpPr/>
          <p:nvPr/>
        </p:nvSpPr>
        <p:spPr>
          <a:xfrm>
            <a:off x="237241" y="685800"/>
            <a:ext cx="10955161" cy="4580641"/>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a:noFill/>
            <a:prstDash val="solid"/>
          </a:ln>
        </p:spPr>
        <p:txBody>
          <a:bodyPr vert="horz" wrap="square" lIns="90004" tIns="44997" rIns="90004" bIns="44997" anchor="t" anchorCtr="0" compatLnSpc="0"/>
          <a:lstStyle/>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0" cap="none" spc="0" baseline="0" dirty="0">
                <a:solidFill>
                  <a:srgbClr val="B9CDE5"/>
                </a:solidFill>
                <a:uFillTx/>
                <a:latin typeface="Arial" pitchFamily="34"/>
                <a:ea typeface="DejaVu LGC Sans" pitchFamily="2"/>
                <a:cs typeface="Arial" pitchFamily="34"/>
              </a:rPr>
              <a:t>“</a:t>
            </a:r>
            <a:r>
              <a:rPr lang="en-US" sz="2100" b="0" i="0" u="none" strike="noStrike" kern="0" cap="none" spc="0" baseline="0" dirty="0" err="1">
                <a:solidFill>
                  <a:srgbClr val="B9CDE5"/>
                </a:solidFill>
                <a:uFillTx/>
                <a:latin typeface="Arial" pitchFamily="34"/>
                <a:ea typeface="DejaVu LGC Sans" pitchFamily="2"/>
                <a:cs typeface="Arial" pitchFamily="34"/>
              </a:rPr>
              <a:t>reThink</a:t>
            </a:r>
            <a:r>
              <a:rPr lang="en-US" sz="2100" b="0" i="0" u="none" strike="noStrike" kern="0" cap="none" spc="0" baseline="0" dirty="0">
                <a:solidFill>
                  <a:srgbClr val="B9CDE5"/>
                </a:solidFill>
                <a:uFillTx/>
                <a:latin typeface="Arial" pitchFamily="34"/>
                <a:ea typeface="DejaVu LGC Sans" pitchFamily="2"/>
                <a:cs typeface="Arial" pitchFamily="34"/>
              </a:rPr>
              <a:t> Week # [1..12]”</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Lab practical list: core and plus topics</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0" cap="none" spc="0" baseline="0" dirty="0">
                <a:solidFill>
                  <a:srgbClr val="B9CDE5"/>
                </a:solidFill>
                <a:uFillTx/>
                <a:latin typeface="Arial" pitchFamily="34"/>
                <a:ea typeface="DejaVu LGC Sans" pitchFamily="2"/>
                <a:cs typeface="Arial" pitchFamily="34"/>
              </a:rPr>
              <a:t>Projects and program exercises</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0" cap="none" spc="0" baseline="0" dirty="0">
                <a:solidFill>
                  <a:srgbClr val="B9CDE5"/>
                </a:solidFill>
                <a:uFillTx/>
                <a:latin typeface="Arial" pitchFamily="34"/>
                <a:ea typeface="DejaVu LGC Sans" pitchFamily="2"/>
                <a:cs typeface="Arial" pitchFamily="34"/>
              </a:rPr>
              <a:t>Learning from exam </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Promote certifications to build students' effective resume</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Do and don'ts in computer programming</a:t>
            </a:r>
            <a:endParaRPr lang="en-US" sz="2100" b="0" i="0" u="none" strike="noStrike" kern="0" cap="none" spc="0" baseline="0" dirty="0">
              <a:solidFill>
                <a:srgbClr val="B9CDE5"/>
              </a:solidFill>
              <a:uFillTx/>
              <a:latin typeface="Arial" pitchFamily="34"/>
              <a:ea typeface="DejaVu LGC Sans" pitchFamily="2"/>
              <a:cs typeface="Arial" pitchFamily="34"/>
            </a:endParaRP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Admiring student efforts via sharing their work with others</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Field related real examples and knowledge sharing</a:t>
            </a:r>
          </a:p>
          <a:p>
            <a:pPr marL="342900" lvl="1" indent="-342900" algn="just">
              <a:lnSpc>
                <a:spcPct val="150000"/>
              </a:lnSpc>
              <a:buSzPct val="45000"/>
              <a:buFont typeface="Arial" pitchFamily="34"/>
              <a:buChar char="•"/>
              <a:defRPr sz="1800" b="0" i="0" u="none" strike="noStrike" kern="0" cap="none" spc="0" baseline="0">
                <a:solidFill>
                  <a:srgbClr val="000000"/>
                </a:solidFill>
                <a:uFillTx/>
              </a:defRPr>
            </a:pPr>
            <a:r>
              <a:rPr lang="en-US" sz="2100" dirty="0">
                <a:solidFill>
                  <a:srgbClr val="B9CDE5"/>
                </a:solidFill>
                <a:latin typeface="Arial" pitchFamily="34"/>
                <a:ea typeface="DejaVu LGC Sans" pitchFamily="2"/>
                <a:cs typeface="Arial" pitchFamily="34"/>
              </a:rPr>
              <a:t>Highlighting Computer </a:t>
            </a:r>
            <a:r>
              <a:rPr lang="en-US" sz="2100" dirty="0" smtClean="0">
                <a:solidFill>
                  <a:srgbClr val="B9CDE5"/>
                </a:solidFill>
                <a:latin typeface="Arial" pitchFamily="34"/>
                <a:ea typeface="DejaVu LGC Sans" pitchFamily="2"/>
                <a:cs typeface="Arial" pitchFamily="34"/>
              </a:rPr>
              <a:t>friends, p</a:t>
            </a:r>
            <a:r>
              <a:rPr lang="en-US" sz="2100" b="0" i="0" u="none" strike="noStrike" kern="1200" cap="none" spc="0" baseline="0" dirty="0" smtClean="0">
                <a:solidFill>
                  <a:srgbClr val="B9CDE5"/>
                </a:solidFill>
                <a:uFillTx/>
                <a:latin typeface="Arial" pitchFamily="34"/>
                <a:ea typeface="DejaVu LGC Sans" pitchFamily="2"/>
                <a:cs typeface="Arial" pitchFamily="34"/>
              </a:rPr>
              <a:t>roductivity </a:t>
            </a:r>
            <a:r>
              <a:rPr lang="en-US" sz="2100" b="0" i="0" u="none" strike="noStrike" kern="1200" cap="none" spc="0" baseline="0" dirty="0">
                <a:solidFill>
                  <a:srgbClr val="B9CDE5"/>
                </a:solidFill>
                <a:uFillTx/>
                <a:latin typeface="Arial" pitchFamily="34"/>
                <a:ea typeface="DejaVu LGC Sans" pitchFamily="2"/>
                <a:cs typeface="Arial" pitchFamily="34"/>
              </a:rPr>
              <a:t>notes to speed up development</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Different job titles and related tasks</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dirty="0">
                <a:solidFill>
                  <a:srgbClr val="B9CDE5"/>
                </a:solidFill>
                <a:latin typeface="Arial" pitchFamily="34"/>
                <a:ea typeface="DejaVu LGC Sans" pitchFamily="2"/>
                <a:cs typeface="Arial" pitchFamily="34"/>
              </a:rPr>
              <a:t>Moodle supported online quiz</a:t>
            </a:r>
          </a:p>
          <a:p>
            <a:pPr marL="342900" lvl="1" indent="-342900" algn="just">
              <a:lnSpc>
                <a:spcPct val="150000"/>
              </a:lnSpc>
              <a:buSzPct val="45000"/>
              <a:buFont typeface="Arial" pitchFamily="34"/>
              <a:buChar char="•"/>
              <a:defRPr sz="1800" b="0" i="0" u="none" strike="noStrike" kern="0" cap="none" spc="0" baseline="0">
                <a:solidFill>
                  <a:srgbClr val="000000"/>
                </a:solidFill>
                <a:uFillTx/>
              </a:defRPr>
            </a:pPr>
            <a:r>
              <a:rPr lang="en-US" sz="2100" kern="0" dirty="0">
                <a:solidFill>
                  <a:srgbClr val="0070C0"/>
                </a:solidFill>
                <a:latin typeface="Arial" pitchFamily="34"/>
                <a:ea typeface="DejaVu LGC Sans" pitchFamily="2"/>
                <a:cs typeface="Arial" pitchFamily="34"/>
                <a:hlinkClick r:id="rId3" action="ppaction://hlinkfile"/>
              </a:rPr>
              <a:t>Email Communication using </a:t>
            </a:r>
            <a:r>
              <a:rPr lang="en-US" sz="2100" kern="0" dirty="0" err="1">
                <a:solidFill>
                  <a:srgbClr val="0070C0"/>
                </a:solidFill>
                <a:latin typeface="Arial" pitchFamily="34"/>
                <a:ea typeface="DejaVu LGC Sans" pitchFamily="2"/>
                <a:cs typeface="Arial" pitchFamily="34"/>
                <a:hlinkClick r:id="rId3" action="ppaction://hlinkfile"/>
              </a:rPr>
              <a:t>gmail</a:t>
            </a:r>
            <a:r>
              <a:rPr lang="en-US" sz="2100" kern="0" dirty="0">
                <a:solidFill>
                  <a:srgbClr val="0070C0"/>
                </a:solidFill>
                <a:latin typeface="Arial" pitchFamily="34"/>
                <a:ea typeface="DejaVu LGC Sans" pitchFamily="2"/>
                <a:cs typeface="Arial" pitchFamily="34"/>
                <a:hlinkClick r:id="rId3" action="ppaction://hlinkfile"/>
              </a:rPr>
              <a:t> batch group</a:t>
            </a:r>
            <a:endParaRPr lang="en-US" sz="2100" kern="0" dirty="0">
              <a:solidFill>
                <a:srgbClr val="0070C0"/>
              </a:solidFill>
              <a:latin typeface="Arial" pitchFamily="34"/>
              <a:ea typeface="DejaVu LGC Sans" pitchFamily="2"/>
              <a:cs typeface="Arial" pitchFamily="34"/>
            </a:endParaRP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endParaRPr lang="en-US" sz="2100" b="0" i="0" u="none" strike="noStrike" kern="0" cap="none" spc="0" baseline="0" dirty="0">
              <a:solidFill>
                <a:srgbClr val="0070C0"/>
              </a:solidFill>
              <a:uFillTx/>
              <a:latin typeface="Arial" pitchFamily="34"/>
              <a:ea typeface="DejaVu LGC Sans" pitchFamily="2"/>
              <a:cs typeface="Arial" pitchFamily="34"/>
            </a:endParaRPr>
          </a:p>
          <a:p>
            <a:pPr marL="45720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200" b="0" i="0" u="none" strike="noStrike" kern="1200" cap="none" spc="0" baseline="0" dirty="0">
              <a:solidFill>
                <a:srgbClr val="00B050"/>
              </a:solidFill>
              <a:uFillTx/>
              <a:latin typeface="Calibri" pitchFamily="18"/>
              <a:ea typeface="DejaVu LGC Sans" pitchFamily="2"/>
              <a:cs typeface="Arial" pitchFamily="34"/>
            </a:endParaRPr>
          </a:p>
        </p:txBody>
      </p:sp>
    </p:spTree>
    <p:extLst>
      <p:ext uri="{BB962C8B-B14F-4D97-AF65-F5344CB8AC3E}">
        <p14:creationId xmlns:p14="http://schemas.microsoft.com/office/powerpoint/2010/main" val="421856631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Hariom\Desktop\FacultyExcellenceAward2015-2015-04-27 - Copy\FacultyExcellenceAward2015\Artifacts\KnowledgeSharingViaEmailCommunication\Email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12"/>
            <a:ext cx="11430000" cy="68389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ariom\Desktop\FacultyExcellenceAward2015-2015-04-27 - Copy\FacultyExcellenceAward2015\Artifacts\KnowledgeSharingViaEmailCommunication\Email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412"/>
            <a:ext cx="11430000" cy="6838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83484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buNone/>
            </a:pPr>
            <a:r>
              <a:rPr lang="en-US" sz="2800">
                <a:solidFill>
                  <a:srgbClr val="007CC3"/>
                </a:solidFill>
              </a:rPr>
              <a:t>Conclusion</a:t>
            </a:r>
          </a:p>
        </p:txBody>
      </p:sp>
      <p:sp>
        <p:nvSpPr>
          <p:cNvPr id="3" name="TextBox 2"/>
          <p:cNvSpPr/>
          <p:nvPr/>
        </p:nvSpPr>
        <p:spPr>
          <a:xfrm>
            <a:off x="442651" y="914400"/>
            <a:ext cx="10617482" cy="5105400"/>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a:noFill/>
            <a:prstDash val="solid"/>
          </a:ln>
        </p:spPr>
        <p:txBody>
          <a:bodyPr vert="horz" wrap="square" lIns="90004" tIns="44997" rIns="90004" bIns="44997" anchor="t" anchorCtr="0" compatLnSpc="0"/>
          <a:lstStyle/>
          <a:p>
            <a:pPr marL="342900" marR="0" lvl="0" indent="-342900" algn="l" defTabSz="914400" rtl="0" fontAlgn="auto" hangingPunct="1">
              <a:lnSpc>
                <a:spcPct val="15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950" b="0" i="0" u="none" strike="noStrike" kern="1200" cap="none" spc="0" baseline="0" dirty="0">
                <a:solidFill>
                  <a:srgbClr val="000000"/>
                </a:solidFill>
                <a:uFillTx/>
                <a:latin typeface="Calibri"/>
              </a:rPr>
              <a:t> </a:t>
            </a:r>
            <a:r>
              <a:rPr lang="en-US" sz="1950" dirty="0">
                <a:solidFill>
                  <a:srgbClr val="000000"/>
                </a:solidFill>
                <a:latin typeface="Calibri"/>
              </a:rPr>
              <a:t>Overall students’ participation in the subject was noteworthy during this course of </a:t>
            </a:r>
            <a:r>
              <a:rPr lang="en-US" sz="1950" dirty="0" smtClean="0">
                <a:solidFill>
                  <a:srgbClr val="000000"/>
                </a:solidFill>
                <a:latin typeface="Calibri"/>
              </a:rPr>
              <a:t>activities.</a:t>
            </a:r>
          </a:p>
          <a:p>
            <a:pPr marL="342900" marR="0" lvl="0" indent="-342900" algn="l" defTabSz="914400" rtl="0" fontAlgn="auto" hangingPunct="1">
              <a:lnSpc>
                <a:spcPct val="15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950" dirty="0" smtClean="0">
                <a:solidFill>
                  <a:srgbClr val="000000"/>
                </a:solidFill>
                <a:latin typeface="Calibri"/>
              </a:rPr>
              <a:t>Students </a:t>
            </a:r>
            <a:r>
              <a:rPr lang="en-US" sz="1950" dirty="0">
                <a:solidFill>
                  <a:srgbClr val="000000"/>
                </a:solidFill>
                <a:latin typeface="Calibri"/>
              </a:rPr>
              <a:t>admitted improvement in native </a:t>
            </a:r>
            <a:r>
              <a:rPr lang="en-US" sz="1950" dirty="0" smtClean="0">
                <a:solidFill>
                  <a:srgbClr val="000000"/>
                </a:solidFill>
                <a:latin typeface="Calibri"/>
              </a:rPr>
              <a:t>knowledge</a:t>
            </a:r>
          </a:p>
          <a:p>
            <a:pPr marL="342900" marR="0" lvl="0" indent="-342900" algn="l" defTabSz="914400" rtl="0" fontAlgn="auto" hangingPunct="1">
              <a:lnSpc>
                <a:spcPct val="15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950" dirty="0" smtClean="0">
                <a:solidFill>
                  <a:srgbClr val="000000"/>
                </a:solidFill>
                <a:latin typeface="Calibri"/>
              </a:rPr>
              <a:t>Students </a:t>
            </a:r>
            <a:r>
              <a:rPr lang="en-US" sz="1950" dirty="0">
                <a:solidFill>
                  <a:srgbClr val="000000"/>
                </a:solidFill>
                <a:latin typeface="Calibri"/>
              </a:rPr>
              <a:t>found performing better in the later semester </a:t>
            </a:r>
            <a:r>
              <a:rPr lang="en-US" sz="1950" dirty="0" smtClean="0">
                <a:solidFill>
                  <a:srgbClr val="000000"/>
                </a:solidFill>
                <a:latin typeface="Calibri"/>
              </a:rPr>
              <a:t>courses</a:t>
            </a:r>
          </a:p>
          <a:p>
            <a:pPr marL="342900" marR="0" lvl="0" indent="-342900" algn="l" defTabSz="914400" rtl="0" fontAlgn="auto" hangingPunct="1">
              <a:lnSpc>
                <a:spcPct val="15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950" dirty="0" smtClean="0">
                <a:solidFill>
                  <a:srgbClr val="000000"/>
                </a:solidFill>
                <a:latin typeface="Calibri"/>
              </a:rPr>
              <a:t>More </a:t>
            </a:r>
            <a:r>
              <a:rPr lang="en-US" sz="1950" dirty="0">
                <a:solidFill>
                  <a:srgbClr val="000000"/>
                </a:solidFill>
                <a:latin typeface="Calibri"/>
              </a:rPr>
              <a:t>practical oriented and are now able to relate theory topics to real world or practically in the computer engineering field at least. </a:t>
            </a:r>
          </a:p>
          <a:p>
            <a:pPr marL="342900" marR="0" lvl="0" indent="-342900" algn="l" defTabSz="914400" rtl="0" fontAlgn="auto" hangingPunct="1">
              <a:lnSpc>
                <a:spcPct val="15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950" dirty="0" smtClean="0">
                <a:solidFill>
                  <a:srgbClr val="000000"/>
                </a:solidFill>
                <a:latin typeface="Calibri"/>
              </a:rPr>
              <a:t>Use </a:t>
            </a:r>
            <a:r>
              <a:rPr lang="en-US" sz="1950" dirty="0">
                <a:solidFill>
                  <a:srgbClr val="000000"/>
                </a:solidFill>
                <a:latin typeface="Calibri"/>
              </a:rPr>
              <a:t>of </a:t>
            </a:r>
            <a:r>
              <a:rPr lang="en-US" sz="1950" dirty="0" err="1">
                <a:solidFill>
                  <a:srgbClr val="000000"/>
                </a:solidFill>
                <a:latin typeface="Calibri"/>
              </a:rPr>
              <a:t>moodle</a:t>
            </a:r>
            <a:r>
              <a:rPr lang="en-US" sz="1950" dirty="0">
                <a:solidFill>
                  <a:srgbClr val="000000"/>
                </a:solidFill>
                <a:latin typeface="Calibri"/>
              </a:rPr>
              <a:t>, IITB spoken tutorial, email communication, </a:t>
            </a:r>
            <a:r>
              <a:rPr lang="en-US" sz="1950" dirty="0" err="1">
                <a:solidFill>
                  <a:srgbClr val="000000"/>
                </a:solidFill>
                <a:latin typeface="Calibri"/>
              </a:rPr>
              <a:t>etc</a:t>
            </a:r>
            <a:r>
              <a:rPr lang="en-US" sz="1950" dirty="0">
                <a:solidFill>
                  <a:srgbClr val="000000"/>
                </a:solidFill>
                <a:latin typeface="Calibri"/>
              </a:rPr>
              <a:t> are now generating knowledge </a:t>
            </a:r>
            <a:r>
              <a:rPr lang="en-US" sz="1950" dirty="0" smtClean="0">
                <a:solidFill>
                  <a:srgbClr val="000000"/>
                </a:solidFill>
                <a:latin typeface="Calibri"/>
              </a:rPr>
              <a:t>base.</a:t>
            </a:r>
          </a:p>
          <a:p>
            <a:pPr marL="342900" marR="0" lvl="0" indent="-342900" algn="l" defTabSz="914400" rtl="0" fontAlgn="auto" hangingPunct="1">
              <a:lnSpc>
                <a:spcPct val="15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950" dirty="0" smtClean="0">
                <a:solidFill>
                  <a:srgbClr val="000000"/>
                </a:solidFill>
                <a:latin typeface="Calibri"/>
              </a:rPr>
              <a:t>Faculties </a:t>
            </a:r>
            <a:r>
              <a:rPr lang="en-US" sz="1950" dirty="0">
                <a:solidFill>
                  <a:srgbClr val="000000"/>
                </a:solidFill>
                <a:latin typeface="Calibri"/>
              </a:rPr>
              <a:t>are putting efforts into adding new fruitful content to the course instead wasting time in maintaining same old content every </a:t>
            </a:r>
            <a:r>
              <a:rPr lang="en-US" sz="1950" dirty="0" smtClean="0">
                <a:solidFill>
                  <a:srgbClr val="000000"/>
                </a:solidFill>
                <a:latin typeface="Calibri"/>
              </a:rPr>
              <a:t>year.</a:t>
            </a:r>
          </a:p>
          <a:p>
            <a:pPr marL="342900" marR="0" lvl="0" indent="-342900" algn="l" defTabSz="914400" rtl="0" fontAlgn="auto" hangingPunct="1">
              <a:lnSpc>
                <a:spcPct val="15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950" dirty="0" smtClean="0">
                <a:solidFill>
                  <a:srgbClr val="000000"/>
                </a:solidFill>
                <a:latin typeface="Calibri"/>
              </a:rPr>
              <a:t>With </a:t>
            </a:r>
            <a:r>
              <a:rPr lang="en-US" sz="1950" dirty="0">
                <a:solidFill>
                  <a:srgbClr val="000000"/>
                </a:solidFill>
                <a:latin typeface="Calibri"/>
              </a:rPr>
              <a:t>the innovative teaching and learning practices, </a:t>
            </a:r>
            <a:r>
              <a:rPr lang="en-US" sz="1950" b="1" dirty="0">
                <a:solidFill>
                  <a:srgbClr val="000000"/>
                </a:solidFill>
                <a:latin typeface="Calibri"/>
              </a:rPr>
              <a:t>below statement is not completely true anymore</a:t>
            </a:r>
            <a:r>
              <a:rPr lang="en-US" sz="1950" b="1" dirty="0" smtClean="0">
                <a:solidFill>
                  <a:srgbClr val="000000"/>
                </a:solidFill>
                <a:latin typeface="Calibri"/>
              </a:rPr>
              <a:t>. </a:t>
            </a:r>
          </a:p>
          <a:p>
            <a:pPr marR="0" lvl="0" algn="l" defTabSz="914400" rtl="0" fontAlgn="auto" hangingPunct="1">
              <a:lnSpc>
                <a:spcPct val="150000"/>
              </a:lnSpc>
              <a:spcBef>
                <a:spcPts val="0"/>
              </a:spcBef>
              <a:spcAft>
                <a:spcPts val="0"/>
              </a:spcAft>
              <a:buSzPct val="100000"/>
              <a:tabLst/>
              <a:defRPr sz="1800" b="0" i="0" u="none" strike="noStrike" kern="0" cap="none" spc="0" baseline="0">
                <a:solidFill>
                  <a:srgbClr val="000000"/>
                </a:solidFill>
                <a:uFillTx/>
              </a:defRPr>
            </a:pPr>
            <a:r>
              <a:rPr lang="en-US" dirty="0"/>
              <a:t> </a:t>
            </a:r>
            <a:r>
              <a:rPr lang="en-US" dirty="0" smtClean="0"/>
              <a:t>      </a:t>
            </a:r>
            <a:r>
              <a:rPr lang="en-US" sz="1900" dirty="0" smtClean="0"/>
              <a:t>“</a:t>
            </a:r>
            <a:r>
              <a:rPr lang="en-US" sz="1900" dirty="0"/>
              <a:t>Teacher having five years of experience in a subject means having 1 year of experience five times.”</a:t>
            </a:r>
          </a:p>
          <a:p>
            <a:pPr marL="342900" marR="0" lvl="0" indent="-342900" algn="l" defTabSz="914400" rtl="0" fontAlgn="auto" hangingPunct="1">
              <a:lnSpc>
                <a:spcPct val="15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950" b="0" i="0" u="none" strike="noStrike" kern="1200" cap="none" spc="0" baseline="0" dirty="0">
              <a:solidFill>
                <a:srgbClr val="000000"/>
              </a:solidFill>
              <a:uFillTx/>
              <a:latin typeface="Calibri"/>
            </a:endParaRPr>
          </a:p>
          <a:p>
            <a:pPr marL="0" marR="0" lvl="0" indent="0" algn="just" defTabSz="914400" rtl="0" fontAlgn="auto" hangingPunct="1">
              <a:lnSpc>
                <a:spcPct val="100000"/>
              </a:lnSpc>
              <a:spcBef>
                <a:spcPts val="0"/>
              </a:spcBef>
              <a:spcAft>
                <a:spcPts val="0"/>
              </a:spcAft>
              <a:buSzPct val="45000"/>
              <a:buFont typeface="Arial" pitchFamily="32"/>
              <a:buChar char="•"/>
              <a:tabLst/>
              <a:defRPr sz="1800" b="0" i="0" u="none" strike="noStrike" kern="0" cap="none" spc="0" baseline="0">
                <a:solidFill>
                  <a:srgbClr val="000000"/>
                </a:solidFill>
                <a:uFillTx/>
              </a:defRPr>
            </a:pPr>
            <a:endParaRPr lang="en-US" sz="2000" b="0" i="0" u="none" strike="noStrike" kern="1200" cap="none" spc="0" baseline="0" dirty="0">
              <a:solidFill>
                <a:srgbClr val="A43D3A"/>
              </a:solidFill>
              <a:uFillTx/>
              <a:latin typeface="Arial" pitchFamily="34"/>
              <a:ea typeface="DejaVu LGC Sans" pitchFamily="2"/>
              <a:cs typeface="Arial" pitchFamily="34"/>
            </a:endParaRPr>
          </a:p>
          <a:p>
            <a:pPr marL="0" marR="0" lvl="0" indent="0" algn="just" defTabSz="914400" rtl="0" fontAlgn="auto" hangingPunct="1">
              <a:lnSpc>
                <a:spcPct val="100000"/>
              </a:lnSpc>
              <a:spcBef>
                <a:spcPts val="0"/>
              </a:spcBef>
              <a:spcAft>
                <a:spcPts val="0"/>
              </a:spcAft>
              <a:buSzPct val="45000"/>
              <a:buFont typeface="Arial" pitchFamily="32"/>
              <a:buChar char="•"/>
              <a:tabLst/>
              <a:defRPr sz="1800" b="0" i="0" u="none" strike="noStrike" kern="0" cap="none" spc="0" baseline="0">
                <a:solidFill>
                  <a:srgbClr val="000000"/>
                </a:solidFill>
                <a:uFillTx/>
              </a:defRPr>
            </a:pPr>
            <a:endParaRPr lang="en-US" sz="2000" b="0" i="0" u="none" strike="noStrike" kern="1200" cap="none" spc="0" baseline="0" dirty="0">
              <a:solidFill>
                <a:srgbClr val="A43D3A"/>
              </a:solidFill>
              <a:uFillTx/>
              <a:latin typeface="Arial" pitchFamily="34"/>
              <a:ea typeface="DejaVu LGC Sans" pitchFamily="2"/>
              <a:cs typeface="Arial" pitchFamily="34"/>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19">
    <p:spTree>
      <p:nvGrpSpPr>
        <p:cNvPr id="1" name=""/>
        <p:cNvGrpSpPr/>
        <p:nvPr/>
      </p:nvGrpSpPr>
      <p:grpSpPr>
        <a:xfrm>
          <a:off x="0" y="0"/>
          <a:ext cx="0" cy="0"/>
          <a:chOff x="0" y="0"/>
          <a:chExt cx="0" cy="0"/>
        </a:xfrm>
      </p:grpSpPr>
      <p:sp>
        <p:nvSpPr>
          <p:cNvPr id="2" name="Title 1"/>
          <p:cNvSpPr txBox="1">
            <a:spLocks noGrp="1"/>
          </p:cNvSpPr>
          <p:nvPr>
            <p:ph type="title"/>
          </p:nvPr>
        </p:nvSpPr>
        <p:spPr>
          <a:xfrm>
            <a:off x="0" y="0"/>
            <a:ext cx="11430000" cy="715289"/>
          </a:xfrm>
          <a:solidFill>
            <a:srgbClr val="953735"/>
          </a:solidFill>
          <a:ln w="25402">
            <a:solidFill>
              <a:srgbClr val="FFFFFF"/>
            </a:solidFill>
            <a:prstDash val="solid"/>
          </a:ln>
        </p:spPr>
        <p:txBody>
          <a:bodyPr anchorCtr="1"/>
          <a:lstStyle/>
          <a:p>
            <a:pPr lvl="0" algn="ctr"/>
            <a:r>
              <a:rPr lang="en-US">
                <a:solidFill>
                  <a:srgbClr val="FFFFFF"/>
                </a:solidFill>
              </a:rPr>
              <a:t>Personal Information</a:t>
            </a:r>
          </a:p>
        </p:txBody>
      </p:sp>
      <p:pic>
        <p:nvPicPr>
          <p:cNvPr id="3" name="Picture 3"/>
          <p:cNvPicPr>
            <a:picLocks noChangeAspect="1"/>
          </p:cNvPicPr>
          <p:nvPr/>
        </p:nvPicPr>
        <p:blipFill>
          <a:blip r:embed="rId2"/>
          <a:stretch>
            <a:fillRect/>
          </a:stretch>
        </p:blipFill>
        <p:spPr>
          <a:xfrm>
            <a:off x="685800" y="835148"/>
            <a:ext cx="10134600" cy="510845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TextBox 2"/>
          <p:cNvSpPr/>
          <p:nvPr/>
        </p:nvSpPr>
        <p:spPr>
          <a:xfrm>
            <a:off x="523795" y="304915"/>
            <a:ext cx="7324197" cy="1051203"/>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a:noFill/>
            <a:prstDash val="solid"/>
          </a:ln>
        </p:spPr>
        <p:txBody>
          <a:bodyPr vert="horz" wrap="square" lIns="90004" tIns="44997" rIns="90004" bIns="44997" anchor="t" anchorCtr="0" compatLnSpc="0"/>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600" b="1" i="0" u="none" strike="noStrike" kern="1200" cap="none" spc="0" baseline="0">
                <a:solidFill>
                  <a:srgbClr val="002060"/>
                </a:solidFill>
                <a:uFillTx/>
                <a:latin typeface="Arial" pitchFamily="34"/>
                <a:ea typeface="DejaVu LGC Sans" pitchFamily="2"/>
                <a:cs typeface="Arial" pitchFamily="34"/>
              </a:rPr>
              <a:t>References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3600" b="1" i="0" u="none" strike="noStrike" kern="1200" cap="none" spc="0" baseline="0">
              <a:solidFill>
                <a:srgbClr val="002060"/>
              </a:solidFill>
              <a:uFillTx/>
              <a:latin typeface="Arial" pitchFamily="34"/>
              <a:ea typeface="DejaVu LGC Sans" pitchFamily="2"/>
              <a:cs typeface="Arial" pitchFamily="34"/>
            </a:endParaRPr>
          </a:p>
        </p:txBody>
      </p:sp>
      <p:sp>
        <p:nvSpPr>
          <p:cNvPr id="3" name="TextBox 3"/>
          <p:cNvSpPr/>
          <p:nvPr/>
        </p:nvSpPr>
        <p:spPr>
          <a:xfrm>
            <a:off x="900363" y="1347121"/>
            <a:ext cx="9709556" cy="294482"/>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a:noFill/>
            <a:prstDash val="solid"/>
          </a:ln>
        </p:spPr>
        <p:txBody>
          <a:bodyPr vert="horz" wrap="square" lIns="90004" tIns="44997" rIns="90004" bIns="44997" anchor="t" anchorCtr="0" compatLnSpc="0"/>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2400" b="0" i="0" u="none" strike="noStrike" kern="1200" cap="none" spc="0" baseline="0">
              <a:solidFill>
                <a:srgbClr val="000000"/>
              </a:solidFill>
              <a:uFillTx/>
              <a:latin typeface="Liberation Serif" pitchFamily="18"/>
              <a:ea typeface="DejaVu LGC Sans" pitchFamily="2"/>
              <a:cs typeface="DejaVu LGC Sans" pitchFamily="2"/>
            </a:endParaRPr>
          </a:p>
        </p:txBody>
      </p:sp>
      <p:sp>
        <p:nvSpPr>
          <p:cNvPr id="4" name="TextBox 3"/>
          <p:cNvSpPr txBox="1"/>
          <p:nvPr/>
        </p:nvSpPr>
        <p:spPr>
          <a:xfrm>
            <a:off x="762000" y="990600"/>
            <a:ext cx="10210800" cy="6478199"/>
          </a:xfrm>
          <a:prstGeom prst="rect">
            <a:avLst/>
          </a:prstGeom>
          <a:noFill/>
          <a:ln>
            <a:noFill/>
          </a:ln>
        </p:spPr>
        <p:txBody>
          <a:bodyPr vert="horz" wrap="square" lIns="90004" tIns="44997" rIns="90004" bIns="44997" anchor="t" anchorCtr="0" compatLnSpc="0">
            <a:spAutoFit/>
          </a:bodyPr>
          <a:lstStyle/>
          <a:p>
            <a:pPr hangingPunct="0">
              <a:defRPr sz="1800" b="0" i="0" u="none" strike="noStrike" kern="0" cap="none" spc="0" baseline="0">
                <a:solidFill>
                  <a:srgbClr val="000000"/>
                </a:solidFill>
                <a:uFillTx/>
              </a:defRPr>
            </a:pPr>
            <a:r>
              <a:rPr lang="en-US" dirty="0">
                <a:solidFill>
                  <a:srgbClr val="000000"/>
                </a:solidFill>
                <a:latin typeface="Liberation Sans" pitchFamily="18"/>
                <a:ea typeface="DejaVu LGC Sans" pitchFamily="2"/>
                <a:cs typeface="Lohit Hindi" pitchFamily="2"/>
                <a:hlinkClick r:id="rId3"/>
              </a:rPr>
              <a:t>http://www.ddu.ac.in/</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smtClean="0">
              <a:solidFill>
                <a:srgbClr val="000000"/>
              </a:solidFill>
              <a:uFillTx/>
              <a:latin typeface="Liberation Sans" pitchFamily="18"/>
              <a:ea typeface="DejaVu LGC Sans" pitchFamily="2"/>
              <a:cs typeface="Lohit Hindi" pitchFamily="2"/>
              <a:hlinkClick r:id="rId4"/>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dirty="0" smtClean="0">
                <a:solidFill>
                  <a:srgbClr val="000000"/>
                </a:solidFill>
                <a:uFillTx/>
                <a:latin typeface="Liberation Sans" pitchFamily="18"/>
                <a:ea typeface="DejaVu LGC Sans" pitchFamily="2"/>
                <a:cs typeface="Lohit Hindi" pitchFamily="2"/>
                <a:hlinkClick r:id="rId4"/>
              </a:rPr>
              <a:t>http</a:t>
            </a:r>
            <a:r>
              <a:rPr lang="en-US" sz="1800" b="0" i="0" u="none" strike="noStrike" kern="1200" cap="none" spc="0" baseline="0" dirty="0">
                <a:solidFill>
                  <a:srgbClr val="000000"/>
                </a:solidFill>
                <a:uFillTx/>
                <a:latin typeface="Liberation Sans" pitchFamily="18"/>
                <a:ea typeface="DejaVu LGC Sans" pitchFamily="2"/>
                <a:cs typeface="Lohit Hindi" pitchFamily="2"/>
                <a:hlinkClick r:id="rId4"/>
              </a:rPr>
              <a:t>://www.egov.ddit.ac.in/moodle/</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000000"/>
              </a:solidFill>
              <a:uFillTx/>
              <a:latin typeface="Liberation Sans" pitchFamily="18"/>
              <a:ea typeface="DejaVu LGC Sans" pitchFamily="2"/>
              <a:cs typeface="Lohit Hindi" pitchFamily="2"/>
            </a:endParaRPr>
          </a:p>
          <a:p>
            <a:pPr hangingPunct="0">
              <a:defRPr sz="1800" b="0" i="0" u="none" strike="noStrike" kern="0" cap="none" spc="0" baseline="0">
                <a:solidFill>
                  <a:srgbClr val="000000"/>
                </a:solidFill>
                <a:uFillTx/>
              </a:defRPr>
            </a:pPr>
            <a:r>
              <a:rPr lang="en-US" dirty="0">
                <a:solidFill>
                  <a:srgbClr val="000000"/>
                </a:solidFill>
                <a:latin typeface="Liberation Sans" pitchFamily="18"/>
                <a:ea typeface="DejaVu LGC Sans" pitchFamily="2"/>
                <a:cs typeface="Lohit Hindi" pitchFamily="2"/>
                <a:hlinkClick r:id="rId3"/>
              </a:rPr>
              <a:t>https://moodle.org/</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000000"/>
              </a:solidFill>
              <a:uFillTx/>
              <a:latin typeface="Liberation Sans" pitchFamily="18"/>
              <a:ea typeface="DejaVu LGC Sans" pitchFamily="2"/>
              <a:cs typeface="Lohit Hindi" pitchFamily="2"/>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Liberation Sans" pitchFamily="18"/>
                <a:ea typeface="DejaVu LGC Sans" pitchFamily="2"/>
                <a:cs typeface="Lohit Hindi" pitchFamily="2"/>
                <a:hlinkClick r:id="rId3"/>
              </a:rPr>
              <a:t>https://</a:t>
            </a:r>
            <a:r>
              <a:rPr lang="en-US" sz="1800" b="0" i="0" u="none" strike="noStrike" kern="1200" cap="none" spc="0" baseline="0" dirty="0" smtClean="0">
                <a:solidFill>
                  <a:srgbClr val="000000"/>
                </a:solidFill>
                <a:uFillTx/>
                <a:latin typeface="Liberation Sans" pitchFamily="18"/>
                <a:ea typeface="DejaVu LGC Sans" pitchFamily="2"/>
                <a:cs typeface="Lohit Hindi" pitchFamily="2"/>
                <a:hlinkClick r:id="rId3"/>
              </a:rPr>
              <a:t>docs.moodle.org/24/en/Aiken_format</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dirty="0">
              <a:solidFill>
                <a:srgbClr val="000000"/>
              </a:solidFill>
              <a:latin typeface="Liberation Sans" pitchFamily="18"/>
              <a:ea typeface="DejaVu LGC Sans" pitchFamily="2"/>
              <a:cs typeface="Lohit Hindi" pitchFamily="2"/>
              <a:hlinkClick r:id="rId3"/>
            </a:endParaRPr>
          </a:p>
          <a:p>
            <a:pPr lvl="0" hangingPunct="0">
              <a:defRPr sz="1800" b="0" i="0" u="none" strike="noStrike" kern="0" cap="none" spc="0" baseline="0">
                <a:solidFill>
                  <a:srgbClr val="000000"/>
                </a:solidFill>
                <a:uFillTx/>
              </a:defRPr>
            </a:pPr>
            <a:r>
              <a:rPr lang="en-US" dirty="0">
                <a:solidFill>
                  <a:srgbClr val="000000"/>
                </a:solidFill>
                <a:latin typeface="Liberation Sans" pitchFamily="18"/>
                <a:ea typeface="DejaVu LGC Sans" pitchFamily="2"/>
                <a:cs typeface="Lohit Hindi" pitchFamily="2"/>
                <a:hlinkClick r:id="rId3"/>
              </a:rPr>
              <a:t>http://spoken-tutorial.org</a:t>
            </a:r>
            <a:r>
              <a:rPr lang="en-US" dirty="0" smtClean="0">
                <a:solidFill>
                  <a:srgbClr val="000000"/>
                </a:solidFill>
                <a:latin typeface="Liberation Sans" pitchFamily="18"/>
                <a:ea typeface="DejaVu LGC Sans" pitchFamily="2"/>
                <a:cs typeface="Lohit Hindi" pitchFamily="2"/>
                <a:hlinkClick r:id="rId3"/>
              </a:rPr>
              <a:t>/</a:t>
            </a:r>
          </a:p>
          <a:p>
            <a:pPr lvl="0" hangingPunct="0">
              <a:defRPr sz="1800" b="0" i="0" u="none" strike="noStrike" kern="0" cap="none" spc="0" baseline="0">
                <a:solidFill>
                  <a:srgbClr val="000000"/>
                </a:solidFill>
                <a:uFillTx/>
              </a:defRPr>
            </a:pPr>
            <a:endParaRPr lang="en-US" dirty="0">
              <a:solidFill>
                <a:srgbClr val="000000"/>
              </a:solidFill>
              <a:latin typeface="Liberation Sans" pitchFamily="18"/>
              <a:ea typeface="DejaVu LGC Sans" pitchFamily="2"/>
              <a:cs typeface="Lohit Hindi" pitchFamily="2"/>
              <a:hlinkClick r:id="rId3"/>
            </a:endParaRPr>
          </a:p>
          <a:p>
            <a:pPr hangingPunct="0">
              <a:defRPr sz="1800" b="0" i="0" u="none" strike="noStrike" kern="0" cap="none" spc="0" baseline="0">
                <a:solidFill>
                  <a:srgbClr val="000000"/>
                </a:solidFill>
                <a:uFillTx/>
              </a:defRPr>
            </a:pPr>
            <a:r>
              <a:rPr lang="en-US" dirty="0">
                <a:solidFill>
                  <a:srgbClr val="000000"/>
                </a:solidFill>
                <a:latin typeface="Liberation Sans" pitchFamily="18"/>
                <a:ea typeface="DejaVu LGC Sans" pitchFamily="2"/>
                <a:cs typeface="Lohit Hindi" pitchFamily="2"/>
                <a:hlinkClick r:id="rId3"/>
              </a:rPr>
              <a:t>https://plus.google.com/</a:t>
            </a:r>
          </a:p>
          <a:p>
            <a:pPr lvl="0" hangingPunct="0">
              <a:defRPr sz="1800" b="0" i="0" u="none" strike="noStrike" kern="0" cap="none" spc="0" baseline="0">
                <a:solidFill>
                  <a:srgbClr val="000000"/>
                </a:solidFill>
                <a:uFillTx/>
              </a:defRPr>
            </a:pPr>
            <a:endParaRPr lang="en-US" dirty="0" smtClean="0">
              <a:solidFill>
                <a:srgbClr val="000000"/>
              </a:solidFill>
              <a:latin typeface="Liberation Sans" pitchFamily="18"/>
              <a:ea typeface="DejaVu LGC Sans" pitchFamily="2"/>
              <a:cs typeface="Lohit Hindi" pitchFamily="2"/>
            </a:endParaRPr>
          </a:p>
          <a:p>
            <a:pPr lvl="0" hangingPunct="0">
              <a:defRPr sz="1800" b="0" i="0" u="none" strike="noStrike" kern="0" cap="none" spc="0" baseline="0">
                <a:solidFill>
                  <a:srgbClr val="000000"/>
                </a:solidFill>
                <a:uFillTx/>
              </a:defRPr>
            </a:pPr>
            <a:r>
              <a:rPr lang="en-US" dirty="0" smtClean="0">
                <a:hlinkClick r:id="rId5"/>
              </a:rPr>
              <a:t>http://www.</a:t>
            </a:r>
            <a:r>
              <a:rPr lang="en-US" kern="0" dirty="0">
                <a:solidFill>
                  <a:srgbClr val="000000"/>
                </a:solidFill>
                <a:hlinkClick r:id="rId5"/>
              </a:rPr>
              <a:t>careercup.c</a:t>
            </a:r>
            <a:r>
              <a:rPr lang="en-US" dirty="0" smtClean="0">
                <a:hlinkClick r:id="rId5"/>
              </a:rPr>
              <a:t>om/</a:t>
            </a:r>
            <a:endParaRPr lang="en-US" dirty="0" smtClean="0"/>
          </a:p>
          <a:p>
            <a:pPr lvl="0" hangingPunct="0">
              <a:defRPr sz="1800" b="0" i="0" u="none" strike="noStrike" kern="0" cap="none" spc="0" baseline="0">
                <a:solidFill>
                  <a:srgbClr val="000000"/>
                </a:solidFill>
                <a:uFillTx/>
              </a:defRPr>
            </a:pPr>
            <a:endParaRPr lang="en-US" sz="1800" b="0" i="0" u="none" strike="noStrike" kern="1200" cap="none" spc="0" baseline="0" dirty="0">
              <a:solidFill>
                <a:srgbClr val="000000"/>
              </a:solidFill>
              <a:uFillTx/>
              <a:latin typeface="Liberation Sans" pitchFamily="18"/>
              <a:ea typeface="DejaVu LGC Sans" pitchFamily="2"/>
              <a:cs typeface="Lohit Hindi" pitchFamily="2"/>
              <a:hlinkClick r:id="rId3"/>
            </a:endParaRPr>
          </a:p>
          <a:p>
            <a:pPr lvl="0" hangingPunct="0">
              <a:defRPr sz="1800" b="0" i="0" u="none" strike="noStrike" kern="0" cap="none" spc="0" baseline="0">
                <a:solidFill>
                  <a:srgbClr val="000000"/>
                </a:solidFill>
                <a:uFillTx/>
              </a:defRPr>
            </a:pPr>
            <a:r>
              <a:rPr lang="en-US" dirty="0" smtClean="0">
                <a:solidFill>
                  <a:srgbClr val="000000"/>
                </a:solidFill>
                <a:latin typeface="Liberation Sans" pitchFamily="18"/>
                <a:ea typeface="DejaVu LGC Sans" pitchFamily="2"/>
                <a:cs typeface="Lohit Hindi" pitchFamily="2"/>
                <a:hlinkClick r:id="rId3"/>
              </a:rPr>
              <a:t>http</a:t>
            </a:r>
            <a:r>
              <a:rPr lang="en-US" dirty="0">
                <a:solidFill>
                  <a:srgbClr val="000000"/>
                </a:solidFill>
                <a:latin typeface="Liberation Sans" pitchFamily="18"/>
                <a:ea typeface="DejaVu LGC Sans" pitchFamily="2"/>
                <a:cs typeface="Lohit Hindi" pitchFamily="2"/>
                <a:hlinkClick r:id="rId3"/>
              </a:rPr>
              <a:t>://www.codechef.com</a:t>
            </a:r>
            <a:r>
              <a:rPr lang="en-US" dirty="0" smtClean="0">
                <a:solidFill>
                  <a:srgbClr val="000000"/>
                </a:solidFill>
                <a:latin typeface="Liberation Sans" pitchFamily="18"/>
                <a:ea typeface="DejaVu LGC Sans" pitchFamily="2"/>
                <a:cs typeface="Lohit Hindi" pitchFamily="2"/>
                <a:hlinkClick r:id="rId3"/>
              </a:rPr>
              <a:t>/</a:t>
            </a:r>
          </a:p>
          <a:p>
            <a:pPr lvl="0" hangingPunct="0">
              <a:defRPr sz="1800" b="0" i="0" u="none" strike="noStrike" kern="0" cap="none" spc="0" baseline="0">
                <a:solidFill>
                  <a:srgbClr val="000000"/>
                </a:solidFill>
                <a:uFillTx/>
              </a:defRPr>
            </a:pPr>
            <a:endParaRPr lang="en-US" dirty="0">
              <a:solidFill>
                <a:srgbClr val="000000"/>
              </a:solidFill>
              <a:latin typeface="Liberation Sans" pitchFamily="18"/>
              <a:ea typeface="DejaVu LGC Sans" pitchFamily="2"/>
              <a:cs typeface="Lohit Hindi" pitchFamily="2"/>
              <a:hlinkClick r:id="rId3"/>
            </a:endParaRPr>
          </a:p>
          <a:p>
            <a:pPr lvl="0" hangingPunct="0">
              <a:defRPr sz="1800" b="0" i="0" u="none" strike="noStrike" kern="0" cap="none" spc="0" baseline="0">
                <a:solidFill>
                  <a:srgbClr val="000000"/>
                </a:solidFill>
                <a:uFillTx/>
              </a:defRPr>
            </a:pPr>
            <a:r>
              <a:rPr lang="en-US" dirty="0">
                <a:solidFill>
                  <a:srgbClr val="000000"/>
                </a:solidFill>
                <a:latin typeface="Liberation Sans" pitchFamily="18"/>
                <a:ea typeface="DejaVu LGC Sans" pitchFamily="2"/>
                <a:cs typeface="Lohit Hindi" pitchFamily="2"/>
                <a:hlinkClick r:id="rId3"/>
              </a:rPr>
              <a:t>https://</a:t>
            </a:r>
            <a:r>
              <a:rPr lang="en-US" dirty="0" smtClean="0">
                <a:solidFill>
                  <a:srgbClr val="000000"/>
                </a:solidFill>
                <a:latin typeface="Liberation Sans" pitchFamily="18"/>
                <a:ea typeface="DejaVu LGC Sans" pitchFamily="2"/>
                <a:cs typeface="Lohit Hindi" pitchFamily="2"/>
                <a:hlinkClick r:id="rId3"/>
              </a:rPr>
              <a:t>www.google-melange.com/gsoc/homepage/google/gsoc2015</a:t>
            </a:r>
          </a:p>
          <a:p>
            <a:pPr lvl="0" hangingPunct="0">
              <a:defRPr sz="1800" b="0" i="0" u="none" strike="noStrike" kern="0" cap="none" spc="0" baseline="0">
                <a:solidFill>
                  <a:srgbClr val="000000"/>
                </a:solidFill>
                <a:uFillTx/>
              </a:defRPr>
            </a:pPr>
            <a:endParaRPr lang="en-US" dirty="0">
              <a:solidFill>
                <a:srgbClr val="000000"/>
              </a:solidFill>
              <a:latin typeface="Liberation Sans" pitchFamily="18"/>
              <a:ea typeface="DejaVu LGC Sans" pitchFamily="2"/>
              <a:cs typeface="Lohit Hindi" pitchFamily="2"/>
              <a:hlinkClick r:id="rId3"/>
            </a:endParaRPr>
          </a:p>
          <a:p>
            <a:pPr lvl="0" hangingPunct="0">
              <a:defRPr sz="1800" b="0" i="0" u="none" strike="noStrike" kern="0" cap="none" spc="0" baseline="0">
                <a:solidFill>
                  <a:srgbClr val="000000"/>
                </a:solidFill>
                <a:uFillTx/>
              </a:defRPr>
            </a:pPr>
            <a:r>
              <a:rPr lang="en-US" dirty="0">
                <a:solidFill>
                  <a:srgbClr val="000000"/>
                </a:solidFill>
                <a:latin typeface="Liberation Sans" pitchFamily="18"/>
                <a:ea typeface="DejaVu LGC Sans" pitchFamily="2"/>
                <a:cs typeface="Lohit Hindi" pitchFamily="2"/>
                <a:hlinkClick r:id="rId3"/>
              </a:rPr>
              <a:t>https://campusconnect.infosys.com</a:t>
            </a:r>
            <a:endParaRPr lang="en-US" dirty="0" smtClean="0">
              <a:solidFill>
                <a:srgbClr val="000000"/>
              </a:solidFill>
              <a:latin typeface="Liberation Sans" pitchFamily="18"/>
              <a:ea typeface="DejaVu LGC Sans" pitchFamily="2"/>
              <a:cs typeface="Lohit Hindi" pitchFamily="2"/>
              <a:hlinkClick r:id="rId3"/>
            </a:endParaRPr>
          </a:p>
          <a:p>
            <a:pPr lvl="0" hangingPunct="0">
              <a:defRPr sz="1800" b="0" i="0" u="none" strike="noStrike" kern="0" cap="none" spc="0" baseline="0">
                <a:solidFill>
                  <a:srgbClr val="000000"/>
                </a:solidFill>
                <a:uFillTx/>
              </a:defRPr>
            </a:pPr>
            <a:endParaRPr lang="en-US" sz="1800" b="0" i="0" u="none" strike="noStrike" kern="1200" cap="none" spc="0" baseline="0" dirty="0">
              <a:solidFill>
                <a:srgbClr val="000000"/>
              </a:solidFill>
              <a:uFillTx/>
              <a:latin typeface="Liberation Sans" pitchFamily="18"/>
              <a:ea typeface="DejaVu LGC Sans" pitchFamily="2"/>
              <a:cs typeface="Lohit Hindi" pitchFamily="2"/>
              <a:hlinkClick r:id="rId3"/>
            </a:endParaRPr>
          </a:p>
          <a:p>
            <a:pPr lvl="0" hangingPunct="0">
              <a:defRPr sz="1800" b="0" i="0" u="none" strike="noStrike" kern="0" cap="none" spc="0" baseline="0">
                <a:solidFill>
                  <a:srgbClr val="000000"/>
                </a:solidFill>
                <a:uFillTx/>
              </a:defRPr>
            </a:pPr>
            <a:endParaRPr lang="en-US" sz="1800" b="0" i="0" u="none" strike="noStrike" kern="1200" cap="none" spc="0" baseline="0" dirty="0" smtClean="0">
              <a:solidFill>
                <a:srgbClr val="000000"/>
              </a:solidFill>
              <a:uFillTx/>
              <a:latin typeface="Liberation Sans" pitchFamily="18"/>
              <a:ea typeface="DejaVu LGC Sans" pitchFamily="2"/>
              <a:cs typeface="Lohit Hindi" pitchFamily="2"/>
              <a:hlinkClick r:id="rId3"/>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000000"/>
              </a:solidFill>
              <a:uFillTx/>
              <a:latin typeface="Liberation Sans" pitchFamily="18"/>
              <a:ea typeface="DejaVu LGC Sans" pitchFamily="2"/>
              <a:cs typeface="Lohit Hindi" pitchFamily="2"/>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000000"/>
              </a:solidFill>
              <a:uFillTx/>
              <a:latin typeface="Liberation Sans" pitchFamily="18"/>
              <a:ea typeface="DejaVu LGC Sans" pitchFamily="2"/>
              <a:cs typeface="Lohit Hindi" pitchFamily="2"/>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000000"/>
              </a:solidFill>
              <a:uFillTx/>
              <a:latin typeface="Liberation Sans" pitchFamily="18"/>
              <a:ea typeface="DejaVu LGC Sans" pitchFamily="2"/>
              <a:cs typeface="Lohit Hindi" pitchFamily="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buNone/>
            </a:pPr>
            <a:r>
              <a:rPr lang="en-US" sz="2800" b="1">
                <a:solidFill>
                  <a:srgbClr val="007CC3"/>
                </a:solidFill>
              </a:rPr>
              <a:t>THANK YOU</a:t>
            </a:r>
          </a:p>
        </p:txBody>
      </p:sp>
      <p:sp>
        <p:nvSpPr>
          <p:cNvPr id="3" name="Content Placeholder 6"/>
          <p:cNvSpPr txBox="1">
            <a:spLocks noGrp="1"/>
          </p:cNvSpPr>
          <p:nvPr>
            <p:ph type="body" idx="4294967295"/>
          </p:nvPr>
        </p:nvSpPr>
        <p:spPr>
          <a:xfrm>
            <a:off x="4800600" y="4114800"/>
            <a:ext cx="6474957" cy="2049115"/>
          </a:xfrm>
        </p:spPr>
        <p:txBody>
          <a:bodyPr lIns="90004" tIns="44997" rIns="90004" bIns="44997"/>
          <a:lstStyle/>
          <a:p>
            <a:pPr marL="0" lvl="0" indent="0">
              <a:spcBef>
                <a:spcPts val="600"/>
              </a:spcBef>
              <a:spcAft>
                <a:spcPts val="600"/>
              </a:spcAft>
              <a:buClr>
                <a:srgbClr val="007CC3"/>
              </a:buClr>
              <a:buFont typeface="Arial" pitchFamily="32"/>
              <a:buChar char="•"/>
            </a:pPr>
            <a:r>
              <a:rPr lang="en-US" sz="1500">
                <a:solidFill>
                  <a:srgbClr val="D9D9D9"/>
                </a:solidFill>
                <a:latin typeface="Arial" pitchFamily="34"/>
                <a:cs typeface="Arial" pitchFamily="34"/>
              </a:rPr>
              <a:t> </a:t>
            </a:r>
            <a:r>
              <a:rPr lang="en-US" sz="1500" b="1">
                <a:solidFill>
                  <a:srgbClr val="D9D9D9"/>
                </a:solidFill>
                <a:latin typeface="Arial" pitchFamily="34"/>
                <a:cs typeface="Arial" pitchFamily="34"/>
              </a:rPr>
              <a:t>www.infosys.com</a:t>
            </a:r>
          </a:p>
          <a:p>
            <a:pPr marL="0" lvl="0" indent="0">
              <a:spcBef>
                <a:spcPts val="600"/>
              </a:spcBef>
              <a:spcAft>
                <a:spcPts val="600"/>
              </a:spcAft>
              <a:buClr>
                <a:srgbClr val="007CC3"/>
              </a:buClr>
              <a:buFont typeface="Arial" pitchFamily="32"/>
              <a:buChar char="•"/>
            </a:pPr>
            <a:r>
              <a:rPr lang="en-US" sz="1000">
                <a:solidFill>
                  <a:srgbClr val="D9D9D9"/>
                </a:solidFill>
                <a:latin typeface="Arial" pitchFamily="34"/>
                <a:cs typeface="Arial" pitchFamily="34"/>
              </a:rPr>
              <a:t>© 2014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2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3" y="383846"/>
            <a:ext cx="9905996" cy="603915"/>
          </a:xfrm>
        </p:spPr>
        <p:txBody>
          <a:bodyPr anchorCtr="1"/>
          <a:lstStyle/>
          <a:p>
            <a:pPr lvl="0">
              <a:buNone/>
            </a:pPr>
            <a:r>
              <a:rPr lang="en-US" sz="4800">
                <a:solidFill>
                  <a:srgbClr val="4F6228"/>
                </a:solidFill>
                <a:latin typeface="DFKai-SB" pitchFamily="65"/>
                <a:ea typeface="DFKai-SB" pitchFamily="65"/>
              </a:rPr>
              <a:t>(THINK) T</a:t>
            </a:r>
            <a:r>
              <a:rPr lang="en-US" sz="2000">
                <a:solidFill>
                  <a:srgbClr val="4F6228"/>
                </a:solidFill>
                <a:latin typeface="DFKai-SB" pitchFamily="65"/>
                <a:ea typeface="DFKai-SB" pitchFamily="65"/>
              </a:rPr>
              <a:t>eaching</a:t>
            </a:r>
            <a:r>
              <a:rPr lang="en-US" sz="1600">
                <a:solidFill>
                  <a:srgbClr val="4F6228"/>
                </a:solidFill>
                <a:latin typeface="DFKai-SB" pitchFamily="65"/>
                <a:ea typeface="DFKai-SB" pitchFamily="65"/>
              </a:rPr>
              <a:t>(that)</a:t>
            </a:r>
            <a:r>
              <a:rPr lang="en-US" sz="2800">
                <a:solidFill>
                  <a:srgbClr val="4F6228"/>
                </a:solidFill>
                <a:latin typeface="DFKai-SB" pitchFamily="65"/>
                <a:ea typeface="DFKai-SB" pitchFamily="65"/>
              </a:rPr>
              <a:t> </a:t>
            </a:r>
            <a:r>
              <a:rPr lang="en-US" sz="4800">
                <a:solidFill>
                  <a:srgbClr val="4F6228"/>
                </a:solidFill>
                <a:latin typeface="DFKai-SB" pitchFamily="65"/>
                <a:ea typeface="DFKai-SB" pitchFamily="65"/>
              </a:rPr>
              <a:t>H</a:t>
            </a:r>
            <a:r>
              <a:rPr lang="en-US" sz="2000">
                <a:solidFill>
                  <a:srgbClr val="4F6228"/>
                </a:solidFill>
                <a:latin typeface="DFKai-SB" pitchFamily="65"/>
                <a:ea typeface="DFKai-SB" pitchFamily="65"/>
              </a:rPr>
              <a:t>elps</a:t>
            </a:r>
            <a:r>
              <a:rPr lang="en-US" sz="2800">
                <a:solidFill>
                  <a:srgbClr val="4F6228"/>
                </a:solidFill>
                <a:latin typeface="DFKai-SB" pitchFamily="65"/>
                <a:ea typeface="DFKai-SB" pitchFamily="65"/>
              </a:rPr>
              <a:t> </a:t>
            </a:r>
            <a:r>
              <a:rPr lang="en-US" sz="4800">
                <a:solidFill>
                  <a:srgbClr val="4F6228"/>
                </a:solidFill>
                <a:latin typeface="DFKai-SB" pitchFamily="65"/>
                <a:ea typeface="DFKai-SB" pitchFamily="65"/>
              </a:rPr>
              <a:t>I</a:t>
            </a:r>
            <a:r>
              <a:rPr lang="en-US" sz="2000">
                <a:solidFill>
                  <a:srgbClr val="4F6228"/>
                </a:solidFill>
                <a:latin typeface="DFKai-SB" pitchFamily="65"/>
                <a:ea typeface="DFKai-SB" pitchFamily="65"/>
              </a:rPr>
              <a:t>mprovise</a:t>
            </a:r>
            <a:r>
              <a:rPr lang="en-US" sz="2800">
                <a:solidFill>
                  <a:srgbClr val="4F6228"/>
                </a:solidFill>
                <a:latin typeface="DFKai-SB" pitchFamily="65"/>
                <a:ea typeface="DFKai-SB" pitchFamily="65"/>
              </a:rPr>
              <a:t> </a:t>
            </a:r>
            <a:r>
              <a:rPr lang="en-US" sz="4800">
                <a:solidFill>
                  <a:srgbClr val="4F6228"/>
                </a:solidFill>
                <a:latin typeface="DFKai-SB" pitchFamily="65"/>
                <a:ea typeface="DFKai-SB" pitchFamily="65"/>
              </a:rPr>
              <a:t>N</a:t>
            </a:r>
            <a:r>
              <a:rPr lang="en-US" sz="2000">
                <a:solidFill>
                  <a:srgbClr val="4F6228"/>
                </a:solidFill>
                <a:latin typeface="DFKai-SB" pitchFamily="65"/>
                <a:ea typeface="DFKai-SB" pitchFamily="65"/>
              </a:rPr>
              <a:t>ative</a:t>
            </a:r>
            <a:r>
              <a:rPr lang="en-US" sz="2800">
                <a:solidFill>
                  <a:srgbClr val="4F6228"/>
                </a:solidFill>
                <a:latin typeface="DFKai-SB" pitchFamily="65"/>
                <a:ea typeface="DFKai-SB" pitchFamily="65"/>
              </a:rPr>
              <a:t> </a:t>
            </a:r>
            <a:r>
              <a:rPr lang="en-US" sz="4800">
                <a:solidFill>
                  <a:srgbClr val="4F6228"/>
                </a:solidFill>
                <a:latin typeface="DFKai-SB" pitchFamily="65"/>
                <a:ea typeface="DFKai-SB" pitchFamily="65"/>
              </a:rPr>
              <a:t>K</a:t>
            </a:r>
            <a:r>
              <a:rPr lang="en-US" sz="2000">
                <a:solidFill>
                  <a:srgbClr val="4F6228"/>
                </a:solidFill>
                <a:latin typeface="DFKai-SB" pitchFamily="65"/>
                <a:ea typeface="DFKai-SB" pitchFamily="65"/>
              </a:rPr>
              <a:t>nowledge</a:t>
            </a:r>
            <a:r>
              <a:rPr lang="en-US" sz="2800">
                <a:solidFill>
                  <a:srgbClr val="4F6228"/>
                </a:solidFill>
                <a:latin typeface="DFKai-SB" pitchFamily="65"/>
                <a:ea typeface="DFKai-SB" pitchFamily="65"/>
              </a:rPr>
              <a:t/>
            </a:r>
            <a:br>
              <a:rPr lang="en-US" sz="2800">
                <a:solidFill>
                  <a:srgbClr val="4F6228"/>
                </a:solidFill>
                <a:latin typeface="DFKai-SB" pitchFamily="65"/>
                <a:ea typeface="DFKai-SB" pitchFamily="65"/>
              </a:rPr>
            </a:br>
            <a:endParaRPr lang="en-US" sz="2800">
              <a:solidFill>
                <a:srgbClr val="4F6228"/>
              </a:solidFill>
              <a:latin typeface="DFKai-SB" pitchFamily="65"/>
              <a:ea typeface="DFKai-SB" pitchFamily="65"/>
            </a:endParaRPr>
          </a:p>
        </p:txBody>
      </p:sp>
      <p:sp>
        <p:nvSpPr>
          <p:cNvPr id="3" name="TextBox 2"/>
          <p:cNvSpPr/>
          <p:nvPr/>
        </p:nvSpPr>
        <p:spPr>
          <a:xfrm>
            <a:off x="237241" y="685800"/>
            <a:ext cx="10955161" cy="4580641"/>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a:noFill/>
            <a:prstDash val="solid"/>
          </a:ln>
        </p:spPr>
        <p:txBody>
          <a:bodyPr vert="horz" wrap="square" lIns="90004" tIns="44997" rIns="90004" bIns="44997" anchor="t" anchorCtr="0" compatLnSpc="0"/>
          <a:lstStyle/>
          <a:p>
            <a:pPr marL="45720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200" b="0" i="0" u="none" strike="noStrike" kern="1200" cap="none" spc="0" baseline="0">
              <a:solidFill>
                <a:srgbClr val="00B050"/>
              </a:solidFill>
              <a:uFillTx/>
              <a:latin typeface="Calibri" pitchFamily="18"/>
              <a:ea typeface="DejaVu LGC Sans" pitchFamily="2"/>
              <a:cs typeface="Arial" pitchFamily="34"/>
            </a:endParaRPr>
          </a:p>
        </p:txBody>
      </p:sp>
      <p:sp>
        <p:nvSpPr>
          <p:cNvPr id="4" name="Rectangle 3"/>
          <p:cNvSpPr/>
          <p:nvPr/>
        </p:nvSpPr>
        <p:spPr>
          <a:xfrm>
            <a:off x="648272" y="705134"/>
            <a:ext cx="10582799" cy="5616922"/>
          </a:xfrm>
          <a:prstGeom prst="rect">
            <a:avLst/>
          </a:prstGeom>
          <a:noFill/>
          <a:ln>
            <a:noFill/>
            <a:prstDash val="solid"/>
          </a:ln>
        </p:spPr>
        <p:txBody>
          <a:bodyPr vert="horz" wrap="square" lIns="91440" tIns="45720" rIns="91440" bIns="45720" anchor="t" anchorCtr="0"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dirty="0" smtClean="0">
                <a:solidFill>
                  <a:srgbClr val="0070C0"/>
                </a:solidFill>
                <a:uFillTx/>
                <a:latin typeface="Arial" pitchFamily="34"/>
                <a:ea typeface="DejaVu LGC Sans" pitchFamily="2"/>
                <a:cs typeface="Arial" pitchFamily="34"/>
              </a:rPr>
              <a:t>(</a:t>
            </a:r>
            <a:r>
              <a:rPr lang="en-US" sz="1600" b="0" i="0" u="none" strike="noStrike" kern="1200" cap="none" spc="0" baseline="0" dirty="0">
                <a:solidFill>
                  <a:srgbClr val="0070C0"/>
                </a:solidFill>
                <a:uFillTx/>
                <a:latin typeface="Arial" pitchFamily="34"/>
                <a:ea typeface="DejaVu LGC Sans" pitchFamily="2"/>
                <a:cs typeface="Arial" pitchFamily="34"/>
              </a:rPr>
              <a:t>Native : inherent, natural, or innate: a native strength</a:t>
            </a:r>
            <a:r>
              <a:rPr lang="en-US" sz="1600" b="0" i="0" u="none" strike="noStrike" kern="1200" cap="none" spc="0" baseline="0" dirty="0" smtClean="0">
                <a:solidFill>
                  <a:srgbClr val="0070C0"/>
                </a:solidFill>
                <a:uFillTx/>
                <a:latin typeface="Arial" pitchFamily="34"/>
                <a:ea typeface="DejaVu LGC Sans" pitchFamily="2"/>
                <a:cs typeface="Arial" pitchFamily="34"/>
              </a:rPr>
              <a:t>)</a:t>
            </a:r>
            <a:endParaRPr lang="en-US" sz="1600" b="0" i="0" u="none" strike="noStrike" kern="1200" cap="none" spc="0" baseline="0" dirty="0">
              <a:solidFill>
                <a:srgbClr val="0070C0"/>
              </a:solidFill>
              <a:uFillTx/>
              <a:latin typeface="Arial" pitchFamily="34"/>
              <a:ea typeface="DejaVu LGC Sans" pitchFamily="2"/>
              <a:cs typeface="Arial" pitchFamily="34"/>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dirty="0">
                <a:solidFill>
                  <a:srgbClr val="0070C0"/>
                </a:solidFill>
                <a:uFillTx/>
                <a:latin typeface="Arial" pitchFamily="34"/>
                <a:ea typeface="DejaVu LGC Sans" pitchFamily="2"/>
                <a:cs typeface="Arial" pitchFamily="34"/>
              </a:rPr>
              <a:t> </a:t>
            </a:r>
            <a:r>
              <a:rPr lang="en-US" sz="2400" b="0" i="0" u="none" strike="noStrike" kern="1200" cap="none" spc="0" baseline="0" dirty="0" smtClean="0">
                <a:solidFill>
                  <a:srgbClr val="0070C0"/>
                </a:solidFill>
                <a:uFillTx/>
                <a:latin typeface="Arial" pitchFamily="34"/>
                <a:ea typeface="DejaVu LGC Sans" pitchFamily="2"/>
                <a:cs typeface="Arial" pitchFamily="34"/>
              </a:rPr>
              <a:t>CORE </a:t>
            </a:r>
            <a:r>
              <a:rPr lang="en-US" sz="2400" b="0" i="0" u="none" strike="noStrike" kern="1200" cap="none" spc="0" baseline="0" dirty="0">
                <a:solidFill>
                  <a:srgbClr val="0070C0"/>
                </a:solidFill>
                <a:uFillTx/>
                <a:latin typeface="Arial" pitchFamily="34"/>
                <a:ea typeface="DejaVu LGC Sans" pitchFamily="2"/>
                <a:cs typeface="Arial" pitchFamily="34"/>
              </a:rPr>
              <a:t>IDEA: “Geniuses are not made but they can be developed</a:t>
            </a:r>
            <a:r>
              <a:rPr lang="en-US" sz="2400" b="0" i="0" u="none" strike="noStrike" kern="1200" cap="none" spc="0" baseline="0" dirty="0" smtClean="0">
                <a:solidFill>
                  <a:srgbClr val="0070C0"/>
                </a:solidFill>
                <a:uFillTx/>
                <a:latin typeface="Arial" pitchFamily="34"/>
                <a:ea typeface="DejaVu LGC Sans" pitchFamily="2"/>
                <a:cs typeface="Arial" pitchFamily="34"/>
              </a:rPr>
              <a:t>.”</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100" b="0" i="0" u="none" strike="noStrike" kern="1200" cap="none" spc="0" baseline="0" dirty="0" smtClean="0">
              <a:solidFill>
                <a:srgbClr val="0070C0"/>
              </a:solidFill>
              <a:uFillTx/>
              <a:latin typeface="Arial" pitchFamily="34"/>
              <a:ea typeface="DejaVu LGC Sans" pitchFamily="2"/>
              <a:cs typeface="Arial" pitchFamily="34"/>
            </a:endParaRPr>
          </a:p>
          <a:p>
            <a:pPr marL="342900" marR="0" lvl="0" indent="-342900" algn="just" defTabSz="914400" rtl="0" fontAlgn="auto" hangingPunct="1">
              <a:lnSpc>
                <a:spcPct val="100000"/>
              </a:lnSpc>
              <a:spcBef>
                <a:spcPts val="0"/>
              </a:spcBef>
              <a:spcAft>
                <a:spcPts val="0"/>
              </a:spcAft>
              <a:buFont typeface="Arial" pitchFamily="34" charset="0"/>
              <a:buChar char="•"/>
              <a:tabLst/>
              <a:defRPr sz="1800" b="0" i="0" u="none" strike="noStrike" kern="0" cap="none" spc="0" baseline="0">
                <a:solidFill>
                  <a:srgbClr val="000000"/>
                </a:solidFill>
                <a:uFillTx/>
              </a:defRPr>
            </a:pPr>
            <a:r>
              <a:rPr lang="en-US" sz="2100" b="1" dirty="0" smtClean="0">
                <a:solidFill>
                  <a:srgbClr val="0070C0"/>
                </a:solidFill>
                <a:latin typeface="Arial" pitchFamily="34"/>
                <a:ea typeface="DejaVu LGC Sans" pitchFamily="2"/>
                <a:cs typeface="Arial" pitchFamily="34"/>
              </a:rPr>
              <a:t>Teaching Learning Practices: </a:t>
            </a:r>
          </a:p>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100" dirty="0" smtClean="0">
                <a:solidFill>
                  <a:srgbClr val="0070C0"/>
                </a:solidFill>
                <a:latin typeface="Arial" pitchFamily="34"/>
                <a:ea typeface="DejaVu LGC Sans" pitchFamily="2"/>
                <a:cs typeface="Arial" pitchFamily="34"/>
              </a:rPr>
              <a:t>With </a:t>
            </a:r>
            <a:r>
              <a:rPr lang="en-US" sz="2100" dirty="0">
                <a:solidFill>
                  <a:srgbClr val="0070C0"/>
                </a:solidFill>
                <a:latin typeface="Arial" pitchFamily="34"/>
                <a:ea typeface="DejaVu LGC Sans" pitchFamily="2"/>
                <a:cs typeface="Arial" pitchFamily="34"/>
              </a:rPr>
              <a:t>the above core idea, we at DDU Computer Engineering Department, plan to bring inherent strength of students to the real practice in the field of computer engineering.</a:t>
            </a:r>
          </a:p>
          <a:p>
            <a:r>
              <a:rPr lang="en-US" sz="2100" dirty="0">
                <a:solidFill>
                  <a:srgbClr val="0070C0"/>
                </a:solidFill>
                <a:latin typeface="Arial" pitchFamily="34"/>
                <a:ea typeface="DejaVu LGC Sans" pitchFamily="2"/>
                <a:cs typeface="Arial" pitchFamily="34"/>
              </a:rPr>
              <a:t> </a:t>
            </a:r>
          </a:p>
          <a:p>
            <a:pPr algn="just"/>
            <a:r>
              <a:rPr lang="en-US" sz="2100" dirty="0">
                <a:solidFill>
                  <a:srgbClr val="0070C0"/>
                </a:solidFill>
                <a:latin typeface="Arial" pitchFamily="34"/>
                <a:ea typeface="DejaVu LGC Sans" pitchFamily="2"/>
                <a:cs typeface="Arial" pitchFamily="34"/>
              </a:rPr>
              <a:t>Students, from the first year of </a:t>
            </a:r>
            <a:r>
              <a:rPr lang="en-US" sz="2100" dirty="0" err="1">
                <a:solidFill>
                  <a:srgbClr val="0070C0"/>
                </a:solidFill>
                <a:latin typeface="Arial" pitchFamily="34"/>
                <a:ea typeface="DejaVu LGC Sans" pitchFamily="2"/>
                <a:cs typeface="Arial" pitchFamily="34"/>
              </a:rPr>
              <a:t>B.Tech</a:t>
            </a:r>
            <a:r>
              <a:rPr lang="en-US" sz="2100" dirty="0">
                <a:solidFill>
                  <a:srgbClr val="0070C0"/>
                </a:solidFill>
                <a:latin typeface="Arial" pitchFamily="34"/>
                <a:ea typeface="DejaVu LGC Sans" pitchFamily="2"/>
                <a:cs typeface="Arial" pitchFamily="34"/>
              </a:rPr>
              <a:t> Computer Engineering, are found a lot enthusiastic at our institute. They need continuous direction to move forward in the field and follow learning practices that improvise their native knowledge.</a:t>
            </a:r>
          </a:p>
          <a:p>
            <a:r>
              <a:rPr lang="en-US" sz="2100" dirty="0">
                <a:solidFill>
                  <a:srgbClr val="0070C0"/>
                </a:solidFill>
                <a:latin typeface="Arial" pitchFamily="34"/>
                <a:ea typeface="DejaVu LGC Sans" pitchFamily="2"/>
                <a:cs typeface="Arial" pitchFamily="34"/>
              </a:rPr>
              <a:t> </a:t>
            </a:r>
          </a:p>
          <a:p>
            <a:pPr algn="just"/>
            <a:r>
              <a:rPr lang="en-US" sz="2100" dirty="0">
                <a:solidFill>
                  <a:srgbClr val="0070C0"/>
                </a:solidFill>
                <a:latin typeface="Arial" pitchFamily="34"/>
                <a:ea typeface="DejaVu LGC Sans" pitchFamily="2"/>
                <a:cs typeface="Arial" pitchFamily="34"/>
              </a:rPr>
              <a:t>We, as a team at DDU, tried various teaching practices and use of technology to quench the thirst</a:t>
            </a:r>
            <a:r>
              <a:rPr lang="en-US" sz="2100" dirty="0" smtClean="0">
                <a:solidFill>
                  <a:srgbClr val="0070C0"/>
                </a:solidFill>
                <a:latin typeface="Arial" pitchFamily="34"/>
                <a:ea typeface="DejaVu LGC Sans" pitchFamily="2"/>
                <a:cs typeface="Arial" pitchFamily="34"/>
              </a:rPr>
              <a:t>.</a:t>
            </a:r>
          </a:p>
          <a:p>
            <a:endParaRPr lang="en-US" sz="2100" dirty="0" smtClean="0">
              <a:solidFill>
                <a:srgbClr val="0070C0"/>
              </a:solidFill>
              <a:latin typeface="Arial" pitchFamily="34"/>
              <a:ea typeface="DejaVu LGC Sans" pitchFamily="2"/>
              <a:cs typeface="Arial" pitchFamily="34"/>
            </a:endParaRPr>
          </a:p>
          <a:p>
            <a:pPr marL="342900" indent="-342900">
              <a:buFont typeface="Arial" pitchFamily="34" charset="0"/>
              <a:buChar char="•"/>
            </a:pPr>
            <a:r>
              <a:rPr lang="en-US" sz="2100" b="1" dirty="0" smtClean="0">
                <a:solidFill>
                  <a:srgbClr val="0070C0"/>
                </a:solidFill>
                <a:latin typeface="Arial" pitchFamily="34"/>
                <a:ea typeface="DejaVu LGC Sans" pitchFamily="2"/>
                <a:cs typeface="Arial" pitchFamily="34"/>
              </a:rPr>
              <a:t>Leveraging </a:t>
            </a:r>
            <a:r>
              <a:rPr lang="en-US" sz="2100" b="1" dirty="0">
                <a:solidFill>
                  <a:srgbClr val="0070C0"/>
                </a:solidFill>
                <a:latin typeface="Arial" pitchFamily="34"/>
                <a:ea typeface="DejaVu LGC Sans" pitchFamily="2"/>
                <a:cs typeface="Arial" pitchFamily="34"/>
              </a:rPr>
              <a:t>Technology relevant to </a:t>
            </a:r>
            <a:r>
              <a:rPr lang="en-US" sz="2100" b="1" dirty="0" smtClean="0">
                <a:solidFill>
                  <a:srgbClr val="0070C0"/>
                </a:solidFill>
                <a:latin typeface="Arial" pitchFamily="34"/>
                <a:ea typeface="DejaVu LGC Sans" pitchFamily="2"/>
                <a:cs typeface="Arial" pitchFamily="34"/>
              </a:rPr>
              <a:t>courses :</a:t>
            </a:r>
          </a:p>
          <a:p>
            <a:r>
              <a:rPr lang="en-US" sz="2100" dirty="0" smtClean="0">
                <a:solidFill>
                  <a:srgbClr val="0070C0"/>
                </a:solidFill>
                <a:latin typeface="Arial" pitchFamily="34"/>
                <a:ea typeface="DejaVu LGC Sans" pitchFamily="2"/>
                <a:cs typeface="Arial" pitchFamily="34"/>
              </a:rPr>
              <a:t>Moodle (Learning Management System), IITB Spoken Tutorials, Gmail Plus, </a:t>
            </a:r>
            <a:r>
              <a:rPr lang="en-US" sz="2100" dirty="0" err="1" smtClean="0">
                <a:solidFill>
                  <a:srgbClr val="0070C0"/>
                </a:solidFill>
                <a:latin typeface="Arial" pitchFamily="34"/>
                <a:ea typeface="DejaVu LGC Sans" pitchFamily="2"/>
                <a:cs typeface="Arial" pitchFamily="34"/>
              </a:rPr>
              <a:t>CareerCup</a:t>
            </a:r>
            <a:endParaRPr lang="en-US" sz="2100" dirty="0">
              <a:solidFill>
                <a:srgbClr val="0070C0"/>
              </a:solidFill>
              <a:latin typeface="Arial" pitchFamily="34"/>
              <a:ea typeface="DejaVu LGC Sans" pitchFamily="2"/>
              <a:cs typeface="Arial"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100" b="0" i="0" u="none" strike="noStrike" kern="1200" cap="none" spc="0" baseline="0" dirty="0">
              <a:solidFill>
                <a:srgbClr val="0070C0"/>
              </a:solidFill>
              <a:uFillTx/>
              <a:latin typeface="Arial" pitchFamily="34"/>
              <a:ea typeface="DejaVu LGC Sans" pitchFamily="2"/>
              <a:cs typeface="Arial" pitchFamily="34"/>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371600" y="383846"/>
            <a:ext cx="9372600" cy="603915"/>
          </a:xfrm>
        </p:spPr>
        <p:txBody>
          <a:bodyPr anchorCtr="1"/>
          <a:lstStyle/>
          <a:p>
            <a:pPr lvl="0">
              <a:buNone/>
            </a:pPr>
            <a:r>
              <a:rPr lang="en-US" sz="4800">
                <a:solidFill>
                  <a:srgbClr val="4F6228"/>
                </a:solidFill>
                <a:latin typeface="DFKai-SB" pitchFamily="65"/>
                <a:ea typeface="DFKai-SB" pitchFamily="65"/>
              </a:rPr>
              <a:t>T</a:t>
            </a:r>
            <a:r>
              <a:rPr lang="en-US" sz="2000">
                <a:solidFill>
                  <a:srgbClr val="4F6228"/>
                </a:solidFill>
                <a:latin typeface="DFKai-SB" pitchFamily="65"/>
                <a:ea typeface="DFKai-SB" pitchFamily="65"/>
              </a:rPr>
              <a:t>eaching</a:t>
            </a:r>
            <a:r>
              <a:rPr lang="en-US" sz="1600">
                <a:solidFill>
                  <a:srgbClr val="4F6228"/>
                </a:solidFill>
                <a:latin typeface="DFKai-SB" pitchFamily="65"/>
                <a:ea typeface="DFKai-SB" pitchFamily="65"/>
              </a:rPr>
              <a:t>(that)</a:t>
            </a:r>
            <a:r>
              <a:rPr lang="en-US" sz="2800">
                <a:solidFill>
                  <a:srgbClr val="4F6228"/>
                </a:solidFill>
                <a:latin typeface="DFKai-SB" pitchFamily="65"/>
                <a:ea typeface="DFKai-SB" pitchFamily="65"/>
              </a:rPr>
              <a:t> </a:t>
            </a:r>
            <a:r>
              <a:rPr lang="en-US" sz="4800">
                <a:solidFill>
                  <a:srgbClr val="4F6228"/>
                </a:solidFill>
                <a:latin typeface="DFKai-SB" pitchFamily="65"/>
                <a:ea typeface="DFKai-SB" pitchFamily="65"/>
              </a:rPr>
              <a:t>H</a:t>
            </a:r>
            <a:r>
              <a:rPr lang="en-US" sz="2000">
                <a:solidFill>
                  <a:srgbClr val="4F6228"/>
                </a:solidFill>
                <a:latin typeface="DFKai-SB" pitchFamily="65"/>
                <a:ea typeface="DFKai-SB" pitchFamily="65"/>
              </a:rPr>
              <a:t>elps</a:t>
            </a:r>
            <a:r>
              <a:rPr lang="en-US" sz="2800">
                <a:solidFill>
                  <a:srgbClr val="4F6228"/>
                </a:solidFill>
                <a:latin typeface="DFKai-SB" pitchFamily="65"/>
                <a:ea typeface="DFKai-SB" pitchFamily="65"/>
              </a:rPr>
              <a:t> </a:t>
            </a:r>
            <a:r>
              <a:rPr lang="en-US" sz="4800">
                <a:solidFill>
                  <a:srgbClr val="4F6228"/>
                </a:solidFill>
                <a:latin typeface="DFKai-SB" pitchFamily="65"/>
                <a:ea typeface="DFKai-SB" pitchFamily="65"/>
              </a:rPr>
              <a:t>I</a:t>
            </a:r>
            <a:r>
              <a:rPr lang="en-US" sz="2000">
                <a:solidFill>
                  <a:srgbClr val="4F6228"/>
                </a:solidFill>
                <a:latin typeface="DFKai-SB" pitchFamily="65"/>
                <a:ea typeface="DFKai-SB" pitchFamily="65"/>
              </a:rPr>
              <a:t>mprovise</a:t>
            </a:r>
            <a:r>
              <a:rPr lang="en-US" sz="2800">
                <a:solidFill>
                  <a:srgbClr val="4F6228"/>
                </a:solidFill>
                <a:latin typeface="DFKai-SB" pitchFamily="65"/>
                <a:ea typeface="DFKai-SB" pitchFamily="65"/>
              </a:rPr>
              <a:t> </a:t>
            </a:r>
            <a:r>
              <a:rPr lang="en-US" sz="4800">
                <a:solidFill>
                  <a:srgbClr val="4F6228"/>
                </a:solidFill>
                <a:latin typeface="DFKai-SB" pitchFamily="65"/>
                <a:ea typeface="DFKai-SB" pitchFamily="65"/>
              </a:rPr>
              <a:t>N</a:t>
            </a:r>
            <a:r>
              <a:rPr lang="en-US" sz="2000">
                <a:solidFill>
                  <a:srgbClr val="4F6228"/>
                </a:solidFill>
                <a:latin typeface="DFKai-SB" pitchFamily="65"/>
                <a:ea typeface="DFKai-SB" pitchFamily="65"/>
              </a:rPr>
              <a:t>ative</a:t>
            </a:r>
            <a:r>
              <a:rPr lang="en-US" sz="2800">
                <a:solidFill>
                  <a:srgbClr val="4F6228"/>
                </a:solidFill>
                <a:latin typeface="DFKai-SB" pitchFamily="65"/>
                <a:ea typeface="DFKai-SB" pitchFamily="65"/>
              </a:rPr>
              <a:t> </a:t>
            </a:r>
            <a:r>
              <a:rPr lang="en-US" sz="4800">
                <a:solidFill>
                  <a:srgbClr val="4F6228"/>
                </a:solidFill>
                <a:latin typeface="DFKai-SB" pitchFamily="65"/>
                <a:ea typeface="DFKai-SB" pitchFamily="65"/>
              </a:rPr>
              <a:t>K</a:t>
            </a:r>
            <a:r>
              <a:rPr lang="en-US" sz="2000">
                <a:solidFill>
                  <a:srgbClr val="4F6228"/>
                </a:solidFill>
                <a:latin typeface="DFKai-SB" pitchFamily="65"/>
                <a:ea typeface="DFKai-SB" pitchFamily="65"/>
              </a:rPr>
              <a:t>nowledge</a:t>
            </a:r>
            <a:r>
              <a:rPr lang="en-US" sz="2800">
                <a:solidFill>
                  <a:srgbClr val="4F6228"/>
                </a:solidFill>
                <a:latin typeface="DFKai-SB" pitchFamily="65"/>
                <a:ea typeface="DFKai-SB" pitchFamily="65"/>
              </a:rPr>
              <a:t/>
            </a:r>
            <a:br>
              <a:rPr lang="en-US" sz="2800">
                <a:solidFill>
                  <a:srgbClr val="4F6228"/>
                </a:solidFill>
                <a:latin typeface="DFKai-SB" pitchFamily="65"/>
                <a:ea typeface="DFKai-SB" pitchFamily="65"/>
              </a:rPr>
            </a:br>
            <a:endParaRPr lang="en-US" sz="2800">
              <a:solidFill>
                <a:srgbClr val="4F6228"/>
              </a:solidFill>
              <a:latin typeface="DFKai-SB" pitchFamily="65"/>
              <a:ea typeface="DFKai-SB" pitchFamily="65"/>
            </a:endParaRPr>
          </a:p>
        </p:txBody>
      </p:sp>
      <p:sp>
        <p:nvSpPr>
          <p:cNvPr id="3" name="TextBox 2"/>
          <p:cNvSpPr/>
          <p:nvPr/>
        </p:nvSpPr>
        <p:spPr>
          <a:xfrm>
            <a:off x="237241" y="685800"/>
            <a:ext cx="10955161" cy="4580641"/>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a:noFill/>
            <a:prstDash val="solid"/>
          </a:ln>
        </p:spPr>
        <p:txBody>
          <a:bodyPr vert="horz" wrap="square" lIns="90004" tIns="44997" rIns="90004" bIns="44997" anchor="t" anchorCtr="0" compatLnSpc="0"/>
          <a:lstStyle/>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0070C0"/>
                </a:solidFill>
                <a:uFillTx/>
                <a:latin typeface="Arial" pitchFamily="34"/>
                <a:ea typeface="DejaVu LGC Sans" pitchFamily="2"/>
                <a:cs typeface="Arial" pitchFamily="34"/>
                <a:hlinkClick r:id="rId3" action="ppaction://hlinkfile"/>
              </a:rPr>
              <a:t>“</a:t>
            </a:r>
            <a:r>
              <a:rPr lang="en-US" sz="2100" b="0" i="0" u="none" strike="noStrike" kern="1200" cap="none" spc="0" baseline="0" dirty="0" err="1">
                <a:solidFill>
                  <a:srgbClr val="0070C0"/>
                </a:solidFill>
                <a:uFillTx/>
                <a:latin typeface="Arial" pitchFamily="34"/>
                <a:ea typeface="DejaVu LGC Sans" pitchFamily="2"/>
                <a:cs typeface="Arial" pitchFamily="34"/>
                <a:hlinkClick r:id="rId3" action="ppaction://hlinkfile"/>
              </a:rPr>
              <a:t>reThink</a:t>
            </a:r>
            <a:r>
              <a:rPr lang="en-US" sz="2100" b="0" i="0" u="none" strike="noStrike" kern="1200" cap="none" spc="0" baseline="0" dirty="0">
                <a:solidFill>
                  <a:srgbClr val="0070C0"/>
                </a:solidFill>
                <a:uFillTx/>
                <a:latin typeface="Arial" pitchFamily="34"/>
                <a:ea typeface="DejaVu LGC Sans" pitchFamily="2"/>
                <a:cs typeface="Arial" pitchFamily="34"/>
                <a:hlinkClick r:id="rId3" action="ppaction://hlinkfile"/>
              </a:rPr>
              <a:t> Week # [1..12]”</a:t>
            </a:r>
            <a:endParaRPr lang="en-US" sz="2100" b="0" i="0" u="none" strike="noStrike" kern="0" cap="none" spc="0" baseline="0" dirty="0">
              <a:solidFill>
                <a:srgbClr val="0070C0"/>
              </a:solidFill>
              <a:uFillTx/>
              <a:latin typeface="Arial" pitchFamily="34"/>
              <a:ea typeface="DejaVu LGC Sans" pitchFamily="2"/>
              <a:cs typeface="Arial" pitchFamily="34"/>
            </a:endParaRP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Lab practical list: core and plus topics</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0" cap="none" spc="0" baseline="0" dirty="0">
                <a:solidFill>
                  <a:srgbClr val="B9CDE5"/>
                </a:solidFill>
                <a:uFillTx/>
                <a:latin typeface="Arial" pitchFamily="34"/>
                <a:ea typeface="DejaVu LGC Sans" pitchFamily="2"/>
                <a:cs typeface="Arial" pitchFamily="34"/>
              </a:rPr>
              <a:t>P</a:t>
            </a:r>
            <a:r>
              <a:rPr lang="en-US" sz="2100" b="0" i="0" u="none" strike="noStrike" kern="1200" cap="none" spc="0" baseline="0" dirty="0">
                <a:solidFill>
                  <a:srgbClr val="B9CDE5"/>
                </a:solidFill>
                <a:uFillTx/>
                <a:latin typeface="Arial" pitchFamily="34"/>
                <a:ea typeface="DejaVu LGC Sans" pitchFamily="2"/>
                <a:cs typeface="Arial" pitchFamily="34"/>
              </a:rPr>
              <a:t>rojects and program exercises</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0" cap="none" spc="0" baseline="0" dirty="0">
                <a:solidFill>
                  <a:srgbClr val="B9CDE5"/>
                </a:solidFill>
                <a:uFillTx/>
                <a:latin typeface="Arial" pitchFamily="34"/>
                <a:ea typeface="DejaVu LGC Sans" pitchFamily="2"/>
                <a:cs typeface="Arial" pitchFamily="34"/>
              </a:rPr>
              <a:t>L</a:t>
            </a:r>
            <a:r>
              <a:rPr lang="en-US" sz="2100" b="0" i="0" u="none" strike="noStrike" kern="1200" cap="none" spc="0" baseline="0" dirty="0">
                <a:solidFill>
                  <a:srgbClr val="B9CDE5"/>
                </a:solidFill>
                <a:uFillTx/>
                <a:latin typeface="Arial" pitchFamily="34"/>
                <a:ea typeface="DejaVu LGC Sans" pitchFamily="2"/>
                <a:cs typeface="Arial" pitchFamily="34"/>
              </a:rPr>
              <a:t>earning from exam </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Promote certifications to build students' effective resume</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Do and don'ts in computer programming</a:t>
            </a:r>
            <a:endParaRPr lang="en-US" sz="2100" b="0" i="0" u="none" strike="noStrike" kern="0" cap="none" spc="0" baseline="0" dirty="0">
              <a:solidFill>
                <a:srgbClr val="B9CDE5"/>
              </a:solidFill>
              <a:uFillTx/>
              <a:latin typeface="Arial" pitchFamily="34"/>
              <a:ea typeface="DejaVu LGC Sans" pitchFamily="2"/>
              <a:cs typeface="Arial" pitchFamily="34"/>
            </a:endParaRP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Admiring student efforts via sharing their work with others</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Field related real examples and knowledge sharing</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smtClean="0">
                <a:solidFill>
                  <a:srgbClr val="B9CDE5"/>
                </a:solidFill>
                <a:uFillTx/>
                <a:latin typeface="Arial" pitchFamily="34"/>
                <a:ea typeface="DejaVu LGC Sans" pitchFamily="2"/>
                <a:cs typeface="Arial" pitchFamily="34"/>
              </a:rPr>
              <a:t>Highlighting</a:t>
            </a:r>
            <a:r>
              <a:rPr lang="en-US" sz="2100" b="0" i="0" u="none" strike="noStrike" kern="1200" cap="none" spc="0" dirty="0" smtClean="0">
                <a:solidFill>
                  <a:srgbClr val="B9CDE5"/>
                </a:solidFill>
                <a:uFillTx/>
                <a:latin typeface="Arial" pitchFamily="34"/>
                <a:ea typeface="DejaVu LGC Sans" pitchFamily="2"/>
                <a:cs typeface="Arial" pitchFamily="34"/>
              </a:rPr>
              <a:t> </a:t>
            </a:r>
            <a:r>
              <a:rPr lang="en-US" sz="2100" b="0" i="0" u="none" strike="noStrike" kern="1200" cap="none" spc="0" baseline="0" dirty="0" smtClean="0">
                <a:solidFill>
                  <a:srgbClr val="B9CDE5"/>
                </a:solidFill>
                <a:uFillTx/>
                <a:latin typeface="Arial" pitchFamily="34"/>
                <a:ea typeface="DejaVu LGC Sans" pitchFamily="2"/>
                <a:cs typeface="Arial" pitchFamily="34"/>
              </a:rPr>
              <a:t>Computer friends,</a:t>
            </a:r>
            <a:r>
              <a:rPr lang="en-US" sz="2100" b="0" i="0" u="none" strike="noStrike" kern="1200" cap="none" spc="0" dirty="0" smtClean="0">
                <a:solidFill>
                  <a:srgbClr val="B9CDE5"/>
                </a:solidFill>
                <a:uFillTx/>
                <a:latin typeface="Arial" pitchFamily="34"/>
                <a:ea typeface="DejaVu LGC Sans" pitchFamily="2"/>
                <a:cs typeface="Arial" pitchFamily="34"/>
              </a:rPr>
              <a:t> p</a:t>
            </a:r>
            <a:r>
              <a:rPr lang="en-US" sz="2100" b="0" i="0" u="none" strike="noStrike" kern="1200" cap="none" spc="0" baseline="0" dirty="0" smtClean="0">
                <a:solidFill>
                  <a:srgbClr val="B9CDE5"/>
                </a:solidFill>
                <a:uFillTx/>
                <a:latin typeface="Arial" pitchFamily="34"/>
                <a:ea typeface="DejaVu LGC Sans" pitchFamily="2"/>
                <a:cs typeface="Arial" pitchFamily="34"/>
              </a:rPr>
              <a:t>roductivity </a:t>
            </a:r>
            <a:r>
              <a:rPr lang="en-US" sz="2100" b="0" i="0" u="none" strike="noStrike" kern="1200" cap="none" spc="0" baseline="0" dirty="0">
                <a:solidFill>
                  <a:srgbClr val="B9CDE5"/>
                </a:solidFill>
                <a:uFillTx/>
                <a:latin typeface="Arial" pitchFamily="34"/>
                <a:ea typeface="DejaVu LGC Sans" pitchFamily="2"/>
                <a:cs typeface="Arial" pitchFamily="34"/>
              </a:rPr>
              <a:t>notes to speed up development</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Different job titles and related tasks</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Moodle supported online </a:t>
            </a:r>
            <a:r>
              <a:rPr lang="en-US" sz="2100" b="0" i="0" u="none" strike="noStrike" kern="1200" cap="none" spc="0" baseline="0" dirty="0" smtClean="0">
                <a:solidFill>
                  <a:srgbClr val="B9CDE5"/>
                </a:solidFill>
                <a:uFillTx/>
                <a:latin typeface="Arial" pitchFamily="34"/>
                <a:ea typeface="DejaVu LGC Sans" pitchFamily="2"/>
                <a:cs typeface="Arial" pitchFamily="34"/>
              </a:rPr>
              <a:t>quiz</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kern="0" dirty="0" smtClean="0">
                <a:solidFill>
                  <a:srgbClr val="B9CDE5"/>
                </a:solidFill>
                <a:latin typeface="Arial" pitchFamily="34"/>
                <a:ea typeface="DejaVu LGC Sans" pitchFamily="2"/>
                <a:cs typeface="Arial" pitchFamily="34"/>
              </a:rPr>
              <a:t>Email Communication using </a:t>
            </a:r>
            <a:r>
              <a:rPr lang="en-US" sz="2100" kern="0" dirty="0" err="1" smtClean="0">
                <a:solidFill>
                  <a:srgbClr val="B9CDE5"/>
                </a:solidFill>
                <a:latin typeface="Arial" pitchFamily="34"/>
                <a:ea typeface="DejaVu LGC Sans" pitchFamily="2"/>
                <a:cs typeface="Arial" pitchFamily="34"/>
              </a:rPr>
              <a:t>gmail</a:t>
            </a:r>
            <a:r>
              <a:rPr lang="en-US" sz="2100" kern="0" dirty="0" smtClean="0">
                <a:solidFill>
                  <a:srgbClr val="B9CDE5"/>
                </a:solidFill>
                <a:latin typeface="Arial" pitchFamily="34"/>
                <a:ea typeface="DejaVu LGC Sans" pitchFamily="2"/>
                <a:cs typeface="Arial" pitchFamily="34"/>
              </a:rPr>
              <a:t> batch group</a:t>
            </a:r>
            <a:endParaRPr lang="en-US" sz="2100" b="0" i="0" u="none" strike="noStrike" kern="1200" cap="none" spc="0" baseline="0" dirty="0" smtClean="0">
              <a:solidFill>
                <a:srgbClr val="B9CDE5"/>
              </a:solidFill>
              <a:uFillTx/>
              <a:latin typeface="Arial" pitchFamily="34"/>
              <a:ea typeface="DejaVu LGC Sans" pitchFamily="2"/>
              <a:cs typeface="Arial" pitchFamily="34"/>
            </a:endParaRP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endParaRPr lang="en-US" sz="2100" b="0" i="0" u="none" strike="noStrike" kern="1200" cap="none" spc="0" baseline="0" dirty="0">
              <a:solidFill>
                <a:srgbClr val="B9CDE5"/>
              </a:solidFill>
              <a:uFillTx/>
              <a:latin typeface="Arial" pitchFamily="34"/>
              <a:ea typeface="DejaVu LGC Sans" pitchFamily="2"/>
              <a:cs typeface="Arial" pitchFamily="34"/>
            </a:endParaRPr>
          </a:p>
          <a:p>
            <a:pPr marL="45720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200" b="0" i="0" u="none" strike="noStrike" kern="1200" cap="none" spc="0" baseline="0" dirty="0">
              <a:solidFill>
                <a:srgbClr val="00B050"/>
              </a:solidFill>
              <a:uFillTx/>
              <a:latin typeface="Calibri" pitchFamily="18"/>
              <a:ea typeface="DejaVu LGC Sans" pitchFamily="2"/>
              <a:cs typeface="Arial" pitchFamily="34"/>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28600" y="228600"/>
            <a:ext cx="10884596" cy="714960"/>
          </a:xfrm>
        </p:spPr>
        <p:txBody>
          <a:bodyPr/>
          <a:lstStyle/>
          <a:p>
            <a:pPr lvl="0">
              <a:buNone/>
            </a:pPr>
            <a:r>
              <a:rPr lang="en-US" sz="2400" b="0">
                <a:solidFill>
                  <a:srgbClr val="660984"/>
                </a:solidFill>
              </a:rPr>
              <a:t>To brain storm real time interview questions and improve problem solving skills</a:t>
            </a:r>
          </a:p>
        </p:txBody>
      </p:sp>
      <p:sp>
        <p:nvSpPr>
          <p:cNvPr id="3" name="TextBox 2"/>
          <p:cNvSpPr/>
          <p:nvPr/>
        </p:nvSpPr>
        <p:spPr>
          <a:xfrm>
            <a:off x="344884" y="685800"/>
            <a:ext cx="10804321" cy="5554797"/>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a:noFill/>
            <a:prstDash val="solid"/>
          </a:ln>
        </p:spPr>
        <p:txBody>
          <a:bodyPr vert="horz" wrap="square" lIns="90004" tIns="44997" rIns="90004" bIns="44997" anchor="t" anchorCtr="0" compatLnSpc="0"/>
          <a:lstStyle/>
          <a:p>
            <a:pPr marL="0" marR="0" lvl="1" indent="0" algn="just" defTabSz="914400" rtl="0" fontAlgn="auto" hangingPunct="1">
              <a:lnSpc>
                <a:spcPct val="15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dirty="0">
                <a:solidFill>
                  <a:srgbClr val="660984"/>
                </a:solidFill>
                <a:uFillTx/>
                <a:latin typeface="Arial" pitchFamily="34"/>
                <a:ea typeface="DejaVu LGC Sans" pitchFamily="2"/>
                <a:cs typeface="Arial" pitchFamily="34"/>
              </a:rPr>
              <a:t>"</a:t>
            </a:r>
            <a:r>
              <a:rPr lang="en-US" sz="2000" b="0" i="0" u="none" strike="noStrike" kern="1200" cap="none" spc="0" baseline="0" dirty="0" err="1">
                <a:solidFill>
                  <a:srgbClr val="660984"/>
                </a:solidFill>
                <a:uFillTx/>
                <a:latin typeface="Arial" pitchFamily="34"/>
                <a:ea typeface="DejaVu LGC Sans" pitchFamily="2"/>
                <a:cs typeface="Arial" pitchFamily="34"/>
              </a:rPr>
              <a:t>reThink</a:t>
            </a:r>
            <a:r>
              <a:rPr lang="en-US" sz="2000" b="0" i="0" u="none" strike="noStrike" kern="1200" cap="none" spc="0" baseline="0" dirty="0">
                <a:solidFill>
                  <a:srgbClr val="660984"/>
                </a:solidFill>
                <a:uFillTx/>
                <a:latin typeface="Arial" pitchFamily="34"/>
                <a:ea typeface="DejaVu LGC Sans" pitchFamily="2"/>
                <a:cs typeface="Arial" pitchFamily="34"/>
              </a:rPr>
              <a:t>" # 1Given a time, calculate the angle between the hour and minute hands clockwise.</a:t>
            </a:r>
          </a:p>
          <a:p>
            <a:pPr marL="0" marR="0" lvl="1" indent="0" algn="just" defTabSz="914400" rtl="0" fontAlgn="auto" hangingPunct="1">
              <a:lnSpc>
                <a:spcPct val="150000"/>
              </a:lnSpc>
              <a:spcBef>
                <a:spcPts val="0"/>
              </a:spcBef>
              <a:spcAft>
                <a:spcPts val="0"/>
              </a:spcAft>
              <a:buSzPct val="45000"/>
              <a:buFont typeface="Arial" pitchFamily="32"/>
              <a:buChar char="•"/>
              <a:tabLst/>
              <a:defRPr sz="1800" b="0" i="0" u="none" strike="noStrike" kern="0" cap="none" spc="0" baseline="0">
                <a:solidFill>
                  <a:srgbClr val="000000"/>
                </a:solidFill>
                <a:uFillTx/>
              </a:defRPr>
            </a:pPr>
            <a:endParaRPr lang="en-US" sz="2000" b="0" i="0" u="none" strike="noStrike" kern="1200" cap="none" spc="0" baseline="0" dirty="0">
              <a:solidFill>
                <a:srgbClr val="660984"/>
              </a:solidFill>
              <a:uFillTx/>
              <a:latin typeface="Arial" pitchFamily="34"/>
              <a:ea typeface="DejaVu LGC Sans" pitchFamily="2"/>
              <a:cs typeface="Arial" pitchFamily="34"/>
            </a:endParaRPr>
          </a:p>
        </p:txBody>
      </p:sp>
      <p:pic>
        <p:nvPicPr>
          <p:cNvPr id="4" name="Picture 3"/>
          <p:cNvPicPr>
            <a:picLocks noChangeAspect="1"/>
          </p:cNvPicPr>
          <p:nvPr/>
        </p:nvPicPr>
        <p:blipFill>
          <a:blip r:embed="rId3">
            <a:lum/>
            <a:alphaModFix/>
          </a:blip>
          <a:srcRect r="11733"/>
          <a:stretch>
            <a:fillRect/>
          </a:stretch>
        </p:blipFill>
        <p:spPr>
          <a:xfrm>
            <a:off x="58000" y="1219196"/>
            <a:ext cx="5199799" cy="5021400"/>
          </a:xfrm>
          <a:prstGeom prst="rect">
            <a:avLst/>
          </a:prstGeom>
          <a:noFill/>
          <a:ln>
            <a:noFill/>
          </a:ln>
        </p:spPr>
      </p:pic>
      <p:pic>
        <p:nvPicPr>
          <p:cNvPr id="5" name="Picture 4"/>
          <p:cNvPicPr>
            <a:picLocks noChangeAspect="1"/>
          </p:cNvPicPr>
          <p:nvPr/>
        </p:nvPicPr>
        <p:blipFill>
          <a:blip r:embed="rId4">
            <a:lum/>
            <a:alphaModFix/>
          </a:blip>
          <a:srcRect/>
          <a:stretch>
            <a:fillRect/>
          </a:stretch>
        </p:blipFill>
        <p:spPr>
          <a:xfrm>
            <a:off x="5257800" y="1219196"/>
            <a:ext cx="5949918" cy="5181603"/>
          </a:xfrm>
          <a:prstGeom prst="rect">
            <a:avLst/>
          </a:prstGeom>
          <a:noFill/>
          <a:ln>
            <a:noFill/>
          </a:ln>
        </p:spPr>
      </p:pic>
      <p:sp>
        <p:nvSpPr>
          <p:cNvPr id="6" name="Freeform 5"/>
          <p:cNvSpPr/>
          <p:nvPr/>
        </p:nvSpPr>
        <p:spPr>
          <a:xfrm>
            <a:off x="58000" y="5875360"/>
            <a:ext cx="1999400" cy="457199"/>
          </a:xfrm>
          <a:custGeom>
            <a:avLst/>
            <a:gdLst>
              <a:gd name="f0" fmla="val 10800000"/>
              <a:gd name="f1" fmla="val 5400000"/>
              <a:gd name="f2" fmla="val 16200000"/>
              <a:gd name="f3" fmla="val w"/>
              <a:gd name="f4" fmla="val h"/>
              <a:gd name="f5" fmla="val ss"/>
              <a:gd name="f6" fmla="val 0"/>
              <a:gd name="f7" fmla="*/ 5419351 1 1725033"/>
              <a:gd name="f8" fmla="abs f3"/>
              <a:gd name="f9" fmla="abs f4"/>
              <a:gd name="f10" fmla="abs f5"/>
              <a:gd name="f11" fmla="+- 2700000 f1 0"/>
              <a:gd name="f12" fmla="?: f8 f3 1"/>
              <a:gd name="f13" fmla="?: f9 f4 1"/>
              <a:gd name="f14" fmla="?: f10 f5 1"/>
              <a:gd name="f15" fmla="+- f11 0 f1"/>
              <a:gd name="f16" fmla="*/ f12 1 21600"/>
              <a:gd name="f17" fmla="*/ f13 1 21600"/>
              <a:gd name="f18" fmla="*/ 21600 f12 1"/>
              <a:gd name="f19" fmla="*/ 21600 f13 1"/>
              <a:gd name="f20" fmla="+- f15 f1 0"/>
              <a:gd name="f21" fmla="min f17 f16"/>
              <a:gd name="f22" fmla="*/ f18 1 f14"/>
              <a:gd name="f23" fmla="*/ f19 1 f14"/>
              <a:gd name="f24" fmla="*/ f20 f7 1"/>
              <a:gd name="f25" fmla="val f22"/>
              <a:gd name="f26" fmla="val f23"/>
              <a:gd name="f27" fmla="*/ f24 1 f0"/>
              <a:gd name="f28" fmla="*/ f6 f21 1"/>
              <a:gd name="f29" fmla="+- f26 0 f6"/>
              <a:gd name="f30" fmla="+- f25 0 f6"/>
              <a:gd name="f31" fmla="+- 0 0 f27"/>
              <a:gd name="f32" fmla="*/ f29 1 2"/>
              <a:gd name="f33" fmla="*/ f30 1 2"/>
              <a:gd name="f34" fmla="+- 0 0 f31"/>
              <a:gd name="f35" fmla="+- f6 f32 0"/>
              <a:gd name="f36" fmla="+- f6 f33 0"/>
              <a:gd name="f37" fmla="*/ f34 f0 1"/>
              <a:gd name="f38" fmla="*/ f33 f21 1"/>
              <a:gd name="f39" fmla="*/ f32 f21 1"/>
              <a:gd name="f40" fmla="*/ f37 1 f7"/>
              <a:gd name="f41" fmla="*/ f35 f21 1"/>
              <a:gd name="f42" fmla="+- f40 0 f1"/>
              <a:gd name="f43" fmla="cos 1 f42"/>
              <a:gd name="f44" fmla="sin 1 f42"/>
              <a:gd name="f45" fmla="+- 0 0 f43"/>
              <a:gd name="f46" fmla="+- 0 0 f44"/>
              <a:gd name="f47" fmla="+- 0 0 f45"/>
              <a:gd name="f48" fmla="+- 0 0 f46"/>
              <a:gd name="f49" fmla="val f47"/>
              <a:gd name="f50" fmla="val f48"/>
              <a:gd name="f51" fmla="*/ f49 f33 1"/>
              <a:gd name="f52" fmla="*/ f50 f32 1"/>
              <a:gd name="f53" fmla="+- f36 0 f51"/>
              <a:gd name="f54" fmla="+- f36 f51 0"/>
              <a:gd name="f55" fmla="+- f35 0 f52"/>
              <a:gd name="f56" fmla="+- f35 f52 0"/>
              <a:gd name="f57" fmla="*/ f53 f21 1"/>
              <a:gd name="f58" fmla="*/ f55 f21 1"/>
              <a:gd name="f59" fmla="*/ f54 f21 1"/>
              <a:gd name="f60" fmla="*/ f56 f21 1"/>
            </a:gdLst>
            <a:ahLst/>
            <a:cxnLst>
              <a:cxn ang="3cd4">
                <a:pos x="hc" y="t"/>
              </a:cxn>
              <a:cxn ang="0">
                <a:pos x="r" y="vc"/>
              </a:cxn>
              <a:cxn ang="cd4">
                <a:pos x="hc" y="b"/>
              </a:cxn>
              <a:cxn ang="cd2">
                <a:pos x="l" y="vc"/>
              </a:cxn>
            </a:cxnLst>
            <a:rect l="f57" t="f58" r="f59" b="f60"/>
            <a:pathLst>
              <a:path>
                <a:moveTo>
                  <a:pt x="f28" y="f41"/>
                </a:moveTo>
                <a:arcTo wR="f38" hR="f39" stAng="f0" swAng="f1"/>
                <a:arcTo wR="f38" hR="f39" stAng="f2" swAng="f1"/>
                <a:arcTo wR="f38" hR="f39" stAng="f6" swAng="f1"/>
                <a:arcTo wR="f38" hR="f39" stAng="f1" swAng="f1"/>
                <a:close/>
              </a:path>
            </a:pathLst>
          </a:custGeom>
          <a:noFill/>
          <a:ln w="0">
            <a:solidFill>
              <a:srgbClr val="FF0000"/>
            </a:solidFill>
            <a:prstDash val="solid"/>
          </a:ln>
        </p:spPr>
        <p:txBody>
          <a:bodyPr vert="horz" wrap="square" lIns="90004" tIns="44997" rIns="90004" bIns="44997" anchor="ctr" anchorCtr="1" compatLnSpc="0"/>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DejaVu LGC Sans" pitchFamily="2"/>
              <a:cs typeface="Lohit Hindi" pitchFamily="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Slide2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371600" y="383846"/>
            <a:ext cx="9372600" cy="603915"/>
          </a:xfrm>
        </p:spPr>
        <p:txBody>
          <a:bodyPr anchorCtr="1"/>
          <a:lstStyle/>
          <a:p>
            <a:pPr lvl="0">
              <a:buNone/>
            </a:pPr>
            <a:r>
              <a:rPr lang="en-US" sz="4800">
                <a:solidFill>
                  <a:srgbClr val="4F6228"/>
                </a:solidFill>
                <a:latin typeface="DFKai-SB" pitchFamily="65"/>
                <a:ea typeface="DFKai-SB" pitchFamily="65"/>
              </a:rPr>
              <a:t>T</a:t>
            </a:r>
            <a:r>
              <a:rPr lang="en-US" sz="2000">
                <a:solidFill>
                  <a:srgbClr val="4F6228"/>
                </a:solidFill>
                <a:latin typeface="DFKai-SB" pitchFamily="65"/>
                <a:ea typeface="DFKai-SB" pitchFamily="65"/>
              </a:rPr>
              <a:t>eaching</a:t>
            </a:r>
            <a:r>
              <a:rPr lang="en-US" sz="1600">
                <a:solidFill>
                  <a:srgbClr val="4F6228"/>
                </a:solidFill>
                <a:latin typeface="DFKai-SB" pitchFamily="65"/>
                <a:ea typeface="DFKai-SB" pitchFamily="65"/>
              </a:rPr>
              <a:t>(that)</a:t>
            </a:r>
            <a:r>
              <a:rPr lang="en-US" sz="2800">
                <a:solidFill>
                  <a:srgbClr val="4F6228"/>
                </a:solidFill>
                <a:latin typeface="DFKai-SB" pitchFamily="65"/>
                <a:ea typeface="DFKai-SB" pitchFamily="65"/>
              </a:rPr>
              <a:t> </a:t>
            </a:r>
            <a:r>
              <a:rPr lang="en-US" sz="4800">
                <a:solidFill>
                  <a:srgbClr val="4F6228"/>
                </a:solidFill>
                <a:latin typeface="DFKai-SB" pitchFamily="65"/>
                <a:ea typeface="DFKai-SB" pitchFamily="65"/>
              </a:rPr>
              <a:t>H</a:t>
            </a:r>
            <a:r>
              <a:rPr lang="en-US" sz="2000">
                <a:solidFill>
                  <a:srgbClr val="4F6228"/>
                </a:solidFill>
                <a:latin typeface="DFKai-SB" pitchFamily="65"/>
                <a:ea typeface="DFKai-SB" pitchFamily="65"/>
              </a:rPr>
              <a:t>elps</a:t>
            </a:r>
            <a:r>
              <a:rPr lang="en-US" sz="2800">
                <a:solidFill>
                  <a:srgbClr val="4F6228"/>
                </a:solidFill>
                <a:latin typeface="DFKai-SB" pitchFamily="65"/>
                <a:ea typeface="DFKai-SB" pitchFamily="65"/>
              </a:rPr>
              <a:t> </a:t>
            </a:r>
            <a:r>
              <a:rPr lang="en-US" sz="4800">
                <a:solidFill>
                  <a:srgbClr val="4F6228"/>
                </a:solidFill>
                <a:latin typeface="DFKai-SB" pitchFamily="65"/>
                <a:ea typeface="DFKai-SB" pitchFamily="65"/>
              </a:rPr>
              <a:t>I</a:t>
            </a:r>
            <a:r>
              <a:rPr lang="en-US" sz="2000">
                <a:solidFill>
                  <a:srgbClr val="4F6228"/>
                </a:solidFill>
                <a:latin typeface="DFKai-SB" pitchFamily="65"/>
                <a:ea typeface="DFKai-SB" pitchFamily="65"/>
              </a:rPr>
              <a:t>mprovise</a:t>
            </a:r>
            <a:r>
              <a:rPr lang="en-US" sz="2800">
                <a:solidFill>
                  <a:srgbClr val="4F6228"/>
                </a:solidFill>
                <a:latin typeface="DFKai-SB" pitchFamily="65"/>
                <a:ea typeface="DFKai-SB" pitchFamily="65"/>
              </a:rPr>
              <a:t> </a:t>
            </a:r>
            <a:r>
              <a:rPr lang="en-US" sz="4800">
                <a:solidFill>
                  <a:srgbClr val="4F6228"/>
                </a:solidFill>
                <a:latin typeface="DFKai-SB" pitchFamily="65"/>
                <a:ea typeface="DFKai-SB" pitchFamily="65"/>
              </a:rPr>
              <a:t>N</a:t>
            </a:r>
            <a:r>
              <a:rPr lang="en-US" sz="2000">
                <a:solidFill>
                  <a:srgbClr val="4F6228"/>
                </a:solidFill>
                <a:latin typeface="DFKai-SB" pitchFamily="65"/>
                <a:ea typeface="DFKai-SB" pitchFamily="65"/>
              </a:rPr>
              <a:t>ative</a:t>
            </a:r>
            <a:r>
              <a:rPr lang="en-US" sz="2800">
                <a:solidFill>
                  <a:srgbClr val="4F6228"/>
                </a:solidFill>
                <a:latin typeface="DFKai-SB" pitchFamily="65"/>
                <a:ea typeface="DFKai-SB" pitchFamily="65"/>
              </a:rPr>
              <a:t> </a:t>
            </a:r>
            <a:r>
              <a:rPr lang="en-US" sz="4800">
                <a:solidFill>
                  <a:srgbClr val="4F6228"/>
                </a:solidFill>
                <a:latin typeface="DFKai-SB" pitchFamily="65"/>
                <a:ea typeface="DFKai-SB" pitchFamily="65"/>
              </a:rPr>
              <a:t>K</a:t>
            </a:r>
            <a:r>
              <a:rPr lang="en-US" sz="2000">
                <a:solidFill>
                  <a:srgbClr val="4F6228"/>
                </a:solidFill>
                <a:latin typeface="DFKai-SB" pitchFamily="65"/>
                <a:ea typeface="DFKai-SB" pitchFamily="65"/>
              </a:rPr>
              <a:t>nowledge</a:t>
            </a:r>
            <a:r>
              <a:rPr lang="en-US" sz="2800">
                <a:solidFill>
                  <a:srgbClr val="4F6228"/>
                </a:solidFill>
                <a:latin typeface="DFKai-SB" pitchFamily="65"/>
                <a:ea typeface="DFKai-SB" pitchFamily="65"/>
              </a:rPr>
              <a:t/>
            </a:r>
            <a:br>
              <a:rPr lang="en-US" sz="2800">
                <a:solidFill>
                  <a:srgbClr val="4F6228"/>
                </a:solidFill>
                <a:latin typeface="DFKai-SB" pitchFamily="65"/>
                <a:ea typeface="DFKai-SB" pitchFamily="65"/>
              </a:rPr>
            </a:br>
            <a:endParaRPr lang="en-US" sz="2800">
              <a:solidFill>
                <a:srgbClr val="4F6228"/>
              </a:solidFill>
              <a:latin typeface="DFKai-SB" pitchFamily="65"/>
              <a:ea typeface="DFKai-SB" pitchFamily="65"/>
            </a:endParaRPr>
          </a:p>
        </p:txBody>
      </p:sp>
      <p:sp>
        <p:nvSpPr>
          <p:cNvPr id="3" name="TextBox 2"/>
          <p:cNvSpPr/>
          <p:nvPr/>
        </p:nvSpPr>
        <p:spPr>
          <a:xfrm>
            <a:off x="237241" y="685800"/>
            <a:ext cx="10955161" cy="4580641"/>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a:noFill/>
            <a:prstDash val="solid"/>
          </a:ln>
        </p:spPr>
        <p:txBody>
          <a:bodyPr vert="horz" wrap="square" lIns="90004" tIns="44997" rIns="90004" bIns="44997" anchor="t" anchorCtr="0" compatLnSpc="0"/>
          <a:lstStyle/>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0" cap="none" spc="0" baseline="0" dirty="0">
                <a:solidFill>
                  <a:srgbClr val="B9CDE5"/>
                </a:solidFill>
                <a:uFillTx/>
                <a:latin typeface="Arial" pitchFamily="34"/>
                <a:ea typeface="DejaVu LGC Sans" pitchFamily="2"/>
                <a:cs typeface="Arial" pitchFamily="34"/>
              </a:rPr>
              <a:t>“</a:t>
            </a:r>
            <a:r>
              <a:rPr lang="en-US" sz="2100" b="0" i="0" u="none" strike="noStrike" kern="0" cap="none" spc="0" baseline="0" dirty="0" err="1">
                <a:solidFill>
                  <a:srgbClr val="B9CDE5"/>
                </a:solidFill>
                <a:uFillTx/>
                <a:latin typeface="Arial" pitchFamily="34"/>
                <a:ea typeface="DejaVu LGC Sans" pitchFamily="2"/>
                <a:cs typeface="Arial" pitchFamily="34"/>
              </a:rPr>
              <a:t>reThink</a:t>
            </a:r>
            <a:r>
              <a:rPr lang="en-US" sz="2100" b="0" i="0" u="none" strike="noStrike" kern="0" cap="none" spc="0" baseline="0" dirty="0">
                <a:solidFill>
                  <a:srgbClr val="B9CDE5"/>
                </a:solidFill>
                <a:uFillTx/>
                <a:latin typeface="Arial" pitchFamily="34"/>
                <a:ea typeface="DejaVu LGC Sans" pitchFamily="2"/>
                <a:cs typeface="Arial" pitchFamily="34"/>
              </a:rPr>
              <a:t> Week # [1..12]”</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0" cap="none" spc="0" baseline="0" dirty="0">
                <a:solidFill>
                  <a:srgbClr val="0070C0"/>
                </a:solidFill>
                <a:uFillTx/>
                <a:latin typeface="Arial" pitchFamily="34"/>
                <a:ea typeface="DejaVu LGC Sans" pitchFamily="2"/>
                <a:cs typeface="Arial" pitchFamily="34"/>
                <a:hlinkClick r:id="rId3" action="ppaction://hlinkfile"/>
              </a:rPr>
              <a:t>Lab practical list: core and plus topics</a:t>
            </a:r>
            <a:endParaRPr lang="en-US" sz="2100" b="0" i="0" u="none" strike="noStrike" kern="0" cap="none" spc="0" baseline="0" dirty="0">
              <a:solidFill>
                <a:srgbClr val="0070C0"/>
              </a:solidFill>
              <a:uFillTx/>
              <a:latin typeface="Arial" pitchFamily="34"/>
              <a:ea typeface="DejaVu LGC Sans" pitchFamily="2"/>
              <a:cs typeface="Arial" pitchFamily="34"/>
            </a:endParaRP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0" cap="none" spc="0" baseline="0" dirty="0">
                <a:solidFill>
                  <a:srgbClr val="B9CDE5"/>
                </a:solidFill>
                <a:uFillTx/>
                <a:latin typeface="Arial" pitchFamily="34"/>
                <a:ea typeface="DejaVu LGC Sans" pitchFamily="2"/>
                <a:cs typeface="Arial" pitchFamily="34"/>
              </a:rPr>
              <a:t>P</a:t>
            </a:r>
            <a:r>
              <a:rPr lang="en-US" sz="2100" b="0" i="0" u="none" strike="noStrike" kern="1200" cap="none" spc="0" baseline="0" dirty="0">
                <a:solidFill>
                  <a:srgbClr val="B9CDE5"/>
                </a:solidFill>
                <a:uFillTx/>
                <a:latin typeface="Arial" pitchFamily="34"/>
                <a:ea typeface="DejaVu LGC Sans" pitchFamily="2"/>
                <a:cs typeface="Arial" pitchFamily="34"/>
              </a:rPr>
              <a:t>rojects and program exercises</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0" cap="none" spc="0" baseline="0" dirty="0">
                <a:solidFill>
                  <a:srgbClr val="B9CDE5"/>
                </a:solidFill>
                <a:uFillTx/>
                <a:latin typeface="Arial" pitchFamily="34"/>
                <a:ea typeface="DejaVu LGC Sans" pitchFamily="2"/>
                <a:cs typeface="Arial" pitchFamily="34"/>
              </a:rPr>
              <a:t>L</a:t>
            </a:r>
            <a:r>
              <a:rPr lang="en-US" sz="2100" b="0" i="0" u="none" strike="noStrike" kern="1200" cap="none" spc="0" baseline="0" dirty="0">
                <a:solidFill>
                  <a:srgbClr val="B9CDE5"/>
                </a:solidFill>
                <a:uFillTx/>
                <a:latin typeface="Arial" pitchFamily="34"/>
                <a:ea typeface="DejaVu LGC Sans" pitchFamily="2"/>
                <a:cs typeface="Arial" pitchFamily="34"/>
              </a:rPr>
              <a:t>earning from exam </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Promote certifications to build students' effective resume</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Do and don'ts in computer programming</a:t>
            </a:r>
            <a:endParaRPr lang="en-US" sz="2100" b="0" i="0" u="none" strike="noStrike" kern="0" cap="none" spc="0" baseline="0" dirty="0">
              <a:solidFill>
                <a:srgbClr val="B9CDE5"/>
              </a:solidFill>
              <a:uFillTx/>
              <a:latin typeface="Arial" pitchFamily="34"/>
              <a:ea typeface="DejaVu LGC Sans" pitchFamily="2"/>
              <a:cs typeface="Arial" pitchFamily="34"/>
            </a:endParaRP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Admiring student efforts via sharing their work with others</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Field related real examples and knowledge sharing</a:t>
            </a:r>
          </a:p>
          <a:p>
            <a:pPr marL="342900" lvl="1" indent="-342900" algn="just">
              <a:lnSpc>
                <a:spcPct val="150000"/>
              </a:lnSpc>
              <a:buSzPct val="45000"/>
              <a:buFont typeface="Arial" pitchFamily="34"/>
              <a:buChar char="•"/>
              <a:defRPr sz="1800" b="0" i="0" u="none" strike="noStrike" kern="0" cap="none" spc="0" baseline="0">
                <a:solidFill>
                  <a:srgbClr val="000000"/>
                </a:solidFill>
                <a:uFillTx/>
              </a:defRPr>
            </a:pPr>
            <a:r>
              <a:rPr lang="en-US" sz="2100" dirty="0">
                <a:solidFill>
                  <a:srgbClr val="B9CDE5"/>
                </a:solidFill>
                <a:latin typeface="Arial" pitchFamily="34"/>
                <a:ea typeface="DejaVu LGC Sans" pitchFamily="2"/>
                <a:cs typeface="Arial" pitchFamily="34"/>
              </a:rPr>
              <a:t>Highlighting Computer </a:t>
            </a:r>
            <a:r>
              <a:rPr lang="en-US" sz="2100" dirty="0" smtClean="0">
                <a:solidFill>
                  <a:srgbClr val="B9CDE5"/>
                </a:solidFill>
                <a:latin typeface="Arial" pitchFamily="34"/>
                <a:ea typeface="DejaVu LGC Sans" pitchFamily="2"/>
                <a:cs typeface="Arial" pitchFamily="34"/>
              </a:rPr>
              <a:t>friends, </a:t>
            </a:r>
            <a:r>
              <a:rPr lang="en-US" sz="2100" dirty="0">
                <a:solidFill>
                  <a:srgbClr val="B9CDE5"/>
                </a:solidFill>
                <a:latin typeface="Arial" pitchFamily="34"/>
                <a:ea typeface="DejaVu LGC Sans" pitchFamily="2"/>
                <a:cs typeface="Arial" pitchFamily="34"/>
              </a:rPr>
              <a:t>p</a:t>
            </a:r>
            <a:r>
              <a:rPr lang="en-US" sz="2100" b="0" i="0" u="none" strike="noStrike" kern="1200" cap="none" spc="0" baseline="0" dirty="0" smtClean="0">
                <a:solidFill>
                  <a:srgbClr val="B9CDE5"/>
                </a:solidFill>
                <a:uFillTx/>
                <a:latin typeface="Arial" pitchFamily="34"/>
                <a:ea typeface="DejaVu LGC Sans" pitchFamily="2"/>
                <a:cs typeface="Arial" pitchFamily="34"/>
              </a:rPr>
              <a:t>roductivity </a:t>
            </a:r>
            <a:r>
              <a:rPr lang="en-US" sz="2100" b="0" i="0" u="none" strike="noStrike" kern="1200" cap="none" spc="0" baseline="0" dirty="0">
                <a:solidFill>
                  <a:srgbClr val="B9CDE5"/>
                </a:solidFill>
                <a:uFillTx/>
                <a:latin typeface="Arial" pitchFamily="34"/>
                <a:ea typeface="DejaVu LGC Sans" pitchFamily="2"/>
                <a:cs typeface="Arial" pitchFamily="34"/>
              </a:rPr>
              <a:t>notes to speed up development</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Different job titles and related tasks</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Moodle supported online </a:t>
            </a:r>
            <a:r>
              <a:rPr lang="en-US" sz="2100" b="0" i="0" u="none" strike="noStrike" kern="1200" cap="none" spc="0" baseline="0" dirty="0" smtClean="0">
                <a:solidFill>
                  <a:srgbClr val="B9CDE5"/>
                </a:solidFill>
                <a:uFillTx/>
                <a:latin typeface="Arial" pitchFamily="34"/>
                <a:ea typeface="DejaVu LGC Sans" pitchFamily="2"/>
                <a:cs typeface="Arial" pitchFamily="34"/>
              </a:rPr>
              <a:t>quiz</a:t>
            </a:r>
          </a:p>
          <a:p>
            <a:pPr marL="342900" lvl="1" indent="-342900" algn="just">
              <a:lnSpc>
                <a:spcPct val="150000"/>
              </a:lnSpc>
              <a:buSzPct val="45000"/>
              <a:buFont typeface="Arial" pitchFamily="34"/>
              <a:buChar char="•"/>
              <a:defRPr sz="1800" b="0" i="0" u="none" strike="noStrike" kern="0" cap="none" spc="0" baseline="0">
                <a:solidFill>
                  <a:srgbClr val="000000"/>
                </a:solidFill>
                <a:uFillTx/>
              </a:defRPr>
            </a:pPr>
            <a:r>
              <a:rPr lang="en-US" sz="2100" kern="0" dirty="0">
                <a:solidFill>
                  <a:srgbClr val="B9CDE5"/>
                </a:solidFill>
                <a:latin typeface="Arial" pitchFamily="34"/>
                <a:ea typeface="DejaVu LGC Sans" pitchFamily="2"/>
                <a:cs typeface="Arial" pitchFamily="34"/>
              </a:rPr>
              <a:t>Email Communication using </a:t>
            </a:r>
            <a:r>
              <a:rPr lang="en-US" sz="2100" kern="0" dirty="0" err="1">
                <a:solidFill>
                  <a:srgbClr val="B9CDE5"/>
                </a:solidFill>
                <a:latin typeface="Arial" pitchFamily="34"/>
                <a:ea typeface="DejaVu LGC Sans" pitchFamily="2"/>
                <a:cs typeface="Arial" pitchFamily="34"/>
              </a:rPr>
              <a:t>gmail</a:t>
            </a:r>
            <a:r>
              <a:rPr lang="en-US" sz="2100" kern="0" dirty="0">
                <a:solidFill>
                  <a:srgbClr val="B9CDE5"/>
                </a:solidFill>
                <a:latin typeface="Arial" pitchFamily="34"/>
                <a:ea typeface="DejaVu LGC Sans" pitchFamily="2"/>
                <a:cs typeface="Arial" pitchFamily="34"/>
              </a:rPr>
              <a:t> batch group</a:t>
            </a:r>
            <a:endParaRPr lang="en-US" sz="2100" dirty="0">
              <a:solidFill>
                <a:srgbClr val="B9CDE5"/>
              </a:solidFill>
              <a:latin typeface="Arial" pitchFamily="34"/>
              <a:ea typeface="DejaVu LGC Sans" pitchFamily="2"/>
              <a:cs typeface="Arial" pitchFamily="34"/>
            </a:endParaRP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endParaRPr lang="en-US" sz="2100" b="0" i="0" u="none" strike="noStrike" kern="1200" cap="none" spc="0" baseline="0" dirty="0">
              <a:solidFill>
                <a:srgbClr val="B9CDE5"/>
              </a:solidFill>
              <a:uFillTx/>
              <a:latin typeface="Arial" pitchFamily="34"/>
              <a:ea typeface="DejaVu LGC Sans" pitchFamily="2"/>
              <a:cs typeface="Arial" pitchFamily="34"/>
            </a:endParaRPr>
          </a:p>
          <a:p>
            <a:pPr marL="45720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200" b="0" i="0" u="none" strike="noStrike" kern="1200" cap="none" spc="0" baseline="0" dirty="0">
              <a:solidFill>
                <a:srgbClr val="00B050"/>
              </a:solidFill>
              <a:uFillTx/>
              <a:latin typeface="Calibri" pitchFamily="18"/>
              <a:ea typeface="DejaVu LGC Sans" pitchFamily="2"/>
              <a:cs typeface="Arial" pitchFamily="34"/>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extBox 2"/>
          <p:cNvSpPr/>
          <p:nvPr/>
        </p:nvSpPr>
        <p:spPr>
          <a:xfrm>
            <a:off x="344884" y="304796"/>
            <a:ext cx="10804321" cy="5935800"/>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a:noFill/>
            <a:prstDash val="solid"/>
          </a:ln>
        </p:spPr>
        <p:txBody>
          <a:bodyPr vert="horz" wrap="square" lIns="90004" tIns="44997" rIns="90004" bIns="44997" anchor="t" anchorCtr="0" compatLnSpc="0"/>
          <a:lstStyle/>
          <a:p>
            <a:pPr marL="0" marR="0" lvl="1" indent="0" algn="just" defTabSz="914400" rtl="0" fontAlgn="auto" hangingPunct="1">
              <a:lnSpc>
                <a:spcPct val="15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dirty="0">
                <a:solidFill>
                  <a:srgbClr val="660984"/>
                </a:solidFill>
                <a:uFillTx/>
                <a:latin typeface="Arial" pitchFamily="34"/>
                <a:ea typeface="DejaVu LGC Sans" pitchFamily="2"/>
                <a:cs typeface="Arial" pitchFamily="34"/>
              </a:rPr>
              <a:t>Core and Plus Part in Practical List : </a:t>
            </a:r>
          </a:p>
          <a:p>
            <a:pPr marL="0" marR="0" lvl="1" indent="0" algn="just" defTabSz="914400" rtl="0" fontAlgn="auto" hangingPunct="1">
              <a:lnSpc>
                <a:spcPct val="15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dirty="0" smtClean="0">
                <a:solidFill>
                  <a:srgbClr val="660984"/>
                </a:solidFill>
                <a:uFillTx/>
                <a:latin typeface="Arial" pitchFamily="34"/>
                <a:ea typeface="DejaVu LGC Sans" pitchFamily="2"/>
                <a:cs typeface="Arial" pitchFamily="34"/>
              </a:rPr>
              <a:t>For example,</a:t>
            </a:r>
            <a:r>
              <a:rPr lang="en-US" sz="2000" b="0" i="0" u="none" strike="noStrike" kern="1200" cap="none" spc="0" dirty="0" smtClean="0">
                <a:solidFill>
                  <a:srgbClr val="660984"/>
                </a:solidFill>
                <a:uFillTx/>
                <a:latin typeface="Arial" pitchFamily="34"/>
                <a:ea typeface="DejaVu LGC Sans" pitchFamily="2"/>
                <a:cs typeface="Arial" pitchFamily="34"/>
              </a:rPr>
              <a:t>  </a:t>
            </a:r>
            <a:r>
              <a:rPr lang="en-US" sz="2000" dirty="0">
                <a:solidFill>
                  <a:srgbClr val="660984"/>
                </a:solidFill>
                <a:latin typeface="Arial" pitchFamily="34"/>
                <a:ea typeface="DejaVu LGC Sans" pitchFamily="2"/>
                <a:cs typeface="Arial" pitchFamily="34"/>
              </a:rPr>
              <a:t>t</a:t>
            </a:r>
            <a:r>
              <a:rPr lang="en-US" sz="2000" b="0" i="0" u="none" strike="noStrike" kern="1200" cap="none" spc="0" baseline="0" dirty="0" smtClean="0">
                <a:solidFill>
                  <a:srgbClr val="660984"/>
                </a:solidFill>
                <a:uFillTx/>
                <a:latin typeface="Arial" pitchFamily="34"/>
                <a:ea typeface="DejaVu LGC Sans" pitchFamily="2"/>
                <a:cs typeface="Arial" pitchFamily="34"/>
              </a:rPr>
              <a:t>o </a:t>
            </a:r>
            <a:r>
              <a:rPr lang="en-US" sz="2000" b="0" i="0" u="none" strike="noStrike" kern="1200" cap="none" spc="0" baseline="0" dirty="0">
                <a:solidFill>
                  <a:srgbClr val="660984"/>
                </a:solidFill>
                <a:uFillTx/>
                <a:latin typeface="Arial" pitchFamily="34"/>
                <a:ea typeface="DejaVu LGC Sans" pitchFamily="2"/>
                <a:cs typeface="Arial" pitchFamily="34"/>
              </a:rPr>
              <a:t>learn Strings in C,</a:t>
            </a:r>
          </a:p>
          <a:p>
            <a:pPr marL="0" marR="0" lvl="1" indent="0" algn="just" defTabSz="914400" rtl="0" fontAlgn="auto" hangingPunct="1">
              <a:lnSpc>
                <a:spcPct val="150000"/>
              </a:lnSpc>
              <a:spcBef>
                <a:spcPts val="0"/>
              </a:spcBef>
              <a:spcAft>
                <a:spcPts val="0"/>
              </a:spcAft>
              <a:buSzPct val="45000"/>
              <a:buFont typeface="Arial" pitchFamily="32"/>
              <a:buChar char="•"/>
              <a:tabLst/>
              <a:defRPr sz="1800" b="0" i="0" u="none" strike="noStrike" kern="0" cap="none" spc="0" baseline="0">
                <a:solidFill>
                  <a:srgbClr val="000000"/>
                </a:solidFill>
                <a:uFillTx/>
              </a:defRPr>
            </a:pPr>
            <a:r>
              <a:rPr lang="en-US" sz="2000" b="0" i="0" u="none" strike="noStrike" kern="1200" cap="none" spc="0" baseline="0" dirty="0">
                <a:solidFill>
                  <a:srgbClr val="660984"/>
                </a:solidFill>
                <a:uFillTx/>
                <a:latin typeface="Arial" pitchFamily="34"/>
                <a:ea typeface="DejaVu LGC Sans" pitchFamily="2"/>
                <a:cs typeface="Arial" pitchFamily="34"/>
              </a:rPr>
              <a:t>Core includes all topics but concept related simple programming exercise</a:t>
            </a:r>
          </a:p>
          <a:p>
            <a:pPr marL="0" marR="0" lvl="1" indent="0" algn="just" defTabSz="914400" rtl="0" fontAlgn="auto" hangingPunct="1">
              <a:lnSpc>
                <a:spcPct val="150000"/>
              </a:lnSpc>
              <a:spcBef>
                <a:spcPts val="0"/>
              </a:spcBef>
              <a:spcAft>
                <a:spcPts val="0"/>
              </a:spcAft>
              <a:buSzPct val="45000"/>
              <a:buFont typeface="Arial" pitchFamily="32"/>
              <a:buChar char="•"/>
              <a:tabLst/>
              <a:defRPr sz="1800" b="0" i="0" u="none" strike="noStrike" kern="0" cap="none" spc="0" baseline="0">
                <a:solidFill>
                  <a:srgbClr val="000000"/>
                </a:solidFill>
                <a:uFillTx/>
              </a:defRPr>
            </a:pPr>
            <a:r>
              <a:rPr lang="en-US" sz="2000" b="0" i="0" u="none" strike="noStrike" kern="1200" cap="none" spc="0" baseline="0" dirty="0">
                <a:solidFill>
                  <a:srgbClr val="660984"/>
                </a:solidFill>
                <a:uFillTx/>
                <a:latin typeface="Arial" pitchFamily="34"/>
                <a:ea typeface="DejaVu LGC Sans" pitchFamily="2"/>
                <a:cs typeface="Arial" pitchFamily="34"/>
              </a:rPr>
              <a:t>Plus includes real time problem to match the topic knowledge. i.e. a bank check computerized amount print</a:t>
            </a:r>
          </a:p>
          <a:p>
            <a:pPr marL="0" marR="0" lvl="1" indent="0" algn="just" defTabSz="914400" rtl="0" fontAlgn="auto" hangingPunct="1">
              <a:lnSpc>
                <a:spcPct val="150000"/>
              </a:lnSpc>
              <a:spcBef>
                <a:spcPts val="0"/>
              </a:spcBef>
              <a:spcAft>
                <a:spcPts val="0"/>
              </a:spcAft>
              <a:buSzPct val="45000"/>
              <a:buFont typeface="Arial" pitchFamily="32"/>
              <a:buChar char="•"/>
              <a:tabLst/>
              <a:defRPr sz="1800" b="0" i="0" u="none" strike="noStrike" kern="0" cap="none" spc="0" baseline="0">
                <a:solidFill>
                  <a:srgbClr val="000000"/>
                </a:solidFill>
                <a:uFillTx/>
              </a:defRPr>
            </a:pPr>
            <a:endParaRPr lang="en-US" sz="2000" b="0" i="0" u="none" strike="noStrike" kern="1200" cap="none" spc="0" baseline="0" dirty="0">
              <a:solidFill>
                <a:srgbClr val="660984"/>
              </a:solidFill>
              <a:uFillTx/>
              <a:latin typeface="Arial" pitchFamily="34"/>
              <a:ea typeface="DejaVu LGC Sans" pitchFamily="2"/>
              <a:cs typeface="Arial" pitchFamily="34"/>
            </a:endParaRPr>
          </a:p>
        </p:txBody>
      </p:sp>
      <p:pic>
        <p:nvPicPr>
          <p:cNvPr id="3" name="Picture 3"/>
          <p:cNvPicPr>
            <a:picLocks noChangeAspect="1"/>
          </p:cNvPicPr>
          <p:nvPr/>
        </p:nvPicPr>
        <p:blipFill>
          <a:blip r:embed="rId3">
            <a:lum/>
            <a:alphaModFix/>
          </a:blip>
          <a:srcRect/>
          <a:stretch>
            <a:fillRect/>
          </a:stretch>
        </p:blipFill>
        <p:spPr>
          <a:xfrm>
            <a:off x="2209800" y="2286000"/>
            <a:ext cx="8458200" cy="3569396"/>
          </a:xfrm>
          <a:prstGeom prst="rect">
            <a:avLst/>
          </a:prstGeom>
          <a:noFill/>
          <a:ln>
            <a:noFill/>
          </a:ln>
        </p:spPr>
      </p:pic>
      <p:sp>
        <p:nvSpPr>
          <p:cNvPr id="4" name="Freeform 4"/>
          <p:cNvSpPr/>
          <p:nvPr/>
        </p:nvSpPr>
        <p:spPr>
          <a:xfrm>
            <a:off x="2057400" y="2258704"/>
            <a:ext cx="1371600" cy="685800"/>
          </a:xfrm>
          <a:custGeom>
            <a:avLst/>
            <a:gdLst>
              <a:gd name="f0" fmla="val 10800000"/>
              <a:gd name="f1" fmla="val 5400000"/>
              <a:gd name="f2" fmla="val 16200000"/>
              <a:gd name="f3" fmla="val w"/>
              <a:gd name="f4" fmla="val h"/>
              <a:gd name="f5" fmla="val ss"/>
              <a:gd name="f6" fmla="val 0"/>
              <a:gd name="f7" fmla="*/ 5419351 1 1725033"/>
              <a:gd name="f8" fmla="abs f3"/>
              <a:gd name="f9" fmla="abs f4"/>
              <a:gd name="f10" fmla="abs f5"/>
              <a:gd name="f11" fmla="+- 2700000 f1 0"/>
              <a:gd name="f12" fmla="?: f8 f3 1"/>
              <a:gd name="f13" fmla="?: f9 f4 1"/>
              <a:gd name="f14" fmla="?: f10 f5 1"/>
              <a:gd name="f15" fmla="+- f11 0 f1"/>
              <a:gd name="f16" fmla="*/ f12 1 21600"/>
              <a:gd name="f17" fmla="*/ f13 1 21600"/>
              <a:gd name="f18" fmla="*/ 21600 f12 1"/>
              <a:gd name="f19" fmla="*/ 21600 f13 1"/>
              <a:gd name="f20" fmla="+- f15 f1 0"/>
              <a:gd name="f21" fmla="min f17 f16"/>
              <a:gd name="f22" fmla="*/ f18 1 f14"/>
              <a:gd name="f23" fmla="*/ f19 1 f14"/>
              <a:gd name="f24" fmla="*/ f20 f7 1"/>
              <a:gd name="f25" fmla="val f22"/>
              <a:gd name="f26" fmla="val f23"/>
              <a:gd name="f27" fmla="*/ f24 1 f0"/>
              <a:gd name="f28" fmla="*/ f6 f21 1"/>
              <a:gd name="f29" fmla="+- f26 0 f6"/>
              <a:gd name="f30" fmla="+- f25 0 f6"/>
              <a:gd name="f31" fmla="+- 0 0 f27"/>
              <a:gd name="f32" fmla="*/ f29 1 2"/>
              <a:gd name="f33" fmla="*/ f30 1 2"/>
              <a:gd name="f34" fmla="+- 0 0 f31"/>
              <a:gd name="f35" fmla="+- f6 f32 0"/>
              <a:gd name="f36" fmla="+- f6 f33 0"/>
              <a:gd name="f37" fmla="*/ f34 f0 1"/>
              <a:gd name="f38" fmla="*/ f33 f21 1"/>
              <a:gd name="f39" fmla="*/ f32 f21 1"/>
              <a:gd name="f40" fmla="*/ f37 1 f7"/>
              <a:gd name="f41" fmla="*/ f35 f21 1"/>
              <a:gd name="f42" fmla="+- f40 0 f1"/>
              <a:gd name="f43" fmla="cos 1 f42"/>
              <a:gd name="f44" fmla="sin 1 f42"/>
              <a:gd name="f45" fmla="+- 0 0 f43"/>
              <a:gd name="f46" fmla="+- 0 0 f44"/>
              <a:gd name="f47" fmla="+- 0 0 f45"/>
              <a:gd name="f48" fmla="+- 0 0 f46"/>
              <a:gd name="f49" fmla="val f47"/>
              <a:gd name="f50" fmla="val f48"/>
              <a:gd name="f51" fmla="*/ f49 f33 1"/>
              <a:gd name="f52" fmla="*/ f50 f32 1"/>
              <a:gd name="f53" fmla="+- f36 0 f51"/>
              <a:gd name="f54" fmla="+- f36 f51 0"/>
              <a:gd name="f55" fmla="+- f35 0 f52"/>
              <a:gd name="f56" fmla="+- f35 f52 0"/>
              <a:gd name="f57" fmla="*/ f53 f21 1"/>
              <a:gd name="f58" fmla="*/ f55 f21 1"/>
              <a:gd name="f59" fmla="*/ f54 f21 1"/>
              <a:gd name="f60" fmla="*/ f56 f21 1"/>
            </a:gdLst>
            <a:ahLst/>
            <a:cxnLst>
              <a:cxn ang="3cd4">
                <a:pos x="hc" y="t"/>
              </a:cxn>
              <a:cxn ang="0">
                <a:pos x="r" y="vc"/>
              </a:cxn>
              <a:cxn ang="cd4">
                <a:pos x="hc" y="b"/>
              </a:cxn>
              <a:cxn ang="cd2">
                <a:pos x="l" y="vc"/>
              </a:cxn>
            </a:cxnLst>
            <a:rect l="f57" t="f58" r="f59" b="f60"/>
            <a:pathLst>
              <a:path>
                <a:moveTo>
                  <a:pt x="f28" y="f41"/>
                </a:moveTo>
                <a:arcTo wR="f38" hR="f39" stAng="f0" swAng="f1"/>
                <a:arcTo wR="f38" hR="f39" stAng="f2" swAng="f1"/>
                <a:arcTo wR="f38" hR="f39" stAng="f6" swAng="f1"/>
                <a:arcTo wR="f38" hR="f39" stAng="f1" swAng="f1"/>
                <a:close/>
              </a:path>
            </a:pathLst>
          </a:custGeom>
          <a:noFill/>
          <a:ln w="0">
            <a:solidFill>
              <a:srgbClr val="FF0000"/>
            </a:solidFill>
            <a:prstDash val="solid"/>
          </a:ln>
        </p:spPr>
        <p:txBody>
          <a:bodyPr vert="horz" wrap="square" lIns="90004" tIns="44997" rIns="90004" bIns="44997" anchor="ctr" anchorCtr="1" compatLnSpc="0"/>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DejaVu LGC Sans" pitchFamily="2"/>
              <a:cs typeface="Lohit Hindi" pitchFamily="2"/>
            </a:endParaRPr>
          </a:p>
        </p:txBody>
      </p:sp>
      <p:sp>
        <p:nvSpPr>
          <p:cNvPr id="5" name="Freeform 5"/>
          <p:cNvSpPr/>
          <p:nvPr/>
        </p:nvSpPr>
        <p:spPr>
          <a:xfrm>
            <a:off x="2513463" y="4728949"/>
            <a:ext cx="914400" cy="685800"/>
          </a:xfrm>
          <a:custGeom>
            <a:avLst/>
            <a:gdLst>
              <a:gd name="f0" fmla="val 10800000"/>
              <a:gd name="f1" fmla="val 5400000"/>
              <a:gd name="f2" fmla="val 16200000"/>
              <a:gd name="f3" fmla="val w"/>
              <a:gd name="f4" fmla="val h"/>
              <a:gd name="f5" fmla="val ss"/>
              <a:gd name="f6" fmla="val 0"/>
              <a:gd name="f7" fmla="*/ 5419351 1 1725033"/>
              <a:gd name="f8" fmla="abs f3"/>
              <a:gd name="f9" fmla="abs f4"/>
              <a:gd name="f10" fmla="abs f5"/>
              <a:gd name="f11" fmla="+- 2700000 f1 0"/>
              <a:gd name="f12" fmla="?: f8 f3 1"/>
              <a:gd name="f13" fmla="?: f9 f4 1"/>
              <a:gd name="f14" fmla="?: f10 f5 1"/>
              <a:gd name="f15" fmla="+- f11 0 f1"/>
              <a:gd name="f16" fmla="*/ f12 1 21600"/>
              <a:gd name="f17" fmla="*/ f13 1 21600"/>
              <a:gd name="f18" fmla="*/ 21600 f12 1"/>
              <a:gd name="f19" fmla="*/ 21600 f13 1"/>
              <a:gd name="f20" fmla="+- f15 f1 0"/>
              <a:gd name="f21" fmla="min f17 f16"/>
              <a:gd name="f22" fmla="*/ f18 1 f14"/>
              <a:gd name="f23" fmla="*/ f19 1 f14"/>
              <a:gd name="f24" fmla="*/ f20 f7 1"/>
              <a:gd name="f25" fmla="val f22"/>
              <a:gd name="f26" fmla="val f23"/>
              <a:gd name="f27" fmla="*/ f24 1 f0"/>
              <a:gd name="f28" fmla="*/ f6 f21 1"/>
              <a:gd name="f29" fmla="+- f26 0 f6"/>
              <a:gd name="f30" fmla="+- f25 0 f6"/>
              <a:gd name="f31" fmla="+- 0 0 f27"/>
              <a:gd name="f32" fmla="*/ f29 1 2"/>
              <a:gd name="f33" fmla="*/ f30 1 2"/>
              <a:gd name="f34" fmla="+- 0 0 f31"/>
              <a:gd name="f35" fmla="+- f6 f32 0"/>
              <a:gd name="f36" fmla="+- f6 f33 0"/>
              <a:gd name="f37" fmla="*/ f34 f0 1"/>
              <a:gd name="f38" fmla="*/ f33 f21 1"/>
              <a:gd name="f39" fmla="*/ f32 f21 1"/>
              <a:gd name="f40" fmla="*/ f37 1 f7"/>
              <a:gd name="f41" fmla="*/ f35 f21 1"/>
              <a:gd name="f42" fmla="+- f40 0 f1"/>
              <a:gd name="f43" fmla="cos 1 f42"/>
              <a:gd name="f44" fmla="sin 1 f42"/>
              <a:gd name="f45" fmla="+- 0 0 f43"/>
              <a:gd name="f46" fmla="+- 0 0 f44"/>
              <a:gd name="f47" fmla="+- 0 0 f45"/>
              <a:gd name="f48" fmla="+- 0 0 f46"/>
              <a:gd name="f49" fmla="val f47"/>
              <a:gd name="f50" fmla="val f48"/>
              <a:gd name="f51" fmla="*/ f49 f33 1"/>
              <a:gd name="f52" fmla="*/ f50 f32 1"/>
              <a:gd name="f53" fmla="+- f36 0 f51"/>
              <a:gd name="f54" fmla="+- f36 f51 0"/>
              <a:gd name="f55" fmla="+- f35 0 f52"/>
              <a:gd name="f56" fmla="+- f35 f52 0"/>
              <a:gd name="f57" fmla="*/ f53 f21 1"/>
              <a:gd name="f58" fmla="*/ f55 f21 1"/>
              <a:gd name="f59" fmla="*/ f54 f21 1"/>
              <a:gd name="f60" fmla="*/ f56 f21 1"/>
            </a:gdLst>
            <a:ahLst/>
            <a:cxnLst>
              <a:cxn ang="3cd4">
                <a:pos x="hc" y="t"/>
              </a:cxn>
              <a:cxn ang="0">
                <a:pos x="r" y="vc"/>
              </a:cxn>
              <a:cxn ang="cd4">
                <a:pos x="hc" y="b"/>
              </a:cxn>
              <a:cxn ang="cd2">
                <a:pos x="l" y="vc"/>
              </a:cxn>
            </a:cxnLst>
            <a:rect l="f57" t="f58" r="f59" b="f60"/>
            <a:pathLst>
              <a:path>
                <a:moveTo>
                  <a:pt x="f28" y="f41"/>
                </a:moveTo>
                <a:arcTo wR="f38" hR="f39" stAng="f0" swAng="f1"/>
                <a:arcTo wR="f38" hR="f39" stAng="f2" swAng="f1"/>
                <a:arcTo wR="f38" hR="f39" stAng="f6" swAng="f1"/>
                <a:arcTo wR="f38" hR="f39" stAng="f1" swAng="f1"/>
                <a:close/>
              </a:path>
            </a:pathLst>
          </a:custGeom>
          <a:noFill/>
          <a:ln w="0">
            <a:solidFill>
              <a:srgbClr val="FF0000"/>
            </a:solidFill>
            <a:prstDash val="solid"/>
          </a:ln>
        </p:spPr>
        <p:txBody>
          <a:bodyPr vert="horz" wrap="square" lIns="90004" tIns="44997" rIns="90004" bIns="44997" anchor="ctr" anchorCtr="1" compatLnSpc="0"/>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Liberation Sans" pitchFamily="18"/>
              <a:ea typeface="DejaVu LGC Sans" pitchFamily="2"/>
              <a:cs typeface="Lohit Hindi" pitchFamily="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Slide3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371600" y="383846"/>
            <a:ext cx="9372600" cy="603915"/>
          </a:xfrm>
        </p:spPr>
        <p:txBody>
          <a:bodyPr anchorCtr="1"/>
          <a:lstStyle/>
          <a:p>
            <a:pPr lvl="0">
              <a:buNone/>
            </a:pPr>
            <a:r>
              <a:rPr lang="en-US" sz="4800">
                <a:solidFill>
                  <a:srgbClr val="4F6228"/>
                </a:solidFill>
                <a:latin typeface="DFKai-SB" pitchFamily="65"/>
                <a:ea typeface="DFKai-SB" pitchFamily="65"/>
              </a:rPr>
              <a:t>T</a:t>
            </a:r>
            <a:r>
              <a:rPr lang="en-US" sz="2000">
                <a:solidFill>
                  <a:srgbClr val="4F6228"/>
                </a:solidFill>
                <a:latin typeface="DFKai-SB" pitchFamily="65"/>
                <a:ea typeface="DFKai-SB" pitchFamily="65"/>
              </a:rPr>
              <a:t>eaching</a:t>
            </a:r>
            <a:r>
              <a:rPr lang="en-US" sz="1600">
                <a:solidFill>
                  <a:srgbClr val="4F6228"/>
                </a:solidFill>
                <a:latin typeface="DFKai-SB" pitchFamily="65"/>
                <a:ea typeface="DFKai-SB" pitchFamily="65"/>
              </a:rPr>
              <a:t>(that)</a:t>
            </a:r>
            <a:r>
              <a:rPr lang="en-US" sz="2800">
                <a:solidFill>
                  <a:srgbClr val="4F6228"/>
                </a:solidFill>
                <a:latin typeface="DFKai-SB" pitchFamily="65"/>
                <a:ea typeface="DFKai-SB" pitchFamily="65"/>
              </a:rPr>
              <a:t> </a:t>
            </a:r>
            <a:r>
              <a:rPr lang="en-US" sz="4800">
                <a:solidFill>
                  <a:srgbClr val="4F6228"/>
                </a:solidFill>
                <a:latin typeface="DFKai-SB" pitchFamily="65"/>
                <a:ea typeface="DFKai-SB" pitchFamily="65"/>
              </a:rPr>
              <a:t>H</a:t>
            </a:r>
            <a:r>
              <a:rPr lang="en-US" sz="2000">
                <a:solidFill>
                  <a:srgbClr val="4F6228"/>
                </a:solidFill>
                <a:latin typeface="DFKai-SB" pitchFamily="65"/>
                <a:ea typeface="DFKai-SB" pitchFamily="65"/>
              </a:rPr>
              <a:t>elps</a:t>
            </a:r>
            <a:r>
              <a:rPr lang="en-US" sz="2800">
                <a:solidFill>
                  <a:srgbClr val="4F6228"/>
                </a:solidFill>
                <a:latin typeface="DFKai-SB" pitchFamily="65"/>
                <a:ea typeface="DFKai-SB" pitchFamily="65"/>
              </a:rPr>
              <a:t> </a:t>
            </a:r>
            <a:r>
              <a:rPr lang="en-US" sz="4800">
                <a:solidFill>
                  <a:srgbClr val="4F6228"/>
                </a:solidFill>
                <a:latin typeface="DFKai-SB" pitchFamily="65"/>
                <a:ea typeface="DFKai-SB" pitchFamily="65"/>
              </a:rPr>
              <a:t>I</a:t>
            </a:r>
            <a:r>
              <a:rPr lang="en-US" sz="2000">
                <a:solidFill>
                  <a:srgbClr val="4F6228"/>
                </a:solidFill>
                <a:latin typeface="DFKai-SB" pitchFamily="65"/>
                <a:ea typeface="DFKai-SB" pitchFamily="65"/>
              </a:rPr>
              <a:t>mprovise</a:t>
            </a:r>
            <a:r>
              <a:rPr lang="en-US" sz="2800">
                <a:solidFill>
                  <a:srgbClr val="4F6228"/>
                </a:solidFill>
                <a:latin typeface="DFKai-SB" pitchFamily="65"/>
                <a:ea typeface="DFKai-SB" pitchFamily="65"/>
              </a:rPr>
              <a:t> </a:t>
            </a:r>
            <a:r>
              <a:rPr lang="en-US" sz="4800">
                <a:solidFill>
                  <a:srgbClr val="4F6228"/>
                </a:solidFill>
                <a:latin typeface="DFKai-SB" pitchFamily="65"/>
                <a:ea typeface="DFKai-SB" pitchFamily="65"/>
              </a:rPr>
              <a:t>N</a:t>
            </a:r>
            <a:r>
              <a:rPr lang="en-US" sz="2000">
                <a:solidFill>
                  <a:srgbClr val="4F6228"/>
                </a:solidFill>
                <a:latin typeface="DFKai-SB" pitchFamily="65"/>
                <a:ea typeface="DFKai-SB" pitchFamily="65"/>
              </a:rPr>
              <a:t>ative</a:t>
            </a:r>
            <a:r>
              <a:rPr lang="en-US" sz="2800">
                <a:solidFill>
                  <a:srgbClr val="4F6228"/>
                </a:solidFill>
                <a:latin typeface="DFKai-SB" pitchFamily="65"/>
                <a:ea typeface="DFKai-SB" pitchFamily="65"/>
              </a:rPr>
              <a:t> </a:t>
            </a:r>
            <a:r>
              <a:rPr lang="en-US" sz="4800">
                <a:solidFill>
                  <a:srgbClr val="4F6228"/>
                </a:solidFill>
                <a:latin typeface="DFKai-SB" pitchFamily="65"/>
                <a:ea typeface="DFKai-SB" pitchFamily="65"/>
              </a:rPr>
              <a:t>K</a:t>
            </a:r>
            <a:r>
              <a:rPr lang="en-US" sz="2000">
                <a:solidFill>
                  <a:srgbClr val="4F6228"/>
                </a:solidFill>
                <a:latin typeface="DFKai-SB" pitchFamily="65"/>
                <a:ea typeface="DFKai-SB" pitchFamily="65"/>
              </a:rPr>
              <a:t>nowledge</a:t>
            </a:r>
            <a:r>
              <a:rPr lang="en-US" sz="2800">
                <a:solidFill>
                  <a:srgbClr val="4F6228"/>
                </a:solidFill>
                <a:latin typeface="DFKai-SB" pitchFamily="65"/>
                <a:ea typeface="DFKai-SB" pitchFamily="65"/>
              </a:rPr>
              <a:t/>
            </a:r>
            <a:br>
              <a:rPr lang="en-US" sz="2800">
                <a:solidFill>
                  <a:srgbClr val="4F6228"/>
                </a:solidFill>
                <a:latin typeface="DFKai-SB" pitchFamily="65"/>
                <a:ea typeface="DFKai-SB" pitchFamily="65"/>
              </a:rPr>
            </a:br>
            <a:endParaRPr lang="en-US" sz="2800">
              <a:solidFill>
                <a:srgbClr val="4F6228"/>
              </a:solidFill>
              <a:latin typeface="DFKai-SB" pitchFamily="65"/>
              <a:ea typeface="DFKai-SB" pitchFamily="65"/>
            </a:endParaRPr>
          </a:p>
        </p:txBody>
      </p:sp>
      <p:sp>
        <p:nvSpPr>
          <p:cNvPr id="3" name="TextBox 2"/>
          <p:cNvSpPr/>
          <p:nvPr/>
        </p:nvSpPr>
        <p:spPr>
          <a:xfrm>
            <a:off x="237241" y="685800"/>
            <a:ext cx="10955161" cy="4580641"/>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a:noFill/>
            <a:prstDash val="solid"/>
          </a:ln>
        </p:spPr>
        <p:txBody>
          <a:bodyPr vert="horz" wrap="square" lIns="90004" tIns="44997" rIns="90004" bIns="44997" anchor="t" anchorCtr="0" compatLnSpc="0"/>
          <a:lstStyle/>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0" cap="none" spc="0" baseline="0" dirty="0">
                <a:solidFill>
                  <a:srgbClr val="B9CDE5"/>
                </a:solidFill>
                <a:uFillTx/>
                <a:latin typeface="Arial" pitchFamily="34"/>
                <a:ea typeface="DejaVu LGC Sans" pitchFamily="2"/>
                <a:cs typeface="Arial" pitchFamily="34"/>
              </a:rPr>
              <a:t>“</a:t>
            </a:r>
            <a:r>
              <a:rPr lang="en-US" sz="2100" b="0" i="0" u="none" strike="noStrike" kern="0" cap="none" spc="0" baseline="0" dirty="0" err="1">
                <a:solidFill>
                  <a:srgbClr val="B9CDE5"/>
                </a:solidFill>
                <a:uFillTx/>
                <a:latin typeface="Arial" pitchFamily="34"/>
                <a:ea typeface="DejaVu LGC Sans" pitchFamily="2"/>
                <a:cs typeface="Arial" pitchFamily="34"/>
              </a:rPr>
              <a:t>reThink</a:t>
            </a:r>
            <a:r>
              <a:rPr lang="en-US" sz="2100" b="0" i="0" u="none" strike="noStrike" kern="0" cap="none" spc="0" baseline="0" dirty="0">
                <a:solidFill>
                  <a:srgbClr val="B9CDE5"/>
                </a:solidFill>
                <a:uFillTx/>
                <a:latin typeface="Arial" pitchFamily="34"/>
                <a:ea typeface="DejaVu LGC Sans" pitchFamily="2"/>
                <a:cs typeface="Arial" pitchFamily="34"/>
              </a:rPr>
              <a:t> Week # [1..12]”</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Lab practical list: core and plus topics</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0" cap="none" spc="0" baseline="0" dirty="0">
                <a:solidFill>
                  <a:srgbClr val="0070C0"/>
                </a:solidFill>
                <a:uFillTx/>
                <a:latin typeface="Arial" pitchFamily="34"/>
                <a:ea typeface="DejaVu LGC Sans" pitchFamily="2"/>
                <a:cs typeface="Arial" pitchFamily="34"/>
                <a:hlinkClick r:id="rId3" action="ppaction://hlinkfile"/>
              </a:rPr>
              <a:t>Projects and program exercises</a:t>
            </a:r>
            <a:endParaRPr lang="en-US" sz="2100" b="0" i="0" u="none" strike="noStrike" kern="0" cap="none" spc="0" baseline="0" dirty="0">
              <a:solidFill>
                <a:srgbClr val="0070C0"/>
              </a:solidFill>
              <a:uFillTx/>
              <a:latin typeface="Arial" pitchFamily="34"/>
              <a:ea typeface="DejaVu LGC Sans" pitchFamily="2"/>
              <a:cs typeface="Arial" pitchFamily="34"/>
            </a:endParaRP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0" cap="none" spc="0" baseline="0" dirty="0">
                <a:solidFill>
                  <a:srgbClr val="B9CDE5"/>
                </a:solidFill>
                <a:uFillTx/>
                <a:latin typeface="Arial" pitchFamily="34"/>
                <a:ea typeface="DejaVu LGC Sans" pitchFamily="2"/>
                <a:cs typeface="Arial" pitchFamily="34"/>
              </a:rPr>
              <a:t>L</a:t>
            </a:r>
            <a:r>
              <a:rPr lang="en-US" sz="2100" b="0" i="0" u="none" strike="noStrike" kern="1200" cap="none" spc="0" baseline="0" dirty="0">
                <a:solidFill>
                  <a:srgbClr val="B9CDE5"/>
                </a:solidFill>
                <a:uFillTx/>
                <a:latin typeface="Arial" pitchFamily="34"/>
                <a:ea typeface="DejaVu LGC Sans" pitchFamily="2"/>
                <a:cs typeface="Arial" pitchFamily="34"/>
              </a:rPr>
              <a:t>earning from exam </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Promote certifications to build students' effective resume</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Do and don'ts in computer programming</a:t>
            </a:r>
            <a:endParaRPr lang="en-US" sz="2100" b="0" i="0" u="none" strike="noStrike" kern="0" cap="none" spc="0" baseline="0" dirty="0">
              <a:solidFill>
                <a:srgbClr val="B9CDE5"/>
              </a:solidFill>
              <a:uFillTx/>
              <a:latin typeface="Arial" pitchFamily="34"/>
              <a:ea typeface="DejaVu LGC Sans" pitchFamily="2"/>
              <a:cs typeface="Arial" pitchFamily="34"/>
            </a:endParaRP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Admiring student efforts via sharing their work with others</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Field related real examples and knowledge sharing</a:t>
            </a:r>
          </a:p>
          <a:p>
            <a:pPr marL="342900" lvl="1" indent="-342900" algn="just">
              <a:lnSpc>
                <a:spcPct val="150000"/>
              </a:lnSpc>
              <a:buSzPct val="45000"/>
              <a:buFont typeface="Arial" pitchFamily="34"/>
              <a:buChar char="•"/>
              <a:defRPr sz="1800" b="0" i="0" u="none" strike="noStrike" kern="0" cap="none" spc="0" baseline="0">
                <a:solidFill>
                  <a:srgbClr val="000000"/>
                </a:solidFill>
                <a:uFillTx/>
              </a:defRPr>
            </a:pPr>
            <a:r>
              <a:rPr lang="en-US" sz="2100" dirty="0">
                <a:solidFill>
                  <a:srgbClr val="B9CDE5"/>
                </a:solidFill>
                <a:latin typeface="Arial" pitchFamily="34"/>
                <a:ea typeface="DejaVu LGC Sans" pitchFamily="2"/>
                <a:cs typeface="Arial" pitchFamily="34"/>
              </a:rPr>
              <a:t>Highlighting Computer </a:t>
            </a:r>
            <a:r>
              <a:rPr lang="en-US" sz="2100" dirty="0" smtClean="0">
                <a:solidFill>
                  <a:srgbClr val="B9CDE5"/>
                </a:solidFill>
                <a:latin typeface="Arial" pitchFamily="34"/>
                <a:ea typeface="DejaVu LGC Sans" pitchFamily="2"/>
                <a:cs typeface="Arial" pitchFamily="34"/>
              </a:rPr>
              <a:t>friends, p</a:t>
            </a:r>
            <a:r>
              <a:rPr lang="en-US" sz="2100" b="0" i="0" u="none" strike="noStrike" kern="1200" cap="none" spc="0" baseline="0" dirty="0" smtClean="0">
                <a:solidFill>
                  <a:srgbClr val="B9CDE5"/>
                </a:solidFill>
                <a:uFillTx/>
                <a:latin typeface="Arial" pitchFamily="34"/>
                <a:ea typeface="DejaVu LGC Sans" pitchFamily="2"/>
                <a:cs typeface="Arial" pitchFamily="34"/>
              </a:rPr>
              <a:t>roductivity </a:t>
            </a:r>
            <a:r>
              <a:rPr lang="en-US" sz="2100" b="0" i="0" u="none" strike="noStrike" kern="1200" cap="none" spc="0" baseline="0" dirty="0">
                <a:solidFill>
                  <a:srgbClr val="B9CDE5"/>
                </a:solidFill>
                <a:uFillTx/>
                <a:latin typeface="Arial" pitchFamily="34"/>
                <a:ea typeface="DejaVu LGC Sans" pitchFamily="2"/>
                <a:cs typeface="Arial" pitchFamily="34"/>
              </a:rPr>
              <a:t>notes to speed up development</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Different job titles and related tasks</a:t>
            </a: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r>
              <a:rPr lang="en-US" sz="2100" b="0" i="0" u="none" strike="noStrike" kern="1200" cap="none" spc="0" baseline="0" dirty="0">
                <a:solidFill>
                  <a:srgbClr val="B9CDE5"/>
                </a:solidFill>
                <a:uFillTx/>
                <a:latin typeface="Arial" pitchFamily="34"/>
                <a:ea typeface="DejaVu LGC Sans" pitchFamily="2"/>
                <a:cs typeface="Arial" pitchFamily="34"/>
              </a:rPr>
              <a:t>Moodle supported online </a:t>
            </a:r>
            <a:r>
              <a:rPr lang="en-US" sz="2100" b="0" i="0" u="none" strike="noStrike" kern="1200" cap="none" spc="0" baseline="0" dirty="0" smtClean="0">
                <a:solidFill>
                  <a:srgbClr val="B9CDE5"/>
                </a:solidFill>
                <a:uFillTx/>
                <a:latin typeface="Arial" pitchFamily="34"/>
                <a:ea typeface="DejaVu LGC Sans" pitchFamily="2"/>
                <a:cs typeface="Arial" pitchFamily="34"/>
              </a:rPr>
              <a:t>quiz</a:t>
            </a:r>
          </a:p>
          <a:p>
            <a:pPr marL="342900" lvl="1" indent="-342900" algn="just">
              <a:lnSpc>
                <a:spcPct val="150000"/>
              </a:lnSpc>
              <a:buSzPct val="45000"/>
              <a:buFont typeface="Arial" pitchFamily="34"/>
              <a:buChar char="•"/>
              <a:defRPr sz="1800" b="0" i="0" u="none" strike="noStrike" kern="0" cap="none" spc="0" baseline="0">
                <a:solidFill>
                  <a:srgbClr val="000000"/>
                </a:solidFill>
                <a:uFillTx/>
              </a:defRPr>
            </a:pPr>
            <a:r>
              <a:rPr lang="en-US" sz="2100" kern="0" dirty="0">
                <a:solidFill>
                  <a:srgbClr val="B9CDE5"/>
                </a:solidFill>
                <a:latin typeface="Arial" pitchFamily="34"/>
                <a:ea typeface="DejaVu LGC Sans" pitchFamily="2"/>
                <a:cs typeface="Arial" pitchFamily="34"/>
              </a:rPr>
              <a:t>Email Communication using </a:t>
            </a:r>
            <a:r>
              <a:rPr lang="en-US" sz="2100" kern="0" dirty="0" err="1">
                <a:solidFill>
                  <a:srgbClr val="B9CDE5"/>
                </a:solidFill>
                <a:latin typeface="Arial" pitchFamily="34"/>
                <a:ea typeface="DejaVu LGC Sans" pitchFamily="2"/>
                <a:cs typeface="Arial" pitchFamily="34"/>
              </a:rPr>
              <a:t>gmail</a:t>
            </a:r>
            <a:r>
              <a:rPr lang="en-US" sz="2100" kern="0" dirty="0">
                <a:solidFill>
                  <a:srgbClr val="B9CDE5"/>
                </a:solidFill>
                <a:latin typeface="Arial" pitchFamily="34"/>
                <a:ea typeface="DejaVu LGC Sans" pitchFamily="2"/>
                <a:cs typeface="Arial" pitchFamily="34"/>
              </a:rPr>
              <a:t> batch group</a:t>
            </a:r>
            <a:endParaRPr lang="en-US" sz="2100" dirty="0">
              <a:solidFill>
                <a:srgbClr val="B9CDE5"/>
              </a:solidFill>
              <a:latin typeface="Arial" pitchFamily="34"/>
              <a:ea typeface="DejaVu LGC Sans" pitchFamily="2"/>
              <a:cs typeface="Arial" pitchFamily="34"/>
            </a:endParaRPr>
          </a:p>
          <a:p>
            <a:pPr marL="342900" marR="0" lvl="1" indent="-342900" algn="just" defTabSz="914400" rtl="0" fontAlgn="auto" hangingPunct="1">
              <a:lnSpc>
                <a:spcPct val="150000"/>
              </a:lnSpc>
              <a:spcBef>
                <a:spcPts val="0"/>
              </a:spcBef>
              <a:spcAft>
                <a:spcPts val="0"/>
              </a:spcAft>
              <a:buSzPct val="45000"/>
              <a:buFont typeface="Arial" pitchFamily="34"/>
              <a:buChar char="•"/>
              <a:tabLst/>
              <a:defRPr sz="1800" b="0" i="0" u="none" strike="noStrike" kern="0" cap="none" spc="0" baseline="0">
                <a:solidFill>
                  <a:srgbClr val="000000"/>
                </a:solidFill>
                <a:uFillTx/>
              </a:defRPr>
            </a:pPr>
            <a:endParaRPr lang="en-US" sz="2100" b="0" i="0" u="none" strike="noStrike" kern="1200" cap="none" spc="0" baseline="0" dirty="0">
              <a:solidFill>
                <a:srgbClr val="B9CDE5"/>
              </a:solidFill>
              <a:uFillTx/>
              <a:latin typeface="Arial" pitchFamily="34"/>
              <a:ea typeface="DejaVu LGC Sans" pitchFamily="2"/>
              <a:cs typeface="Arial" pitchFamily="34"/>
            </a:endParaRPr>
          </a:p>
          <a:p>
            <a:pPr marL="45720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200" b="0" i="0" u="none" strike="noStrike" kern="1200" cap="none" spc="0" baseline="0" dirty="0">
              <a:solidFill>
                <a:srgbClr val="00B050"/>
              </a:solidFill>
              <a:uFillTx/>
              <a:latin typeface="Calibri" pitchFamily="18"/>
              <a:ea typeface="DejaVu LGC Sans" pitchFamily="2"/>
              <a:cs typeface="Arial" pitchFamily="34"/>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Defau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efault 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TotalTime>
  <Words>1569</Words>
  <Application>Microsoft Office PowerPoint</Application>
  <PresentationFormat>Custom</PresentationFormat>
  <Paragraphs>244</Paragraphs>
  <Slides>31</Slides>
  <Notes>29</Notes>
  <HiddenSlides>0</HiddenSlides>
  <MMClips>0</MMClips>
  <ScaleCrop>false</ScaleCrop>
  <HeadingPairs>
    <vt:vector size="4" baseType="variant">
      <vt:variant>
        <vt:lpstr>Theme</vt:lpstr>
      </vt:variant>
      <vt:variant>
        <vt:i4>3</vt:i4>
      </vt:variant>
      <vt:variant>
        <vt:lpstr>Slide Titles</vt:lpstr>
      </vt:variant>
      <vt:variant>
        <vt:i4>31</vt:i4>
      </vt:variant>
    </vt:vector>
  </HeadingPairs>
  <TitlesOfParts>
    <vt:vector size="34" baseType="lpstr">
      <vt:lpstr>Default</vt:lpstr>
      <vt:lpstr>Default 1</vt:lpstr>
      <vt:lpstr>Default 2</vt:lpstr>
      <vt:lpstr>PowerPoint Presentation</vt:lpstr>
      <vt:lpstr>PowerPoint Presentation</vt:lpstr>
      <vt:lpstr>Personal Information</vt:lpstr>
      <vt:lpstr>(THINK) Teaching(that) Helps Improvise Native Knowledge </vt:lpstr>
      <vt:lpstr>Teaching(that) Helps Improvise Native Knowledge </vt:lpstr>
      <vt:lpstr>To brain storm real time interview questions and improve problem solving skills</vt:lpstr>
      <vt:lpstr>Teaching(that) Helps Improvise Native Knowledge </vt:lpstr>
      <vt:lpstr>PowerPoint Presentation</vt:lpstr>
      <vt:lpstr>Teaching(that) Helps Improvise Native Knowledge </vt:lpstr>
      <vt:lpstr>PowerPoint Presentation</vt:lpstr>
      <vt:lpstr>Teaching(that) Helps Improvise Native Knowledge </vt:lpstr>
      <vt:lpstr>Sharing Soft Copy of question papers with “Context based Solution -&gt; Document for learning from exam”</vt:lpstr>
      <vt:lpstr>Teaching(that) Helps Improvise Native Knowledge </vt:lpstr>
      <vt:lpstr>PowerPoint Presentation</vt:lpstr>
      <vt:lpstr>Teaching(that) Helps Improvise Native Knowledge </vt:lpstr>
      <vt:lpstr>PowerPoint Presentation</vt:lpstr>
      <vt:lpstr>Teaching(that) Helps Improvise Native Knowledge </vt:lpstr>
      <vt:lpstr>PowerPoint Presentation</vt:lpstr>
      <vt:lpstr>Teaching(that) Helps Improvise Native Knowledge </vt:lpstr>
      <vt:lpstr>PowerPoint Presentation</vt:lpstr>
      <vt:lpstr>Teaching(that) Helps Improvise Native Knowledge </vt:lpstr>
      <vt:lpstr>Highlighting Computer friends i.e. logs, manual pages, etc.</vt:lpstr>
      <vt:lpstr>Teaching(that) Helps Improvise Native Knowledge </vt:lpstr>
      <vt:lpstr>Differnt job titles and related tasks</vt:lpstr>
      <vt:lpstr>Teaching(that) Helps Improvise Native Knowledge </vt:lpstr>
      <vt:lpstr>PowerPoint Presentation</vt:lpstr>
      <vt:lpstr>Teaching(that) Helps Improvise Native Knowledge </vt:lpstr>
      <vt:lpstr>PowerPoint Presentation</vt:lpstr>
      <vt:lpstr>Conclusion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Hariom</dc:creator>
  <cp:lastModifiedBy>Hariom</cp:lastModifiedBy>
  <cp:revision>186</cp:revision>
  <dcterms:created xsi:type="dcterms:W3CDTF">2015-04-24T16:10:37Z</dcterms:created>
  <dcterms:modified xsi:type="dcterms:W3CDTF">2015-04-30T06:43:34Z</dcterms:modified>
</cp:coreProperties>
</file>