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66" r:id="rId5"/>
    <p:sldId id="265" r:id="rId6"/>
    <p:sldId id="267" r:id="rId7"/>
    <p:sldId id="260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é o problema?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Incertezas devido à pandemia</a:t>
          </a: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Quem tem este problema?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Usuários e gestores de barbearias</a:t>
          </a: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Por que este problema deve ser resolvido?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Melhora de qualidade de vida aos usuários e rentabilidade aos gestores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saberei que este problema foi resolvido?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Através da interação dinâmica entre cliente e empreendedor pelo app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Incertezas devido à pandemia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 é o problema?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Usuários e gestores de barbearias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Quem tem este problema?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Melhora de qualidade de vida aos usuários e rentabilidade aos gestores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Por que este problema deve ser resolvido?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Através da interação dinâmica entre cliente e empreendedor pelo app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Como saberei que este problema foi resolvido?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12/06/2021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12/06/2021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99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47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440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997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16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12/06/2021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12/06/2021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aplicativo </a:t>
            </a:r>
            <a:br>
              <a:rPr lang="pt-BR" sz="5400" dirty="0">
                <a:latin typeface="Rockwell" panose="02060603020205020403" pitchFamily="18" charset="0"/>
              </a:rPr>
            </a:br>
            <a:r>
              <a:rPr lang="pt-BR" sz="5400" dirty="0">
                <a:latin typeface="Rockwell" panose="02060603020205020403" pitchFamily="18" charset="0"/>
              </a:rPr>
              <a:t>barbearia Zeca </a:t>
            </a:r>
            <a:r>
              <a:rPr lang="pt-BR" sz="5400" dirty="0" err="1">
                <a:latin typeface="Rockwell" panose="02060603020205020403" pitchFamily="18" charset="0"/>
              </a:rPr>
              <a:t>beludo</a:t>
            </a:r>
            <a:endParaRPr lang="pt-BR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954626"/>
          </a:xfrm>
        </p:spPr>
        <p:txBody>
          <a:bodyPr rtlCol="0">
            <a:normAutofit/>
          </a:bodyPr>
          <a:lstStyle/>
          <a:p>
            <a:pPr algn="ctr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Caio Gomides Gonçalves</a:t>
            </a:r>
          </a:p>
          <a:p>
            <a:pPr algn="ctr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Igor Conde </a:t>
            </a:r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Eleoterio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Henrique Barbosa</a:t>
            </a:r>
          </a:p>
          <a:p>
            <a:pPr algn="ctr" rtl="0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Rubens Campos Moreira Bicalho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Introdução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390517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História de usuários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B9D2C71-EBAD-4B15-B985-0B3C80E6F6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573172"/>
              </p:ext>
            </p:extLst>
          </p:nvPr>
        </p:nvGraphicFramePr>
        <p:xfrm>
          <a:off x="1203758" y="1537854"/>
          <a:ext cx="10631487" cy="5256150"/>
        </p:xfrm>
        <a:graphic>
          <a:graphicData uri="http://schemas.openxmlformats.org/drawingml/2006/table">
            <a:tbl>
              <a:tblPr/>
              <a:tblGrid>
                <a:gridCol w="2551515">
                  <a:extLst>
                    <a:ext uri="{9D8B030D-6E8A-4147-A177-3AD203B41FA5}">
                      <a16:colId xmlns:a16="http://schemas.microsoft.com/office/drawing/2014/main" val="3560728986"/>
                    </a:ext>
                  </a:extLst>
                </a:gridCol>
                <a:gridCol w="4487778">
                  <a:extLst>
                    <a:ext uri="{9D8B030D-6E8A-4147-A177-3AD203B41FA5}">
                      <a16:colId xmlns:a16="http://schemas.microsoft.com/office/drawing/2014/main" val="1290330397"/>
                    </a:ext>
                  </a:extLst>
                </a:gridCol>
                <a:gridCol w="3592194">
                  <a:extLst>
                    <a:ext uri="{9D8B030D-6E8A-4147-A177-3AD203B41FA5}">
                      <a16:colId xmlns:a16="http://schemas.microsoft.com/office/drawing/2014/main" val="904301286"/>
                    </a:ext>
                  </a:extLst>
                </a:gridCol>
              </a:tblGrid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EU COMO... PERSONA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QUERO/PRECISO ... FUNCIONALIDADE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PARA ... MOTIVO/VALOR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27194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Cliente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Selecionar o local de atendimento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Escolher local que deseja ser atendido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901551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Cliente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Agendar um serviço estético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Cuidar da aparência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535361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Cliente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Selecionar o profissional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Escolher um profissional de confiança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8909613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Cliente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Selecionar data e hora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Planejar a rotina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152702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 dirty="0"/>
                        <a:t>Cliente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Reagendar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Replanejar a rotina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692286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 dirty="0"/>
                        <a:t>Cliente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Selecionar método de pagamento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Escolher aquele que é mais aderente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881144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Cliente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Consultar histórico de atendimento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Controlar serviços consumidos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591018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Funcionário da barbearia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Controlar agenda de atendimentos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Programar a sua rotina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9239250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Funcionário da barbearia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Consultar histórico de atendimento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Controlar serviços realizados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416419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Funcionário da barbearia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Reagendar o atendimento marcado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Reprogramar a sua rotina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76156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Dono da barbearia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Agendar um serviço estético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Programar atendimentos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20539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Dono da barbearia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Reagendar o atendimento marcado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Reprogramar atendimentos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176023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Dono da barbearia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Extrair relatório de atendimentos dos funcionários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Gerenciar atendimentos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526676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pt-BR" sz="1600"/>
                        <a:t>Dono da barbearia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Extrair relatório de atendimentos de clientes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Gerenciar atendimentos</a:t>
                      </a:r>
                    </a:p>
                  </a:txBody>
                  <a:tcPr marL="38083" marR="38083" marT="19041" marB="190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75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Requisitos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F34B72A-2A06-4126-B4C1-07A2202A8E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7691" y="1658142"/>
          <a:ext cx="10131136" cy="5212498"/>
        </p:xfrm>
        <a:graphic>
          <a:graphicData uri="http://schemas.openxmlformats.org/drawingml/2006/table">
            <a:tbl>
              <a:tblPr/>
              <a:tblGrid>
                <a:gridCol w="1112308">
                  <a:extLst>
                    <a:ext uri="{9D8B030D-6E8A-4147-A177-3AD203B41FA5}">
                      <a16:colId xmlns:a16="http://schemas.microsoft.com/office/drawing/2014/main" val="2452754298"/>
                    </a:ext>
                  </a:extLst>
                </a:gridCol>
                <a:gridCol w="7104215">
                  <a:extLst>
                    <a:ext uri="{9D8B030D-6E8A-4147-A177-3AD203B41FA5}">
                      <a16:colId xmlns:a16="http://schemas.microsoft.com/office/drawing/2014/main" val="613727711"/>
                    </a:ext>
                  </a:extLst>
                </a:gridCol>
                <a:gridCol w="1914613">
                  <a:extLst>
                    <a:ext uri="{9D8B030D-6E8A-4147-A177-3AD203B41FA5}">
                      <a16:colId xmlns:a16="http://schemas.microsoft.com/office/drawing/2014/main" val="459509496"/>
                    </a:ext>
                  </a:extLst>
                </a:gridCol>
              </a:tblGrid>
              <a:tr h="178441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ID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Descrição do Requisito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Prioridade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565385"/>
                  </a:ext>
                </a:extLst>
              </a:tr>
              <a:tr h="312271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RF-001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usuário selecione o local de atendimento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MÉDIO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163302"/>
                  </a:ext>
                </a:extLst>
              </a:tr>
              <a:tr h="312271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n-lt"/>
                        </a:rPr>
                        <a:t>RF-002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usuário selecione o(s) serviço(s)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MÉDIO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603013"/>
                  </a:ext>
                </a:extLst>
              </a:tr>
              <a:tr h="312271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RF-003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n-lt"/>
                        </a:rPr>
                        <a:t>Permitir que o usuário selecione o(s) profissional(</a:t>
                      </a:r>
                      <a:r>
                        <a:rPr lang="pt-BR" sz="1800" dirty="0" err="1">
                          <a:latin typeface="+mn-lt"/>
                        </a:rPr>
                        <a:t>is</a:t>
                      </a:r>
                      <a:r>
                        <a:rPr lang="pt-BR" sz="1800" dirty="0">
                          <a:latin typeface="+mn-lt"/>
                        </a:rPr>
                        <a:t>)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MÉDIO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787312"/>
                  </a:ext>
                </a:extLst>
              </a:tr>
              <a:tr h="312271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RF-004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usuário selecione data e hora do atendimento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ALTO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543279"/>
                  </a:ext>
                </a:extLst>
              </a:tr>
              <a:tr h="312271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RF-005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usuário reagende o atendimento marcado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ALTO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435129"/>
                  </a:ext>
                </a:extLst>
              </a:tr>
              <a:tr h="312271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RF-006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usuário selecione o método de pagamento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MÉDIO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771663"/>
                  </a:ext>
                </a:extLst>
              </a:tr>
              <a:tr h="312271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RF-007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usuário consulta o seu histórico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BAIXO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190411"/>
                  </a:ext>
                </a:extLst>
              </a:tr>
              <a:tr h="312271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RF-008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profissional consulte a própria agenda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ALTO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40805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RF-009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profissional consulte o seu histórico de atendimentos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BAIXO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503112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RF-010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profissional reagende o atendimento marcado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ALTO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197650"/>
                  </a:ext>
                </a:extLst>
              </a:tr>
              <a:tr h="312271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RF-011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dono agende o atendimento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ALTO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035866"/>
                  </a:ext>
                </a:extLst>
              </a:tr>
              <a:tr h="312271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RF-012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dono reagende o atendimento marcado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ALTO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233635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RF-013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dono extraia relatório de atendimentos dos funcionários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ALTO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169128"/>
                  </a:ext>
                </a:extLst>
              </a:tr>
              <a:tr h="446100"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RF-014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+mn-lt"/>
                        </a:rPr>
                        <a:t>Permitir que o dono extraia relatório de atendimentos dos clientes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+mn-lt"/>
                        </a:rPr>
                        <a:t>ALTO</a:t>
                      </a:r>
                    </a:p>
                  </a:txBody>
                  <a:tcPr marL="31068" marR="31068" marT="15534" marB="15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82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26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Requisitos não funcionais </a:t>
            </a:r>
            <a:br>
              <a:rPr lang="pt-BR" sz="4400" dirty="0">
                <a:latin typeface="Rockwell" panose="02060603020205020403" pitchFamily="18" charset="0"/>
              </a:rPr>
            </a:br>
            <a:endParaRPr lang="pt-BR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B7BF0DBF-5390-4D87-BE9B-12BE750F9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241859"/>
              </p:ext>
            </p:extLst>
          </p:nvPr>
        </p:nvGraphicFramePr>
        <p:xfrm>
          <a:off x="1224541" y="2104259"/>
          <a:ext cx="9906000" cy="1920240"/>
        </p:xfrm>
        <a:graphic>
          <a:graphicData uri="http://schemas.openxmlformats.org/drawingml/2006/table">
            <a:tbl>
              <a:tblPr/>
              <a:tblGrid>
                <a:gridCol w="3302000">
                  <a:extLst>
                    <a:ext uri="{9D8B030D-6E8A-4147-A177-3AD203B41FA5}">
                      <a16:colId xmlns:a16="http://schemas.microsoft.com/office/drawing/2014/main" val="700157744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8385632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8998729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Descrição do Requisito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Prioridade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0101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RNF-001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O sistema deve ser responsivo para rodar em um dispositivos móvel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MÉDIA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083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RNF-002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Deve processar requisições do usuário em no máximo 5s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BAIXA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02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04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dirty="0">
                <a:latin typeface="Rockwell" panose="02060603020205020403" pitchFamily="18" charset="0"/>
              </a:rPr>
              <a:t>restrições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24C57CA-330D-43B1-B1EF-1646066E4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12155"/>
              </p:ext>
            </p:extLst>
          </p:nvPr>
        </p:nvGraphicFramePr>
        <p:xfrm>
          <a:off x="1234932" y="2368193"/>
          <a:ext cx="9906000" cy="1463040"/>
        </p:xfrm>
        <a:graphic>
          <a:graphicData uri="http://schemas.openxmlformats.org/drawingml/2006/table">
            <a:tbl>
              <a:tblPr/>
              <a:tblGrid>
                <a:gridCol w="2661659">
                  <a:extLst>
                    <a:ext uri="{9D8B030D-6E8A-4147-A177-3AD203B41FA5}">
                      <a16:colId xmlns:a16="http://schemas.microsoft.com/office/drawing/2014/main" val="1153290361"/>
                    </a:ext>
                  </a:extLst>
                </a:gridCol>
                <a:gridCol w="7244341">
                  <a:extLst>
                    <a:ext uri="{9D8B030D-6E8A-4147-A177-3AD203B41FA5}">
                      <a16:colId xmlns:a16="http://schemas.microsoft.com/office/drawing/2014/main" val="721211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Restrição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052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O projeto deverá ser entregue até o final do semestre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269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O projeto será desenvolvido apenas para plataforma Android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123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fim de testes, o sistema irá simular uma API de pagamentos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81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19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4400" noProof="1">
                <a:latin typeface="Rockwell" panose="02060603020205020403" pitchFamily="18" charset="0"/>
              </a:rPr>
              <a:t>O Protótipo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 estética;</a:t>
            </a:r>
          </a:p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Boa performance;</a:t>
            </a:r>
          </a:p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Necessita retirar o botão de login pelo Facebook;</a:t>
            </a:r>
          </a:p>
          <a:p>
            <a:pPr lvl="1" rtl="0"/>
            <a:r>
              <a:rPr lang="pt-BR" sz="2400" noProof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Ao realizar o angendamento, a confirmação via e-mail não está sendo enviada.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AB0D142-00EB-4248-9BEA-9709DBE6A7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40603" y="139519"/>
            <a:ext cx="3519233" cy="6430089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74</TotalTime>
  <Words>497</Words>
  <Application>Microsoft Office PowerPoint</Application>
  <PresentationFormat>Widescreen</PresentationFormat>
  <Paragraphs>137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Tw Cen MT</vt:lpstr>
      <vt:lpstr>Circuito</vt:lpstr>
      <vt:lpstr>aplicativo  barbearia Zeca beludo</vt:lpstr>
      <vt:lpstr>Introdução</vt:lpstr>
      <vt:lpstr>História de usuários</vt:lpstr>
      <vt:lpstr>Requisitos</vt:lpstr>
      <vt:lpstr>Requisitos não funcionais  </vt:lpstr>
      <vt:lpstr>restrições</vt:lpstr>
      <vt:lpstr>O Protótipo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aplicativo  barbearia Zeca beludo</dc:title>
  <dc:creator>Usuário do Windows</dc:creator>
  <cp:lastModifiedBy>Usuário do Windows</cp:lastModifiedBy>
  <cp:revision>5</cp:revision>
  <dcterms:created xsi:type="dcterms:W3CDTF">2021-06-12T17:56:56Z</dcterms:created>
  <dcterms:modified xsi:type="dcterms:W3CDTF">2021-06-12T19:11:20Z</dcterms:modified>
</cp:coreProperties>
</file>