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BAF19-64B3-D643-9045-3B1C9A36DF38}" type="datetimeFigureOut">
              <a:rPr lang="en-US" smtClean="0"/>
              <a:t>3/23/19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72E88-504D-AC49-983C-8D68888B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elitedatascience.com</a:t>
            </a:r>
            <a:r>
              <a:rPr lang="en-US" dirty="0" smtClean="0"/>
              <a:t>/data-cleaning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0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www.stat.columbia.edu</a:t>
            </a:r>
            <a:r>
              <a:rPr lang="en-US" dirty="0" smtClean="0"/>
              <a:t>/~</a:t>
            </a:r>
            <a:r>
              <a:rPr lang="en-US" dirty="0" err="1" smtClean="0"/>
              <a:t>gelman</a:t>
            </a:r>
            <a:r>
              <a:rPr lang="en-US" dirty="0" smtClean="0"/>
              <a:t>/arm/</a:t>
            </a:r>
            <a:r>
              <a:rPr lang="en-US" dirty="0" err="1" smtClean="0"/>
              <a:t>missing.pdf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9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towardsdatascience.com</a:t>
            </a:r>
            <a:r>
              <a:rPr lang="en-US" dirty="0" smtClean="0"/>
              <a:t>/how-to-handle-missing-data-8646b18db0d4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38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www.stat.columbia.edu</a:t>
            </a:r>
            <a:r>
              <a:rPr lang="en-US" dirty="0" smtClean="0"/>
              <a:t>/~</a:t>
            </a:r>
            <a:r>
              <a:rPr lang="en-US" dirty="0" err="1" smtClean="0"/>
              <a:t>gelman</a:t>
            </a:r>
            <a:r>
              <a:rPr lang="en-US" dirty="0" smtClean="0"/>
              <a:t>/arm/</a:t>
            </a:r>
            <a:r>
              <a:rPr lang="en-US" dirty="0" err="1" smtClean="0"/>
              <a:t>missing.pdf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9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towardsdatascience.com</a:t>
            </a:r>
            <a:r>
              <a:rPr lang="en-US" dirty="0" smtClean="0"/>
              <a:t>/how-to-handle-missing-data-8646b18db0d4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38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amueller.github.io</a:t>
            </a:r>
            <a:r>
              <a:rPr lang="en-US" dirty="0" smtClean="0"/>
              <a:t>/COMS4995-s18/slides/aml-08-021218-imputation-feature-selection/#8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67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amueller.github.io</a:t>
            </a:r>
            <a:r>
              <a:rPr lang="en-US" dirty="0" smtClean="0"/>
              <a:t>/COMS4995-s18/slides/aml-08-021218-imputation-feature-selection/#8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F5B3A-38E4-3A46-8081-A63D96D7FE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67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1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38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2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4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5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8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2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7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53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461CA8F-7135-4155-8756-71272C1C3276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3/13/19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49CA5F-4026-474A-8A62-1FE682D780B8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6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err="1" smtClean="0"/>
              <a:t>é-Processamento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Luciano Barbosa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8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Imputação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Imputar</a:t>
            </a:r>
            <a:r>
              <a:rPr lang="en-US" dirty="0" smtClean="0"/>
              <a:t> um valor e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dado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imputado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Para dados </a:t>
            </a:r>
            <a:r>
              <a:rPr lang="en-US" dirty="0" err="1" smtClean="0"/>
              <a:t>categóricos</a:t>
            </a:r>
            <a:r>
              <a:rPr lang="en-US" dirty="0" smtClean="0"/>
              <a:t>: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categoria</a:t>
            </a:r>
            <a:r>
              <a:rPr lang="en-US" dirty="0" smtClean="0"/>
              <a:t> de dados </a:t>
            </a:r>
            <a:r>
              <a:rPr lang="en-US" dirty="0" err="1" smtClean="0"/>
              <a:t>ausentes</a:t>
            </a:r>
            <a:endParaRPr lang="en-US" dirty="0" smtClean="0"/>
          </a:p>
          <a:p>
            <a:r>
              <a:rPr lang="en-US" dirty="0" err="1"/>
              <a:t>Amostra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 (ex.: normal)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881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Imputação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467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categ</a:t>
            </a:r>
            <a:r>
              <a:rPr lang="en-US" dirty="0" err="1" smtClean="0"/>
              <a:t>óricos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prever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ausentes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outras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err="1" smtClean="0"/>
              <a:t>éricos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prever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das </a:t>
            </a:r>
            <a:r>
              <a:rPr lang="en-US" dirty="0" err="1" smtClean="0"/>
              <a:t>outras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343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Imputação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791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KNN </a:t>
            </a:r>
            <a:r>
              <a:rPr lang="en-US" dirty="0" smtClean="0"/>
              <a:t>(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iskandr</a:t>
            </a:r>
            <a:r>
              <a:rPr lang="en-US" dirty="0"/>
              <a:t>/</a:t>
            </a:r>
            <a:r>
              <a:rPr lang="en-US" dirty="0" err="1" smtClean="0"/>
              <a:t>fancyimpute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Valor </a:t>
            </a:r>
            <a:r>
              <a:rPr lang="en-US" dirty="0" err="1"/>
              <a:t>ausente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das </a:t>
            </a:r>
            <a:r>
              <a:rPr lang="en-US" dirty="0" err="1"/>
              <a:t>instâncias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 smtClean="0"/>
              <a:t>próximas</a:t>
            </a:r>
            <a:endParaRPr lang="en-US" dirty="0" smtClean="0"/>
          </a:p>
          <a:p>
            <a:pPr lvl="1"/>
            <a:r>
              <a:rPr lang="en-US" dirty="0" smtClean="0"/>
              <a:t>Valor: </a:t>
            </a:r>
            <a:r>
              <a:rPr lang="en-US" dirty="0" err="1" smtClean="0"/>
              <a:t>média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dos </a:t>
            </a:r>
            <a:r>
              <a:rPr lang="en-US" dirty="0" err="1" smtClean="0"/>
              <a:t>vizinhos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61" y="3822187"/>
            <a:ext cx="4228359" cy="29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Discretiza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Transformar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err="1" smtClean="0"/>
              <a:t>ínuos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categóricos</a:t>
            </a:r>
            <a:endParaRPr lang="en-US" dirty="0" smtClean="0"/>
          </a:p>
          <a:p>
            <a:r>
              <a:rPr lang="en-US" dirty="0" err="1" smtClean="0"/>
              <a:t>Decidir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intervalos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endParaRPr lang="en-US" dirty="0" smtClean="0"/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endParaRPr lang="en-US" dirty="0" smtClean="0"/>
          </a:p>
          <a:p>
            <a:pPr lvl="1"/>
            <a:r>
              <a:rPr lang="en-US" dirty="0" err="1" smtClean="0"/>
              <a:t>Supervisionada</a:t>
            </a:r>
            <a:endParaRPr lang="en-US" dirty="0" smtClean="0"/>
          </a:p>
          <a:p>
            <a:pPr lvl="2"/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entropia</a:t>
            </a:r>
            <a:r>
              <a:rPr lang="en-US" dirty="0" smtClean="0"/>
              <a:t>: </a:t>
            </a:r>
            <a:r>
              <a:rPr lang="en-US" dirty="0" err="1" smtClean="0"/>
              <a:t>intervalos</a:t>
            </a:r>
            <a:r>
              <a:rPr lang="en-US" dirty="0" smtClean="0"/>
              <a:t> com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propor</a:t>
            </a:r>
            <a:r>
              <a:rPr lang="en-US" dirty="0" err="1" smtClean="0"/>
              <a:t>ção</a:t>
            </a:r>
            <a:r>
              <a:rPr lang="en-US" dirty="0" smtClean="0"/>
              <a:t> de um </a:t>
            </a:r>
            <a:r>
              <a:rPr lang="en-US" dirty="0" err="1" smtClean="0"/>
              <a:t>rótulo</a:t>
            </a:r>
            <a:endParaRPr lang="en-US" dirty="0" smtClean="0"/>
          </a:p>
          <a:p>
            <a:pPr lvl="1"/>
            <a:r>
              <a:rPr lang="en-US" dirty="0" err="1" smtClean="0"/>
              <a:t>N</a:t>
            </a:r>
            <a:r>
              <a:rPr lang="en-US" dirty="0" err="1" smtClean="0"/>
              <a:t>ão-supervisionada</a:t>
            </a:r>
            <a:endParaRPr lang="en-US" dirty="0" smtClean="0"/>
          </a:p>
          <a:p>
            <a:pPr lvl="2"/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/>
              <a:t>m</a:t>
            </a:r>
            <a:r>
              <a:rPr lang="en-US" dirty="0" err="1" smtClean="0"/>
              <a:t>esma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endParaRPr lang="en-US" dirty="0" smtClean="0"/>
          </a:p>
          <a:p>
            <a:pPr lvl="2"/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4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ão-Supervisionada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222"/>
            <a:ext cx="4571998" cy="3428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933222"/>
            <a:ext cx="4571998" cy="3428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5333" y="5627890"/>
            <a:ext cx="178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Mesmo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Intervalo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6067" y="5627890"/>
            <a:ext cx="19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Mesmo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frequ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ência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8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9243"/>
          </a:xfrm>
        </p:spPr>
        <p:txBody>
          <a:bodyPr>
            <a:normAutofit/>
          </a:bodyPr>
          <a:lstStyle/>
          <a:p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distância</a:t>
            </a:r>
            <a:r>
              <a:rPr lang="en-US" dirty="0" smtClean="0"/>
              <a:t> entre </a:t>
            </a:r>
            <a:r>
              <a:rPr lang="en-US" dirty="0" err="1" smtClean="0"/>
              <a:t>instâncias</a:t>
            </a:r>
            <a:r>
              <a:rPr lang="en-US" dirty="0" smtClean="0"/>
              <a:t> com </a:t>
            </a:r>
            <a:r>
              <a:rPr lang="en-US" dirty="0" err="1" smtClean="0"/>
              <a:t>atributos</a:t>
            </a:r>
            <a:r>
              <a:rPr lang="en-US" dirty="0" smtClean="0"/>
              <a:t> com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intervalos</a:t>
            </a:r>
            <a:endParaRPr lang="en-US" dirty="0" smtClean="0"/>
          </a:p>
          <a:p>
            <a:r>
              <a:rPr lang="en-US" dirty="0" err="1" smtClean="0"/>
              <a:t>Intervalos</a:t>
            </a:r>
            <a:r>
              <a:rPr lang="en-US" dirty="0" smtClean="0"/>
              <a:t>: [0,1] </a:t>
            </a:r>
            <a:r>
              <a:rPr lang="en-US" dirty="0" err="1" smtClean="0"/>
              <a:t>ou</a:t>
            </a:r>
            <a:r>
              <a:rPr lang="en-US" dirty="0" smtClean="0"/>
              <a:t> [-1,1</a:t>
            </a:r>
            <a:r>
              <a:rPr lang="en-US" dirty="0" smtClean="0"/>
              <a:t>]</a:t>
            </a:r>
          </a:p>
          <a:p>
            <a:r>
              <a:rPr lang="en-US" dirty="0" err="1"/>
              <a:t>Atributos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dominar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menores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6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Normalização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Min-Max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do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ajustados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intervalo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 smtClean="0"/>
              <a:t>] </a:t>
            </a:r>
            <a:r>
              <a:rPr lang="en-US" dirty="0" err="1" smtClean="0"/>
              <a:t>baseado</a:t>
            </a:r>
            <a:r>
              <a:rPr lang="en-US" dirty="0" smtClean="0"/>
              <a:t> no valor </a:t>
            </a:r>
            <a:r>
              <a:rPr lang="en-US" dirty="0" err="1" smtClean="0"/>
              <a:t>máximo</a:t>
            </a:r>
            <a:r>
              <a:rPr lang="en-US" dirty="0" smtClean="0"/>
              <a:t> e </a:t>
            </a:r>
            <a:r>
              <a:rPr lang="en-US" dirty="0" err="1" smtClean="0"/>
              <a:t>mínimo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86" y="2594657"/>
            <a:ext cx="3909681" cy="94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26" y="3407268"/>
            <a:ext cx="2410995" cy="3399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2" y="3466241"/>
            <a:ext cx="2724544" cy="33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Normalização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e </a:t>
            </a:r>
            <a:br>
              <a:rPr lang="en-US" dirty="0" smtClean="0"/>
            </a:b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Média</a:t>
            </a:r>
            <a:r>
              <a:rPr lang="en-US" dirty="0" smtClean="0"/>
              <a:t> = 0 </a:t>
            </a:r>
          </a:p>
          <a:p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40" y="1417638"/>
            <a:ext cx="3090808" cy="1527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99" y="3239910"/>
            <a:ext cx="4696303" cy="20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mas </a:t>
            </a:r>
            <a:r>
              <a:rPr lang="en-US" dirty="0" err="1" smtClean="0"/>
              <a:t>ninguém</a:t>
            </a:r>
            <a:r>
              <a:rPr lang="en-US" dirty="0" smtClean="0"/>
              <a:t> </a:t>
            </a:r>
            <a:r>
              <a:rPr lang="en-US" dirty="0" err="1" smtClean="0"/>
              <a:t>fala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Boa parte do tempo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endParaRPr lang="en-US" dirty="0" smtClean="0"/>
          </a:p>
          <a:p>
            <a:r>
              <a:rPr lang="en-US" dirty="0" smtClean="0"/>
              <a:t>Dados </a:t>
            </a:r>
            <a:r>
              <a:rPr lang="en-US" dirty="0" err="1" smtClean="0"/>
              <a:t>incorretos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distorcer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das </a:t>
            </a:r>
            <a:r>
              <a:rPr lang="en-US" dirty="0" err="1" smtClean="0"/>
              <a:t>análises</a:t>
            </a:r>
            <a:r>
              <a:rPr lang="en-US" dirty="0" smtClean="0"/>
              <a:t> 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Better </a:t>
            </a:r>
            <a:r>
              <a:rPr lang="en-US" dirty="0"/>
              <a:t>data beats fancier </a:t>
            </a:r>
            <a:r>
              <a:rPr lang="en-US" dirty="0" smtClean="0"/>
              <a:t>algorithms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22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524000"/>
            <a:ext cx="7823200" cy="3810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0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Ajuste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endParaRPr lang="en-US" dirty="0" smtClean="0"/>
          </a:p>
          <a:p>
            <a:r>
              <a:rPr lang="en-US" dirty="0" smtClean="0"/>
              <a:t>Dados </a:t>
            </a:r>
            <a:r>
              <a:rPr lang="en-US" dirty="0" err="1" smtClean="0"/>
              <a:t>ausentes</a:t>
            </a:r>
            <a:endParaRPr lang="en-US" dirty="0" smtClean="0"/>
          </a:p>
          <a:p>
            <a:r>
              <a:rPr lang="en-US" dirty="0" err="1" smtClean="0"/>
              <a:t>Discretização</a:t>
            </a:r>
            <a:endParaRPr lang="en-US" dirty="0" smtClean="0"/>
          </a:p>
          <a:p>
            <a:r>
              <a:rPr lang="en-US" dirty="0" err="1" smtClean="0"/>
              <a:t>Normalização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Dados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iés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ausência</a:t>
            </a:r>
            <a:r>
              <a:rPr lang="en-US" dirty="0" smtClean="0"/>
              <a:t> de dados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ricas</a:t>
            </a:r>
            <a:r>
              <a:rPr lang="en-US" dirty="0" smtClean="0"/>
              <a:t> </a:t>
            </a:r>
            <a:r>
              <a:rPr lang="en-US" dirty="0" err="1" smtClean="0"/>
              <a:t>tendem</a:t>
            </a:r>
            <a:r>
              <a:rPr lang="en-US" dirty="0" smtClean="0"/>
              <a:t> a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</a:t>
            </a:r>
            <a:r>
              <a:rPr lang="en-US" dirty="0" err="1" smtClean="0"/>
              <a:t>renda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pesquisas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80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374"/>
            <a:ext cx="7097889" cy="62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</a:t>
            </a:r>
            <a:r>
              <a:rPr lang="en-US" dirty="0" err="1" smtClean="0"/>
              <a:t>ção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Remoção</a:t>
            </a:r>
            <a:r>
              <a:rPr lang="en-US" dirty="0" smtClean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instâncias</a:t>
            </a:r>
            <a:r>
              <a:rPr lang="en-US" dirty="0" smtClean="0"/>
              <a:t>: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um dos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faltando</a:t>
            </a:r>
            <a:endParaRPr lang="en-US" dirty="0" smtClean="0"/>
          </a:p>
          <a:p>
            <a:pPr lvl="1"/>
            <a:r>
              <a:rPr lang="en-US" dirty="0" smtClean="0"/>
              <a:t>Pro: simples</a:t>
            </a:r>
          </a:p>
          <a:p>
            <a:pPr lvl="1"/>
            <a:r>
              <a:rPr lang="en-US" dirty="0" smtClean="0"/>
              <a:t>Con: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ossível</a:t>
            </a:r>
            <a:r>
              <a:rPr lang="en-US" dirty="0" smtClean="0"/>
              <a:t> </a:t>
            </a:r>
            <a:r>
              <a:rPr lang="en-US" dirty="0" err="1" smtClean="0"/>
              <a:t>viés</a:t>
            </a:r>
            <a:r>
              <a:rPr lang="en-US" dirty="0" smtClean="0"/>
              <a:t> se 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removidas</a:t>
            </a:r>
            <a:r>
              <a:rPr lang="en-US" dirty="0" smtClean="0"/>
              <a:t>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removidas</a:t>
            </a:r>
            <a:endParaRPr lang="en-US" dirty="0" smtClean="0"/>
          </a:p>
          <a:p>
            <a:pPr lvl="2"/>
            <a:r>
              <a:rPr lang="en-US" dirty="0" err="1" smtClean="0"/>
              <a:t>Pode</a:t>
            </a:r>
            <a:r>
              <a:rPr lang="en-US" dirty="0" smtClean="0"/>
              <a:t> remover boa parte dos dados</a:t>
            </a:r>
          </a:p>
          <a:p>
            <a:r>
              <a:rPr lang="en-US" dirty="0" err="1" smtClean="0"/>
              <a:t>Remo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endParaRPr lang="en-US" dirty="0" smtClean="0"/>
          </a:p>
          <a:p>
            <a:r>
              <a:rPr lang="en-US" dirty="0" err="1" smtClean="0"/>
              <a:t>Remoção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variáveis</a:t>
            </a:r>
            <a:r>
              <a:rPr lang="en-US" dirty="0" smtClean="0"/>
              <a:t> com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374"/>
            <a:ext cx="7097889" cy="62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Imputação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646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Imputar</a:t>
            </a:r>
            <a:r>
              <a:rPr lang="en-US" dirty="0" smtClean="0"/>
              <a:t> dados </a:t>
            </a:r>
            <a:r>
              <a:rPr lang="en-US" dirty="0" err="1" smtClean="0"/>
              <a:t>ausentes</a:t>
            </a:r>
            <a:endParaRPr lang="en-US" dirty="0" smtClean="0"/>
          </a:p>
          <a:p>
            <a:r>
              <a:rPr lang="en-US" dirty="0" err="1" smtClean="0"/>
              <a:t>Média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mediana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moda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se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atrapalhar</a:t>
            </a:r>
            <a:r>
              <a:rPr lang="en-US" dirty="0" smtClean="0"/>
              <a:t> no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correlações</a:t>
            </a:r>
            <a:r>
              <a:rPr lang="en-US" dirty="0" smtClean="0"/>
              <a:t> entre </a:t>
            </a:r>
            <a:r>
              <a:rPr lang="en-US" dirty="0" err="1" smtClean="0"/>
              <a:t>variáveis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26" y="3600226"/>
            <a:ext cx="4787913" cy="3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Macintosh PowerPoint</Application>
  <PresentationFormat>On-screen Show (4:3)</PresentationFormat>
  <Paragraphs>77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do Office</vt:lpstr>
      <vt:lpstr>Pré-Processamento de Dados</vt:lpstr>
      <vt:lpstr>Motivação</vt:lpstr>
      <vt:lpstr>PowerPoint Presentation</vt:lpstr>
      <vt:lpstr>Roteiro</vt:lpstr>
      <vt:lpstr>Dados Ausentes</vt:lpstr>
      <vt:lpstr>PowerPoint Presentation</vt:lpstr>
      <vt:lpstr>Remoção de Dados</vt:lpstr>
      <vt:lpstr>PowerPoint Presentation</vt:lpstr>
      <vt:lpstr>Imputação de Dados</vt:lpstr>
      <vt:lpstr>Formas de Imputação</vt:lpstr>
      <vt:lpstr>Formas de Imputação</vt:lpstr>
      <vt:lpstr>Formas de Imputação</vt:lpstr>
      <vt:lpstr>Discretização</vt:lpstr>
      <vt:lpstr>Não-Supervisionada</vt:lpstr>
      <vt:lpstr>Normalização</vt:lpstr>
      <vt:lpstr>Normalização por Min-Max</vt:lpstr>
      <vt:lpstr>Normalização por Média e  Desvio Padrão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Pré-Processamento de Dados</dc:title>
  <dc:creator>Luciano</dc:creator>
  <cp:lastModifiedBy>Luciano</cp:lastModifiedBy>
  <cp:revision>1</cp:revision>
  <dcterms:created xsi:type="dcterms:W3CDTF">2019-03-23T17:51:10Z</dcterms:created>
  <dcterms:modified xsi:type="dcterms:W3CDTF">2019-03-23T17:52:09Z</dcterms:modified>
</cp:coreProperties>
</file>