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81" r:id="rId3"/>
    <p:sldId id="257" r:id="rId4"/>
    <p:sldId id="280" r:id="rId5"/>
    <p:sldId id="267" r:id="rId6"/>
    <p:sldId id="277" r:id="rId7"/>
    <p:sldId id="279" r:id="rId8"/>
    <p:sldId id="282" r:id="rId9"/>
    <p:sldId id="278" r:id="rId10"/>
    <p:sldId id="272" r:id="rId11"/>
    <p:sldId id="270" r:id="rId12"/>
    <p:sldId id="263" r:id="rId13"/>
    <p:sldId id="274" r:id="rId14"/>
    <p:sldId id="259" r:id="rId15"/>
    <p:sldId id="26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B07F08-1664-AD44-9813-03B14378A8B6}">
          <p14:sldIdLst>
            <p14:sldId id="281"/>
            <p14:sldId id="257"/>
            <p14:sldId id="280"/>
            <p14:sldId id="267"/>
            <p14:sldId id="277"/>
            <p14:sldId id="279"/>
            <p14:sldId id="282"/>
            <p14:sldId id="278"/>
            <p14:sldId id="272"/>
            <p14:sldId id="270"/>
            <p14:sldId id="263"/>
            <p14:sldId id="274"/>
            <p14:sldId id="259"/>
            <p14:sldId id="26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56DB-432D-9F4C-9413-F1DD13AF4F08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DB796-99CC-004C-925A-0FD542EB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www.slideshare.net</a:t>
            </a:r>
            <a:r>
              <a:rPr lang="en-US" dirty="0" smtClean="0"/>
              <a:t>/pranavgupta21/introduction-to-natural-language-processing-13847262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B796-99CC-004C-925A-0FD542EB5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slideplayer.com</a:t>
            </a:r>
            <a:r>
              <a:rPr lang="en-US" dirty="0" smtClean="0"/>
              <a:t>/slide/4548007/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Natural language understanding (and, of course, lip-reading),</a:t>
            </a:r>
          </a:p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Speech synthesis</a:t>
            </a:r>
          </a:p>
          <a:p>
            <a:r>
              <a:rPr lang="en-US" dirty="0" smtClean="0"/>
              <a:t>Information retrieval</a:t>
            </a:r>
          </a:p>
          <a:p>
            <a:r>
              <a:rPr lang="en-US" dirty="0" smtClean="0"/>
              <a:t>information extraction and</a:t>
            </a:r>
          </a:p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B796-99CC-004C-925A-0FD542EB5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minhpqn</a:t>
            </a:r>
            <a:r>
              <a:rPr lang="en-US" dirty="0" smtClean="0"/>
              <a:t>/introduction-to-natural-language-processing-67212472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B796-99CC-004C-925A-0FD542EB5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0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7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140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51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55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2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16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476673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75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5265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3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92697"/>
            <a:ext cx="2057400" cy="543346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7"/>
            <a:ext cx="6019800" cy="54334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0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6EB-F28B-A74F-BF72-355ACADAED9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AB67-7847-A24F-88C8-ADF3510D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3081" name="Picture 9" descr="E:\05.03.18 bkp\Documentos\João Victor\UFPE\CIn\Redesign logo CIn\Logotipo CIn-UFPE - Versões\CIn + UFPE\PNG\Horzontal Vermelho - Logotipo CIn + UFP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"/>
            <a:ext cx="1621511" cy="6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5.03.18 bkp\Documentos\João Victor\UFPE\CIn\Redesign logo CIn\site slid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76693"/>
            <a:ext cx="1377950" cy="3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rgbClr val="DB1E2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1407938"/>
            <a:ext cx="7772400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DB1E2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4400" dirty="0" smtClean="0">
                <a:solidFill>
                  <a:schemeClr val="bg1"/>
                </a:solidFill>
              </a:rPr>
              <a:t>Mineração de Texto e Web: Introdução ao Curso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1520" y="3627047"/>
            <a:ext cx="6400800" cy="203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Luciano Barbosa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2" descr="E:\05.03.18 bkp\Documentos\João Victor\UFPE\CIn\Redesign logo CIn\Logotipo CIn-UFPE - Versões\CIn + UFPE\PNG\Horzontal Monocromático Branco - Logotipo CIn + UF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541235"/>
            <a:ext cx="2819443" cy="11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8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: </a:t>
            </a:r>
            <a:r>
              <a:rPr lang="en-US" dirty="0" err="1" smtClean="0"/>
              <a:t>Segmentação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PLN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Estado da arte </a:t>
            </a:r>
            <a:r>
              <a:rPr lang="en-US" dirty="0" err="1" smtClean="0"/>
              <a:t>utiliza</a:t>
            </a:r>
            <a:r>
              <a:rPr lang="en-US" dirty="0" smtClean="0"/>
              <a:t> machine learning</a:t>
            </a:r>
          </a:p>
          <a:p>
            <a:r>
              <a:rPr lang="en-US" dirty="0" err="1" smtClean="0"/>
              <a:t>Obtêm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acurácia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5190"/>
            <a:ext cx="9144000" cy="15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: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Sentimentos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3" y="2097168"/>
            <a:ext cx="5156409" cy="23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5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: </a:t>
            </a:r>
            <a:r>
              <a:rPr lang="en-US" dirty="0" err="1" smtClean="0"/>
              <a:t>Embeddings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98" y="1182192"/>
            <a:ext cx="7600902" cy="56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3" y="1795822"/>
            <a:ext cx="8013897" cy="33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680"/>
            <a:ext cx="9144000" cy="34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Contextuais</a:t>
            </a:r>
            <a:r>
              <a:rPr lang="en-US" dirty="0" smtClean="0"/>
              <a:t>: Self-Attention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008159" cy="881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01900"/>
            <a:ext cx="5168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PLN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764" y="4150809"/>
            <a:ext cx="122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Wikipedia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059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5" y="586090"/>
            <a:ext cx="8908321" cy="58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7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PLN </a:t>
            </a:r>
            <a:r>
              <a:rPr lang="en-US" dirty="0" err="1" smtClean="0"/>
              <a:t>Interessante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envolve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humanas</a:t>
            </a:r>
            <a:endParaRPr lang="en-US" dirty="0" smtClean="0"/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, </a:t>
            </a:r>
            <a:r>
              <a:rPr lang="en-US" dirty="0" err="1" smtClean="0"/>
              <a:t>escrita</a:t>
            </a:r>
            <a:r>
              <a:rPr lang="en-US" dirty="0" smtClean="0"/>
              <a:t>, </a:t>
            </a:r>
            <a:r>
              <a:rPr lang="en-US" dirty="0" err="1" smtClean="0"/>
              <a:t>fala</a:t>
            </a:r>
            <a:r>
              <a:rPr lang="en-US" dirty="0" smtClean="0"/>
              <a:t>, </a:t>
            </a:r>
            <a:r>
              <a:rPr lang="en-US" dirty="0" err="1" smtClean="0"/>
              <a:t>audição</a:t>
            </a:r>
            <a:endParaRPr lang="en-US" dirty="0" smtClean="0"/>
          </a:p>
          <a:p>
            <a:r>
              <a:rPr lang="en-US" dirty="0" err="1" smtClean="0"/>
              <a:t>Extrair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r>
              <a:rPr lang="en-US" dirty="0" smtClean="0"/>
              <a:t> de </a:t>
            </a:r>
            <a:r>
              <a:rPr lang="en-US" dirty="0" err="1" smtClean="0"/>
              <a:t>textos</a:t>
            </a:r>
            <a:endParaRPr lang="en-US" dirty="0" smtClean="0"/>
          </a:p>
          <a:p>
            <a:pPr lvl="1"/>
            <a:r>
              <a:rPr lang="en-US" dirty="0" err="1" smtClean="0"/>
              <a:t>Artigos</a:t>
            </a:r>
            <a:r>
              <a:rPr lang="en-US" dirty="0" smtClean="0"/>
              <a:t> </a:t>
            </a:r>
            <a:r>
              <a:rPr lang="en-US" dirty="0" err="1" smtClean="0"/>
              <a:t>científicos</a:t>
            </a:r>
            <a:r>
              <a:rPr lang="en-US" dirty="0" smtClean="0"/>
              <a:t>, </a:t>
            </a:r>
            <a:r>
              <a:rPr lang="en-US" dirty="0" err="1" smtClean="0"/>
              <a:t>notícias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Muitas</a:t>
            </a:r>
            <a:r>
              <a:rPr lang="en-US" dirty="0" smtClean="0"/>
              <a:t> das </a:t>
            </a:r>
            <a:r>
              <a:rPr lang="en-US" dirty="0" err="1" smtClean="0"/>
              <a:t>tarefas</a:t>
            </a:r>
            <a:r>
              <a:rPr lang="en-US" dirty="0" smtClean="0"/>
              <a:t> de PLN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difícies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Disciplina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tarefas</a:t>
            </a:r>
            <a:r>
              <a:rPr lang="en-US" dirty="0" smtClean="0"/>
              <a:t> e </a:t>
            </a:r>
            <a:r>
              <a:rPr lang="en-US" dirty="0" err="1" smtClean="0"/>
              <a:t>aplicações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Linguagem</a:t>
            </a:r>
            <a:r>
              <a:rPr lang="en-US" dirty="0" smtClean="0"/>
              <a:t> Natural</a:t>
            </a:r>
          </a:p>
          <a:p>
            <a:r>
              <a:rPr lang="en-US" dirty="0" err="1" smtClean="0"/>
              <a:t>Avaliação</a:t>
            </a:r>
            <a:r>
              <a:rPr lang="en-US" dirty="0" smtClean="0"/>
              <a:t>: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Página</a:t>
            </a:r>
            <a:r>
              <a:rPr lang="en-US" dirty="0" smtClean="0"/>
              <a:t>: https://</a:t>
            </a:r>
            <a:r>
              <a:rPr lang="en-US" dirty="0" err="1" smtClean="0"/>
              <a:t>profluciano.github.io</a:t>
            </a:r>
            <a:r>
              <a:rPr lang="en-US" dirty="0" smtClean="0"/>
              <a:t>/</a:t>
            </a:r>
            <a:r>
              <a:rPr lang="en-US" dirty="0" err="1" smtClean="0"/>
              <a:t>mineracao_texto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: </a:t>
            </a:r>
            <a:r>
              <a:rPr lang="en-US" dirty="0" err="1" smtClean="0"/>
              <a:t>Construção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Monitoramento</a:t>
            </a:r>
            <a:r>
              <a:rPr lang="en-US" dirty="0" smtClean="0"/>
              <a:t> 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951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Seleção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monitorado</a:t>
            </a:r>
            <a:endParaRPr lang="en-US" dirty="0" smtClean="0"/>
          </a:p>
          <a:p>
            <a:r>
              <a:rPr lang="en-US" dirty="0" err="1" smtClean="0"/>
              <a:t>Coleta</a:t>
            </a:r>
            <a:r>
              <a:rPr lang="en-US" dirty="0" smtClean="0"/>
              <a:t> de reviews de sites de e-commerce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 smtClean="0"/>
          </a:p>
          <a:p>
            <a:pPr lvl="1"/>
            <a:r>
              <a:rPr lang="en-US" dirty="0" smtClean="0"/>
              <a:t>Manual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um parser </a:t>
            </a:r>
            <a:r>
              <a:rPr lang="en-US" dirty="0"/>
              <a:t>HTML </a:t>
            </a:r>
            <a:r>
              <a:rPr lang="en-US" dirty="0" smtClean="0"/>
              <a:t>(ex., </a:t>
            </a:r>
            <a:r>
              <a:rPr lang="en-US" dirty="0" err="1" smtClean="0"/>
              <a:t>beautifulsoup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Campos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extra</a:t>
            </a:r>
            <a:r>
              <a:rPr lang="en-US" dirty="0" err="1" smtClean="0"/>
              <a:t>ídos</a:t>
            </a:r>
            <a:r>
              <a:rPr lang="en-US" dirty="0" smtClean="0"/>
              <a:t> das </a:t>
            </a:r>
            <a:r>
              <a:rPr lang="en-US" dirty="0" err="1" smtClean="0"/>
              <a:t>páginas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Conteúdo</a:t>
            </a:r>
            <a:r>
              <a:rPr lang="en-US" dirty="0" smtClean="0"/>
              <a:t> do review</a:t>
            </a:r>
          </a:p>
          <a:p>
            <a:pPr lvl="2"/>
            <a:r>
              <a:rPr lang="en-US" dirty="0" err="1" smtClean="0"/>
              <a:t>Estrelas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endParaRPr lang="en-US" dirty="0"/>
          </a:p>
          <a:p>
            <a:pPr lvl="2"/>
            <a:r>
              <a:rPr lang="en-US" dirty="0" smtClean="0"/>
              <a:t>Data do review</a:t>
            </a:r>
            <a:endParaRPr lang="en-US" dirty="0" smtClean="0"/>
          </a:p>
          <a:p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classificador</a:t>
            </a:r>
            <a:r>
              <a:rPr lang="en-US" dirty="0" smtClean="0"/>
              <a:t> de </a:t>
            </a:r>
            <a:r>
              <a:rPr lang="en-US" dirty="0" err="1" smtClean="0"/>
              <a:t>sentimentos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Random Forest com bag-of-words</a:t>
            </a:r>
          </a:p>
          <a:p>
            <a:pPr lvl="1"/>
            <a:r>
              <a:rPr lang="en-US" dirty="0" err="1" smtClean="0"/>
              <a:t>Redes</a:t>
            </a:r>
            <a:r>
              <a:rPr lang="en-US" dirty="0" smtClean="0"/>
              <a:t>: CNN, LSTM e BERT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ré-processamento</a:t>
            </a:r>
            <a:r>
              <a:rPr lang="en-US" dirty="0" smtClean="0"/>
              <a:t>: com e </a:t>
            </a:r>
            <a:r>
              <a:rPr lang="en-US" dirty="0" err="1" smtClean="0"/>
              <a:t>sem</a:t>
            </a:r>
            <a:r>
              <a:rPr lang="en-US" dirty="0" smtClean="0"/>
              <a:t> stemming</a:t>
            </a:r>
          </a:p>
          <a:p>
            <a:pPr lvl="1"/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: F1, precision e recall</a:t>
            </a:r>
            <a:endParaRPr lang="en-US" dirty="0" smtClean="0"/>
          </a:p>
          <a:p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smtClean="0"/>
              <a:t>frontend (ex., https</a:t>
            </a:r>
            <a:r>
              <a:rPr lang="en-US" dirty="0"/>
              <a:t>://</a:t>
            </a:r>
            <a:r>
              <a:rPr lang="en-US" dirty="0" err="1"/>
              <a:t>streamlit.io</a:t>
            </a:r>
            <a:r>
              <a:rPr lang="en-US" dirty="0"/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Plot de reviews </a:t>
            </a:r>
            <a:r>
              <a:rPr lang="en-US" dirty="0" err="1" smtClean="0"/>
              <a:t>positivos</a:t>
            </a:r>
            <a:r>
              <a:rPr lang="en-US" dirty="0" smtClean="0"/>
              <a:t> e </a:t>
            </a:r>
            <a:r>
              <a:rPr lang="en-US" dirty="0" err="1" smtClean="0"/>
              <a:t>negativos</a:t>
            </a:r>
            <a:r>
              <a:rPr lang="en-US" dirty="0" smtClean="0"/>
              <a:t> no tempo</a:t>
            </a:r>
          </a:p>
          <a:p>
            <a:pPr lvl="1"/>
            <a:r>
              <a:rPr lang="en-US" dirty="0" smtClean="0"/>
              <a:t>Word clou</a:t>
            </a:r>
            <a:r>
              <a:rPr lang="en-US" dirty="0" smtClean="0"/>
              <a:t>d dos reviews</a:t>
            </a:r>
          </a:p>
          <a:p>
            <a:pPr lvl="1"/>
            <a:r>
              <a:rPr lang="en-US" dirty="0" smtClean="0"/>
              <a:t>Reviews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representativos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99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: </a:t>
            </a:r>
            <a:r>
              <a:rPr lang="en-US" dirty="0" err="1" smtClean="0"/>
              <a:t>Construção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Monitoramento</a:t>
            </a:r>
            <a:r>
              <a:rPr lang="en-US" dirty="0" smtClean="0"/>
              <a:t> 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440344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11" y="1797832"/>
            <a:ext cx="7327900" cy="36105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7465" y="5408372"/>
            <a:ext cx="207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streamlit.io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133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 (3rd ed. draft). Dan </a:t>
            </a:r>
            <a:r>
              <a:rPr lang="en-US" dirty="0" err="1" smtClean="0"/>
              <a:t>Jurafsky</a:t>
            </a:r>
            <a:r>
              <a:rPr lang="en-US" dirty="0" smtClean="0"/>
              <a:t> and James H. Martin</a:t>
            </a:r>
          </a:p>
          <a:p>
            <a:r>
              <a:rPr lang="en-US" dirty="0" smtClean="0"/>
              <a:t>Foundations of Statistical Natural Language Processing. Christopher D. Manning and </a:t>
            </a:r>
            <a:r>
              <a:rPr lang="en-US" dirty="0" err="1" smtClean="0"/>
              <a:t>Hinrich</a:t>
            </a:r>
            <a:r>
              <a:rPr lang="en-US" dirty="0" smtClean="0"/>
              <a:t> </a:t>
            </a:r>
            <a:r>
              <a:rPr lang="en-US" dirty="0" err="1" smtClean="0"/>
              <a:t>Schütze</a:t>
            </a:r>
            <a:endParaRPr lang="en-US" dirty="0"/>
          </a:p>
          <a:p>
            <a:r>
              <a:rPr lang="en-US" dirty="0" smtClean="0"/>
              <a:t>Natural Language Processing. Jacob Eisenstein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2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Tópicos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smtClean="0"/>
              <a:t>Deep learning</a:t>
            </a:r>
          </a:p>
          <a:p>
            <a:r>
              <a:rPr lang="en-US" dirty="0" err="1" smtClean="0"/>
              <a:t>Classificação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 smtClean="0"/>
          </a:p>
          <a:p>
            <a:r>
              <a:rPr lang="en-US" dirty="0" smtClean="0"/>
              <a:t>Information extraction</a:t>
            </a:r>
          </a:p>
          <a:p>
            <a:r>
              <a:rPr lang="en-US" dirty="0"/>
              <a:t>Language modeling</a:t>
            </a:r>
          </a:p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contextuais</a:t>
            </a:r>
            <a:r>
              <a:rPr lang="en-US" dirty="0"/>
              <a:t> (Transformers)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03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401</Words>
  <Application>Microsoft Macintosh PowerPoint</Application>
  <PresentationFormat>On-screen Show (4:3)</PresentationFormat>
  <Paragraphs>73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Tema do Office</vt:lpstr>
      <vt:lpstr>PowerPoint Presentation</vt:lpstr>
      <vt:lpstr>O que é PLN</vt:lpstr>
      <vt:lpstr>PowerPoint Presentation</vt:lpstr>
      <vt:lpstr>Por que é PLN Interessante</vt:lpstr>
      <vt:lpstr>A Disciplina</vt:lpstr>
      <vt:lpstr>Projeto: Construção de um Sistema de Monitoramento de Reviews</vt:lpstr>
      <vt:lpstr>Projeto: Construção de um Sistema de Monitoramento de Reviews</vt:lpstr>
      <vt:lpstr>Bibliografia</vt:lpstr>
      <vt:lpstr>Tópicos</vt:lpstr>
      <vt:lpstr>Processamento de Texto: Segmentação de Palavras</vt:lpstr>
      <vt:lpstr>Classificação de Texto: Análise de Sentimentos</vt:lpstr>
      <vt:lpstr>Representação de Palavras: Embeddings </vt:lpstr>
      <vt:lpstr>Information Extraction</vt:lpstr>
      <vt:lpstr>Language Model</vt:lpstr>
      <vt:lpstr>Modelos Contextuais: Self-Attention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Curso</dc:title>
  <dc:creator>Luciano</dc:creator>
  <cp:lastModifiedBy>Luciano</cp:lastModifiedBy>
  <cp:revision>69</cp:revision>
  <dcterms:created xsi:type="dcterms:W3CDTF">2021-05-17T17:17:48Z</dcterms:created>
  <dcterms:modified xsi:type="dcterms:W3CDTF">2022-03-07T15:41:30Z</dcterms:modified>
</cp:coreProperties>
</file>