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7" r:id="rId4"/>
    <p:sldId id="258" r:id="rId5"/>
    <p:sldId id="268" r:id="rId6"/>
    <p:sldId id="257" r:id="rId7"/>
    <p:sldId id="264" r:id="rId8"/>
    <p:sldId id="262" r:id="rId9"/>
    <p:sldId id="265" r:id="rId10"/>
    <p:sldId id="266" r:id="rId11"/>
    <p:sldId id="26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F6F11-4316-449A-B854-053EECE2CA3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5F589-1CEC-4DBA-8F22-B99F3D79A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2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5F589-1CEC-4DBA-8F22-B99F3D79A3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9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052A-8961-4363-B6E2-EB7C38EAFB9E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5C57-9A26-4C25-A389-5B601423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2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052A-8961-4363-B6E2-EB7C38EAFB9E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5C57-9A26-4C25-A389-5B601423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052A-8961-4363-B6E2-EB7C38EAFB9E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5C57-9A26-4C25-A389-5B60142302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066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052A-8961-4363-B6E2-EB7C38EAFB9E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5C57-9A26-4C25-A389-5B601423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48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052A-8961-4363-B6E2-EB7C38EAFB9E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5C57-9A26-4C25-A389-5B60142302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202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052A-8961-4363-B6E2-EB7C38EAFB9E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5C57-9A26-4C25-A389-5B601423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50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052A-8961-4363-B6E2-EB7C38EAFB9E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5C57-9A26-4C25-A389-5B601423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57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052A-8961-4363-B6E2-EB7C38EAFB9E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5C57-9A26-4C25-A389-5B601423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052A-8961-4363-B6E2-EB7C38EAFB9E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5C57-9A26-4C25-A389-5B601423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1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052A-8961-4363-B6E2-EB7C38EAFB9E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5C57-9A26-4C25-A389-5B601423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2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052A-8961-4363-B6E2-EB7C38EAFB9E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5C57-9A26-4C25-A389-5B601423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3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052A-8961-4363-B6E2-EB7C38EAFB9E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5C57-9A26-4C25-A389-5B601423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6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052A-8961-4363-B6E2-EB7C38EAFB9E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5C57-9A26-4C25-A389-5B601423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9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052A-8961-4363-B6E2-EB7C38EAFB9E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5C57-9A26-4C25-A389-5B601423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5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052A-8961-4363-B6E2-EB7C38EAFB9E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5C57-9A26-4C25-A389-5B601423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052A-8961-4363-B6E2-EB7C38EAFB9E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D5C57-9A26-4C25-A389-5B601423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052A-8961-4363-B6E2-EB7C38EAFB9E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79D5C57-9A26-4C25-A389-5B6014230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2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433" y="1042873"/>
            <a:ext cx="7766936" cy="1646302"/>
          </a:xfrm>
        </p:spPr>
        <p:txBody>
          <a:bodyPr/>
          <a:lstStyle/>
          <a:p>
            <a:r>
              <a:rPr lang="en-US" b="1" u="sng" dirty="0"/>
              <a:t>Library System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788" y="3140765"/>
            <a:ext cx="8133044" cy="2974127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600" b="1" dirty="0">
                <a:latin typeface="Aldhabi" panose="020B0604020202020204" pitchFamily="2" charset="-78"/>
                <a:cs typeface="Aldhabi" panose="020B0604020202020204" pitchFamily="2" charset="-78"/>
              </a:rPr>
              <a:t>Group 9</a:t>
            </a:r>
          </a:p>
          <a:p>
            <a:pPr algn="ctr"/>
            <a:r>
              <a:rPr lang="en-US" sz="3600" b="1" dirty="0" err="1">
                <a:latin typeface="Aldhabi" panose="020B0604020202020204" pitchFamily="2" charset="-78"/>
                <a:cs typeface="Aldhabi" panose="020B0604020202020204" pitchFamily="2" charset="-78"/>
              </a:rPr>
              <a:t>AnduAlem</a:t>
            </a:r>
            <a:r>
              <a:rPr lang="en-US" sz="3600" b="1" dirty="0">
                <a:latin typeface="Aldhabi" panose="020B0604020202020204" pitchFamily="2" charset="-78"/>
                <a:cs typeface="Aldhabi" panose="020B0604020202020204" pitchFamily="2" charset="-78"/>
              </a:rPr>
              <a:t> Alemu </a:t>
            </a:r>
            <a:r>
              <a:rPr lang="en-US" sz="3600" b="1" dirty="0" err="1">
                <a:latin typeface="Aldhabi" panose="020B0604020202020204" pitchFamily="2" charset="-78"/>
                <a:cs typeface="Aldhabi" panose="020B0604020202020204" pitchFamily="2" charset="-78"/>
              </a:rPr>
              <a:t>Zemedkun</a:t>
            </a:r>
            <a:endParaRPr lang="en-US" sz="3600" b="1" dirty="0">
              <a:latin typeface="Aldhabi" panose="020B0604020202020204" pitchFamily="2" charset="-78"/>
              <a:cs typeface="Aldhabi" panose="020B0604020202020204" pitchFamily="2" charset="-78"/>
            </a:endParaRPr>
          </a:p>
          <a:p>
            <a:pPr algn="ctr"/>
            <a:r>
              <a:rPr lang="en-US" sz="3600" b="1" dirty="0">
                <a:latin typeface="Aldhabi" panose="020B0604020202020204" pitchFamily="2" charset="-78"/>
                <a:cs typeface="Aldhabi" panose="020B0604020202020204" pitchFamily="2" charset="-78"/>
              </a:rPr>
              <a:t>Binyam Gebregiorgis Kahsay</a:t>
            </a:r>
          </a:p>
          <a:p>
            <a:pPr algn="ctr"/>
            <a:r>
              <a:rPr lang="en-US" sz="3600" b="1" dirty="0">
                <a:latin typeface="Aldhabi" panose="020B0604020202020204" pitchFamily="2" charset="-78"/>
                <a:cs typeface="Aldhabi" panose="020B0604020202020204" pitchFamily="2" charset="-78"/>
              </a:rPr>
              <a:t>Ehab Ahmed</a:t>
            </a:r>
          </a:p>
          <a:p>
            <a:pPr algn="ctr"/>
            <a:r>
              <a:rPr lang="en-US" sz="3600" b="1" dirty="0">
                <a:latin typeface="Aldhabi" panose="020B0604020202020204" pitchFamily="2" charset="-78"/>
                <a:cs typeface="Aldhabi" panose="020B0604020202020204" pitchFamily="2" charset="-78"/>
              </a:rPr>
              <a:t>Elisabeth </a:t>
            </a:r>
            <a:r>
              <a:rPr lang="en-US" sz="3600" b="1" dirty="0" err="1">
                <a:latin typeface="Aldhabi" panose="020B0604020202020204" pitchFamily="2" charset="-78"/>
                <a:cs typeface="Aldhabi" panose="020B0604020202020204" pitchFamily="2" charset="-78"/>
              </a:rPr>
              <a:t>Asefa</a:t>
            </a:r>
            <a:r>
              <a:rPr lang="en-US" sz="3600" b="1" dirty="0">
                <a:latin typeface="Aldhabi" panose="020B0604020202020204" pitchFamily="2" charset="-78"/>
                <a:cs typeface="Aldhabi" panose="020B0604020202020204" pitchFamily="2" charset="-78"/>
              </a:rPr>
              <a:t> </a:t>
            </a:r>
            <a:r>
              <a:rPr lang="en-US" sz="3600" b="1" dirty="0" err="1">
                <a:latin typeface="Aldhabi" panose="020B0604020202020204" pitchFamily="2" charset="-78"/>
                <a:cs typeface="Aldhabi" panose="020B0604020202020204" pitchFamily="2" charset="-78"/>
              </a:rPr>
              <a:t>Abreha</a:t>
            </a:r>
            <a:r>
              <a:rPr lang="en-US" sz="3600" b="1" dirty="0">
                <a:latin typeface="Aldhabi" panose="020B0604020202020204" pitchFamily="2" charset="-78"/>
                <a:cs typeface="Aldhabi" panose="020B0604020202020204" pitchFamily="2" charset="-78"/>
              </a:rPr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596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417F-ED0E-4385-B053-05A85E13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member sequence diagram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9B8F5F-2B4E-42F2-A8C8-1AE1B32164E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846"/>
          <a:stretch/>
        </p:blipFill>
        <p:spPr bwMode="auto">
          <a:xfrm>
            <a:off x="397895" y="1930400"/>
            <a:ext cx="9653934" cy="31283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939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Copy of an Existing book screen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06" r="1822" b="1183"/>
          <a:stretch/>
        </p:blipFill>
        <p:spPr>
          <a:xfrm>
            <a:off x="1976562" y="1760393"/>
            <a:ext cx="4904338" cy="367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3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87" y="133113"/>
            <a:ext cx="10515600" cy="1325563"/>
          </a:xfrm>
        </p:spPr>
        <p:txBody>
          <a:bodyPr/>
          <a:lstStyle/>
          <a:p>
            <a:r>
              <a:rPr lang="en-US" dirty="0"/>
              <a:t>Add Copy of an Existing book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866" y="1241948"/>
            <a:ext cx="9774555" cy="539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</a:t>
            </a:r>
          </a:p>
          <a:p>
            <a:r>
              <a:rPr lang="en-US" dirty="0"/>
              <a:t>Add new Library member</a:t>
            </a:r>
          </a:p>
          <a:p>
            <a:r>
              <a:rPr lang="en-US" dirty="0"/>
              <a:t>Edit Member</a:t>
            </a:r>
          </a:p>
          <a:p>
            <a:r>
              <a:rPr lang="en-US" dirty="0"/>
              <a:t>Add book copy</a:t>
            </a:r>
          </a:p>
          <a:p>
            <a:r>
              <a:rPr lang="en-US" dirty="0"/>
              <a:t>Checkout Book</a:t>
            </a:r>
          </a:p>
          <a:p>
            <a:pPr marL="0" indent="0">
              <a:buNone/>
            </a:pPr>
            <a:r>
              <a:rPr lang="en-US" b="1" dirty="0"/>
              <a:t>Additional features we included</a:t>
            </a:r>
          </a:p>
          <a:p>
            <a:r>
              <a:rPr lang="en-US" dirty="0"/>
              <a:t>Print information of library members by their ID</a:t>
            </a:r>
          </a:p>
          <a:p>
            <a:r>
              <a:rPr lang="en-US" dirty="0"/>
              <a:t>Add Book</a:t>
            </a:r>
          </a:p>
        </p:txBody>
      </p:sp>
    </p:spTree>
    <p:extLst>
      <p:ext uri="{BB962C8B-B14F-4D97-AF65-F5344CB8AC3E}">
        <p14:creationId xmlns:p14="http://schemas.microsoft.com/office/powerpoint/2010/main" val="81735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for library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484" y="1484430"/>
            <a:ext cx="6214762" cy="518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9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19699" cy="453741"/>
          </a:xfrm>
        </p:spPr>
        <p:txBody>
          <a:bodyPr>
            <a:normAutofit fontScale="90000"/>
          </a:bodyPr>
          <a:lstStyle/>
          <a:p>
            <a:r>
              <a:rPr lang="en-US" dirty="0"/>
              <a:t>Main UI </a:t>
            </a:r>
          </a:p>
        </p:txBody>
      </p:sp>
      <p:pic>
        <p:nvPicPr>
          <p:cNvPr id="4" name="Picture 3" descr="A picture containing indoor, book, shelf, sitting&#10;&#10;Description automatically generated">
            <a:extLst>
              <a:ext uri="{FF2B5EF4-FFF2-40B4-BE49-F238E27FC236}">
                <a16:creationId xmlns:a16="http://schemas.microsoft.com/office/drawing/2014/main" id="{3A4D747E-7843-4E2E-8BE8-FB62F53C8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" y="1614805"/>
            <a:ext cx="5659120" cy="43586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9BC61C-9D98-42A5-BD91-231C4DF61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2565"/>
            <a:ext cx="4688230" cy="3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9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3F9A-35C6-4C97-BEEC-26E55808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New Book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E7138E-A380-4D34-A645-23EA19A20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30018"/>
            <a:ext cx="7523922" cy="4345972"/>
          </a:xfrm>
        </p:spPr>
      </p:pic>
    </p:spTree>
    <p:extLst>
      <p:ext uri="{BB962C8B-B14F-4D97-AF65-F5344CB8AC3E}">
        <p14:creationId xmlns:p14="http://schemas.microsoft.com/office/powerpoint/2010/main" val="160915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28331" cy="320675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Class diagram: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519" y="2835559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Library System Cla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81" y="518615"/>
            <a:ext cx="10736025" cy="633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81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1F1A-601A-4404-8FE0-D04E0DA4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Checkout Book App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0C37B-F2CA-4372-A317-BBD6F248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579" y="1825625"/>
            <a:ext cx="8135332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E:\MUM\MPP [CS4013A]\Project\check out.PNG">
            <a:extLst>
              <a:ext uri="{FF2B5EF4-FFF2-40B4-BE49-F238E27FC236}">
                <a16:creationId xmlns:a16="http://schemas.microsoft.com/office/drawing/2014/main" id="{F75E7B0B-33BE-45C4-B536-52C9A849003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87" y="1200886"/>
            <a:ext cx="7547350" cy="5047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537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for “Checkout Book”</a:t>
            </a:r>
          </a:p>
        </p:txBody>
      </p:sp>
      <p:pic>
        <p:nvPicPr>
          <p:cNvPr id="4" name="Content Placeholder 3" descr="E:\MUM\MPP [CS4013A]\Project\chck out.jpg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40"/>
          <a:stretch/>
        </p:blipFill>
        <p:spPr bwMode="auto">
          <a:xfrm>
            <a:off x="997449" y="1270000"/>
            <a:ext cx="8734566" cy="53735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304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7EF28-37D4-4F57-9C45-44CE6143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member UI</a:t>
            </a:r>
          </a:p>
        </p:txBody>
      </p:sp>
      <p:pic>
        <p:nvPicPr>
          <p:cNvPr id="4" name="Content Placeholder 3" descr="E:\MUM\MPP [CS4013A]\Project\Add new meme screen.PNG">
            <a:extLst>
              <a:ext uri="{FF2B5EF4-FFF2-40B4-BE49-F238E27FC236}">
                <a16:creationId xmlns:a16="http://schemas.microsoft.com/office/drawing/2014/main" id="{8BF75575-7425-441F-A126-719DE0D06A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3855" y="1624519"/>
            <a:ext cx="7023371" cy="4426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58342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94</Words>
  <Application>Microsoft Office PowerPoint</Application>
  <PresentationFormat>Widescreen</PresentationFormat>
  <Paragraphs>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Aldhabi</vt:lpstr>
      <vt:lpstr>Arial</vt:lpstr>
      <vt:lpstr>Calibri</vt:lpstr>
      <vt:lpstr>Trebuchet MS</vt:lpstr>
      <vt:lpstr>Wingdings 3</vt:lpstr>
      <vt:lpstr>Facet</vt:lpstr>
      <vt:lpstr>Library System Project</vt:lpstr>
      <vt:lpstr>Features:</vt:lpstr>
      <vt:lpstr>Use case Diagram for library System</vt:lpstr>
      <vt:lpstr>Main UI </vt:lpstr>
      <vt:lpstr>Add New Book</vt:lpstr>
      <vt:lpstr>Class diagram: </vt:lpstr>
      <vt:lpstr>Checkout Book App screen</vt:lpstr>
      <vt:lpstr>Sequence Diagram for “Checkout Book”</vt:lpstr>
      <vt:lpstr>Add member UI</vt:lpstr>
      <vt:lpstr>ADD member sequence diagram </vt:lpstr>
      <vt:lpstr>Add Copy of an Existing book screen</vt:lpstr>
      <vt:lpstr>Add Copy of an Existing 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library System</dc:title>
  <dc:creator>Windows User</dc:creator>
  <cp:lastModifiedBy>Binyam Gebregiorgis Kahsay</cp:lastModifiedBy>
  <cp:revision>26</cp:revision>
  <dcterms:created xsi:type="dcterms:W3CDTF">2020-03-07T16:07:17Z</dcterms:created>
  <dcterms:modified xsi:type="dcterms:W3CDTF">2020-03-09T19:15:43Z</dcterms:modified>
</cp:coreProperties>
</file>