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5" d="100"/>
          <a:sy n="85" d="100"/>
        </p:scale>
        <p:origin x="8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7D5C-48EA-5FD6-A568-7DFB8D118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84A13-D02E-F8CD-3E1D-B5680208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ABC4-C96E-F722-38F8-0707AB97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B2C4-AD92-295F-9BBD-6C260BA8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1A4E-EEE0-1B96-6339-81959FD9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B1A1-F47D-AC50-2EAF-7FCFD924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8D365-93A1-5AC8-732C-BAAF6028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011D3-CC3C-B365-400E-DBD5ABB9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3339-1743-3D60-FF88-EBC1466C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9165-7270-5666-3F60-F8FA4D43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1C7F8-A094-0FBD-1847-EB1C5A534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ABAD3-4F13-FF7C-2F17-57563D762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4824-F14A-CF4B-2C4E-3E889473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6ADD-A236-7DFB-6956-DD867D6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6866-9466-3741-7D92-A5F85396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31F7-3ACB-29E2-92EF-CF1D9391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EB4E-E37D-FCFB-6740-E2C9E146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7825-9C1B-CA7E-1F14-C92D0221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4F83-FCBC-7287-4F3B-DE76FFD6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E149-51BA-65BC-7850-042547C5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8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8C24-133F-D0E4-B83A-20F0EE17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79444-845E-CAA5-2F90-D848AE77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BB65-5C5C-F6B4-AAB3-FF021F9E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A512-B58F-DBBE-F449-51291F3B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8E69-7D70-9884-753D-BC459D06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0896-95CB-EA93-173B-1D0FCC92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6D51-8AD7-C816-9687-6DE07DBF8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19B1-167D-8653-8DF3-8DB4AFB4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A0DC-5BDF-7E87-6436-33601C69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B9BF-E67D-0EB2-9D14-8852D9F8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52CFA-CC05-F32A-C6F6-29141CB6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C89C-6E24-A59A-6C39-E8882E8E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0AAB2-2202-89D2-A0B1-A05FE81F9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07702-45B3-24CD-0543-74E578977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BB2DC-A910-16B6-15CD-8500DCB4C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7C3F5-98BB-2189-AF37-AEFFE832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D1613-CFFD-5D2C-0EBA-DEE17B70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8FDD8-F03A-CD2B-0BA6-30E1D6B4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5C2A5-FE1D-652F-A2AC-A3FF3CA0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80B-AEBB-5B33-6C57-F99D23D0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43524-0C0F-7D70-4594-80C180A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47C07-A802-9956-0E3F-E5446DA6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9F463-5ACC-6ECC-57C9-DD29D56F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4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D213B-5B09-9E37-231E-E9C74E32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67A51-E358-D3B6-7B4D-E6C053C7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BF791-C262-F1AB-4F93-70596648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D238-CD21-3BCA-514F-111DDDCA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7EB4-31D8-FE5A-E381-7964D800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F6C75-89C3-760C-60F5-17E3B1AB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C33A2-8D14-72EA-C55F-7E642593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A94CB-2F17-0486-DFA8-C8649FAE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3896-AD39-E89F-D59A-825124CB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12D7-D058-A15D-DEEF-42AB268C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C5120-40E5-0A24-22BA-069C695B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6CAB5-0B9C-EACE-7DAA-498B7D2A7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57180-17FA-8BD0-CD40-BC4FFDE1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4962A-AF78-6C4C-D021-0BDE34BC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20BEB-D24D-3BA0-42A7-41E744D8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F0D6D-91C3-526A-8052-12E1B0C7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8148-517F-CFDF-45A5-5D866F1A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58E9-F92A-FFDE-E15E-EE79BF451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6450-94F2-A04B-B232-306BAEA1620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464B-0B27-4861-C59A-249A7C447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D15E-C469-416E-F7FA-4F8F83DF4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533F-812E-0C42-946A-1BED6389F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6AE6E6-DBE6-9DED-FFDE-16FCEEAB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03" y="173865"/>
            <a:ext cx="8385993" cy="6510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E2D3F3-CB74-4E86-4F1F-21419FD5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03" y="173865"/>
            <a:ext cx="8385993" cy="6510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7231B-ED8D-8D39-B8E5-34ABC3B0E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003" y="173865"/>
            <a:ext cx="8385993" cy="6510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F5155-5F6F-9E55-E4DF-B989A8575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003" y="173865"/>
            <a:ext cx="8385993" cy="6510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AC464-3503-98FB-36DF-2F12F0235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003" y="173865"/>
            <a:ext cx="8385993" cy="65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9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Conrad, Martin</dc:creator>
  <cp:lastModifiedBy>Conrad, Martin</cp:lastModifiedBy>
  <cp:revision>1</cp:revision>
  <dcterms:created xsi:type="dcterms:W3CDTF">2022-06-23T19:13:34Z</dcterms:created>
  <dcterms:modified xsi:type="dcterms:W3CDTF">2022-06-23T19:34:30Z</dcterms:modified>
</cp:coreProperties>
</file>