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71" r:id="rId3"/>
    <p:sldId id="265" r:id="rId4"/>
    <p:sldId id="266" r:id="rId5"/>
    <p:sldId id="257" r:id="rId6"/>
    <p:sldId id="258" r:id="rId7"/>
    <p:sldId id="259" r:id="rId8"/>
    <p:sldId id="261" r:id="rId9"/>
    <p:sldId id="483" r:id="rId10"/>
    <p:sldId id="263" r:id="rId11"/>
    <p:sldId id="481" r:id="rId12"/>
    <p:sldId id="467" r:id="rId13"/>
    <p:sldId id="480" r:id="rId14"/>
    <p:sldId id="479" r:id="rId15"/>
    <p:sldId id="486" r:id="rId16"/>
    <p:sldId id="487" r:id="rId17"/>
    <p:sldId id="484" r:id="rId18"/>
    <p:sldId id="488" r:id="rId19"/>
    <p:sldId id="427" r:id="rId20"/>
    <p:sldId id="260"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0"/>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78465" autoAdjust="0"/>
  </p:normalViewPr>
  <p:slideViewPr>
    <p:cSldViewPr snapToGrid="0">
      <p:cViewPr varScale="1">
        <p:scale>
          <a:sx n="128" d="100"/>
          <a:sy n="128" d="100"/>
        </p:scale>
        <p:origin x="162" y="1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4D69DF9-B9F2-4D2F-A701-10EAD3C5F5E2}"/>
    <pc:docChg chg="addSld modSld">
      <pc:chgData name="" userId="" providerId="" clId="Web-{44D69DF9-B9F2-4D2F-A701-10EAD3C5F5E2}" dt="2019-06-19T18:08:03.779" v="47" actId="20577"/>
      <pc:docMkLst>
        <pc:docMk/>
      </pc:docMkLst>
      <pc:sldChg chg="addSp delSp modSp new mod modClrScheme chgLayout">
        <pc:chgData name="" userId="" providerId="" clId="Web-{44D69DF9-B9F2-4D2F-A701-10EAD3C5F5E2}" dt="2019-06-19T18:08:02.169" v="46" actId="20577"/>
        <pc:sldMkLst>
          <pc:docMk/>
          <pc:sldMk cId="1997991105" sldId="510"/>
        </pc:sldMkLst>
        <pc:spChg chg="mod ord">
          <ac:chgData name="" userId="" providerId="" clId="Web-{44D69DF9-B9F2-4D2F-A701-10EAD3C5F5E2}" dt="2019-06-19T18:05:02.088" v="14" actId="20577"/>
          <ac:spMkLst>
            <pc:docMk/>
            <pc:sldMk cId="1997991105" sldId="510"/>
            <ac:spMk id="2" creationId="{0454F53E-29E7-4C61-8042-808C7DE9092E}"/>
          </ac:spMkLst>
        </pc:spChg>
        <pc:spChg chg="del">
          <ac:chgData name="" userId="" providerId="" clId="Web-{44D69DF9-B9F2-4D2F-A701-10EAD3C5F5E2}" dt="2019-06-19T18:04:49.213" v="1"/>
          <ac:spMkLst>
            <pc:docMk/>
            <pc:sldMk cId="1997991105" sldId="510"/>
            <ac:spMk id="3" creationId="{9B88B8A9-B8C5-40D8-81DB-F0554F1021DE}"/>
          </ac:spMkLst>
        </pc:spChg>
        <pc:spChg chg="del">
          <ac:chgData name="" userId="" providerId="" clId="Web-{44D69DF9-B9F2-4D2F-A701-10EAD3C5F5E2}" dt="2019-06-19T18:04:49.213" v="1"/>
          <ac:spMkLst>
            <pc:docMk/>
            <pc:sldMk cId="1997991105" sldId="510"/>
            <ac:spMk id="4" creationId="{24B09F8C-9088-4B61-82A7-3C82CEB8929B}"/>
          </ac:spMkLst>
        </pc:spChg>
        <pc:spChg chg="del">
          <ac:chgData name="" userId="" providerId="" clId="Web-{44D69DF9-B9F2-4D2F-A701-10EAD3C5F5E2}" dt="2019-06-19T18:04:49.213" v="1"/>
          <ac:spMkLst>
            <pc:docMk/>
            <pc:sldMk cId="1997991105" sldId="510"/>
            <ac:spMk id="5" creationId="{F8080C0D-E562-41D1-A179-BF6605612CBB}"/>
          </ac:spMkLst>
        </pc:spChg>
        <pc:spChg chg="del">
          <ac:chgData name="" userId="" providerId="" clId="Web-{44D69DF9-B9F2-4D2F-A701-10EAD3C5F5E2}" dt="2019-06-19T18:04:49.213" v="1"/>
          <ac:spMkLst>
            <pc:docMk/>
            <pc:sldMk cId="1997991105" sldId="510"/>
            <ac:spMk id="6" creationId="{1697E58A-8BC4-4F2B-84C5-42441ED8B897}"/>
          </ac:spMkLst>
        </pc:spChg>
        <pc:spChg chg="mod ord">
          <ac:chgData name="" userId="" providerId="" clId="Web-{44D69DF9-B9F2-4D2F-A701-10EAD3C5F5E2}" dt="2019-06-19T18:04:49.213" v="1"/>
          <ac:spMkLst>
            <pc:docMk/>
            <pc:sldMk cId="1997991105" sldId="510"/>
            <ac:spMk id="7" creationId="{41741865-B1D5-45AE-A68B-B6A06D3226B6}"/>
          </ac:spMkLst>
        </pc:spChg>
        <pc:spChg chg="mod ord">
          <ac:chgData name="" userId="" providerId="" clId="Web-{44D69DF9-B9F2-4D2F-A701-10EAD3C5F5E2}" dt="2019-06-19T18:04:49.213" v="1"/>
          <ac:spMkLst>
            <pc:docMk/>
            <pc:sldMk cId="1997991105" sldId="510"/>
            <ac:spMk id="8" creationId="{E99197EC-FC2E-4EEB-90F5-BE1200DC6AE2}"/>
          </ac:spMkLst>
        </pc:spChg>
        <pc:spChg chg="add mod">
          <ac:chgData name="" userId="" providerId="" clId="Web-{44D69DF9-B9F2-4D2F-A701-10EAD3C5F5E2}" dt="2019-06-19T18:08:02.169" v="46" actId="20577"/>
          <ac:spMkLst>
            <pc:docMk/>
            <pc:sldMk cId="1997991105" sldId="510"/>
            <ac:spMk id="9" creationId="{F192BE19-1D72-4FBC-8248-6EC30D0DBE1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87928-9136-4945-96C6-E1705FBDC4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81681BA-C7EF-40E8-A10D-6F19F7A10802}">
      <dgm:prSet/>
      <dgm:spPr/>
      <dgm:t>
        <a:bodyPr/>
        <a:lstStyle/>
        <a:p>
          <a:r>
            <a:rPr lang="en-US" b="0" i="0" u="none" dirty="0">
              <a:latin typeface="+mn-lt"/>
            </a:rPr>
            <a:t>VS 2019 Preview</a:t>
          </a:r>
          <a:endParaRPr lang="en-US" b="0" dirty="0">
            <a:latin typeface="+mn-lt"/>
          </a:endParaRPr>
        </a:p>
      </dgm:t>
    </dgm:pt>
    <dgm:pt modelId="{DCA018BD-5214-4333-A9D9-F26125C892DD}" type="parTrans" cxnId="{CFADF624-9962-4501-B810-A29AE6FD1BDE}">
      <dgm:prSet/>
      <dgm:spPr/>
      <dgm:t>
        <a:bodyPr/>
        <a:lstStyle/>
        <a:p>
          <a:endParaRPr lang="en-US"/>
        </a:p>
      </dgm:t>
    </dgm:pt>
    <dgm:pt modelId="{B6341E10-971C-4AC0-8602-673766AFA2EC}" type="sibTrans" cxnId="{CFADF624-9962-4501-B810-A29AE6FD1BDE}">
      <dgm:prSet/>
      <dgm:spPr/>
      <dgm:t>
        <a:bodyPr/>
        <a:lstStyle/>
        <a:p>
          <a:endParaRPr lang="en-US"/>
        </a:p>
      </dgm:t>
    </dgm:pt>
    <dgm:pt modelId="{3CCB29B5-7654-4344-8A06-01F3AFADD06A}">
      <dgm:prSet/>
      <dgm:spPr/>
      <dgm:t>
        <a:bodyPr/>
        <a:lstStyle/>
        <a:p>
          <a:endParaRPr lang="en-US" b="0" dirty="0">
            <a:latin typeface="+mn-lt"/>
          </a:endParaRPr>
        </a:p>
      </dgm:t>
    </dgm:pt>
    <dgm:pt modelId="{5C6FFFF4-86B7-4BEB-A706-5AE37DEB200B}" type="parTrans" cxnId="{59625A0E-DCCC-4519-B459-5087B77CD60C}">
      <dgm:prSet/>
      <dgm:spPr/>
      <dgm:t>
        <a:bodyPr/>
        <a:lstStyle/>
        <a:p>
          <a:endParaRPr lang="en-US"/>
        </a:p>
      </dgm:t>
    </dgm:pt>
    <dgm:pt modelId="{33EA2C71-AE7F-4D03-872D-F2A21AE936BE}" type="sibTrans" cxnId="{59625A0E-DCCC-4519-B459-5087B77CD60C}">
      <dgm:prSet/>
      <dgm:spPr/>
      <dgm:t>
        <a:bodyPr/>
        <a:lstStyle/>
        <a:p>
          <a:endParaRPr lang="en-US"/>
        </a:p>
      </dgm:t>
    </dgm:pt>
    <dgm:pt modelId="{058BF11F-2E15-483F-90D8-6844054216CF}">
      <dgm:prSet/>
      <dgm:spPr/>
      <dgm:t>
        <a:bodyPr/>
        <a:lstStyle/>
        <a:p>
          <a:r>
            <a:rPr lang="en-US" b="0" dirty="0">
              <a:latin typeface="+mn-lt"/>
            </a:rPr>
            <a:t>@attribute, @code, @key, @namespace, @functions</a:t>
          </a:r>
        </a:p>
      </dgm:t>
    </dgm:pt>
    <dgm:pt modelId="{54037070-2956-44C2-AA49-9B811DF7AC22}" type="parTrans" cxnId="{7900C180-E893-445F-A4C7-06C92DC88DEC}">
      <dgm:prSet/>
      <dgm:spPr/>
      <dgm:t>
        <a:bodyPr/>
        <a:lstStyle/>
        <a:p>
          <a:endParaRPr lang="en-US"/>
        </a:p>
      </dgm:t>
    </dgm:pt>
    <dgm:pt modelId="{756971D6-F09A-4D66-81F3-511CB88A8A90}" type="sibTrans" cxnId="{7900C180-E893-445F-A4C7-06C92DC88DEC}">
      <dgm:prSet/>
      <dgm:spPr/>
      <dgm:t>
        <a:bodyPr/>
        <a:lstStyle/>
        <a:p>
          <a:endParaRPr lang="en-US"/>
        </a:p>
      </dgm:t>
    </dgm:pt>
    <dgm:pt modelId="{30359F29-536F-477C-AC2A-4AD4FBDBAD1B}">
      <dgm:prSet/>
      <dgm:spPr/>
      <dgm:t>
        <a:bodyPr/>
        <a:lstStyle/>
        <a:p>
          <a:r>
            <a:rPr lang="en-US" b="0" dirty="0">
              <a:latin typeface="+mn-lt"/>
            </a:rPr>
            <a:t>Directives</a:t>
          </a:r>
        </a:p>
      </dgm:t>
    </dgm:pt>
    <dgm:pt modelId="{0F178A18-57EE-40AA-9FAE-969AF6D4776F}" type="parTrans" cxnId="{464C956C-1F6D-45AA-B3D5-672C1476DDDC}">
      <dgm:prSet/>
      <dgm:spPr/>
      <dgm:t>
        <a:bodyPr/>
        <a:lstStyle/>
        <a:p>
          <a:endParaRPr lang="en-US"/>
        </a:p>
      </dgm:t>
    </dgm:pt>
    <dgm:pt modelId="{0772D310-394C-4180-9BFD-AD71FF6982FB}" type="sibTrans" cxnId="{464C956C-1F6D-45AA-B3D5-672C1476DDDC}">
      <dgm:prSet/>
      <dgm:spPr/>
      <dgm:t>
        <a:bodyPr/>
        <a:lstStyle/>
        <a:p>
          <a:endParaRPr lang="en-US"/>
        </a:p>
      </dgm:t>
    </dgm:pt>
    <dgm:pt modelId="{93E3490D-A774-4DF2-9D57-6A3A7FCA7A6E}">
      <dgm:prSet/>
      <dgm:spPr/>
      <dgm:t>
        <a:bodyPr/>
        <a:lstStyle/>
        <a:p>
          <a:r>
            <a:rPr lang="en-US" b="0" dirty="0">
              <a:latin typeface="+mn-lt"/>
            </a:rPr>
            <a:t>Authentication</a:t>
          </a:r>
        </a:p>
      </dgm:t>
    </dgm:pt>
    <dgm:pt modelId="{E7CFA27F-0DBF-481F-AD1D-8C918F35D02A}" type="parTrans" cxnId="{3D59F3AD-9FF3-4916-B009-D333B386E520}">
      <dgm:prSet/>
      <dgm:spPr/>
      <dgm:t>
        <a:bodyPr/>
        <a:lstStyle/>
        <a:p>
          <a:endParaRPr lang="en-US"/>
        </a:p>
      </dgm:t>
    </dgm:pt>
    <dgm:pt modelId="{13F6CEC9-BCEB-4084-848A-D4AC95741D8D}" type="sibTrans" cxnId="{3D59F3AD-9FF3-4916-B009-D333B386E520}">
      <dgm:prSet/>
      <dgm:spPr/>
      <dgm:t>
        <a:bodyPr/>
        <a:lstStyle/>
        <a:p>
          <a:endParaRPr lang="en-US"/>
        </a:p>
      </dgm:t>
    </dgm:pt>
    <dgm:pt modelId="{FEDEE9A0-F4B3-4B78-B7CB-8689B177782D}">
      <dgm:prSet/>
      <dgm:spPr/>
      <dgm:t>
        <a:bodyPr/>
        <a:lstStyle/>
        <a:p>
          <a:r>
            <a:rPr lang="en-US" b="0" dirty="0">
              <a:latin typeface="+mn-lt"/>
            </a:rPr>
            <a:t>Json.NET</a:t>
          </a:r>
        </a:p>
      </dgm:t>
    </dgm:pt>
    <dgm:pt modelId="{EB9136EC-7CCF-40CE-B674-AE3988785FF8}" type="parTrans" cxnId="{9072C406-8040-4B8B-B9C8-EA6571BE8C3E}">
      <dgm:prSet/>
      <dgm:spPr/>
      <dgm:t>
        <a:bodyPr/>
        <a:lstStyle/>
        <a:p>
          <a:endParaRPr lang="en-US"/>
        </a:p>
      </dgm:t>
    </dgm:pt>
    <dgm:pt modelId="{B9E25EF5-8CB5-4FB1-824E-885FAC1BAB21}" type="sibTrans" cxnId="{9072C406-8040-4B8B-B9C8-EA6571BE8C3E}">
      <dgm:prSet/>
      <dgm:spPr/>
      <dgm:t>
        <a:bodyPr/>
        <a:lstStyle/>
        <a:p>
          <a:endParaRPr lang="en-US"/>
        </a:p>
      </dgm:t>
    </dgm:pt>
    <dgm:pt modelId="{9A1B19FC-921B-47A7-BB78-4EE057CF8DD6}">
      <dgm:prSet/>
      <dgm:spPr/>
      <dgm:t>
        <a:bodyPr/>
        <a:lstStyle/>
        <a:p>
          <a:r>
            <a:rPr lang="en-US" b="0" dirty="0" err="1">
              <a:latin typeface="+mn-lt"/>
            </a:rPr>
            <a:t>SignalR</a:t>
          </a:r>
          <a:r>
            <a:rPr lang="en-US" b="0" dirty="0">
              <a:latin typeface="+mn-lt"/>
            </a:rPr>
            <a:t> reconnect</a:t>
          </a:r>
        </a:p>
      </dgm:t>
    </dgm:pt>
    <dgm:pt modelId="{D55146DD-DBD4-42FC-84DC-5F08C9A5982F}" type="parTrans" cxnId="{CF246E76-B390-4AFD-87FB-309264BA7BB5}">
      <dgm:prSet/>
      <dgm:spPr/>
      <dgm:t>
        <a:bodyPr/>
        <a:lstStyle/>
        <a:p>
          <a:endParaRPr lang="en-US"/>
        </a:p>
      </dgm:t>
    </dgm:pt>
    <dgm:pt modelId="{68C3F7FE-15CF-489C-830A-EECC49A61E5E}" type="sibTrans" cxnId="{CF246E76-B390-4AFD-87FB-309264BA7BB5}">
      <dgm:prSet/>
      <dgm:spPr/>
      <dgm:t>
        <a:bodyPr/>
        <a:lstStyle/>
        <a:p>
          <a:endParaRPr lang="en-US"/>
        </a:p>
      </dgm:t>
    </dgm:pt>
    <dgm:pt modelId="{22171FEB-A55C-41D5-9719-24E5A15F6C00}">
      <dgm:prSet/>
      <dgm:spPr/>
      <dgm:t>
        <a:bodyPr/>
        <a:lstStyle/>
        <a:p>
          <a:r>
            <a:rPr lang="en-US" b="0" dirty="0" err="1">
              <a:latin typeface="+mn-lt"/>
            </a:rPr>
            <a:t>gRPC</a:t>
          </a:r>
          <a:endParaRPr lang="en-US" b="0" dirty="0">
            <a:latin typeface="+mn-lt"/>
          </a:endParaRPr>
        </a:p>
      </dgm:t>
    </dgm:pt>
    <dgm:pt modelId="{0909C70F-C35D-4F17-8BF4-3F5954D2F146}" type="parTrans" cxnId="{3A26D721-B56B-4B47-BF33-7BF45E8109ED}">
      <dgm:prSet/>
      <dgm:spPr/>
      <dgm:t>
        <a:bodyPr/>
        <a:lstStyle/>
        <a:p>
          <a:endParaRPr lang="en-US"/>
        </a:p>
      </dgm:t>
    </dgm:pt>
    <dgm:pt modelId="{0EA3BD37-D2CE-47B1-AE2B-072F2A678530}" type="sibTrans" cxnId="{3A26D721-B56B-4B47-BF33-7BF45E8109ED}">
      <dgm:prSet/>
      <dgm:spPr/>
      <dgm:t>
        <a:bodyPr/>
        <a:lstStyle/>
        <a:p>
          <a:endParaRPr lang="en-US"/>
        </a:p>
      </dgm:t>
    </dgm:pt>
    <dgm:pt modelId="{8169BF87-DAF8-4B72-9BF7-B4CA8FC09D5D}">
      <dgm:prSet/>
      <dgm:spPr/>
      <dgm:t>
        <a:bodyPr/>
        <a:lstStyle/>
        <a:p>
          <a:r>
            <a:rPr lang="en-US" b="1" i="0" u="none" dirty="0">
              <a:latin typeface="+mj-lt"/>
            </a:rPr>
            <a:t>Preview 7</a:t>
          </a:r>
          <a:br>
            <a:rPr lang="en-US" b="1" i="0" u="none" dirty="0">
              <a:latin typeface="+mj-lt"/>
            </a:rPr>
          </a:br>
          <a:r>
            <a:rPr lang="en-US" b="1" i="0" u="none" dirty="0">
              <a:latin typeface="+mj-lt"/>
            </a:rPr>
            <a:t>07-23-2019</a:t>
          </a:r>
          <a:endParaRPr lang="en-US" b="1" dirty="0">
            <a:latin typeface="+mj-lt"/>
          </a:endParaRPr>
        </a:p>
      </dgm:t>
    </dgm:pt>
    <dgm:pt modelId="{2F06FDC3-E7FA-4165-A816-5143C8EED76E}" type="parTrans" cxnId="{B9D9C415-B490-42C7-8772-C97C6DB3DE98}">
      <dgm:prSet/>
      <dgm:spPr/>
      <dgm:t>
        <a:bodyPr/>
        <a:lstStyle/>
        <a:p>
          <a:endParaRPr lang="en-US"/>
        </a:p>
      </dgm:t>
    </dgm:pt>
    <dgm:pt modelId="{B1AEA4CA-CD8D-45F6-B29F-4A5CDD657FE7}" type="sibTrans" cxnId="{B9D9C415-B490-42C7-8772-C97C6DB3DE98}">
      <dgm:prSet/>
      <dgm:spPr/>
      <dgm:t>
        <a:bodyPr/>
        <a:lstStyle/>
        <a:p>
          <a:endParaRPr lang="en-US"/>
        </a:p>
      </dgm:t>
    </dgm:pt>
    <dgm:pt modelId="{C8CEA02C-F4B7-4E71-ABAD-86CA9418AC97}">
      <dgm:prSet/>
      <dgm:spPr/>
      <dgm:t>
        <a:bodyPr/>
        <a:lstStyle/>
        <a:p>
          <a:r>
            <a:rPr lang="en-US" b="0" i="0" u="none" dirty="0">
              <a:latin typeface="+mn-lt"/>
            </a:rPr>
            <a:t>VS 2019 Preview 1</a:t>
          </a:r>
          <a:br>
            <a:rPr lang="en-US" b="0" i="0" u="none" dirty="0">
              <a:latin typeface="+mn-lt"/>
            </a:rPr>
          </a:br>
          <a:r>
            <a:rPr lang="en-US" b="0" i="0" u="none" dirty="0">
              <a:latin typeface="+mn-lt"/>
            </a:rPr>
            <a:t>(incl Core 3.0)</a:t>
          </a:r>
        </a:p>
      </dgm:t>
    </dgm:pt>
    <dgm:pt modelId="{60D53BE3-C84A-4FF1-8D04-1BDA61CCC9D2}" type="parTrans" cxnId="{2E4C6D71-3AF2-417C-B4D9-A806F404E4B0}">
      <dgm:prSet/>
      <dgm:spPr/>
      <dgm:t>
        <a:bodyPr/>
        <a:lstStyle/>
        <a:p>
          <a:endParaRPr lang="en-US"/>
        </a:p>
      </dgm:t>
    </dgm:pt>
    <dgm:pt modelId="{BCE84F5B-8B1C-48C5-80BC-316AA6A0389D}" type="sibTrans" cxnId="{2E4C6D71-3AF2-417C-B4D9-A806F404E4B0}">
      <dgm:prSet/>
      <dgm:spPr/>
      <dgm:t>
        <a:bodyPr/>
        <a:lstStyle/>
        <a:p>
          <a:endParaRPr lang="en-US"/>
        </a:p>
      </dgm:t>
    </dgm:pt>
    <dgm:pt modelId="{F7DDDA5B-B47D-4015-B5C0-28CD8EEC27B6}">
      <dgm:prSet/>
      <dgm:spPr/>
      <dgm:t>
        <a:bodyPr/>
        <a:lstStyle/>
        <a:p>
          <a:endParaRPr lang="en-US" b="0" i="0" u="none" dirty="0">
            <a:latin typeface="+mn-lt"/>
          </a:endParaRPr>
        </a:p>
      </dgm:t>
    </dgm:pt>
    <dgm:pt modelId="{74EF2547-A9CA-4C53-BE1A-628F3A0796CC}" type="parTrans" cxnId="{89DF50B7-CBC0-44FF-AE13-E199113B481F}">
      <dgm:prSet/>
      <dgm:spPr/>
      <dgm:t>
        <a:bodyPr/>
        <a:lstStyle/>
        <a:p>
          <a:endParaRPr lang="en-US"/>
        </a:p>
      </dgm:t>
    </dgm:pt>
    <dgm:pt modelId="{AC63CFF7-C25F-4966-A013-5C503D539E92}" type="sibTrans" cxnId="{89DF50B7-CBC0-44FF-AE13-E199113B481F}">
      <dgm:prSet/>
      <dgm:spPr/>
      <dgm:t>
        <a:bodyPr/>
        <a:lstStyle/>
        <a:p>
          <a:endParaRPr lang="en-US"/>
        </a:p>
      </dgm:t>
    </dgm:pt>
    <dgm:pt modelId="{512AAC39-2CE1-4C0E-B313-80FBF6805C6C}">
      <dgm:prSet/>
      <dgm:spPr/>
      <dgm:t>
        <a:bodyPr/>
        <a:lstStyle/>
        <a:p>
          <a:r>
            <a:rPr lang="en-US" b="0" i="0" u="none" dirty="0">
              <a:latin typeface="+mn-lt"/>
            </a:rPr>
            <a:t>VS Templates</a:t>
          </a:r>
        </a:p>
      </dgm:t>
    </dgm:pt>
    <dgm:pt modelId="{F7266EAD-6867-402D-B3DE-025636897A94}" type="parTrans" cxnId="{A9D4433D-32A3-4D00-870B-B98C779E62CD}">
      <dgm:prSet/>
      <dgm:spPr/>
      <dgm:t>
        <a:bodyPr/>
        <a:lstStyle/>
        <a:p>
          <a:endParaRPr lang="en-US"/>
        </a:p>
      </dgm:t>
    </dgm:pt>
    <dgm:pt modelId="{B8AA255B-EB5E-4FF2-9944-6D5363759DE4}" type="sibTrans" cxnId="{A9D4433D-32A3-4D00-870B-B98C779E62CD}">
      <dgm:prSet/>
      <dgm:spPr/>
      <dgm:t>
        <a:bodyPr/>
        <a:lstStyle/>
        <a:p>
          <a:endParaRPr lang="en-US"/>
        </a:p>
      </dgm:t>
    </dgm:pt>
    <dgm:pt modelId="{38AD6595-09EA-4672-A7B3-421DC7EDFF4E}">
      <dgm:prSet/>
      <dgm:spPr/>
      <dgm:t>
        <a:bodyPr/>
        <a:lstStyle/>
        <a:p>
          <a:r>
            <a:rPr lang="en-US" b="0" i="0" u="none" dirty="0">
              <a:latin typeface="+mn-lt"/>
            </a:rPr>
            <a:t>Web Templates</a:t>
          </a:r>
        </a:p>
      </dgm:t>
    </dgm:pt>
    <dgm:pt modelId="{598A3377-AAEA-4B24-B2A9-BD5D6D5E8366}" type="parTrans" cxnId="{CB117E17-6966-4BC8-AF54-7F7BC164B1B4}">
      <dgm:prSet/>
      <dgm:spPr/>
      <dgm:t>
        <a:bodyPr/>
        <a:lstStyle/>
        <a:p>
          <a:endParaRPr lang="en-US"/>
        </a:p>
      </dgm:t>
    </dgm:pt>
    <dgm:pt modelId="{63B66FCF-977E-4994-93A5-32DABF82413A}" type="sibTrans" cxnId="{CB117E17-6966-4BC8-AF54-7F7BC164B1B4}">
      <dgm:prSet/>
      <dgm:spPr/>
      <dgm:t>
        <a:bodyPr/>
        <a:lstStyle/>
        <a:p>
          <a:endParaRPr lang="en-US"/>
        </a:p>
      </dgm:t>
    </dgm:pt>
    <dgm:pt modelId="{93C220D6-6890-4A96-8281-3CFC7B3CC344}">
      <dgm:prSet/>
      <dgm:spPr/>
      <dgm:t>
        <a:bodyPr/>
        <a:lstStyle/>
        <a:p>
          <a:r>
            <a:rPr lang="en-US" b="0" i="0" u="none" dirty="0">
              <a:latin typeface="+mn-lt"/>
            </a:rPr>
            <a:t>More Binding</a:t>
          </a:r>
        </a:p>
      </dgm:t>
    </dgm:pt>
    <dgm:pt modelId="{2A1414A7-614B-4346-8FBB-D930C279B564}" type="parTrans" cxnId="{51F67C43-CFF1-4E64-9659-5445BADCB39C}">
      <dgm:prSet/>
      <dgm:spPr/>
      <dgm:t>
        <a:bodyPr/>
        <a:lstStyle/>
        <a:p>
          <a:endParaRPr lang="en-US"/>
        </a:p>
      </dgm:t>
    </dgm:pt>
    <dgm:pt modelId="{D2C42F92-83D1-4C98-952A-796A6F240C9A}" type="sibTrans" cxnId="{51F67C43-CFF1-4E64-9659-5445BADCB39C}">
      <dgm:prSet/>
      <dgm:spPr/>
      <dgm:t>
        <a:bodyPr/>
        <a:lstStyle/>
        <a:p>
          <a:endParaRPr lang="en-US"/>
        </a:p>
      </dgm:t>
    </dgm:pt>
    <dgm:pt modelId="{2E97031D-1FF2-4E7A-A4A8-12C1ABAB60C0}">
      <dgm:prSet/>
      <dgm:spPr/>
      <dgm:t>
        <a:bodyPr/>
        <a:lstStyle/>
        <a:p>
          <a:r>
            <a:rPr lang="en-US" b="0" i="0" u="none" dirty="0">
              <a:latin typeface="+mn-lt"/>
            </a:rPr>
            <a:t>Clarified directives</a:t>
          </a:r>
        </a:p>
      </dgm:t>
    </dgm:pt>
    <dgm:pt modelId="{14EAB3D0-9BC1-49C3-8582-81B7872D07CF}" type="parTrans" cxnId="{C05D8F8E-A6DF-4357-AD75-69EBD4A1B944}">
      <dgm:prSet/>
      <dgm:spPr/>
      <dgm:t>
        <a:bodyPr/>
        <a:lstStyle/>
        <a:p>
          <a:endParaRPr lang="en-US"/>
        </a:p>
      </dgm:t>
    </dgm:pt>
    <dgm:pt modelId="{4DB8B749-EC77-4B82-B020-A224436E55DA}" type="sibTrans" cxnId="{C05D8F8E-A6DF-4357-AD75-69EBD4A1B944}">
      <dgm:prSet/>
      <dgm:spPr/>
      <dgm:t>
        <a:bodyPr/>
        <a:lstStyle/>
        <a:p>
          <a:endParaRPr lang="en-US"/>
        </a:p>
      </dgm:t>
    </dgm:pt>
    <dgm:pt modelId="{357E0AC6-7DCB-48A8-AFF6-077641F9D43B}">
      <dgm:prSet/>
      <dgm:spPr/>
      <dgm:t>
        <a:bodyPr/>
        <a:lstStyle/>
        <a:p>
          <a:r>
            <a:rPr lang="en-US" b="0" i="0" u="none" dirty="0" err="1">
              <a:latin typeface="+mn-lt"/>
            </a:rPr>
            <a:t>EventCounters</a:t>
          </a:r>
          <a:endParaRPr lang="en-US" b="0" i="0" u="none" dirty="0">
            <a:latin typeface="+mn-lt"/>
          </a:endParaRPr>
        </a:p>
      </dgm:t>
    </dgm:pt>
    <dgm:pt modelId="{FF275861-6499-4F38-96ED-6E5E992A9442}" type="parTrans" cxnId="{EE525045-9C00-4BD7-9681-FA657E33F449}">
      <dgm:prSet/>
      <dgm:spPr/>
      <dgm:t>
        <a:bodyPr/>
        <a:lstStyle/>
        <a:p>
          <a:endParaRPr lang="en-US"/>
        </a:p>
      </dgm:t>
    </dgm:pt>
    <dgm:pt modelId="{19389A50-2C92-44B8-80B4-0605AEA315C2}" type="sibTrans" cxnId="{EE525045-9C00-4BD7-9681-FA657E33F449}">
      <dgm:prSet/>
      <dgm:spPr/>
      <dgm:t>
        <a:bodyPr/>
        <a:lstStyle/>
        <a:p>
          <a:endParaRPr lang="en-US"/>
        </a:p>
      </dgm:t>
    </dgm:pt>
    <dgm:pt modelId="{096052C8-BE5E-49EE-8235-AF80BDCC1D2A}">
      <dgm:prSet/>
      <dgm:spPr/>
      <dgm:t>
        <a:bodyPr/>
        <a:lstStyle/>
        <a:p>
          <a:r>
            <a:rPr lang="en-US" b="0" i="0" u="none" dirty="0" err="1">
              <a:latin typeface="+mn-lt"/>
            </a:rPr>
            <a:t>gRPC</a:t>
          </a:r>
          <a:r>
            <a:rPr lang="en-US" b="0" i="0" u="none" dirty="0">
              <a:latin typeface="+mn-lt"/>
            </a:rPr>
            <a:t> improvements</a:t>
          </a:r>
        </a:p>
      </dgm:t>
    </dgm:pt>
    <dgm:pt modelId="{C45B3740-64A0-4EB8-9D80-BAC3D173F307}" type="parTrans" cxnId="{565066CA-CC9B-45FB-AFC2-114BF29ACC46}">
      <dgm:prSet/>
      <dgm:spPr/>
      <dgm:t>
        <a:bodyPr/>
        <a:lstStyle/>
        <a:p>
          <a:endParaRPr lang="en-US"/>
        </a:p>
      </dgm:t>
    </dgm:pt>
    <dgm:pt modelId="{9B382110-2127-444A-B267-499BB4950B20}" type="sibTrans" cxnId="{565066CA-CC9B-45FB-AFC2-114BF29ACC46}">
      <dgm:prSet/>
      <dgm:spPr/>
      <dgm:t>
        <a:bodyPr/>
        <a:lstStyle/>
        <a:p>
          <a:endParaRPr lang="en-US"/>
        </a:p>
      </dgm:t>
    </dgm:pt>
    <dgm:pt modelId="{35D94256-BEF6-4284-9BFC-19B91F1F4E09}">
      <dgm:prSet phldrT="[Text]"/>
      <dgm:spPr/>
      <dgm:t>
        <a:bodyPr/>
        <a:lstStyle/>
        <a:p>
          <a:r>
            <a:rPr lang="en-US" b="1" i="0" u="none" dirty="0">
              <a:latin typeface="+mj-lt"/>
            </a:rPr>
            <a:t>Preview 8</a:t>
          </a:r>
          <a:br>
            <a:rPr lang="en-US" b="1" i="0" u="none" dirty="0">
              <a:latin typeface="+mj-lt"/>
            </a:rPr>
          </a:br>
          <a:r>
            <a:rPr lang="en-US" b="1" i="0" u="none" dirty="0">
              <a:latin typeface="+mj-lt"/>
            </a:rPr>
            <a:t>08-13-2019</a:t>
          </a:r>
          <a:endParaRPr lang="en-US" b="1" dirty="0">
            <a:latin typeface="+mj-lt"/>
          </a:endParaRPr>
        </a:p>
      </dgm:t>
    </dgm:pt>
    <dgm:pt modelId="{59AEB8AA-7F20-4E12-AC77-82A85551CF09}" type="parTrans" cxnId="{D8215736-EA6E-426A-9744-F743E8787B04}">
      <dgm:prSet/>
      <dgm:spPr/>
      <dgm:t>
        <a:bodyPr/>
        <a:lstStyle/>
        <a:p>
          <a:endParaRPr lang="en-US"/>
        </a:p>
      </dgm:t>
    </dgm:pt>
    <dgm:pt modelId="{305BCAD0-DB2F-49CC-B799-C04CA9203DFC}" type="sibTrans" cxnId="{D8215736-EA6E-426A-9744-F743E8787B04}">
      <dgm:prSet/>
      <dgm:spPr/>
      <dgm:t>
        <a:bodyPr/>
        <a:lstStyle/>
        <a:p>
          <a:endParaRPr lang="en-US"/>
        </a:p>
      </dgm:t>
    </dgm:pt>
    <dgm:pt modelId="{279DE6AC-5A35-4B12-92F2-CD3252398C9C}">
      <dgm:prSet/>
      <dgm:spPr/>
      <dgm:t>
        <a:bodyPr/>
        <a:lstStyle/>
        <a:p>
          <a:r>
            <a:rPr lang="en-US" b="0" i="0" u="none" dirty="0">
              <a:latin typeface="+mn-lt"/>
            </a:rPr>
            <a:t>VS 2019 Preview 2</a:t>
          </a:r>
        </a:p>
      </dgm:t>
    </dgm:pt>
    <dgm:pt modelId="{E4F8F154-8D3B-4C94-A8D7-38182855D526}" type="parTrans" cxnId="{DFE784E0-0384-4595-9CF4-51A24B7A9477}">
      <dgm:prSet/>
      <dgm:spPr/>
      <dgm:t>
        <a:bodyPr/>
        <a:lstStyle/>
        <a:p>
          <a:endParaRPr lang="en-US"/>
        </a:p>
      </dgm:t>
    </dgm:pt>
    <dgm:pt modelId="{2DB436B1-60A5-4D61-9325-9FF7C1223F08}" type="sibTrans" cxnId="{DFE784E0-0384-4595-9CF4-51A24B7A9477}">
      <dgm:prSet/>
      <dgm:spPr/>
      <dgm:t>
        <a:bodyPr/>
        <a:lstStyle/>
        <a:p>
          <a:endParaRPr lang="en-US"/>
        </a:p>
      </dgm:t>
    </dgm:pt>
    <dgm:pt modelId="{F373109E-A30B-44D8-BAC1-BC400E27878E}">
      <dgm:prSet/>
      <dgm:spPr/>
      <dgm:t>
        <a:bodyPr/>
        <a:lstStyle/>
        <a:p>
          <a:r>
            <a:rPr lang="en-US" b="0" i="0" u="none" dirty="0">
              <a:latin typeface="+mn-lt"/>
            </a:rPr>
            <a:t>Template updates</a:t>
          </a:r>
        </a:p>
      </dgm:t>
    </dgm:pt>
    <dgm:pt modelId="{6028E906-8FFB-4265-B88E-859C62DFDEF6}" type="parTrans" cxnId="{7CB18159-375F-4803-AD2F-2AC91BAE562D}">
      <dgm:prSet/>
      <dgm:spPr/>
      <dgm:t>
        <a:bodyPr/>
        <a:lstStyle/>
        <a:p>
          <a:endParaRPr lang="en-US"/>
        </a:p>
      </dgm:t>
    </dgm:pt>
    <dgm:pt modelId="{57C9F8D3-F69F-45A9-9D80-3787535E76AB}" type="sibTrans" cxnId="{7CB18159-375F-4803-AD2F-2AC91BAE562D}">
      <dgm:prSet/>
      <dgm:spPr/>
      <dgm:t>
        <a:bodyPr/>
        <a:lstStyle/>
        <a:p>
          <a:endParaRPr lang="en-US"/>
        </a:p>
      </dgm:t>
    </dgm:pt>
    <dgm:pt modelId="{412186E7-C268-4BD9-A004-25F745A293BC}">
      <dgm:prSet/>
      <dgm:spPr/>
      <dgm:t>
        <a:bodyPr/>
        <a:lstStyle/>
        <a:p>
          <a:r>
            <a:rPr lang="en-US" b="1" i="0" u="none" dirty="0">
              <a:latin typeface="+mj-lt"/>
            </a:rPr>
            <a:t>Preview 9</a:t>
          </a:r>
          <a:br>
            <a:rPr lang="en-US" b="1" i="0" u="none" dirty="0">
              <a:latin typeface="+mj-lt"/>
            </a:rPr>
          </a:br>
          <a:r>
            <a:rPr lang="en-US" b="1" i="0" u="none" dirty="0">
              <a:latin typeface="+mj-lt"/>
            </a:rPr>
            <a:t>09-04-2019</a:t>
          </a:r>
          <a:endParaRPr lang="en-US" b="1" dirty="0">
            <a:latin typeface="+mj-lt"/>
          </a:endParaRPr>
        </a:p>
      </dgm:t>
    </dgm:pt>
    <dgm:pt modelId="{A6E26699-1390-401F-9859-78D1EDCB1505}" type="parTrans" cxnId="{2A1AF5A8-8B9D-44AE-8158-8D509A7CE834}">
      <dgm:prSet/>
      <dgm:spPr/>
      <dgm:t>
        <a:bodyPr/>
        <a:lstStyle/>
        <a:p>
          <a:endParaRPr lang="en-US"/>
        </a:p>
      </dgm:t>
    </dgm:pt>
    <dgm:pt modelId="{60ADE0A7-CDF0-46A1-804D-BBB4D084B4EB}" type="sibTrans" cxnId="{2A1AF5A8-8B9D-44AE-8158-8D509A7CE834}">
      <dgm:prSet/>
      <dgm:spPr/>
      <dgm:t>
        <a:bodyPr/>
        <a:lstStyle/>
        <a:p>
          <a:endParaRPr lang="en-US"/>
        </a:p>
      </dgm:t>
    </dgm:pt>
    <dgm:pt modelId="{86E42087-81AF-48DB-AE15-DC21B0E7E0F9}">
      <dgm:prSet phldrT="[Text]"/>
      <dgm:spPr/>
      <dgm:t>
        <a:bodyPr/>
        <a:lstStyle/>
        <a:p>
          <a:r>
            <a:rPr lang="en-US" b="0" i="0" u="none" dirty="0">
              <a:latin typeface="+mn-lt"/>
            </a:rPr>
            <a:t>VS 2019 Preview 3</a:t>
          </a:r>
          <a:endParaRPr lang="en-US" b="0" dirty="0">
            <a:latin typeface="+mn-lt"/>
          </a:endParaRPr>
        </a:p>
      </dgm:t>
    </dgm:pt>
    <dgm:pt modelId="{BA7FBCF5-D0BA-49FA-8EFF-13571C5FD23E}" type="parTrans" cxnId="{5B24101B-B750-4D03-B089-FD4257AA25FD}">
      <dgm:prSet/>
      <dgm:spPr/>
      <dgm:t>
        <a:bodyPr/>
        <a:lstStyle/>
        <a:p>
          <a:endParaRPr lang="en-US"/>
        </a:p>
      </dgm:t>
    </dgm:pt>
    <dgm:pt modelId="{0A8353FC-4247-4180-ABA2-D3B040C615BF}" type="sibTrans" cxnId="{5B24101B-B750-4D03-B089-FD4257AA25FD}">
      <dgm:prSet/>
      <dgm:spPr/>
      <dgm:t>
        <a:bodyPr/>
        <a:lstStyle/>
        <a:p>
          <a:endParaRPr lang="en-US"/>
        </a:p>
      </dgm:t>
    </dgm:pt>
    <dgm:pt modelId="{474AA32A-A623-4D80-9FAC-4FAB0CEF9DBB}">
      <dgm:prSet/>
      <dgm:spPr/>
      <dgm:t>
        <a:bodyPr/>
        <a:lstStyle/>
        <a:p>
          <a:r>
            <a:rPr lang="en-US" b="1" i="0" u="none" dirty="0">
              <a:latin typeface="+mj-lt"/>
            </a:rPr>
            <a:t>Preview 6</a:t>
          </a:r>
          <a:br>
            <a:rPr lang="en-US" b="1" i="0" u="none" dirty="0">
              <a:latin typeface="+mj-lt"/>
            </a:rPr>
          </a:br>
          <a:r>
            <a:rPr lang="en-US" b="1" i="0" u="none" dirty="0">
              <a:latin typeface="+mj-lt"/>
            </a:rPr>
            <a:t>06-12-2019</a:t>
          </a:r>
          <a:endParaRPr lang="en-US" b="1" dirty="0">
            <a:latin typeface="+mj-lt"/>
          </a:endParaRPr>
        </a:p>
      </dgm:t>
    </dgm:pt>
    <dgm:pt modelId="{9B4A6CBB-C92B-4D79-A5DB-028243AFAA11}" type="parTrans" cxnId="{4DA748D8-2E87-4677-865A-73A13B997681}">
      <dgm:prSet/>
      <dgm:spPr/>
      <dgm:t>
        <a:bodyPr/>
        <a:lstStyle/>
        <a:p>
          <a:endParaRPr lang="en-US"/>
        </a:p>
      </dgm:t>
    </dgm:pt>
    <dgm:pt modelId="{F034989A-79D4-41CE-833F-69B426EFB031}" type="sibTrans" cxnId="{4DA748D8-2E87-4677-865A-73A13B997681}">
      <dgm:prSet/>
      <dgm:spPr/>
      <dgm:t>
        <a:bodyPr/>
        <a:lstStyle/>
        <a:p>
          <a:endParaRPr lang="en-US"/>
        </a:p>
      </dgm:t>
    </dgm:pt>
    <dgm:pt modelId="{B6E8A6BD-1F11-413D-93BA-7FD96B8CEFAF}">
      <dgm:prSet/>
      <dgm:spPr/>
      <dgm:t>
        <a:bodyPr/>
        <a:lstStyle/>
        <a:p>
          <a:endParaRPr lang="en-US" b="0" i="0" u="none" dirty="0">
            <a:latin typeface="+mn-lt"/>
          </a:endParaRPr>
        </a:p>
      </dgm:t>
    </dgm:pt>
    <dgm:pt modelId="{17988C9B-0365-40DD-9D13-46801C1991DB}" type="parTrans" cxnId="{01B2E6D9-453D-4FD3-95DC-92D8141BB156}">
      <dgm:prSet/>
      <dgm:spPr/>
      <dgm:t>
        <a:bodyPr/>
        <a:lstStyle/>
        <a:p>
          <a:endParaRPr lang="en-US"/>
        </a:p>
      </dgm:t>
    </dgm:pt>
    <dgm:pt modelId="{BA8B87CB-6CC4-4B43-9F7E-7EFFF65F4C1A}" type="sibTrans" cxnId="{01B2E6D9-453D-4FD3-95DC-92D8141BB156}">
      <dgm:prSet/>
      <dgm:spPr/>
      <dgm:t>
        <a:bodyPr/>
        <a:lstStyle/>
        <a:p>
          <a:endParaRPr lang="en-US"/>
        </a:p>
      </dgm:t>
    </dgm:pt>
    <dgm:pt modelId="{73E8AE67-F61A-4FD7-B862-3C1DD10EFEAD}">
      <dgm:prSet/>
      <dgm:spPr/>
      <dgm:t>
        <a:bodyPr/>
        <a:lstStyle/>
        <a:p>
          <a:r>
            <a:rPr lang="en-US" b="0" i="0" u="none" dirty="0">
              <a:latin typeface="+mn-lt"/>
            </a:rPr>
            <a:t>Case sensitive binding</a:t>
          </a:r>
        </a:p>
      </dgm:t>
    </dgm:pt>
    <dgm:pt modelId="{A3F741C5-117A-4CCF-9DA0-F8B0F69DE986}" type="parTrans" cxnId="{22F381F7-8C2E-4AE5-BE87-A8E6CBA5FCEA}">
      <dgm:prSet/>
      <dgm:spPr/>
      <dgm:t>
        <a:bodyPr/>
        <a:lstStyle/>
        <a:p>
          <a:endParaRPr lang="en-US"/>
        </a:p>
      </dgm:t>
    </dgm:pt>
    <dgm:pt modelId="{60F3DDE8-C5F1-47C6-BFD1-87E032C274AE}" type="sibTrans" cxnId="{22F381F7-8C2E-4AE5-BE87-A8E6CBA5FCEA}">
      <dgm:prSet/>
      <dgm:spPr/>
      <dgm:t>
        <a:bodyPr/>
        <a:lstStyle/>
        <a:p>
          <a:endParaRPr lang="en-US"/>
        </a:p>
      </dgm:t>
    </dgm:pt>
    <dgm:pt modelId="{82214BD6-C89B-4E41-82C5-6DC880C25335}">
      <dgm:prSet/>
      <dgm:spPr/>
      <dgm:t>
        <a:bodyPr/>
        <a:lstStyle/>
        <a:p>
          <a:r>
            <a:rPr lang="en-US" b="0" i="0" u="none" dirty="0">
              <a:latin typeface="+mn-lt"/>
            </a:rPr>
            <a:t>Improved reconnect</a:t>
          </a:r>
        </a:p>
      </dgm:t>
    </dgm:pt>
    <dgm:pt modelId="{78076E42-B46F-4A85-8396-B41CDE0EFEA3}" type="parTrans" cxnId="{BC3011F4-BCEC-4CA0-97A8-912C5F1A1518}">
      <dgm:prSet/>
      <dgm:spPr/>
      <dgm:t>
        <a:bodyPr/>
        <a:lstStyle/>
        <a:p>
          <a:endParaRPr lang="en-US"/>
        </a:p>
      </dgm:t>
    </dgm:pt>
    <dgm:pt modelId="{18F74CD9-BF4C-499C-B9D6-FAD243EB7D46}" type="sibTrans" cxnId="{BC3011F4-BCEC-4CA0-97A8-912C5F1A1518}">
      <dgm:prSet/>
      <dgm:spPr/>
      <dgm:t>
        <a:bodyPr/>
        <a:lstStyle/>
        <a:p>
          <a:endParaRPr lang="en-US"/>
        </a:p>
      </dgm:t>
    </dgm:pt>
    <dgm:pt modelId="{7972BCA2-57C2-45A2-B46F-7DFBB56BC42D}">
      <dgm:prSet/>
      <dgm:spPr/>
      <dgm:t>
        <a:bodyPr/>
        <a:lstStyle/>
        <a:p>
          <a:r>
            <a:rPr lang="en-US" b="0" i="0" u="none" dirty="0">
              <a:latin typeface="+mn-lt"/>
            </a:rPr>
            <a:t>Razor support for @attribute</a:t>
          </a:r>
        </a:p>
      </dgm:t>
    </dgm:pt>
    <dgm:pt modelId="{D2084149-6C7C-4ECD-A529-F0E5D63AD241}" type="parTrans" cxnId="{CF9F8196-1745-461E-B2C3-0F2D72AF5C30}">
      <dgm:prSet/>
      <dgm:spPr/>
      <dgm:t>
        <a:bodyPr/>
        <a:lstStyle/>
        <a:p>
          <a:endParaRPr lang="en-US"/>
        </a:p>
      </dgm:t>
    </dgm:pt>
    <dgm:pt modelId="{E705BA54-4883-4F7A-B6D5-98B88B2CA46B}" type="sibTrans" cxnId="{CF9F8196-1745-461E-B2C3-0F2D72AF5C30}">
      <dgm:prSet/>
      <dgm:spPr/>
      <dgm:t>
        <a:bodyPr/>
        <a:lstStyle/>
        <a:p>
          <a:endParaRPr lang="en-US"/>
        </a:p>
      </dgm:t>
    </dgm:pt>
    <dgm:pt modelId="{3E935999-FB7B-45B8-AF0A-DDBFE758C1F3}">
      <dgm:prSet/>
      <dgm:spPr/>
      <dgm:t>
        <a:bodyPr/>
        <a:lstStyle/>
        <a:p>
          <a:r>
            <a:rPr lang="en-US" b="0" i="0" u="none" dirty="0" err="1">
              <a:latin typeface="+mn-lt"/>
            </a:rPr>
            <a:t>gRPC</a:t>
          </a:r>
          <a:r>
            <a:rPr lang="en-US" b="0" i="0" u="none" dirty="0">
              <a:latin typeface="+mn-lt"/>
            </a:rPr>
            <a:t> improvements</a:t>
          </a:r>
        </a:p>
      </dgm:t>
    </dgm:pt>
    <dgm:pt modelId="{C00C8DEA-5891-4A05-9844-B84EDE71E163}" type="parTrans" cxnId="{665722AD-BD26-4971-BED8-78B7F2D06608}">
      <dgm:prSet/>
      <dgm:spPr/>
      <dgm:t>
        <a:bodyPr/>
        <a:lstStyle/>
        <a:p>
          <a:endParaRPr lang="en-US"/>
        </a:p>
      </dgm:t>
    </dgm:pt>
    <dgm:pt modelId="{950907EF-5655-4C04-BD17-9F62049DF28D}" type="sibTrans" cxnId="{665722AD-BD26-4971-BED8-78B7F2D06608}">
      <dgm:prSet/>
      <dgm:spPr/>
      <dgm:t>
        <a:bodyPr/>
        <a:lstStyle/>
        <a:p>
          <a:endParaRPr lang="en-US"/>
        </a:p>
      </dgm:t>
    </dgm:pt>
    <dgm:pt modelId="{41DF7D22-BB35-4593-B6B8-38BABD82D336}">
      <dgm:prSet phldrT="[Text]"/>
      <dgm:spPr/>
      <dgm:t>
        <a:bodyPr/>
        <a:lstStyle/>
        <a:p>
          <a:r>
            <a:rPr lang="en-US" b="0" dirty="0">
              <a:latin typeface="+mn-lt"/>
            </a:rPr>
            <a:t>Routing improvements</a:t>
          </a:r>
        </a:p>
      </dgm:t>
    </dgm:pt>
    <dgm:pt modelId="{0CD04399-20B1-475A-8DD0-9306987603C6}" type="parTrans" cxnId="{5323297C-4816-45BD-BAD1-4D9456D71C99}">
      <dgm:prSet/>
      <dgm:spPr/>
      <dgm:t>
        <a:bodyPr/>
        <a:lstStyle/>
        <a:p>
          <a:endParaRPr lang="en-US"/>
        </a:p>
      </dgm:t>
    </dgm:pt>
    <dgm:pt modelId="{BB58A060-4C86-4785-B49C-42E0B5D26B9D}" type="sibTrans" cxnId="{5323297C-4816-45BD-BAD1-4D9456D71C99}">
      <dgm:prSet/>
      <dgm:spPr/>
      <dgm:t>
        <a:bodyPr/>
        <a:lstStyle/>
        <a:p>
          <a:endParaRPr lang="en-US"/>
        </a:p>
      </dgm:t>
    </dgm:pt>
    <dgm:pt modelId="{1D0575F5-0921-4253-9EF5-3F61E356B06F}">
      <dgm:prSet phldrT="[Text]"/>
      <dgm:spPr/>
      <dgm:t>
        <a:bodyPr/>
        <a:lstStyle/>
        <a:p>
          <a:endParaRPr lang="en-US" b="0" dirty="0">
            <a:latin typeface="+mn-lt"/>
          </a:endParaRPr>
        </a:p>
      </dgm:t>
    </dgm:pt>
    <dgm:pt modelId="{1071C5B1-8AB6-4E24-ACEA-5B5E474FE222}" type="parTrans" cxnId="{1C1F888C-8920-442D-BEE8-3766401E0E28}">
      <dgm:prSet/>
      <dgm:spPr/>
      <dgm:t>
        <a:bodyPr/>
        <a:lstStyle/>
        <a:p>
          <a:endParaRPr lang="en-US"/>
        </a:p>
      </dgm:t>
    </dgm:pt>
    <dgm:pt modelId="{3DBA7FF1-6FE5-45C1-B81A-E3C8249B2B41}" type="sibTrans" cxnId="{1C1F888C-8920-442D-BEE8-3766401E0E28}">
      <dgm:prSet/>
      <dgm:spPr/>
      <dgm:t>
        <a:bodyPr/>
        <a:lstStyle/>
        <a:p>
          <a:endParaRPr lang="en-US"/>
        </a:p>
      </dgm:t>
    </dgm:pt>
    <dgm:pt modelId="{33DBD94D-08E9-4237-9DCC-F0E7D35F3BCA}">
      <dgm:prSet phldrT="[Text]"/>
      <dgm:spPr/>
      <dgm:t>
        <a:bodyPr/>
        <a:lstStyle/>
        <a:p>
          <a:r>
            <a:rPr lang="en-US" b="0" dirty="0">
              <a:latin typeface="+mn-lt"/>
            </a:rPr>
            <a:t>Render multiple </a:t>
          </a:r>
          <a:r>
            <a:rPr lang="en-US" b="0" dirty="0" err="1">
              <a:latin typeface="+mn-lt"/>
            </a:rPr>
            <a:t>Blazor</a:t>
          </a:r>
          <a:r>
            <a:rPr lang="en-US" b="0" dirty="0">
              <a:latin typeface="+mn-lt"/>
            </a:rPr>
            <a:t> components</a:t>
          </a:r>
        </a:p>
      </dgm:t>
    </dgm:pt>
    <dgm:pt modelId="{CAEC159F-97D7-45E4-825E-6C2E7EB7623C}" type="parTrans" cxnId="{3BF7D716-6D8A-4B63-A879-65E9FF1F5739}">
      <dgm:prSet/>
      <dgm:spPr/>
      <dgm:t>
        <a:bodyPr/>
        <a:lstStyle/>
        <a:p>
          <a:endParaRPr lang="en-US"/>
        </a:p>
      </dgm:t>
    </dgm:pt>
    <dgm:pt modelId="{975EA868-1376-477F-86C3-74143FFB1326}" type="sibTrans" cxnId="{3BF7D716-6D8A-4B63-A879-65E9FF1F5739}">
      <dgm:prSet/>
      <dgm:spPr/>
      <dgm:t>
        <a:bodyPr/>
        <a:lstStyle/>
        <a:p>
          <a:endParaRPr lang="en-US"/>
        </a:p>
      </dgm:t>
    </dgm:pt>
    <dgm:pt modelId="{35006BDD-C7E5-4997-9652-095F43238103}">
      <dgm:prSet phldrT="[Text]"/>
      <dgm:spPr/>
      <dgm:t>
        <a:bodyPr/>
        <a:lstStyle/>
        <a:p>
          <a:r>
            <a:rPr lang="en-US" b="0" dirty="0">
              <a:latin typeface="+mn-lt"/>
            </a:rPr>
            <a:t>Smarter reconnection</a:t>
          </a:r>
        </a:p>
      </dgm:t>
    </dgm:pt>
    <dgm:pt modelId="{7BB1A681-68FA-4581-91CF-50BD2FDBF4D8}" type="parTrans" cxnId="{23473A17-8D7F-4236-AE01-C1B37AEDD0C0}">
      <dgm:prSet/>
      <dgm:spPr/>
      <dgm:t>
        <a:bodyPr/>
        <a:lstStyle/>
        <a:p>
          <a:endParaRPr lang="en-US"/>
        </a:p>
      </dgm:t>
    </dgm:pt>
    <dgm:pt modelId="{92DEDC94-340E-40BB-8B09-58AAA97FA093}" type="sibTrans" cxnId="{23473A17-8D7F-4236-AE01-C1B37AEDD0C0}">
      <dgm:prSet/>
      <dgm:spPr/>
      <dgm:t>
        <a:bodyPr/>
        <a:lstStyle/>
        <a:p>
          <a:endParaRPr lang="en-US"/>
        </a:p>
      </dgm:t>
    </dgm:pt>
    <dgm:pt modelId="{B1644FE1-9CD0-4715-A453-A5EEA5EFC15E}">
      <dgm:prSet phldrT="[Text]"/>
      <dgm:spPr/>
      <dgm:t>
        <a:bodyPr/>
        <a:lstStyle/>
        <a:p>
          <a:r>
            <a:rPr lang="en-US" b="0" dirty="0">
              <a:latin typeface="+mn-lt"/>
            </a:rPr>
            <a:t>Improved DI management</a:t>
          </a:r>
        </a:p>
      </dgm:t>
    </dgm:pt>
    <dgm:pt modelId="{81028F37-05A9-4F56-BE66-D834EBA3B330}" type="parTrans" cxnId="{EB01D03E-D553-4A1B-ACE8-7B59F9BE3EA6}">
      <dgm:prSet/>
      <dgm:spPr/>
      <dgm:t>
        <a:bodyPr/>
        <a:lstStyle/>
        <a:p>
          <a:endParaRPr lang="en-US"/>
        </a:p>
      </dgm:t>
    </dgm:pt>
    <dgm:pt modelId="{09AA2DC1-EB3D-44A9-B82B-8C5AC768870D}" type="sibTrans" cxnId="{EB01D03E-D553-4A1B-ACE8-7B59F9BE3EA6}">
      <dgm:prSet/>
      <dgm:spPr/>
      <dgm:t>
        <a:bodyPr/>
        <a:lstStyle/>
        <a:p>
          <a:endParaRPr lang="en-US"/>
        </a:p>
      </dgm:t>
    </dgm:pt>
    <dgm:pt modelId="{5B51A98E-1086-4808-B71C-7BDC787EEEF4}">
      <dgm:prSet phldrT="[Text]"/>
      <dgm:spPr/>
      <dgm:t>
        <a:bodyPr/>
        <a:lstStyle/>
        <a:p>
          <a:r>
            <a:rPr lang="en-US" b="0" dirty="0">
              <a:latin typeface="+mn-lt"/>
            </a:rPr>
            <a:t>Razor Unit Test framework prototype</a:t>
          </a:r>
        </a:p>
      </dgm:t>
    </dgm:pt>
    <dgm:pt modelId="{EC8CC368-5478-4681-8723-5242C4FA2B89}" type="parTrans" cxnId="{1DA869CA-DF8C-4113-9475-ED2A99462DF5}">
      <dgm:prSet/>
      <dgm:spPr/>
      <dgm:t>
        <a:bodyPr/>
        <a:lstStyle/>
        <a:p>
          <a:endParaRPr lang="en-US"/>
        </a:p>
      </dgm:t>
    </dgm:pt>
    <dgm:pt modelId="{56FDB2DF-E859-4BA9-B330-787749F1195F}" type="sibTrans" cxnId="{1DA869CA-DF8C-4113-9475-ED2A99462DF5}">
      <dgm:prSet/>
      <dgm:spPr/>
      <dgm:t>
        <a:bodyPr/>
        <a:lstStyle/>
        <a:p>
          <a:endParaRPr lang="en-US"/>
        </a:p>
      </dgm:t>
    </dgm:pt>
    <dgm:pt modelId="{4A799CFF-38D9-4383-8D5D-368261F6C33A}">
      <dgm:prSet phldrT="[Text]"/>
      <dgm:spPr/>
      <dgm:t>
        <a:bodyPr/>
        <a:lstStyle/>
        <a:p>
          <a:r>
            <a:rPr lang="en-US" b="0" dirty="0" err="1">
              <a:latin typeface="+mn-lt"/>
            </a:rPr>
            <a:t>gRPC</a:t>
          </a:r>
          <a:r>
            <a:rPr lang="en-US" b="0" dirty="0">
              <a:latin typeface="+mn-lt"/>
            </a:rPr>
            <a:t> improvements</a:t>
          </a:r>
        </a:p>
      </dgm:t>
    </dgm:pt>
    <dgm:pt modelId="{FF43513C-4024-49B1-90B7-8EB78A1EF8A9}" type="parTrans" cxnId="{D80634C5-79F3-4E82-B839-2191C5A09E3C}">
      <dgm:prSet/>
      <dgm:spPr/>
      <dgm:t>
        <a:bodyPr/>
        <a:lstStyle/>
        <a:p>
          <a:endParaRPr lang="en-US"/>
        </a:p>
      </dgm:t>
    </dgm:pt>
    <dgm:pt modelId="{37AB3F40-F101-4B47-9752-C13C200A1D9D}" type="sibTrans" cxnId="{D80634C5-79F3-4E82-B839-2191C5A09E3C}">
      <dgm:prSet/>
      <dgm:spPr/>
      <dgm:t>
        <a:bodyPr/>
        <a:lstStyle/>
        <a:p>
          <a:endParaRPr lang="en-US"/>
        </a:p>
      </dgm:t>
    </dgm:pt>
    <dgm:pt modelId="{658A8D01-1E99-4985-B8DE-AB160C2536D2}" type="pres">
      <dgm:prSet presAssocID="{35D87928-9136-4945-96C6-E1705FBDC4D2}" presName="Name0" presStyleCnt="0">
        <dgm:presLayoutVars>
          <dgm:dir/>
          <dgm:animLvl val="lvl"/>
          <dgm:resizeHandles val="exact"/>
        </dgm:presLayoutVars>
      </dgm:prSet>
      <dgm:spPr/>
    </dgm:pt>
    <dgm:pt modelId="{53C27F7C-212F-4455-8BE5-D0A644C68F31}" type="pres">
      <dgm:prSet presAssocID="{474AA32A-A623-4D80-9FAC-4FAB0CEF9DBB}" presName="composite" presStyleCnt="0"/>
      <dgm:spPr/>
    </dgm:pt>
    <dgm:pt modelId="{71AFE344-4841-453A-BF1A-7857432847CA}" type="pres">
      <dgm:prSet presAssocID="{474AA32A-A623-4D80-9FAC-4FAB0CEF9DBB}" presName="parTx" presStyleLbl="alignNode1" presStyleIdx="0" presStyleCnt="4">
        <dgm:presLayoutVars>
          <dgm:chMax val="0"/>
          <dgm:chPref val="0"/>
          <dgm:bulletEnabled val="1"/>
        </dgm:presLayoutVars>
      </dgm:prSet>
      <dgm:spPr/>
    </dgm:pt>
    <dgm:pt modelId="{3C4AC3DF-BC10-4498-AF47-E6E66570144D}" type="pres">
      <dgm:prSet presAssocID="{474AA32A-A623-4D80-9FAC-4FAB0CEF9DBB}" presName="desTx" presStyleLbl="alignAccFollowNode1" presStyleIdx="0" presStyleCnt="4">
        <dgm:presLayoutVars>
          <dgm:bulletEnabled val="1"/>
        </dgm:presLayoutVars>
      </dgm:prSet>
      <dgm:spPr/>
    </dgm:pt>
    <dgm:pt modelId="{330A71E2-5C42-4336-A87B-944069F9FC74}" type="pres">
      <dgm:prSet presAssocID="{F034989A-79D4-41CE-833F-69B426EFB031}" presName="space" presStyleCnt="0"/>
      <dgm:spPr/>
    </dgm:pt>
    <dgm:pt modelId="{17BACC9D-AE74-4FC3-A462-B0C83D5DBD99}" type="pres">
      <dgm:prSet presAssocID="{8169BF87-DAF8-4B72-9BF7-B4CA8FC09D5D}" presName="composite" presStyleCnt="0"/>
      <dgm:spPr/>
    </dgm:pt>
    <dgm:pt modelId="{81AB4C59-50F5-4DD5-BFE1-A9C7E06CFA2E}" type="pres">
      <dgm:prSet presAssocID="{8169BF87-DAF8-4B72-9BF7-B4CA8FC09D5D}" presName="parTx" presStyleLbl="alignNode1" presStyleIdx="1" presStyleCnt="4">
        <dgm:presLayoutVars>
          <dgm:chMax val="0"/>
          <dgm:chPref val="0"/>
          <dgm:bulletEnabled val="1"/>
        </dgm:presLayoutVars>
      </dgm:prSet>
      <dgm:spPr/>
    </dgm:pt>
    <dgm:pt modelId="{4BDF4E76-8DA4-4655-9C4E-6AA94F3971D8}" type="pres">
      <dgm:prSet presAssocID="{8169BF87-DAF8-4B72-9BF7-B4CA8FC09D5D}" presName="desTx" presStyleLbl="alignAccFollowNode1" presStyleIdx="1" presStyleCnt="4">
        <dgm:presLayoutVars>
          <dgm:bulletEnabled val="1"/>
        </dgm:presLayoutVars>
      </dgm:prSet>
      <dgm:spPr/>
    </dgm:pt>
    <dgm:pt modelId="{E0CED8EB-6CA1-4B28-85F2-E8080636B698}" type="pres">
      <dgm:prSet presAssocID="{B1AEA4CA-CD8D-45F6-B29F-4A5CDD657FE7}" presName="space" presStyleCnt="0"/>
      <dgm:spPr/>
    </dgm:pt>
    <dgm:pt modelId="{5F45EF1F-7BB7-4AF9-83E7-0FF9F7013DC5}" type="pres">
      <dgm:prSet presAssocID="{35D94256-BEF6-4284-9BFC-19B91F1F4E09}" presName="composite" presStyleCnt="0"/>
      <dgm:spPr/>
    </dgm:pt>
    <dgm:pt modelId="{234C898D-297D-47D0-9149-6E89BB80FAB8}" type="pres">
      <dgm:prSet presAssocID="{35D94256-BEF6-4284-9BFC-19B91F1F4E09}" presName="parTx" presStyleLbl="alignNode1" presStyleIdx="2" presStyleCnt="4">
        <dgm:presLayoutVars>
          <dgm:chMax val="0"/>
          <dgm:chPref val="0"/>
          <dgm:bulletEnabled val="1"/>
        </dgm:presLayoutVars>
      </dgm:prSet>
      <dgm:spPr/>
    </dgm:pt>
    <dgm:pt modelId="{508CD895-362A-4C2C-8E3B-6738F4DF33CA}" type="pres">
      <dgm:prSet presAssocID="{35D94256-BEF6-4284-9BFC-19B91F1F4E09}" presName="desTx" presStyleLbl="alignAccFollowNode1" presStyleIdx="2" presStyleCnt="4">
        <dgm:presLayoutVars>
          <dgm:bulletEnabled val="1"/>
        </dgm:presLayoutVars>
      </dgm:prSet>
      <dgm:spPr/>
    </dgm:pt>
    <dgm:pt modelId="{A94F38E3-A4D2-470F-9FFA-3100044049E1}" type="pres">
      <dgm:prSet presAssocID="{305BCAD0-DB2F-49CC-B799-C04CA9203DFC}" presName="space" presStyleCnt="0"/>
      <dgm:spPr/>
    </dgm:pt>
    <dgm:pt modelId="{4F9BCD3E-026D-4F89-9D3A-A3D9DCD11256}" type="pres">
      <dgm:prSet presAssocID="{412186E7-C268-4BD9-A004-25F745A293BC}" presName="composite" presStyleCnt="0"/>
      <dgm:spPr/>
    </dgm:pt>
    <dgm:pt modelId="{F8B22DCB-C6E1-41D9-8204-FA4463960844}" type="pres">
      <dgm:prSet presAssocID="{412186E7-C268-4BD9-A004-25F745A293BC}" presName="parTx" presStyleLbl="alignNode1" presStyleIdx="3" presStyleCnt="4">
        <dgm:presLayoutVars>
          <dgm:chMax val="0"/>
          <dgm:chPref val="0"/>
          <dgm:bulletEnabled val="1"/>
        </dgm:presLayoutVars>
      </dgm:prSet>
      <dgm:spPr/>
    </dgm:pt>
    <dgm:pt modelId="{03DF9F32-83A6-41F8-AAA2-A214A822A43C}" type="pres">
      <dgm:prSet presAssocID="{412186E7-C268-4BD9-A004-25F745A293BC}" presName="desTx" presStyleLbl="alignAccFollowNode1" presStyleIdx="3" presStyleCnt="4">
        <dgm:presLayoutVars>
          <dgm:bulletEnabled val="1"/>
        </dgm:presLayoutVars>
      </dgm:prSet>
      <dgm:spPr/>
    </dgm:pt>
  </dgm:ptLst>
  <dgm:cxnLst>
    <dgm:cxn modelId="{9072C406-8040-4B8B-B9C8-EA6571BE8C3E}" srcId="{474AA32A-A623-4D80-9FAC-4FAB0CEF9DBB}" destId="{FEDEE9A0-F4B3-4B78-B7CB-8689B177782D}" srcOrd="5" destOrd="0" parTransId="{EB9136EC-7CCF-40CE-B674-AE3988785FF8}" sibTransId="{B9E25EF5-8CB5-4FB1-824E-885FAC1BAB21}"/>
    <dgm:cxn modelId="{2FFD9F09-4338-4893-ABAC-076F5C31A912}" type="presOf" srcId="{35D87928-9136-4945-96C6-E1705FBDC4D2}" destId="{658A8D01-1E99-4985-B8DE-AB160C2536D2}" srcOrd="0" destOrd="0" presId="urn:microsoft.com/office/officeart/2005/8/layout/hList1"/>
    <dgm:cxn modelId="{3388160A-D010-4E62-9CF6-8A0838A78ACF}" type="presOf" srcId="{F373109E-A30B-44D8-BAC1-BC400E27878E}" destId="{508CD895-362A-4C2C-8E3B-6738F4DF33CA}" srcOrd="0" destOrd="2" presId="urn:microsoft.com/office/officeart/2005/8/layout/hList1"/>
    <dgm:cxn modelId="{84D6190C-E4D9-40EA-928D-CC6E3217499F}" type="presOf" srcId="{B6E8A6BD-1F11-413D-93BA-7FD96B8CEFAF}" destId="{508CD895-362A-4C2C-8E3B-6738F4DF33CA}" srcOrd="0" destOrd="1" presId="urn:microsoft.com/office/officeart/2005/8/layout/hList1"/>
    <dgm:cxn modelId="{451CB20D-C25E-4200-B24B-61AC4FC5793D}" type="presOf" srcId="{3E935999-FB7B-45B8-AF0A-DDBFE758C1F3}" destId="{508CD895-362A-4C2C-8E3B-6738F4DF33CA}" srcOrd="0" destOrd="6" presId="urn:microsoft.com/office/officeart/2005/8/layout/hList1"/>
    <dgm:cxn modelId="{59625A0E-DCCC-4519-B459-5087B77CD60C}" srcId="{474AA32A-A623-4D80-9FAC-4FAB0CEF9DBB}" destId="{3CCB29B5-7654-4344-8A06-01F3AFADD06A}" srcOrd="1" destOrd="0" parTransId="{5C6FFFF4-86B7-4BEB-A706-5AE37DEB200B}" sibTransId="{33EA2C71-AE7F-4D03-872D-F2A21AE936BE}"/>
    <dgm:cxn modelId="{B9D9C415-B490-42C7-8772-C97C6DB3DE98}" srcId="{35D87928-9136-4945-96C6-E1705FBDC4D2}" destId="{8169BF87-DAF8-4B72-9BF7-B4CA8FC09D5D}" srcOrd="1" destOrd="0" parTransId="{2F06FDC3-E7FA-4165-A816-5143C8EED76E}" sibTransId="{B1AEA4CA-CD8D-45F6-B29F-4A5CDD657FE7}"/>
    <dgm:cxn modelId="{3BF7D716-6D8A-4B63-A879-65E9FF1F5739}" srcId="{412186E7-C268-4BD9-A004-25F745A293BC}" destId="{33DBD94D-08E9-4237-9DCC-F0E7D35F3BCA}" srcOrd="3" destOrd="0" parTransId="{CAEC159F-97D7-45E4-825E-6C2E7EB7623C}" sibTransId="{975EA868-1376-477F-86C3-74143FFB1326}"/>
    <dgm:cxn modelId="{23473A17-8D7F-4236-AE01-C1B37AEDD0C0}" srcId="{412186E7-C268-4BD9-A004-25F745A293BC}" destId="{35006BDD-C7E5-4997-9652-095F43238103}" srcOrd="4" destOrd="0" parTransId="{7BB1A681-68FA-4581-91CF-50BD2FDBF4D8}" sibTransId="{92DEDC94-340E-40BB-8B09-58AAA97FA093}"/>
    <dgm:cxn modelId="{CB117E17-6966-4BC8-AF54-7F7BC164B1B4}" srcId="{8169BF87-DAF8-4B72-9BF7-B4CA8FC09D5D}" destId="{38AD6595-09EA-4672-A7B3-421DC7EDFF4E}" srcOrd="3" destOrd="0" parTransId="{598A3377-AAEA-4B24-B2A9-BD5D6D5E8366}" sibTransId="{63B66FCF-977E-4994-93A5-32DABF82413A}"/>
    <dgm:cxn modelId="{5B24101B-B750-4D03-B089-FD4257AA25FD}" srcId="{412186E7-C268-4BD9-A004-25F745A293BC}" destId="{86E42087-81AF-48DB-AE15-DC21B0E7E0F9}" srcOrd="0" destOrd="0" parTransId="{BA7FBCF5-D0BA-49FA-8EFF-13571C5FD23E}" sibTransId="{0A8353FC-4247-4180-ABA2-D3B040C615BF}"/>
    <dgm:cxn modelId="{DD4ACF20-6388-4A47-B20A-499C397D985D}" type="presOf" srcId="{FEDEE9A0-F4B3-4B78-B7CB-8689B177782D}" destId="{3C4AC3DF-BC10-4498-AF47-E6E66570144D}" srcOrd="0" destOrd="5" presId="urn:microsoft.com/office/officeart/2005/8/layout/hList1"/>
    <dgm:cxn modelId="{3A26D721-B56B-4B47-BF33-7BF45E8109ED}" srcId="{474AA32A-A623-4D80-9FAC-4FAB0CEF9DBB}" destId="{22171FEB-A55C-41D5-9719-24E5A15F6C00}" srcOrd="7" destOrd="0" parTransId="{0909C70F-C35D-4F17-8BF4-3F5954D2F146}" sibTransId="{0EA3BD37-D2CE-47B1-AE2B-072F2A678530}"/>
    <dgm:cxn modelId="{CFADF624-9962-4501-B810-A29AE6FD1BDE}" srcId="{474AA32A-A623-4D80-9FAC-4FAB0CEF9DBB}" destId="{081681BA-C7EF-40E8-A10D-6F19F7A10802}" srcOrd="0" destOrd="0" parTransId="{DCA018BD-5214-4333-A9D9-F26125C892DD}" sibTransId="{B6341E10-971C-4AC0-8602-673766AFA2EC}"/>
    <dgm:cxn modelId="{F98DE025-765A-4650-B247-8CA4D644CC17}" type="presOf" srcId="{3CCB29B5-7654-4344-8A06-01F3AFADD06A}" destId="{3C4AC3DF-BC10-4498-AF47-E6E66570144D}" srcOrd="0" destOrd="1" presId="urn:microsoft.com/office/officeart/2005/8/layout/hList1"/>
    <dgm:cxn modelId="{D33F1227-85D5-4263-88C5-597757F68CB2}" type="presOf" srcId="{30359F29-536F-477C-AC2A-4AD4FBDBAD1B}" destId="{3C4AC3DF-BC10-4498-AF47-E6E66570144D}" srcOrd="0" destOrd="3" presId="urn:microsoft.com/office/officeart/2005/8/layout/hList1"/>
    <dgm:cxn modelId="{D8215736-EA6E-426A-9744-F743E8787B04}" srcId="{35D87928-9136-4945-96C6-E1705FBDC4D2}" destId="{35D94256-BEF6-4284-9BFC-19B91F1F4E09}" srcOrd="2" destOrd="0" parTransId="{59AEB8AA-7F20-4E12-AC77-82A85551CF09}" sibTransId="{305BCAD0-DB2F-49CC-B799-C04CA9203DFC}"/>
    <dgm:cxn modelId="{A9D4433D-32A3-4D00-870B-B98C779E62CD}" srcId="{8169BF87-DAF8-4B72-9BF7-B4CA8FC09D5D}" destId="{512AAC39-2CE1-4C0E-B313-80FBF6805C6C}" srcOrd="2" destOrd="0" parTransId="{F7266EAD-6867-402D-B3DE-025636897A94}" sibTransId="{B8AA255B-EB5E-4FF2-9944-6D5363759DE4}"/>
    <dgm:cxn modelId="{EB01D03E-D553-4A1B-ACE8-7B59F9BE3EA6}" srcId="{412186E7-C268-4BD9-A004-25F745A293BC}" destId="{B1644FE1-9CD0-4715-A453-A5EEA5EFC15E}" srcOrd="5" destOrd="0" parTransId="{81028F37-05A9-4F56-BE66-D834EBA3B330}" sibTransId="{09AA2DC1-EB3D-44A9-B82B-8C5AC768870D}"/>
    <dgm:cxn modelId="{51F67C43-CFF1-4E64-9659-5445BADCB39C}" srcId="{8169BF87-DAF8-4B72-9BF7-B4CA8FC09D5D}" destId="{93C220D6-6890-4A96-8281-3CFC7B3CC344}" srcOrd="4" destOrd="0" parTransId="{2A1414A7-614B-4346-8FBB-D930C279B564}" sibTransId="{D2C42F92-83D1-4C98-952A-796A6F240C9A}"/>
    <dgm:cxn modelId="{C015F243-2EED-471F-A354-2C36FF5DB426}" type="presOf" srcId="{22171FEB-A55C-41D5-9719-24E5A15F6C00}" destId="{3C4AC3DF-BC10-4498-AF47-E6E66570144D}" srcOrd="0" destOrd="7" presId="urn:microsoft.com/office/officeart/2005/8/layout/hList1"/>
    <dgm:cxn modelId="{55CA8544-31A3-4516-A5F5-CFA05AC61B42}" type="presOf" srcId="{7972BCA2-57C2-45A2-B46F-7DFBB56BC42D}" destId="{508CD895-362A-4C2C-8E3B-6738F4DF33CA}" srcOrd="0" destOrd="5" presId="urn:microsoft.com/office/officeart/2005/8/layout/hList1"/>
    <dgm:cxn modelId="{EE525045-9C00-4BD7-9681-FA657E33F449}" srcId="{8169BF87-DAF8-4B72-9BF7-B4CA8FC09D5D}" destId="{357E0AC6-7DCB-48A8-AFF6-077641F9D43B}" srcOrd="6" destOrd="0" parTransId="{FF275861-6499-4F38-96ED-6E5E992A9442}" sibTransId="{19389A50-2C92-44B8-80B4-0605AEA315C2}"/>
    <dgm:cxn modelId="{4852ED65-E6F9-47BC-AB9D-0CD8216B63C0}" type="presOf" srcId="{F7DDDA5B-B47D-4015-B5C0-28CD8EEC27B6}" destId="{4BDF4E76-8DA4-4655-9C4E-6AA94F3971D8}" srcOrd="0" destOrd="1" presId="urn:microsoft.com/office/officeart/2005/8/layout/hList1"/>
    <dgm:cxn modelId="{3B70F866-6C25-47D7-937F-8C6BB50502AE}" type="presOf" srcId="{B1644FE1-9CD0-4715-A453-A5EEA5EFC15E}" destId="{03DF9F32-83A6-41F8-AAA2-A214A822A43C}" srcOrd="0" destOrd="5" presId="urn:microsoft.com/office/officeart/2005/8/layout/hList1"/>
    <dgm:cxn modelId="{03D7CC68-73D3-4FA0-949E-940206CE00D5}" type="presOf" srcId="{357E0AC6-7DCB-48A8-AFF6-077641F9D43B}" destId="{4BDF4E76-8DA4-4655-9C4E-6AA94F3971D8}" srcOrd="0" destOrd="6" presId="urn:microsoft.com/office/officeart/2005/8/layout/hList1"/>
    <dgm:cxn modelId="{F8D1AC6B-5A8B-48D2-894E-C14C9F0B1062}" type="presOf" srcId="{73E8AE67-F61A-4FD7-B862-3C1DD10EFEAD}" destId="{508CD895-362A-4C2C-8E3B-6738F4DF33CA}" srcOrd="0" destOrd="3" presId="urn:microsoft.com/office/officeart/2005/8/layout/hList1"/>
    <dgm:cxn modelId="{464C956C-1F6D-45AA-B3D5-672C1476DDDC}" srcId="{474AA32A-A623-4D80-9FAC-4FAB0CEF9DBB}" destId="{30359F29-536F-477C-AC2A-4AD4FBDBAD1B}" srcOrd="3" destOrd="0" parTransId="{0F178A18-57EE-40AA-9FAE-969AF6D4776F}" sibTransId="{0772D310-394C-4180-9BFD-AD71FF6982FB}"/>
    <dgm:cxn modelId="{8084356E-D341-4217-ADFE-722AA9C79277}" type="presOf" srcId="{1D0575F5-0921-4253-9EF5-3F61E356B06F}" destId="{03DF9F32-83A6-41F8-AAA2-A214A822A43C}" srcOrd="0" destOrd="1" presId="urn:microsoft.com/office/officeart/2005/8/layout/hList1"/>
    <dgm:cxn modelId="{B6EFFE6E-EE78-46B9-B8D9-5793A8219D8D}" type="presOf" srcId="{41DF7D22-BB35-4593-B6B8-38BABD82D336}" destId="{03DF9F32-83A6-41F8-AAA2-A214A822A43C}" srcOrd="0" destOrd="2" presId="urn:microsoft.com/office/officeart/2005/8/layout/hList1"/>
    <dgm:cxn modelId="{2E4C6D71-3AF2-417C-B4D9-A806F404E4B0}" srcId="{8169BF87-DAF8-4B72-9BF7-B4CA8FC09D5D}" destId="{C8CEA02C-F4B7-4E71-ABAD-86CA9418AC97}" srcOrd="0" destOrd="0" parTransId="{60D53BE3-C84A-4FF1-8D04-1BDA61CCC9D2}" sibTransId="{BCE84F5B-8B1C-48C5-80BC-316AA6A0389D}"/>
    <dgm:cxn modelId="{6FEC0556-42A7-4E2A-A56C-374CF9800660}" type="presOf" srcId="{512AAC39-2CE1-4C0E-B313-80FBF6805C6C}" destId="{4BDF4E76-8DA4-4655-9C4E-6AA94F3971D8}" srcOrd="0" destOrd="2" presId="urn:microsoft.com/office/officeart/2005/8/layout/hList1"/>
    <dgm:cxn modelId="{CF246E76-B390-4AFD-87FB-309264BA7BB5}" srcId="{474AA32A-A623-4D80-9FAC-4FAB0CEF9DBB}" destId="{9A1B19FC-921B-47A7-BB78-4EE057CF8DD6}" srcOrd="6" destOrd="0" parTransId="{D55146DD-DBD4-42FC-84DC-5F08C9A5982F}" sibTransId="{68C3F7FE-15CF-489C-830A-EECC49A61E5E}"/>
    <dgm:cxn modelId="{8DB8B058-48FD-45A6-9223-45A82DDE6A3E}" type="presOf" srcId="{35D94256-BEF6-4284-9BFC-19B91F1F4E09}" destId="{234C898D-297D-47D0-9149-6E89BB80FAB8}" srcOrd="0" destOrd="0" presId="urn:microsoft.com/office/officeart/2005/8/layout/hList1"/>
    <dgm:cxn modelId="{7CB18159-375F-4803-AD2F-2AC91BAE562D}" srcId="{35D94256-BEF6-4284-9BFC-19B91F1F4E09}" destId="{F373109E-A30B-44D8-BAC1-BC400E27878E}" srcOrd="2" destOrd="0" parTransId="{6028E906-8FFB-4265-B88E-859C62DFDEF6}" sibTransId="{57C9F8D3-F69F-45A9-9D80-3787535E76AB}"/>
    <dgm:cxn modelId="{5323297C-4816-45BD-BAD1-4D9456D71C99}" srcId="{412186E7-C268-4BD9-A004-25F745A293BC}" destId="{41DF7D22-BB35-4593-B6B8-38BABD82D336}" srcOrd="2" destOrd="0" parTransId="{0CD04399-20B1-475A-8DD0-9306987603C6}" sibTransId="{BB58A060-4C86-4785-B49C-42E0B5D26B9D}"/>
    <dgm:cxn modelId="{7900C180-E893-445F-A4C7-06C92DC88DEC}" srcId="{474AA32A-A623-4D80-9FAC-4FAB0CEF9DBB}" destId="{058BF11F-2E15-483F-90D8-6844054216CF}" srcOrd="2" destOrd="0" parTransId="{54037070-2956-44C2-AA49-9B811DF7AC22}" sibTransId="{756971D6-F09A-4D66-81F3-511CB88A8A90}"/>
    <dgm:cxn modelId="{1C1F888C-8920-442D-BEE8-3766401E0E28}" srcId="{412186E7-C268-4BD9-A004-25F745A293BC}" destId="{1D0575F5-0921-4253-9EF5-3F61E356B06F}" srcOrd="1" destOrd="0" parTransId="{1071C5B1-8AB6-4E24-ACEA-5B5E474FE222}" sibTransId="{3DBA7FF1-6FE5-45C1-B81A-E3C8249B2B41}"/>
    <dgm:cxn modelId="{C05D8F8E-A6DF-4357-AD75-69EBD4A1B944}" srcId="{8169BF87-DAF8-4B72-9BF7-B4CA8FC09D5D}" destId="{2E97031D-1FF2-4E7A-A4A8-12C1ABAB60C0}" srcOrd="5" destOrd="0" parTransId="{14EAB3D0-9BC1-49C3-8582-81B7872D07CF}" sibTransId="{4DB8B749-EC77-4B82-B020-A224436E55DA}"/>
    <dgm:cxn modelId="{67479E93-73B2-466E-B5F1-AFF21209D43D}" type="presOf" srcId="{4A799CFF-38D9-4383-8D5D-368261F6C33A}" destId="{03DF9F32-83A6-41F8-AAA2-A214A822A43C}" srcOrd="0" destOrd="7" presId="urn:microsoft.com/office/officeart/2005/8/layout/hList1"/>
    <dgm:cxn modelId="{F8FC9A94-F0B3-4313-BE4D-30A5E4310D3B}" type="presOf" srcId="{412186E7-C268-4BD9-A004-25F745A293BC}" destId="{F8B22DCB-C6E1-41D9-8204-FA4463960844}" srcOrd="0" destOrd="0" presId="urn:microsoft.com/office/officeart/2005/8/layout/hList1"/>
    <dgm:cxn modelId="{CF9F8196-1745-461E-B2C3-0F2D72AF5C30}" srcId="{35D94256-BEF6-4284-9BFC-19B91F1F4E09}" destId="{7972BCA2-57C2-45A2-B46F-7DFBB56BC42D}" srcOrd="5" destOrd="0" parTransId="{D2084149-6C7C-4ECD-A529-F0E5D63AD241}" sibTransId="{E705BA54-4883-4F7A-B6D5-98B88B2CA46B}"/>
    <dgm:cxn modelId="{5D811B98-54E7-4323-B53D-529243E6914D}" type="presOf" srcId="{058BF11F-2E15-483F-90D8-6844054216CF}" destId="{3C4AC3DF-BC10-4498-AF47-E6E66570144D}" srcOrd="0" destOrd="2" presId="urn:microsoft.com/office/officeart/2005/8/layout/hList1"/>
    <dgm:cxn modelId="{85917E98-C525-41A2-BFBD-E329AF6E95F9}" type="presOf" srcId="{C8CEA02C-F4B7-4E71-ABAD-86CA9418AC97}" destId="{4BDF4E76-8DA4-4655-9C4E-6AA94F3971D8}" srcOrd="0" destOrd="0" presId="urn:microsoft.com/office/officeart/2005/8/layout/hList1"/>
    <dgm:cxn modelId="{2A1AF5A8-8B9D-44AE-8158-8D509A7CE834}" srcId="{35D87928-9136-4945-96C6-E1705FBDC4D2}" destId="{412186E7-C268-4BD9-A004-25F745A293BC}" srcOrd="3" destOrd="0" parTransId="{A6E26699-1390-401F-9859-78D1EDCB1505}" sibTransId="{60ADE0A7-CDF0-46A1-804D-BBB4D084B4EB}"/>
    <dgm:cxn modelId="{18BE32A9-A545-4201-96B9-BD213C9B9263}" type="presOf" srcId="{081681BA-C7EF-40E8-A10D-6F19F7A10802}" destId="{3C4AC3DF-BC10-4498-AF47-E6E66570144D}" srcOrd="0" destOrd="0" presId="urn:microsoft.com/office/officeart/2005/8/layout/hList1"/>
    <dgm:cxn modelId="{665722AD-BD26-4971-BED8-78B7F2D06608}" srcId="{35D94256-BEF6-4284-9BFC-19B91F1F4E09}" destId="{3E935999-FB7B-45B8-AF0A-DDBFE758C1F3}" srcOrd="6" destOrd="0" parTransId="{C00C8DEA-5891-4A05-9844-B84EDE71E163}" sibTransId="{950907EF-5655-4C04-BD17-9F62049DF28D}"/>
    <dgm:cxn modelId="{3D59F3AD-9FF3-4916-B009-D333B386E520}" srcId="{474AA32A-A623-4D80-9FAC-4FAB0CEF9DBB}" destId="{93E3490D-A774-4DF2-9D57-6A3A7FCA7A6E}" srcOrd="4" destOrd="0" parTransId="{E7CFA27F-0DBF-481F-AD1D-8C918F35D02A}" sibTransId="{13F6CEC9-BCEB-4084-848A-D4AC95741D8D}"/>
    <dgm:cxn modelId="{783C7CB5-ABB1-4E96-8265-7E9777791D7F}" type="presOf" srcId="{93C220D6-6890-4A96-8281-3CFC7B3CC344}" destId="{4BDF4E76-8DA4-4655-9C4E-6AA94F3971D8}" srcOrd="0" destOrd="4" presId="urn:microsoft.com/office/officeart/2005/8/layout/hList1"/>
    <dgm:cxn modelId="{89DF50B7-CBC0-44FF-AE13-E199113B481F}" srcId="{8169BF87-DAF8-4B72-9BF7-B4CA8FC09D5D}" destId="{F7DDDA5B-B47D-4015-B5C0-28CD8EEC27B6}" srcOrd="1" destOrd="0" parTransId="{74EF2547-A9CA-4C53-BE1A-628F3A0796CC}" sibTransId="{AC63CFF7-C25F-4966-A013-5C503D539E92}"/>
    <dgm:cxn modelId="{1F0953BE-F020-45F3-A4DB-DD8F7B2618E9}" type="presOf" srcId="{86E42087-81AF-48DB-AE15-DC21B0E7E0F9}" destId="{03DF9F32-83A6-41F8-AAA2-A214A822A43C}" srcOrd="0" destOrd="0" presId="urn:microsoft.com/office/officeart/2005/8/layout/hList1"/>
    <dgm:cxn modelId="{D80634C5-79F3-4E82-B839-2191C5A09E3C}" srcId="{412186E7-C268-4BD9-A004-25F745A293BC}" destId="{4A799CFF-38D9-4383-8D5D-368261F6C33A}" srcOrd="7" destOrd="0" parTransId="{FF43513C-4024-49B1-90B7-8EB78A1EF8A9}" sibTransId="{37AB3F40-F101-4B47-9752-C13C200A1D9D}"/>
    <dgm:cxn modelId="{B6928BC5-1600-49ED-8F47-A9072890CD7F}" type="presOf" srcId="{93E3490D-A774-4DF2-9D57-6A3A7FCA7A6E}" destId="{3C4AC3DF-BC10-4498-AF47-E6E66570144D}" srcOrd="0" destOrd="4" presId="urn:microsoft.com/office/officeart/2005/8/layout/hList1"/>
    <dgm:cxn modelId="{565066CA-CC9B-45FB-AFC2-114BF29ACC46}" srcId="{8169BF87-DAF8-4B72-9BF7-B4CA8FC09D5D}" destId="{096052C8-BE5E-49EE-8235-AF80BDCC1D2A}" srcOrd="7" destOrd="0" parTransId="{C45B3740-64A0-4EB8-9D80-BAC3D173F307}" sibTransId="{9B382110-2127-444A-B267-499BB4950B20}"/>
    <dgm:cxn modelId="{1DA869CA-DF8C-4113-9475-ED2A99462DF5}" srcId="{412186E7-C268-4BD9-A004-25F745A293BC}" destId="{5B51A98E-1086-4808-B71C-7BDC787EEEF4}" srcOrd="6" destOrd="0" parTransId="{EC8CC368-5478-4681-8723-5242C4FA2B89}" sibTransId="{56FDB2DF-E859-4BA9-B330-787749F1195F}"/>
    <dgm:cxn modelId="{96F806CB-E310-49E0-9688-F8DFF5660435}" type="presOf" srcId="{096052C8-BE5E-49EE-8235-AF80BDCC1D2A}" destId="{4BDF4E76-8DA4-4655-9C4E-6AA94F3971D8}" srcOrd="0" destOrd="7" presId="urn:microsoft.com/office/officeart/2005/8/layout/hList1"/>
    <dgm:cxn modelId="{473B83CB-8A16-4208-9C67-707085764F90}" type="presOf" srcId="{8169BF87-DAF8-4B72-9BF7-B4CA8FC09D5D}" destId="{81AB4C59-50F5-4DD5-BFE1-A9C7E06CFA2E}" srcOrd="0" destOrd="0" presId="urn:microsoft.com/office/officeart/2005/8/layout/hList1"/>
    <dgm:cxn modelId="{669203D0-7F9D-47EA-881C-D23DED5CD877}" type="presOf" srcId="{2E97031D-1FF2-4E7A-A4A8-12C1ABAB60C0}" destId="{4BDF4E76-8DA4-4655-9C4E-6AA94F3971D8}" srcOrd="0" destOrd="5" presId="urn:microsoft.com/office/officeart/2005/8/layout/hList1"/>
    <dgm:cxn modelId="{4DA748D8-2E87-4677-865A-73A13B997681}" srcId="{35D87928-9136-4945-96C6-E1705FBDC4D2}" destId="{474AA32A-A623-4D80-9FAC-4FAB0CEF9DBB}" srcOrd="0" destOrd="0" parTransId="{9B4A6CBB-C92B-4D79-A5DB-028243AFAA11}" sibTransId="{F034989A-79D4-41CE-833F-69B426EFB031}"/>
    <dgm:cxn modelId="{01B2E6D9-453D-4FD3-95DC-92D8141BB156}" srcId="{35D94256-BEF6-4284-9BFC-19B91F1F4E09}" destId="{B6E8A6BD-1F11-413D-93BA-7FD96B8CEFAF}" srcOrd="1" destOrd="0" parTransId="{17988C9B-0365-40DD-9D13-46801C1991DB}" sibTransId="{BA8B87CB-6CC4-4B43-9F7E-7EFFF65F4C1A}"/>
    <dgm:cxn modelId="{25E87FDA-B61F-42DA-975C-549F177E3B6F}" type="presOf" srcId="{33DBD94D-08E9-4237-9DCC-F0E7D35F3BCA}" destId="{03DF9F32-83A6-41F8-AAA2-A214A822A43C}" srcOrd="0" destOrd="3" presId="urn:microsoft.com/office/officeart/2005/8/layout/hList1"/>
    <dgm:cxn modelId="{00087FDD-0BC5-4DFC-86BB-A6462B098EFD}" type="presOf" srcId="{38AD6595-09EA-4672-A7B3-421DC7EDFF4E}" destId="{4BDF4E76-8DA4-4655-9C4E-6AA94F3971D8}" srcOrd="0" destOrd="3" presId="urn:microsoft.com/office/officeart/2005/8/layout/hList1"/>
    <dgm:cxn modelId="{C12FF9DF-53D9-41A1-9F3D-C2D191E7747F}" type="presOf" srcId="{5B51A98E-1086-4808-B71C-7BDC787EEEF4}" destId="{03DF9F32-83A6-41F8-AAA2-A214A822A43C}" srcOrd="0" destOrd="6" presId="urn:microsoft.com/office/officeart/2005/8/layout/hList1"/>
    <dgm:cxn modelId="{DFE784E0-0384-4595-9CF4-51A24B7A9477}" srcId="{35D94256-BEF6-4284-9BFC-19B91F1F4E09}" destId="{279DE6AC-5A35-4B12-92F2-CD3252398C9C}" srcOrd="0" destOrd="0" parTransId="{E4F8F154-8D3B-4C94-A8D7-38182855D526}" sibTransId="{2DB436B1-60A5-4D61-9325-9FF7C1223F08}"/>
    <dgm:cxn modelId="{79D7ABEB-B2B4-4481-B259-AF2A0942AC8C}" type="presOf" srcId="{35006BDD-C7E5-4997-9652-095F43238103}" destId="{03DF9F32-83A6-41F8-AAA2-A214A822A43C}" srcOrd="0" destOrd="4" presId="urn:microsoft.com/office/officeart/2005/8/layout/hList1"/>
    <dgm:cxn modelId="{55F982ED-E49C-4645-9BA8-0B3608A518DD}" type="presOf" srcId="{279DE6AC-5A35-4B12-92F2-CD3252398C9C}" destId="{508CD895-362A-4C2C-8E3B-6738F4DF33CA}" srcOrd="0" destOrd="0" presId="urn:microsoft.com/office/officeart/2005/8/layout/hList1"/>
    <dgm:cxn modelId="{878200F4-DF9B-4266-BC22-D4E0BD895699}" type="presOf" srcId="{474AA32A-A623-4D80-9FAC-4FAB0CEF9DBB}" destId="{71AFE344-4841-453A-BF1A-7857432847CA}" srcOrd="0" destOrd="0" presId="urn:microsoft.com/office/officeart/2005/8/layout/hList1"/>
    <dgm:cxn modelId="{BC3011F4-BCEC-4CA0-97A8-912C5F1A1518}" srcId="{35D94256-BEF6-4284-9BFC-19B91F1F4E09}" destId="{82214BD6-C89B-4E41-82C5-6DC880C25335}" srcOrd="4" destOrd="0" parTransId="{78076E42-B46F-4A85-8396-B41CDE0EFEA3}" sibTransId="{18F74CD9-BF4C-499C-B9D6-FAD243EB7D46}"/>
    <dgm:cxn modelId="{5C4EDAF6-CEFC-4E33-978A-9B2BBF46268B}" type="presOf" srcId="{82214BD6-C89B-4E41-82C5-6DC880C25335}" destId="{508CD895-362A-4C2C-8E3B-6738F4DF33CA}" srcOrd="0" destOrd="4" presId="urn:microsoft.com/office/officeart/2005/8/layout/hList1"/>
    <dgm:cxn modelId="{22F381F7-8C2E-4AE5-BE87-A8E6CBA5FCEA}" srcId="{35D94256-BEF6-4284-9BFC-19B91F1F4E09}" destId="{73E8AE67-F61A-4FD7-B862-3C1DD10EFEAD}" srcOrd="3" destOrd="0" parTransId="{A3F741C5-117A-4CCF-9DA0-F8B0F69DE986}" sibTransId="{60F3DDE8-C5F1-47C6-BFD1-87E032C274AE}"/>
    <dgm:cxn modelId="{81AB4BF9-4000-4F66-B069-9DE10E49F83B}" type="presOf" srcId="{9A1B19FC-921B-47A7-BB78-4EE057CF8DD6}" destId="{3C4AC3DF-BC10-4498-AF47-E6E66570144D}" srcOrd="0" destOrd="6" presId="urn:microsoft.com/office/officeart/2005/8/layout/hList1"/>
    <dgm:cxn modelId="{98E81D90-312A-493F-9F8E-8F702F654BB4}" type="presParOf" srcId="{658A8D01-1E99-4985-B8DE-AB160C2536D2}" destId="{53C27F7C-212F-4455-8BE5-D0A644C68F31}" srcOrd="0" destOrd="0" presId="urn:microsoft.com/office/officeart/2005/8/layout/hList1"/>
    <dgm:cxn modelId="{0D976B24-CB42-491C-9EA7-C69C0C0E8F9E}" type="presParOf" srcId="{53C27F7C-212F-4455-8BE5-D0A644C68F31}" destId="{71AFE344-4841-453A-BF1A-7857432847CA}" srcOrd="0" destOrd="0" presId="urn:microsoft.com/office/officeart/2005/8/layout/hList1"/>
    <dgm:cxn modelId="{5B913E3E-3566-4CBD-86A9-2AA15728CB2E}" type="presParOf" srcId="{53C27F7C-212F-4455-8BE5-D0A644C68F31}" destId="{3C4AC3DF-BC10-4498-AF47-E6E66570144D}" srcOrd="1" destOrd="0" presId="urn:microsoft.com/office/officeart/2005/8/layout/hList1"/>
    <dgm:cxn modelId="{16259606-F7A8-4B99-A902-6B276BC0CE8D}" type="presParOf" srcId="{658A8D01-1E99-4985-B8DE-AB160C2536D2}" destId="{330A71E2-5C42-4336-A87B-944069F9FC74}" srcOrd="1" destOrd="0" presId="urn:microsoft.com/office/officeart/2005/8/layout/hList1"/>
    <dgm:cxn modelId="{8339E970-1384-4C7E-95F4-5F379599F2F7}" type="presParOf" srcId="{658A8D01-1E99-4985-B8DE-AB160C2536D2}" destId="{17BACC9D-AE74-4FC3-A462-B0C83D5DBD99}" srcOrd="2" destOrd="0" presId="urn:microsoft.com/office/officeart/2005/8/layout/hList1"/>
    <dgm:cxn modelId="{63D8806F-7995-4DA2-BA1B-5A9528BDE95F}" type="presParOf" srcId="{17BACC9D-AE74-4FC3-A462-B0C83D5DBD99}" destId="{81AB4C59-50F5-4DD5-BFE1-A9C7E06CFA2E}" srcOrd="0" destOrd="0" presId="urn:microsoft.com/office/officeart/2005/8/layout/hList1"/>
    <dgm:cxn modelId="{97E29CCD-4430-41E9-8887-71B71A4A29D7}" type="presParOf" srcId="{17BACC9D-AE74-4FC3-A462-B0C83D5DBD99}" destId="{4BDF4E76-8DA4-4655-9C4E-6AA94F3971D8}" srcOrd="1" destOrd="0" presId="urn:microsoft.com/office/officeart/2005/8/layout/hList1"/>
    <dgm:cxn modelId="{85D85DB5-3590-4DC8-98BF-E479B9AE732C}" type="presParOf" srcId="{658A8D01-1E99-4985-B8DE-AB160C2536D2}" destId="{E0CED8EB-6CA1-4B28-85F2-E8080636B698}" srcOrd="3" destOrd="0" presId="urn:microsoft.com/office/officeart/2005/8/layout/hList1"/>
    <dgm:cxn modelId="{25588688-0C39-4489-BE4A-94A885333AC3}" type="presParOf" srcId="{658A8D01-1E99-4985-B8DE-AB160C2536D2}" destId="{5F45EF1F-7BB7-4AF9-83E7-0FF9F7013DC5}" srcOrd="4" destOrd="0" presId="urn:microsoft.com/office/officeart/2005/8/layout/hList1"/>
    <dgm:cxn modelId="{47FE8DE4-A5BC-4D6A-B74B-DF4EDA14D928}" type="presParOf" srcId="{5F45EF1F-7BB7-4AF9-83E7-0FF9F7013DC5}" destId="{234C898D-297D-47D0-9149-6E89BB80FAB8}" srcOrd="0" destOrd="0" presId="urn:microsoft.com/office/officeart/2005/8/layout/hList1"/>
    <dgm:cxn modelId="{B1E77E8A-3977-477D-B382-9BC00E6102D5}" type="presParOf" srcId="{5F45EF1F-7BB7-4AF9-83E7-0FF9F7013DC5}" destId="{508CD895-362A-4C2C-8E3B-6738F4DF33CA}" srcOrd="1" destOrd="0" presId="urn:microsoft.com/office/officeart/2005/8/layout/hList1"/>
    <dgm:cxn modelId="{36B725AD-8885-4648-8458-C1396EE30555}" type="presParOf" srcId="{658A8D01-1E99-4985-B8DE-AB160C2536D2}" destId="{A94F38E3-A4D2-470F-9FFA-3100044049E1}" srcOrd="5" destOrd="0" presId="urn:microsoft.com/office/officeart/2005/8/layout/hList1"/>
    <dgm:cxn modelId="{E4D40D3C-A4DF-4873-B2E9-0BD8D94B6C1E}" type="presParOf" srcId="{658A8D01-1E99-4985-B8DE-AB160C2536D2}" destId="{4F9BCD3E-026D-4F89-9D3A-A3D9DCD11256}" srcOrd="6" destOrd="0" presId="urn:microsoft.com/office/officeart/2005/8/layout/hList1"/>
    <dgm:cxn modelId="{0E7975AA-5CA4-47F0-9821-2C7BE2ED36F3}" type="presParOf" srcId="{4F9BCD3E-026D-4F89-9D3A-A3D9DCD11256}" destId="{F8B22DCB-C6E1-41D9-8204-FA4463960844}" srcOrd="0" destOrd="0" presId="urn:microsoft.com/office/officeart/2005/8/layout/hList1"/>
    <dgm:cxn modelId="{EC04C620-9C06-43A5-BE5A-3F0D8398A43A}" type="presParOf" srcId="{4F9BCD3E-026D-4F89-9D3A-A3D9DCD11256}" destId="{03DF9F32-83A6-41F8-AAA2-A214A822A4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FE344-4841-453A-BF1A-7857432847CA}">
      <dsp:nvSpPr>
        <dsp:cNvPr id="0" name=""/>
        <dsp:cNvSpPr/>
      </dsp:nvSpPr>
      <dsp:spPr>
        <a:xfrm>
          <a:off x="4240"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6</a:t>
          </a:r>
          <a:br>
            <a:rPr lang="en-US" sz="2000" b="1" i="0" u="none" kern="1200" dirty="0">
              <a:latin typeface="+mj-lt"/>
            </a:rPr>
          </a:br>
          <a:r>
            <a:rPr lang="en-US" sz="2000" b="1" i="0" u="none" kern="1200" dirty="0">
              <a:latin typeface="+mj-lt"/>
            </a:rPr>
            <a:t>06-12-2019</a:t>
          </a:r>
          <a:endParaRPr lang="en-US" sz="2000" b="1" kern="1200" dirty="0">
            <a:latin typeface="+mj-lt"/>
          </a:endParaRPr>
        </a:p>
      </dsp:txBody>
      <dsp:txXfrm>
        <a:off x="4240" y="78606"/>
        <a:ext cx="2549574" cy="728566"/>
      </dsp:txXfrm>
    </dsp:sp>
    <dsp:sp modelId="{3C4AC3DF-BC10-4498-AF47-E6E66570144D}">
      <dsp:nvSpPr>
        <dsp:cNvPr id="0" name=""/>
        <dsp:cNvSpPr/>
      </dsp:nvSpPr>
      <dsp:spPr>
        <a:xfrm>
          <a:off x="4240"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a:t>
          </a:r>
          <a:endParaRPr lang="en-US" sz="2000" b="0" kern="1200" dirty="0">
            <a:latin typeface="+mn-lt"/>
          </a:endParaRPr>
        </a:p>
        <a:p>
          <a:pPr marL="228600" lvl="1" indent="-228600" algn="l" defTabSz="889000">
            <a:lnSpc>
              <a:spcPct val="90000"/>
            </a:lnSpc>
            <a:spcBef>
              <a:spcPct val="0"/>
            </a:spcBef>
            <a:spcAft>
              <a:spcPct val="15000"/>
            </a:spcAft>
            <a:buChar char="•"/>
          </a:pPr>
          <a:endParaRPr lang="en-US" sz="2000" b="0" kern="1200" dirty="0">
            <a:latin typeface="+mn-lt"/>
          </a:endParaRPr>
        </a:p>
        <a:p>
          <a:pPr marL="228600" lvl="1" indent="-228600" algn="l" defTabSz="889000">
            <a:lnSpc>
              <a:spcPct val="90000"/>
            </a:lnSpc>
            <a:spcBef>
              <a:spcPct val="0"/>
            </a:spcBef>
            <a:spcAft>
              <a:spcPct val="15000"/>
            </a:spcAft>
            <a:buChar char="•"/>
          </a:pPr>
          <a:r>
            <a:rPr lang="en-US" sz="2000" b="0" kern="1200" dirty="0">
              <a:latin typeface="+mn-lt"/>
            </a:rPr>
            <a:t>@attribute, @code, @key, @namespace, @functions</a:t>
          </a:r>
        </a:p>
        <a:p>
          <a:pPr marL="228600" lvl="1" indent="-228600" algn="l" defTabSz="889000">
            <a:lnSpc>
              <a:spcPct val="90000"/>
            </a:lnSpc>
            <a:spcBef>
              <a:spcPct val="0"/>
            </a:spcBef>
            <a:spcAft>
              <a:spcPct val="15000"/>
            </a:spcAft>
            <a:buChar char="•"/>
          </a:pPr>
          <a:r>
            <a:rPr lang="en-US" sz="2000" b="0" kern="1200" dirty="0">
              <a:latin typeface="+mn-lt"/>
            </a:rPr>
            <a:t>Directives</a:t>
          </a:r>
        </a:p>
        <a:p>
          <a:pPr marL="228600" lvl="1" indent="-228600" algn="l" defTabSz="889000">
            <a:lnSpc>
              <a:spcPct val="90000"/>
            </a:lnSpc>
            <a:spcBef>
              <a:spcPct val="0"/>
            </a:spcBef>
            <a:spcAft>
              <a:spcPct val="15000"/>
            </a:spcAft>
            <a:buChar char="•"/>
          </a:pPr>
          <a:r>
            <a:rPr lang="en-US" sz="2000" b="0" kern="1200" dirty="0">
              <a:latin typeface="+mn-lt"/>
            </a:rPr>
            <a:t>Authentication</a:t>
          </a:r>
        </a:p>
        <a:p>
          <a:pPr marL="228600" lvl="1" indent="-228600" algn="l" defTabSz="889000">
            <a:lnSpc>
              <a:spcPct val="90000"/>
            </a:lnSpc>
            <a:spcBef>
              <a:spcPct val="0"/>
            </a:spcBef>
            <a:spcAft>
              <a:spcPct val="15000"/>
            </a:spcAft>
            <a:buChar char="•"/>
          </a:pPr>
          <a:r>
            <a:rPr lang="en-US" sz="2000" b="0" kern="1200" dirty="0">
              <a:latin typeface="+mn-lt"/>
            </a:rPr>
            <a:t>Json.NET</a:t>
          </a:r>
        </a:p>
        <a:p>
          <a:pPr marL="228600" lvl="1" indent="-228600" algn="l" defTabSz="889000">
            <a:lnSpc>
              <a:spcPct val="90000"/>
            </a:lnSpc>
            <a:spcBef>
              <a:spcPct val="0"/>
            </a:spcBef>
            <a:spcAft>
              <a:spcPct val="15000"/>
            </a:spcAft>
            <a:buChar char="•"/>
          </a:pPr>
          <a:r>
            <a:rPr lang="en-US" sz="2000" b="0" kern="1200" dirty="0" err="1">
              <a:latin typeface="+mn-lt"/>
            </a:rPr>
            <a:t>SignalR</a:t>
          </a:r>
          <a:r>
            <a:rPr lang="en-US" sz="2000" b="0" kern="1200" dirty="0">
              <a:latin typeface="+mn-lt"/>
            </a:rPr>
            <a:t> reconnect</a:t>
          </a:r>
        </a:p>
        <a:p>
          <a:pPr marL="228600" lvl="1" indent="-228600" algn="l" defTabSz="889000">
            <a:lnSpc>
              <a:spcPct val="90000"/>
            </a:lnSpc>
            <a:spcBef>
              <a:spcPct val="0"/>
            </a:spcBef>
            <a:spcAft>
              <a:spcPct val="15000"/>
            </a:spcAft>
            <a:buChar char="•"/>
          </a:pPr>
          <a:r>
            <a:rPr lang="en-US" sz="2000" b="0" kern="1200" dirty="0" err="1">
              <a:latin typeface="+mn-lt"/>
            </a:rPr>
            <a:t>gRPC</a:t>
          </a:r>
          <a:endParaRPr lang="en-US" sz="2000" b="0" kern="1200" dirty="0">
            <a:latin typeface="+mn-lt"/>
          </a:endParaRPr>
        </a:p>
      </dsp:txBody>
      <dsp:txXfrm>
        <a:off x="4240" y="807173"/>
        <a:ext cx="2549574" cy="4783162"/>
      </dsp:txXfrm>
    </dsp:sp>
    <dsp:sp modelId="{81AB4C59-50F5-4DD5-BFE1-A9C7E06CFA2E}">
      <dsp:nvSpPr>
        <dsp:cNvPr id="0" name=""/>
        <dsp:cNvSpPr/>
      </dsp:nvSpPr>
      <dsp:spPr>
        <a:xfrm>
          <a:off x="2910755"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7</a:t>
          </a:r>
          <a:br>
            <a:rPr lang="en-US" sz="2000" b="1" i="0" u="none" kern="1200" dirty="0">
              <a:latin typeface="+mj-lt"/>
            </a:rPr>
          </a:br>
          <a:r>
            <a:rPr lang="en-US" sz="2000" b="1" i="0" u="none" kern="1200" dirty="0">
              <a:latin typeface="+mj-lt"/>
            </a:rPr>
            <a:t>07-23-2019</a:t>
          </a:r>
          <a:endParaRPr lang="en-US" sz="2000" b="1" kern="1200" dirty="0">
            <a:latin typeface="+mj-lt"/>
          </a:endParaRPr>
        </a:p>
      </dsp:txBody>
      <dsp:txXfrm>
        <a:off x="2910755" y="78606"/>
        <a:ext cx="2549574" cy="728566"/>
      </dsp:txXfrm>
    </dsp:sp>
    <dsp:sp modelId="{4BDF4E76-8DA4-4655-9C4E-6AA94F3971D8}">
      <dsp:nvSpPr>
        <dsp:cNvPr id="0" name=""/>
        <dsp:cNvSpPr/>
      </dsp:nvSpPr>
      <dsp:spPr>
        <a:xfrm>
          <a:off x="2910755"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1</a:t>
          </a:r>
          <a:br>
            <a:rPr lang="en-US" sz="2000" b="0" i="0" u="none" kern="1200" dirty="0">
              <a:latin typeface="+mn-lt"/>
            </a:rPr>
          </a:br>
          <a:r>
            <a:rPr lang="en-US" sz="2000" b="0" i="0" u="none" kern="1200" dirty="0">
              <a:latin typeface="+mn-lt"/>
            </a:rPr>
            <a:t>(incl Core 3.0)</a:t>
          </a:r>
        </a:p>
        <a:p>
          <a:pPr marL="228600" lvl="1" indent="-228600" algn="l" defTabSz="889000">
            <a:lnSpc>
              <a:spcPct val="90000"/>
            </a:lnSpc>
            <a:spcBef>
              <a:spcPct val="0"/>
            </a:spcBef>
            <a:spcAft>
              <a:spcPct val="15000"/>
            </a:spcAft>
            <a:buChar char="•"/>
          </a:pP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a:latin typeface="+mn-lt"/>
            </a:rPr>
            <a:t>VS Templates</a:t>
          </a:r>
        </a:p>
        <a:p>
          <a:pPr marL="228600" lvl="1" indent="-228600" algn="l" defTabSz="889000">
            <a:lnSpc>
              <a:spcPct val="90000"/>
            </a:lnSpc>
            <a:spcBef>
              <a:spcPct val="0"/>
            </a:spcBef>
            <a:spcAft>
              <a:spcPct val="15000"/>
            </a:spcAft>
            <a:buChar char="•"/>
          </a:pPr>
          <a:r>
            <a:rPr lang="en-US" sz="2000" b="0" i="0" u="none" kern="1200" dirty="0">
              <a:latin typeface="+mn-lt"/>
            </a:rPr>
            <a:t>Web Templates</a:t>
          </a:r>
        </a:p>
        <a:p>
          <a:pPr marL="228600" lvl="1" indent="-228600" algn="l" defTabSz="889000">
            <a:lnSpc>
              <a:spcPct val="90000"/>
            </a:lnSpc>
            <a:spcBef>
              <a:spcPct val="0"/>
            </a:spcBef>
            <a:spcAft>
              <a:spcPct val="15000"/>
            </a:spcAft>
            <a:buChar char="•"/>
          </a:pPr>
          <a:r>
            <a:rPr lang="en-US" sz="2000" b="0" i="0" u="none" kern="1200" dirty="0">
              <a:latin typeface="+mn-lt"/>
            </a:rPr>
            <a:t>More Binding</a:t>
          </a:r>
        </a:p>
        <a:p>
          <a:pPr marL="228600" lvl="1" indent="-228600" algn="l" defTabSz="889000">
            <a:lnSpc>
              <a:spcPct val="90000"/>
            </a:lnSpc>
            <a:spcBef>
              <a:spcPct val="0"/>
            </a:spcBef>
            <a:spcAft>
              <a:spcPct val="15000"/>
            </a:spcAft>
            <a:buChar char="•"/>
          </a:pPr>
          <a:r>
            <a:rPr lang="en-US" sz="2000" b="0" i="0" u="none" kern="1200" dirty="0">
              <a:latin typeface="+mn-lt"/>
            </a:rPr>
            <a:t>Clarified directives</a:t>
          </a:r>
        </a:p>
        <a:p>
          <a:pPr marL="228600" lvl="1" indent="-228600" algn="l" defTabSz="889000">
            <a:lnSpc>
              <a:spcPct val="90000"/>
            </a:lnSpc>
            <a:spcBef>
              <a:spcPct val="0"/>
            </a:spcBef>
            <a:spcAft>
              <a:spcPct val="15000"/>
            </a:spcAft>
            <a:buChar char="•"/>
          </a:pPr>
          <a:r>
            <a:rPr lang="en-US" sz="2000" b="0" i="0" u="none" kern="1200" dirty="0" err="1">
              <a:latin typeface="+mn-lt"/>
            </a:rPr>
            <a:t>EventCounters</a:t>
          </a: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err="1">
              <a:latin typeface="+mn-lt"/>
            </a:rPr>
            <a:t>gRPC</a:t>
          </a:r>
          <a:r>
            <a:rPr lang="en-US" sz="2000" b="0" i="0" u="none" kern="1200" dirty="0">
              <a:latin typeface="+mn-lt"/>
            </a:rPr>
            <a:t> improvements</a:t>
          </a:r>
        </a:p>
      </dsp:txBody>
      <dsp:txXfrm>
        <a:off x="2910755" y="807173"/>
        <a:ext cx="2549574" cy="4783162"/>
      </dsp:txXfrm>
    </dsp:sp>
    <dsp:sp modelId="{234C898D-297D-47D0-9149-6E89BB80FAB8}">
      <dsp:nvSpPr>
        <dsp:cNvPr id="0" name=""/>
        <dsp:cNvSpPr/>
      </dsp:nvSpPr>
      <dsp:spPr>
        <a:xfrm>
          <a:off x="5817270"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8</a:t>
          </a:r>
          <a:br>
            <a:rPr lang="en-US" sz="2000" b="1" i="0" u="none" kern="1200" dirty="0">
              <a:latin typeface="+mj-lt"/>
            </a:rPr>
          </a:br>
          <a:r>
            <a:rPr lang="en-US" sz="2000" b="1" i="0" u="none" kern="1200" dirty="0">
              <a:latin typeface="+mj-lt"/>
            </a:rPr>
            <a:t>08-13-2019</a:t>
          </a:r>
          <a:endParaRPr lang="en-US" sz="2000" b="1" kern="1200" dirty="0">
            <a:latin typeface="+mj-lt"/>
          </a:endParaRPr>
        </a:p>
      </dsp:txBody>
      <dsp:txXfrm>
        <a:off x="5817270" y="78606"/>
        <a:ext cx="2549574" cy="728566"/>
      </dsp:txXfrm>
    </dsp:sp>
    <dsp:sp modelId="{508CD895-362A-4C2C-8E3B-6738F4DF33CA}">
      <dsp:nvSpPr>
        <dsp:cNvPr id="0" name=""/>
        <dsp:cNvSpPr/>
      </dsp:nvSpPr>
      <dsp:spPr>
        <a:xfrm>
          <a:off x="5817270"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2</a:t>
          </a:r>
        </a:p>
        <a:p>
          <a:pPr marL="228600" lvl="1" indent="-228600" algn="l" defTabSz="889000">
            <a:lnSpc>
              <a:spcPct val="90000"/>
            </a:lnSpc>
            <a:spcBef>
              <a:spcPct val="0"/>
            </a:spcBef>
            <a:spcAft>
              <a:spcPct val="15000"/>
            </a:spcAft>
            <a:buChar char="•"/>
          </a:pP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a:latin typeface="+mn-lt"/>
            </a:rPr>
            <a:t>Template updates</a:t>
          </a:r>
        </a:p>
        <a:p>
          <a:pPr marL="228600" lvl="1" indent="-228600" algn="l" defTabSz="889000">
            <a:lnSpc>
              <a:spcPct val="90000"/>
            </a:lnSpc>
            <a:spcBef>
              <a:spcPct val="0"/>
            </a:spcBef>
            <a:spcAft>
              <a:spcPct val="15000"/>
            </a:spcAft>
            <a:buChar char="•"/>
          </a:pPr>
          <a:r>
            <a:rPr lang="en-US" sz="2000" b="0" i="0" u="none" kern="1200" dirty="0">
              <a:latin typeface="+mn-lt"/>
            </a:rPr>
            <a:t>Case sensitive binding</a:t>
          </a:r>
        </a:p>
        <a:p>
          <a:pPr marL="228600" lvl="1" indent="-228600" algn="l" defTabSz="889000">
            <a:lnSpc>
              <a:spcPct val="90000"/>
            </a:lnSpc>
            <a:spcBef>
              <a:spcPct val="0"/>
            </a:spcBef>
            <a:spcAft>
              <a:spcPct val="15000"/>
            </a:spcAft>
            <a:buChar char="•"/>
          </a:pPr>
          <a:r>
            <a:rPr lang="en-US" sz="2000" b="0" i="0" u="none" kern="1200" dirty="0">
              <a:latin typeface="+mn-lt"/>
            </a:rPr>
            <a:t>Improved reconnect</a:t>
          </a:r>
        </a:p>
        <a:p>
          <a:pPr marL="228600" lvl="1" indent="-228600" algn="l" defTabSz="889000">
            <a:lnSpc>
              <a:spcPct val="90000"/>
            </a:lnSpc>
            <a:spcBef>
              <a:spcPct val="0"/>
            </a:spcBef>
            <a:spcAft>
              <a:spcPct val="15000"/>
            </a:spcAft>
            <a:buChar char="•"/>
          </a:pPr>
          <a:r>
            <a:rPr lang="en-US" sz="2000" b="0" i="0" u="none" kern="1200" dirty="0">
              <a:latin typeface="+mn-lt"/>
            </a:rPr>
            <a:t>Razor support for @attribute</a:t>
          </a:r>
        </a:p>
        <a:p>
          <a:pPr marL="228600" lvl="1" indent="-228600" algn="l" defTabSz="889000">
            <a:lnSpc>
              <a:spcPct val="90000"/>
            </a:lnSpc>
            <a:spcBef>
              <a:spcPct val="0"/>
            </a:spcBef>
            <a:spcAft>
              <a:spcPct val="15000"/>
            </a:spcAft>
            <a:buChar char="•"/>
          </a:pPr>
          <a:r>
            <a:rPr lang="en-US" sz="2000" b="0" i="0" u="none" kern="1200" dirty="0" err="1">
              <a:latin typeface="+mn-lt"/>
            </a:rPr>
            <a:t>gRPC</a:t>
          </a:r>
          <a:r>
            <a:rPr lang="en-US" sz="2000" b="0" i="0" u="none" kern="1200" dirty="0">
              <a:latin typeface="+mn-lt"/>
            </a:rPr>
            <a:t> improvements</a:t>
          </a:r>
        </a:p>
      </dsp:txBody>
      <dsp:txXfrm>
        <a:off x="5817270" y="807173"/>
        <a:ext cx="2549574" cy="4783162"/>
      </dsp:txXfrm>
    </dsp:sp>
    <dsp:sp modelId="{F8B22DCB-C6E1-41D9-8204-FA4463960844}">
      <dsp:nvSpPr>
        <dsp:cNvPr id="0" name=""/>
        <dsp:cNvSpPr/>
      </dsp:nvSpPr>
      <dsp:spPr>
        <a:xfrm>
          <a:off x="8723785"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9</a:t>
          </a:r>
          <a:br>
            <a:rPr lang="en-US" sz="2000" b="1" i="0" u="none" kern="1200" dirty="0">
              <a:latin typeface="+mj-lt"/>
            </a:rPr>
          </a:br>
          <a:r>
            <a:rPr lang="en-US" sz="2000" b="1" i="0" u="none" kern="1200" dirty="0">
              <a:latin typeface="+mj-lt"/>
            </a:rPr>
            <a:t>09-04-2019</a:t>
          </a:r>
          <a:endParaRPr lang="en-US" sz="2000" b="1" kern="1200" dirty="0">
            <a:latin typeface="+mj-lt"/>
          </a:endParaRPr>
        </a:p>
      </dsp:txBody>
      <dsp:txXfrm>
        <a:off x="8723785" y="78606"/>
        <a:ext cx="2549574" cy="728566"/>
      </dsp:txXfrm>
    </dsp:sp>
    <dsp:sp modelId="{03DF9F32-83A6-41F8-AAA2-A214A822A43C}">
      <dsp:nvSpPr>
        <dsp:cNvPr id="0" name=""/>
        <dsp:cNvSpPr/>
      </dsp:nvSpPr>
      <dsp:spPr>
        <a:xfrm>
          <a:off x="8723785"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3</a:t>
          </a:r>
          <a:endParaRPr lang="en-US" sz="2000" b="0" kern="1200" dirty="0">
            <a:latin typeface="+mn-lt"/>
          </a:endParaRPr>
        </a:p>
        <a:p>
          <a:pPr marL="228600" lvl="1" indent="-228600" algn="l" defTabSz="889000">
            <a:lnSpc>
              <a:spcPct val="90000"/>
            </a:lnSpc>
            <a:spcBef>
              <a:spcPct val="0"/>
            </a:spcBef>
            <a:spcAft>
              <a:spcPct val="15000"/>
            </a:spcAft>
            <a:buChar char="•"/>
          </a:pPr>
          <a:endParaRPr lang="en-US" sz="2000" b="0" kern="1200" dirty="0">
            <a:latin typeface="+mn-lt"/>
          </a:endParaRPr>
        </a:p>
        <a:p>
          <a:pPr marL="228600" lvl="1" indent="-228600" algn="l" defTabSz="889000">
            <a:lnSpc>
              <a:spcPct val="90000"/>
            </a:lnSpc>
            <a:spcBef>
              <a:spcPct val="0"/>
            </a:spcBef>
            <a:spcAft>
              <a:spcPct val="15000"/>
            </a:spcAft>
            <a:buChar char="•"/>
          </a:pPr>
          <a:r>
            <a:rPr lang="en-US" sz="2000" b="0" kern="1200" dirty="0">
              <a:latin typeface="+mn-lt"/>
            </a:rPr>
            <a:t>Routing improvements</a:t>
          </a:r>
        </a:p>
        <a:p>
          <a:pPr marL="228600" lvl="1" indent="-228600" algn="l" defTabSz="889000">
            <a:lnSpc>
              <a:spcPct val="90000"/>
            </a:lnSpc>
            <a:spcBef>
              <a:spcPct val="0"/>
            </a:spcBef>
            <a:spcAft>
              <a:spcPct val="15000"/>
            </a:spcAft>
            <a:buChar char="•"/>
          </a:pPr>
          <a:r>
            <a:rPr lang="en-US" sz="2000" b="0" kern="1200" dirty="0">
              <a:latin typeface="+mn-lt"/>
            </a:rPr>
            <a:t>Render multiple </a:t>
          </a:r>
          <a:r>
            <a:rPr lang="en-US" sz="2000" b="0" kern="1200" dirty="0" err="1">
              <a:latin typeface="+mn-lt"/>
            </a:rPr>
            <a:t>Blazor</a:t>
          </a:r>
          <a:r>
            <a:rPr lang="en-US" sz="2000" b="0" kern="1200" dirty="0">
              <a:latin typeface="+mn-lt"/>
            </a:rPr>
            <a:t> components</a:t>
          </a:r>
        </a:p>
        <a:p>
          <a:pPr marL="228600" lvl="1" indent="-228600" algn="l" defTabSz="889000">
            <a:lnSpc>
              <a:spcPct val="90000"/>
            </a:lnSpc>
            <a:spcBef>
              <a:spcPct val="0"/>
            </a:spcBef>
            <a:spcAft>
              <a:spcPct val="15000"/>
            </a:spcAft>
            <a:buChar char="•"/>
          </a:pPr>
          <a:r>
            <a:rPr lang="en-US" sz="2000" b="0" kern="1200" dirty="0">
              <a:latin typeface="+mn-lt"/>
            </a:rPr>
            <a:t>Smarter reconnection</a:t>
          </a:r>
        </a:p>
        <a:p>
          <a:pPr marL="228600" lvl="1" indent="-228600" algn="l" defTabSz="889000">
            <a:lnSpc>
              <a:spcPct val="90000"/>
            </a:lnSpc>
            <a:spcBef>
              <a:spcPct val="0"/>
            </a:spcBef>
            <a:spcAft>
              <a:spcPct val="15000"/>
            </a:spcAft>
            <a:buChar char="•"/>
          </a:pPr>
          <a:r>
            <a:rPr lang="en-US" sz="2000" b="0" kern="1200" dirty="0">
              <a:latin typeface="+mn-lt"/>
            </a:rPr>
            <a:t>Improved DI management</a:t>
          </a:r>
        </a:p>
        <a:p>
          <a:pPr marL="228600" lvl="1" indent="-228600" algn="l" defTabSz="889000">
            <a:lnSpc>
              <a:spcPct val="90000"/>
            </a:lnSpc>
            <a:spcBef>
              <a:spcPct val="0"/>
            </a:spcBef>
            <a:spcAft>
              <a:spcPct val="15000"/>
            </a:spcAft>
            <a:buChar char="•"/>
          </a:pPr>
          <a:r>
            <a:rPr lang="en-US" sz="2000" b="0" kern="1200" dirty="0">
              <a:latin typeface="+mn-lt"/>
            </a:rPr>
            <a:t>Razor Unit Test framework prototype</a:t>
          </a:r>
        </a:p>
        <a:p>
          <a:pPr marL="228600" lvl="1" indent="-228600" algn="l" defTabSz="889000">
            <a:lnSpc>
              <a:spcPct val="90000"/>
            </a:lnSpc>
            <a:spcBef>
              <a:spcPct val="0"/>
            </a:spcBef>
            <a:spcAft>
              <a:spcPct val="15000"/>
            </a:spcAft>
            <a:buChar char="•"/>
          </a:pPr>
          <a:r>
            <a:rPr lang="en-US" sz="2000" b="0" kern="1200" dirty="0" err="1">
              <a:latin typeface="+mn-lt"/>
            </a:rPr>
            <a:t>gRPC</a:t>
          </a:r>
          <a:r>
            <a:rPr lang="en-US" sz="2000" b="0" kern="1200" dirty="0">
              <a:latin typeface="+mn-lt"/>
            </a:rPr>
            <a:t> improvements</a:t>
          </a:r>
        </a:p>
      </dsp:txBody>
      <dsp:txXfrm>
        <a:off x="8723785" y="807173"/>
        <a:ext cx="2549574" cy="47831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A1D9D-3338-4137-95E3-7DB2CFE52734}"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80A99-B57B-4E00-8AE8-703D65DAD165}" type="slidenum">
              <a:rPr lang="en-US" smtClean="0"/>
              <a:t>‹#›</a:t>
            </a:fld>
            <a:endParaRPr lang="en-US"/>
          </a:p>
        </p:txBody>
      </p:sp>
    </p:spTree>
    <p:extLst>
      <p:ext uri="{BB962C8B-B14F-4D97-AF65-F5344CB8AC3E}">
        <p14:creationId xmlns:p14="http://schemas.microsoft.com/office/powerpoint/2010/main" val="35951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11264A-98B2-4296-915B-EC62D5D57987}"/>
              </a:ext>
            </a:extLst>
          </p:cNvPr>
          <p:cNvPicPr>
            <a:picLocks noChangeAspect="1"/>
          </p:cNvPicPr>
          <p:nvPr userDrawn="1"/>
        </p:nvPicPr>
        <p:blipFill rotWithShape="1">
          <a:blip r:embed="rId2">
            <a:alphaModFix/>
            <a:extLst>
              <a:ext uri="{BEBA8EAE-BF5A-486C-A8C5-ECC9F3942E4B}">
                <a14:imgProps xmlns:a14="http://schemas.microsoft.com/office/drawing/2010/main">
                  <a14:imgLayer r:embed="rId3">
                    <a14:imgEffect>
                      <a14:sharpenSoften amount="-30000"/>
                    </a14:imgEffect>
                    <a14:imgEffect>
                      <a14:brightnessContrast contrast="-40000"/>
                    </a14:imgEffect>
                  </a14:imgLayer>
                </a14:imgProps>
              </a:ext>
              <a:ext uri="{28A0092B-C50C-407E-A947-70E740481C1C}">
                <a14:useLocalDpi xmlns:a14="http://schemas.microsoft.com/office/drawing/2010/main" val="0"/>
              </a:ext>
            </a:extLst>
          </a:blip>
          <a:srcRect b="15603"/>
          <a:stretch/>
        </p:blipFill>
        <p:spPr>
          <a:xfrm>
            <a:off x="0" y="-1"/>
            <a:ext cx="12188952" cy="6858001"/>
          </a:xfrm>
          <a:prstGeom prst="rect">
            <a:avLst/>
          </a:prstGeom>
        </p:spPr>
      </p:pic>
      <p:pic>
        <p:nvPicPr>
          <p:cNvPr id="1028" name="Picture 4" descr="C:\Users\mark\AppData\Local\Temp\SNAGHTML13577250.PNG">
            <a:extLst>
              <a:ext uri="{FF2B5EF4-FFF2-40B4-BE49-F238E27FC236}">
                <a16:creationId xmlns:a16="http://schemas.microsoft.com/office/drawing/2014/main" id="{6FFF3176-FE4E-45E6-BE37-EA634C523B4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0" y="2651760"/>
            <a:ext cx="10377300" cy="42062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D1A4CD-FED1-4449-8868-085DB86253E9}"/>
              </a:ext>
            </a:extLst>
          </p:cNvPr>
          <p:cNvSpPr>
            <a:spLocks noGrp="1"/>
          </p:cNvSpPr>
          <p:nvPr>
            <p:ph type="ctrTitle"/>
          </p:nvPr>
        </p:nvSpPr>
        <p:spPr>
          <a:xfrm>
            <a:off x="1143000" y="2919984"/>
            <a:ext cx="9966960" cy="822960"/>
          </a:xfrm>
        </p:spPr>
        <p:txBody>
          <a:bodyPr anchor="b">
            <a:noAutofit/>
          </a:bodyPr>
          <a:lstStyle>
            <a:lvl1pPr algn="l">
              <a:defRPr sz="4400">
                <a:solidFill>
                  <a:srgbClr val="003760"/>
                </a:solidFill>
                <a:latin typeface="Trebuchet MS" panose="020B0603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34475F4F-6ECA-488C-A02D-CC878C4F967E}"/>
              </a:ext>
            </a:extLst>
          </p:cNvPr>
          <p:cNvSpPr>
            <a:spLocks noGrp="1"/>
          </p:cNvSpPr>
          <p:nvPr>
            <p:ph type="subTitle" idx="1"/>
          </p:nvPr>
        </p:nvSpPr>
        <p:spPr>
          <a:xfrm>
            <a:off x="1143000" y="3749040"/>
            <a:ext cx="9144000" cy="667512"/>
          </a:xfrm>
        </p:spPr>
        <p:txBody>
          <a:bodyPr>
            <a:normAutofit/>
          </a:bodyPr>
          <a:lstStyle>
            <a:lvl1pPr marL="0" indent="0" algn="l">
              <a:buNone/>
              <a:defRPr sz="2000">
                <a:solidFill>
                  <a:srgbClr val="00376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9036E75-4AFB-47E0-BCCA-14E6166F4A0B}"/>
              </a:ext>
            </a:extLst>
          </p:cNvPr>
          <p:cNvSpPr>
            <a:spLocks noGrp="1"/>
          </p:cNvSpPr>
          <p:nvPr>
            <p:ph type="dt" sz="half" idx="10"/>
          </p:nvPr>
        </p:nvSpPr>
        <p:spPr>
          <a:xfrm>
            <a:off x="1143000" y="6035040"/>
            <a:ext cx="2743200" cy="365125"/>
          </a:xfrm>
        </p:spPr>
        <p:txBody>
          <a:bodyPr/>
          <a:lstStyle>
            <a:lvl1pPr algn="l">
              <a:defRPr sz="1800">
                <a:solidFill>
                  <a:srgbClr val="003760"/>
                </a:solidFill>
                <a:latin typeface="Trebuchet MS" panose="020B0603020202020204" pitchFamily="34" charset="0"/>
              </a:defRPr>
            </a:lvl1pPr>
          </a:lstStyle>
          <a:p>
            <a:r>
              <a:rPr lang="en-US" dirty="0"/>
              <a:t>2019</a:t>
            </a:r>
          </a:p>
        </p:txBody>
      </p:sp>
      <p:sp>
        <p:nvSpPr>
          <p:cNvPr id="5" name="Footer Placeholder 4">
            <a:extLst>
              <a:ext uri="{FF2B5EF4-FFF2-40B4-BE49-F238E27FC236}">
                <a16:creationId xmlns:a16="http://schemas.microsoft.com/office/drawing/2014/main" id="{EB7D8B0D-378E-467B-8E44-FA6AE40C0519}"/>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7866BE91-5664-44AC-8C9A-1A479C7EE41E}"/>
              </a:ext>
            </a:extLst>
          </p:cNvPr>
          <p:cNvSpPr>
            <a:spLocks noGrp="1"/>
          </p:cNvSpPr>
          <p:nvPr>
            <p:ph type="sldNum" sz="quarter" idx="12"/>
          </p:nvPr>
        </p:nvSpPr>
        <p:spPr/>
        <p:txBody>
          <a:bodyPr/>
          <a:lstStyle/>
          <a:p>
            <a:fld id="{30C88ED6-56DE-41D3-B605-8B8A55E527FB}" type="slidenum">
              <a:rPr lang="en-US" smtClean="0"/>
              <a:t>‹#›</a:t>
            </a:fld>
            <a:endParaRPr lang="en-US"/>
          </a:p>
        </p:txBody>
      </p:sp>
      <p:sp>
        <p:nvSpPr>
          <p:cNvPr id="17" name="TextBox 16">
            <a:extLst>
              <a:ext uri="{FF2B5EF4-FFF2-40B4-BE49-F238E27FC236}">
                <a16:creationId xmlns:a16="http://schemas.microsoft.com/office/drawing/2014/main" id="{CCC0D40A-849A-486E-915B-16F23820D12E}"/>
              </a:ext>
            </a:extLst>
          </p:cNvPr>
          <p:cNvSpPr txBox="1"/>
          <p:nvPr userDrawn="1"/>
        </p:nvSpPr>
        <p:spPr>
          <a:xfrm>
            <a:off x="1143000" y="4572000"/>
            <a:ext cx="6715027" cy="954107"/>
          </a:xfrm>
          <a:prstGeom prst="rect">
            <a:avLst/>
          </a:prstGeom>
          <a:noFill/>
        </p:spPr>
        <p:txBody>
          <a:bodyPr wrap="square" rtlCol="0">
            <a:spAutoFit/>
          </a:bodyPr>
          <a:lstStyle/>
          <a:p>
            <a:r>
              <a:rPr lang="en-US" sz="2000" spc="100" baseline="0" dirty="0">
                <a:solidFill>
                  <a:srgbClr val="003760"/>
                </a:solidFill>
                <a:latin typeface="Trebuchet MS" panose="020B0603020202020204" pitchFamily="34" charset="0"/>
              </a:rPr>
              <a:t>Mark Reynolds</a:t>
            </a:r>
            <a:br>
              <a:rPr lang="en-US" sz="2000" spc="100" baseline="0" dirty="0">
                <a:solidFill>
                  <a:srgbClr val="003760"/>
                </a:solidFill>
                <a:latin typeface="Trebuchet MS" panose="020B0603020202020204" pitchFamily="34" charset="0"/>
              </a:rPr>
            </a:br>
            <a:r>
              <a:rPr lang="en-US" dirty="0">
                <a:solidFill>
                  <a:srgbClr val="003760"/>
                </a:solidFill>
                <a:latin typeface="Trebuchet MS" panose="020B0603020202020204" pitchFamily="34" charset="0"/>
              </a:rPr>
              <a:t>Digital Transformation &amp; Data Driven Solutions</a:t>
            </a:r>
          </a:p>
          <a:p>
            <a:r>
              <a:rPr lang="en-US" dirty="0">
                <a:solidFill>
                  <a:srgbClr val="003760"/>
                </a:solidFill>
                <a:latin typeface="Trebuchet MS" panose="020B0603020202020204" pitchFamily="34" charset="0"/>
              </a:rPr>
              <a:t>Solutions Architect / Data Architect / Systems Integration</a:t>
            </a:r>
          </a:p>
        </p:txBody>
      </p:sp>
    </p:spTree>
    <p:extLst>
      <p:ext uri="{BB962C8B-B14F-4D97-AF65-F5344CB8AC3E}">
        <p14:creationId xmlns:p14="http://schemas.microsoft.com/office/powerpoint/2010/main" val="138227492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A57-1B59-4BAD-A3ED-11300D933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81715-4D40-4A32-84B7-449BF82DA8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8B0DC-4E37-4E5B-8616-661947457493}"/>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3CBDD14D-2F73-4EC5-A7A4-7C36653DD07D}"/>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ABA1951B-0C9C-47A2-8000-03B5F9163F25}"/>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037573458"/>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E5D2E-C37B-47C0-8A9E-FCE33C1BE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D631-2BFD-4902-BCAA-EF689C0BFD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8CCF4-B703-4D81-AA6F-28513A6DAAD9}"/>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87D7E700-2B5E-4482-A3E5-A7AA59C2A270}"/>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538CBF03-35FA-4264-BD95-1EBBF1B0AFD5}"/>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81940252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D2CE-945B-4601-8865-392255523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3E6C5-4B9B-4709-9873-99EF1D5AFC55}"/>
              </a:ext>
            </a:extLst>
          </p:cNvPr>
          <p:cNvSpPr>
            <a:spLocks noGrp="1"/>
          </p:cNvSpPr>
          <p:nvPr>
            <p:ph idx="1"/>
          </p:nvPr>
        </p:nvSpPr>
        <p:spPr/>
        <p:txBody>
          <a:bodyPr/>
          <a:lstStyle>
            <a:lvl1pPr marL="365760" indent="-36576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8E8B5E4-0173-401D-A461-2515D4D19737}"/>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CC531663-E377-41E6-B3A3-2176CBC999C2}"/>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ECA06EAD-4A2E-430A-940C-A60B0559CDDF}"/>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11731950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9595-02EA-4CD6-A449-A2F52E003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0A6A3-A305-4319-9B0D-5DAC85349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BF1049-3F5F-4D63-9851-99B7B7BC52DD}"/>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1EAE22FE-7FD7-4AA2-BF08-9BC21B6B3B87}"/>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A3663E29-6EFF-492C-9A9F-06C04119705B}"/>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489803932"/>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DDE6-FFAE-4B4E-83DE-37BFA87B7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D88A0-D2C3-4FCF-BF8E-98BE022B6047}"/>
              </a:ext>
            </a:extLst>
          </p:cNvPr>
          <p:cNvSpPr>
            <a:spLocks noGrp="1"/>
          </p:cNvSpPr>
          <p:nvPr>
            <p:ph sz="half" idx="1"/>
          </p:nvPr>
        </p:nvSpPr>
        <p:spPr>
          <a:xfrm>
            <a:off x="838200" y="1188720"/>
            <a:ext cx="51816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31958-B091-4AFC-9976-4E05BDC0D6EF}"/>
              </a:ext>
            </a:extLst>
          </p:cNvPr>
          <p:cNvSpPr>
            <a:spLocks noGrp="1"/>
          </p:cNvSpPr>
          <p:nvPr>
            <p:ph sz="half" idx="2"/>
          </p:nvPr>
        </p:nvSpPr>
        <p:spPr>
          <a:xfrm>
            <a:off x="6172200" y="1188720"/>
            <a:ext cx="51816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37991-A0B0-4F0D-BFBA-DD110D5F6618}"/>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3B37EF6E-E9D1-4C06-A7E7-5BCB6FBCEF74}"/>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922E37F4-B24D-4E8C-BD0A-C710BE784E8C}"/>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28827617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0F9-90CC-4200-9A7C-909E0757B79F}"/>
              </a:ext>
            </a:extLst>
          </p:cNvPr>
          <p:cNvSpPr>
            <a:spLocks noGrp="1"/>
          </p:cNvSpPr>
          <p:nvPr>
            <p:ph type="title"/>
          </p:nvPr>
        </p:nvSpPr>
        <p:spPr>
          <a:xfrm>
            <a:off x="457200" y="91440"/>
            <a:ext cx="10515600" cy="6400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09AB8-5DEE-4478-8039-0F5B4C440C1B}"/>
              </a:ext>
            </a:extLst>
          </p:cNvPr>
          <p:cNvSpPr>
            <a:spLocks noGrp="1"/>
          </p:cNvSpPr>
          <p:nvPr>
            <p:ph type="body" idx="1"/>
          </p:nvPr>
        </p:nvSpPr>
        <p:spPr>
          <a:xfrm>
            <a:off x="839788" y="8229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3B463A4A-60CC-4A1B-A657-D94993296E33}"/>
              </a:ext>
            </a:extLst>
          </p:cNvPr>
          <p:cNvSpPr>
            <a:spLocks noGrp="1"/>
          </p:cNvSpPr>
          <p:nvPr>
            <p:ph sz="half" idx="2"/>
          </p:nvPr>
        </p:nvSpPr>
        <p:spPr>
          <a:xfrm>
            <a:off x="839788" y="1828800"/>
            <a:ext cx="5157787" cy="4572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3731A89-46C9-48C6-843C-5F8AB6B6B23E}"/>
              </a:ext>
            </a:extLst>
          </p:cNvPr>
          <p:cNvSpPr>
            <a:spLocks noGrp="1"/>
          </p:cNvSpPr>
          <p:nvPr>
            <p:ph type="body" sz="quarter" idx="3"/>
          </p:nvPr>
        </p:nvSpPr>
        <p:spPr>
          <a:xfrm>
            <a:off x="6172200" y="82296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CAA6DE-95F6-42AE-A81D-6022A99C73A3}"/>
              </a:ext>
            </a:extLst>
          </p:cNvPr>
          <p:cNvSpPr>
            <a:spLocks noGrp="1"/>
          </p:cNvSpPr>
          <p:nvPr>
            <p:ph sz="quarter" idx="4"/>
          </p:nvPr>
        </p:nvSpPr>
        <p:spPr>
          <a:xfrm>
            <a:off x="6172200" y="1828800"/>
            <a:ext cx="5183188" cy="4572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65E6450-F8B3-4168-B236-93FEBC1714AF}"/>
              </a:ext>
            </a:extLst>
          </p:cNvPr>
          <p:cNvSpPr>
            <a:spLocks noGrp="1"/>
          </p:cNvSpPr>
          <p:nvPr>
            <p:ph type="dt" sz="half" idx="10"/>
          </p:nvPr>
        </p:nvSpPr>
        <p:spPr/>
        <p:txBody>
          <a:bodyPr/>
          <a:lstStyle/>
          <a:p>
            <a:r>
              <a:rPr lang="en-US"/>
              <a:t>2019</a:t>
            </a:r>
          </a:p>
        </p:txBody>
      </p:sp>
      <p:sp>
        <p:nvSpPr>
          <p:cNvPr id="8" name="Footer Placeholder 7">
            <a:extLst>
              <a:ext uri="{FF2B5EF4-FFF2-40B4-BE49-F238E27FC236}">
                <a16:creationId xmlns:a16="http://schemas.microsoft.com/office/drawing/2014/main" id="{9C161636-DFB5-47B3-B09E-E417C85C88D5}"/>
              </a:ext>
            </a:extLst>
          </p:cNvPr>
          <p:cNvSpPr>
            <a:spLocks noGrp="1"/>
          </p:cNvSpPr>
          <p:nvPr>
            <p:ph type="ftr" sz="quarter" idx="11"/>
          </p:nvPr>
        </p:nvSpPr>
        <p:spPr/>
        <p:txBody>
          <a:bodyPr/>
          <a:lstStyle/>
          <a:p>
            <a:r>
              <a:rPr lang="en-US"/>
              <a:t>Copyright 2015-2019 by Mark Reynolds</a:t>
            </a:r>
          </a:p>
        </p:txBody>
      </p:sp>
      <p:sp>
        <p:nvSpPr>
          <p:cNvPr id="9" name="Slide Number Placeholder 8">
            <a:extLst>
              <a:ext uri="{FF2B5EF4-FFF2-40B4-BE49-F238E27FC236}">
                <a16:creationId xmlns:a16="http://schemas.microsoft.com/office/drawing/2014/main" id="{9437C884-9B13-4DB7-B0FA-B90EBE56A69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254678953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C554-9676-41DD-915F-EDDA70AAAB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7E9AC5-29FC-499F-9581-90851038514D}"/>
              </a:ext>
            </a:extLst>
          </p:cNvPr>
          <p:cNvSpPr>
            <a:spLocks noGrp="1"/>
          </p:cNvSpPr>
          <p:nvPr>
            <p:ph type="dt" sz="half" idx="10"/>
          </p:nvPr>
        </p:nvSpPr>
        <p:spPr/>
        <p:txBody>
          <a:bodyPr/>
          <a:lstStyle/>
          <a:p>
            <a:r>
              <a:rPr lang="en-US"/>
              <a:t>2019</a:t>
            </a:r>
          </a:p>
        </p:txBody>
      </p:sp>
      <p:sp>
        <p:nvSpPr>
          <p:cNvPr id="4" name="Footer Placeholder 3">
            <a:extLst>
              <a:ext uri="{FF2B5EF4-FFF2-40B4-BE49-F238E27FC236}">
                <a16:creationId xmlns:a16="http://schemas.microsoft.com/office/drawing/2014/main" id="{2A285A9A-DD36-4B8E-8515-2BA7D0164B4D}"/>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0A0DDC1B-F44E-467C-9764-F736CAA0692C}"/>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409643397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4B240-598F-492D-AB04-F1156AF31E77}"/>
              </a:ext>
            </a:extLst>
          </p:cNvPr>
          <p:cNvSpPr>
            <a:spLocks noGrp="1"/>
          </p:cNvSpPr>
          <p:nvPr>
            <p:ph type="dt" sz="half" idx="10"/>
          </p:nvPr>
        </p:nvSpPr>
        <p:spPr/>
        <p:txBody>
          <a:bodyPr/>
          <a:lstStyle/>
          <a:p>
            <a:r>
              <a:rPr lang="en-US"/>
              <a:t>2019</a:t>
            </a:r>
          </a:p>
        </p:txBody>
      </p:sp>
      <p:sp>
        <p:nvSpPr>
          <p:cNvPr id="3" name="Footer Placeholder 2">
            <a:extLst>
              <a:ext uri="{FF2B5EF4-FFF2-40B4-BE49-F238E27FC236}">
                <a16:creationId xmlns:a16="http://schemas.microsoft.com/office/drawing/2014/main" id="{EF22DAA5-2B4A-452E-8946-5ACC7529E494}"/>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164289C1-01A9-4229-863E-3D04C5EE129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13472937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0B67-19AB-499E-895E-09FC289CB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B3C2A-7D83-4342-B255-5417CE70E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8A1D1-F373-4FD9-AFD2-034147793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09D4E1-7CAA-4654-AD60-3DCA048DCC59}"/>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4EDA2076-6315-4FA3-ADA1-8EF4D25C2AE6}"/>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58CCC436-22B7-4C46-9DCC-38983E253E9F}"/>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88253873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BD55-F44B-4FFD-91E5-CA30BEA63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ED44E8-8A29-440C-9160-99B7AC2D3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316EF-98D8-47E2-83CC-588A3D09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05881-E3C5-4AAC-8ACB-E95D7DFFDD21}"/>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425AFD25-E6CE-449E-95FC-48ED0C83EEF4}"/>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BED5BC79-D9C0-4FF2-8E32-A3437FDA425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54792018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E021E-53BC-496E-903E-5CDAA3B683AE}"/>
              </a:ext>
            </a:extLst>
          </p:cNvPr>
          <p:cNvSpPr>
            <a:spLocks noGrp="1"/>
          </p:cNvSpPr>
          <p:nvPr>
            <p:ph type="title"/>
          </p:nvPr>
        </p:nvSpPr>
        <p:spPr>
          <a:xfrm>
            <a:off x="457200" y="9144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1F42D-922D-49E1-B1F4-02D03C4DB561}"/>
              </a:ext>
            </a:extLst>
          </p:cNvPr>
          <p:cNvSpPr>
            <a:spLocks noGrp="1"/>
          </p:cNvSpPr>
          <p:nvPr>
            <p:ph type="body" idx="1"/>
          </p:nvPr>
        </p:nvSpPr>
        <p:spPr>
          <a:xfrm>
            <a:off x="1069848" y="1188720"/>
            <a:ext cx="10058400" cy="49377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5E998-93A3-4ACF-8692-B41AFBB89675}"/>
              </a:ext>
            </a:extLst>
          </p:cNvPr>
          <p:cNvSpPr>
            <a:spLocks noGrp="1"/>
          </p:cNvSpPr>
          <p:nvPr>
            <p:ph type="dt" sz="half" idx="2"/>
          </p:nvPr>
        </p:nvSpPr>
        <p:spPr>
          <a:xfrm>
            <a:off x="758952" y="6547104"/>
            <a:ext cx="1371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2019</a:t>
            </a:r>
          </a:p>
        </p:txBody>
      </p:sp>
      <p:sp>
        <p:nvSpPr>
          <p:cNvPr id="5" name="Footer Placeholder 4">
            <a:extLst>
              <a:ext uri="{FF2B5EF4-FFF2-40B4-BE49-F238E27FC236}">
                <a16:creationId xmlns:a16="http://schemas.microsoft.com/office/drawing/2014/main" id="{993BF40B-CBFC-4145-9DC1-DD75CC8605C7}"/>
              </a:ext>
            </a:extLst>
          </p:cNvPr>
          <p:cNvSpPr>
            <a:spLocks noGrp="1"/>
          </p:cNvSpPr>
          <p:nvPr>
            <p:ph type="ftr" sz="quarter" idx="3"/>
          </p:nvPr>
        </p:nvSpPr>
        <p:spPr>
          <a:xfrm>
            <a:off x="2130552" y="6547104"/>
            <a:ext cx="7927848"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2015-2019 by Mark Reynolds</a:t>
            </a:r>
            <a:endParaRPr lang="en-US" dirty="0"/>
          </a:p>
        </p:txBody>
      </p:sp>
      <p:sp>
        <p:nvSpPr>
          <p:cNvPr id="6" name="Slide Number Placeholder 5">
            <a:extLst>
              <a:ext uri="{FF2B5EF4-FFF2-40B4-BE49-F238E27FC236}">
                <a16:creationId xmlns:a16="http://schemas.microsoft.com/office/drawing/2014/main" id="{96436298-47F7-4D01-A576-E6E000CE89BD}"/>
              </a:ext>
            </a:extLst>
          </p:cNvPr>
          <p:cNvSpPr>
            <a:spLocks noGrp="1"/>
          </p:cNvSpPr>
          <p:nvPr>
            <p:ph type="sldNum" sz="quarter" idx="4"/>
          </p:nvPr>
        </p:nvSpPr>
        <p:spPr>
          <a:xfrm>
            <a:off x="228600" y="6547104"/>
            <a:ext cx="457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fld id="{30C88ED6-56DE-41D3-B605-8B8A55E527FB}" type="slidenum">
              <a:rPr lang="en-US" smtClean="0"/>
              <a:pPr/>
              <a:t>‹#›</a:t>
            </a:fld>
            <a:endParaRPr lang="en-US" dirty="0"/>
          </a:p>
        </p:txBody>
      </p:sp>
      <p:sp>
        <p:nvSpPr>
          <p:cNvPr id="7" name="Rectangle 6">
            <a:extLst>
              <a:ext uri="{FF2B5EF4-FFF2-40B4-BE49-F238E27FC236}">
                <a16:creationId xmlns:a16="http://schemas.microsoft.com/office/drawing/2014/main" id="{E6665C5A-27AF-4EB0-9836-0A10EA018ADC}"/>
              </a:ext>
            </a:extLst>
          </p:cNvPr>
          <p:cNvSpPr/>
          <p:nvPr userDrawn="1"/>
        </p:nvSpPr>
        <p:spPr>
          <a:xfrm>
            <a:off x="0" y="0"/>
            <a:ext cx="410817" cy="73152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E6FB0CD-D42A-4DF1-AE93-0CACF5D185B5}"/>
              </a:ext>
            </a:extLst>
          </p:cNvPr>
          <p:cNvCxnSpPr/>
          <p:nvPr userDrawn="1"/>
        </p:nvCxnSpPr>
        <p:spPr>
          <a:xfrm>
            <a:off x="0" y="731520"/>
            <a:ext cx="12192000" cy="9525"/>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D67882-CAF7-4C15-B63D-3BB28628BAEF}"/>
              </a:ext>
            </a:extLst>
          </p:cNvPr>
          <p:cNvCxnSpPr/>
          <p:nvPr userDrawn="1"/>
        </p:nvCxnSpPr>
        <p:spPr>
          <a:xfrm>
            <a:off x="0" y="6472644"/>
            <a:ext cx="121920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2CA0A81-51DE-4BB4-A252-D4033D0086D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60152" y="6458928"/>
            <a:ext cx="1809524" cy="400000"/>
          </a:xfrm>
          <a:prstGeom prst="rect">
            <a:avLst/>
          </a:prstGeom>
        </p:spPr>
      </p:pic>
    </p:spTree>
    <p:extLst>
      <p:ext uri="{BB962C8B-B14F-4D97-AF65-F5344CB8AC3E}">
        <p14:creationId xmlns:p14="http://schemas.microsoft.com/office/powerpoint/2010/main" val="104954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hf hdr="0" dt="0"/>
  <p:txStyles>
    <p:titleStyle>
      <a:lvl1pPr algn="l" defTabSz="914400" rtl="0" eaLnBrk="1" latinLnBrk="0" hangingPunct="1">
        <a:lnSpc>
          <a:spcPct val="90000"/>
        </a:lnSpc>
        <a:spcBef>
          <a:spcPct val="0"/>
        </a:spcBef>
        <a:buNone/>
        <a:defRPr sz="2800" kern="1200">
          <a:solidFill>
            <a:schemeClr val="tx1"/>
          </a:solidFill>
          <a:latin typeface="Trebuchet MS" panose="020B06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mailto:mark@ProfReynolds.com" TargetMode="Externa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hyperlink" Target="http://profreynolds.com/" TargetMode="External"/><Relationship Id="rId4" Type="http://schemas.openxmlformats.org/officeDocument/2006/relationships/hyperlink" Target="http://www.linkedin.com/in/ProfReynol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6734-2BC7-43AD-B2D2-AFF7A6B591C4}"/>
              </a:ext>
            </a:extLst>
          </p:cNvPr>
          <p:cNvSpPr>
            <a:spLocks noGrp="1"/>
          </p:cNvSpPr>
          <p:nvPr>
            <p:ph type="ctrTitle"/>
          </p:nvPr>
        </p:nvSpPr>
        <p:spPr/>
        <p:txBody>
          <a:bodyPr/>
          <a:lstStyle/>
          <a:p>
            <a:r>
              <a:rPr lang="en-US" dirty="0" err="1"/>
              <a:t>Blazor</a:t>
            </a:r>
            <a:endParaRPr lang="en-US" dirty="0"/>
          </a:p>
        </p:txBody>
      </p:sp>
      <p:sp>
        <p:nvSpPr>
          <p:cNvPr id="3" name="Subtitle 2">
            <a:extLst>
              <a:ext uri="{FF2B5EF4-FFF2-40B4-BE49-F238E27FC236}">
                <a16:creationId xmlns:a16="http://schemas.microsoft.com/office/drawing/2014/main" id="{EA2BB9FE-12A7-4C7C-AF71-3D46F9225ACA}"/>
              </a:ext>
            </a:extLst>
          </p:cNvPr>
          <p:cNvSpPr>
            <a:spLocks noGrp="1"/>
          </p:cNvSpPr>
          <p:nvPr>
            <p:ph type="subTitle" idx="1"/>
          </p:nvPr>
        </p:nvSpPr>
        <p:spPr/>
        <p:txBody>
          <a:bodyPr/>
          <a:lstStyle/>
          <a:p>
            <a:endParaRPr lang="en-US" dirty="0"/>
          </a:p>
        </p:txBody>
      </p:sp>
      <p:sp>
        <p:nvSpPr>
          <p:cNvPr id="5" name="Footer Placeholder 4">
            <a:extLst>
              <a:ext uri="{FF2B5EF4-FFF2-40B4-BE49-F238E27FC236}">
                <a16:creationId xmlns:a16="http://schemas.microsoft.com/office/drawing/2014/main" id="{7C804AC4-386B-4BF4-B2AC-8F0D1DAB7648}"/>
              </a:ext>
            </a:extLst>
          </p:cNvPr>
          <p:cNvSpPr>
            <a:spLocks noGrp="1"/>
          </p:cNvSpPr>
          <p:nvPr>
            <p:ph type="ftr" sz="quarter" idx="11"/>
          </p:nvPr>
        </p:nvSpPr>
        <p:spPr/>
        <p:txBody>
          <a:bodyPr/>
          <a:lstStyle/>
          <a:p>
            <a:r>
              <a:rPr lang="en-US"/>
              <a:t>Copyright 2015-2019 by Mark Reynolds</a:t>
            </a:r>
          </a:p>
        </p:txBody>
      </p:sp>
    </p:spTree>
    <p:extLst>
      <p:ext uri="{BB962C8B-B14F-4D97-AF65-F5344CB8AC3E}">
        <p14:creationId xmlns:p14="http://schemas.microsoft.com/office/powerpoint/2010/main" val="3728250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979-5E1E-4D69-9454-59F1AE09A87E}"/>
              </a:ext>
            </a:extLst>
          </p:cNvPr>
          <p:cNvSpPr>
            <a:spLocks noGrp="1"/>
          </p:cNvSpPr>
          <p:nvPr>
            <p:ph type="title"/>
          </p:nvPr>
        </p:nvSpPr>
        <p:spPr/>
        <p:txBody>
          <a:bodyPr>
            <a:normAutofit/>
          </a:bodyPr>
          <a:lstStyle/>
          <a:p>
            <a:r>
              <a:rPr lang="en-US" dirty="0" err="1"/>
              <a:t>Blazor</a:t>
            </a:r>
            <a:r>
              <a:rPr lang="en-US" dirty="0"/>
              <a:t> Preview 8</a:t>
            </a:r>
          </a:p>
        </p:txBody>
      </p:sp>
      <p:sp>
        <p:nvSpPr>
          <p:cNvPr id="11" name="Text Placeholder 10">
            <a:extLst>
              <a:ext uri="{FF2B5EF4-FFF2-40B4-BE49-F238E27FC236}">
                <a16:creationId xmlns:a16="http://schemas.microsoft.com/office/drawing/2014/main" id="{B05AF38A-CA4E-4A1F-9F32-FA806F7356F7}"/>
              </a:ext>
            </a:extLst>
          </p:cNvPr>
          <p:cNvSpPr>
            <a:spLocks noGrp="1"/>
          </p:cNvSpPr>
          <p:nvPr>
            <p:ph type="body" idx="1"/>
          </p:nvPr>
        </p:nvSpPr>
        <p:spPr/>
        <p:txBody>
          <a:bodyPr/>
          <a:lstStyle/>
          <a:p>
            <a:r>
              <a:rPr lang="en-US" dirty="0"/>
              <a:t>Renaming</a:t>
            </a:r>
          </a:p>
        </p:txBody>
      </p:sp>
      <p:sp>
        <p:nvSpPr>
          <p:cNvPr id="3" name="Content Placeholder 2">
            <a:extLst>
              <a:ext uri="{FF2B5EF4-FFF2-40B4-BE49-F238E27FC236}">
                <a16:creationId xmlns:a16="http://schemas.microsoft.com/office/drawing/2014/main" id="{524717CB-F8A2-473B-A709-1EC274B1E12D}"/>
              </a:ext>
            </a:extLst>
          </p:cNvPr>
          <p:cNvSpPr>
            <a:spLocks noGrp="1"/>
          </p:cNvSpPr>
          <p:nvPr>
            <p:ph sz="half" idx="2"/>
          </p:nvPr>
        </p:nvSpPr>
        <p:spPr/>
        <p:txBody>
          <a:bodyPr>
            <a:normAutofit fontScale="55000" lnSpcReduction="20000"/>
          </a:bodyPr>
          <a:lstStyle/>
          <a:p>
            <a:pPr>
              <a:tabLst>
                <a:tab pos="4919663" algn="r"/>
              </a:tabLst>
            </a:pPr>
            <a:r>
              <a:rPr lang="en-US" dirty="0"/>
              <a:t>ASP.NET Core's </a:t>
            </a:r>
            <a:r>
              <a:rPr lang="en-US" dirty="0" err="1"/>
              <a:t>Blazor</a:t>
            </a:r>
            <a:r>
              <a:rPr lang="en-US" dirty="0"/>
              <a:t> project -- for Web development with </a:t>
            </a:r>
            <a:r>
              <a:rPr lang="en-US" dirty="0" err="1"/>
              <a:t>WebAssembly</a:t>
            </a:r>
            <a:r>
              <a:rPr lang="en-US" dirty="0"/>
              <a:t> and C# </a:t>
            </a:r>
            <a:br>
              <a:rPr lang="en-US" dirty="0"/>
            </a:br>
            <a:r>
              <a:rPr lang="en-US" dirty="0"/>
              <a:t>	</a:t>
            </a:r>
            <a:r>
              <a:rPr lang="en-US" dirty="0">
                <a:sym typeface="Wingdings" panose="05000000000000000000" pitchFamily="2" charset="2"/>
              </a:rPr>
              <a:t> </a:t>
            </a:r>
            <a:r>
              <a:rPr lang="en-US" dirty="0"/>
              <a:t>Visual Studio templates</a:t>
            </a:r>
          </a:p>
          <a:p>
            <a:pPr>
              <a:tabLst>
                <a:tab pos="4919663" algn="r"/>
              </a:tabLst>
            </a:pPr>
            <a:r>
              <a:rPr lang="en-US" dirty="0"/>
              <a:t>“</a:t>
            </a:r>
            <a:r>
              <a:rPr lang="en-US" dirty="0" err="1"/>
              <a:t>Blazor</a:t>
            </a:r>
            <a:r>
              <a:rPr lang="en-US" dirty="0"/>
              <a:t> Class Library” </a:t>
            </a:r>
            <a:br>
              <a:rPr lang="en-US" dirty="0"/>
            </a:br>
            <a:r>
              <a:rPr lang="en-US" dirty="0"/>
              <a:t>	</a:t>
            </a:r>
            <a:r>
              <a:rPr lang="en-US" dirty="0">
                <a:sym typeface="Wingdings" panose="05000000000000000000" pitchFamily="2" charset="2"/>
              </a:rPr>
              <a:t> </a:t>
            </a:r>
            <a:r>
              <a:rPr lang="en-US" dirty="0"/>
              <a:t>Razor Class Library</a:t>
            </a:r>
          </a:p>
          <a:p>
            <a:pPr>
              <a:tabLst>
                <a:tab pos="4919663" algn="r"/>
              </a:tabLst>
            </a:pPr>
            <a:r>
              <a:rPr lang="en-US" dirty="0"/>
              <a:t>"</a:t>
            </a:r>
            <a:r>
              <a:rPr lang="en-US" dirty="0" err="1"/>
              <a:t>Blazor</a:t>
            </a:r>
            <a:r>
              <a:rPr lang="en-US" dirty="0"/>
              <a:t> (server-side)“</a:t>
            </a:r>
            <a:br>
              <a:rPr lang="en-US" dirty="0"/>
            </a:br>
            <a:r>
              <a:rPr lang="en-US" dirty="0"/>
              <a:t>	</a:t>
            </a:r>
            <a:r>
              <a:rPr lang="en-US" dirty="0">
                <a:sym typeface="Wingdings" panose="05000000000000000000" pitchFamily="2" charset="2"/>
              </a:rPr>
              <a:t></a:t>
            </a:r>
            <a:r>
              <a:rPr lang="en-US" dirty="0"/>
              <a:t> "</a:t>
            </a:r>
            <a:r>
              <a:rPr lang="en-US" dirty="0" err="1"/>
              <a:t>Blazor</a:t>
            </a:r>
            <a:r>
              <a:rPr lang="en-US" dirty="0"/>
              <a:t> Server App“</a:t>
            </a:r>
          </a:p>
          <a:p>
            <a:pPr>
              <a:tabLst>
                <a:tab pos="4919663" algn="r"/>
              </a:tabLst>
            </a:pPr>
            <a:r>
              <a:rPr lang="en-US" dirty="0"/>
              <a:t>"</a:t>
            </a:r>
            <a:r>
              <a:rPr lang="en-US" dirty="0" err="1"/>
              <a:t>Blazor</a:t>
            </a:r>
            <a:r>
              <a:rPr lang="en-US" dirty="0"/>
              <a:t>“</a:t>
            </a:r>
            <a:br>
              <a:rPr lang="en-US" dirty="0"/>
            </a:br>
            <a:r>
              <a:rPr lang="en-US" dirty="0"/>
              <a:t>	</a:t>
            </a:r>
            <a:r>
              <a:rPr lang="en-US" dirty="0">
                <a:sym typeface="Wingdings" panose="05000000000000000000" pitchFamily="2" charset="2"/>
              </a:rPr>
              <a:t> </a:t>
            </a:r>
            <a:r>
              <a:rPr lang="en-US" dirty="0"/>
              <a:t>"</a:t>
            </a:r>
            <a:r>
              <a:rPr lang="en-US" dirty="0" err="1"/>
              <a:t>Blazor</a:t>
            </a:r>
            <a:r>
              <a:rPr lang="en-US" dirty="0"/>
              <a:t> </a:t>
            </a:r>
            <a:r>
              <a:rPr lang="en-US" dirty="0" err="1"/>
              <a:t>WebAssembly</a:t>
            </a:r>
            <a:r>
              <a:rPr lang="en-US" dirty="0"/>
              <a:t> App“</a:t>
            </a:r>
          </a:p>
        </p:txBody>
      </p:sp>
      <p:sp>
        <p:nvSpPr>
          <p:cNvPr id="12" name="Text Placeholder 11">
            <a:extLst>
              <a:ext uri="{FF2B5EF4-FFF2-40B4-BE49-F238E27FC236}">
                <a16:creationId xmlns:a16="http://schemas.microsoft.com/office/drawing/2014/main" id="{40235CF7-C98C-4B2C-9434-B3FFC04682DC}"/>
              </a:ext>
            </a:extLst>
          </p:cNvPr>
          <p:cNvSpPr>
            <a:spLocks noGrp="1"/>
          </p:cNvSpPr>
          <p:nvPr>
            <p:ph type="body" sz="quarter" idx="3"/>
          </p:nvPr>
        </p:nvSpPr>
        <p:spPr/>
        <p:txBody>
          <a:bodyPr/>
          <a:lstStyle/>
          <a:p>
            <a:r>
              <a:rPr lang="en-US" dirty="0"/>
              <a:t>Other changes in Preview 8</a:t>
            </a:r>
          </a:p>
        </p:txBody>
      </p:sp>
      <p:sp>
        <p:nvSpPr>
          <p:cNvPr id="13" name="Content Placeholder 12">
            <a:extLst>
              <a:ext uri="{FF2B5EF4-FFF2-40B4-BE49-F238E27FC236}">
                <a16:creationId xmlns:a16="http://schemas.microsoft.com/office/drawing/2014/main" id="{7F6DC6BD-1CCD-4EDD-A656-95A297A71BC8}"/>
              </a:ext>
            </a:extLst>
          </p:cNvPr>
          <p:cNvSpPr>
            <a:spLocks noGrp="1"/>
          </p:cNvSpPr>
          <p:nvPr>
            <p:ph sz="quarter" idx="4"/>
          </p:nvPr>
        </p:nvSpPr>
        <p:spPr/>
        <p:txBody>
          <a:bodyPr>
            <a:normAutofit fontScale="55000" lnSpcReduction="20000"/>
          </a:bodyPr>
          <a:lstStyle/>
          <a:p>
            <a:r>
              <a:rPr lang="en-US" dirty="0"/>
              <a:t>Angular Template updated to Angular 8</a:t>
            </a:r>
          </a:p>
          <a:p>
            <a:r>
              <a:rPr lang="en-US" dirty="0"/>
              <a:t>Case-sensitive component binding</a:t>
            </a:r>
          </a:p>
          <a:p>
            <a:r>
              <a:rPr lang="en-US" dirty="0"/>
              <a:t>Improved reconnection logic for </a:t>
            </a:r>
            <a:r>
              <a:rPr lang="en-US" dirty="0" err="1"/>
              <a:t>Blazor</a:t>
            </a:r>
            <a:r>
              <a:rPr lang="en-US" dirty="0"/>
              <a:t> Server apps</a:t>
            </a:r>
          </a:p>
          <a:p>
            <a:r>
              <a:rPr lang="en-US" dirty="0" err="1"/>
              <a:t>NavLink</a:t>
            </a:r>
            <a:r>
              <a:rPr lang="en-US" dirty="0"/>
              <a:t> component updated to handle additional attributes</a:t>
            </a:r>
          </a:p>
          <a:p>
            <a:r>
              <a:rPr lang="en-US" dirty="0"/>
              <a:t>Culture aware data binding</a:t>
            </a:r>
          </a:p>
          <a:p>
            <a:r>
              <a:rPr lang="en-US" dirty="0"/>
              <a:t>Automatic generation of backing fields for @ref</a:t>
            </a:r>
          </a:p>
          <a:p>
            <a:r>
              <a:rPr lang="en-US" dirty="0"/>
              <a:t>Razor Pages support for @attribute</a:t>
            </a:r>
          </a:p>
          <a:p>
            <a:r>
              <a:rPr lang="en-US" dirty="0"/>
              <a:t>New networking primitives for non-HTTP Servers</a:t>
            </a:r>
          </a:p>
          <a:p>
            <a:r>
              <a:rPr lang="en-US" dirty="0"/>
              <a:t>Unix domain socket support for the Kestrel Sockets transport</a:t>
            </a:r>
          </a:p>
          <a:p>
            <a:r>
              <a:rPr lang="en-US" dirty="0" err="1"/>
              <a:t>gRPC</a:t>
            </a:r>
            <a:r>
              <a:rPr lang="en-US" dirty="0"/>
              <a:t> support for </a:t>
            </a:r>
            <a:r>
              <a:rPr lang="en-US" dirty="0" err="1"/>
              <a:t>CallCredentials</a:t>
            </a:r>
            <a:endParaRPr lang="en-US" dirty="0"/>
          </a:p>
          <a:p>
            <a:r>
              <a:rPr lang="en-US" dirty="0" err="1"/>
              <a:t>ServiceReference</a:t>
            </a:r>
            <a:r>
              <a:rPr lang="en-US" dirty="0"/>
              <a:t> tooling in Visual Studio</a:t>
            </a:r>
          </a:p>
          <a:p>
            <a:r>
              <a:rPr lang="en-US" dirty="0"/>
              <a:t>Diagnostics improvements for </a:t>
            </a:r>
            <a:r>
              <a:rPr lang="en-US" dirty="0" err="1"/>
              <a:t>gRPC</a:t>
            </a:r>
            <a:endParaRPr lang="en-US" dirty="0"/>
          </a:p>
          <a:p>
            <a:endParaRPr lang="en-US" dirty="0"/>
          </a:p>
        </p:txBody>
      </p:sp>
      <p:sp>
        <p:nvSpPr>
          <p:cNvPr id="4" name="Footer Placeholder 3">
            <a:extLst>
              <a:ext uri="{FF2B5EF4-FFF2-40B4-BE49-F238E27FC236}">
                <a16:creationId xmlns:a16="http://schemas.microsoft.com/office/drawing/2014/main" id="{F8F80994-4F0F-4EB6-A454-74339C7D6E3B}"/>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99AB9053-C766-4D4D-AC03-746F1AB2EF7D}"/>
              </a:ext>
            </a:extLst>
          </p:cNvPr>
          <p:cNvSpPr>
            <a:spLocks noGrp="1"/>
          </p:cNvSpPr>
          <p:nvPr>
            <p:ph type="sldNum" sz="quarter" idx="12"/>
          </p:nvPr>
        </p:nvSpPr>
        <p:spPr/>
        <p:txBody>
          <a:bodyPr/>
          <a:lstStyle/>
          <a:p>
            <a:fld id="{30C88ED6-56DE-41D3-B605-8B8A55E527FB}" type="slidenum">
              <a:rPr lang="en-US" smtClean="0"/>
              <a:t>10</a:t>
            </a:fld>
            <a:endParaRPr lang="en-US"/>
          </a:p>
        </p:txBody>
      </p:sp>
      <p:sp>
        <p:nvSpPr>
          <p:cNvPr id="6" name="TextBox 5">
            <a:extLst>
              <a:ext uri="{FF2B5EF4-FFF2-40B4-BE49-F238E27FC236}">
                <a16:creationId xmlns:a16="http://schemas.microsoft.com/office/drawing/2014/main" id="{125E4C29-E207-4C08-89EB-AA0DC71089E6}"/>
              </a:ext>
            </a:extLst>
          </p:cNvPr>
          <p:cNvSpPr txBox="1"/>
          <p:nvPr/>
        </p:nvSpPr>
        <p:spPr>
          <a:xfrm>
            <a:off x="228600" y="6080760"/>
            <a:ext cx="9144000" cy="369332"/>
          </a:xfrm>
          <a:prstGeom prst="rect">
            <a:avLst/>
          </a:prstGeom>
          <a:noFill/>
        </p:spPr>
        <p:txBody>
          <a:bodyPr wrap="square" rtlCol="0">
            <a:spAutoFit/>
          </a:bodyPr>
          <a:lstStyle/>
          <a:p>
            <a:pPr>
              <a:tabLst>
                <a:tab pos="682625" algn="l"/>
              </a:tabLst>
            </a:pPr>
            <a:r>
              <a:rPr lang="en-US" sz="900" dirty="0"/>
              <a:t>Source:	</a:t>
            </a:r>
            <a:r>
              <a:rPr lang="en-US" sz="900" dirty="0" err="1"/>
              <a:t>Blazor</a:t>
            </a:r>
            <a:r>
              <a:rPr lang="en-US" sz="900" dirty="0"/>
              <a:t> Visual Studio Templates Renamed as .NET Core 3.0 Finish Line Nears,  David Ramel, 08/13/2019</a:t>
            </a:r>
            <a:br>
              <a:rPr lang="en-US" sz="900" dirty="0"/>
            </a:br>
            <a:r>
              <a:rPr lang="en-US" sz="900" dirty="0"/>
              <a:t>	https://visualstudiomagazine.com/articles/2019/08/13/aspnet-core-preview-8.aspx</a:t>
            </a:r>
          </a:p>
        </p:txBody>
      </p:sp>
    </p:spTree>
    <p:extLst>
      <p:ext uri="{BB962C8B-B14F-4D97-AF65-F5344CB8AC3E}">
        <p14:creationId xmlns:p14="http://schemas.microsoft.com/office/powerpoint/2010/main" val="16263062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979-5E1E-4D69-9454-59F1AE09A87E}"/>
              </a:ext>
            </a:extLst>
          </p:cNvPr>
          <p:cNvSpPr>
            <a:spLocks noGrp="1"/>
          </p:cNvSpPr>
          <p:nvPr>
            <p:ph type="title"/>
          </p:nvPr>
        </p:nvSpPr>
        <p:spPr/>
        <p:txBody>
          <a:bodyPr>
            <a:normAutofit/>
          </a:bodyPr>
          <a:lstStyle/>
          <a:p>
            <a:r>
              <a:rPr lang="en-US" dirty="0" err="1"/>
              <a:t>Blazor</a:t>
            </a:r>
            <a:r>
              <a:rPr lang="en-US" dirty="0"/>
              <a:t> Preview 9</a:t>
            </a:r>
          </a:p>
        </p:txBody>
      </p:sp>
      <p:sp>
        <p:nvSpPr>
          <p:cNvPr id="11" name="Text Placeholder 10">
            <a:extLst>
              <a:ext uri="{FF2B5EF4-FFF2-40B4-BE49-F238E27FC236}">
                <a16:creationId xmlns:a16="http://schemas.microsoft.com/office/drawing/2014/main" id="{B05AF38A-CA4E-4A1F-9F32-FA806F7356F7}"/>
              </a:ext>
            </a:extLst>
          </p:cNvPr>
          <p:cNvSpPr>
            <a:spLocks noGrp="1"/>
          </p:cNvSpPr>
          <p:nvPr>
            <p:ph type="body" idx="1"/>
          </p:nvPr>
        </p:nvSpPr>
        <p:spPr>
          <a:xfrm>
            <a:off x="839788" y="822960"/>
            <a:ext cx="3657600" cy="823912"/>
          </a:xfrm>
        </p:spPr>
        <p:txBody>
          <a:bodyPr/>
          <a:lstStyle/>
          <a:p>
            <a:r>
              <a:rPr lang="en-US" dirty="0"/>
              <a:t>Routing Improvements</a:t>
            </a:r>
          </a:p>
        </p:txBody>
      </p:sp>
      <p:sp>
        <p:nvSpPr>
          <p:cNvPr id="3" name="Content Placeholder 2">
            <a:extLst>
              <a:ext uri="{FF2B5EF4-FFF2-40B4-BE49-F238E27FC236}">
                <a16:creationId xmlns:a16="http://schemas.microsoft.com/office/drawing/2014/main" id="{524717CB-F8A2-473B-A709-1EC274B1E12D}"/>
              </a:ext>
            </a:extLst>
          </p:cNvPr>
          <p:cNvSpPr>
            <a:spLocks noGrp="1"/>
          </p:cNvSpPr>
          <p:nvPr>
            <p:ph sz="half" idx="2"/>
          </p:nvPr>
        </p:nvSpPr>
        <p:spPr>
          <a:xfrm>
            <a:off x="839788" y="1828800"/>
            <a:ext cx="3657600" cy="4572000"/>
          </a:xfrm>
        </p:spPr>
        <p:txBody>
          <a:bodyPr>
            <a:normAutofit fontScale="32500" lnSpcReduction="20000"/>
          </a:bodyPr>
          <a:lstStyle/>
          <a:p>
            <a:pPr>
              <a:tabLst>
                <a:tab pos="4919663" algn="r"/>
              </a:tabLst>
            </a:pPr>
            <a:r>
              <a:rPr lang="en-US" sz="3700" b="1" dirty="0"/>
              <a:t>Render content using a specific layout</a:t>
            </a:r>
          </a:p>
          <a:p>
            <a:pPr>
              <a:tabLst>
                <a:tab pos="4919663" algn="r"/>
              </a:tabLst>
            </a:pPr>
            <a:r>
              <a:rPr lang="en-US" sz="3700" b="1" dirty="0"/>
              <a:t>Routing decoupled from authorization</a:t>
            </a:r>
          </a:p>
          <a:p>
            <a:pPr>
              <a:tabLst>
                <a:tab pos="4919663" algn="r"/>
              </a:tabLst>
            </a:pPr>
            <a:r>
              <a:rPr lang="en-US" sz="3700" b="1" dirty="0"/>
              <a:t>Route to components from multiple assemblies</a:t>
            </a:r>
          </a:p>
        </p:txBody>
      </p:sp>
      <p:sp>
        <p:nvSpPr>
          <p:cNvPr id="12" name="Text Placeholder 11">
            <a:extLst>
              <a:ext uri="{FF2B5EF4-FFF2-40B4-BE49-F238E27FC236}">
                <a16:creationId xmlns:a16="http://schemas.microsoft.com/office/drawing/2014/main" id="{40235CF7-C98C-4B2C-9434-B3FFC04682DC}"/>
              </a:ext>
            </a:extLst>
          </p:cNvPr>
          <p:cNvSpPr>
            <a:spLocks noGrp="1"/>
          </p:cNvSpPr>
          <p:nvPr>
            <p:ph type="body" sz="quarter" idx="3"/>
          </p:nvPr>
        </p:nvSpPr>
        <p:spPr>
          <a:xfrm>
            <a:off x="5120640" y="822960"/>
            <a:ext cx="6217920" cy="823912"/>
          </a:xfrm>
        </p:spPr>
        <p:txBody>
          <a:bodyPr/>
          <a:lstStyle/>
          <a:p>
            <a:r>
              <a:rPr lang="en-US" dirty="0"/>
              <a:t>Other improvements in Preview 9</a:t>
            </a:r>
          </a:p>
        </p:txBody>
      </p:sp>
      <p:sp>
        <p:nvSpPr>
          <p:cNvPr id="13" name="Content Placeholder 12">
            <a:extLst>
              <a:ext uri="{FF2B5EF4-FFF2-40B4-BE49-F238E27FC236}">
                <a16:creationId xmlns:a16="http://schemas.microsoft.com/office/drawing/2014/main" id="{7F6DC6BD-1CCD-4EDD-A656-95A297A71BC8}"/>
              </a:ext>
            </a:extLst>
          </p:cNvPr>
          <p:cNvSpPr>
            <a:spLocks noGrp="1"/>
          </p:cNvSpPr>
          <p:nvPr>
            <p:ph sz="quarter" idx="4"/>
          </p:nvPr>
        </p:nvSpPr>
        <p:spPr>
          <a:xfrm>
            <a:off x="5120640" y="1828800"/>
            <a:ext cx="6217920" cy="4572000"/>
          </a:xfrm>
        </p:spPr>
        <p:txBody>
          <a:bodyPr>
            <a:normAutofit fontScale="32500" lnSpcReduction="20000"/>
          </a:bodyPr>
          <a:lstStyle/>
          <a:p>
            <a:r>
              <a:rPr lang="en-US" sz="3700" b="1" dirty="0" err="1"/>
              <a:t>Blazor</a:t>
            </a:r>
            <a:r>
              <a:rPr lang="en-US" sz="3700" b="1" dirty="0"/>
              <a:t> event handlers and data binding attributes moved to </a:t>
            </a:r>
            <a:r>
              <a:rPr lang="en-US" sz="3700" b="1" dirty="0" err="1"/>
              <a:t>Microsoft.AspNetCore.Components.Web</a:t>
            </a:r>
            <a:r>
              <a:rPr lang="en-US" sz="3700" b="1" dirty="0"/>
              <a:t>:</a:t>
            </a:r>
          </a:p>
          <a:p>
            <a:pPr lvl="1"/>
            <a:r>
              <a:rPr lang="en-US" dirty="0"/>
              <a:t>moved bindings and event handlers available for HTML elements into the</a:t>
            </a:r>
            <a:br>
              <a:rPr lang="en-US" dirty="0"/>
            </a:br>
            <a:r>
              <a:rPr lang="en-US" dirty="0"/>
              <a:t>Microsoft.AspNetCore.Components.Web.dll assembly &amp;</a:t>
            </a:r>
            <a:br>
              <a:rPr lang="en-US" dirty="0"/>
            </a:br>
            <a:r>
              <a:rPr lang="en-US" dirty="0" err="1"/>
              <a:t>Microsoft.AspNetCore.Components.Web</a:t>
            </a:r>
            <a:r>
              <a:rPr lang="en-US" dirty="0"/>
              <a:t> namespace."</a:t>
            </a:r>
          </a:p>
          <a:p>
            <a:r>
              <a:rPr lang="en-US" sz="3700" b="1" dirty="0"/>
              <a:t>Render multiple </a:t>
            </a:r>
            <a:r>
              <a:rPr lang="en-US" sz="3700" b="1" dirty="0" err="1"/>
              <a:t>Blazor</a:t>
            </a:r>
            <a:r>
              <a:rPr lang="en-US" sz="3700" b="1" dirty="0"/>
              <a:t> components from MVC views or pages: </a:t>
            </a:r>
          </a:p>
          <a:p>
            <a:pPr lvl="1"/>
            <a:r>
              <a:rPr lang="en-US" dirty="0"/>
              <a:t>reenabled support for rendering multiple components from a view or page in a </a:t>
            </a:r>
            <a:r>
              <a:rPr lang="en-US" dirty="0" err="1"/>
              <a:t>Blazor</a:t>
            </a:r>
            <a:r>
              <a:rPr lang="en-US" dirty="0"/>
              <a:t> Server app</a:t>
            </a:r>
          </a:p>
          <a:p>
            <a:pPr lvl="1"/>
            <a:r>
              <a:rPr lang="en-US" dirty="0"/>
              <a:t>use the </a:t>
            </a:r>
            <a:r>
              <a:rPr lang="en-US" dirty="0" err="1"/>
              <a:t>Html.RenderComponentAsync</a:t>
            </a:r>
            <a:r>
              <a:rPr lang="en-US" dirty="0"/>
              <a:t>(</a:t>
            </a:r>
            <a:r>
              <a:rPr lang="en-US" dirty="0" err="1"/>
              <a:t>RenderMode</a:t>
            </a:r>
            <a:r>
              <a:rPr lang="en-US" dirty="0"/>
              <a:t> </a:t>
            </a:r>
            <a:r>
              <a:rPr lang="en-US" dirty="0" err="1"/>
              <a:t>renderMode</a:t>
            </a:r>
            <a:r>
              <a:rPr lang="en-US" dirty="0"/>
              <a:t>, object parameters) </a:t>
            </a:r>
            <a:br>
              <a:rPr lang="en-US" dirty="0"/>
            </a:br>
            <a:r>
              <a:rPr lang="en-US" dirty="0"/>
              <a:t>HTML helper method with the desired </a:t>
            </a:r>
            <a:r>
              <a:rPr lang="en-US" dirty="0" err="1"/>
              <a:t>RenderMode</a:t>
            </a:r>
            <a:r>
              <a:rPr lang="en-US" dirty="0"/>
              <a:t>."</a:t>
            </a:r>
          </a:p>
          <a:p>
            <a:r>
              <a:rPr lang="en-US" sz="3700" b="1" dirty="0"/>
              <a:t>Smarter reconnection for </a:t>
            </a:r>
            <a:r>
              <a:rPr lang="en-US" sz="3700" b="1" dirty="0" err="1"/>
              <a:t>Blazor</a:t>
            </a:r>
            <a:r>
              <a:rPr lang="en-US" sz="3700" b="1" dirty="0"/>
              <a:t> Server apps: </a:t>
            </a:r>
          </a:p>
          <a:p>
            <a:pPr lvl="1"/>
            <a:r>
              <a:rPr lang="en-US" dirty="0"/>
              <a:t>will now recommend the user to refresh the browser instead of retrying to connect</a:t>
            </a:r>
          </a:p>
          <a:p>
            <a:r>
              <a:rPr lang="en-US" sz="3700" b="1" dirty="0"/>
              <a:t>Utility base component classes for managing a dependency injection scope:</a:t>
            </a:r>
          </a:p>
          <a:p>
            <a:pPr lvl="1"/>
            <a:r>
              <a:rPr lang="en-US" dirty="0"/>
              <a:t>in ASP.NET Core apps, scoped services are typically scoped to the current request. After the request completes, any scoped or transient services are disposed by the dependency injection (DI) system</a:t>
            </a:r>
          </a:p>
          <a:p>
            <a:pPr lvl="1"/>
            <a:r>
              <a:rPr lang="en-US" dirty="0"/>
              <a:t>in </a:t>
            </a:r>
            <a:r>
              <a:rPr lang="en-US" dirty="0" err="1"/>
              <a:t>Blazor</a:t>
            </a:r>
            <a:r>
              <a:rPr lang="en-US" dirty="0"/>
              <a:t> Server apps, the request scope lasts for the duration of the client connection, which can result in transient and scoped services living much longer than expected</a:t>
            </a:r>
          </a:p>
          <a:p>
            <a:r>
              <a:rPr lang="en-US" sz="3700" b="1" dirty="0"/>
              <a:t>Razor component unit test framework prototype: </a:t>
            </a:r>
          </a:p>
          <a:p>
            <a:pPr lvl="1"/>
            <a:r>
              <a:rPr lang="en-US" dirty="0"/>
              <a:t>started experimenting with building a unit test framework for Razor components</a:t>
            </a:r>
          </a:p>
          <a:p>
            <a:r>
              <a:rPr lang="en-US" sz="3700" b="1" dirty="0"/>
              <a:t>Helper methods for returning Problem Details from controllers: </a:t>
            </a:r>
          </a:p>
          <a:p>
            <a:pPr lvl="1"/>
            <a:r>
              <a:rPr lang="en-US" dirty="0"/>
              <a:t>problem Details is a standardized format for returning error information from an HTTP endpoint</a:t>
            </a:r>
          </a:p>
          <a:p>
            <a:pPr lvl="1"/>
            <a:r>
              <a:rPr lang="en-US" dirty="0"/>
              <a:t>added new Problem and </a:t>
            </a:r>
            <a:r>
              <a:rPr lang="en-US" dirty="0" err="1"/>
              <a:t>ValidationProblem</a:t>
            </a:r>
            <a:r>
              <a:rPr lang="en-US" dirty="0"/>
              <a:t> method overloads to controllers that use optional parameters to simplify returning Problem Detail responses</a:t>
            </a:r>
          </a:p>
        </p:txBody>
      </p:sp>
      <p:sp>
        <p:nvSpPr>
          <p:cNvPr id="4" name="Footer Placeholder 3">
            <a:extLst>
              <a:ext uri="{FF2B5EF4-FFF2-40B4-BE49-F238E27FC236}">
                <a16:creationId xmlns:a16="http://schemas.microsoft.com/office/drawing/2014/main" id="{F8F80994-4F0F-4EB6-A454-74339C7D6E3B}"/>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99AB9053-C766-4D4D-AC03-746F1AB2EF7D}"/>
              </a:ext>
            </a:extLst>
          </p:cNvPr>
          <p:cNvSpPr>
            <a:spLocks noGrp="1"/>
          </p:cNvSpPr>
          <p:nvPr>
            <p:ph type="sldNum" sz="quarter" idx="12"/>
          </p:nvPr>
        </p:nvSpPr>
        <p:spPr/>
        <p:txBody>
          <a:bodyPr/>
          <a:lstStyle/>
          <a:p>
            <a:fld id="{30C88ED6-56DE-41D3-B605-8B8A55E527FB}" type="slidenum">
              <a:rPr lang="en-US" smtClean="0"/>
              <a:t>11</a:t>
            </a:fld>
            <a:endParaRPr lang="en-US"/>
          </a:p>
        </p:txBody>
      </p:sp>
      <p:sp>
        <p:nvSpPr>
          <p:cNvPr id="6" name="TextBox 5">
            <a:extLst>
              <a:ext uri="{FF2B5EF4-FFF2-40B4-BE49-F238E27FC236}">
                <a16:creationId xmlns:a16="http://schemas.microsoft.com/office/drawing/2014/main" id="{125E4C29-E207-4C08-89EB-AA0DC71089E6}"/>
              </a:ext>
            </a:extLst>
          </p:cNvPr>
          <p:cNvSpPr txBox="1"/>
          <p:nvPr/>
        </p:nvSpPr>
        <p:spPr>
          <a:xfrm>
            <a:off x="228600" y="6080760"/>
            <a:ext cx="9144000" cy="369332"/>
          </a:xfrm>
          <a:prstGeom prst="rect">
            <a:avLst/>
          </a:prstGeom>
          <a:noFill/>
        </p:spPr>
        <p:txBody>
          <a:bodyPr wrap="square" rtlCol="0">
            <a:spAutoFit/>
          </a:bodyPr>
          <a:lstStyle/>
          <a:p>
            <a:pPr>
              <a:tabLst>
                <a:tab pos="682625" algn="l"/>
              </a:tabLst>
            </a:pPr>
            <a:r>
              <a:rPr lang="en-US" sz="900" dirty="0"/>
              <a:t>Source:	What's New for ASP.NET Core and </a:t>
            </a:r>
            <a:r>
              <a:rPr lang="en-US" sz="900" dirty="0" err="1"/>
              <a:t>Blazor</a:t>
            </a:r>
            <a:r>
              <a:rPr lang="en-US" sz="900" dirty="0"/>
              <a:t> in Final Preview of .NET Core 3.0,  David Ramel, 09/04/2019</a:t>
            </a:r>
            <a:br>
              <a:rPr lang="en-US" sz="900" dirty="0"/>
            </a:br>
            <a:r>
              <a:rPr lang="en-US" sz="900" dirty="0"/>
              <a:t>	 https://visualstudiomagazine.com/articles/2019/09/04/aspnet-core-updates.aspx</a:t>
            </a:r>
          </a:p>
        </p:txBody>
      </p:sp>
    </p:spTree>
    <p:extLst>
      <p:ext uri="{BB962C8B-B14F-4D97-AF65-F5344CB8AC3E}">
        <p14:creationId xmlns:p14="http://schemas.microsoft.com/office/powerpoint/2010/main" val="71903859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14BBB7-C945-4B8A-A9CB-D86FF1833CCE}"/>
              </a:ext>
            </a:extLst>
          </p:cNvPr>
          <p:cNvSpPr>
            <a:spLocks noGrp="1"/>
          </p:cNvSpPr>
          <p:nvPr>
            <p:ph type="title"/>
          </p:nvPr>
        </p:nvSpPr>
        <p:spPr/>
        <p:txBody>
          <a:bodyPr/>
          <a:lstStyle/>
          <a:p>
            <a:r>
              <a:rPr lang="en-US" dirty="0"/>
              <a:t>Enabling .NET Core 3.0 in VS 2017 and VS 2019</a:t>
            </a:r>
          </a:p>
        </p:txBody>
      </p:sp>
      <p:sp>
        <p:nvSpPr>
          <p:cNvPr id="4" name="Date Placeholder 3">
            <a:extLst>
              <a:ext uri="{FF2B5EF4-FFF2-40B4-BE49-F238E27FC236}">
                <a16:creationId xmlns:a16="http://schemas.microsoft.com/office/drawing/2014/main" id="{8E467FFA-89EB-4AE1-AFFC-F929FBDA44FA}"/>
              </a:ext>
            </a:extLst>
          </p:cNvPr>
          <p:cNvSpPr>
            <a:spLocks noGrp="1"/>
          </p:cNvSpPr>
          <p:nvPr>
            <p:ph type="dt" sz="half" idx="10"/>
          </p:nvPr>
        </p:nvSpPr>
        <p:spPr>
          <a:xfrm>
            <a:off x="758952" y="6547104"/>
            <a:ext cx="1371600" cy="274320"/>
          </a:xfrm>
          <a:prstGeom prst="rect">
            <a:avLst/>
          </a:prstGeom>
        </p:spPr>
        <p:txBody>
          <a:bodyPr/>
          <a:lstStyle/>
          <a:p>
            <a:r>
              <a:rPr lang="en-US"/>
              <a:t>2019</a:t>
            </a:r>
          </a:p>
        </p:txBody>
      </p:sp>
      <p:sp>
        <p:nvSpPr>
          <p:cNvPr id="5" name="Footer Placeholder 4">
            <a:extLst>
              <a:ext uri="{FF2B5EF4-FFF2-40B4-BE49-F238E27FC236}">
                <a16:creationId xmlns:a16="http://schemas.microsoft.com/office/drawing/2014/main" id="{5F497813-1E9B-4BA0-A68A-96B431CD94F9}"/>
              </a:ext>
            </a:extLst>
          </p:cNvPr>
          <p:cNvSpPr>
            <a:spLocks noGrp="1"/>
          </p:cNvSpPr>
          <p:nvPr>
            <p:ph type="ftr" sz="quarter" idx="11"/>
          </p:nvPr>
        </p:nvSpPr>
        <p:spPr/>
        <p:txBody>
          <a:bodyPr/>
          <a:lstStyle/>
          <a:p>
            <a:r>
              <a:rPr lang="en-US"/>
              <a:t>Copyright © 2018-2019 by Mark Reynolds</a:t>
            </a:r>
          </a:p>
        </p:txBody>
      </p:sp>
      <p:sp>
        <p:nvSpPr>
          <p:cNvPr id="6" name="Slide Number Placeholder 5">
            <a:extLst>
              <a:ext uri="{FF2B5EF4-FFF2-40B4-BE49-F238E27FC236}">
                <a16:creationId xmlns:a16="http://schemas.microsoft.com/office/drawing/2014/main" id="{77C8C023-9B55-432C-B698-C2AA9C9083F0}"/>
              </a:ext>
            </a:extLst>
          </p:cNvPr>
          <p:cNvSpPr>
            <a:spLocks noGrp="1"/>
          </p:cNvSpPr>
          <p:nvPr>
            <p:ph type="sldNum" sz="quarter" idx="12"/>
          </p:nvPr>
        </p:nvSpPr>
        <p:spPr/>
        <p:txBody>
          <a:bodyPr/>
          <a:lstStyle/>
          <a:p>
            <a:fld id="{30C88ED6-56DE-41D3-B605-8B8A55E527FB}" type="slidenum">
              <a:rPr lang="en-US" smtClean="0"/>
              <a:t>12</a:t>
            </a:fld>
            <a:endParaRPr lang="en-US"/>
          </a:p>
        </p:txBody>
      </p:sp>
      <p:pic>
        <p:nvPicPr>
          <p:cNvPr id="2" name="Picture 1">
            <a:extLst>
              <a:ext uri="{FF2B5EF4-FFF2-40B4-BE49-F238E27FC236}">
                <a16:creationId xmlns:a16="http://schemas.microsoft.com/office/drawing/2014/main" id="{BF21166C-6D7C-4C62-9584-5568B1EEB063}"/>
              </a:ext>
            </a:extLst>
          </p:cNvPr>
          <p:cNvPicPr>
            <a:picLocks noChangeAspect="1"/>
          </p:cNvPicPr>
          <p:nvPr/>
        </p:nvPicPr>
        <p:blipFill>
          <a:blip r:embed="rId2"/>
          <a:stretch>
            <a:fillRect/>
          </a:stretch>
        </p:blipFill>
        <p:spPr>
          <a:xfrm>
            <a:off x="294968" y="920209"/>
            <a:ext cx="7076190" cy="4457143"/>
          </a:xfrm>
          <a:prstGeom prst="rect">
            <a:avLst/>
          </a:prstGeom>
        </p:spPr>
      </p:pic>
      <p:pic>
        <p:nvPicPr>
          <p:cNvPr id="8" name="Picture 7">
            <a:extLst>
              <a:ext uri="{FF2B5EF4-FFF2-40B4-BE49-F238E27FC236}">
                <a16:creationId xmlns:a16="http://schemas.microsoft.com/office/drawing/2014/main" id="{62E53327-5510-4E0F-9136-825502ACD88A}"/>
              </a:ext>
            </a:extLst>
          </p:cNvPr>
          <p:cNvPicPr>
            <a:picLocks noChangeAspect="1"/>
          </p:cNvPicPr>
          <p:nvPr/>
        </p:nvPicPr>
        <p:blipFill>
          <a:blip r:embed="rId3"/>
          <a:stretch>
            <a:fillRect/>
          </a:stretch>
        </p:blipFill>
        <p:spPr>
          <a:xfrm>
            <a:off x="4893881" y="1296293"/>
            <a:ext cx="7076190" cy="4457143"/>
          </a:xfrm>
          <a:prstGeom prst="rect">
            <a:avLst/>
          </a:prstGeom>
        </p:spPr>
      </p:pic>
      <p:sp>
        <p:nvSpPr>
          <p:cNvPr id="9" name="Double Wave 8">
            <a:extLst>
              <a:ext uri="{FF2B5EF4-FFF2-40B4-BE49-F238E27FC236}">
                <a16:creationId xmlns:a16="http://schemas.microsoft.com/office/drawing/2014/main" id="{7243BB5D-5303-4634-8CF2-CC7CCAF293DF}"/>
              </a:ext>
            </a:extLst>
          </p:cNvPr>
          <p:cNvSpPr/>
          <p:nvPr/>
        </p:nvSpPr>
        <p:spPr>
          <a:xfrm rot="20516236">
            <a:off x="3544824" y="3486911"/>
            <a:ext cx="5099304" cy="1243584"/>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recommended</a:t>
            </a:r>
          </a:p>
        </p:txBody>
      </p:sp>
    </p:spTree>
    <p:extLst>
      <p:ext uri="{BB962C8B-B14F-4D97-AF65-F5344CB8AC3E}">
        <p14:creationId xmlns:p14="http://schemas.microsoft.com/office/powerpoint/2010/main" val="505496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C203-7AFF-480C-83D1-20740BE27D59}"/>
              </a:ext>
            </a:extLst>
          </p:cNvPr>
          <p:cNvSpPr>
            <a:spLocks noGrp="1"/>
          </p:cNvSpPr>
          <p:nvPr>
            <p:ph type="title"/>
          </p:nvPr>
        </p:nvSpPr>
        <p:spPr/>
        <p:txBody>
          <a:bodyPr/>
          <a:lstStyle/>
          <a:p>
            <a:r>
              <a:rPr lang="en-US" dirty="0"/>
              <a:t>Installer Settings in VS 2019 (Community and Preview)</a:t>
            </a:r>
          </a:p>
        </p:txBody>
      </p:sp>
      <p:sp>
        <p:nvSpPr>
          <p:cNvPr id="3" name="Footer Placeholder 2">
            <a:extLst>
              <a:ext uri="{FF2B5EF4-FFF2-40B4-BE49-F238E27FC236}">
                <a16:creationId xmlns:a16="http://schemas.microsoft.com/office/drawing/2014/main" id="{44A07360-CDC3-47F3-8409-3167694C7CA2}"/>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AF044C45-E3FA-4702-95F0-4E4566B75953}"/>
              </a:ext>
            </a:extLst>
          </p:cNvPr>
          <p:cNvSpPr>
            <a:spLocks noGrp="1"/>
          </p:cNvSpPr>
          <p:nvPr>
            <p:ph type="sldNum" sz="quarter" idx="12"/>
          </p:nvPr>
        </p:nvSpPr>
        <p:spPr/>
        <p:txBody>
          <a:bodyPr/>
          <a:lstStyle/>
          <a:p>
            <a:fld id="{30C88ED6-56DE-41D3-B605-8B8A55E527FB}" type="slidenum">
              <a:rPr lang="en-US" smtClean="0"/>
              <a:t>13</a:t>
            </a:fld>
            <a:endParaRPr lang="en-US"/>
          </a:p>
        </p:txBody>
      </p:sp>
      <p:pic>
        <p:nvPicPr>
          <p:cNvPr id="8" name="Picture 7">
            <a:extLst>
              <a:ext uri="{FF2B5EF4-FFF2-40B4-BE49-F238E27FC236}">
                <a16:creationId xmlns:a16="http://schemas.microsoft.com/office/drawing/2014/main" id="{C7AA9577-5361-4941-9823-0E87BCAB71A8}"/>
              </a:ext>
            </a:extLst>
          </p:cNvPr>
          <p:cNvPicPr>
            <a:picLocks noChangeAspect="1"/>
          </p:cNvPicPr>
          <p:nvPr/>
        </p:nvPicPr>
        <p:blipFill>
          <a:blip r:embed="rId2"/>
          <a:stretch>
            <a:fillRect/>
          </a:stretch>
        </p:blipFill>
        <p:spPr>
          <a:xfrm>
            <a:off x="1181714" y="885243"/>
            <a:ext cx="9828571" cy="5485714"/>
          </a:xfrm>
          <a:prstGeom prst="rect">
            <a:avLst/>
          </a:prstGeom>
        </p:spPr>
      </p:pic>
    </p:spTree>
    <p:extLst>
      <p:ext uri="{BB962C8B-B14F-4D97-AF65-F5344CB8AC3E}">
        <p14:creationId xmlns:p14="http://schemas.microsoft.com/office/powerpoint/2010/main" val="297333009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A8786A-6F19-4BA0-91F4-B3DF944C7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1227"/>
            <a:ext cx="4761905" cy="11123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AF8141-E15D-4CCE-9B1C-363798D0CA63}"/>
              </a:ext>
            </a:extLst>
          </p:cNvPr>
          <p:cNvSpPr>
            <a:spLocks noGrp="1"/>
          </p:cNvSpPr>
          <p:nvPr>
            <p:ph type="title"/>
          </p:nvPr>
        </p:nvSpPr>
        <p:spPr/>
        <p:txBody>
          <a:bodyPr>
            <a:normAutofit/>
          </a:bodyPr>
          <a:lstStyle/>
          <a:p>
            <a:r>
              <a:rPr lang="en-US" dirty="0" err="1"/>
              <a:t>Blazor</a:t>
            </a:r>
            <a:r>
              <a:rPr lang="en-US" dirty="0"/>
              <a:t> Extension (VSIX Extensions) in VS 2019</a:t>
            </a:r>
          </a:p>
        </p:txBody>
      </p:sp>
      <p:sp>
        <p:nvSpPr>
          <p:cNvPr id="3" name="Footer Placeholder 2">
            <a:extLst>
              <a:ext uri="{FF2B5EF4-FFF2-40B4-BE49-F238E27FC236}">
                <a16:creationId xmlns:a16="http://schemas.microsoft.com/office/drawing/2014/main" id="{BF884C14-A4D6-4D0D-A7C1-AE05D41FA145}"/>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C8F7A6FC-832E-4012-A230-B900D4E13E59}"/>
              </a:ext>
            </a:extLst>
          </p:cNvPr>
          <p:cNvSpPr>
            <a:spLocks noGrp="1"/>
          </p:cNvSpPr>
          <p:nvPr>
            <p:ph type="sldNum" sz="quarter" idx="12"/>
          </p:nvPr>
        </p:nvSpPr>
        <p:spPr/>
        <p:txBody>
          <a:bodyPr/>
          <a:lstStyle/>
          <a:p>
            <a:fld id="{30C88ED6-56DE-41D3-B605-8B8A55E527FB}" type="slidenum">
              <a:rPr lang="en-US" smtClean="0"/>
              <a:t>14</a:t>
            </a:fld>
            <a:endParaRPr lang="en-US"/>
          </a:p>
        </p:txBody>
      </p:sp>
      <p:pic>
        <p:nvPicPr>
          <p:cNvPr id="5" name="Picture 4">
            <a:extLst>
              <a:ext uri="{FF2B5EF4-FFF2-40B4-BE49-F238E27FC236}">
                <a16:creationId xmlns:a16="http://schemas.microsoft.com/office/drawing/2014/main" id="{1208B80B-84E6-4A13-B741-D4A4733BB996}"/>
              </a:ext>
            </a:extLst>
          </p:cNvPr>
          <p:cNvPicPr>
            <a:picLocks noChangeAspect="1"/>
          </p:cNvPicPr>
          <p:nvPr/>
        </p:nvPicPr>
        <p:blipFill>
          <a:blip r:embed="rId3"/>
          <a:stretch>
            <a:fillRect/>
          </a:stretch>
        </p:blipFill>
        <p:spPr>
          <a:xfrm>
            <a:off x="551589" y="1434474"/>
            <a:ext cx="7169524" cy="4975238"/>
          </a:xfrm>
          <a:prstGeom prst="rect">
            <a:avLst/>
          </a:prstGeom>
        </p:spPr>
      </p:pic>
      <p:sp>
        <p:nvSpPr>
          <p:cNvPr id="9" name="Double Wave 8">
            <a:extLst>
              <a:ext uri="{FF2B5EF4-FFF2-40B4-BE49-F238E27FC236}">
                <a16:creationId xmlns:a16="http://schemas.microsoft.com/office/drawing/2014/main" id="{5E221EC1-78D1-4218-AA34-9C30AC41BB09}"/>
              </a:ext>
            </a:extLst>
          </p:cNvPr>
          <p:cNvSpPr/>
          <p:nvPr/>
        </p:nvSpPr>
        <p:spPr>
          <a:xfrm rot="20516236">
            <a:off x="360096" y="2695430"/>
            <a:ext cx="10746561" cy="212985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This </a:t>
            </a:r>
            <a:r>
              <a:rPr lang="en-US" dirty="0" err="1"/>
              <a:t>Blazor</a:t>
            </a:r>
            <a:r>
              <a:rPr lang="en-US" dirty="0"/>
              <a:t> Visual Studio extension is obsolete and no longer required to use </a:t>
            </a:r>
            <a:r>
              <a:rPr lang="en-US" dirty="0" err="1"/>
              <a:t>Blazor</a:t>
            </a:r>
            <a:endParaRPr lang="en-US" dirty="0"/>
          </a:p>
          <a:p>
            <a:pPr algn="ctr"/>
            <a:endParaRPr lang="en-US" dirty="0"/>
          </a:p>
          <a:p>
            <a:pPr algn="ctr"/>
            <a:r>
              <a:rPr lang="en-US" dirty="0"/>
              <a:t>To get the latest </a:t>
            </a:r>
            <a:r>
              <a:rPr lang="en-US" dirty="0" err="1"/>
              <a:t>Blazor</a:t>
            </a:r>
            <a:r>
              <a:rPr lang="en-US" dirty="0"/>
              <a:t> templates simply install them from the command-line. Visual Studio (16.3 or later) will detect that the templates have been installed and surface them to you without the need for any additional extensions. If you already have this extension installed, you can go ahead and uninstall it.</a:t>
            </a:r>
          </a:p>
        </p:txBody>
      </p:sp>
    </p:spTree>
    <p:extLst>
      <p:ext uri="{BB962C8B-B14F-4D97-AF65-F5344CB8AC3E}">
        <p14:creationId xmlns:p14="http://schemas.microsoft.com/office/powerpoint/2010/main" val="404268533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6D0D-A520-413B-89CE-CEC0A5083E57}"/>
              </a:ext>
            </a:extLst>
          </p:cNvPr>
          <p:cNvSpPr>
            <a:spLocks noGrp="1"/>
          </p:cNvSpPr>
          <p:nvPr>
            <p:ph type="title"/>
          </p:nvPr>
        </p:nvSpPr>
        <p:spPr/>
        <p:txBody>
          <a:bodyPr>
            <a:noAutofit/>
          </a:bodyPr>
          <a:lstStyle/>
          <a:p>
            <a:r>
              <a:rPr lang="en-US" sz="2000" dirty="0"/>
              <a:t>dotnet new -</a:t>
            </a:r>
            <a:r>
              <a:rPr lang="en-US" sz="2000" dirty="0" err="1"/>
              <a:t>i</a:t>
            </a:r>
            <a:r>
              <a:rPr lang="en-US" sz="2000" dirty="0"/>
              <a:t> </a:t>
            </a:r>
            <a:r>
              <a:rPr lang="en-US" sz="2000" dirty="0" err="1"/>
              <a:t>Microsoft.AspNetCore.Blazor.Templates</a:t>
            </a:r>
            <a:r>
              <a:rPr lang="en-US" sz="2000" dirty="0"/>
              <a:t>::3.0.0-preview9.19424.4</a:t>
            </a:r>
          </a:p>
        </p:txBody>
      </p:sp>
      <p:sp>
        <p:nvSpPr>
          <p:cNvPr id="3" name="Footer Placeholder 2">
            <a:extLst>
              <a:ext uri="{FF2B5EF4-FFF2-40B4-BE49-F238E27FC236}">
                <a16:creationId xmlns:a16="http://schemas.microsoft.com/office/drawing/2014/main" id="{794B4BD9-7384-4CC9-B03D-6F531F3442BE}"/>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26C1B3D7-5A8F-4039-90B0-5CBDCCB0005A}"/>
              </a:ext>
            </a:extLst>
          </p:cNvPr>
          <p:cNvSpPr>
            <a:spLocks noGrp="1"/>
          </p:cNvSpPr>
          <p:nvPr>
            <p:ph type="sldNum" sz="quarter" idx="12"/>
          </p:nvPr>
        </p:nvSpPr>
        <p:spPr/>
        <p:txBody>
          <a:bodyPr/>
          <a:lstStyle/>
          <a:p>
            <a:fld id="{30C88ED6-56DE-41D3-B605-8B8A55E527FB}" type="slidenum">
              <a:rPr lang="en-US" smtClean="0"/>
              <a:t>15</a:t>
            </a:fld>
            <a:endParaRPr lang="en-US"/>
          </a:p>
        </p:txBody>
      </p:sp>
      <p:pic>
        <p:nvPicPr>
          <p:cNvPr id="5" name="Picture 4">
            <a:extLst>
              <a:ext uri="{FF2B5EF4-FFF2-40B4-BE49-F238E27FC236}">
                <a16:creationId xmlns:a16="http://schemas.microsoft.com/office/drawing/2014/main" id="{FE28671E-0972-4D08-8DF9-1D9173CFEDE6}"/>
              </a:ext>
            </a:extLst>
          </p:cNvPr>
          <p:cNvPicPr>
            <a:picLocks noChangeAspect="1"/>
          </p:cNvPicPr>
          <p:nvPr/>
        </p:nvPicPr>
        <p:blipFill>
          <a:blip r:embed="rId2"/>
          <a:stretch>
            <a:fillRect/>
          </a:stretch>
        </p:blipFill>
        <p:spPr>
          <a:xfrm>
            <a:off x="2764105" y="581390"/>
            <a:ext cx="8739047" cy="5965714"/>
          </a:xfrm>
          <a:prstGeom prst="rect">
            <a:avLst/>
          </a:prstGeom>
        </p:spPr>
      </p:pic>
    </p:spTree>
    <p:extLst>
      <p:ext uri="{BB962C8B-B14F-4D97-AF65-F5344CB8AC3E}">
        <p14:creationId xmlns:p14="http://schemas.microsoft.com/office/powerpoint/2010/main" val="4154714842"/>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B16F-D2A6-4ABF-A2EB-93EDFECAAC6A}"/>
              </a:ext>
            </a:extLst>
          </p:cNvPr>
          <p:cNvSpPr>
            <a:spLocks noGrp="1"/>
          </p:cNvSpPr>
          <p:nvPr>
            <p:ph type="title"/>
          </p:nvPr>
        </p:nvSpPr>
        <p:spPr/>
        <p:txBody>
          <a:bodyPr/>
          <a:lstStyle/>
          <a:p>
            <a:r>
              <a:rPr lang="en-US" dirty="0"/>
              <a:t>Create Project: </a:t>
            </a:r>
            <a:r>
              <a:rPr lang="en-US" dirty="0" err="1"/>
              <a:t>DemoClientSideSpa</a:t>
            </a:r>
            <a:endParaRPr lang="en-US" dirty="0"/>
          </a:p>
        </p:txBody>
      </p:sp>
      <p:sp>
        <p:nvSpPr>
          <p:cNvPr id="3" name="Footer Placeholder 2">
            <a:extLst>
              <a:ext uri="{FF2B5EF4-FFF2-40B4-BE49-F238E27FC236}">
                <a16:creationId xmlns:a16="http://schemas.microsoft.com/office/drawing/2014/main" id="{C4698434-826C-42C3-83F0-64C9BA71BB84}"/>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A259C74E-89C2-407C-8DBE-CDA7CF107D97}"/>
              </a:ext>
            </a:extLst>
          </p:cNvPr>
          <p:cNvSpPr>
            <a:spLocks noGrp="1"/>
          </p:cNvSpPr>
          <p:nvPr>
            <p:ph type="sldNum" sz="quarter" idx="12"/>
          </p:nvPr>
        </p:nvSpPr>
        <p:spPr/>
        <p:txBody>
          <a:bodyPr/>
          <a:lstStyle/>
          <a:p>
            <a:fld id="{30C88ED6-56DE-41D3-B605-8B8A55E527FB}" type="slidenum">
              <a:rPr lang="en-US" smtClean="0"/>
              <a:t>16</a:t>
            </a:fld>
            <a:endParaRPr lang="en-US"/>
          </a:p>
        </p:txBody>
      </p:sp>
      <p:pic>
        <p:nvPicPr>
          <p:cNvPr id="1028" name="Picture 4">
            <a:extLst>
              <a:ext uri="{FF2B5EF4-FFF2-40B4-BE49-F238E27FC236}">
                <a16:creationId xmlns:a16="http://schemas.microsoft.com/office/drawing/2014/main" id="{68F1D848-E0F5-4C92-BBFF-A19770D79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64659"/>
            <a:ext cx="7824762" cy="2422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34606E-0DE1-4118-A89D-B676C281762C}"/>
              </a:ext>
            </a:extLst>
          </p:cNvPr>
          <p:cNvPicPr>
            <a:picLocks noChangeAspect="1"/>
          </p:cNvPicPr>
          <p:nvPr/>
        </p:nvPicPr>
        <p:blipFill>
          <a:blip r:embed="rId3"/>
          <a:stretch>
            <a:fillRect/>
          </a:stretch>
        </p:blipFill>
        <p:spPr>
          <a:xfrm>
            <a:off x="4144791" y="1122342"/>
            <a:ext cx="7817142" cy="5424762"/>
          </a:xfrm>
          <a:prstGeom prst="rect">
            <a:avLst/>
          </a:prstGeom>
        </p:spPr>
      </p:pic>
    </p:spTree>
    <p:extLst>
      <p:ext uri="{BB962C8B-B14F-4D97-AF65-F5344CB8AC3E}">
        <p14:creationId xmlns:p14="http://schemas.microsoft.com/office/powerpoint/2010/main" val="4107257809"/>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0E26-D8D3-49DD-A78C-30CFAD78F9BE}"/>
              </a:ext>
            </a:extLst>
          </p:cNvPr>
          <p:cNvSpPr>
            <a:spLocks noGrp="1"/>
          </p:cNvSpPr>
          <p:nvPr>
            <p:ph type="title"/>
          </p:nvPr>
        </p:nvSpPr>
        <p:spPr/>
        <p:txBody>
          <a:bodyPr/>
          <a:lstStyle/>
          <a:p>
            <a:r>
              <a:rPr lang="en-US" dirty="0"/>
              <a:t>Client-Side vs Server-Side</a:t>
            </a:r>
          </a:p>
        </p:txBody>
      </p:sp>
      <p:sp>
        <p:nvSpPr>
          <p:cNvPr id="3" name="Footer Placeholder 2">
            <a:extLst>
              <a:ext uri="{FF2B5EF4-FFF2-40B4-BE49-F238E27FC236}">
                <a16:creationId xmlns:a16="http://schemas.microsoft.com/office/drawing/2014/main" id="{D12E0B6F-E26C-40BD-A72F-DACF3C5E755D}"/>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3F00096A-C4AD-4543-AC42-1B4DCB267642}"/>
              </a:ext>
            </a:extLst>
          </p:cNvPr>
          <p:cNvSpPr>
            <a:spLocks noGrp="1"/>
          </p:cNvSpPr>
          <p:nvPr>
            <p:ph type="sldNum" sz="quarter" idx="12"/>
          </p:nvPr>
        </p:nvSpPr>
        <p:spPr/>
        <p:txBody>
          <a:bodyPr/>
          <a:lstStyle/>
          <a:p>
            <a:fld id="{30C88ED6-56DE-41D3-B605-8B8A55E527FB}" type="slidenum">
              <a:rPr lang="en-US" smtClean="0"/>
              <a:t>17</a:t>
            </a:fld>
            <a:endParaRPr lang="en-US"/>
          </a:p>
        </p:txBody>
      </p:sp>
      <p:pic>
        <p:nvPicPr>
          <p:cNvPr id="5" name="Picture 4">
            <a:extLst>
              <a:ext uri="{FF2B5EF4-FFF2-40B4-BE49-F238E27FC236}">
                <a16:creationId xmlns:a16="http://schemas.microsoft.com/office/drawing/2014/main" id="{4781BF00-5DAF-4099-8D46-0D3DF8449F7C}"/>
              </a:ext>
            </a:extLst>
          </p:cNvPr>
          <p:cNvPicPr>
            <a:picLocks noChangeAspect="1"/>
          </p:cNvPicPr>
          <p:nvPr/>
        </p:nvPicPr>
        <p:blipFill>
          <a:blip r:embed="rId2"/>
          <a:stretch>
            <a:fillRect/>
          </a:stretch>
        </p:blipFill>
        <p:spPr>
          <a:xfrm>
            <a:off x="6209726" y="838962"/>
            <a:ext cx="3295238" cy="5866667"/>
          </a:xfrm>
          <a:prstGeom prst="rect">
            <a:avLst/>
          </a:prstGeom>
        </p:spPr>
      </p:pic>
      <p:pic>
        <p:nvPicPr>
          <p:cNvPr id="1026" name="Picture 2">
            <a:extLst>
              <a:ext uri="{FF2B5EF4-FFF2-40B4-BE49-F238E27FC236}">
                <a16:creationId xmlns:a16="http://schemas.microsoft.com/office/drawing/2014/main" id="{D84DEA92-3D44-48EC-910B-FAEB8DAFF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051" y="838962"/>
            <a:ext cx="332422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26521"/>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7D937-D2AC-482B-828E-0DCDA93DFF3B}"/>
              </a:ext>
            </a:extLst>
          </p:cNvPr>
          <p:cNvSpPr>
            <a:spLocks noGrp="1"/>
          </p:cNvSpPr>
          <p:nvPr>
            <p:ph type="title"/>
          </p:nvPr>
        </p:nvSpPr>
        <p:spPr/>
        <p:txBody>
          <a:bodyPr/>
          <a:lstStyle/>
          <a:p>
            <a:r>
              <a:rPr lang="en-US" dirty="0" err="1"/>
              <a:t>Blazor</a:t>
            </a:r>
            <a:r>
              <a:rPr lang="en-US" dirty="0"/>
              <a:t> Frustrations</a:t>
            </a:r>
          </a:p>
        </p:txBody>
      </p:sp>
      <p:sp>
        <p:nvSpPr>
          <p:cNvPr id="6" name="Text Placeholder 5">
            <a:extLst>
              <a:ext uri="{FF2B5EF4-FFF2-40B4-BE49-F238E27FC236}">
                <a16:creationId xmlns:a16="http://schemas.microsoft.com/office/drawing/2014/main" id="{9B7DBB16-DDF5-4703-8298-F470211461F3}"/>
              </a:ext>
            </a:extLst>
          </p:cNvPr>
          <p:cNvSpPr>
            <a:spLocks noGrp="1"/>
          </p:cNvSpPr>
          <p:nvPr>
            <p:ph type="body" idx="1"/>
          </p:nvPr>
        </p:nvSpPr>
        <p:spPr/>
        <p:txBody>
          <a:bodyPr/>
          <a:lstStyle/>
          <a:p>
            <a:r>
              <a:rPr lang="en-US" dirty="0"/>
              <a:t>Most Information Says</a:t>
            </a:r>
          </a:p>
        </p:txBody>
      </p:sp>
      <p:sp>
        <p:nvSpPr>
          <p:cNvPr id="7" name="Content Placeholder 6">
            <a:extLst>
              <a:ext uri="{FF2B5EF4-FFF2-40B4-BE49-F238E27FC236}">
                <a16:creationId xmlns:a16="http://schemas.microsoft.com/office/drawing/2014/main" id="{FB6B29C3-62F3-4BD8-9BCD-2B470F45276D}"/>
              </a:ext>
            </a:extLst>
          </p:cNvPr>
          <p:cNvSpPr>
            <a:spLocks noGrp="1"/>
          </p:cNvSpPr>
          <p:nvPr>
            <p:ph sz="half" idx="2"/>
          </p:nvPr>
        </p:nvSpPr>
        <p:spPr/>
        <p:txBody>
          <a:bodyPr>
            <a:normAutofit/>
          </a:bodyPr>
          <a:lstStyle/>
          <a:p>
            <a:r>
              <a:rPr lang="en-US" sz="2400" dirty="0"/>
              <a:t>&lt;</a:t>
            </a:r>
            <a:r>
              <a:rPr lang="en-US" sz="2400" dirty="0" err="1"/>
              <a:t>RazorView</a:t>
            </a:r>
            <a:r>
              <a:rPr lang="en-US" sz="2400" dirty="0"/>
              <a:t>&gt;.</a:t>
            </a:r>
            <a:r>
              <a:rPr lang="en-US" sz="2400" dirty="0" err="1">
                <a:highlight>
                  <a:srgbClr val="FFFF00"/>
                </a:highlight>
              </a:rPr>
              <a:t>cshtml</a:t>
            </a:r>
            <a:endParaRPr lang="en-US" sz="2400" dirty="0">
              <a:highlight>
                <a:srgbClr val="FFFF00"/>
              </a:highlight>
            </a:endParaRPr>
          </a:p>
          <a:p>
            <a:r>
              <a:rPr lang="en-US" sz="2400" dirty="0"/>
              <a:t>@</a:t>
            </a:r>
            <a:r>
              <a:rPr lang="en-US" sz="2400" dirty="0">
                <a:highlight>
                  <a:srgbClr val="FFFF00"/>
                </a:highlight>
              </a:rPr>
              <a:t>functions</a:t>
            </a:r>
          </a:p>
          <a:p>
            <a:r>
              <a:rPr lang="en-US" sz="2400" dirty="0"/>
              <a:t>string </a:t>
            </a:r>
            <a:r>
              <a:rPr lang="en-US" sz="2400" dirty="0" err="1"/>
              <a:t>aStr</a:t>
            </a:r>
            <a:r>
              <a:rPr lang="en-US" sz="2400" dirty="0"/>
              <a:t> {</a:t>
            </a:r>
            <a:r>
              <a:rPr lang="en-US" sz="2400" dirty="0" err="1"/>
              <a:t>get;set</a:t>
            </a:r>
            <a:r>
              <a:rPr lang="en-US" sz="2400" dirty="0"/>
              <a:t>;}</a:t>
            </a:r>
          </a:p>
          <a:p>
            <a:r>
              <a:rPr lang="en-US" sz="2400" dirty="0" err="1">
                <a:highlight>
                  <a:srgbClr val="FFFF00"/>
                </a:highlight>
              </a:rPr>
              <a:t>UI</a:t>
            </a:r>
            <a:r>
              <a:rPr lang="en-US" sz="2400" dirty="0" err="1"/>
              <a:t>KeyboardEventArgs</a:t>
            </a:r>
            <a:endParaRPr lang="en-US" sz="2400" dirty="0"/>
          </a:p>
          <a:p>
            <a:r>
              <a:rPr lang="en-US" sz="2400" dirty="0"/>
              <a:t>bind=“</a:t>
            </a:r>
            <a:r>
              <a:rPr lang="en-US" sz="2400" dirty="0">
                <a:highlight>
                  <a:srgbClr val="FFFF00"/>
                </a:highlight>
              </a:rPr>
              <a:t>@</a:t>
            </a:r>
            <a:r>
              <a:rPr lang="en-US" sz="2400" dirty="0"/>
              <a:t>Text"</a:t>
            </a:r>
            <a:br>
              <a:rPr lang="en-US" sz="2400" dirty="0"/>
            </a:br>
            <a:r>
              <a:rPr lang="en-US" sz="2400" dirty="0" err="1"/>
              <a:t>onkeypress</a:t>
            </a:r>
            <a:r>
              <a:rPr lang="en-US" sz="2400" dirty="0"/>
              <a:t>=“</a:t>
            </a:r>
            <a:r>
              <a:rPr lang="en-US" sz="2400" dirty="0">
                <a:highlight>
                  <a:srgbClr val="FFFF00"/>
                </a:highlight>
              </a:rPr>
              <a:t>@</a:t>
            </a:r>
            <a:r>
              <a:rPr lang="en-US" sz="2400" dirty="0" err="1"/>
              <a:t>KeyPress</a:t>
            </a:r>
            <a:r>
              <a:rPr lang="en-US" sz="2400" dirty="0"/>
              <a:t>"</a:t>
            </a:r>
          </a:p>
          <a:p>
            <a:endParaRPr lang="en-US" sz="2400" dirty="0"/>
          </a:p>
        </p:txBody>
      </p:sp>
      <p:sp>
        <p:nvSpPr>
          <p:cNvPr id="8" name="Text Placeholder 7">
            <a:extLst>
              <a:ext uri="{FF2B5EF4-FFF2-40B4-BE49-F238E27FC236}">
                <a16:creationId xmlns:a16="http://schemas.microsoft.com/office/drawing/2014/main" id="{D5F13F46-C92F-48C1-9145-5147B071542F}"/>
              </a:ext>
            </a:extLst>
          </p:cNvPr>
          <p:cNvSpPr>
            <a:spLocks noGrp="1"/>
          </p:cNvSpPr>
          <p:nvPr>
            <p:ph type="body" sz="quarter" idx="3"/>
          </p:nvPr>
        </p:nvSpPr>
        <p:spPr/>
        <p:txBody>
          <a:bodyPr/>
          <a:lstStyle/>
          <a:p>
            <a:r>
              <a:rPr lang="en-US" dirty="0"/>
              <a:t>Found to Work</a:t>
            </a:r>
          </a:p>
        </p:txBody>
      </p:sp>
      <p:sp>
        <p:nvSpPr>
          <p:cNvPr id="9" name="Content Placeholder 8">
            <a:extLst>
              <a:ext uri="{FF2B5EF4-FFF2-40B4-BE49-F238E27FC236}">
                <a16:creationId xmlns:a16="http://schemas.microsoft.com/office/drawing/2014/main" id="{2751DF79-78A5-4791-84D2-A7D6B05C1504}"/>
              </a:ext>
            </a:extLst>
          </p:cNvPr>
          <p:cNvSpPr>
            <a:spLocks noGrp="1"/>
          </p:cNvSpPr>
          <p:nvPr>
            <p:ph sz="quarter" idx="4"/>
          </p:nvPr>
        </p:nvSpPr>
        <p:spPr/>
        <p:txBody>
          <a:bodyPr/>
          <a:lstStyle/>
          <a:p>
            <a:r>
              <a:rPr lang="en-US" sz="2400" dirty="0"/>
              <a:t>&lt;</a:t>
            </a:r>
            <a:r>
              <a:rPr lang="en-US" sz="2400" dirty="0" err="1"/>
              <a:t>RazorView</a:t>
            </a:r>
            <a:r>
              <a:rPr lang="en-US" sz="2400" dirty="0"/>
              <a:t>&gt;.</a:t>
            </a:r>
            <a:r>
              <a:rPr lang="en-US" sz="2400" dirty="0">
                <a:highlight>
                  <a:srgbClr val="FFFF00"/>
                </a:highlight>
              </a:rPr>
              <a:t>razor</a:t>
            </a:r>
          </a:p>
          <a:p>
            <a:r>
              <a:rPr lang="en-US" sz="2400" dirty="0"/>
              <a:t>@</a:t>
            </a:r>
            <a:r>
              <a:rPr lang="en-US" sz="2400" dirty="0">
                <a:highlight>
                  <a:srgbClr val="FFFF00"/>
                </a:highlight>
              </a:rPr>
              <a:t>code</a:t>
            </a:r>
          </a:p>
          <a:p>
            <a:r>
              <a:rPr lang="en-US" sz="2400" dirty="0">
                <a:highlight>
                  <a:srgbClr val="FFFF00"/>
                </a:highlight>
              </a:rPr>
              <a:t>[Property] public </a:t>
            </a:r>
            <a:r>
              <a:rPr lang="en-US" sz="2400" dirty="0"/>
              <a:t>string </a:t>
            </a:r>
            <a:r>
              <a:rPr lang="en-US" sz="2400" dirty="0" err="1"/>
              <a:t>aStr</a:t>
            </a:r>
            <a:r>
              <a:rPr lang="en-US" sz="2400" dirty="0"/>
              <a:t> {</a:t>
            </a:r>
            <a:r>
              <a:rPr lang="en-US" sz="2400" dirty="0" err="1"/>
              <a:t>get;set</a:t>
            </a:r>
            <a:r>
              <a:rPr lang="en-US" sz="2400" dirty="0"/>
              <a:t>;}</a:t>
            </a:r>
          </a:p>
          <a:p>
            <a:r>
              <a:rPr lang="en-US" sz="2400" dirty="0" err="1"/>
              <a:t>KeyboardEventArgs</a:t>
            </a:r>
            <a:endParaRPr lang="en-US" sz="2400" dirty="0"/>
          </a:p>
          <a:p>
            <a:r>
              <a:rPr lang="en-US" sz="2400" dirty="0">
                <a:highlight>
                  <a:srgbClr val="FFFF00"/>
                </a:highlight>
              </a:rPr>
              <a:t>@</a:t>
            </a:r>
            <a:r>
              <a:rPr lang="en-US" sz="2400" dirty="0"/>
              <a:t>bind=“Text" </a:t>
            </a:r>
            <a:r>
              <a:rPr lang="en-US" sz="2400" dirty="0">
                <a:highlight>
                  <a:srgbClr val="FFFF00"/>
                </a:highlight>
              </a:rPr>
              <a:t>@</a:t>
            </a:r>
            <a:r>
              <a:rPr lang="en-US" sz="2400" dirty="0" err="1"/>
              <a:t>onkeypress</a:t>
            </a:r>
            <a:r>
              <a:rPr lang="en-US" sz="2400" dirty="0"/>
              <a:t>="</a:t>
            </a:r>
            <a:r>
              <a:rPr lang="en-US" sz="2400" dirty="0" err="1"/>
              <a:t>KeyPress</a:t>
            </a:r>
            <a:r>
              <a:rPr lang="en-US" sz="2400" dirty="0"/>
              <a:t>"</a:t>
            </a:r>
          </a:p>
          <a:p>
            <a:endParaRPr lang="en-US" sz="2400" dirty="0"/>
          </a:p>
        </p:txBody>
      </p:sp>
      <p:sp>
        <p:nvSpPr>
          <p:cNvPr id="3" name="Footer Placeholder 2">
            <a:extLst>
              <a:ext uri="{FF2B5EF4-FFF2-40B4-BE49-F238E27FC236}">
                <a16:creationId xmlns:a16="http://schemas.microsoft.com/office/drawing/2014/main" id="{82E0520E-7CF0-45B2-A38C-CDA252C8C5AF}"/>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E49C6453-091E-4E9C-8FFA-2B4C11721230}"/>
              </a:ext>
            </a:extLst>
          </p:cNvPr>
          <p:cNvSpPr>
            <a:spLocks noGrp="1"/>
          </p:cNvSpPr>
          <p:nvPr>
            <p:ph type="sldNum" sz="quarter" idx="12"/>
          </p:nvPr>
        </p:nvSpPr>
        <p:spPr/>
        <p:txBody>
          <a:bodyPr/>
          <a:lstStyle/>
          <a:p>
            <a:fld id="{30C88ED6-56DE-41D3-B605-8B8A55E527FB}" type="slidenum">
              <a:rPr lang="en-US" smtClean="0"/>
              <a:t>18</a:t>
            </a:fld>
            <a:endParaRPr lang="en-US"/>
          </a:p>
        </p:txBody>
      </p:sp>
    </p:spTree>
    <p:extLst>
      <p:ext uri="{BB962C8B-B14F-4D97-AF65-F5344CB8AC3E}">
        <p14:creationId xmlns:p14="http://schemas.microsoft.com/office/powerpoint/2010/main" val="333025150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Blazor</a:t>
            </a:r>
            <a:r>
              <a:rPr lang="en-US" dirty="0"/>
              <a:t> Demo</a:t>
            </a:r>
          </a:p>
        </p:txBody>
      </p:sp>
      <p:sp>
        <p:nvSpPr>
          <p:cNvPr id="3" name="Footer Placeholder 2"/>
          <p:cNvSpPr>
            <a:spLocks noGrp="1"/>
          </p:cNvSpPr>
          <p:nvPr>
            <p:ph type="ftr" sz="quarter" idx="11"/>
          </p:nvPr>
        </p:nvSpPr>
        <p:spPr/>
        <p:txBody>
          <a:bodyPr/>
          <a:lstStyle/>
          <a:p>
            <a:r>
              <a:rPr lang="en-US"/>
              <a:t>Copyright © 2016-2018 by Mark Reynolds</a:t>
            </a:r>
          </a:p>
        </p:txBody>
      </p:sp>
      <p:sp>
        <p:nvSpPr>
          <p:cNvPr id="5" name="Slide Number Placeholder 4"/>
          <p:cNvSpPr>
            <a:spLocks noGrp="1"/>
          </p:cNvSpPr>
          <p:nvPr>
            <p:ph type="sldNum" sz="quarter" idx="12"/>
          </p:nvPr>
        </p:nvSpPr>
        <p:spPr/>
        <p:txBody>
          <a:bodyPr/>
          <a:lstStyle/>
          <a:p>
            <a:fld id="{6813DC8C-A616-47C4-99E2-1208BE02F915}" type="slidenum">
              <a:rPr lang="en-US" smtClean="0"/>
              <a:t>19</a:t>
            </a:fld>
            <a:endParaRPr lang="en-US"/>
          </a:p>
        </p:txBody>
      </p:sp>
      <p:pic>
        <p:nvPicPr>
          <p:cNvPr id="4" name="Picture 2" descr="C:\Users\reynoldm\AppData\Local\Temp\SNAGHTML4427e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11692"/>
            <a:ext cx="3238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66CCBF-9F35-4F52-881A-25A10EA42BDB}"/>
              </a:ext>
            </a:extLst>
          </p:cNvPr>
          <p:cNvSpPr txBox="1"/>
          <p:nvPr/>
        </p:nvSpPr>
        <p:spPr>
          <a:xfrm>
            <a:off x="7126941" y="3657600"/>
            <a:ext cx="4572000" cy="966866"/>
          </a:xfrm>
          <a:prstGeom prst="rect">
            <a:avLst/>
          </a:prstGeom>
          <a:noFill/>
        </p:spPr>
        <p:txBody>
          <a:bodyPr wrap="square" rtlCol="0">
            <a:noAutofit/>
          </a:bodyPr>
          <a:lstStyle/>
          <a:p>
            <a:pPr marL="285750" indent="-285750">
              <a:buFont typeface="Arial" panose="020B0604020202020204" pitchFamily="34" charset="0"/>
              <a:buChar char="•"/>
            </a:pPr>
            <a:r>
              <a:rPr lang="en-US" dirty="0" err="1"/>
              <a:t>ClientSideWebAssemblyDemo</a:t>
            </a:r>
            <a:endParaRPr lang="en-US" dirty="0"/>
          </a:p>
          <a:p>
            <a:pPr marL="285750" indent="-285750">
              <a:buFont typeface="Arial" panose="020B0604020202020204" pitchFamily="34" charset="0"/>
              <a:buChar char="•"/>
            </a:pPr>
            <a:r>
              <a:rPr lang="en-US" dirty="0" err="1"/>
              <a:t>BlazorServerSideDemo</a:t>
            </a:r>
            <a:endParaRPr lang="en-US" dirty="0"/>
          </a:p>
          <a:p>
            <a:pPr marL="285750" indent="-285750">
              <a:buFont typeface="Arial" panose="020B0604020202020204" pitchFamily="34" charset="0"/>
              <a:buChar char="•"/>
            </a:pPr>
            <a:r>
              <a:rPr lang="en-US" dirty="0" err="1"/>
              <a:t>IntroductorySpaDemo</a:t>
            </a:r>
            <a:endParaRPr lang="en-US" dirty="0"/>
          </a:p>
        </p:txBody>
      </p:sp>
    </p:spTree>
    <p:extLst>
      <p:ext uri="{BB962C8B-B14F-4D97-AF65-F5344CB8AC3E}">
        <p14:creationId xmlns:p14="http://schemas.microsoft.com/office/powerpoint/2010/main" val="1697730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5A6DC8-1541-47D4-A751-520F272E3939}"/>
              </a:ext>
            </a:extLst>
          </p:cNvPr>
          <p:cNvSpPr>
            <a:spLocks noGrp="1"/>
          </p:cNvSpPr>
          <p:nvPr>
            <p:ph type="title"/>
          </p:nvPr>
        </p:nvSpPr>
        <p:spPr/>
        <p:txBody>
          <a:bodyPr/>
          <a:lstStyle/>
          <a:p>
            <a:r>
              <a:rPr lang="en-US" dirty="0"/>
              <a:t>Abstract</a:t>
            </a:r>
          </a:p>
        </p:txBody>
      </p:sp>
      <p:sp>
        <p:nvSpPr>
          <p:cNvPr id="4" name="Footer Placeholder 3">
            <a:extLst>
              <a:ext uri="{FF2B5EF4-FFF2-40B4-BE49-F238E27FC236}">
                <a16:creationId xmlns:a16="http://schemas.microsoft.com/office/drawing/2014/main" id="{5938D9A4-3B6D-425A-9734-A20D0FA5853F}"/>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5463EDF9-6439-4913-B280-F3B7E7878E1A}"/>
              </a:ext>
            </a:extLst>
          </p:cNvPr>
          <p:cNvSpPr>
            <a:spLocks noGrp="1"/>
          </p:cNvSpPr>
          <p:nvPr>
            <p:ph type="sldNum" sz="quarter" idx="12"/>
          </p:nvPr>
        </p:nvSpPr>
        <p:spPr/>
        <p:txBody>
          <a:bodyPr/>
          <a:lstStyle/>
          <a:p>
            <a:fld id="{30C88ED6-56DE-41D3-B605-8B8A55E527FB}" type="slidenum">
              <a:rPr lang="en-US" smtClean="0"/>
              <a:t>2</a:t>
            </a:fld>
            <a:endParaRPr lang="en-US"/>
          </a:p>
        </p:txBody>
      </p:sp>
      <p:sp>
        <p:nvSpPr>
          <p:cNvPr id="7" name="Rectangle 6">
            <a:extLst>
              <a:ext uri="{FF2B5EF4-FFF2-40B4-BE49-F238E27FC236}">
                <a16:creationId xmlns:a16="http://schemas.microsoft.com/office/drawing/2014/main" id="{0EB560CA-6665-4201-BC64-AB6B6AF6AAB1}"/>
              </a:ext>
            </a:extLst>
          </p:cNvPr>
          <p:cNvSpPr/>
          <p:nvPr/>
        </p:nvSpPr>
        <p:spPr>
          <a:xfrm>
            <a:off x="2286000" y="1400537"/>
            <a:ext cx="7626096" cy="3923817"/>
          </a:xfrm>
          <a:prstGeom prst="rect">
            <a:avLst/>
          </a:prstGeom>
        </p:spPr>
        <p:txBody>
          <a:bodyPr>
            <a:noAutofit/>
          </a:bodyPr>
          <a:lstStyle/>
          <a:p>
            <a:r>
              <a:rPr lang="en-US" sz="2400" dirty="0" err="1"/>
              <a:t>Blazor</a:t>
            </a:r>
            <a:r>
              <a:rPr lang="en-US" sz="2400" dirty="0"/>
              <a:t> lets you build interactive web UIs using C# instead of JavaScript. </a:t>
            </a:r>
            <a:r>
              <a:rPr lang="en-US" sz="2400" dirty="0" err="1"/>
              <a:t>Blazor</a:t>
            </a:r>
            <a:r>
              <a:rPr lang="en-US" sz="2400" dirty="0"/>
              <a:t> apps are composed of reusable web UI components implemented using C#, HTML, and CSS. Both client and server code is written in C#, allowing you to share code and libraries.</a:t>
            </a:r>
          </a:p>
          <a:p>
            <a:endParaRPr lang="en-US" sz="2400" dirty="0"/>
          </a:p>
          <a:p>
            <a:r>
              <a:rPr lang="en-US" sz="2400" dirty="0"/>
              <a:t>Developers with experience in Web Forms or MVC will find Blazer to provide an integrated full-stack solution to mobile development. Blazer is the next generation moving away from frameworks such as JavaScript, Angular, or React.</a:t>
            </a:r>
          </a:p>
        </p:txBody>
      </p:sp>
    </p:spTree>
    <p:extLst>
      <p:ext uri="{BB962C8B-B14F-4D97-AF65-F5344CB8AC3E}">
        <p14:creationId xmlns:p14="http://schemas.microsoft.com/office/powerpoint/2010/main" val="234247269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5EB9-C775-4174-8BE1-527F6740B9B4}"/>
              </a:ext>
            </a:extLst>
          </p:cNvPr>
          <p:cNvSpPr>
            <a:spLocks noGrp="1"/>
          </p:cNvSpPr>
          <p:nvPr>
            <p:ph type="title"/>
          </p:nvPr>
        </p:nvSpPr>
        <p:spPr/>
        <p:txBody>
          <a:bodyPr/>
          <a:lstStyle/>
          <a:p>
            <a:r>
              <a:rPr lang="en-US" dirty="0"/>
              <a:t>Top 10 </a:t>
            </a:r>
            <a:r>
              <a:rPr lang="en-US" dirty="0" err="1"/>
              <a:t>Blazor</a:t>
            </a:r>
            <a:r>
              <a:rPr lang="en-US" dirty="0"/>
              <a:t> Tools (via NuGet)</a:t>
            </a:r>
          </a:p>
        </p:txBody>
      </p:sp>
      <p:sp>
        <p:nvSpPr>
          <p:cNvPr id="8" name="Content Placeholder 7">
            <a:extLst>
              <a:ext uri="{FF2B5EF4-FFF2-40B4-BE49-F238E27FC236}">
                <a16:creationId xmlns:a16="http://schemas.microsoft.com/office/drawing/2014/main" id="{89851853-BE2D-4C4B-8491-2C3F68DECB5F}"/>
              </a:ext>
            </a:extLst>
          </p:cNvPr>
          <p:cNvSpPr>
            <a:spLocks noGrp="1"/>
          </p:cNvSpPr>
          <p:nvPr>
            <p:ph sz="half" idx="1"/>
          </p:nvPr>
        </p:nvSpPr>
        <p:spPr/>
        <p:txBody>
          <a:bodyPr>
            <a:normAutofit lnSpcReduction="10000"/>
          </a:bodyPr>
          <a:lstStyle/>
          <a:p>
            <a:pPr marL="514350" indent="-514350">
              <a:buFont typeface="+mj-lt"/>
              <a:buAutoNum type="arabicPeriod"/>
            </a:pPr>
            <a:r>
              <a:rPr lang="en-US" sz="2000" dirty="0" err="1"/>
              <a:t>Microsoft.AspNetCore.Blazor.Templates</a:t>
            </a:r>
            <a:endParaRPr lang="en-US" sz="2000" dirty="0"/>
          </a:p>
          <a:p>
            <a:pPr lvl="1"/>
            <a:r>
              <a:rPr lang="en-US" sz="1600" dirty="0"/>
              <a:t>Templates for ASP.NET Core </a:t>
            </a:r>
            <a:r>
              <a:rPr lang="en-US" sz="1600" dirty="0" err="1"/>
              <a:t>Blazor</a:t>
            </a:r>
            <a:endParaRPr lang="en-US" sz="1600" dirty="0"/>
          </a:p>
          <a:p>
            <a:pPr lvl="1"/>
            <a:r>
              <a:rPr lang="en-US" sz="1600" dirty="0"/>
              <a:t>Coming from Microsoft, this is pretty much a must-have no-brainer, speaking for itself.</a:t>
            </a:r>
          </a:p>
          <a:p>
            <a:pPr marL="514350" indent="-514350">
              <a:buFont typeface="+mj-lt"/>
              <a:buAutoNum type="arabicPeriod"/>
            </a:pPr>
            <a:r>
              <a:rPr lang="en-US" sz="2000" dirty="0" err="1"/>
              <a:t>Blazor.Extensions.SignalR</a:t>
            </a:r>
            <a:endParaRPr lang="en-US" sz="2000" dirty="0"/>
          </a:p>
          <a:p>
            <a:pPr lvl="1"/>
            <a:r>
              <a:rPr lang="en-US" sz="1600" dirty="0" err="1"/>
              <a:t>SignalR</a:t>
            </a:r>
            <a:r>
              <a:rPr lang="en-US" sz="1600" dirty="0"/>
              <a:t> Core support for ASP.NET Core </a:t>
            </a:r>
            <a:r>
              <a:rPr lang="en-US" sz="1600" dirty="0" err="1"/>
              <a:t>Blazor</a:t>
            </a:r>
            <a:endParaRPr lang="en-US" sz="1600" dirty="0"/>
          </a:p>
          <a:p>
            <a:pPr lvl="1"/>
            <a:r>
              <a:rPr lang="en-US" sz="1600" dirty="0"/>
              <a:t>It implements all public features of </a:t>
            </a:r>
            <a:r>
              <a:rPr lang="en-US" sz="1600" dirty="0" err="1"/>
              <a:t>SignalR</a:t>
            </a:r>
            <a:r>
              <a:rPr lang="en-US" sz="1600" dirty="0"/>
              <a:t> Typescript client, but it doesn't implement Streaming APIs, which are to be added soon.</a:t>
            </a:r>
          </a:p>
          <a:p>
            <a:pPr marL="514350" indent="-514350">
              <a:buFont typeface="+mj-lt"/>
              <a:buAutoNum type="arabicPeriod"/>
            </a:pPr>
            <a:r>
              <a:rPr lang="en-US" sz="2000" dirty="0" err="1"/>
              <a:t>BlazorStrap</a:t>
            </a:r>
            <a:endParaRPr lang="en-US" sz="2000" dirty="0"/>
          </a:p>
          <a:p>
            <a:pPr lvl="1"/>
            <a:r>
              <a:rPr lang="en-US" sz="1600" dirty="0" err="1"/>
              <a:t>Blazor</a:t>
            </a:r>
            <a:r>
              <a:rPr lang="en-US" sz="1600" dirty="0"/>
              <a:t> </a:t>
            </a:r>
            <a:r>
              <a:rPr lang="en-US" sz="1600" dirty="0" err="1"/>
              <a:t>BootStrap</a:t>
            </a:r>
            <a:r>
              <a:rPr lang="en-US" sz="1600" dirty="0"/>
              <a:t>, a bootstrap4 component library for </a:t>
            </a:r>
            <a:r>
              <a:rPr lang="en-US" sz="1600" dirty="0" err="1"/>
              <a:t>Blazor</a:t>
            </a:r>
            <a:endParaRPr lang="en-US" sz="1600" dirty="0"/>
          </a:p>
          <a:p>
            <a:pPr marL="514350" indent="-514350">
              <a:buFont typeface="+mj-lt"/>
              <a:buAutoNum type="arabicPeriod"/>
            </a:pPr>
            <a:r>
              <a:rPr lang="en-US" sz="2000" dirty="0" err="1"/>
              <a:t>Blazor.Extensions.Canvas</a:t>
            </a:r>
            <a:endParaRPr lang="en-US" sz="2000" dirty="0"/>
          </a:p>
          <a:p>
            <a:pPr lvl="1"/>
            <a:r>
              <a:rPr lang="en-US" sz="1600" dirty="0" err="1"/>
              <a:t>Blazor</a:t>
            </a:r>
            <a:r>
              <a:rPr lang="en-US" sz="1600" dirty="0"/>
              <a:t> Extensions Canvas -- HTML5 Canvas API implementation for ASP.NET Core </a:t>
            </a:r>
            <a:r>
              <a:rPr lang="en-US" sz="1600" dirty="0" err="1"/>
              <a:t>Blazor</a:t>
            </a:r>
            <a:endParaRPr lang="en-US" sz="1600" dirty="0"/>
          </a:p>
          <a:p>
            <a:pPr marL="514350" indent="-514350">
              <a:buFont typeface="+mj-lt"/>
              <a:buAutoNum type="arabicPeriod"/>
            </a:pPr>
            <a:r>
              <a:rPr lang="en-US" sz="2000" dirty="0" err="1"/>
              <a:t>Tewr.Blazor.FileReader</a:t>
            </a:r>
            <a:endParaRPr lang="en-US" sz="2000" dirty="0"/>
          </a:p>
          <a:p>
            <a:pPr lvl="1"/>
            <a:r>
              <a:rPr lang="en-US" sz="1600" dirty="0"/>
              <a:t>Read-Only File streams in </a:t>
            </a:r>
            <a:r>
              <a:rPr lang="en-US" sz="1600" dirty="0" err="1"/>
              <a:t>Blazor</a:t>
            </a:r>
            <a:endParaRPr lang="en-US" sz="1600" dirty="0"/>
          </a:p>
        </p:txBody>
      </p:sp>
      <p:sp>
        <p:nvSpPr>
          <p:cNvPr id="9" name="Content Placeholder 8">
            <a:extLst>
              <a:ext uri="{FF2B5EF4-FFF2-40B4-BE49-F238E27FC236}">
                <a16:creationId xmlns:a16="http://schemas.microsoft.com/office/drawing/2014/main" id="{D0979187-17DE-4A7F-A159-A2D4FD6B497A}"/>
              </a:ext>
            </a:extLst>
          </p:cNvPr>
          <p:cNvSpPr>
            <a:spLocks noGrp="1"/>
          </p:cNvSpPr>
          <p:nvPr>
            <p:ph sz="half" idx="2"/>
          </p:nvPr>
        </p:nvSpPr>
        <p:spPr/>
        <p:txBody>
          <a:bodyPr>
            <a:normAutofit lnSpcReduction="10000"/>
          </a:bodyPr>
          <a:lstStyle/>
          <a:p>
            <a:pPr marL="457200" indent="-457200">
              <a:buFont typeface="+mj-lt"/>
              <a:buAutoNum type="arabicPeriod" startAt="6"/>
            </a:pPr>
            <a:r>
              <a:rPr lang="en-US" sz="2000" dirty="0" err="1"/>
              <a:t>Blazor.Extensions.Logging</a:t>
            </a:r>
            <a:endParaRPr lang="en-US" sz="2000" dirty="0"/>
          </a:p>
          <a:p>
            <a:pPr lvl="1"/>
            <a:r>
              <a:rPr lang="en-US" sz="1600" dirty="0"/>
              <a:t>Microsoft Extension Logging implementation for ASP.NET Core </a:t>
            </a:r>
            <a:r>
              <a:rPr lang="en-US" sz="1600" dirty="0" err="1"/>
              <a:t>Blazor</a:t>
            </a:r>
            <a:endParaRPr lang="en-US" sz="1600" dirty="0"/>
          </a:p>
          <a:p>
            <a:pPr marL="457200" indent="-457200">
              <a:buFont typeface="+mj-lt"/>
              <a:buAutoNum type="arabicPeriod" startAt="6"/>
            </a:pPr>
            <a:r>
              <a:rPr lang="en-US" sz="2000" dirty="0" err="1"/>
              <a:t>Blazor.Fluxor</a:t>
            </a:r>
            <a:endParaRPr lang="en-US" sz="2000" dirty="0"/>
          </a:p>
          <a:p>
            <a:pPr lvl="1"/>
            <a:r>
              <a:rPr lang="en-US" sz="1600" dirty="0"/>
              <a:t>A zero-boilerplate Flux/Redux state library for </a:t>
            </a:r>
            <a:r>
              <a:rPr lang="en-US" sz="1600" dirty="0" err="1"/>
              <a:t>Blazor</a:t>
            </a:r>
            <a:endParaRPr lang="en-US" sz="1600" dirty="0"/>
          </a:p>
          <a:p>
            <a:pPr marL="457200" indent="-457200">
              <a:buFont typeface="+mj-lt"/>
              <a:buAutoNum type="arabicPeriod" startAt="6"/>
            </a:pPr>
            <a:r>
              <a:rPr lang="en-US" sz="2000" dirty="0" err="1"/>
              <a:t>Blazor.ContextMenu</a:t>
            </a:r>
            <a:endParaRPr lang="en-US" sz="2000" dirty="0"/>
          </a:p>
          <a:p>
            <a:pPr lvl="1"/>
            <a:r>
              <a:rPr lang="en-US" sz="1600" dirty="0"/>
              <a:t>Context menu component for </a:t>
            </a:r>
            <a:r>
              <a:rPr lang="en-US" sz="1600" dirty="0" err="1"/>
              <a:t>Blazor</a:t>
            </a:r>
            <a:endParaRPr lang="en-US" sz="1600" dirty="0"/>
          </a:p>
          <a:p>
            <a:pPr marL="457200" indent="-457200">
              <a:buFont typeface="+mj-lt"/>
              <a:buAutoNum type="arabicPeriod" startAt="6"/>
            </a:pPr>
            <a:r>
              <a:rPr lang="en-US" sz="2000" dirty="0" err="1"/>
              <a:t>Sotsera.Blazor.Toaster</a:t>
            </a:r>
            <a:endParaRPr lang="en-US" sz="2000" dirty="0"/>
          </a:p>
          <a:p>
            <a:pPr lvl="1"/>
            <a:r>
              <a:rPr lang="en-US" sz="1600" dirty="0"/>
              <a:t>Toastr.js port to </a:t>
            </a:r>
            <a:r>
              <a:rPr lang="en-US" sz="1600" dirty="0" err="1"/>
              <a:t>Blazor</a:t>
            </a:r>
            <a:r>
              <a:rPr lang="en-US" sz="1600" dirty="0"/>
              <a:t> - no JavaScript involved</a:t>
            </a:r>
          </a:p>
          <a:p>
            <a:pPr marL="457200" indent="-457200">
              <a:buFont typeface="+mj-lt"/>
              <a:buAutoNum type="arabicPeriod" startAt="6"/>
            </a:pPr>
            <a:r>
              <a:rPr lang="en-US" sz="2000" dirty="0" err="1"/>
              <a:t>Blazor</a:t>
            </a:r>
            <a:r>
              <a:rPr lang="en-US" sz="2000" dirty="0"/>
              <a:t>-State</a:t>
            </a:r>
          </a:p>
          <a:p>
            <a:pPr lvl="1"/>
            <a:r>
              <a:rPr lang="en-US" sz="1600" dirty="0" err="1"/>
              <a:t>MediatR</a:t>
            </a:r>
            <a:r>
              <a:rPr lang="en-US" sz="1600" dirty="0"/>
              <a:t> pipeline for </a:t>
            </a:r>
            <a:r>
              <a:rPr lang="en-US" sz="1600" dirty="0" err="1"/>
              <a:t>Blazor</a:t>
            </a:r>
            <a:r>
              <a:rPr lang="en-US" sz="1600" dirty="0"/>
              <a:t> state management</a:t>
            </a:r>
          </a:p>
          <a:p>
            <a:pPr lvl="1"/>
            <a:r>
              <a:rPr lang="en-US" sz="1600" dirty="0"/>
              <a:t>State Management architecture utilizing the </a:t>
            </a:r>
            <a:r>
              <a:rPr lang="en-US" sz="1600" dirty="0" err="1"/>
              <a:t>MediatR</a:t>
            </a:r>
            <a:r>
              <a:rPr lang="en-US" sz="1600" dirty="0"/>
              <a:t> pipeline. </a:t>
            </a:r>
          </a:p>
        </p:txBody>
      </p:sp>
      <p:sp>
        <p:nvSpPr>
          <p:cNvPr id="5" name="Footer Placeholder 4">
            <a:extLst>
              <a:ext uri="{FF2B5EF4-FFF2-40B4-BE49-F238E27FC236}">
                <a16:creationId xmlns:a16="http://schemas.microsoft.com/office/drawing/2014/main" id="{5F83D75B-29A9-4AA4-8560-DB9A61B6ABAB}"/>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72D0DA9A-E167-459B-ADB2-806A12AAEE23}"/>
              </a:ext>
            </a:extLst>
          </p:cNvPr>
          <p:cNvSpPr>
            <a:spLocks noGrp="1"/>
          </p:cNvSpPr>
          <p:nvPr>
            <p:ph type="sldNum" sz="quarter" idx="12"/>
          </p:nvPr>
        </p:nvSpPr>
        <p:spPr/>
        <p:txBody>
          <a:bodyPr/>
          <a:lstStyle/>
          <a:p>
            <a:fld id="{30C88ED6-56DE-41D3-B605-8B8A55E527FB}" type="slidenum">
              <a:rPr lang="en-US" smtClean="0"/>
              <a:t>20</a:t>
            </a:fld>
            <a:endParaRPr lang="en-US"/>
          </a:p>
        </p:txBody>
      </p:sp>
      <p:sp>
        <p:nvSpPr>
          <p:cNvPr id="7" name="TextBox 6">
            <a:extLst>
              <a:ext uri="{FF2B5EF4-FFF2-40B4-BE49-F238E27FC236}">
                <a16:creationId xmlns:a16="http://schemas.microsoft.com/office/drawing/2014/main" id="{AC72DC11-0E64-4EDF-8339-1CDC4F0D5A89}"/>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https://visualstudiomagazine.com/articles/2019/06/04/blazor-nuget.aspx</a:t>
            </a:r>
          </a:p>
        </p:txBody>
      </p:sp>
    </p:spTree>
    <p:extLst>
      <p:ext uri="{BB962C8B-B14F-4D97-AF65-F5344CB8AC3E}">
        <p14:creationId xmlns:p14="http://schemas.microsoft.com/office/powerpoint/2010/main" val="76827989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5C4D36-61DC-496D-8626-27F2104D7122}"/>
              </a:ext>
            </a:extLst>
          </p:cNvPr>
          <p:cNvSpPr>
            <a:spLocks noGrp="1"/>
          </p:cNvSpPr>
          <p:nvPr>
            <p:ph type="title"/>
          </p:nvPr>
        </p:nvSpPr>
        <p:spPr/>
        <p:txBody>
          <a:bodyPr/>
          <a:lstStyle/>
          <a:p>
            <a:r>
              <a:rPr lang="en-US" dirty="0"/>
              <a:t>About Mark Reynolds</a:t>
            </a:r>
          </a:p>
        </p:txBody>
      </p:sp>
      <p:sp>
        <p:nvSpPr>
          <p:cNvPr id="5" name="Footer Placeholder 4">
            <a:extLst>
              <a:ext uri="{FF2B5EF4-FFF2-40B4-BE49-F238E27FC236}">
                <a16:creationId xmlns:a16="http://schemas.microsoft.com/office/drawing/2014/main" id="{8B8D36B3-DA75-45E6-A7D8-9F1B851FF92C}"/>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0F175566-C79B-496A-8648-DEB1DFF3FC17}"/>
              </a:ext>
            </a:extLst>
          </p:cNvPr>
          <p:cNvSpPr>
            <a:spLocks noGrp="1"/>
          </p:cNvSpPr>
          <p:nvPr>
            <p:ph type="sldNum" sz="quarter" idx="12"/>
          </p:nvPr>
        </p:nvSpPr>
        <p:spPr/>
        <p:txBody>
          <a:bodyPr/>
          <a:lstStyle/>
          <a:p>
            <a:fld id="{30C88ED6-56DE-41D3-B605-8B8A55E527FB}" type="slidenum">
              <a:rPr lang="en-US" smtClean="0"/>
              <a:t>21</a:t>
            </a:fld>
            <a:endParaRPr lang="en-US"/>
          </a:p>
        </p:txBody>
      </p:sp>
      <p:pic>
        <p:nvPicPr>
          <p:cNvPr id="8" name="Picture 7">
            <a:extLst>
              <a:ext uri="{FF2B5EF4-FFF2-40B4-BE49-F238E27FC236}">
                <a16:creationId xmlns:a16="http://schemas.microsoft.com/office/drawing/2014/main" id="{F4108868-A495-43AF-87F7-F575C6F14B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99786"/>
            <a:ext cx="3657607" cy="4572009"/>
          </a:xfrm>
          <a:prstGeom prst="rect">
            <a:avLst/>
          </a:prstGeom>
        </p:spPr>
      </p:pic>
      <p:sp>
        <p:nvSpPr>
          <p:cNvPr id="9" name="Content Placeholder 7">
            <a:extLst>
              <a:ext uri="{FF2B5EF4-FFF2-40B4-BE49-F238E27FC236}">
                <a16:creationId xmlns:a16="http://schemas.microsoft.com/office/drawing/2014/main" id="{454A8090-4B71-4869-B1A3-05A4989F54DB}"/>
              </a:ext>
            </a:extLst>
          </p:cNvPr>
          <p:cNvSpPr txBox="1">
            <a:spLocks/>
          </p:cNvSpPr>
          <p:nvPr/>
        </p:nvSpPr>
        <p:spPr>
          <a:xfrm>
            <a:off x="4066560" y="4511842"/>
            <a:ext cx="6044284" cy="140659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85000"/>
                    <a:lumOff val="15000"/>
                  </a:schemeClr>
                </a:solidFill>
              </a:rPr>
              <a:t>Personal Email</a:t>
            </a:r>
            <a:r>
              <a:rPr lang="en-US" sz="1800" dirty="0"/>
              <a:t>: </a:t>
            </a:r>
            <a:r>
              <a:rPr lang="en-US" sz="1800" dirty="0">
                <a:hlinkClick r:id="rId3"/>
              </a:rPr>
              <a:t>mark@ProfReynolds.com</a:t>
            </a:r>
            <a:r>
              <a:rPr lang="en-US" sz="1800" dirty="0"/>
              <a:t> </a:t>
            </a:r>
            <a:endParaRPr lang="en-US" sz="1800" dirty="0">
              <a:solidFill>
                <a:schemeClr val="tx1">
                  <a:lumMod val="85000"/>
                  <a:lumOff val="15000"/>
                </a:schemeClr>
              </a:solidFill>
            </a:endParaRPr>
          </a:p>
          <a:p>
            <a:pPr marL="0" indent="0">
              <a:buFont typeface="Arial" panose="020B0604020202020204" pitchFamily="34" charset="0"/>
              <a:buNone/>
            </a:pPr>
            <a:r>
              <a:rPr lang="en-US" sz="1800" dirty="0" err="1">
                <a:solidFill>
                  <a:schemeClr val="tx1">
                    <a:lumMod val="85000"/>
                    <a:lumOff val="15000"/>
                  </a:schemeClr>
                </a:solidFill>
              </a:rPr>
              <a:t>Linkedin</a:t>
            </a:r>
            <a:r>
              <a:rPr lang="en-US" sz="1800" dirty="0">
                <a:solidFill>
                  <a:schemeClr val="tx1">
                    <a:lumMod val="85000"/>
                    <a:lumOff val="15000"/>
                  </a:schemeClr>
                </a:solidFill>
              </a:rPr>
              <a:t>: </a:t>
            </a:r>
            <a:r>
              <a:rPr lang="en-US" sz="1800" dirty="0">
                <a:solidFill>
                  <a:schemeClr val="tx1">
                    <a:lumMod val="85000"/>
                    <a:lumOff val="15000"/>
                  </a:schemeClr>
                </a:solidFill>
                <a:hlinkClick r:id="rId4"/>
              </a:rPr>
              <a:t>www.linkedin.com/in/ProfReynolds</a:t>
            </a:r>
            <a:endParaRPr lang="en-US" sz="1800" dirty="0">
              <a:solidFill>
                <a:schemeClr val="tx1">
                  <a:lumMod val="85000"/>
                  <a:lumOff val="15000"/>
                </a:schemeClr>
              </a:solidFill>
            </a:endParaRPr>
          </a:p>
          <a:p>
            <a:pPr marL="0" indent="0">
              <a:buFont typeface="Arial" panose="020B0604020202020204" pitchFamily="34" charset="0"/>
              <a:buNone/>
            </a:pPr>
            <a:r>
              <a:rPr lang="en-US" sz="1800" dirty="0">
                <a:solidFill>
                  <a:schemeClr val="tx1">
                    <a:lumMod val="85000"/>
                    <a:lumOff val="15000"/>
                  </a:schemeClr>
                </a:solidFill>
              </a:rPr>
              <a:t>Twitter: @</a:t>
            </a:r>
            <a:r>
              <a:rPr lang="en-US" sz="1800" dirty="0" err="1">
                <a:solidFill>
                  <a:schemeClr val="tx1">
                    <a:lumMod val="85000"/>
                    <a:lumOff val="15000"/>
                  </a:schemeClr>
                </a:solidFill>
              </a:rPr>
              <a:t>Prof_Reynolds</a:t>
            </a:r>
            <a:endParaRPr lang="en-US" sz="1800" dirty="0">
              <a:solidFill>
                <a:schemeClr val="tx1">
                  <a:lumMod val="85000"/>
                  <a:lumOff val="15000"/>
                </a:schemeClr>
              </a:solidFill>
            </a:endParaRPr>
          </a:p>
          <a:p>
            <a:pPr marL="0" indent="0">
              <a:buFont typeface="Arial" panose="020B0604020202020204" pitchFamily="34" charset="0"/>
              <a:buNone/>
            </a:pPr>
            <a:r>
              <a:rPr lang="en-US" sz="1800" dirty="0">
                <a:solidFill>
                  <a:schemeClr val="tx1">
                    <a:lumMod val="85000"/>
                    <a:lumOff val="15000"/>
                  </a:schemeClr>
                </a:solidFill>
              </a:rPr>
              <a:t>Blog: </a:t>
            </a:r>
            <a:r>
              <a:rPr lang="en-US" sz="1800" u="sng" dirty="0">
                <a:solidFill>
                  <a:srgbClr val="00A6DE"/>
                </a:solidFill>
                <a:hlinkClick r:id="rId5"/>
              </a:rPr>
              <a:t>http://ProfReynolds.com</a:t>
            </a:r>
            <a:endParaRPr lang="en-US" sz="1800" dirty="0">
              <a:solidFill>
                <a:schemeClr val="tx1">
                  <a:lumMod val="85000"/>
                  <a:lumOff val="15000"/>
                </a:schemeClr>
              </a:solidFill>
            </a:endParaRPr>
          </a:p>
        </p:txBody>
      </p:sp>
      <p:sp>
        <p:nvSpPr>
          <p:cNvPr id="10" name="Content Placeholder 7">
            <a:extLst>
              <a:ext uri="{FF2B5EF4-FFF2-40B4-BE49-F238E27FC236}">
                <a16:creationId xmlns:a16="http://schemas.microsoft.com/office/drawing/2014/main" id="{7A21318E-7B81-4F70-B40A-38CE07552FAD}"/>
              </a:ext>
            </a:extLst>
          </p:cNvPr>
          <p:cNvSpPr txBox="1">
            <a:spLocks/>
          </p:cNvSpPr>
          <p:nvPr/>
        </p:nvSpPr>
        <p:spPr>
          <a:xfrm>
            <a:off x="4066560" y="1069848"/>
            <a:ext cx="5498545" cy="320706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solidFill>
                  <a:schemeClr val="tx1">
                    <a:lumMod val="85000"/>
                    <a:lumOff val="15000"/>
                  </a:schemeClr>
                </a:solidFill>
              </a:rPr>
              <a:t>Mark Reynolds Vitae</a:t>
            </a:r>
          </a:p>
          <a:p>
            <a:r>
              <a:rPr lang="en-US" sz="2000" dirty="0">
                <a:solidFill>
                  <a:schemeClr val="tx1">
                    <a:lumMod val="85000"/>
                    <a:lumOff val="15000"/>
                  </a:schemeClr>
                </a:solidFill>
              </a:rPr>
              <a:t>TBD</a:t>
            </a:r>
          </a:p>
          <a:p>
            <a:r>
              <a:rPr lang="en-US" sz="2000" dirty="0">
                <a:solidFill>
                  <a:schemeClr val="tx1">
                    <a:lumMod val="85000"/>
                    <a:lumOff val="15000"/>
                  </a:schemeClr>
                </a:solidFill>
              </a:rPr>
              <a:t>Southwestern Energy</a:t>
            </a:r>
          </a:p>
          <a:p>
            <a:r>
              <a:rPr lang="en-US" sz="2000" dirty="0">
                <a:solidFill>
                  <a:schemeClr val="tx1">
                    <a:lumMod val="85000"/>
                    <a:lumOff val="15000"/>
                  </a:schemeClr>
                </a:solidFill>
              </a:rPr>
              <a:t>Lone Star College</a:t>
            </a:r>
          </a:p>
          <a:p>
            <a:r>
              <a:rPr lang="en-US" sz="2000" dirty="0">
                <a:solidFill>
                  <a:schemeClr val="tx1">
                    <a:lumMod val="85000"/>
                    <a:lumOff val="15000"/>
                  </a:schemeClr>
                </a:solidFill>
              </a:rPr>
              <a:t>Intent Driven Designs</a:t>
            </a:r>
          </a:p>
          <a:p>
            <a:r>
              <a:rPr lang="en-US" sz="2000" dirty="0">
                <a:solidFill>
                  <a:schemeClr val="tx1">
                    <a:lumMod val="85000"/>
                    <a:lumOff val="15000"/>
                  </a:schemeClr>
                </a:solidFill>
              </a:rPr>
              <a:t>Scan Systems</a:t>
            </a:r>
          </a:p>
          <a:p>
            <a:r>
              <a:rPr lang="en-US" sz="2000" dirty="0">
                <a:solidFill>
                  <a:schemeClr val="tx1">
                    <a:lumMod val="85000"/>
                    <a:lumOff val="15000"/>
                  </a:schemeClr>
                </a:solidFill>
              </a:rPr>
              <a:t>Sikorsky Aircraft</a:t>
            </a:r>
          </a:p>
          <a:p>
            <a:r>
              <a:rPr lang="en-US" sz="2000" dirty="0">
                <a:solidFill>
                  <a:schemeClr val="tx1">
                    <a:lumMod val="85000"/>
                    <a:lumOff val="15000"/>
                  </a:schemeClr>
                </a:solidFill>
              </a:rPr>
              <a:t>General Dynamics</a:t>
            </a:r>
          </a:p>
        </p:txBody>
      </p:sp>
    </p:spTree>
    <p:extLst>
      <p:ext uri="{BB962C8B-B14F-4D97-AF65-F5344CB8AC3E}">
        <p14:creationId xmlns:p14="http://schemas.microsoft.com/office/powerpoint/2010/main" val="318855070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E5FEAA-F0AB-49EB-B55B-7C1378CC1472}"/>
              </a:ext>
            </a:extLst>
          </p:cNvPr>
          <p:cNvSpPr>
            <a:spLocks noGrp="1"/>
          </p:cNvSpPr>
          <p:nvPr>
            <p:ph type="title"/>
          </p:nvPr>
        </p:nvSpPr>
        <p:spPr/>
        <p:txBody>
          <a:bodyPr/>
          <a:lstStyle/>
          <a:p>
            <a:r>
              <a:rPr lang="en-US" dirty="0"/>
              <a:t>Compiled vs Interpreted Software</a:t>
            </a:r>
          </a:p>
        </p:txBody>
      </p:sp>
      <p:sp>
        <p:nvSpPr>
          <p:cNvPr id="7" name="Text Placeholder 6">
            <a:extLst>
              <a:ext uri="{FF2B5EF4-FFF2-40B4-BE49-F238E27FC236}">
                <a16:creationId xmlns:a16="http://schemas.microsoft.com/office/drawing/2014/main" id="{A63E11CD-9527-4A64-917B-D9288D99C4B8}"/>
              </a:ext>
            </a:extLst>
          </p:cNvPr>
          <p:cNvSpPr>
            <a:spLocks noGrp="1"/>
          </p:cNvSpPr>
          <p:nvPr>
            <p:ph type="body" idx="1"/>
          </p:nvPr>
        </p:nvSpPr>
        <p:spPr/>
        <p:txBody>
          <a:bodyPr/>
          <a:lstStyle/>
          <a:p>
            <a:r>
              <a:rPr lang="en-US" dirty="0"/>
              <a:t>Advantages of Compiled Code</a:t>
            </a:r>
          </a:p>
        </p:txBody>
      </p:sp>
      <p:sp>
        <p:nvSpPr>
          <p:cNvPr id="8" name="Content Placeholder 7">
            <a:extLst>
              <a:ext uri="{FF2B5EF4-FFF2-40B4-BE49-F238E27FC236}">
                <a16:creationId xmlns:a16="http://schemas.microsoft.com/office/drawing/2014/main" id="{FC281796-67C0-492C-8F4A-D67F657B0CC0}"/>
              </a:ext>
            </a:extLst>
          </p:cNvPr>
          <p:cNvSpPr>
            <a:spLocks noGrp="1"/>
          </p:cNvSpPr>
          <p:nvPr>
            <p:ph sz="half" idx="2"/>
          </p:nvPr>
        </p:nvSpPr>
        <p:spPr/>
        <p:txBody>
          <a:bodyPr/>
          <a:lstStyle/>
          <a:p>
            <a:r>
              <a:rPr lang="en-US" dirty="0"/>
              <a:t>2x - 10x faster</a:t>
            </a:r>
          </a:p>
          <a:p>
            <a:r>
              <a:rPr lang="en-US" dirty="0"/>
              <a:t>Moves away from text editors</a:t>
            </a:r>
          </a:p>
          <a:p>
            <a:r>
              <a:rPr lang="en-US" dirty="0"/>
              <a:t>Developmental errors intercepted by the compiler</a:t>
            </a:r>
          </a:p>
          <a:p>
            <a:r>
              <a:rPr lang="en-US" dirty="0"/>
              <a:t>Modular targeted libraries with concealed code</a:t>
            </a:r>
          </a:p>
        </p:txBody>
      </p:sp>
      <p:sp>
        <p:nvSpPr>
          <p:cNvPr id="9" name="Text Placeholder 8">
            <a:extLst>
              <a:ext uri="{FF2B5EF4-FFF2-40B4-BE49-F238E27FC236}">
                <a16:creationId xmlns:a16="http://schemas.microsoft.com/office/drawing/2014/main" id="{A8740627-C3B2-4E91-99B2-58860E1B2DDD}"/>
              </a:ext>
            </a:extLst>
          </p:cNvPr>
          <p:cNvSpPr>
            <a:spLocks noGrp="1"/>
          </p:cNvSpPr>
          <p:nvPr>
            <p:ph type="body" sz="quarter" idx="3"/>
          </p:nvPr>
        </p:nvSpPr>
        <p:spPr/>
        <p:txBody>
          <a:bodyPr/>
          <a:lstStyle/>
          <a:p>
            <a:r>
              <a:rPr lang="en-US" dirty="0"/>
              <a:t>Advantages of JavaScript / Angular</a:t>
            </a:r>
          </a:p>
        </p:txBody>
      </p:sp>
      <p:sp>
        <p:nvSpPr>
          <p:cNvPr id="10" name="Content Placeholder 9">
            <a:extLst>
              <a:ext uri="{FF2B5EF4-FFF2-40B4-BE49-F238E27FC236}">
                <a16:creationId xmlns:a16="http://schemas.microsoft.com/office/drawing/2014/main" id="{BD172080-0542-4FDB-92A7-AB486DBBDBAC}"/>
              </a:ext>
            </a:extLst>
          </p:cNvPr>
          <p:cNvSpPr>
            <a:spLocks noGrp="1"/>
          </p:cNvSpPr>
          <p:nvPr>
            <p:ph sz="quarter" idx="4"/>
          </p:nvPr>
        </p:nvSpPr>
        <p:spPr/>
        <p:txBody>
          <a:bodyPr/>
          <a:lstStyle/>
          <a:p>
            <a:r>
              <a:rPr lang="en-US" dirty="0"/>
              <a:t>Dynamic and interactive activities on web pages</a:t>
            </a:r>
          </a:p>
          <a:p>
            <a:r>
              <a:rPr lang="en-US" dirty="0"/>
              <a:t>Develop code with text editor</a:t>
            </a:r>
          </a:p>
          <a:p>
            <a:r>
              <a:rPr lang="en-US" dirty="0"/>
              <a:t>May be executed on multiple platforms</a:t>
            </a:r>
          </a:p>
        </p:txBody>
      </p:sp>
      <p:sp>
        <p:nvSpPr>
          <p:cNvPr id="4" name="Footer Placeholder 3">
            <a:extLst>
              <a:ext uri="{FF2B5EF4-FFF2-40B4-BE49-F238E27FC236}">
                <a16:creationId xmlns:a16="http://schemas.microsoft.com/office/drawing/2014/main" id="{FA4B7E5E-B917-4F2F-8B30-1D2F7BF0C982}"/>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60DCDFBA-6B0A-4BF7-A275-C590739E2EF3}"/>
              </a:ext>
            </a:extLst>
          </p:cNvPr>
          <p:cNvSpPr>
            <a:spLocks noGrp="1"/>
          </p:cNvSpPr>
          <p:nvPr>
            <p:ph type="sldNum" sz="quarter" idx="12"/>
          </p:nvPr>
        </p:nvSpPr>
        <p:spPr/>
        <p:txBody>
          <a:bodyPr/>
          <a:lstStyle/>
          <a:p>
            <a:fld id="{30C88ED6-56DE-41D3-B605-8B8A55E527FB}" type="slidenum">
              <a:rPr lang="en-US" smtClean="0"/>
              <a:t>3</a:t>
            </a:fld>
            <a:endParaRPr lang="en-US"/>
          </a:p>
        </p:txBody>
      </p:sp>
    </p:spTree>
    <p:extLst>
      <p:ext uri="{BB962C8B-B14F-4D97-AF65-F5344CB8AC3E}">
        <p14:creationId xmlns:p14="http://schemas.microsoft.com/office/powerpoint/2010/main" val="2716684678"/>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63802A3-AE60-486E-B49C-05F87A237DBF}"/>
              </a:ext>
            </a:extLst>
          </p:cNvPr>
          <p:cNvSpPr>
            <a:spLocks noGrp="1"/>
          </p:cNvSpPr>
          <p:nvPr>
            <p:ph type="title"/>
          </p:nvPr>
        </p:nvSpPr>
        <p:spPr/>
        <p:txBody>
          <a:bodyPr/>
          <a:lstStyle/>
          <a:p>
            <a:r>
              <a:rPr lang="en-US" dirty="0"/>
              <a:t>Advantages of Object Oriented Programming - SOLID</a:t>
            </a:r>
          </a:p>
        </p:txBody>
      </p:sp>
      <p:sp>
        <p:nvSpPr>
          <p:cNvPr id="10" name="Content Placeholder 9">
            <a:extLst>
              <a:ext uri="{FF2B5EF4-FFF2-40B4-BE49-F238E27FC236}">
                <a16:creationId xmlns:a16="http://schemas.microsoft.com/office/drawing/2014/main" id="{055870C7-BEBA-4F69-AD86-3724F9765E8F}"/>
              </a:ext>
            </a:extLst>
          </p:cNvPr>
          <p:cNvSpPr>
            <a:spLocks noGrp="1"/>
          </p:cNvSpPr>
          <p:nvPr>
            <p:ph idx="1"/>
          </p:nvPr>
        </p:nvSpPr>
        <p:spPr/>
        <p:txBody>
          <a:bodyPr>
            <a:normAutofit lnSpcReduction="10000"/>
          </a:bodyPr>
          <a:lstStyle/>
          <a:p>
            <a:r>
              <a:rPr lang="en-US" sz="3600" b="1" dirty="0">
                <a:solidFill>
                  <a:srgbClr val="FF0000"/>
                </a:solidFill>
              </a:rPr>
              <a:t>S</a:t>
            </a:r>
            <a:r>
              <a:rPr lang="en-US" dirty="0"/>
              <a:t>ingle-responsibility Principle</a:t>
            </a:r>
          </a:p>
          <a:p>
            <a:pPr lvl="1"/>
            <a:r>
              <a:rPr lang="en-US" dirty="0"/>
              <a:t>A class should have only one job</a:t>
            </a:r>
          </a:p>
          <a:p>
            <a:r>
              <a:rPr lang="en-US" sz="3600" b="1" dirty="0">
                <a:solidFill>
                  <a:srgbClr val="FF0000"/>
                </a:solidFill>
              </a:rPr>
              <a:t>O</a:t>
            </a:r>
            <a:r>
              <a:rPr lang="en-US" dirty="0"/>
              <a:t>pen-closed Principle</a:t>
            </a:r>
          </a:p>
          <a:p>
            <a:pPr lvl="1"/>
            <a:r>
              <a:rPr lang="en-US" dirty="0"/>
              <a:t>Objects or entities should be open for extension, but closed for modification</a:t>
            </a:r>
          </a:p>
          <a:p>
            <a:r>
              <a:rPr lang="en-US" sz="3600" b="1" dirty="0" err="1">
                <a:solidFill>
                  <a:srgbClr val="FF0000"/>
                </a:solidFill>
              </a:rPr>
              <a:t>L</a:t>
            </a:r>
            <a:r>
              <a:rPr lang="en-US" dirty="0" err="1"/>
              <a:t>iskov</a:t>
            </a:r>
            <a:r>
              <a:rPr lang="en-US" dirty="0"/>
              <a:t> substitution principle</a:t>
            </a:r>
          </a:p>
          <a:p>
            <a:pPr lvl="1"/>
            <a:r>
              <a:rPr lang="en-US" dirty="0"/>
              <a:t>Properties of one type work for inherited types</a:t>
            </a:r>
          </a:p>
          <a:p>
            <a:r>
              <a:rPr lang="en-US" sz="3600" b="1" dirty="0">
                <a:solidFill>
                  <a:srgbClr val="FF0000"/>
                </a:solidFill>
              </a:rPr>
              <a:t>I</a:t>
            </a:r>
            <a:r>
              <a:rPr lang="en-US" dirty="0"/>
              <a:t>nterface segregation principle</a:t>
            </a:r>
          </a:p>
          <a:p>
            <a:pPr lvl="1"/>
            <a:r>
              <a:rPr lang="en-US" dirty="0"/>
              <a:t>No superfluous interfaces or methods imposed</a:t>
            </a:r>
          </a:p>
          <a:p>
            <a:r>
              <a:rPr lang="en-US" sz="3600" b="1" dirty="0">
                <a:solidFill>
                  <a:srgbClr val="FF0000"/>
                </a:solidFill>
              </a:rPr>
              <a:t>D</a:t>
            </a:r>
            <a:r>
              <a:rPr lang="en-US" dirty="0"/>
              <a:t>ependency Inversion principle</a:t>
            </a:r>
          </a:p>
          <a:p>
            <a:pPr lvl="1"/>
            <a:r>
              <a:rPr lang="en-US" dirty="0"/>
              <a:t>The high level module must not depend on the low </a:t>
            </a:r>
            <a:r>
              <a:rPr lang="en-US"/>
              <a:t>level module</a:t>
            </a:r>
            <a:endParaRPr lang="en-US" dirty="0"/>
          </a:p>
        </p:txBody>
      </p:sp>
      <p:sp>
        <p:nvSpPr>
          <p:cNvPr id="7" name="Footer Placeholder 6">
            <a:extLst>
              <a:ext uri="{FF2B5EF4-FFF2-40B4-BE49-F238E27FC236}">
                <a16:creationId xmlns:a16="http://schemas.microsoft.com/office/drawing/2014/main" id="{377E23D2-6673-44FA-A3A4-04B60BD72164}"/>
              </a:ext>
            </a:extLst>
          </p:cNvPr>
          <p:cNvSpPr>
            <a:spLocks noGrp="1"/>
          </p:cNvSpPr>
          <p:nvPr>
            <p:ph type="ftr" sz="quarter" idx="11"/>
          </p:nvPr>
        </p:nvSpPr>
        <p:spPr/>
        <p:txBody>
          <a:bodyPr/>
          <a:lstStyle/>
          <a:p>
            <a:r>
              <a:rPr lang="en-US"/>
              <a:t>Copyright 2015-2019 by Mark Reynolds</a:t>
            </a:r>
          </a:p>
        </p:txBody>
      </p:sp>
      <p:sp>
        <p:nvSpPr>
          <p:cNvPr id="8" name="Slide Number Placeholder 7">
            <a:extLst>
              <a:ext uri="{FF2B5EF4-FFF2-40B4-BE49-F238E27FC236}">
                <a16:creationId xmlns:a16="http://schemas.microsoft.com/office/drawing/2014/main" id="{64E771E7-3879-4D8B-A219-BA550BEFDAE9}"/>
              </a:ext>
            </a:extLst>
          </p:cNvPr>
          <p:cNvSpPr>
            <a:spLocks noGrp="1"/>
          </p:cNvSpPr>
          <p:nvPr>
            <p:ph type="sldNum" sz="quarter" idx="12"/>
          </p:nvPr>
        </p:nvSpPr>
        <p:spPr/>
        <p:txBody>
          <a:bodyPr/>
          <a:lstStyle/>
          <a:p>
            <a:fld id="{30C88ED6-56DE-41D3-B605-8B8A55E527FB}" type="slidenum">
              <a:rPr lang="en-US" smtClean="0"/>
              <a:t>4</a:t>
            </a:fld>
            <a:endParaRPr lang="en-US"/>
          </a:p>
        </p:txBody>
      </p:sp>
    </p:spTree>
    <p:extLst>
      <p:ext uri="{BB962C8B-B14F-4D97-AF65-F5344CB8AC3E}">
        <p14:creationId xmlns:p14="http://schemas.microsoft.com/office/powerpoint/2010/main" val="81654964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6278-A379-4C47-AF99-34B40B898CDF}"/>
              </a:ext>
            </a:extLst>
          </p:cNvPr>
          <p:cNvSpPr>
            <a:spLocks noGrp="1"/>
          </p:cNvSpPr>
          <p:nvPr>
            <p:ph type="title"/>
          </p:nvPr>
        </p:nvSpPr>
        <p:spPr/>
        <p:txBody>
          <a:bodyPr/>
          <a:lstStyle/>
          <a:p>
            <a:r>
              <a:rPr lang="en-US" dirty="0"/>
              <a:t>With </a:t>
            </a:r>
            <a:r>
              <a:rPr lang="en-US" dirty="0" err="1"/>
              <a:t>Blazor</a:t>
            </a:r>
            <a:r>
              <a:rPr lang="en-US" dirty="0"/>
              <a:t> …</a:t>
            </a:r>
          </a:p>
        </p:txBody>
      </p:sp>
      <p:sp>
        <p:nvSpPr>
          <p:cNvPr id="3" name="Content Placeholder 2">
            <a:extLst>
              <a:ext uri="{FF2B5EF4-FFF2-40B4-BE49-F238E27FC236}">
                <a16:creationId xmlns:a16="http://schemas.microsoft.com/office/drawing/2014/main" id="{9CB986C6-F40C-40C0-B05E-A9631CD4FF98}"/>
              </a:ext>
            </a:extLst>
          </p:cNvPr>
          <p:cNvSpPr>
            <a:spLocks noGrp="1"/>
          </p:cNvSpPr>
          <p:nvPr>
            <p:ph idx="1"/>
          </p:nvPr>
        </p:nvSpPr>
        <p:spPr/>
        <p:txBody>
          <a:bodyPr>
            <a:normAutofit/>
          </a:bodyPr>
          <a:lstStyle/>
          <a:p>
            <a:pPr marL="0" indent="0">
              <a:buNone/>
            </a:pPr>
            <a:r>
              <a:rPr lang="en-US" dirty="0"/>
              <a:t>With </a:t>
            </a:r>
            <a:r>
              <a:rPr lang="en-US" dirty="0" err="1"/>
              <a:t>Blazor</a:t>
            </a:r>
            <a:r>
              <a:rPr lang="en-US" dirty="0"/>
              <a:t> …</a:t>
            </a:r>
          </a:p>
          <a:p>
            <a:r>
              <a:rPr lang="en-US" dirty="0"/>
              <a:t>build interactive web UIs using C# instead of JavaScript</a:t>
            </a:r>
          </a:p>
          <a:p>
            <a:pPr lvl="1"/>
            <a:r>
              <a:rPr lang="en-US" dirty="0"/>
              <a:t>composed of reusable web UI components </a:t>
            </a:r>
          </a:p>
          <a:p>
            <a:pPr lvl="1"/>
            <a:r>
              <a:rPr lang="en-US" dirty="0"/>
              <a:t>implemented using C#, HTML, and CSS</a:t>
            </a:r>
          </a:p>
          <a:p>
            <a:pPr lvl="1"/>
            <a:r>
              <a:rPr lang="en-US" dirty="0"/>
              <a:t>client and server code is written in C#</a:t>
            </a:r>
          </a:p>
          <a:p>
            <a:r>
              <a:rPr lang="en-US" dirty="0"/>
              <a:t>run your client-side C# code directly in the browser</a:t>
            </a:r>
          </a:p>
          <a:p>
            <a:pPr lvl="1"/>
            <a:r>
              <a:rPr lang="en-US" dirty="0"/>
              <a:t>using </a:t>
            </a:r>
            <a:r>
              <a:rPr lang="en-US" dirty="0" err="1"/>
              <a:t>WebAssembly</a:t>
            </a:r>
            <a:endParaRPr lang="en-US" dirty="0"/>
          </a:p>
          <a:p>
            <a:r>
              <a:rPr lang="en-US" dirty="0"/>
              <a:t>run your client logic on the server</a:t>
            </a:r>
          </a:p>
          <a:p>
            <a:pPr lvl="1"/>
            <a:r>
              <a:rPr lang="en-US" dirty="0"/>
              <a:t>using </a:t>
            </a:r>
            <a:r>
              <a:rPr lang="en-US" dirty="0" err="1"/>
              <a:t>SignalR</a:t>
            </a:r>
            <a:r>
              <a:rPr lang="en-US" dirty="0"/>
              <a:t> - a real-time messaging framework</a:t>
            </a:r>
          </a:p>
        </p:txBody>
      </p:sp>
      <p:sp>
        <p:nvSpPr>
          <p:cNvPr id="4" name="Footer Placeholder 3">
            <a:extLst>
              <a:ext uri="{FF2B5EF4-FFF2-40B4-BE49-F238E27FC236}">
                <a16:creationId xmlns:a16="http://schemas.microsoft.com/office/drawing/2014/main" id="{DE76FB13-43B6-4093-8617-B1EC2ABCC89E}"/>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4D2B41D4-CC70-4BFF-8D0F-FDCA0D788B8B}"/>
              </a:ext>
            </a:extLst>
          </p:cNvPr>
          <p:cNvSpPr>
            <a:spLocks noGrp="1"/>
          </p:cNvSpPr>
          <p:nvPr>
            <p:ph type="sldNum" sz="quarter" idx="12"/>
          </p:nvPr>
        </p:nvSpPr>
        <p:spPr/>
        <p:txBody>
          <a:bodyPr/>
          <a:lstStyle/>
          <a:p>
            <a:fld id="{30C88ED6-56DE-41D3-B605-8B8A55E527FB}" type="slidenum">
              <a:rPr lang="en-US" smtClean="0"/>
              <a:pPr/>
              <a:t>5</a:t>
            </a:fld>
            <a:endParaRPr lang="en-US"/>
          </a:p>
        </p:txBody>
      </p:sp>
      <p:sp>
        <p:nvSpPr>
          <p:cNvPr id="6" name="TextBox 5">
            <a:extLst>
              <a:ext uri="{FF2B5EF4-FFF2-40B4-BE49-F238E27FC236}">
                <a16:creationId xmlns:a16="http://schemas.microsoft.com/office/drawing/2014/main" id="{B7DB4566-CC2A-481C-B17C-1F5426887DEE}"/>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https://dotnet.microsoft.com/apps/aspnet/web-apps/blazor</a:t>
            </a:r>
          </a:p>
        </p:txBody>
      </p:sp>
    </p:spTree>
    <p:extLst>
      <p:ext uri="{BB962C8B-B14F-4D97-AF65-F5344CB8AC3E}">
        <p14:creationId xmlns:p14="http://schemas.microsoft.com/office/powerpoint/2010/main" val="429245721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D0E-BADC-4923-8706-BC153B35F75F}"/>
              </a:ext>
            </a:extLst>
          </p:cNvPr>
          <p:cNvSpPr>
            <a:spLocks noGrp="1"/>
          </p:cNvSpPr>
          <p:nvPr>
            <p:ph type="title"/>
          </p:nvPr>
        </p:nvSpPr>
        <p:spPr/>
        <p:txBody>
          <a:bodyPr/>
          <a:lstStyle/>
          <a:p>
            <a:r>
              <a:rPr lang="en-US" dirty="0" err="1"/>
              <a:t>Blazor</a:t>
            </a:r>
            <a:r>
              <a:rPr lang="en-US" dirty="0"/>
              <a:t> Client-Side</a:t>
            </a:r>
          </a:p>
        </p:txBody>
      </p:sp>
      <p:sp>
        <p:nvSpPr>
          <p:cNvPr id="3" name="Content Placeholder 2">
            <a:extLst>
              <a:ext uri="{FF2B5EF4-FFF2-40B4-BE49-F238E27FC236}">
                <a16:creationId xmlns:a16="http://schemas.microsoft.com/office/drawing/2014/main" id="{9615BA0A-65ED-429B-B608-3DC5C40014D0}"/>
              </a:ext>
            </a:extLst>
          </p:cNvPr>
          <p:cNvSpPr>
            <a:spLocks noGrp="1"/>
          </p:cNvSpPr>
          <p:nvPr>
            <p:ph sz="half" idx="1"/>
          </p:nvPr>
        </p:nvSpPr>
        <p:spPr/>
        <p:txBody>
          <a:bodyPr>
            <a:normAutofit fontScale="92500"/>
          </a:bodyPr>
          <a:lstStyle/>
          <a:p>
            <a:pPr marL="0" indent="0">
              <a:buNone/>
            </a:pPr>
            <a:r>
              <a:rPr lang="en-US" dirty="0" err="1"/>
              <a:t>Blazor</a:t>
            </a:r>
            <a:r>
              <a:rPr lang="en-US" dirty="0"/>
              <a:t> client-side is a single-page app framework for building interactive client-side web apps with .NET.</a:t>
            </a:r>
          </a:p>
          <a:p>
            <a:endParaRPr lang="en-US" dirty="0"/>
          </a:p>
          <a:p>
            <a:r>
              <a:rPr lang="en-US" dirty="0"/>
              <a:t>C# code files and Razor files are compiled into .NET assemblies</a:t>
            </a:r>
          </a:p>
          <a:p>
            <a:r>
              <a:rPr lang="en-US" dirty="0"/>
              <a:t>assemblies and the .NET runtime are downloaded to the browser</a:t>
            </a:r>
          </a:p>
          <a:p>
            <a:r>
              <a:rPr lang="en-US" dirty="0" err="1"/>
              <a:t>Blazor</a:t>
            </a:r>
            <a:r>
              <a:rPr lang="en-US" dirty="0"/>
              <a:t> client-side runtime uses JavaScript interop to handle DOM manipulation and browser API calls</a:t>
            </a:r>
          </a:p>
          <a:p>
            <a:endParaRPr lang="en-US" dirty="0"/>
          </a:p>
        </p:txBody>
      </p:sp>
      <p:sp>
        <p:nvSpPr>
          <p:cNvPr id="4" name="Footer Placeholder 3">
            <a:extLst>
              <a:ext uri="{FF2B5EF4-FFF2-40B4-BE49-F238E27FC236}">
                <a16:creationId xmlns:a16="http://schemas.microsoft.com/office/drawing/2014/main" id="{70EA9CD5-F1C2-44AC-A5BD-9E7E046AA537}"/>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F9E16AD7-504F-4159-9B3D-F42B6776795E}"/>
              </a:ext>
            </a:extLst>
          </p:cNvPr>
          <p:cNvSpPr>
            <a:spLocks noGrp="1"/>
          </p:cNvSpPr>
          <p:nvPr>
            <p:ph type="sldNum" sz="quarter" idx="12"/>
          </p:nvPr>
        </p:nvSpPr>
        <p:spPr/>
        <p:txBody>
          <a:bodyPr/>
          <a:lstStyle/>
          <a:p>
            <a:fld id="{30C88ED6-56DE-41D3-B605-8B8A55E527FB}" type="slidenum">
              <a:rPr lang="en-US" smtClean="0"/>
              <a:t>6</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42D6DE84-291C-4AC7-8783-840FD29D2A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1287" y="1743075"/>
            <a:ext cx="4543425" cy="3829050"/>
          </a:xfrm>
          <a:prstGeom prst="rect">
            <a:avLst/>
          </a:prstGeom>
        </p:spPr>
      </p:pic>
      <p:sp>
        <p:nvSpPr>
          <p:cNvPr id="10" name="TextBox 9">
            <a:extLst>
              <a:ext uri="{FF2B5EF4-FFF2-40B4-BE49-F238E27FC236}">
                <a16:creationId xmlns:a16="http://schemas.microsoft.com/office/drawing/2014/main" id="{4965B65C-D058-4DC2-B44D-307E0377C93B}"/>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https://docs.microsoft.com/en-us/aspnet/core/blazor/?view=aspnetcore-3.0</a:t>
            </a:r>
          </a:p>
        </p:txBody>
      </p:sp>
    </p:spTree>
    <p:extLst>
      <p:ext uri="{BB962C8B-B14F-4D97-AF65-F5344CB8AC3E}">
        <p14:creationId xmlns:p14="http://schemas.microsoft.com/office/powerpoint/2010/main" val="246838622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D0E-BADC-4923-8706-BC153B35F75F}"/>
              </a:ext>
            </a:extLst>
          </p:cNvPr>
          <p:cNvSpPr>
            <a:spLocks noGrp="1"/>
          </p:cNvSpPr>
          <p:nvPr>
            <p:ph type="title"/>
          </p:nvPr>
        </p:nvSpPr>
        <p:spPr/>
        <p:txBody>
          <a:bodyPr/>
          <a:lstStyle/>
          <a:p>
            <a:r>
              <a:rPr lang="en-US" dirty="0" err="1"/>
              <a:t>Blazor</a:t>
            </a:r>
            <a:r>
              <a:rPr lang="en-US" dirty="0"/>
              <a:t> Server-Side</a:t>
            </a:r>
          </a:p>
        </p:txBody>
      </p:sp>
      <p:sp>
        <p:nvSpPr>
          <p:cNvPr id="3" name="Content Placeholder 2">
            <a:extLst>
              <a:ext uri="{FF2B5EF4-FFF2-40B4-BE49-F238E27FC236}">
                <a16:creationId xmlns:a16="http://schemas.microsoft.com/office/drawing/2014/main" id="{9615BA0A-65ED-429B-B608-3DC5C40014D0}"/>
              </a:ext>
            </a:extLst>
          </p:cNvPr>
          <p:cNvSpPr>
            <a:spLocks noGrp="1"/>
          </p:cNvSpPr>
          <p:nvPr>
            <p:ph sz="half" idx="1"/>
          </p:nvPr>
        </p:nvSpPr>
        <p:spPr/>
        <p:txBody>
          <a:bodyPr>
            <a:normAutofit fontScale="92500" lnSpcReduction="10000"/>
          </a:bodyPr>
          <a:lstStyle/>
          <a:p>
            <a:pPr marL="0" indent="0">
              <a:buNone/>
            </a:pPr>
            <a:r>
              <a:rPr lang="en-US" dirty="0" err="1"/>
              <a:t>Blazor</a:t>
            </a:r>
            <a:r>
              <a:rPr lang="en-US" dirty="0"/>
              <a:t> server-side provides support for hosting Razor components on the server in an ASP.NET Core app. UI updates are handled over a </a:t>
            </a:r>
            <a:r>
              <a:rPr lang="en-US" dirty="0" err="1"/>
              <a:t>SignalR</a:t>
            </a:r>
            <a:r>
              <a:rPr lang="en-US" dirty="0"/>
              <a:t> connection.</a:t>
            </a:r>
          </a:p>
          <a:p>
            <a:endParaRPr lang="en-US" dirty="0"/>
          </a:p>
          <a:p>
            <a:r>
              <a:rPr lang="en-US" dirty="0"/>
              <a:t>runtime handles sending UI events from the browser to the server and applies UI updates sent by the server back to the browser</a:t>
            </a:r>
          </a:p>
          <a:p>
            <a:r>
              <a:rPr lang="en-US" dirty="0"/>
              <a:t>connection used to communicate with the browser is also used to handle JavaScript interop calls</a:t>
            </a:r>
          </a:p>
        </p:txBody>
      </p:sp>
      <p:sp>
        <p:nvSpPr>
          <p:cNvPr id="4" name="Footer Placeholder 3">
            <a:extLst>
              <a:ext uri="{FF2B5EF4-FFF2-40B4-BE49-F238E27FC236}">
                <a16:creationId xmlns:a16="http://schemas.microsoft.com/office/drawing/2014/main" id="{70EA9CD5-F1C2-44AC-A5BD-9E7E046AA537}"/>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F9E16AD7-504F-4159-9B3D-F42B6776795E}"/>
              </a:ext>
            </a:extLst>
          </p:cNvPr>
          <p:cNvSpPr>
            <a:spLocks noGrp="1"/>
          </p:cNvSpPr>
          <p:nvPr>
            <p:ph type="sldNum" sz="quarter" idx="12"/>
          </p:nvPr>
        </p:nvSpPr>
        <p:spPr/>
        <p:txBody>
          <a:bodyPr/>
          <a:lstStyle/>
          <a:p>
            <a:fld id="{30C88ED6-56DE-41D3-B605-8B8A55E527FB}" type="slidenum">
              <a:rPr lang="en-US" smtClean="0"/>
              <a:t>7</a:t>
            </a:fld>
            <a:endParaRPr lang="en-US"/>
          </a:p>
        </p:txBody>
      </p:sp>
      <p:sp>
        <p:nvSpPr>
          <p:cNvPr id="10" name="TextBox 9">
            <a:extLst>
              <a:ext uri="{FF2B5EF4-FFF2-40B4-BE49-F238E27FC236}">
                <a16:creationId xmlns:a16="http://schemas.microsoft.com/office/drawing/2014/main" id="{4965B65C-D058-4DC2-B44D-307E0377C93B}"/>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https://docs.microsoft.com/en-us/aspnet/core/blazor/?view=aspnetcore-3.0</a:t>
            </a:r>
          </a:p>
        </p:txBody>
      </p:sp>
      <p:pic>
        <p:nvPicPr>
          <p:cNvPr id="11" name="Content Placeholder 10" descr="A screenshot of a cell phone&#10;&#10;Description automatically generated">
            <a:extLst>
              <a:ext uri="{FF2B5EF4-FFF2-40B4-BE49-F238E27FC236}">
                <a16:creationId xmlns:a16="http://schemas.microsoft.com/office/drawing/2014/main" id="{91096BF7-9928-408E-84ED-704AF62E1B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15946"/>
            <a:ext cx="5181600" cy="3283309"/>
          </a:xfrm>
        </p:spPr>
      </p:pic>
    </p:spTree>
    <p:extLst>
      <p:ext uri="{BB962C8B-B14F-4D97-AF65-F5344CB8AC3E}">
        <p14:creationId xmlns:p14="http://schemas.microsoft.com/office/powerpoint/2010/main" val="293640898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8F66CD-CFC4-44B1-97DB-D104BC5C7D9F}"/>
              </a:ext>
            </a:extLst>
          </p:cNvPr>
          <p:cNvSpPr>
            <a:spLocks noGrp="1"/>
          </p:cNvSpPr>
          <p:nvPr>
            <p:ph type="title"/>
          </p:nvPr>
        </p:nvSpPr>
        <p:spPr/>
        <p:txBody>
          <a:bodyPr/>
          <a:lstStyle/>
          <a:p>
            <a:r>
              <a:rPr lang="en-US" dirty="0"/>
              <a:t>Technologies Related to </a:t>
            </a:r>
            <a:r>
              <a:rPr lang="en-US" dirty="0" err="1"/>
              <a:t>Blazor</a:t>
            </a:r>
            <a:endParaRPr lang="en-US" dirty="0"/>
          </a:p>
        </p:txBody>
      </p:sp>
      <p:sp>
        <p:nvSpPr>
          <p:cNvPr id="12" name="Content Placeholder 11">
            <a:extLst>
              <a:ext uri="{FF2B5EF4-FFF2-40B4-BE49-F238E27FC236}">
                <a16:creationId xmlns:a16="http://schemas.microsoft.com/office/drawing/2014/main" id="{06A8B990-B5DB-436B-ABA6-6A0B33A10AEA}"/>
              </a:ext>
            </a:extLst>
          </p:cNvPr>
          <p:cNvSpPr>
            <a:spLocks noGrp="1"/>
          </p:cNvSpPr>
          <p:nvPr>
            <p:ph idx="1"/>
          </p:nvPr>
        </p:nvSpPr>
        <p:spPr/>
        <p:txBody>
          <a:bodyPr>
            <a:normAutofit/>
          </a:bodyPr>
          <a:lstStyle/>
          <a:p>
            <a:r>
              <a:rPr lang="en-US" dirty="0"/>
              <a:t>Razor</a:t>
            </a:r>
          </a:p>
          <a:p>
            <a:pPr lvl="1"/>
            <a:r>
              <a:rPr lang="en-US" dirty="0"/>
              <a:t>ASP.NET programming syntax used to create dynamic web pages with the C# or VB.NET programming languages</a:t>
            </a:r>
          </a:p>
          <a:p>
            <a:r>
              <a:rPr lang="en-US" dirty="0" err="1"/>
              <a:t>WebAssembly</a:t>
            </a:r>
            <a:r>
              <a:rPr lang="en-US" dirty="0"/>
              <a:t> or Web Assembly Modules (WASM)</a:t>
            </a:r>
          </a:p>
          <a:p>
            <a:pPr lvl="1"/>
            <a:r>
              <a:rPr lang="en-US" dirty="0"/>
              <a:t>open standard that defines a portable binary code format for executable programs, and a corresponding textual assembly language, as well as interfaces for facilitating interactions between such programs and their host environment</a:t>
            </a:r>
          </a:p>
          <a:p>
            <a:r>
              <a:rPr lang="en-US" dirty="0" err="1"/>
              <a:t>SignalR</a:t>
            </a:r>
            <a:endParaRPr lang="en-US" dirty="0"/>
          </a:p>
          <a:p>
            <a:pPr lvl="1"/>
            <a:r>
              <a:rPr lang="en-US" dirty="0"/>
              <a:t>software library for ASP.NET that allows server code to send asynchronous notifications to client-side web applications</a:t>
            </a:r>
          </a:p>
        </p:txBody>
      </p:sp>
      <p:sp>
        <p:nvSpPr>
          <p:cNvPr id="5" name="Footer Placeholder 4">
            <a:extLst>
              <a:ext uri="{FF2B5EF4-FFF2-40B4-BE49-F238E27FC236}">
                <a16:creationId xmlns:a16="http://schemas.microsoft.com/office/drawing/2014/main" id="{198EBADD-9AA7-4B05-9A76-28BC638F9A27}"/>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C53AF365-A9D5-4607-8282-7E444377FD82}"/>
              </a:ext>
            </a:extLst>
          </p:cNvPr>
          <p:cNvSpPr>
            <a:spLocks noGrp="1"/>
          </p:cNvSpPr>
          <p:nvPr>
            <p:ph type="sldNum" sz="quarter" idx="12"/>
          </p:nvPr>
        </p:nvSpPr>
        <p:spPr/>
        <p:txBody>
          <a:bodyPr/>
          <a:lstStyle/>
          <a:p>
            <a:fld id="{30C88ED6-56DE-41D3-B605-8B8A55E527FB}" type="slidenum">
              <a:rPr lang="en-US" smtClean="0"/>
              <a:t>8</a:t>
            </a:fld>
            <a:endParaRPr lang="en-US"/>
          </a:p>
        </p:txBody>
      </p:sp>
      <p:sp>
        <p:nvSpPr>
          <p:cNvPr id="8" name="TextBox 7">
            <a:extLst>
              <a:ext uri="{FF2B5EF4-FFF2-40B4-BE49-F238E27FC236}">
                <a16:creationId xmlns:a16="http://schemas.microsoft.com/office/drawing/2014/main" id="{742B774B-3080-4352-9F12-D7A43400441A}"/>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a:t>
            </a:r>
            <a:r>
              <a:rPr lang="en-US" sz="900" dirty="0" err="1"/>
              <a:t>WikiPedia</a:t>
            </a:r>
            <a:endParaRPr lang="en-US" sz="900" dirty="0"/>
          </a:p>
        </p:txBody>
      </p:sp>
    </p:spTree>
    <p:extLst>
      <p:ext uri="{BB962C8B-B14F-4D97-AF65-F5344CB8AC3E}">
        <p14:creationId xmlns:p14="http://schemas.microsoft.com/office/powerpoint/2010/main" val="3909774339"/>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D4055E-D6A8-4BE6-AABA-49DD8C9FF641}"/>
              </a:ext>
            </a:extLst>
          </p:cNvPr>
          <p:cNvSpPr>
            <a:spLocks noGrp="1"/>
          </p:cNvSpPr>
          <p:nvPr>
            <p:ph type="title"/>
          </p:nvPr>
        </p:nvSpPr>
        <p:spPr/>
        <p:txBody>
          <a:bodyPr/>
          <a:lstStyle/>
          <a:p>
            <a:r>
              <a:rPr lang="en-US" altLang="en-US" dirty="0"/>
              <a:t>History in Review – .NET Core 3.0 and </a:t>
            </a:r>
            <a:r>
              <a:rPr lang="en-US" altLang="en-US" dirty="0" err="1"/>
              <a:t>Blazor</a:t>
            </a:r>
            <a:endParaRPr lang="en-US" dirty="0"/>
          </a:p>
        </p:txBody>
      </p:sp>
      <p:sp>
        <p:nvSpPr>
          <p:cNvPr id="4" name="Footer Placeholder 3">
            <a:extLst>
              <a:ext uri="{FF2B5EF4-FFF2-40B4-BE49-F238E27FC236}">
                <a16:creationId xmlns:a16="http://schemas.microsoft.com/office/drawing/2014/main" id="{57671406-0202-4357-A9CC-D1CD57F54AAF}"/>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267937FB-A7AD-40CC-A599-0FFAA9C25A19}"/>
              </a:ext>
            </a:extLst>
          </p:cNvPr>
          <p:cNvSpPr>
            <a:spLocks noGrp="1"/>
          </p:cNvSpPr>
          <p:nvPr>
            <p:ph type="sldNum" sz="quarter" idx="12"/>
          </p:nvPr>
        </p:nvSpPr>
        <p:spPr/>
        <p:txBody>
          <a:bodyPr/>
          <a:lstStyle/>
          <a:p>
            <a:fld id="{30C88ED6-56DE-41D3-B605-8B8A55E527FB}" type="slidenum">
              <a:rPr lang="en-US" smtClean="0"/>
              <a:t>9</a:t>
            </a:fld>
            <a:endParaRPr lang="en-US"/>
          </a:p>
        </p:txBody>
      </p:sp>
      <p:graphicFrame>
        <p:nvGraphicFramePr>
          <p:cNvPr id="7" name="Diagram 6">
            <a:extLst>
              <a:ext uri="{FF2B5EF4-FFF2-40B4-BE49-F238E27FC236}">
                <a16:creationId xmlns:a16="http://schemas.microsoft.com/office/drawing/2014/main" id="{84FFD433-A230-48EF-9305-2E4A36F25E48}"/>
              </a:ext>
            </a:extLst>
          </p:cNvPr>
          <p:cNvGraphicFramePr/>
          <p:nvPr>
            <p:extLst>
              <p:ext uri="{D42A27DB-BD31-4B8C-83A1-F6EECF244321}">
                <p14:modId xmlns:p14="http://schemas.microsoft.com/office/powerpoint/2010/main" val="1921795038"/>
              </p:ext>
            </p:extLst>
          </p:nvPr>
        </p:nvGraphicFramePr>
        <p:xfrm>
          <a:off x="457200" y="719666"/>
          <a:ext cx="11277600" cy="5668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ouble Wave 8">
            <a:extLst>
              <a:ext uri="{FF2B5EF4-FFF2-40B4-BE49-F238E27FC236}">
                <a16:creationId xmlns:a16="http://schemas.microsoft.com/office/drawing/2014/main" id="{0EA63E5C-AE16-4D2C-8FD8-494BCAE61757}"/>
              </a:ext>
            </a:extLst>
          </p:cNvPr>
          <p:cNvSpPr/>
          <p:nvPr/>
        </p:nvSpPr>
        <p:spPr>
          <a:xfrm rot="20516236">
            <a:off x="3544824" y="3486911"/>
            <a:ext cx="5099304" cy="1243584"/>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entire .NET Core 3.0 platform hits general availability in about three weeks”</a:t>
            </a:r>
          </a:p>
          <a:p>
            <a:pPr algn="r"/>
            <a:r>
              <a:rPr lang="en-US" dirty="0"/>
              <a:t>~ Visual Studio Magazine September 4, 2019</a:t>
            </a:r>
          </a:p>
        </p:txBody>
      </p:sp>
    </p:spTree>
    <p:extLst>
      <p:ext uri="{BB962C8B-B14F-4D97-AF65-F5344CB8AC3E}">
        <p14:creationId xmlns:p14="http://schemas.microsoft.com/office/powerpoint/2010/main" val="307859784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2488</TotalTime>
  <Words>1314</Words>
  <Application>Microsoft Office PowerPoint</Application>
  <PresentationFormat>Widescreen</PresentationFormat>
  <Paragraphs>241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Office Theme</vt:lpstr>
      <vt:lpstr>Blazor</vt:lpstr>
      <vt:lpstr>Abstract</vt:lpstr>
      <vt:lpstr>Compiled vs Interpreted Software</vt:lpstr>
      <vt:lpstr>Advantages of Object Oriented Programming - SOLID</vt:lpstr>
      <vt:lpstr>With Blazor …</vt:lpstr>
      <vt:lpstr>Blazor Client-Side</vt:lpstr>
      <vt:lpstr>Blazor Server-Side</vt:lpstr>
      <vt:lpstr>Technologies Related to Blazor</vt:lpstr>
      <vt:lpstr>History in Review – .NET Core 3.0 and Blazor</vt:lpstr>
      <vt:lpstr>Blazor Preview 8</vt:lpstr>
      <vt:lpstr>Blazor Preview 9</vt:lpstr>
      <vt:lpstr>Enabling .NET Core 3.0 in VS 2017 and VS 2019</vt:lpstr>
      <vt:lpstr>Installer Settings in VS 2019 (Community and Preview)</vt:lpstr>
      <vt:lpstr>Blazor Extension (VSIX Extensions) in VS 2019</vt:lpstr>
      <vt:lpstr>dotnet new -i Microsoft.AspNetCore.Blazor.Templates::3.0.0-preview9.19424.4</vt:lpstr>
      <vt:lpstr>Create Project: DemoClientSideSpa</vt:lpstr>
      <vt:lpstr>Client-Side vs Server-Side</vt:lpstr>
      <vt:lpstr>Blazor Frustrations</vt:lpstr>
      <vt:lpstr>Blazor Demo</vt:lpstr>
      <vt:lpstr>Top 10 Blazor Tools (via NuGet)</vt:lpstr>
      <vt:lpstr>About Mark Reynolds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Reynolds</dc:creator>
  <cp:lastModifiedBy>Mark Reynolds</cp:lastModifiedBy>
  <cp:revision>142</cp:revision>
  <dcterms:created xsi:type="dcterms:W3CDTF">2019-02-11T16:57:27Z</dcterms:created>
  <dcterms:modified xsi:type="dcterms:W3CDTF">2019-09-14T02:07:01Z</dcterms:modified>
</cp:coreProperties>
</file>