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4" r:id="rId3"/>
    <p:sldId id="259" r:id="rId4"/>
    <p:sldId id="257" r:id="rId5"/>
    <p:sldId id="258" r:id="rId6"/>
    <p:sldId id="265" r:id="rId7"/>
    <p:sldId id="261" r:id="rId8"/>
    <p:sldId id="260" r:id="rId9"/>
    <p:sldId id="262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6B454-039B-46C9-A406-A8FCE9651318}" type="datetimeFigureOut">
              <a:rPr lang="en-CA" smtClean="0"/>
              <a:pPr/>
              <a:t>11-08-16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21C7F-C80A-426F-9016-1EB4CEF235A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74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1C7F-C80A-426F-9016-1EB4CEF235AD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1C7F-C80A-426F-9016-1EB4CEF235AD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1C7F-C80A-426F-9016-1EB4CEF235AD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1C7F-C80A-426F-9016-1EB4CEF235AD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1C7F-C80A-426F-9016-1EB4CEF235AD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1C7F-C80A-426F-9016-1EB4CEF235AD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1C7F-C80A-426F-9016-1EB4CEF235AD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1C7F-C80A-426F-9016-1EB4CEF235AD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1C7F-C80A-426F-9016-1EB4CEF235AD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1C7F-C80A-426F-9016-1EB4CEF235AD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1C7F-C80A-426F-9016-1EB4CEF235AD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21C7F-C80A-426F-9016-1EB4CEF235AD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84FC78-0D26-41AD-97DC-3750A4572289}" type="datetimeFigureOut">
              <a:rPr lang="en-CA" smtClean="0"/>
              <a:pPr/>
              <a:t>11-08-16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1CFF0D-F18D-496F-982C-B21736828A0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4FC78-0D26-41AD-97DC-3750A4572289}" type="datetimeFigureOut">
              <a:rPr lang="en-CA" smtClean="0"/>
              <a:pPr/>
              <a:t>11-08-16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CFF0D-F18D-496F-982C-B21736828A0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4FC78-0D26-41AD-97DC-3750A4572289}" type="datetimeFigureOut">
              <a:rPr lang="en-CA" smtClean="0"/>
              <a:pPr/>
              <a:t>11-08-16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CFF0D-F18D-496F-982C-B21736828A0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4FC78-0D26-41AD-97DC-3750A4572289}" type="datetimeFigureOut">
              <a:rPr lang="en-CA" smtClean="0"/>
              <a:pPr/>
              <a:t>11-08-16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CFF0D-F18D-496F-982C-B21736828A0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4FC78-0D26-41AD-97DC-3750A4572289}" type="datetimeFigureOut">
              <a:rPr lang="en-CA" smtClean="0"/>
              <a:pPr/>
              <a:t>11-08-16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CFF0D-F18D-496F-982C-B21736828A0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4FC78-0D26-41AD-97DC-3750A4572289}" type="datetimeFigureOut">
              <a:rPr lang="en-CA" smtClean="0"/>
              <a:pPr/>
              <a:t>11-08-16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CFF0D-F18D-496F-982C-B21736828A0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4FC78-0D26-41AD-97DC-3750A4572289}" type="datetimeFigureOut">
              <a:rPr lang="en-CA" smtClean="0"/>
              <a:pPr/>
              <a:t>11-08-16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CFF0D-F18D-496F-982C-B21736828A0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4FC78-0D26-41AD-97DC-3750A4572289}" type="datetimeFigureOut">
              <a:rPr lang="en-CA" smtClean="0"/>
              <a:pPr/>
              <a:t>11-08-16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CFF0D-F18D-496F-982C-B21736828A0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4FC78-0D26-41AD-97DC-3750A4572289}" type="datetimeFigureOut">
              <a:rPr lang="en-CA" smtClean="0"/>
              <a:pPr/>
              <a:t>11-08-16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CFF0D-F18D-496F-982C-B21736828A0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C84FC78-0D26-41AD-97DC-3750A4572289}" type="datetimeFigureOut">
              <a:rPr lang="en-CA" smtClean="0"/>
              <a:pPr/>
              <a:t>11-08-16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CFF0D-F18D-496F-982C-B21736828A0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84FC78-0D26-41AD-97DC-3750A4572289}" type="datetimeFigureOut">
              <a:rPr lang="en-CA" smtClean="0"/>
              <a:pPr/>
              <a:t>11-08-16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1CFF0D-F18D-496F-982C-B21736828A0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84FC78-0D26-41AD-97DC-3750A4572289}" type="datetimeFigureOut">
              <a:rPr lang="en-CA" smtClean="0"/>
              <a:pPr/>
              <a:t>11-08-16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81CFF0D-F18D-496F-982C-B21736828A0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Multi-Agent Programming Competitions for ICS4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500" dirty="0" smtClean="0"/>
              <a:t>Sam Scott, TDSB / Sheridan College</a:t>
            </a:r>
          </a:p>
          <a:p>
            <a:endParaRPr lang="en-CA" dirty="0" smtClean="0"/>
          </a:p>
          <a:p>
            <a:r>
              <a:rPr lang="en-CA" dirty="0" smtClean="0"/>
              <a:t>samscott@cogeco.ca</a:t>
            </a:r>
          </a:p>
          <a:p>
            <a:r>
              <a:rPr lang="en-CA" dirty="0" smtClean="0"/>
              <a:t>http://vufa.tdsb.on.ca/~sam.scott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What are the positive aspects of multi-agent games in the classroom?</a:t>
            </a:r>
          </a:p>
          <a:p>
            <a:endParaRPr lang="en-CA" dirty="0" smtClean="0"/>
          </a:p>
          <a:p>
            <a:r>
              <a:rPr lang="en-CA" dirty="0" smtClean="0"/>
              <a:t>What are potential pitfalls/drawbacks?</a:t>
            </a:r>
          </a:p>
          <a:p>
            <a:endParaRPr lang="en-CA" dirty="0" smtClean="0"/>
          </a:p>
          <a:p>
            <a:r>
              <a:rPr lang="en-CA" dirty="0" smtClean="0"/>
              <a:t>Would you use multi-agent games in the classroom? Why or why not?</a:t>
            </a:r>
          </a:p>
          <a:p>
            <a:endParaRPr lang="en-CA" dirty="0" smtClean="0"/>
          </a:p>
          <a:p>
            <a:r>
              <a:rPr lang="en-CA" dirty="0" smtClean="0"/>
              <a:t>What would you need to change in your classroom to make it happen?</a:t>
            </a:r>
          </a:p>
          <a:p>
            <a:endParaRPr lang="en-CA" dirty="0" smtClean="0"/>
          </a:p>
          <a:p>
            <a:r>
              <a:rPr lang="en-CA" dirty="0" smtClean="0"/>
              <a:t>What would need to change in the supporting software or documentation for you to make it happen?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Debrief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Game Over</a:t>
            </a:r>
            <a:br>
              <a:rPr lang="en-CA" sz="4400" dirty="0" smtClean="0"/>
            </a:br>
            <a:r>
              <a:rPr lang="en-CA" sz="4400" dirty="0" smtClean="0"/>
              <a:t>Continue?  10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500" dirty="0" smtClean="0"/>
              <a:t>Sam Scott, TDSB / Sheridan College</a:t>
            </a:r>
          </a:p>
          <a:p>
            <a:endParaRPr lang="en-CA" dirty="0" smtClean="0"/>
          </a:p>
          <a:p>
            <a:r>
              <a:rPr lang="en-CA" dirty="0" smtClean="0"/>
              <a:t>samscott@cogeco.ca</a:t>
            </a:r>
          </a:p>
          <a:p>
            <a:r>
              <a:rPr lang="en-CA" dirty="0" smtClean="0"/>
              <a:t>http://vufa.tdsb.on.ca/~sam.scott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Game Over</a:t>
            </a:r>
            <a:br>
              <a:rPr lang="en-CA" sz="4400" dirty="0" smtClean="0"/>
            </a:br>
            <a:r>
              <a:rPr lang="en-CA" sz="4400" dirty="0" smtClean="0"/>
              <a:t>Continue?  9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500" dirty="0" smtClean="0"/>
              <a:t>Sam Scott, TDSB / Sheridan College</a:t>
            </a:r>
          </a:p>
          <a:p>
            <a:endParaRPr lang="en-CA" dirty="0" smtClean="0"/>
          </a:p>
          <a:p>
            <a:r>
              <a:rPr lang="en-CA" dirty="0" smtClean="0"/>
              <a:t>samscott@cogeco.ca</a:t>
            </a:r>
          </a:p>
          <a:p>
            <a:r>
              <a:rPr lang="en-CA" dirty="0" smtClean="0"/>
              <a:t>http://vufa.tdsb.on.ca/~sam.scott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Game Over</a:t>
            </a:r>
            <a:br>
              <a:rPr lang="en-CA" sz="4400" dirty="0" smtClean="0"/>
            </a:br>
            <a:r>
              <a:rPr lang="en-CA" sz="4400" dirty="0" smtClean="0"/>
              <a:t>Continue?  8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500" dirty="0" smtClean="0"/>
              <a:t>Sam Scott, TDSB / Sheridan College</a:t>
            </a:r>
          </a:p>
          <a:p>
            <a:endParaRPr lang="en-CA" dirty="0" smtClean="0"/>
          </a:p>
          <a:p>
            <a:r>
              <a:rPr lang="en-CA" dirty="0" smtClean="0"/>
              <a:t>samscott@cogeco.ca</a:t>
            </a:r>
          </a:p>
          <a:p>
            <a:r>
              <a:rPr lang="en-CA" dirty="0" smtClean="0"/>
              <a:t>http://vufa.tdsb.on.ca/~sam.scott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Game Over</a:t>
            </a:r>
            <a:br>
              <a:rPr lang="en-CA" sz="4400" dirty="0" smtClean="0"/>
            </a:br>
            <a:r>
              <a:rPr lang="en-CA" sz="4400" dirty="0" smtClean="0"/>
              <a:t>Continue?  7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500" dirty="0" smtClean="0"/>
              <a:t>Sam Scott, TDSB / Sheridan College</a:t>
            </a:r>
          </a:p>
          <a:p>
            <a:endParaRPr lang="en-CA" dirty="0" smtClean="0"/>
          </a:p>
          <a:p>
            <a:r>
              <a:rPr lang="en-CA" dirty="0" smtClean="0"/>
              <a:t>samscott@cogeco.ca</a:t>
            </a:r>
          </a:p>
          <a:p>
            <a:r>
              <a:rPr lang="en-CA" dirty="0" smtClean="0"/>
              <a:t>http://vufa.tdsb.on.ca/~sam.scott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Game Over</a:t>
            </a:r>
            <a:br>
              <a:rPr lang="en-CA" sz="4400" dirty="0" smtClean="0"/>
            </a:br>
            <a:r>
              <a:rPr lang="en-CA" sz="4400" dirty="0" smtClean="0"/>
              <a:t>Continue?  6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500" dirty="0" smtClean="0"/>
              <a:t>Sam Scott, TDSB / Sheridan College</a:t>
            </a:r>
          </a:p>
          <a:p>
            <a:endParaRPr lang="en-CA" dirty="0" smtClean="0"/>
          </a:p>
          <a:p>
            <a:r>
              <a:rPr lang="en-CA" dirty="0" smtClean="0"/>
              <a:t>samscott@cogeco.ca</a:t>
            </a:r>
          </a:p>
          <a:p>
            <a:r>
              <a:rPr lang="en-CA" dirty="0" smtClean="0"/>
              <a:t>http://vufa.tdsb.on.ca/~sam.scott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Game Over</a:t>
            </a:r>
            <a:br>
              <a:rPr lang="en-CA" sz="4400" dirty="0" smtClean="0"/>
            </a:br>
            <a:r>
              <a:rPr lang="en-CA" sz="4400" dirty="0" smtClean="0"/>
              <a:t>Continue?  5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500" dirty="0" smtClean="0"/>
              <a:t>Sam Scott, TDSB / Sheridan College</a:t>
            </a:r>
          </a:p>
          <a:p>
            <a:endParaRPr lang="en-CA" dirty="0" smtClean="0"/>
          </a:p>
          <a:p>
            <a:r>
              <a:rPr lang="en-CA" dirty="0" smtClean="0"/>
              <a:t>samscott@cogeco.ca</a:t>
            </a:r>
          </a:p>
          <a:p>
            <a:r>
              <a:rPr lang="en-CA" dirty="0" smtClean="0"/>
              <a:t>http://vufa.tdsb.on.ca/~sam.scott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Game Over</a:t>
            </a:r>
            <a:br>
              <a:rPr lang="en-CA" sz="4400" dirty="0" smtClean="0"/>
            </a:br>
            <a:r>
              <a:rPr lang="en-CA" sz="4400" dirty="0" smtClean="0"/>
              <a:t>Continue?  4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500" dirty="0" smtClean="0"/>
              <a:t>Sam Scott, TDSB / Sheridan College</a:t>
            </a:r>
          </a:p>
          <a:p>
            <a:endParaRPr lang="en-CA" dirty="0" smtClean="0"/>
          </a:p>
          <a:p>
            <a:r>
              <a:rPr lang="en-CA" dirty="0" smtClean="0"/>
              <a:t>samscott@cogeco.ca</a:t>
            </a:r>
          </a:p>
          <a:p>
            <a:r>
              <a:rPr lang="en-CA" dirty="0" smtClean="0"/>
              <a:t>http://vufa.tdsb.on.ca/~sam.scott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Game Over</a:t>
            </a:r>
            <a:br>
              <a:rPr lang="en-CA" sz="4400" dirty="0" smtClean="0"/>
            </a:br>
            <a:r>
              <a:rPr lang="en-CA" sz="4400" dirty="0" smtClean="0"/>
              <a:t>Continue?  3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500" dirty="0" smtClean="0"/>
              <a:t>Sam Scott, TDSB / Sheridan College</a:t>
            </a:r>
          </a:p>
          <a:p>
            <a:endParaRPr lang="en-CA" dirty="0" smtClean="0"/>
          </a:p>
          <a:p>
            <a:r>
              <a:rPr lang="en-CA" dirty="0" smtClean="0"/>
              <a:t>samscott@cogeco.ca</a:t>
            </a:r>
          </a:p>
          <a:p>
            <a:r>
              <a:rPr lang="en-CA" dirty="0" smtClean="0"/>
              <a:t>http://vufa.tdsb.on.ca/~sam.scott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Game Over</a:t>
            </a:r>
            <a:br>
              <a:rPr lang="en-CA" sz="4400" dirty="0" smtClean="0"/>
            </a:br>
            <a:r>
              <a:rPr lang="en-CA" sz="4400" dirty="0" smtClean="0"/>
              <a:t>Continue?  2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500" dirty="0" smtClean="0"/>
              <a:t>Sam Scott, TDSB / Sheridan College</a:t>
            </a:r>
          </a:p>
          <a:p>
            <a:endParaRPr lang="en-CA" dirty="0" smtClean="0"/>
          </a:p>
          <a:p>
            <a:r>
              <a:rPr lang="en-CA" dirty="0" smtClean="0"/>
              <a:t>samscott@cogeco.ca</a:t>
            </a:r>
          </a:p>
          <a:p>
            <a:r>
              <a:rPr lang="en-CA" dirty="0" smtClean="0"/>
              <a:t>http://vufa.tdsb.on.ca/~sam.scott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The workshop agenda</a:t>
            </a:r>
          </a:p>
          <a:p>
            <a:pPr lvl="1"/>
            <a:r>
              <a:rPr lang="en-CA" dirty="0" smtClean="0"/>
              <a:t>Discussion &amp; motivation</a:t>
            </a:r>
          </a:p>
          <a:p>
            <a:pPr lvl="1"/>
            <a:r>
              <a:rPr lang="en-CA" dirty="0" smtClean="0"/>
              <a:t>Programming</a:t>
            </a:r>
          </a:p>
          <a:p>
            <a:pPr lvl="1"/>
            <a:r>
              <a:rPr lang="en-CA" dirty="0" smtClean="0"/>
              <a:t>Tournament</a:t>
            </a:r>
          </a:p>
          <a:p>
            <a:pPr lvl="1"/>
            <a:r>
              <a:rPr lang="en-CA" dirty="0" smtClean="0"/>
              <a:t>Debrief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My personal agenda</a:t>
            </a:r>
          </a:p>
          <a:p>
            <a:pPr lvl="1"/>
            <a:r>
              <a:rPr lang="en-CA" dirty="0" smtClean="0"/>
              <a:t>Collect feedback</a:t>
            </a:r>
          </a:p>
          <a:p>
            <a:pPr lvl="1"/>
            <a:r>
              <a:rPr lang="en-CA" dirty="0" smtClean="0"/>
              <a:t>Have some fun</a:t>
            </a:r>
          </a:p>
          <a:p>
            <a:pPr lvl="1"/>
            <a:r>
              <a:rPr lang="en-CA" dirty="0" smtClean="0"/>
              <a:t>Continue to develop the games</a:t>
            </a:r>
          </a:p>
          <a:p>
            <a:pPr lvl="1"/>
            <a:r>
              <a:rPr lang="en-CA" dirty="0" smtClean="0"/>
              <a:t>Create a user community</a:t>
            </a:r>
          </a:p>
          <a:p>
            <a:pPr lvl="1"/>
            <a:r>
              <a:rPr lang="en-CA" dirty="0" smtClean="0"/>
              <a:t>Stage multi-school competitions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Agendas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Game Over</a:t>
            </a:r>
            <a:br>
              <a:rPr lang="en-CA" sz="4400" dirty="0" smtClean="0"/>
            </a:br>
            <a:r>
              <a:rPr lang="en-CA" sz="4400" dirty="0" smtClean="0"/>
              <a:t>Continue?  1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500" dirty="0" smtClean="0"/>
              <a:t>Sam Scott, TDSB / Sheridan College</a:t>
            </a:r>
          </a:p>
          <a:p>
            <a:endParaRPr lang="en-CA" dirty="0" smtClean="0"/>
          </a:p>
          <a:p>
            <a:r>
              <a:rPr lang="en-CA" dirty="0" smtClean="0"/>
              <a:t>samscott@cogeco.ca</a:t>
            </a:r>
          </a:p>
          <a:p>
            <a:r>
              <a:rPr lang="en-CA" dirty="0" smtClean="0"/>
              <a:t>http://vufa.tdsb.on.ca/~sam.scott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400" dirty="0" smtClean="0"/>
              <a:t>Game Over</a:t>
            </a:r>
            <a:br>
              <a:rPr lang="en-CA" sz="4400" dirty="0" smtClean="0"/>
            </a:b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4500" dirty="0" smtClean="0"/>
              <a:t>Sam Scott, TDSB / Sheridan College</a:t>
            </a:r>
          </a:p>
          <a:p>
            <a:endParaRPr lang="en-CA" dirty="0" smtClean="0"/>
          </a:p>
          <a:p>
            <a:r>
              <a:rPr lang="en-CA" dirty="0" smtClean="0"/>
              <a:t>samscott@cogeco.ca</a:t>
            </a:r>
          </a:p>
          <a:p>
            <a:r>
              <a:rPr lang="en-CA" dirty="0" smtClean="0"/>
              <a:t>http://vufa.tdsb.on.ca/~sam.scott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Competition between programs</a:t>
            </a:r>
          </a:p>
          <a:p>
            <a:pPr lvl="1"/>
            <a:r>
              <a:rPr lang="en-CA" dirty="0" smtClean="0"/>
              <a:t>Rock Paper Scissors (Lizard Spock)</a:t>
            </a:r>
          </a:p>
          <a:p>
            <a:pPr lvl="1"/>
            <a:r>
              <a:rPr lang="en-CA" dirty="0" smtClean="0"/>
              <a:t>Robot Battles</a:t>
            </a:r>
          </a:p>
          <a:p>
            <a:pPr lvl="1"/>
            <a:r>
              <a:rPr lang="en-CA" dirty="0" smtClean="0"/>
              <a:t>Board Games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Teacher </a:t>
            </a:r>
          </a:p>
          <a:p>
            <a:pPr lvl="1"/>
            <a:r>
              <a:rPr lang="en-CA" dirty="0" smtClean="0"/>
              <a:t>Provides “arena” code and documentation</a:t>
            </a:r>
          </a:p>
          <a:p>
            <a:pPr lvl="1"/>
            <a:r>
              <a:rPr lang="en-CA" dirty="0" smtClean="0"/>
              <a:t>Provides some very simple agents</a:t>
            </a:r>
          </a:p>
          <a:p>
            <a:endParaRPr lang="en-CA" dirty="0" smtClean="0"/>
          </a:p>
          <a:p>
            <a:r>
              <a:rPr lang="en-CA" dirty="0" smtClean="0"/>
              <a:t>Students</a:t>
            </a:r>
          </a:p>
          <a:p>
            <a:pPr lvl="1"/>
            <a:r>
              <a:rPr lang="en-CA" dirty="0" smtClean="0"/>
              <a:t>Program agents for competition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Multi-Agent Game?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372200" y="602128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Show the games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Strong motivator for some students</a:t>
            </a:r>
          </a:p>
          <a:p>
            <a:endParaRPr lang="en-CA" dirty="0" smtClean="0"/>
          </a:p>
          <a:p>
            <a:r>
              <a:rPr lang="en-CA" dirty="0" smtClean="0"/>
              <a:t>Element of fun / excitement</a:t>
            </a:r>
          </a:p>
          <a:p>
            <a:endParaRPr lang="en-CA" dirty="0" smtClean="0"/>
          </a:p>
          <a:p>
            <a:r>
              <a:rPr lang="en-CA" dirty="0" smtClean="0"/>
              <a:t>Open-ended challenge</a:t>
            </a:r>
          </a:p>
          <a:p>
            <a:endParaRPr lang="en-CA" dirty="0" smtClean="0"/>
          </a:p>
          <a:p>
            <a:r>
              <a:rPr lang="en-CA" dirty="0" smtClean="0"/>
              <a:t>Short student presentations</a:t>
            </a:r>
          </a:p>
          <a:p>
            <a:endParaRPr lang="en-CA" dirty="0" smtClean="0"/>
          </a:p>
          <a:p>
            <a:r>
              <a:rPr lang="en-CA" dirty="0" smtClean="0"/>
              <a:t>Feeling of “closure” on tournament day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Why Classroom Competitions?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Accessible for students of all levels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Time &amp; critical mass of students (5+)</a:t>
            </a:r>
          </a:p>
          <a:p>
            <a:endParaRPr lang="en-CA" dirty="0" smtClean="0"/>
          </a:p>
          <a:p>
            <a:r>
              <a:rPr lang="en-CA" dirty="0" smtClean="0"/>
              <a:t>Winning must be detached from grading</a:t>
            </a:r>
          </a:p>
          <a:p>
            <a:endParaRPr lang="en-CA" dirty="0" smtClean="0"/>
          </a:p>
          <a:p>
            <a:r>
              <a:rPr lang="en-CA" dirty="0" smtClean="0"/>
              <a:t>Links to prior learning &amp; ministry expectations</a:t>
            </a:r>
          </a:p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Conditions for Success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Both Games</a:t>
            </a:r>
          </a:p>
          <a:p>
            <a:pPr lvl="1"/>
            <a:r>
              <a:rPr lang="en-CA" dirty="0" smtClean="0"/>
              <a:t>A2.2 &amp; 2.3 – modular program design</a:t>
            </a:r>
          </a:p>
          <a:p>
            <a:pPr lvl="1"/>
            <a:r>
              <a:rPr lang="en-CA" dirty="0" smtClean="0"/>
              <a:t>A3.2 – Searching / processing 1D arrays</a:t>
            </a:r>
          </a:p>
          <a:p>
            <a:pPr lvl="1"/>
            <a:r>
              <a:rPr lang="en-CA" dirty="0" smtClean="0"/>
              <a:t>A4.1 &amp; 4.3 – industry standard documentation</a:t>
            </a:r>
          </a:p>
          <a:p>
            <a:endParaRPr lang="en-CA" dirty="0" smtClean="0"/>
          </a:p>
          <a:p>
            <a:r>
              <a:rPr lang="en-CA" dirty="0" err="1" smtClean="0"/>
              <a:t>BattleBots</a:t>
            </a:r>
            <a:endParaRPr lang="en-CA" dirty="0" smtClean="0"/>
          </a:p>
          <a:p>
            <a:pPr lvl="1"/>
            <a:r>
              <a:rPr lang="en-CA" dirty="0" smtClean="0"/>
              <a:t>A1.5 – arrays of compound data types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Rock Paper Scissors (Lizard Spock)</a:t>
            </a:r>
          </a:p>
          <a:p>
            <a:pPr lvl="1"/>
            <a:r>
              <a:rPr lang="en-CA" dirty="0" smtClean="0"/>
              <a:t>A3.5 – 2D arrays 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				</a:t>
            </a:r>
            <a:r>
              <a:rPr lang="en-CA" sz="1900" dirty="0" smtClean="0"/>
              <a:t>* All references to the ICS4U curriculum (note 			that this is a conservative list.)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Links to Ministry Expectations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History</a:t>
            </a:r>
          </a:p>
          <a:p>
            <a:pPr lvl="1"/>
            <a:r>
              <a:rPr lang="en-CA" dirty="0" smtClean="0"/>
              <a:t>2007-2009: 	Rock Paper Scissors</a:t>
            </a:r>
          </a:p>
          <a:p>
            <a:pPr lvl="1"/>
            <a:r>
              <a:rPr lang="en-CA" dirty="0" smtClean="0"/>
              <a:t>2010: 		007 </a:t>
            </a:r>
          </a:p>
          <a:p>
            <a:pPr lvl="1"/>
            <a:r>
              <a:rPr lang="en-CA" dirty="0" smtClean="0"/>
              <a:t>2011: 		The Lizard Spock Expansion</a:t>
            </a:r>
          </a:p>
          <a:p>
            <a:pPr lvl="1">
              <a:buNone/>
            </a:pPr>
            <a:r>
              <a:rPr lang="en-CA" dirty="0" smtClean="0"/>
              <a:t>				</a:t>
            </a:r>
            <a:r>
              <a:rPr lang="en-CA" dirty="0" err="1" smtClean="0"/>
              <a:t>BattleBots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r>
              <a:rPr lang="en-CA" dirty="0" smtClean="0"/>
              <a:t>Positive reviews from students. </a:t>
            </a:r>
          </a:p>
          <a:p>
            <a:endParaRPr lang="en-CA" dirty="0" smtClean="0"/>
          </a:p>
          <a:p>
            <a:r>
              <a:rPr lang="en-CA" dirty="0" smtClean="0"/>
              <a:t>Many ambitious attempts at player creation</a:t>
            </a:r>
          </a:p>
          <a:p>
            <a:endParaRPr lang="en-CA" dirty="0" smtClean="0"/>
          </a:p>
          <a:p>
            <a:r>
              <a:rPr lang="en-CA" dirty="0" err="1" smtClean="0"/>
              <a:t>BattleBots</a:t>
            </a:r>
            <a:r>
              <a:rPr lang="en-CA" dirty="0" smtClean="0"/>
              <a:t>: Improved final projects(?)</a:t>
            </a:r>
          </a:p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Experience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Getting them there</a:t>
            </a:r>
          </a:p>
          <a:p>
            <a:endParaRPr lang="en-CA" dirty="0" smtClean="0"/>
          </a:p>
          <a:p>
            <a:pPr lvl="1"/>
            <a:r>
              <a:rPr lang="en-CA" dirty="0" smtClean="0"/>
              <a:t>Grade 11</a:t>
            </a:r>
          </a:p>
          <a:p>
            <a:pPr lvl="2"/>
            <a:r>
              <a:rPr lang="en-CA" dirty="0" smtClean="0"/>
              <a:t>Java using modified version of Holt Software’s Console class for drawing &amp; </a:t>
            </a:r>
            <a:r>
              <a:rPr lang="en-CA" dirty="0" smtClean="0"/>
              <a:t>animating</a:t>
            </a:r>
          </a:p>
          <a:p>
            <a:pPr lvl="2"/>
            <a:r>
              <a:rPr lang="en-CA" dirty="0" err="1" smtClean="0"/>
              <a:t>Javadoc</a:t>
            </a:r>
            <a:r>
              <a:rPr lang="en-CA" dirty="0" smtClean="0"/>
              <a:t> style comments</a:t>
            </a:r>
            <a:endParaRPr lang="en-CA" dirty="0" smtClean="0"/>
          </a:p>
          <a:p>
            <a:pPr lvl="2"/>
            <a:r>
              <a:rPr lang="en-CA" dirty="0" smtClean="0"/>
              <a:t>Dr. Java</a:t>
            </a:r>
            <a:endParaRPr lang="en-CA" dirty="0" smtClean="0"/>
          </a:p>
          <a:p>
            <a:pPr lvl="2"/>
            <a:endParaRPr lang="en-CA" dirty="0" smtClean="0"/>
          </a:p>
          <a:p>
            <a:pPr lvl="1"/>
            <a:r>
              <a:rPr lang="en-CA" dirty="0" smtClean="0"/>
              <a:t>Grade 12</a:t>
            </a:r>
          </a:p>
          <a:p>
            <a:pPr lvl="2"/>
            <a:r>
              <a:rPr lang="en-CA" dirty="0" smtClean="0"/>
              <a:t>Algorithms &amp; efficiency</a:t>
            </a:r>
          </a:p>
          <a:p>
            <a:pPr lvl="2"/>
            <a:r>
              <a:rPr lang="en-CA" dirty="0" smtClean="0"/>
              <a:t>Array processing / arrays of objects / list (array implementation)</a:t>
            </a:r>
          </a:p>
          <a:p>
            <a:pPr lvl="2"/>
            <a:r>
              <a:rPr lang="en-CA" dirty="0" smtClean="0"/>
              <a:t>Object-oriented design</a:t>
            </a:r>
          </a:p>
          <a:p>
            <a:pPr lvl="2"/>
            <a:r>
              <a:rPr lang="en-CA" dirty="0" err="1" smtClean="0"/>
              <a:t>Javadoc</a:t>
            </a:r>
            <a:r>
              <a:rPr lang="en-CA" dirty="0" smtClean="0"/>
              <a:t> </a:t>
            </a:r>
            <a:r>
              <a:rPr lang="en-CA" dirty="0" smtClean="0"/>
              <a:t>compiler / </a:t>
            </a:r>
            <a:r>
              <a:rPr lang="en-CA" dirty="0" smtClean="0"/>
              <a:t>Java API</a:t>
            </a:r>
          </a:p>
          <a:p>
            <a:pPr lvl="2"/>
            <a:r>
              <a:rPr lang="en-CA" dirty="0" smtClean="0"/>
              <a:t>Applets with graphics / threads for animating / </a:t>
            </a:r>
            <a:r>
              <a:rPr lang="en-CA" dirty="0" smtClean="0"/>
              <a:t>listeners</a:t>
            </a:r>
          </a:p>
          <a:p>
            <a:pPr lvl="2"/>
            <a:r>
              <a:rPr lang="en-CA" dirty="0" smtClean="0"/>
              <a:t>Eclipse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Timing</a:t>
            </a:r>
          </a:p>
          <a:p>
            <a:pPr lvl="1"/>
            <a:r>
              <a:rPr lang="en-CA" dirty="0" smtClean="0"/>
              <a:t>2-3 weeks (4-6 classes) for each game.</a:t>
            </a:r>
          </a:p>
          <a:p>
            <a:pPr lvl="1"/>
            <a:r>
              <a:rPr lang="en-CA" dirty="0" smtClean="0"/>
              <a:t>Extra time to finish up documenting.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Experience...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Pair up / form teams if necessary</a:t>
            </a:r>
          </a:p>
          <a:p>
            <a:endParaRPr lang="en-CA" dirty="0" smtClean="0"/>
          </a:p>
          <a:p>
            <a:r>
              <a:rPr lang="en-CA" dirty="0" smtClean="0"/>
              <a:t>Choose Game</a:t>
            </a:r>
          </a:p>
          <a:p>
            <a:endParaRPr lang="en-CA" dirty="0" smtClean="0"/>
          </a:p>
          <a:p>
            <a:r>
              <a:rPr lang="en-CA" dirty="0" smtClean="0"/>
              <a:t>Walk through of setup &amp; first agent creation</a:t>
            </a:r>
          </a:p>
          <a:p>
            <a:endParaRPr lang="en-CA" dirty="0" smtClean="0"/>
          </a:p>
          <a:p>
            <a:r>
              <a:rPr lang="en-CA" dirty="0" smtClean="0"/>
              <a:t>Program player strategies</a:t>
            </a:r>
          </a:p>
          <a:p>
            <a:endParaRPr lang="en-CA" dirty="0" smtClean="0"/>
          </a:p>
          <a:p>
            <a:r>
              <a:rPr lang="en-CA" dirty="0" smtClean="0"/>
              <a:t>Competition</a:t>
            </a:r>
          </a:p>
          <a:p>
            <a:endParaRPr lang="en-CA" dirty="0" smtClean="0"/>
          </a:p>
          <a:p>
            <a:r>
              <a:rPr lang="en-CA" dirty="0" smtClean="0"/>
              <a:t>Debrief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Let’s Play!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1597</TotalTime>
  <Words>628</Words>
  <Application>Microsoft Macintosh PowerPoint</Application>
  <PresentationFormat>On-screen Show (4:3)</PresentationFormat>
  <Paragraphs>184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Multi-Agent Programming Competitions for ICS4</vt:lpstr>
      <vt:lpstr>Agendas</vt:lpstr>
      <vt:lpstr>What is a Multi-Agent Game?</vt:lpstr>
      <vt:lpstr>Why Classroom Competitions?</vt:lpstr>
      <vt:lpstr>Conditions for Success</vt:lpstr>
      <vt:lpstr>Links to Ministry Expectations</vt:lpstr>
      <vt:lpstr>My Experience</vt:lpstr>
      <vt:lpstr>My Experience...</vt:lpstr>
      <vt:lpstr>Let’s Play!</vt:lpstr>
      <vt:lpstr>Debrief</vt:lpstr>
      <vt:lpstr>Game Over Continue?  10</vt:lpstr>
      <vt:lpstr>Game Over Continue?  9</vt:lpstr>
      <vt:lpstr>Game Over Continue?  8</vt:lpstr>
      <vt:lpstr>Game Over Continue?  7</vt:lpstr>
      <vt:lpstr>Game Over Continue?  6</vt:lpstr>
      <vt:lpstr>Game Over Continue?  5</vt:lpstr>
      <vt:lpstr>Game Over Continue?  4</vt:lpstr>
      <vt:lpstr>Game Over Continue?  3</vt:lpstr>
      <vt:lpstr>Game Over Continue?  2</vt:lpstr>
      <vt:lpstr>Game Over Continue?  1</vt:lpstr>
      <vt:lpstr>Game Over 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</dc:creator>
  <cp:lastModifiedBy>Sam Scott</cp:lastModifiedBy>
  <cp:revision>63</cp:revision>
  <dcterms:created xsi:type="dcterms:W3CDTF">2011-08-10T18:49:19Z</dcterms:created>
  <dcterms:modified xsi:type="dcterms:W3CDTF">2011-08-16T15:34:51Z</dcterms:modified>
</cp:coreProperties>
</file>