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BA438EF-3A85-4A4D-9FDF-3B725EBC644D}" type="datetimeFigureOut">
              <a:rPr lang="en-CA" smtClean="0"/>
              <a:t>23/11/2011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C9E8067-31E3-48BE-A039-6B09F36BF6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38EF-3A85-4A4D-9FDF-3B725EBC644D}" type="datetimeFigureOut">
              <a:rPr lang="en-CA" smtClean="0"/>
              <a:t>23/11/2011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067-31E3-48BE-A039-6B09F36BF6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38EF-3A85-4A4D-9FDF-3B725EBC644D}" type="datetimeFigureOut">
              <a:rPr lang="en-CA" smtClean="0"/>
              <a:t>23/11/2011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067-31E3-48BE-A039-6B09F36BF6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38EF-3A85-4A4D-9FDF-3B725EBC644D}" type="datetimeFigureOut">
              <a:rPr lang="en-CA" smtClean="0"/>
              <a:t>23/11/2011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067-31E3-48BE-A039-6B09F36BF6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38EF-3A85-4A4D-9FDF-3B725EBC644D}" type="datetimeFigureOut">
              <a:rPr lang="en-CA" smtClean="0"/>
              <a:t>23/11/2011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067-31E3-48BE-A039-6B09F36BF6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38EF-3A85-4A4D-9FDF-3B725EBC644D}" type="datetimeFigureOut">
              <a:rPr lang="en-CA" smtClean="0"/>
              <a:t>23/11/2011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067-31E3-48BE-A039-6B09F36BF6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A438EF-3A85-4A4D-9FDF-3B725EBC644D}" type="datetimeFigureOut">
              <a:rPr lang="en-CA" smtClean="0"/>
              <a:t>23/11/2011</a:t>
            </a:fld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C9E8067-31E3-48BE-A039-6B09F36BF61B}" type="slidenum">
              <a:rPr lang="en-CA" smtClean="0"/>
              <a:t>‹#›</a:t>
            </a:fld>
            <a:endParaRPr lang="en-C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BA438EF-3A85-4A4D-9FDF-3B725EBC644D}" type="datetimeFigureOut">
              <a:rPr lang="en-CA" smtClean="0"/>
              <a:t>23/11/2011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C9E8067-31E3-48BE-A039-6B09F36BF6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38EF-3A85-4A4D-9FDF-3B725EBC644D}" type="datetimeFigureOut">
              <a:rPr lang="en-CA" smtClean="0"/>
              <a:t>23/11/2011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067-31E3-48BE-A039-6B09F36BF6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38EF-3A85-4A4D-9FDF-3B725EBC644D}" type="datetimeFigureOut">
              <a:rPr lang="en-CA" smtClean="0"/>
              <a:t>23/11/2011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067-31E3-48BE-A039-6B09F36BF6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38EF-3A85-4A4D-9FDF-3B725EBC644D}" type="datetimeFigureOut">
              <a:rPr lang="en-CA" smtClean="0"/>
              <a:t>23/11/2011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067-31E3-48BE-A039-6B09F36BF61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BA438EF-3A85-4A4D-9FDF-3B725EBC644D}" type="datetimeFigureOut">
              <a:rPr lang="en-CA" smtClean="0"/>
              <a:t>23/11/2011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C9E8067-31E3-48BE-A039-6B09F36BF61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Apps: Building Blocks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6, Intro to I.T., Fall 2011</a:t>
            </a:r>
          </a:p>
          <a:p>
            <a:r>
              <a:rPr lang="en-US" dirty="0" smtClean="0"/>
              <a:t>Sam Scott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21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Variables 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9544" y="2249424"/>
            <a:ext cx="3077255" cy="4325112"/>
          </a:xfrm>
        </p:spPr>
        <p:txBody>
          <a:bodyPr/>
          <a:lstStyle/>
          <a:p>
            <a:r>
              <a:rPr lang="en-US" dirty="0" smtClean="0"/>
              <a:t>You have to plug in a value or expression to tell the system what the variable stands for </a:t>
            </a:r>
            <a:endParaRPr lang="en-CA" dirty="0"/>
          </a:p>
        </p:txBody>
      </p:sp>
      <p:pic>
        <p:nvPicPr>
          <p:cNvPr id="8195" name="Picture 3" descr="C:\Users\scottsam\Pictures\Capture_11212011_164359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80"/>
          <a:stretch/>
        </p:blipFill>
        <p:spPr bwMode="auto">
          <a:xfrm>
            <a:off x="621393" y="2221594"/>
            <a:ext cx="4897664" cy="3895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5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3046"/>
            <a:ext cx="8229600" cy="2081490"/>
          </a:xfrm>
        </p:spPr>
        <p:txBody>
          <a:bodyPr/>
          <a:lstStyle/>
          <a:p>
            <a:r>
              <a:rPr lang="en-US" dirty="0" smtClean="0"/>
              <a:t>Access variables from the My Definitions menu.</a:t>
            </a:r>
          </a:p>
          <a:p>
            <a:r>
              <a:rPr lang="en-US" dirty="0" smtClean="0"/>
              <a:t>The above set of blocks will count the number of button presses by adding one to the global variable each time the button is clicked.</a:t>
            </a:r>
            <a:endParaRPr lang="en-CA" dirty="0"/>
          </a:p>
        </p:txBody>
      </p:sp>
      <p:pic>
        <p:nvPicPr>
          <p:cNvPr id="9218" name="Picture 2" descr="C:\Users\scottsam\Pictures\Capture_11212011_165034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5" b="60864"/>
          <a:stretch/>
        </p:blipFill>
        <p:spPr bwMode="auto">
          <a:xfrm>
            <a:off x="468085" y="2165138"/>
            <a:ext cx="8175171" cy="23279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2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Text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44142"/>
            <a:ext cx="8229600" cy="17303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Text works a lot like numbers</a:t>
            </a:r>
          </a:p>
          <a:p>
            <a:pPr lvl="1"/>
            <a:r>
              <a:rPr lang="en-US" dirty="0" smtClean="0"/>
              <a:t>“text” creates a text value like “Hello” or “World”</a:t>
            </a:r>
          </a:p>
          <a:p>
            <a:pPr lvl="1"/>
            <a:r>
              <a:rPr lang="en-US" dirty="0" smtClean="0"/>
              <a:t>Join pieces two bits of text together </a:t>
            </a:r>
          </a:p>
          <a:p>
            <a:pPr lvl="2"/>
            <a:r>
              <a:rPr lang="en-US" dirty="0" smtClean="0"/>
              <a:t>E.g. “Hello” join “World” = “</a:t>
            </a:r>
            <a:r>
              <a:rPr lang="en-US" dirty="0" err="1" smtClean="0"/>
              <a:t>HelloWorld</a:t>
            </a:r>
            <a:r>
              <a:rPr lang="en-US" dirty="0" smtClean="0"/>
              <a:t>”</a:t>
            </a:r>
            <a:endParaRPr lang="en-CA" dirty="0"/>
          </a:p>
        </p:txBody>
      </p:sp>
      <p:pic>
        <p:nvPicPr>
          <p:cNvPr id="10242" name="Picture 2" descr="C:\Users\scottsam\Pictures\Capture_11212011_165412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2" b="31542"/>
          <a:stretch/>
        </p:blipFill>
        <p:spPr bwMode="auto">
          <a:xfrm>
            <a:off x="528433" y="2066374"/>
            <a:ext cx="7124225" cy="27777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9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Text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50971"/>
            <a:ext cx="8229600" cy="1523564"/>
          </a:xfrm>
        </p:spPr>
        <p:txBody>
          <a:bodyPr/>
          <a:lstStyle/>
          <a:p>
            <a:r>
              <a:rPr lang="en-US" dirty="0" smtClean="0"/>
              <a:t>What does this program do?</a:t>
            </a:r>
            <a:endParaRPr lang="en-CA" dirty="0"/>
          </a:p>
        </p:txBody>
      </p:sp>
      <p:pic>
        <p:nvPicPr>
          <p:cNvPr id="11266" name="Picture 2" descr="C:\Users\scottsam\Pictures\Capture_11212011_165613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50"/>
          <a:stretch/>
        </p:blipFill>
        <p:spPr bwMode="auto">
          <a:xfrm>
            <a:off x="515483" y="2238375"/>
            <a:ext cx="7067551" cy="25948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Text and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50971"/>
            <a:ext cx="8229600" cy="1523564"/>
          </a:xfrm>
        </p:spPr>
        <p:txBody>
          <a:bodyPr/>
          <a:lstStyle/>
          <a:p>
            <a:r>
              <a:rPr lang="en-US" dirty="0" smtClean="0"/>
              <a:t>What does this program do?</a:t>
            </a:r>
          </a:p>
          <a:p>
            <a:pPr lvl="1"/>
            <a:r>
              <a:rPr lang="en-US" dirty="0" smtClean="0"/>
              <a:t>Hint: Screen1.initialize is an event that happens when you first start the App.</a:t>
            </a:r>
            <a:endParaRPr lang="en-CA" dirty="0"/>
          </a:p>
        </p:txBody>
      </p:sp>
      <p:pic>
        <p:nvPicPr>
          <p:cNvPr id="12290" name="Picture 2" descr="C:\Users\scottsam\Pictures\Capture_11212011_165850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0" t="18057" r="18933" b="17052"/>
          <a:stretch/>
        </p:blipFill>
        <p:spPr bwMode="auto">
          <a:xfrm>
            <a:off x="616944" y="2148289"/>
            <a:ext cx="6610121" cy="26330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9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and </a:t>
            </a:r>
            <a:r>
              <a:rPr lang="en-US" dirty="0" err="1" smtClean="0"/>
              <a:t>Colour</a:t>
            </a:r>
            <a:r>
              <a:rPr lang="en-US" dirty="0" smtClean="0"/>
              <a:t> 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31543"/>
            <a:ext cx="8229600" cy="18429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“Boolean” value can be true or false</a:t>
            </a:r>
          </a:p>
          <a:p>
            <a:r>
              <a:rPr lang="en-US" dirty="0" smtClean="0"/>
              <a:t>You can use built in colors</a:t>
            </a:r>
          </a:p>
          <a:p>
            <a:pPr lvl="1"/>
            <a:r>
              <a:rPr lang="en-US" dirty="0" smtClean="0"/>
              <a:t>Or you can create colors with the “Make Color” block</a:t>
            </a:r>
          </a:p>
          <a:p>
            <a:pPr lvl="2"/>
            <a:r>
              <a:rPr lang="en-US" dirty="0" smtClean="0"/>
              <a:t>But you have to plug in “Make a List” with the red, green, and blue values (0 to 255)</a:t>
            </a:r>
            <a:endParaRPr lang="en-CA" dirty="0"/>
          </a:p>
        </p:txBody>
      </p:sp>
      <p:pic>
        <p:nvPicPr>
          <p:cNvPr id="13314" name="Picture 2" descr="C:\Users\scottsam\Pictures\Capture_11212011_170208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5" t="19699" r="23786" b="7807"/>
          <a:stretch/>
        </p:blipFill>
        <p:spPr bwMode="auto">
          <a:xfrm>
            <a:off x="495758" y="2082188"/>
            <a:ext cx="5556700" cy="264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9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Math Helper: Exercise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598" y="3786598"/>
            <a:ext cx="6172201" cy="2787938"/>
          </a:xfrm>
        </p:spPr>
        <p:txBody>
          <a:bodyPr/>
          <a:lstStyle/>
          <a:p>
            <a:r>
              <a:rPr lang="en-US" dirty="0" smtClean="0"/>
              <a:t>What you’re given</a:t>
            </a:r>
          </a:p>
          <a:p>
            <a:pPr lvl="1"/>
            <a:r>
              <a:rPr lang="en-US" dirty="0" smtClean="0"/>
              <a:t>Uses a text box</a:t>
            </a:r>
          </a:p>
          <a:p>
            <a:pPr lvl="1"/>
            <a:r>
              <a:rPr lang="en-US" dirty="0" smtClean="0"/>
              <a:t>Only KG-&gt;LB works</a:t>
            </a:r>
          </a:p>
          <a:p>
            <a:pPr lvl="1"/>
            <a:endParaRPr lang="en-US" dirty="0"/>
          </a:p>
          <a:p>
            <a:r>
              <a:rPr lang="en-US" dirty="0" smtClean="0"/>
              <a:t>Exercise 1</a:t>
            </a:r>
          </a:p>
          <a:p>
            <a:pPr lvl="1"/>
            <a:r>
              <a:rPr lang="en-US" dirty="0" smtClean="0"/>
              <a:t>Get the LB-&gt;KG button working</a:t>
            </a:r>
            <a:endParaRPr lang="en-CA" dirty="0"/>
          </a:p>
        </p:txBody>
      </p:sp>
      <p:pic>
        <p:nvPicPr>
          <p:cNvPr id="14339" name="Picture 3" descr="C:\Users\scottsam\Pictures\Capture_11212011_170730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9" t="19287" r="3467" b="13383"/>
          <a:stretch/>
        </p:blipFill>
        <p:spPr bwMode="auto">
          <a:xfrm>
            <a:off x="2514599" y="2264215"/>
            <a:ext cx="6140067" cy="15223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:\Users\scottsam\Pictures\Capture_11212011_17082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3" y="2264215"/>
            <a:ext cx="2181080" cy="44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Math Helper: Exercise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489" y="2090045"/>
            <a:ext cx="5916310" cy="44844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a Tip Calculator</a:t>
            </a:r>
          </a:p>
          <a:p>
            <a:pPr lvl="1"/>
            <a:r>
              <a:rPr lang="en-US" dirty="0" smtClean="0"/>
              <a:t>E.g. I enter $100.00 and 15% and it says Tip=$15.00</a:t>
            </a:r>
          </a:p>
          <a:p>
            <a:pPr lvl="1"/>
            <a:r>
              <a:rPr lang="en-US" dirty="0" smtClean="0"/>
              <a:t>Round to two decimal places</a:t>
            </a:r>
          </a:p>
          <a:p>
            <a:pPr lvl="2"/>
            <a:r>
              <a:rPr lang="en-US" dirty="0" smtClean="0"/>
              <a:t>Hint: Find the “</a:t>
            </a:r>
            <a:r>
              <a:rPr lang="en-US" dirty="0" err="1" smtClean="0"/>
              <a:t>FormatAsDecimal</a:t>
            </a:r>
            <a:r>
              <a:rPr lang="en-US" dirty="0" smtClean="0"/>
              <a:t>” block under “Math”</a:t>
            </a:r>
          </a:p>
          <a:p>
            <a:pPr lvl="1"/>
            <a:endParaRPr lang="en-US" dirty="0"/>
          </a:p>
          <a:p>
            <a:r>
              <a:rPr lang="en-US" dirty="0" smtClean="0"/>
              <a:t>Make it look nice</a:t>
            </a:r>
          </a:p>
          <a:p>
            <a:pPr lvl="1"/>
            <a:r>
              <a:rPr lang="en-US" dirty="0" smtClean="0"/>
              <a:t>If you have time, play with the colors, fonts, etc. to make it look good.</a:t>
            </a:r>
            <a:endParaRPr lang="en-CA" dirty="0"/>
          </a:p>
        </p:txBody>
      </p:sp>
      <p:pic>
        <p:nvPicPr>
          <p:cNvPr id="15362" name="Picture 2" descr="C:\Users\scottsam\Pictures\Capture_11212011_1711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09" y="2090045"/>
            <a:ext cx="2181080" cy="44837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1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3" y="2249424"/>
            <a:ext cx="3483429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Main Buttons</a:t>
            </a:r>
          </a:p>
          <a:p>
            <a:pPr lvl="1"/>
            <a:r>
              <a:rPr lang="en-US" dirty="0" smtClean="0"/>
              <a:t>Place an X</a:t>
            </a:r>
          </a:p>
          <a:p>
            <a:pPr lvl="1"/>
            <a:r>
              <a:rPr lang="en-US" dirty="0" smtClean="0"/>
              <a:t>Disable the button</a:t>
            </a:r>
          </a:p>
          <a:p>
            <a:pPr lvl="1"/>
            <a:r>
              <a:rPr lang="en-US" dirty="0" smtClean="0"/>
              <a:t>Make a sound</a:t>
            </a:r>
          </a:p>
          <a:p>
            <a:r>
              <a:rPr lang="en-US" dirty="0" smtClean="0"/>
              <a:t>Reset Button</a:t>
            </a:r>
          </a:p>
          <a:p>
            <a:pPr lvl="1"/>
            <a:r>
              <a:rPr lang="en-US" dirty="0" smtClean="0"/>
              <a:t>Enables all buttons</a:t>
            </a:r>
          </a:p>
          <a:p>
            <a:pPr lvl="1"/>
            <a:r>
              <a:rPr lang="en-US" dirty="0" smtClean="0"/>
              <a:t>Clears all buttons</a:t>
            </a:r>
          </a:p>
          <a:p>
            <a:pPr lvl="1"/>
            <a:r>
              <a:rPr lang="en-US" dirty="0" smtClean="0"/>
              <a:t>Makes a sound</a:t>
            </a:r>
          </a:p>
          <a:p>
            <a:r>
              <a:rPr lang="en-US" dirty="0" smtClean="0"/>
              <a:t>Label</a:t>
            </a:r>
          </a:p>
          <a:p>
            <a:pPr lvl="1"/>
            <a:r>
              <a:rPr lang="en-US" dirty="0" smtClean="0"/>
              <a:t>Just says it’s x’s turn</a:t>
            </a:r>
          </a:p>
          <a:p>
            <a:pPr lvl="1"/>
            <a:endParaRPr lang="en-CA" dirty="0"/>
          </a:p>
        </p:txBody>
      </p:sp>
      <p:pic>
        <p:nvPicPr>
          <p:cNvPr id="16386" name="Picture 2" descr="C:\Users\scottsam\Pictures\Capture_11212011_17153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80" y="2220686"/>
            <a:ext cx="1979862" cy="407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932715" y="2220686"/>
            <a:ext cx="2906486" cy="432511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Make it look good</a:t>
            </a:r>
          </a:p>
          <a:p>
            <a:pPr lvl="1"/>
            <a:r>
              <a:rPr lang="en-US" dirty="0" smtClean="0"/>
              <a:t>Nicer than the example</a:t>
            </a:r>
          </a:p>
          <a:p>
            <a:r>
              <a:rPr lang="en-US" dirty="0" smtClean="0"/>
              <a:t>Extra Bonus</a:t>
            </a:r>
          </a:p>
          <a:p>
            <a:pPr lvl="1"/>
            <a:r>
              <a:rPr lang="en-US" dirty="0" smtClean="0"/>
              <a:t>See if you can figure out how to make it places X then O then X etc.</a:t>
            </a:r>
          </a:p>
        </p:txBody>
      </p:sp>
    </p:spTree>
    <p:extLst>
      <p:ext uri="{BB962C8B-B14F-4D97-AF65-F5344CB8AC3E}">
        <p14:creationId xmlns:p14="http://schemas.microsoft.com/office/powerpoint/2010/main" val="28061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Block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096" y="2249424"/>
            <a:ext cx="3250704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“When Do”</a:t>
            </a:r>
          </a:p>
          <a:p>
            <a:pPr lvl="1"/>
            <a:r>
              <a:rPr lang="en-US" dirty="0" smtClean="0"/>
              <a:t>Actions to take when events happen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“Set To”</a:t>
            </a:r>
          </a:p>
          <a:p>
            <a:pPr lvl="1"/>
            <a:r>
              <a:rPr lang="en-US" dirty="0" smtClean="0"/>
              <a:t>Set a property to a given value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Expression</a:t>
            </a:r>
          </a:p>
          <a:p>
            <a:pPr lvl="1"/>
            <a:r>
              <a:rPr lang="en-US" dirty="0" smtClean="0"/>
              <a:t>Colors, numbers, text, etc.</a:t>
            </a:r>
            <a:endParaRPr lang="en-CA" dirty="0"/>
          </a:p>
        </p:txBody>
      </p:sp>
      <p:pic>
        <p:nvPicPr>
          <p:cNvPr id="1026" name="Picture 2" descr="C:\Users\scottsam\Pictures\Capture_11212011_161727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94" b="40414"/>
          <a:stretch/>
        </p:blipFill>
        <p:spPr bwMode="auto">
          <a:xfrm>
            <a:off x="532860" y="2348880"/>
            <a:ext cx="4808714" cy="28888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572001" y="2438400"/>
            <a:ext cx="1152127" cy="846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004048" y="4005064"/>
            <a:ext cx="72008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744686" y="4778829"/>
            <a:ext cx="1979442" cy="54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413117" y="5323114"/>
            <a:ext cx="4831228" cy="140382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The shape of each block shows its type.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78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should snap together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273328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When the main button is clicked</a:t>
            </a:r>
          </a:p>
          <a:p>
            <a:pPr marL="411480" lvl="1" indent="0">
              <a:buNone/>
            </a:pPr>
            <a:r>
              <a:rPr lang="en-US" dirty="0" smtClean="0"/>
              <a:t>Set the main button background color to</a:t>
            </a:r>
          </a:p>
          <a:p>
            <a:pPr marL="704088" lvl="2" indent="0">
              <a:buNone/>
            </a:pPr>
            <a:r>
              <a:rPr lang="en-US" dirty="0" smtClean="0"/>
              <a:t>Blue</a:t>
            </a:r>
            <a:endParaRPr lang="en-CA" dirty="0"/>
          </a:p>
        </p:txBody>
      </p:sp>
      <p:pic>
        <p:nvPicPr>
          <p:cNvPr id="4" name="Picture 3" descr="C:\Users\scottsam\Pictures\Capture_11212011_162049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27" b="40799"/>
          <a:stretch/>
        </p:blipFill>
        <p:spPr bwMode="auto">
          <a:xfrm>
            <a:off x="1314939" y="2132856"/>
            <a:ext cx="5907225" cy="2870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5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and Text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7144" y="2061484"/>
            <a:ext cx="2699655" cy="45130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Click on “Built In”, or just click on the canvas to bring up the menu of Math, Text, and other expressions.</a:t>
            </a:r>
            <a:endParaRPr lang="en-CA" dirty="0"/>
          </a:p>
        </p:txBody>
      </p:sp>
      <p:pic>
        <p:nvPicPr>
          <p:cNvPr id="2051" name="Picture 3" descr="C:\Users\scottsam\Pictures\Capture_11212011_162550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4" b="28010"/>
          <a:stretch/>
        </p:blipFill>
        <p:spPr bwMode="auto">
          <a:xfrm>
            <a:off x="487591" y="2061484"/>
            <a:ext cx="5499554" cy="34902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077686" y="2340429"/>
            <a:ext cx="5050971" cy="566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561114" y="3309257"/>
            <a:ext cx="1567543" cy="653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3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Math: Plain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33" y="4931229"/>
            <a:ext cx="8201024" cy="108857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Click “Math” and choose “123” to get a number block.</a:t>
            </a:r>
          </a:p>
          <a:p>
            <a:r>
              <a:rPr lang="en-US" sz="2400" dirty="0" smtClean="0"/>
              <a:t>You can click on the number in the block to change it.</a:t>
            </a:r>
          </a:p>
          <a:p>
            <a:r>
              <a:rPr lang="en-US" sz="2400" dirty="0" smtClean="0"/>
              <a:t>Then you can plug it into any “set to” block</a:t>
            </a:r>
            <a:endParaRPr lang="en-CA" sz="2400" dirty="0"/>
          </a:p>
        </p:txBody>
      </p:sp>
      <p:pic>
        <p:nvPicPr>
          <p:cNvPr id="3076" name="Picture 4" descr="C:\Users\scottsam\Pictures\Capture_11212011_163033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84"/>
          <a:stretch/>
        </p:blipFill>
        <p:spPr bwMode="auto">
          <a:xfrm>
            <a:off x="485775" y="2069194"/>
            <a:ext cx="6562725" cy="26769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Math: Arithmetic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228" y="2249424"/>
            <a:ext cx="2993571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To do arithmetic, choose one of the four operations…</a:t>
            </a:r>
            <a:endParaRPr lang="en-CA" dirty="0"/>
          </a:p>
        </p:txBody>
      </p:sp>
      <p:pic>
        <p:nvPicPr>
          <p:cNvPr id="4098" name="Picture 2" descr="C:\Users\scottsam\Pictures\Capture_11212011_163222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53" b="21498"/>
          <a:stretch/>
        </p:blipFill>
        <p:spPr bwMode="auto">
          <a:xfrm>
            <a:off x="453118" y="2232252"/>
            <a:ext cx="5240111" cy="30582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1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Math: Arithmetic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51" y="5159828"/>
            <a:ext cx="8245249" cy="1414707"/>
          </a:xfrm>
        </p:spPr>
        <p:txBody>
          <a:bodyPr/>
          <a:lstStyle/>
          <a:p>
            <a:r>
              <a:rPr lang="en-US" dirty="0" smtClean="0"/>
              <a:t>Then plug in some number blocks. </a:t>
            </a:r>
          </a:p>
          <a:p>
            <a:pPr lvl="1"/>
            <a:r>
              <a:rPr lang="en-US" dirty="0" smtClean="0"/>
              <a:t>This is 34 - 12</a:t>
            </a:r>
            <a:endParaRPr lang="en-CA" dirty="0"/>
          </a:p>
        </p:txBody>
      </p:sp>
      <p:pic>
        <p:nvPicPr>
          <p:cNvPr id="5122" name="Picture 2" descr="C:\Users\scottsam\Pictures\Capture_11212011_163404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89" b="25690"/>
          <a:stretch/>
        </p:blipFill>
        <p:spPr bwMode="auto">
          <a:xfrm>
            <a:off x="441551" y="2264910"/>
            <a:ext cx="5414963" cy="28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4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Math: Arithmetic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95058"/>
                <a:ext cx="8229600" cy="257947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Plug blocks inside blocks for more complicated expressions. This set of blocks says:</a:t>
                </a:r>
              </a:p>
              <a:p>
                <a:pPr marL="411480" lvl="1" indent="0">
                  <a:buNone/>
                </a:pPr>
                <a:r>
                  <a:rPr lang="en-US" dirty="0" smtClean="0"/>
                  <a:t>	When </a:t>
                </a:r>
                <a:r>
                  <a:rPr lang="en-US" dirty="0" err="1" smtClean="0"/>
                  <a:t>MainButton</a:t>
                </a:r>
                <a:r>
                  <a:rPr lang="en-US" dirty="0" smtClean="0"/>
                  <a:t> is clicked</a:t>
                </a:r>
              </a:p>
              <a:p>
                <a:pPr marL="704088" lvl="2" indent="0">
                  <a:buNone/>
                </a:pPr>
                <a:r>
                  <a:rPr lang="en-US" dirty="0" smtClean="0"/>
                  <a:t>		Set </a:t>
                </a:r>
                <a:r>
                  <a:rPr lang="en-US" dirty="0" err="1" smtClean="0"/>
                  <a:t>MainButton</a:t>
                </a:r>
                <a:r>
                  <a:rPr lang="en-US" dirty="0" smtClean="0"/>
                  <a:t> text to</a:t>
                </a:r>
              </a:p>
              <a:p>
                <a:pPr marL="978408" lvl="3" indent="0">
                  <a:buNone/>
                </a:pPr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34−12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(2+4)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95058"/>
                <a:ext cx="8229600" cy="2579478"/>
              </a:xfrm>
              <a:blipFill rotWithShape="1">
                <a:blip r:embed="rId2"/>
                <a:stretch>
                  <a:fillRect t="-23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:\Users\scottsam\Pictures\Capture_11212011_163637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1" t="30718" r="2412" b="31105"/>
          <a:stretch/>
        </p:blipFill>
        <p:spPr bwMode="auto">
          <a:xfrm>
            <a:off x="718457" y="2286132"/>
            <a:ext cx="7282543" cy="14872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5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682" y="2080544"/>
            <a:ext cx="2363118" cy="389571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A variable is a container that holds a value</a:t>
            </a:r>
          </a:p>
          <a:p>
            <a:pPr lvl="1"/>
            <a:r>
              <a:rPr lang="en-US" dirty="0" smtClean="0"/>
              <a:t>Number, text, color, true/false, etc.</a:t>
            </a:r>
            <a:endParaRPr lang="en-CA" dirty="0"/>
          </a:p>
        </p:txBody>
      </p:sp>
      <p:pic>
        <p:nvPicPr>
          <p:cNvPr id="7170" name="Picture 2" descr="C:\Users\scottsam\Pictures\Capture_11212011_164029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71" b="13989"/>
          <a:stretch/>
        </p:blipFill>
        <p:spPr bwMode="auto">
          <a:xfrm>
            <a:off x="491169" y="2080544"/>
            <a:ext cx="5832513" cy="33507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91168" y="5431318"/>
            <a:ext cx="5832513" cy="114365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Variables are created from the “Definition” menu.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6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318</TotalTime>
  <Words>574</Words>
  <Application>Microsoft Office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Android Apps: Building Blocks</vt:lpstr>
      <vt:lpstr>Basic Block Types</vt:lpstr>
      <vt:lpstr>Blocks should snap together</vt:lpstr>
      <vt:lpstr>Math and Text</vt:lpstr>
      <vt:lpstr>Math: Plain Numbers</vt:lpstr>
      <vt:lpstr>Math: Arithmetic</vt:lpstr>
      <vt:lpstr>Math: Arithmetic</vt:lpstr>
      <vt:lpstr>Math: Arithmetic</vt:lpstr>
      <vt:lpstr>Defining Variables</vt:lpstr>
      <vt:lpstr>Giving Variables Values</vt:lpstr>
      <vt:lpstr>Working with Variables</vt:lpstr>
      <vt:lpstr>Working with Text</vt:lpstr>
      <vt:lpstr>Working With Text</vt:lpstr>
      <vt:lpstr>Working With Text and Numbers</vt:lpstr>
      <vt:lpstr>Boolean and Colour Values</vt:lpstr>
      <vt:lpstr>The Math Helper: Exercise 1</vt:lpstr>
      <vt:lpstr>The Math Helper: Exercise 2</vt:lpstr>
      <vt:lpstr>Tic Tac Toe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Apps: Look and Feel</dc:title>
  <dc:creator>Windows User</dc:creator>
  <cp:lastModifiedBy>Windows User</cp:lastModifiedBy>
  <cp:revision>14</cp:revision>
  <dcterms:created xsi:type="dcterms:W3CDTF">2011-11-07T18:17:01Z</dcterms:created>
  <dcterms:modified xsi:type="dcterms:W3CDTF">2011-11-23T21:22:51Z</dcterms:modified>
</cp:coreProperties>
</file>