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3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C69D80C-B41B-4334-BE3B-3E4747AB457C}" type="datetimeFigureOut">
              <a:rPr lang="en-CA" smtClean="0"/>
              <a:t>16/08/2021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4F42BB4-950D-406A-9362-355E6E73EB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4091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D80C-B41B-4334-BE3B-3E4747AB457C}" type="datetimeFigureOut">
              <a:rPr lang="en-CA" smtClean="0"/>
              <a:t>16/08/2021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42BB4-950D-406A-9362-355E6E73EB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4175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D80C-B41B-4334-BE3B-3E4747AB457C}" type="datetimeFigureOut">
              <a:rPr lang="en-CA" smtClean="0"/>
              <a:t>16/08/2021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42BB4-950D-406A-9362-355E6E73EB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0893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D80C-B41B-4334-BE3B-3E4747AB457C}" type="datetimeFigureOut">
              <a:rPr lang="en-CA" smtClean="0"/>
              <a:t>16/08/2021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42BB4-950D-406A-9362-355E6E73EB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0821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D80C-B41B-4334-BE3B-3E4747AB457C}" type="datetimeFigureOut">
              <a:rPr lang="en-CA" smtClean="0"/>
              <a:t>16/08/2021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42BB4-950D-406A-9362-355E6E73EB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1821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D80C-B41B-4334-BE3B-3E4747AB457C}" type="datetimeFigureOut">
              <a:rPr lang="en-CA" smtClean="0"/>
              <a:t>16/08/2021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42BB4-950D-406A-9362-355E6E73EB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1822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D80C-B41B-4334-BE3B-3E4747AB457C}" type="datetimeFigureOut">
              <a:rPr lang="en-CA" smtClean="0"/>
              <a:t>16/08/2021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42BB4-950D-406A-9362-355E6E73EB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4208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C69D80C-B41B-4334-BE3B-3E4747AB457C}" type="datetimeFigureOut">
              <a:rPr lang="en-CA" smtClean="0"/>
              <a:t>16/08/2021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42BB4-950D-406A-9362-355E6E73EB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761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C69D80C-B41B-4334-BE3B-3E4747AB457C}" type="datetimeFigureOut">
              <a:rPr lang="en-CA" smtClean="0"/>
              <a:t>16/08/2021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42BB4-950D-406A-9362-355E6E73EB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8053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D80C-B41B-4334-BE3B-3E4747AB457C}" type="datetimeFigureOut">
              <a:rPr lang="en-CA" smtClean="0"/>
              <a:t>16/08/2021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42BB4-950D-406A-9362-355E6E73EB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9643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D80C-B41B-4334-BE3B-3E4747AB457C}" type="datetimeFigureOut">
              <a:rPr lang="en-CA" smtClean="0"/>
              <a:t>16/08/2021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42BB4-950D-406A-9362-355E6E73EB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86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D80C-B41B-4334-BE3B-3E4747AB457C}" type="datetimeFigureOut">
              <a:rPr lang="en-CA" smtClean="0"/>
              <a:t>16/08/2021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42BB4-950D-406A-9362-355E6E73EB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9756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D80C-B41B-4334-BE3B-3E4747AB457C}" type="datetimeFigureOut">
              <a:rPr lang="en-CA" smtClean="0"/>
              <a:t>16/08/2021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42BB4-950D-406A-9362-355E6E73EB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782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D80C-B41B-4334-BE3B-3E4747AB457C}" type="datetimeFigureOut">
              <a:rPr lang="en-CA" smtClean="0"/>
              <a:t>16/08/2021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42BB4-950D-406A-9362-355E6E73EB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0556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D80C-B41B-4334-BE3B-3E4747AB457C}" type="datetimeFigureOut">
              <a:rPr lang="en-CA" smtClean="0"/>
              <a:t>16/08/2021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42BB4-950D-406A-9362-355E6E73EB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7034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D80C-B41B-4334-BE3B-3E4747AB457C}" type="datetimeFigureOut">
              <a:rPr lang="en-CA" smtClean="0"/>
              <a:t>16/08/2021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42BB4-950D-406A-9362-355E6E73EB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6279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D80C-B41B-4334-BE3B-3E4747AB457C}" type="datetimeFigureOut">
              <a:rPr lang="en-CA" smtClean="0"/>
              <a:t>16/08/2021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42BB4-950D-406A-9362-355E6E73EB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1752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C69D80C-B41B-4334-BE3B-3E4747AB457C}" type="datetimeFigureOut">
              <a:rPr lang="en-CA" smtClean="0"/>
              <a:t>16/08/2021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CA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4F42BB4-950D-406A-9362-355E6E73EB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1356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rofsamscott.com/educators.html" TargetMode="External"/><Relationship Id="rId2" Type="http://schemas.openxmlformats.org/officeDocument/2006/relationships/hyperlink" Target="mailto:sam.scott@mohawkcollege.ca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rofsamscott.com/educators.html" TargetMode="External"/><Relationship Id="rId2" Type="http://schemas.openxmlformats.org/officeDocument/2006/relationships/hyperlink" Target="mailto:sam.scott@mohawkcollege.ca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tinyurl.com/ax5r5saw" TargetMode="External"/><Relationship Id="rId4" Type="http://schemas.openxmlformats.org/officeDocument/2006/relationships/hyperlink" Target="https://course.spacy.io/e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0D82-180A-4492-AFE1-5605CEE0E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/>
              <a:t>Natural Language  </a:t>
            </a:r>
            <a:r>
              <a:rPr lang="en-CA" dirty="0"/>
              <a:t>Processing with spaCy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09E67-64E0-45D8-888A-B86AE43376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Sam Scott, Mohawk College, 2021</a:t>
            </a:r>
          </a:p>
          <a:p>
            <a:r>
              <a:rPr lang="en-CA" dirty="0">
                <a:hlinkClick r:id="rId2"/>
              </a:rPr>
              <a:t>sam.scott@mohawkcollege.ca</a:t>
            </a:r>
            <a:r>
              <a:rPr lang="en-CA" dirty="0"/>
              <a:t> </a:t>
            </a:r>
          </a:p>
          <a:p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AC9909-0CFE-4985-933F-96FE9A2C9715}"/>
              </a:ext>
            </a:extLst>
          </p:cNvPr>
          <p:cNvSpPr txBox="1"/>
          <p:nvPr/>
        </p:nvSpPr>
        <p:spPr>
          <a:xfrm>
            <a:off x="4572000" y="5997831"/>
            <a:ext cx="7430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Workshop Materials: </a:t>
            </a:r>
            <a:r>
              <a:rPr lang="en-CA" dirty="0">
                <a:hlinkClick r:id="rId3"/>
              </a:rPr>
              <a:t>https://profsamscott.com/educators.html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1338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C38E2-C57F-4A80-9D4F-0155EBA65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96872-ACD5-418B-A4C5-F459ECF9A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Intro and Context</a:t>
            </a:r>
          </a:p>
          <a:p>
            <a:pPr lvl="1"/>
            <a:r>
              <a:rPr lang="en-CA" dirty="0"/>
              <a:t>COMP 10261: “Introduction to Intelligent Systems”</a:t>
            </a:r>
          </a:p>
          <a:p>
            <a:pPr lvl="1"/>
            <a:endParaRPr lang="en-CA" dirty="0"/>
          </a:p>
          <a:p>
            <a:r>
              <a:rPr lang="en-CA" dirty="0"/>
              <a:t>Handout 1: Extracting Linguistic Knowledge with spaCy</a:t>
            </a:r>
          </a:p>
          <a:p>
            <a:endParaRPr lang="en-CA" dirty="0"/>
          </a:p>
          <a:p>
            <a:r>
              <a:rPr lang="en-CA" dirty="0"/>
              <a:t>Handout 2: Linguistic Pattern Matching with spaCy</a:t>
            </a:r>
          </a:p>
          <a:p>
            <a:endParaRPr lang="en-CA" dirty="0"/>
          </a:p>
          <a:p>
            <a:r>
              <a:rPr lang="en-CA" dirty="0"/>
              <a:t>Handout 3: Project Idea</a:t>
            </a:r>
          </a:p>
        </p:txBody>
      </p:sp>
    </p:spTree>
    <p:extLst>
      <p:ext uri="{BB962C8B-B14F-4D97-AF65-F5344CB8AC3E}">
        <p14:creationId xmlns:p14="http://schemas.microsoft.com/office/powerpoint/2010/main" val="2355187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6CD42-5BC5-4AFE-A10E-2AC8D57A3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Thanks for Listening!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139DC-30EE-431D-A06A-35D930904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4854222"/>
            <a:ext cx="10585490" cy="1914236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Please send me feedback! </a:t>
            </a:r>
            <a:r>
              <a:rPr lang="en-CA" dirty="0">
                <a:hlinkClick r:id="rId2"/>
              </a:rPr>
              <a:t>sam.scott@mohawkcollege.ca</a:t>
            </a:r>
            <a:endParaRPr lang="en-CA" dirty="0"/>
          </a:p>
          <a:p>
            <a:endParaRPr lang="en-CA" dirty="0"/>
          </a:p>
          <a:p>
            <a:r>
              <a:rPr lang="en-CA" dirty="0"/>
              <a:t>Workshop Materials: </a:t>
            </a:r>
            <a:r>
              <a:rPr lang="en-CA" dirty="0">
                <a:hlinkClick r:id="rId3"/>
              </a:rPr>
              <a:t>https://profsamscott.com/educators.html</a:t>
            </a:r>
            <a:r>
              <a:rPr lang="en-CA" dirty="0"/>
              <a:t> </a:t>
            </a:r>
          </a:p>
          <a:p>
            <a:r>
              <a:rPr lang="en-CA" dirty="0"/>
              <a:t>Online Course: </a:t>
            </a:r>
            <a:r>
              <a:rPr lang="en-CA" dirty="0">
                <a:hlinkClick r:id="rId4"/>
              </a:rPr>
              <a:t>https://course.spacy.io/en</a:t>
            </a:r>
            <a:r>
              <a:rPr lang="en-CA" dirty="0"/>
              <a:t> </a:t>
            </a:r>
          </a:p>
          <a:p>
            <a:r>
              <a:rPr lang="en-CA" dirty="0"/>
              <a:t>Offline Book: </a:t>
            </a:r>
            <a:r>
              <a:rPr lang="en-CA" dirty="0">
                <a:hlinkClick r:id="rId5"/>
              </a:rPr>
              <a:t>https://tinyurl.com/ax5r5saw</a:t>
            </a:r>
            <a:r>
              <a:rPr lang="en-CA" dirty="0"/>
              <a:t> </a:t>
            </a:r>
          </a:p>
          <a:p>
            <a:pPr algn="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461603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</TotalTime>
  <Words>115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 Boardroom</vt:lpstr>
      <vt:lpstr>Natural Language  Processing with spaCy</vt:lpstr>
      <vt:lpstr>Agenda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Scott</dc:creator>
  <cp:lastModifiedBy>Sam Scott</cp:lastModifiedBy>
  <cp:revision>5</cp:revision>
  <dcterms:created xsi:type="dcterms:W3CDTF">2021-08-16T15:36:07Z</dcterms:created>
  <dcterms:modified xsi:type="dcterms:W3CDTF">2021-08-17T00:03:02Z</dcterms:modified>
</cp:coreProperties>
</file>